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574" autoAdjust="0"/>
    <p:restoredTop sz="94660"/>
  </p:normalViewPr>
  <p:slideViewPr>
    <p:cSldViewPr snapToGrid="0">
      <p:cViewPr varScale="1">
        <p:scale>
          <a:sx n="74" d="100"/>
          <a:sy n="74" d="100"/>
        </p:scale>
        <p:origin x="678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ain 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508000" y="1178427"/>
            <a:ext cx="11157819" cy="231007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marL="0" indent="0" algn="l">
              <a:buNone/>
              <a:defRPr sz="2133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Roboto" panose="02000000000000000000" pitchFamily="2" charset="0"/>
              </a:defRPr>
            </a:lvl1pPr>
            <a:lvl2pPr marL="609570" indent="0">
              <a:buNone/>
              <a:defRPr sz="1600"/>
            </a:lvl2pPr>
            <a:lvl3pPr marL="1219139" indent="0">
              <a:buNone/>
              <a:defRPr sz="1333"/>
            </a:lvl3pPr>
            <a:lvl4pPr marL="1828709" indent="0">
              <a:buNone/>
              <a:defRPr sz="1200"/>
            </a:lvl4pPr>
            <a:lvl5pPr marL="2438278" indent="0">
              <a:buNone/>
              <a:defRPr sz="1200"/>
            </a:lvl5pPr>
            <a:lvl6pPr marL="3047848" indent="0">
              <a:buNone/>
              <a:defRPr sz="1200"/>
            </a:lvl6pPr>
            <a:lvl7pPr marL="3657417" indent="0">
              <a:buNone/>
              <a:defRPr sz="1200"/>
            </a:lvl7pPr>
            <a:lvl8pPr marL="4266987" indent="0">
              <a:buNone/>
              <a:defRPr sz="1200"/>
            </a:lvl8pPr>
            <a:lvl9pPr marL="4876557" indent="0">
              <a:buNone/>
              <a:defRPr sz="1200"/>
            </a:lvl9pPr>
          </a:lstStyle>
          <a:p>
            <a:pPr lvl="0"/>
            <a:r>
              <a:rPr lang="en-US" dirty="0" smtClean="0"/>
              <a:t>CLICK TO EDITE SUBTITLE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508000" y="455085"/>
            <a:ext cx="11157819" cy="660511"/>
          </a:xfrm>
          <a:prstGeom prst="rect">
            <a:avLst/>
          </a:prstGeom>
        </p:spPr>
        <p:txBody>
          <a:bodyPr lIns="0" tIns="0" rIns="0" bIns="0" anchor="ctr"/>
          <a:lstStyle>
            <a:lvl1pPr algn="l">
              <a:defRPr sz="4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3651336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194226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dirty="0"/>
              <a:t>Interface Vector Icons</a:t>
            </a:r>
            <a:endParaRPr lang="en-US" dirty="0" smtClean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Interface </a:t>
            </a:r>
            <a:r>
              <a:rPr lang="en-US" dirty="0" smtClean="0"/>
              <a:t>Vector Icons</a:t>
            </a:r>
            <a:endParaRPr lang="en-US" dirty="0"/>
          </a:p>
        </p:txBody>
      </p:sp>
      <p:sp>
        <p:nvSpPr>
          <p:cNvPr id="7" name="Freeform 6"/>
          <p:cNvSpPr>
            <a:spLocks noEditPoints="1"/>
          </p:cNvSpPr>
          <p:nvPr/>
        </p:nvSpPr>
        <p:spPr bwMode="auto">
          <a:xfrm>
            <a:off x="2519489" y="1895475"/>
            <a:ext cx="595312" cy="596900"/>
          </a:xfrm>
          <a:custGeom>
            <a:avLst/>
            <a:gdLst>
              <a:gd name="T0" fmla="*/ 1932 w 3375"/>
              <a:gd name="T1" fmla="*/ 1595 h 3384"/>
              <a:gd name="T2" fmla="*/ 1917 w 3375"/>
              <a:gd name="T3" fmla="*/ 1749 h 3384"/>
              <a:gd name="T4" fmla="*/ 2072 w 3375"/>
              <a:gd name="T5" fmla="*/ 1780 h 3384"/>
              <a:gd name="T6" fmla="*/ 2083 w 3375"/>
              <a:gd name="T7" fmla="*/ 1563 h 3384"/>
              <a:gd name="T8" fmla="*/ 2252 w 3375"/>
              <a:gd name="T9" fmla="*/ 1157 h 3384"/>
              <a:gd name="T10" fmla="*/ 2255 w 3375"/>
              <a:gd name="T11" fmla="*/ 1442 h 3384"/>
              <a:gd name="T12" fmla="*/ 2294 w 3375"/>
              <a:gd name="T13" fmla="*/ 1707 h 3384"/>
              <a:gd name="T14" fmla="*/ 2212 w 3375"/>
              <a:gd name="T15" fmla="*/ 1950 h 3384"/>
              <a:gd name="T16" fmla="*/ 2333 w 3375"/>
              <a:gd name="T17" fmla="*/ 2049 h 3384"/>
              <a:gd name="T18" fmla="*/ 2440 w 3375"/>
              <a:gd name="T19" fmla="*/ 1776 h 3384"/>
              <a:gd name="T20" fmla="*/ 2427 w 3375"/>
              <a:gd name="T21" fmla="*/ 1468 h 3384"/>
              <a:gd name="T22" fmla="*/ 2292 w 3375"/>
              <a:gd name="T23" fmla="*/ 1202 h 3384"/>
              <a:gd name="T24" fmla="*/ 2494 w 3375"/>
              <a:gd name="T25" fmla="*/ 1114 h 3384"/>
              <a:gd name="T26" fmla="*/ 2640 w 3375"/>
              <a:gd name="T27" fmla="*/ 1435 h 3384"/>
              <a:gd name="T28" fmla="*/ 2654 w 3375"/>
              <a:gd name="T29" fmla="*/ 1799 h 3384"/>
              <a:gd name="T30" fmla="*/ 2537 w 3375"/>
              <a:gd name="T31" fmla="*/ 2126 h 3384"/>
              <a:gd name="T32" fmla="*/ 2572 w 3375"/>
              <a:gd name="T33" fmla="*/ 2346 h 3384"/>
              <a:gd name="T34" fmla="*/ 2754 w 3375"/>
              <a:gd name="T35" fmla="*/ 2027 h 3384"/>
              <a:gd name="T36" fmla="*/ 2820 w 3375"/>
              <a:gd name="T37" fmla="*/ 1654 h 3384"/>
              <a:gd name="T38" fmla="*/ 2752 w 3375"/>
              <a:gd name="T39" fmla="*/ 1274 h 3384"/>
              <a:gd name="T40" fmla="*/ 2565 w 3375"/>
              <a:gd name="T41" fmla="*/ 952 h 3384"/>
              <a:gd name="T42" fmla="*/ 1518 w 3375"/>
              <a:gd name="T43" fmla="*/ 917 h 3384"/>
              <a:gd name="T44" fmla="*/ 774 w 3375"/>
              <a:gd name="T45" fmla="*/ 1165 h 3384"/>
              <a:gd name="T46" fmla="*/ 640 w 3375"/>
              <a:gd name="T47" fmla="*/ 1259 h 3384"/>
              <a:gd name="T48" fmla="*/ 617 w 3375"/>
              <a:gd name="T49" fmla="*/ 1967 h 3384"/>
              <a:gd name="T50" fmla="*/ 711 w 3375"/>
              <a:gd name="T51" fmla="*/ 2101 h 3384"/>
              <a:gd name="T52" fmla="*/ 1164 w 3375"/>
              <a:gd name="T53" fmla="*/ 2127 h 3384"/>
              <a:gd name="T54" fmla="*/ 1579 w 3375"/>
              <a:gd name="T55" fmla="*/ 2403 h 3384"/>
              <a:gd name="T56" fmla="*/ 1670 w 3375"/>
              <a:gd name="T57" fmla="*/ 2345 h 3384"/>
              <a:gd name="T58" fmla="*/ 1670 w 3375"/>
              <a:gd name="T59" fmla="*/ 953 h 3384"/>
              <a:gd name="T60" fmla="*/ 1580 w 3375"/>
              <a:gd name="T61" fmla="*/ 895 h 3384"/>
              <a:gd name="T62" fmla="*/ 2088 w 3375"/>
              <a:gd name="T63" fmla="*/ 48 h 3384"/>
              <a:gd name="T64" fmla="*/ 2539 w 3375"/>
              <a:gd name="T65" fmla="*/ 231 h 3384"/>
              <a:gd name="T66" fmla="*/ 2914 w 3375"/>
              <a:gd name="T67" fmla="*/ 530 h 3384"/>
              <a:gd name="T68" fmla="*/ 3191 w 3375"/>
              <a:gd name="T69" fmla="*/ 923 h 3384"/>
              <a:gd name="T70" fmla="*/ 3347 w 3375"/>
              <a:gd name="T71" fmla="*/ 1387 h 3384"/>
              <a:gd name="T72" fmla="*/ 3363 w 3375"/>
              <a:gd name="T73" fmla="*/ 1896 h 3384"/>
              <a:gd name="T74" fmla="*/ 3233 w 3375"/>
              <a:gd name="T75" fmla="*/ 2373 h 3384"/>
              <a:gd name="T76" fmla="*/ 2978 w 3375"/>
              <a:gd name="T77" fmla="*/ 2782 h 3384"/>
              <a:gd name="T78" fmla="*/ 2621 w 3375"/>
              <a:gd name="T79" fmla="*/ 3102 h 3384"/>
              <a:gd name="T80" fmla="*/ 2184 w 3375"/>
              <a:gd name="T81" fmla="*/ 3310 h 3384"/>
              <a:gd name="T82" fmla="*/ 1686 w 3375"/>
              <a:gd name="T83" fmla="*/ 3384 h 3384"/>
              <a:gd name="T84" fmla="*/ 1191 w 3375"/>
              <a:gd name="T85" fmla="*/ 3310 h 3384"/>
              <a:gd name="T86" fmla="*/ 754 w 3375"/>
              <a:gd name="T87" fmla="*/ 3102 h 3384"/>
              <a:gd name="T88" fmla="*/ 397 w 3375"/>
              <a:gd name="T89" fmla="*/ 2782 h 3384"/>
              <a:gd name="T90" fmla="*/ 142 w 3375"/>
              <a:gd name="T91" fmla="*/ 2373 h 3384"/>
              <a:gd name="T92" fmla="*/ 12 w 3375"/>
              <a:gd name="T93" fmla="*/ 1896 h 3384"/>
              <a:gd name="T94" fmla="*/ 28 w 3375"/>
              <a:gd name="T95" fmla="*/ 1387 h 3384"/>
              <a:gd name="T96" fmla="*/ 184 w 3375"/>
              <a:gd name="T97" fmla="*/ 923 h 3384"/>
              <a:gd name="T98" fmla="*/ 461 w 3375"/>
              <a:gd name="T99" fmla="*/ 530 h 3384"/>
              <a:gd name="T100" fmla="*/ 836 w 3375"/>
              <a:gd name="T101" fmla="*/ 231 h 3384"/>
              <a:gd name="T102" fmla="*/ 1287 w 3375"/>
              <a:gd name="T103" fmla="*/ 48 h 33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3375" h="3384">
                <a:moveTo>
                  <a:pt x="2000" y="1409"/>
                </a:moveTo>
                <a:lnTo>
                  <a:pt x="1891" y="1519"/>
                </a:lnTo>
                <a:lnTo>
                  <a:pt x="1908" y="1542"/>
                </a:lnTo>
                <a:lnTo>
                  <a:pt x="1922" y="1567"/>
                </a:lnTo>
                <a:lnTo>
                  <a:pt x="1932" y="1595"/>
                </a:lnTo>
                <a:lnTo>
                  <a:pt x="1938" y="1623"/>
                </a:lnTo>
                <a:lnTo>
                  <a:pt x="1940" y="1654"/>
                </a:lnTo>
                <a:lnTo>
                  <a:pt x="1937" y="1688"/>
                </a:lnTo>
                <a:lnTo>
                  <a:pt x="1929" y="1720"/>
                </a:lnTo>
                <a:lnTo>
                  <a:pt x="1917" y="1749"/>
                </a:lnTo>
                <a:lnTo>
                  <a:pt x="1899" y="1777"/>
                </a:lnTo>
                <a:lnTo>
                  <a:pt x="2010" y="1888"/>
                </a:lnTo>
                <a:lnTo>
                  <a:pt x="2034" y="1855"/>
                </a:lnTo>
                <a:lnTo>
                  <a:pt x="2055" y="1819"/>
                </a:lnTo>
                <a:lnTo>
                  <a:pt x="2072" y="1780"/>
                </a:lnTo>
                <a:lnTo>
                  <a:pt x="2084" y="1740"/>
                </a:lnTo>
                <a:lnTo>
                  <a:pt x="2091" y="1697"/>
                </a:lnTo>
                <a:lnTo>
                  <a:pt x="2095" y="1654"/>
                </a:lnTo>
                <a:lnTo>
                  <a:pt x="2091" y="1607"/>
                </a:lnTo>
                <a:lnTo>
                  <a:pt x="2083" y="1563"/>
                </a:lnTo>
                <a:lnTo>
                  <a:pt x="2069" y="1521"/>
                </a:lnTo>
                <a:lnTo>
                  <a:pt x="2051" y="1481"/>
                </a:lnTo>
                <a:lnTo>
                  <a:pt x="2028" y="1444"/>
                </a:lnTo>
                <a:lnTo>
                  <a:pt x="2000" y="1409"/>
                </a:lnTo>
                <a:close/>
                <a:moveTo>
                  <a:pt x="2252" y="1157"/>
                </a:moveTo>
                <a:lnTo>
                  <a:pt x="2144" y="1266"/>
                </a:lnTo>
                <a:lnTo>
                  <a:pt x="2177" y="1306"/>
                </a:lnTo>
                <a:lnTo>
                  <a:pt x="2207" y="1348"/>
                </a:lnTo>
                <a:lnTo>
                  <a:pt x="2234" y="1394"/>
                </a:lnTo>
                <a:lnTo>
                  <a:pt x="2255" y="1442"/>
                </a:lnTo>
                <a:lnTo>
                  <a:pt x="2273" y="1492"/>
                </a:lnTo>
                <a:lnTo>
                  <a:pt x="2286" y="1544"/>
                </a:lnTo>
                <a:lnTo>
                  <a:pt x="2293" y="1598"/>
                </a:lnTo>
                <a:lnTo>
                  <a:pt x="2296" y="1654"/>
                </a:lnTo>
                <a:lnTo>
                  <a:pt x="2294" y="1707"/>
                </a:lnTo>
                <a:lnTo>
                  <a:pt x="2286" y="1760"/>
                </a:lnTo>
                <a:lnTo>
                  <a:pt x="2275" y="1810"/>
                </a:lnTo>
                <a:lnTo>
                  <a:pt x="2257" y="1859"/>
                </a:lnTo>
                <a:lnTo>
                  <a:pt x="2237" y="1905"/>
                </a:lnTo>
                <a:lnTo>
                  <a:pt x="2212" y="1950"/>
                </a:lnTo>
                <a:lnTo>
                  <a:pt x="2184" y="1991"/>
                </a:lnTo>
                <a:lnTo>
                  <a:pt x="2152" y="2031"/>
                </a:lnTo>
                <a:lnTo>
                  <a:pt x="2261" y="2141"/>
                </a:lnTo>
                <a:lnTo>
                  <a:pt x="2299" y="2096"/>
                </a:lnTo>
                <a:lnTo>
                  <a:pt x="2333" y="2049"/>
                </a:lnTo>
                <a:lnTo>
                  <a:pt x="2363" y="1999"/>
                </a:lnTo>
                <a:lnTo>
                  <a:pt x="2389" y="1946"/>
                </a:lnTo>
                <a:lnTo>
                  <a:pt x="2411" y="1892"/>
                </a:lnTo>
                <a:lnTo>
                  <a:pt x="2428" y="1835"/>
                </a:lnTo>
                <a:lnTo>
                  <a:pt x="2440" y="1776"/>
                </a:lnTo>
                <a:lnTo>
                  <a:pt x="2448" y="1716"/>
                </a:lnTo>
                <a:lnTo>
                  <a:pt x="2450" y="1654"/>
                </a:lnTo>
                <a:lnTo>
                  <a:pt x="2447" y="1590"/>
                </a:lnTo>
                <a:lnTo>
                  <a:pt x="2440" y="1528"/>
                </a:lnTo>
                <a:lnTo>
                  <a:pt x="2427" y="1468"/>
                </a:lnTo>
                <a:lnTo>
                  <a:pt x="2409" y="1410"/>
                </a:lnTo>
                <a:lnTo>
                  <a:pt x="2386" y="1354"/>
                </a:lnTo>
                <a:lnTo>
                  <a:pt x="2358" y="1300"/>
                </a:lnTo>
                <a:lnTo>
                  <a:pt x="2327" y="1250"/>
                </a:lnTo>
                <a:lnTo>
                  <a:pt x="2292" y="1202"/>
                </a:lnTo>
                <a:lnTo>
                  <a:pt x="2252" y="1157"/>
                </a:lnTo>
                <a:close/>
                <a:moveTo>
                  <a:pt x="2515" y="896"/>
                </a:moveTo>
                <a:lnTo>
                  <a:pt x="2405" y="1006"/>
                </a:lnTo>
                <a:lnTo>
                  <a:pt x="2453" y="1058"/>
                </a:lnTo>
                <a:lnTo>
                  <a:pt x="2494" y="1114"/>
                </a:lnTo>
                <a:lnTo>
                  <a:pt x="2532" y="1173"/>
                </a:lnTo>
                <a:lnTo>
                  <a:pt x="2567" y="1235"/>
                </a:lnTo>
                <a:lnTo>
                  <a:pt x="2596" y="1299"/>
                </a:lnTo>
                <a:lnTo>
                  <a:pt x="2620" y="1366"/>
                </a:lnTo>
                <a:lnTo>
                  <a:pt x="2640" y="1435"/>
                </a:lnTo>
                <a:lnTo>
                  <a:pt x="2654" y="1506"/>
                </a:lnTo>
                <a:lnTo>
                  <a:pt x="2662" y="1579"/>
                </a:lnTo>
                <a:lnTo>
                  <a:pt x="2665" y="1654"/>
                </a:lnTo>
                <a:lnTo>
                  <a:pt x="2662" y="1727"/>
                </a:lnTo>
                <a:lnTo>
                  <a:pt x="2654" y="1799"/>
                </a:lnTo>
                <a:lnTo>
                  <a:pt x="2641" y="1868"/>
                </a:lnTo>
                <a:lnTo>
                  <a:pt x="2622" y="1936"/>
                </a:lnTo>
                <a:lnTo>
                  <a:pt x="2599" y="2002"/>
                </a:lnTo>
                <a:lnTo>
                  <a:pt x="2570" y="2065"/>
                </a:lnTo>
                <a:lnTo>
                  <a:pt x="2537" y="2126"/>
                </a:lnTo>
                <a:lnTo>
                  <a:pt x="2501" y="2184"/>
                </a:lnTo>
                <a:lnTo>
                  <a:pt x="2460" y="2240"/>
                </a:lnTo>
                <a:lnTo>
                  <a:pt x="2415" y="2291"/>
                </a:lnTo>
                <a:lnTo>
                  <a:pt x="2524" y="2401"/>
                </a:lnTo>
                <a:lnTo>
                  <a:pt x="2572" y="2346"/>
                </a:lnTo>
                <a:lnTo>
                  <a:pt x="2617" y="2288"/>
                </a:lnTo>
                <a:lnTo>
                  <a:pt x="2658" y="2226"/>
                </a:lnTo>
                <a:lnTo>
                  <a:pt x="2694" y="2163"/>
                </a:lnTo>
                <a:lnTo>
                  <a:pt x="2727" y="2096"/>
                </a:lnTo>
                <a:lnTo>
                  <a:pt x="2754" y="2027"/>
                </a:lnTo>
                <a:lnTo>
                  <a:pt x="2778" y="1957"/>
                </a:lnTo>
                <a:lnTo>
                  <a:pt x="2796" y="1884"/>
                </a:lnTo>
                <a:lnTo>
                  <a:pt x="2809" y="1808"/>
                </a:lnTo>
                <a:lnTo>
                  <a:pt x="2818" y="1732"/>
                </a:lnTo>
                <a:lnTo>
                  <a:pt x="2820" y="1654"/>
                </a:lnTo>
                <a:lnTo>
                  <a:pt x="2818" y="1574"/>
                </a:lnTo>
                <a:lnTo>
                  <a:pt x="2808" y="1496"/>
                </a:lnTo>
                <a:lnTo>
                  <a:pt x="2795" y="1420"/>
                </a:lnTo>
                <a:lnTo>
                  <a:pt x="2776" y="1346"/>
                </a:lnTo>
                <a:lnTo>
                  <a:pt x="2752" y="1274"/>
                </a:lnTo>
                <a:lnTo>
                  <a:pt x="2724" y="1204"/>
                </a:lnTo>
                <a:lnTo>
                  <a:pt x="2690" y="1137"/>
                </a:lnTo>
                <a:lnTo>
                  <a:pt x="2652" y="1073"/>
                </a:lnTo>
                <a:lnTo>
                  <a:pt x="2611" y="1010"/>
                </a:lnTo>
                <a:lnTo>
                  <a:pt x="2565" y="952"/>
                </a:lnTo>
                <a:lnTo>
                  <a:pt x="2515" y="896"/>
                </a:lnTo>
                <a:close/>
                <a:moveTo>
                  <a:pt x="1580" y="895"/>
                </a:moveTo>
                <a:lnTo>
                  <a:pt x="1558" y="897"/>
                </a:lnTo>
                <a:lnTo>
                  <a:pt x="1536" y="904"/>
                </a:lnTo>
                <a:lnTo>
                  <a:pt x="1518" y="917"/>
                </a:lnTo>
                <a:lnTo>
                  <a:pt x="1196" y="1169"/>
                </a:lnTo>
                <a:lnTo>
                  <a:pt x="1168" y="1164"/>
                </a:lnTo>
                <a:lnTo>
                  <a:pt x="1140" y="1162"/>
                </a:lnTo>
                <a:lnTo>
                  <a:pt x="810" y="1162"/>
                </a:lnTo>
                <a:lnTo>
                  <a:pt x="774" y="1165"/>
                </a:lnTo>
                <a:lnTo>
                  <a:pt x="741" y="1174"/>
                </a:lnTo>
                <a:lnTo>
                  <a:pt x="711" y="1189"/>
                </a:lnTo>
                <a:lnTo>
                  <a:pt x="683" y="1208"/>
                </a:lnTo>
                <a:lnTo>
                  <a:pt x="660" y="1232"/>
                </a:lnTo>
                <a:lnTo>
                  <a:pt x="640" y="1259"/>
                </a:lnTo>
                <a:lnTo>
                  <a:pt x="626" y="1290"/>
                </a:lnTo>
                <a:lnTo>
                  <a:pt x="617" y="1323"/>
                </a:lnTo>
                <a:lnTo>
                  <a:pt x="614" y="1358"/>
                </a:lnTo>
                <a:lnTo>
                  <a:pt x="614" y="1932"/>
                </a:lnTo>
                <a:lnTo>
                  <a:pt x="617" y="1967"/>
                </a:lnTo>
                <a:lnTo>
                  <a:pt x="626" y="2001"/>
                </a:lnTo>
                <a:lnTo>
                  <a:pt x="640" y="2030"/>
                </a:lnTo>
                <a:lnTo>
                  <a:pt x="660" y="2058"/>
                </a:lnTo>
                <a:lnTo>
                  <a:pt x="683" y="2082"/>
                </a:lnTo>
                <a:lnTo>
                  <a:pt x="711" y="2101"/>
                </a:lnTo>
                <a:lnTo>
                  <a:pt x="741" y="2116"/>
                </a:lnTo>
                <a:lnTo>
                  <a:pt x="774" y="2125"/>
                </a:lnTo>
                <a:lnTo>
                  <a:pt x="810" y="2128"/>
                </a:lnTo>
                <a:lnTo>
                  <a:pt x="1140" y="2128"/>
                </a:lnTo>
                <a:lnTo>
                  <a:pt x="1164" y="2127"/>
                </a:lnTo>
                <a:lnTo>
                  <a:pt x="1187" y="2122"/>
                </a:lnTo>
                <a:lnTo>
                  <a:pt x="1518" y="2381"/>
                </a:lnTo>
                <a:lnTo>
                  <a:pt x="1536" y="2392"/>
                </a:lnTo>
                <a:lnTo>
                  <a:pt x="1558" y="2400"/>
                </a:lnTo>
                <a:lnTo>
                  <a:pt x="1579" y="2403"/>
                </a:lnTo>
                <a:lnTo>
                  <a:pt x="1602" y="2400"/>
                </a:lnTo>
                <a:lnTo>
                  <a:pt x="1623" y="2392"/>
                </a:lnTo>
                <a:lnTo>
                  <a:pt x="1643" y="2380"/>
                </a:lnTo>
                <a:lnTo>
                  <a:pt x="1658" y="2364"/>
                </a:lnTo>
                <a:lnTo>
                  <a:pt x="1670" y="2345"/>
                </a:lnTo>
                <a:lnTo>
                  <a:pt x="1677" y="2325"/>
                </a:lnTo>
                <a:lnTo>
                  <a:pt x="1679" y="2301"/>
                </a:lnTo>
                <a:lnTo>
                  <a:pt x="1679" y="996"/>
                </a:lnTo>
                <a:lnTo>
                  <a:pt x="1677" y="973"/>
                </a:lnTo>
                <a:lnTo>
                  <a:pt x="1670" y="953"/>
                </a:lnTo>
                <a:lnTo>
                  <a:pt x="1658" y="933"/>
                </a:lnTo>
                <a:lnTo>
                  <a:pt x="1643" y="918"/>
                </a:lnTo>
                <a:lnTo>
                  <a:pt x="1623" y="905"/>
                </a:lnTo>
                <a:lnTo>
                  <a:pt x="1602" y="897"/>
                </a:lnTo>
                <a:lnTo>
                  <a:pt x="1580" y="895"/>
                </a:lnTo>
                <a:close/>
                <a:moveTo>
                  <a:pt x="1686" y="0"/>
                </a:moveTo>
                <a:lnTo>
                  <a:pt x="1790" y="3"/>
                </a:lnTo>
                <a:lnTo>
                  <a:pt x="1891" y="12"/>
                </a:lnTo>
                <a:lnTo>
                  <a:pt x="1991" y="28"/>
                </a:lnTo>
                <a:lnTo>
                  <a:pt x="2088" y="48"/>
                </a:lnTo>
                <a:lnTo>
                  <a:pt x="2184" y="74"/>
                </a:lnTo>
                <a:lnTo>
                  <a:pt x="2277" y="106"/>
                </a:lnTo>
                <a:lnTo>
                  <a:pt x="2367" y="143"/>
                </a:lnTo>
                <a:lnTo>
                  <a:pt x="2455" y="185"/>
                </a:lnTo>
                <a:lnTo>
                  <a:pt x="2539" y="231"/>
                </a:lnTo>
                <a:lnTo>
                  <a:pt x="2621" y="282"/>
                </a:lnTo>
                <a:lnTo>
                  <a:pt x="2700" y="338"/>
                </a:lnTo>
                <a:lnTo>
                  <a:pt x="2775" y="398"/>
                </a:lnTo>
                <a:lnTo>
                  <a:pt x="2846" y="462"/>
                </a:lnTo>
                <a:lnTo>
                  <a:pt x="2914" y="530"/>
                </a:lnTo>
                <a:lnTo>
                  <a:pt x="2978" y="602"/>
                </a:lnTo>
                <a:lnTo>
                  <a:pt x="3038" y="677"/>
                </a:lnTo>
                <a:lnTo>
                  <a:pt x="3094" y="756"/>
                </a:lnTo>
                <a:lnTo>
                  <a:pt x="3145" y="838"/>
                </a:lnTo>
                <a:lnTo>
                  <a:pt x="3191" y="923"/>
                </a:lnTo>
                <a:lnTo>
                  <a:pt x="3233" y="1011"/>
                </a:lnTo>
                <a:lnTo>
                  <a:pt x="3270" y="1101"/>
                </a:lnTo>
                <a:lnTo>
                  <a:pt x="3301" y="1195"/>
                </a:lnTo>
                <a:lnTo>
                  <a:pt x="3327" y="1290"/>
                </a:lnTo>
                <a:lnTo>
                  <a:pt x="3347" y="1387"/>
                </a:lnTo>
                <a:lnTo>
                  <a:pt x="3363" y="1488"/>
                </a:lnTo>
                <a:lnTo>
                  <a:pt x="3372" y="1588"/>
                </a:lnTo>
                <a:lnTo>
                  <a:pt x="3375" y="1691"/>
                </a:lnTo>
                <a:lnTo>
                  <a:pt x="3372" y="1795"/>
                </a:lnTo>
                <a:lnTo>
                  <a:pt x="3363" y="1896"/>
                </a:lnTo>
                <a:lnTo>
                  <a:pt x="3347" y="1997"/>
                </a:lnTo>
                <a:lnTo>
                  <a:pt x="3327" y="2094"/>
                </a:lnTo>
                <a:lnTo>
                  <a:pt x="3301" y="2189"/>
                </a:lnTo>
                <a:lnTo>
                  <a:pt x="3270" y="2283"/>
                </a:lnTo>
                <a:lnTo>
                  <a:pt x="3233" y="2373"/>
                </a:lnTo>
                <a:lnTo>
                  <a:pt x="3191" y="2461"/>
                </a:lnTo>
                <a:lnTo>
                  <a:pt x="3145" y="2546"/>
                </a:lnTo>
                <a:lnTo>
                  <a:pt x="3094" y="2628"/>
                </a:lnTo>
                <a:lnTo>
                  <a:pt x="3038" y="2707"/>
                </a:lnTo>
                <a:lnTo>
                  <a:pt x="2978" y="2782"/>
                </a:lnTo>
                <a:lnTo>
                  <a:pt x="2914" y="2854"/>
                </a:lnTo>
                <a:lnTo>
                  <a:pt x="2846" y="2922"/>
                </a:lnTo>
                <a:lnTo>
                  <a:pt x="2775" y="2986"/>
                </a:lnTo>
                <a:lnTo>
                  <a:pt x="2700" y="3046"/>
                </a:lnTo>
                <a:lnTo>
                  <a:pt x="2621" y="3102"/>
                </a:lnTo>
                <a:lnTo>
                  <a:pt x="2539" y="3153"/>
                </a:lnTo>
                <a:lnTo>
                  <a:pt x="2455" y="3199"/>
                </a:lnTo>
                <a:lnTo>
                  <a:pt x="2367" y="3241"/>
                </a:lnTo>
                <a:lnTo>
                  <a:pt x="2277" y="3278"/>
                </a:lnTo>
                <a:lnTo>
                  <a:pt x="2184" y="3310"/>
                </a:lnTo>
                <a:lnTo>
                  <a:pt x="2088" y="3336"/>
                </a:lnTo>
                <a:lnTo>
                  <a:pt x="1991" y="3356"/>
                </a:lnTo>
                <a:lnTo>
                  <a:pt x="1891" y="3372"/>
                </a:lnTo>
                <a:lnTo>
                  <a:pt x="1790" y="3381"/>
                </a:lnTo>
                <a:lnTo>
                  <a:pt x="1686" y="3384"/>
                </a:lnTo>
                <a:lnTo>
                  <a:pt x="1584" y="3381"/>
                </a:lnTo>
                <a:lnTo>
                  <a:pt x="1484" y="3372"/>
                </a:lnTo>
                <a:lnTo>
                  <a:pt x="1384" y="3356"/>
                </a:lnTo>
                <a:lnTo>
                  <a:pt x="1287" y="3336"/>
                </a:lnTo>
                <a:lnTo>
                  <a:pt x="1191" y="3310"/>
                </a:lnTo>
                <a:lnTo>
                  <a:pt x="1098" y="3278"/>
                </a:lnTo>
                <a:lnTo>
                  <a:pt x="1008" y="3241"/>
                </a:lnTo>
                <a:lnTo>
                  <a:pt x="920" y="3199"/>
                </a:lnTo>
                <a:lnTo>
                  <a:pt x="836" y="3153"/>
                </a:lnTo>
                <a:lnTo>
                  <a:pt x="754" y="3102"/>
                </a:lnTo>
                <a:lnTo>
                  <a:pt x="675" y="3046"/>
                </a:lnTo>
                <a:lnTo>
                  <a:pt x="600" y="2986"/>
                </a:lnTo>
                <a:lnTo>
                  <a:pt x="529" y="2922"/>
                </a:lnTo>
                <a:lnTo>
                  <a:pt x="461" y="2854"/>
                </a:lnTo>
                <a:lnTo>
                  <a:pt x="397" y="2782"/>
                </a:lnTo>
                <a:lnTo>
                  <a:pt x="338" y="2707"/>
                </a:lnTo>
                <a:lnTo>
                  <a:pt x="281" y="2628"/>
                </a:lnTo>
                <a:lnTo>
                  <a:pt x="230" y="2546"/>
                </a:lnTo>
                <a:lnTo>
                  <a:pt x="184" y="2461"/>
                </a:lnTo>
                <a:lnTo>
                  <a:pt x="142" y="2373"/>
                </a:lnTo>
                <a:lnTo>
                  <a:pt x="105" y="2283"/>
                </a:lnTo>
                <a:lnTo>
                  <a:pt x="74" y="2189"/>
                </a:lnTo>
                <a:lnTo>
                  <a:pt x="48" y="2094"/>
                </a:lnTo>
                <a:lnTo>
                  <a:pt x="28" y="1997"/>
                </a:lnTo>
                <a:lnTo>
                  <a:pt x="12" y="1896"/>
                </a:lnTo>
                <a:lnTo>
                  <a:pt x="3" y="1795"/>
                </a:lnTo>
                <a:lnTo>
                  <a:pt x="0" y="1691"/>
                </a:lnTo>
                <a:lnTo>
                  <a:pt x="3" y="1588"/>
                </a:lnTo>
                <a:lnTo>
                  <a:pt x="12" y="1488"/>
                </a:lnTo>
                <a:lnTo>
                  <a:pt x="28" y="1387"/>
                </a:lnTo>
                <a:lnTo>
                  <a:pt x="48" y="1290"/>
                </a:lnTo>
                <a:lnTo>
                  <a:pt x="74" y="1195"/>
                </a:lnTo>
                <a:lnTo>
                  <a:pt x="105" y="1101"/>
                </a:lnTo>
                <a:lnTo>
                  <a:pt x="142" y="1011"/>
                </a:lnTo>
                <a:lnTo>
                  <a:pt x="184" y="923"/>
                </a:lnTo>
                <a:lnTo>
                  <a:pt x="230" y="838"/>
                </a:lnTo>
                <a:lnTo>
                  <a:pt x="281" y="756"/>
                </a:lnTo>
                <a:lnTo>
                  <a:pt x="338" y="677"/>
                </a:lnTo>
                <a:lnTo>
                  <a:pt x="397" y="602"/>
                </a:lnTo>
                <a:lnTo>
                  <a:pt x="461" y="530"/>
                </a:lnTo>
                <a:lnTo>
                  <a:pt x="529" y="462"/>
                </a:lnTo>
                <a:lnTo>
                  <a:pt x="600" y="398"/>
                </a:lnTo>
                <a:lnTo>
                  <a:pt x="675" y="338"/>
                </a:lnTo>
                <a:lnTo>
                  <a:pt x="754" y="282"/>
                </a:lnTo>
                <a:lnTo>
                  <a:pt x="836" y="231"/>
                </a:lnTo>
                <a:lnTo>
                  <a:pt x="920" y="185"/>
                </a:lnTo>
                <a:lnTo>
                  <a:pt x="1008" y="143"/>
                </a:lnTo>
                <a:lnTo>
                  <a:pt x="1098" y="106"/>
                </a:lnTo>
                <a:lnTo>
                  <a:pt x="1191" y="74"/>
                </a:lnTo>
                <a:lnTo>
                  <a:pt x="1287" y="48"/>
                </a:lnTo>
                <a:lnTo>
                  <a:pt x="1384" y="28"/>
                </a:lnTo>
                <a:lnTo>
                  <a:pt x="1484" y="12"/>
                </a:lnTo>
                <a:lnTo>
                  <a:pt x="1584" y="3"/>
                </a:lnTo>
                <a:lnTo>
                  <a:pt x="1686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4" name="Group 13"/>
          <p:cNvGrpSpPr/>
          <p:nvPr/>
        </p:nvGrpSpPr>
        <p:grpSpPr>
          <a:xfrm>
            <a:off x="1583201" y="1895475"/>
            <a:ext cx="596900" cy="595313"/>
            <a:chOff x="1609725" y="1895475"/>
            <a:chExt cx="596900" cy="59531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2" name="Freeform 11"/>
            <p:cNvSpPr>
              <a:spLocks noEditPoints="1"/>
            </p:cNvSpPr>
            <p:nvPr/>
          </p:nvSpPr>
          <p:spPr bwMode="auto">
            <a:xfrm>
              <a:off x="1804988" y="2085975"/>
              <a:ext cx="163513" cy="163513"/>
            </a:xfrm>
            <a:custGeom>
              <a:avLst/>
              <a:gdLst>
                <a:gd name="T0" fmla="*/ 440 w 927"/>
                <a:gd name="T1" fmla="*/ 176 h 924"/>
                <a:gd name="T2" fmla="*/ 402 w 927"/>
                <a:gd name="T3" fmla="*/ 198 h 924"/>
                <a:gd name="T4" fmla="*/ 379 w 927"/>
                <a:gd name="T5" fmla="*/ 237 h 924"/>
                <a:gd name="T6" fmla="*/ 376 w 927"/>
                <a:gd name="T7" fmla="*/ 397 h 924"/>
                <a:gd name="T8" fmla="*/ 216 w 927"/>
                <a:gd name="T9" fmla="*/ 400 h 924"/>
                <a:gd name="T10" fmla="*/ 177 w 927"/>
                <a:gd name="T11" fmla="*/ 422 h 924"/>
                <a:gd name="T12" fmla="*/ 156 w 927"/>
                <a:gd name="T13" fmla="*/ 460 h 924"/>
                <a:gd name="T14" fmla="*/ 156 w 927"/>
                <a:gd name="T15" fmla="*/ 507 h 924"/>
                <a:gd name="T16" fmla="*/ 177 w 927"/>
                <a:gd name="T17" fmla="*/ 546 h 924"/>
                <a:gd name="T18" fmla="*/ 216 w 927"/>
                <a:gd name="T19" fmla="*/ 568 h 924"/>
                <a:gd name="T20" fmla="*/ 376 w 927"/>
                <a:gd name="T21" fmla="*/ 571 h 924"/>
                <a:gd name="T22" fmla="*/ 379 w 927"/>
                <a:gd name="T23" fmla="*/ 731 h 924"/>
                <a:gd name="T24" fmla="*/ 402 w 927"/>
                <a:gd name="T25" fmla="*/ 769 h 924"/>
                <a:gd name="T26" fmla="*/ 440 w 927"/>
                <a:gd name="T27" fmla="*/ 791 h 924"/>
                <a:gd name="T28" fmla="*/ 487 w 927"/>
                <a:gd name="T29" fmla="*/ 791 h 924"/>
                <a:gd name="T30" fmla="*/ 525 w 927"/>
                <a:gd name="T31" fmla="*/ 769 h 924"/>
                <a:gd name="T32" fmla="*/ 548 w 927"/>
                <a:gd name="T33" fmla="*/ 731 h 924"/>
                <a:gd name="T34" fmla="*/ 551 w 927"/>
                <a:gd name="T35" fmla="*/ 571 h 924"/>
                <a:gd name="T36" fmla="*/ 711 w 927"/>
                <a:gd name="T37" fmla="*/ 568 h 924"/>
                <a:gd name="T38" fmla="*/ 750 w 927"/>
                <a:gd name="T39" fmla="*/ 546 h 924"/>
                <a:gd name="T40" fmla="*/ 772 w 927"/>
                <a:gd name="T41" fmla="*/ 507 h 924"/>
                <a:gd name="T42" fmla="*/ 772 w 927"/>
                <a:gd name="T43" fmla="*/ 460 h 924"/>
                <a:gd name="T44" fmla="*/ 750 w 927"/>
                <a:gd name="T45" fmla="*/ 422 h 924"/>
                <a:gd name="T46" fmla="*/ 711 w 927"/>
                <a:gd name="T47" fmla="*/ 400 h 924"/>
                <a:gd name="T48" fmla="*/ 551 w 927"/>
                <a:gd name="T49" fmla="*/ 397 h 924"/>
                <a:gd name="T50" fmla="*/ 548 w 927"/>
                <a:gd name="T51" fmla="*/ 237 h 924"/>
                <a:gd name="T52" fmla="*/ 525 w 927"/>
                <a:gd name="T53" fmla="*/ 198 h 924"/>
                <a:gd name="T54" fmla="*/ 487 w 927"/>
                <a:gd name="T55" fmla="*/ 176 h 924"/>
                <a:gd name="T56" fmla="*/ 464 w 927"/>
                <a:gd name="T57" fmla="*/ 0 h 924"/>
                <a:gd name="T58" fmla="*/ 570 w 927"/>
                <a:gd name="T59" fmla="*/ 12 h 924"/>
                <a:gd name="T60" fmla="*/ 667 w 927"/>
                <a:gd name="T61" fmla="*/ 46 h 924"/>
                <a:gd name="T62" fmla="*/ 753 w 927"/>
                <a:gd name="T63" fmla="*/ 101 h 924"/>
                <a:gd name="T64" fmla="*/ 825 w 927"/>
                <a:gd name="T65" fmla="*/ 172 h 924"/>
                <a:gd name="T66" fmla="*/ 880 w 927"/>
                <a:gd name="T67" fmla="*/ 259 h 924"/>
                <a:gd name="T68" fmla="*/ 915 w 927"/>
                <a:gd name="T69" fmla="*/ 355 h 924"/>
                <a:gd name="T70" fmla="*/ 927 w 927"/>
                <a:gd name="T71" fmla="*/ 462 h 924"/>
                <a:gd name="T72" fmla="*/ 915 w 927"/>
                <a:gd name="T73" fmla="*/ 568 h 924"/>
                <a:gd name="T74" fmla="*/ 880 w 927"/>
                <a:gd name="T75" fmla="*/ 665 h 924"/>
                <a:gd name="T76" fmla="*/ 825 w 927"/>
                <a:gd name="T77" fmla="*/ 751 h 924"/>
                <a:gd name="T78" fmla="*/ 753 w 927"/>
                <a:gd name="T79" fmla="*/ 823 h 924"/>
                <a:gd name="T80" fmla="*/ 667 w 927"/>
                <a:gd name="T81" fmla="*/ 878 h 924"/>
                <a:gd name="T82" fmla="*/ 570 w 927"/>
                <a:gd name="T83" fmla="*/ 912 h 924"/>
                <a:gd name="T84" fmla="*/ 464 w 927"/>
                <a:gd name="T85" fmla="*/ 924 h 924"/>
                <a:gd name="T86" fmla="*/ 357 w 927"/>
                <a:gd name="T87" fmla="*/ 912 h 924"/>
                <a:gd name="T88" fmla="*/ 260 w 927"/>
                <a:gd name="T89" fmla="*/ 878 h 924"/>
                <a:gd name="T90" fmla="*/ 174 w 927"/>
                <a:gd name="T91" fmla="*/ 823 h 924"/>
                <a:gd name="T92" fmla="*/ 102 w 927"/>
                <a:gd name="T93" fmla="*/ 751 h 924"/>
                <a:gd name="T94" fmla="*/ 47 w 927"/>
                <a:gd name="T95" fmla="*/ 665 h 924"/>
                <a:gd name="T96" fmla="*/ 12 w 927"/>
                <a:gd name="T97" fmla="*/ 568 h 924"/>
                <a:gd name="T98" fmla="*/ 0 w 927"/>
                <a:gd name="T99" fmla="*/ 462 h 924"/>
                <a:gd name="T100" fmla="*/ 12 w 927"/>
                <a:gd name="T101" fmla="*/ 355 h 924"/>
                <a:gd name="T102" fmla="*/ 47 w 927"/>
                <a:gd name="T103" fmla="*/ 259 h 924"/>
                <a:gd name="T104" fmla="*/ 102 w 927"/>
                <a:gd name="T105" fmla="*/ 172 h 924"/>
                <a:gd name="T106" fmla="*/ 174 w 927"/>
                <a:gd name="T107" fmla="*/ 101 h 924"/>
                <a:gd name="T108" fmla="*/ 260 w 927"/>
                <a:gd name="T109" fmla="*/ 46 h 924"/>
                <a:gd name="T110" fmla="*/ 357 w 927"/>
                <a:gd name="T111" fmla="*/ 12 h 924"/>
                <a:gd name="T112" fmla="*/ 464 w 927"/>
                <a:gd name="T113" fmla="*/ 0 h 9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927" h="924">
                  <a:moveTo>
                    <a:pt x="464" y="172"/>
                  </a:moveTo>
                  <a:lnTo>
                    <a:pt x="440" y="176"/>
                  </a:lnTo>
                  <a:lnTo>
                    <a:pt x="419" y="185"/>
                  </a:lnTo>
                  <a:lnTo>
                    <a:pt x="402" y="198"/>
                  </a:lnTo>
                  <a:lnTo>
                    <a:pt x="387" y="216"/>
                  </a:lnTo>
                  <a:lnTo>
                    <a:pt x="379" y="237"/>
                  </a:lnTo>
                  <a:lnTo>
                    <a:pt x="376" y="260"/>
                  </a:lnTo>
                  <a:lnTo>
                    <a:pt x="376" y="397"/>
                  </a:lnTo>
                  <a:lnTo>
                    <a:pt x="240" y="397"/>
                  </a:lnTo>
                  <a:lnTo>
                    <a:pt x="216" y="400"/>
                  </a:lnTo>
                  <a:lnTo>
                    <a:pt x="196" y="408"/>
                  </a:lnTo>
                  <a:lnTo>
                    <a:pt x="177" y="422"/>
                  </a:lnTo>
                  <a:lnTo>
                    <a:pt x="164" y="440"/>
                  </a:lnTo>
                  <a:lnTo>
                    <a:pt x="156" y="460"/>
                  </a:lnTo>
                  <a:lnTo>
                    <a:pt x="152" y="484"/>
                  </a:lnTo>
                  <a:lnTo>
                    <a:pt x="156" y="507"/>
                  </a:lnTo>
                  <a:lnTo>
                    <a:pt x="164" y="528"/>
                  </a:lnTo>
                  <a:lnTo>
                    <a:pt x="177" y="546"/>
                  </a:lnTo>
                  <a:lnTo>
                    <a:pt x="196" y="559"/>
                  </a:lnTo>
                  <a:lnTo>
                    <a:pt x="216" y="568"/>
                  </a:lnTo>
                  <a:lnTo>
                    <a:pt x="240" y="571"/>
                  </a:lnTo>
                  <a:lnTo>
                    <a:pt x="376" y="571"/>
                  </a:lnTo>
                  <a:lnTo>
                    <a:pt x="376" y="707"/>
                  </a:lnTo>
                  <a:lnTo>
                    <a:pt x="379" y="731"/>
                  </a:lnTo>
                  <a:lnTo>
                    <a:pt x="387" y="751"/>
                  </a:lnTo>
                  <a:lnTo>
                    <a:pt x="402" y="769"/>
                  </a:lnTo>
                  <a:lnTo>
                    <a:pt x="419" y="783"/>
                  </a:lnTo>
                  <a:lnTo>
                    <a:pt x="440" y="791"/>
                  </a:lnTo>
                  <a:lnTo>
                    <a:pt x="464" y="794"/>
                  </a:lnTo>
                  <a:lnTo>
                    <a:pt x="487" y="791"/>
                  </a:lnTo>
                  <a:lnTo>
                    <a:pt x="508" y="783"/>
                  </a:lnTo>
                  <a:lnTo>
                    <a:pt x="525" y="769"/>
                  </a:lnTo>
                  <a:lnTo>
                    <a:pt x="540" y="751"/>
                  </a:lnTo>
                  <a:lnTo>
                    <a:pt x="548" y="731"/>
                  </a:lnTo>
                  <a:lnTo>
                    <a:pt x="551" y="707"/>
                  </a:lnTo>
                  <a:lnTo>
                    <a:pt x="551" y="571"/>
                  </a:lnTo>
                  <a:lnTo>
                    <a:pt x="687" y="571"/>
                  </a:lnTo>
                  <a:lnTo>
                    <a:pt x="711" y="568"/>
                  </a:lnTo>
                  <a:lnTo>
                    <a:pt x="731" y="559"/>
                  </a:lnTo>
                  <a:lnTo>
                    <a:pt x="750" y="546"/>
                  </a:lnTo>
                  <a:lnTo>
                    <a:pt x="763" y="528"/>
                  </a:lnTo>
                  <a:lnTo>
                    <a:pt x="772" y="507"/>
                  </a:lnTo>
                  <a:lnTo>
                    <a:pt x="776" y="484"/>
                  </a:lnTo>
                  <a:lnTo>
                    <a:pt x="772" y="460"/>
                  </a:lnTo>
                  <a:lnTo>
                    <a:pt x="763" y="440"/>
                  </a:lnTo>
                  <a:lnTo>
                    <a:pt x="750" y="422"/>
                  </a:lnTo>
                  <a:lnTo>
                    <a:pt x="731" y="408"/>
                  </a:lnTo>
                  <a:lnTo>
                    <a:pt x="711" y="400"/>
                  </a:lnTo>
                  <a:lnTo>
                    <a:pt x="687" y="397"/>
                  </a:lnTo>
                  <a:lnTo>
                    <a:pt x="551" y="397"/>
                  </a:lnTo>
                  <a:lnTo>
                    <a:pt x="551" y="260"/>
                  </a:lnTo>
                  <a:lnTo>
                    <a:pt x="548" y="237"/>
                  </a:lnTo>
                  <a:lnTo>
                    <a:pt x="540" y="216"/>
                  </a:lnTo>
                  <a:lnTo>
                    <a:pt x="525" y="198"/>
                  </a:lnTo>
                  <a:lnTo>
                    <a:pt x="508" y="185"/>
                  </a:lnTo>
                  <a:lnTo>
                    <a:pt x="487" y="176"/>
                  </a:lnTo>
                  <a:lnTo>
                    <a:pt x="464" y="172"/>
                  </a:lnTo>
                  <a:close/>
                  <a:moveTo>
                    <a:pt x="464" y="0"/>
                  </a:moveTo>
                  <a:lnTo>
                    <a:pt x="517" y="3"/>
                  </a:lnTo>
                  <a:lnTo>
                    <a:pt x="570" y="12"/>
                  </a:lnTo>
                  <a:lnTo>
                    <a:pt x="620" y="26"/>
                  </a:lnTo>
                  <a:lnTo>
                    <a:pt x="667" y="46"/>
                  </a:lnTo>
                  <a:lnTo>
                    <a:pt x="712" y="72"/>
                  </a:lnTo>
                  <a:lnTo>
                    <a:pt x="753" y="101"/>
                  </a:lnTo>
                  <a:lnTo>
                    <a:pt x="791" y="135"/>
                  </a:lnTo>
                  <a:lnTo>
                    <a:pt x="825" y="172"/>
                  </a:lnTo>
                  <a:lnTo>
                    <a:pt x="855" y="214"/>
                  </a:lnTo>
                  <a:lnTo>
                    <a:pt x="880" y="259"/>
                  </a:lnTo>
                  <a:lnTo>
                    <a:pt x="900" y="306"/>
                  </a:lnTo>
                  <a:lnTo>
                    <a:pt x="915" y="355"/>
                  </a:lnTo>
                  <a:lnTo>
                    <a:pt x="924" y="408"/>
                  </a:lnTo>
                  <a:lnTo>
                    <a:pt x="927" y="462"/>
                  </a:lnTo>
                  <a:lnTo>
                    <a:pt x="924" y="516"/>
                  </a:lnTo>
                  <a:lnTo>
                    <a:pt x="915" y="568"/>
                  </a:lnTo>
                  <a:lnTo>
                    <a:pt x="900" y="618"/>
                  </a:lnTo>
                  <a:lnTo>
                    <a:pt x="880" y="665"/>
                  </a:lnTo>
                  <a:lnTo>
                    <a:pt x="855" y="710"/>
                  </a:lnTo>
                  <a:lnTo>
                    <a:pt x="825" y="751"/>
                  </a:lnTo>
                  <a:lnTo>
                    <a:pt x="791" y="789"/>
                  </a:lnTo>
                  <a:lnTo>
                    <a:pt x="753" y="823"/>
                  </a:lnTo>
                  <a:lnTo>
                    <a:pt x="712" y="852"/>
                  </a:lnTo>
                  <a:lnTo>
                    <a:pt x="667" y="878"/>
                  </a:lnTo>
                  <a:lnTo>
                    <a:pt x="620" y="897"/>
                  </a:lnTo>
                  <a:lnTo>
                    <a:pt x="570" y="912"/>
                  </a:lnTo>
                  <a:lnTo>
                    <a:pt x="517" y="921"/>
                  </a:lnTo>
                  <a:lnTo>
                    <a:pt x="464" y="924"/>
                  </a:lnTo>
                  <a:lnTo>
                    <a:pt x="410" y="921"/>
                  </a:lnTo>
                  <a:lnTo>
                    <a:pt x="357" y="912"/>
                  </a:lnTo>
                  <a:lnTo>
                    <a:pt x="307" y="897"/>
                  </a:lnTo>
                  <a:lnTo>
                    <a:pt x="260" y="878"/>
                  </a:lnTo>
                  <a:lnTo>
                    <a:pt x="215" y="852"/>
                  </a:lnTo>
                  <a:lnTo>
                    <a:pt x="174" y="823"/>
                  </a:lnTo>
                  <a:lnTo>
                    <a:pt x="136" y="789"/>
                  </a:lnTo>
                  <a:lnTo>
                    <a:pt x="102" y="751"/>
                  </a:lnTo>
                  <a:lnTo>
                    <a:pt x="72" y="710"/>
                  </a:lnTo>
                  <a:lnTo>
                    <a:pt x="47" y="665"/>
                  </a:lnTo>
                  <a:lnTo>
                    <a:pt x="28" y="618"/>
                  </a:lnTo>
                  <a:lnTo>
                    <a:pt x="12" y="568"/>
                  </a:lnTo>
                  <a:lnTo>
                    <a:pt x="3" y="516"/>
                  </a:lnTo>
                  <a:lnTo>
                    <a:pt x="0" y="462"/>
                  </a:lnTo>
                  <a:lnTo>
                    <a:pt x="3" y="408"/>
                  </a:lnTo>
                  <a:lnTo>
                    <a:pt x="12" y="355"/>
                  </a:lnTo>
                  <a:lnTo>
                    <a:pt x="28" y="306"/>
                  </a:lnTo>
                  <a:lnTo>
                    <a:pt x="47" y="259"/>
                  </a:lnTo>
                  <a:lnTo>
                    <a:pt x="72" y="214"/>
                  </a:lnTo>
                  <a:lnTo>
                    <a:pt x="102" y="172"/>
                  </a:lnTo>
                  <a:lnTo>
                    <a:pt x="136" y="135"/>
                  </a:lnTo>
                  <a:lnTo>
                    <a:pt x="174" y="101"/>
                  </a:lnTo>
                  <a:lnTo>
                    <a:pt x="215" y="72"/>
                  </a:lnTo>
                  <a:lnTo>
                    <a:pt x="260" y="46"/>
                  </a:lnTo>
                  <a:lnTo>
                    <a:pt x="307" y="26"/>
                  </a:lnTo>
                  <a:lnTo>
                    <a:pt x="357" y="12"/>
                  </a:lnTo>
                  <a:lnTo>
                    <a:pt x="410" y="3"/>
                  </a:lnTo>
                  <a:lnTo>
                    <a:pt x="46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12"/>
            <p:cNvSpPr>
              <a:spLocks noEditPoints="1"/>
            </p:cNvSpPr>
            <p:nvPr/>
          </p:nvSpPr>
          <p:spPr bwMode="auto">
            <a:xfrm>
              <a:off x="1609725" y="1895475"/>
              <a:ext cx="596900" cy="595313"/>
            </a:xfrm>
            <a:custGeom>
              <a:avLst/>
              <a:gdLst>
                <a:gd name="T0" fmla="*/ 1380 w 3384"/>
                <a:gd name="T1" fmla="*/ 889 h 3379"/>
                <a:gd name="T2" fmla="*/ 1158 w 3384"/>
                <a:gd name="T3" fmla="*/ 1001 h 3379"/>
                <a:gd name="T4" fmla="*/ 992 w 3384"/>
                <a:gd name="T5" fmla="*/ 1183 h 3379"/>
                <a:gd name="T6" fmla="*/ 900 w 3384"/>
                <a:gd name="T7" fmla="*/ 1416 h 3379"/>
                <a:gd name="T8" fmla="*/ 900 w 3384"/>
                <a:gd name="T9" fmla="*/ 1676 h 3379"/>
                <a:gd name="T10" fmla="*/ 992 w 3384"/>
                <a:gd name="T11" fmla="*/ 1909 h 3379"/>
                <a:gd name="T12" fmla="*/ 1158 w 3384"/>
                <a:gd name="T13" fmla="*/ 2090 h 3379"/>
                <a:gd name="T14" fmla="*/ 1380 w 3384"/>
                <a:gd name="T15" fmla="*/ 2202 h 3379"/>
                <a:gd name="T16" fmla="*/ 1634 w 3384"/>
                <a:gd name="T17" fmla="*/ 2227 h 3379"/>
                <a:gd name="T18" fmla="*/ 1863 w 3384"/>
                <a:gd name="T19" fmla="*/ 2165 h 3379"/>
                <a:gd name="T20" fmla="*/ 2371 w 3384"/>
                <a:gd name="T21" fmla="*/ 2510 h 3379"/>
                <a:gd name="T22" fmla="*/ 2473 w 3384"/>
                <a:gd name="T23" fmla="*/ 2529 h 3379"/>
                <a:gd name="T24" fmla="*/ 2560 w 3384"/>
                <a:gd name="T25" fmla="*/ 2471 h 3379"/>
                <a:gd name="T26" fmla="*/ 2581 w 3384"/>
                <a:gd name="T27" fmla="*/ 2369 h 3379"/>
                <a:gd name="T28" fmla="*/ 2153 w 3384"/>
                <a:gd name="T29" fmla="*/ 1909 h 3379"/>
                <a:gd name="T30" fmla="*/ 2245 w 3384"/>
                <a:gd name="T31" fmla="*/ 1676 h 3379"/>
                <a:gd name="T32" fmla="*/ 2245 w 3384"/>
                <a:gd name="T33" fmla="*/ 1416 h 3379"/>
                <a:gd name="T34" fmla="*/ 2153 w 3384"/>
                <a:gd name="T35" fmla="*/ 1183 h 3379"/>
                <a:gd name="T36" fmla="*/ 1988 w 3384"/>
                <a:gd name="T37" fmla="*/ 1001 h 3379"/>
                <a:gd name="T38" fmla="*/ 1765 w 3384"/>
                <a:gd name="T39" fmla="*/ 889 h 3379"/>
                <a:gd name="T40" fmla="*/ 1691 w 3384"/>
                <a:gd name="T41" fmla="*/ 0 h 3379"/>
                <a:gd name="T42" fmla="*/ 2094 w 3384"/>
                <a:gd name="T43" fmla="*/ 48 h 3379"/>
                <a:gd name="T44" fmla="*/ 2461 w 3384"/>
                <a:gd name="T45" fmla="*/ 184 h 3379"/>
                <a:gd name="T46" fmla="*/ 2783 w 3384"/>
                <a:gd name="T47" fmla="*/ 397 h 3379"/>
                <a:gd name="T48" fmla="*/ 3046 w 3384"/>
                <a:gd name="T49" fmla="*/ 677 h 3379"/>
                <a:gd name="T50" fmla="*/ 3242 w 3384"/>
                <a:gd name="T51" fmla="*/ 1010 h 3379"/>
                <a:gd name="T52" fmla="*/ 3357 w 3384"/>
                <a:gd name="T53" fmla="*/ 1386 h 3379"/>
                <a:gd name="T54" fmla="*/ 3381 w 3384"/>
                <a:gd name="T55" fmla="*/ 1792 h 3379"/>
                <a:gd name="T56" fmla="*/ 3310 w 3384"/>
                <a:gd name="T57" fmla="*/ 2186 h 3379"/>
                <a:gd name="T58" fmla="*/ 3153 w 3384"/>
                <a:gd name="T59" fmla="*/ 2542 h 3379"/>
                <a:gd name="T60" fmla="*/ 2922 w 3384"/>
                <a:gd name="T61" fmla="*/ 2850 h 3379"/>
                <a:gd name="T62" fmla="*/ 2628 w 3384"/>
                <a:gd name="T63" fmla="*/ 3097 h 3379"/>
                <a:gd name="T64" fmla="*/ 2282 w 3384"/>
                <a:gd name="T65" fmla="*/ 3274 h 3379"/>
                <a:gd name="T66" fmla="*/ 1897 w 3384"/>
                <a:gd name="T67" fmla="*/ 3366 h 3379"/>
                <a:gd name="T68" fmla="*/ 1487 w 3384"/>
                <a:gd name="T69" fmla="*/ 3366 h 3379"/>
                <a:gd name="T70" fmla="*/ 1102 w 3384"/>
                <a:gd name="T71" fmla="*/ 3274 h 3379"/>
                <a:gd name="T72" fmla="*/ 756 w 3384"/>
                <a:gd name="T73" fmla="*/ 3097 h 3379"/>
                <a:gd name="T74" fmla="*/ 462 w 3384"/>
                <a:gd name="T75" fmla="*/ 2850 h 3379"/>
                <a:gd name="T76" fmla="*/ 231 w 3384"/>
                <a:gd name="T77" fmla="*/ 2542 h 3379"/>
                <a:gd name="T78" fmla="*/ 74 w 3384"/>
                <a:gd name="T79" fmla="*/ 2186 h 3379"/>
                <a:gd name="T80" fmla="*/ 3 w 3384"/>
                <a:gd name="T81" fmla="*/ 1792 h 3379"/>
                <a:gd name="T82" fmla="*/ 27 w 3384"/>
                <a:gd name="T83" fmla="*/ 1386 h 3379"/>
                <a:gd name="T84" fmla="*/ 142 w 3384"/>
                <a:gd name="T85" fmla="*/ 1010 h 3379"/>
                <a:gd name="T86" fmla="*/ 338 w 3384"/>
                <a:gd name="T87" fmla="*/ 677 h 3379"/>
                <a:gd name="T88" fmla="*/ 601 w 3384"/>
                <a:gd name="T89" fmla="*/ 397 h 3379"/>
                <a:gd name="T90" fmla="*/ 923 w 3384"/>
                <a:gd name="T91" fmla="*/ 184 h 3379"/>
                <a:gd name="T92" fmla="*/ 1290 w 3384"/>
                <a:gd name="T93" fmla="*/ 48 h 3379"/>
                <a:gd name="T94" fmla="*/ 1691 w 3384"/>
                <a:gd name="T95" fmla="*/ 0 h 33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384" h="3379">
                  <a:moveTo>
                    <a:pt x="1573" y="862"/>
                  </a:moveTo>
                  <a:lnTo>
                    <a:pt x="1507" y="865"/>
                  </a:lnTo>
                  <a:lnTo>
                    <a:pt x="1443" y="874"/>
                  </a:lnTo>
                  <a:lnTo>
                    <a:pt x="1380" y="889"/>
                  </a:lnTo>
                  <a:lnTo>
                    <a:pt x="1320" y="910"/>
                  </a:lnTo>
                  <a:lnTo>
                    <a:pt x="1264" y="936"/>
                  </a:lnTo>
                  <a:lnTo>
                    <a:pt x="1209" y="966"/>
                  </a:lnTo>
                  <a:lnTo>
                    <a:pt x="1158" y="1001"/>
                  </a:lnTo>
                  <a:lnTo>
                    <a:pt x="1110" y="1041"/>
                  </a:lnTo>
                  <a:lnTo>
                    <a:pt x="1067" y="1085"/>
                  </a:lnTo>
                  <a:lnTo>
                    <a:pt x="1027" y="1132"/>
                  </a:lnTo>
                  <a:lnTo>
                    <a:pt x="992" y="1183"/>
                  </a:lnTo>
                  <a:lnTo>
                    <a:pt x="961" y="1237"/>
                  </a:lnTo>
                  <a:lnTo>
                    <a:pt x="935" y="1294"/>
                  </a:lnTo>
                  <a:lnTo>
                    <a:pt x="914" y="1354"/>
                  </a:lnTo>
                  <a:lnTo>
                    <a:pt x="900" y="1416"/>
                  </a:lnTo>
                  <a:lnTo>
                    <a:pt x="891" y="1481"/>
                  </a:lnTo>
                  <a:lnTo>
                    <a:pt x="888" y="1546"/>
                  </a:lnTo>
                  <a:lnTo>
                    <a:pt x="891" y="1612"/>
                  </a:lnTo>
                  <a:lnTo>
                    <a:pt x="900" y="1676"/>
                  </a:lnTo>
                  <a:lnTo>
                    <a:pt x="914" y="1738"/>
                  </a:lnTo>
                  <a:lnTo>
                    <a:pt x="935" y="1797"/>
                  </a:lnTo>
                  <a:lnTo>
                    <a:pt x="961" y="1855"/>
                  </a:lnTo>
                  <a:lnTo>
                    <a:pt x="992" y="1909"/>
                  </a:lnTo>
                  <a:lnTo>
                    <a:pt x="1027" y="1960"/>
                  </a:lnTo>
                  <a:lnTo>
                    <a:pt x="1067" y="2007"/>
                  </a:lnTo>
                  <a:lnTo>
                    <a:pt x="1110" y="2051"/>
                  </a:lnTo>
                  <a:lnTo>
                    <a:pt x="1158" y="2090"/>
                  </a:lnTo>
                  <a:lnTo>
                    <a:pt x="1209" y="2126"/>
                  </a:lnTo>
                  <a:lnTo>
                    <a:pt x="1264" y="2157"/>
                  </a:lnTo>
                  <a:lnTo>
                    <a:pt x="1320" y="2183"/>
                  </a:lnTo>
                  <a:lnTo>
                    <a:pt x="1380" y="2202"/>
                  </a:lnTo>
                  <a:lnTo>
                    <a:pt x="1443" y="2218"/>
                  </a:lnTo>
                  <a:lnTo>
                    <a:pt x="1507" y="2227"/>
                  </a:lnTo>
                  <a:lnTo>
                    <a:pt x="1573" y="2230"/>
                  </a:lnTo>
                  <a:lnTo>
                    <a:pt x="1634" y="2227"/>
                  </a:lnTo>
                  <a:lnTo>
                    <a:pt x="1694" y="2220"/>
                  </a:lnTo>
                  <a:lnTo>
                    <a:pt x="1753" y="2206"/>
                  </a:lnTo>
                  <a:lnTo>
                    <a:pt x="1809" y="2188"/>
                  </a:lnTo>
                  <a:lnTo>
                    <a:pt x="1863" y="2165"/>
                  </a:lnTo>
                  <a:lnTo>
                    <a:pt x="1915" y="2139"/>
                  </a:lnTo>
                  <a:lnTo>
                    <a:pt x="1964" y="2108"/>
                  </a:lnTo>
                  <a:lnTo>
                    <a:pt x="2349" y="2492"/>
                  </a:lnTo>
                  <a:lnTo>
                    <a:pt x="2371" y="2510"/>
                  </a:lnTo>
                  <a:lnTo>
                    <a:pt x="2394" y="2522"/>
                  </a:lnTo>
                  <a:lnTo>
                    <a:pt x="2420" y="2529"/>
                  </a:lnTo>
                  <a:lnTo>
                    <a:pt x="2446" y="2532"/>
                  </a:lnTo>
                  <a:lnTo>
                    <a:pt x="2473" y="2529"/>
                  </a:lnTo>
                  <a:lnTo>
                    <a:pt x="2497" y="2522"/>
                  </a:lnTo>
                  <a:lnTo>
                    <a:pt x="2521" y="2510"/>
                  </a:lnTo>
                  <a:lnTo>
                    <a:pt x="2543" y="2492"/>
                  </a:lnTo>
                  <a:lnTo>
                    <a:pt x="2560" y="2471"/>
                  </a:lnTo>
                  <a:lnTo>
                    <a:pt x="2574" y="2447"/>
                  </a:lnTo>
                  <a:lnTo>
                    <a:pt x="2581" y="2421"/>
                  </a:lnTo>
                  <a:lnTo>
                    <a:pt x="2583" y="2396"/>
                  </a:lnTo>
                  <a:lnTo>
                    <a:pt x="2581" y="2369"/>
                  </a:lnTo>
                  <a:lnTo>
                    <a:pt x="2574" y="2344"/>
                  </a:lnTo>
                  <a:lnTo>
                    <a:pt x="2560" y="2320"/>
                  </a:lnTo>
                  <a:lnTo>
                    <a:pt x="2543" y="2298"/>
                  </a:lnTo>
                  <a:lnTo>
                    <a:pt x="2153" y="1909"/>
                  </a:lnTo>
                  <a:lnTo>
                    <a:pt x="2184" y="1855"/>
                  </a:lnTo>
                  <a:lnTo>
                    <a:pt x="2210" y="1798"/>
                  </a:lnTo>
                  <a:lnTo>
                    <a:pt x="2231" y="1739"/>
                  </a:lnTo>
                  <a:lnTo>
                    <a:pt x="2245" y="1676"/>
                  </a:lnTo>
                  <a:lnTo>
                    <a:pt x="2254" y="1612"/>
                  </a:lnTo>
                  <a:lnTo>
                    <a:pt x="2257" y="1546"/>
                  </a:lnTo>
                  <a:lnTo>
                    <a:pt x="2254" y="1480"/>
                  </a:lnTo>
                  <a:lnTo>
                    <a:pt x="2245" y="1416"/>
                  </a:lnTo>
                  <a:lnTo>
                    <a:pt x="2231" y="1354"/>
                  </a:lnTo>
                  <a:lnTo>
                    <a:pt x="2210" y="1294"/>
                  </a:lnTo>
                  <a:lnTo>
                    <a:pt x="2184" y="1237"/>
                  </a:lnTo>
                  <a:lnTo>
                    <a:pt x="2153" y="1183"/>
                  </a:lnTo>
                  <a:lnTo>
                    <a:pt x="2118" y="1132"/>
                  </a:lnTo>
                  <a:lnTo>
                    <a:pt x="2078" y="1085"/>
                  </a:lnTo>
                  <a:lnTo>
                    <a:pt x="2035" y="1041"/>
                  </a:lnTo>
                  <a:lnTo>
                    <a:pt x="1988" y="1001"/>
                  </a:lnTo>
                  <a:lnTo>
                    <a:pt x="1936" y="966"/>
                  </a:lnTo>
                  <a:lnTo>
                    <a:pt x="1881" y="936"/>
                  </a:lnTo>
                  <a:lnTo>
                    <a:pt x="1825" y="910"/>
                  </a:lnTo>
                  <a:lnTo>
                    <a:pt x="1765" y="889"/>
                  </a:lnTo>
                  <a:lnTo>
                    <a:pt x="1702" y="874"/>
                  </a:lnTo>
                  <a:lnTo>
                    <a:pt x="1638" y="865"/>
                  </a:lnTo>
                  <a:lnTo>
                    <a:pt x="1573" y="862"/>
                  </a:lnTo>
                  <a:close/>
                  <a:moveTo>
                    <a:pt x="1691" y="0"/>
                  </a:moveTo>
                  <a:lnTo>
                    <a:pt x="1795" y="3"/>
                  </a:lnTo>
                  <a:lnTo>
                    <a:pt x="1897" y="12"/>
                  </a:lnTo>
                  <a:lnTo>
                    <a:pt x="1996" y="27"/>
                  </a:lnTo>
                  <a:lnTo>
                    <a:pt x="2094" y="48"/>
                  </a:lnTo>
                  <a:lnTo>
                    <a:pt x="2189" y="74"/>
                  </a:lnTo>
                  <a:lnTo>
                    <a:pt x="2282" y="106"/>
                  </a:lnTo>
                  <a:lnTo>
                    <a:pt x="2373" y="143"/>
                  </a:lnTo>
                  <a:lnTo>
                    <a:pt x="2461" y="184"/>
                  </a:lnTo>
                  <a:lnTo>
                    <a:pt x="2546" y="230"/>
                  </a:lnTo>
                  <a:lnTo>
                    <a:pt x="2628" y="282"/>
                  </a:lnTo>
                  <a:lnTo>
                    <a:pt x="2706" y="337"/>
                  </a:lnTo>
                  <a:lnTo>
                    <a:pt x="2783" y="397"/>
                  </a:lnTo>
                  <a:lnTo>
                    <a:pt x="2854" y="462"/>
                  </a:lnTo>
                  <a:lnTo>
                    <a:pt x="2922" y="530"/>
                  </a:lnTo>
                  <a:lnTo>
                    <a:pt x="2986" y="600"/>
                  </a:lnTo>
                  <a:lnTo>
                    <a:pt x="3046" y="677"/>
                  </a:lnTo>
                  <a:lnTo>
                    <a:pt x="3102" y="755"/>
                  </a:lnTo>
                  <a:lnTo>
                    <a:pt x="3153" y="837"/>
                  </a:lnTo>
                  <a:lnTo>
                    <a:pt x="3200" y="921"/>
                  </a:lnTo>
                  <a:lnTo>
                    <a:pt x="3242" y="1010"/>
                  </a:lnTo>
                  <a:lnTo>
                    <a:pt x="3278" y="1100"/>
                  </a:lnTo>
                  <a:lnTo>
                    <a:pt x="3310" y="1193"/>
                  </a:lnTo>
                  <a:lnTo>
                    <a:pt x="3336" y="1288"/>
                  </a:lnTo>
                  <a:lnTo>
                    <a:pt x="3357" y="1386"/>
                  </a:lnTo>
                  <a:lnTo>
                    <a:pt x="3372" y="1486"/>
                  </a:lnTo>
                  <a:lnTo>
                    <a:pt x="3381" y="1586"/>
                  </a:lnTo>
                  <a:lnTo>
                    <a:pt x="3384" y="1689"/>
                  </a:lnTo>
                  <a:lnTo>
                    <a:pt x="3381" y="1792"/>
                  </a:lnTo>
                  <a:lnTo>
                    <a:pt x="3372" y="1894"/>
                  </a:lnTo>
                  <a:lnTo>
                    <a:pt x="3357" y="1993"/>
                  </a:lnTo>
                  <a:lnTo>
                    <a:pt x="3336" y="2090"/>
                  </a:lnTo>
                  <a:lnTo>
                    <a:pt x="3310" y="2186"/>
                  </a:lnTo>
                  <a:lnTo>
                    <a:pt x="3278" y="2278"/>
                  </a:lnTo>
                  <a:lnTo>
                    <a:pt x="3242" y="2369"/>
                  </a:lnTo>
                  <a:lnTo>
                    <a:pt x="3200" y="2457"/>
                  </a:lnTo>
                  <a:lnTo>
                    <a:pt x="3153" y="2542"/>
                  </a:lnTo>
                  <a:lnTo>
                    <a:pt x="3102" y="2624"/>
                  </a:lnTo>
                  <a:lnTo>
                    <a:pt x="3046" y="2703"/>
                  </a:lnTo>
                  <a:lnTo>
                    <a:pt x="2986" y="2778"/>
                  </a:lnTo>
                  <a:lnTo>
                    <a:pt x="2922" y="2850"/>
                  </a:lnTo>
                  <a:lnTo>
                    <a:pt x="2854" y="2918"/>
                  </a:lnTo>
                  <a:lnTo>
                    <a:pt x="2783" y="2982"/>
                  </a:lnTo>
                  <a:lnTo>
                    <a:pt x="2706" y="3041"/>
                  </a:lnTo>
                  <a:lnTo>
                    <a:pt x="2628" y="3097"/>
                  </a:lnTo>
                  <a:lnTo>
                    <a:pt x="2546" y="3148"/>
                  </a:lnTo>
                  <a:lnTo>
                    <a:pt x="2461" y="3195"/>
                  </a:lnTo>
                  <a:lnTo>
                    <a:pt x="2373" y="3237"/>
                  </a:lnTo>
                  <a:lnTo>
                    <a:pt x="2282" y="3274"/>
                  </a:lnTo>
                  <a:lnTo>
                    <a:pt x="2189" y="3305"/>
                  </a:lnTo>
                  <a:lnTo>
                    <a:pt x="2094" y="3331"/>
                  </a:lnTo>
                  <a:lnTo>
                    <a:pt x="1996" y="3352"/>
                  </a:lnTo>
                  <a:lnTo>
                    <a:pt x="1897" y="3366"/>
                  </a:lnTo>
                  <a:lnTo>
                    <a:pt x="1795" y="3376"/>
                  </a:lnTo>
                  <a:lnTo>
                    <a:pt x="1691" y="3379"/>
                  </a:lnTo>
                  <a:lnTo>
                    <a:pt x="1589" y="3376"/>
                  </a:lnTo>
                  <a:lnTo>
                    <a:pt x="1487" y="3366"/>
                  </a:lnTo>
                  <a:lnTo>
                    <a:pt x="1388" y="3352"/>
                  </a:lnTo>
                  <a:lnTo>
                    <a:pt x="1290" y="3331"/>
                  </a:lnTo>
                  <a:lnTo>
                    <a:pt x="1195" y="3305"/>
                  </a:lnTo>
                  <a:lnTo>
                    <a:pt x="1102" y="3274"/>
                  </a:lnTo>
                  <a:lnTo>
                    <a:pt x="1011" y="3237"/>
                  </a:lnTo>
                  <a:lnTo>
                    <a:pt x="923" y="3195"/>
                  </a:lnTo>
                  <a:lnTo>
                    <a:pt x="838" y="3148"/>
                  </a:lnTo>
                  <a:lnTo>
                    <a:pt x="756" y="3097"/>
                  </a:lnTo>
                  <a:lnTo>
                    <a:pt x="678" y="3041"/>
                  </a:lnTo>
                  <a:lnTo>
                    <a:pt x="601" y="2982"/>
                  </a:lnTo>
                  <a:lnTo>
                    <a:pt x="530" y="2918"/>
                  </a:lnTo>
                  <a:lnTo>
                    <a:pt x="462" y="2850"/>
                  </a:lnTo>
                  <a:lnTo>
                    <a:pt x="398" y="2778"/>
                  </a:lnTo>
                  <a:lnTo>
                    <a:pt x="338" y="2703"/>
                  </a:lnTo>
                  <a:lnTo>
                    <a:pt x="282" y="2624"/>
                  </a:lnTo>
                  <a:lnTo>
                    <a:pt x="231" y="2542"/>
                  </a:lnTo>
                  <a:lnTo>
                    <a:pt x="184" y="2457"/>
                  </a:lnTo>
                  <a:lnTo>
                    <a:pt x="142" y="2369"/>
                  </a:lnTo>
                  <a:lnTo>
                    <a:pt x="106" y="2278"/>
                  </a:lnTo>
                  <a:lnTo>
                    <a:pt x="74" y="2186"/>
                  </a:lnTo>
                  <a:lnTo>
                    <a:pt x="47" y="2090"/>
                  </a:lnTo>
                  <a:lnTo>
                    <a:pt x="27" y="1993"/>
                  </a:lnTo>
                  <a:lnTo>
                    <a:pt x="12" y="1894"/>
                  </a:lnTo>
                  <a:lnTo>
                    <a:pt x="3" y="1792"/>
                  </a:lnTo>
                  <a:lnTo>
                    <a:pt x="0" y="1689"/>
                  </a:lnTo>
                  <a:lnTo>
                    <a:pt x="3" y="1586"/>
                  </a:lnTo>
                  <a:lnTo>
                    <a:pt x="12" y="1486"/>
                  </a:lnTo>
                  <a:lnTo>
                    <a:pt x="27" y="1386"/>
                  </a:lnTo>
                  <a:lnTo>
                    <a:pt x="47" y="1288"/>
                  </a:lnTo>
                  <a:lnTo>
                    <a:pt x="74" y="1193"/>
                  </a:lnTo>
                  <a:lnTo>
                    <a:pt x="106" y="1100"/>
                  </a:lnTo>
                  <a:lnTo>
                    <a:pt x="142" y="1010"/>
                  </a:lnTo>
                  <a:lnTo>
                    <a:pt x="184" y="921"/>
                  </a:lnTo>
                  <a:lnTo>
                    <a:pt x="231" y="837"/>
                  </a:lnTo>
                  <a:lnTo>
                    <a:pt x="282" y="755"/>
                  </a:lnTo>
                  <a:lnTo>
                    <a:pt x="338" y="677"/>
                  </a:lnTo>
                  <a:lnTo>
                    <a:pt x="398" y="601"/>
                  </a:lnTo>
                  <a:lnTo>
                    <a:pt x="462" y="530"/>
                  </a:lnTo>
                  <a:lnTo>
                    <a:pt x="530" y="462"/>
                  </a:lnTo>
                  <a:lnTo>
                    <a:pt x="601" y="397"/>
                  </a:lnTo>
                  <a:lnTo>
                    <a:pt x="678" y="337"/>
                  </a:lnTo>
                  <a:lnTo>
                    <a:pt x="756" y="282"/>
                  </a:lnTo>
                  <a:lnTo>
                    <a:pt x="838" y="230"/>
                  </a:lnTo>
                  <a:lnTo>
                    <a:pt x="923" y="184"/>
                  </a:lnTo>
                  <a:lnTo>
                    <a:pt x="1011" y="143"/>
                  </a:lnTo>
                  <a:lnTo>
                    <a:pt x="1102" y="106"/>
                  </a:lnTo>
                  <a:lnTo>
                    <a:pt x="1195" y="74"/>
                  </a:lnTo>
                  <a:lnTo>
                    <a:pt x="1290" y="48"/>
                  </a:lnTo>
                  <a:lnTo>
                    <a:pt x="1388" y="28"/>
                  </a:lnTo>
                  <a:lnTo>
                    <a:pt x="1487" y="12"/>
                  </a:lnTo>
                  <a:lnTo>
                    <a:pt x="1589" y="3"/>
                  </a:lnTo>
                  <a:lnTo>
                    <a:pt x="169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648501" y="1895475"/>
            <a:ext cx="595313" cy="595313"/>
            <a:chOff x="660400" y="1895475"/>
            <a:chExt cx="595313" cy="59531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8" name="Freeform 17"/>
            <p:cNvSpPr>
              <a:spLocks noEditPoints="1"/>
            </p:cNvSpPr>
            <p:nvPr/>
          </p:nvSpPr>
          <p:spPr bwMode="auto">
            <a:xfrm>
              <a:off x="855663" y="2085975"/>
              <a:ext cx="163513" cy="163513"/>
            </a:xfrm>
            <a:custGeom>
              <a:avLst/>
              <a:gdLst>
                <a:gd name="T0" fmla="*/ 216 w 925"/>
                <a:gd name="T1" fmla="*/ 400 h 924"/>
                <a:gd name="T2" fmla="*/ 177 w 925"/>
                <a:gd name="T3" fmla="*/ 422 h 924"/>
                <a:gd name="T4" fmla="*/ 155 w 925"/>
                <a:gd name="T5" fmla="*/ 460 h 924"/>
                <a:gd name="T6" fmla="*/ 155 w 925"/>
                <a:gd name="T7" fmla="*/ 507 h 924"/>
                <a:gd name="T8" fmla="*/ 177 w 925"/>
                <a:gd name="T9" fmla="*/ 546 h 924"/>
                <a:gd name="T10" fmla="*/ 216 w 925"/>
                <a:gd name="T11" fmla="*/ 568 h 924"/>
                <a:gd name="T12" fmla="*/ 685 w 925"/>
                <a:gd name="T13" fmla="*/ 571 h 924"/>
                <a:gd name="T14" fmla="*/ 729 w 925"/>
                <a:gd name="T15" fmla="*/ 559 h 924"/>
                <a:gd name="T16" fmla="*/ 761 w 925"/>
                <a:gd name="T17" fmla="*/ 528 h 924"/>
                <a:gd name="T18" fmla="*/ 774 w 925"/>
                <a:gd name="T19" fmla="*/ 484 h 924"/>
                <a:gd name="T20" fmla="*/ 761 w 925"/>
                <a:gd name="T21" fmla="*/ 440 h 924"/>
                <a:gd name="T22" fmla="*/ 729 w 925"/>
                <a:gd name="T23" fmla="*/ 408 h 924"/>
                <a:gd name="T24" fmla="*/ 685 w 925"/>
                <a:gd name="T25" fmla="*/ 397 h 924"/>
                <a:gd name="T26" fmla="*/ 462 w 925"/>
                <a:gd name="T27" fmla="*/ 0 h 924"/>
                <a:gd name="T28" fmla="*/ 568 w 925"/>
                <a:gd name="T29" fmla="*/ 12 h 924"/>
                <a:gd name="T30" fmla="*/ 666 w 925"/>
                <a:gd name="T31" fmla="*/ 47 h 924"/>
                <a:gd name="T32" fmla="*/ 751 w 925"/>
                <a:gd name="T33" fmla="*/ 101 h 924"/>
                <a:gd name="T34" fmla="*/ 823 w 925"/>
                <a:gd name="T35" fmla="*/ 172 h 924"/>
                <a:gd name="T36" fmla="*/ 877 w 925"/>
                <a:gd name="T37" fmla="*/ 259 h 924"/>
                <a:gd name="T38" fmla="*/ 912 w 925"/>
                <a:gd name="T39" fmla="*/ 355 h 924"/>
                <a:gd name="T40" fmla="*/ 925 w 925"/>
                <a:gd name="T41" fmla="*/ 462 h 924"/>
                <a:gd name="T42" fmla="*/ 912 w 925"/>
                <a:gd name="T43" fmla="*/ 566 h 924"/>
                <a:gd name="T44" fmla="*/ 878 w 925"/>
                <a:gd name="T45" fmla="*/ 662 h 924"/>
                <a:gd name="T46" fmla="*/ 830 w 925"/>
                <a:gd name="T47" fmla="*/ 741 h 924"/>
                <a:gd name="T48" fmla="*/ 800 w 925"/>
                <a:gd name="T49" fmla="*/ 777 h 924"/>
                <a:gd name="T50" fmla="*/ 775 w 925"/>
                <a:gd name="T51" fmla="*/ 803 h 924"/>
                <a:gd name="T52" fmla="*/ 692 w 925"/>
                <a:gd name="T53" fmla="*/ 862 h 924"/>
                <a:gd name="T54" fmla="*/ 606 w 925"/>
                <a:gd name="T55" fmla="*/ 901 h 924"/>
                <a:gd name="T56" fmla="*/ 512 w 925"/>
                <a:gd name="T57" fmla="*/ 922 h 924"/>
                <a:gd name="T58" fmla="*/ 409 w 925"/>
                <a:gd name="T59" fmla="*/ 921 h 924"/>
                <a:gd name="T60" fmla="*/ 306 w 925"/>
                <a:gd name="T61" fmla="*/ 897 h 924"/>
                <a:gd name="T62" fmla="*/ 215 w 925"/>
                <a:gd name="T63" fmla="*/ 852 h 924"/>
                <a:gd name="T64" fmla="*/ 136 w 925"/>
                <a:gd name="T65" fmla="*/ 789 h 924"/>
                <a:gd name="T66" fmla="*/ 72 w 925"/>
                <a:gd name="T67" fmla="*/ 710 h 924"/>
                <a:gd name="T68" fmla="*/ 28 w 925"/>
                <a:gd name="T69" fmla="*/ 618 h 924"/>
                <a:gd name="T70" fmla="*/ 3 w 925"/>
                <a:gd name="T71" fmla="*/ 516 h 924"/>
                <a:gd name="T72" fmla="*/ 3 w 925"/>
                <a:gd name="T73" fmla="*/ 408 h 924"/>
                <a:gd name="T74" fmla="*/ 28 w 925"/>
                <a:gd name="T75" fmla="*/ 306 h 924"/>
                <a:gd name="T76" fmla="*/ 72 w 925"/>
                <a:gd name="T77" fmla="*/ 215 h 924"/>
                <a:gd name="T78" fmla="*/ 136 w 925"/>
                <a:gd name="T79" fmla="*/ 135 h 924"/>
                <a:gd name="T80" fmla="*/ 215 w 925"/>
                <a:gd name="T81" fmla="*/ 72 h 924"/>
                <a:gd name="T82" fmla="*/ 306 w 925"/>
                <a:gd name="T83" fmla="*/ 26 h 924"/>
                <a:gd name="T84" fmla="*/ 409 w 925"/>
                <a:gd name="T85" fmla="*/ 3 h 9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925" h="924">
                  <a:moveTo>
                    <a:pt x="239" y="397"/>
                  </a:moveTo>
                  <a:lnTo>
                    <a:pt x="216" y="400"/>
                  </a:lnTo>
                  <a:lnTo>
                    <a:pt x="195" y="408"/>
                  </a:lnTo>
                  <a:lnTo>
                    <a:pt x="177" y="422"/>
                  </a:lnTo>
                  <a:lnTo>
                    <a:pt x="163" y="440"/>
                  </a:lnTo>
                  <a:lnTo>
                    <a:pt x="155" y="460"/>
                  </a:lnTo>
                  <a:lnTo>
                    <a:pt x="151" y="484"/>
                  </a:lnTo>
                  <a:lnTo>
                    <a:pt x="155" y="507"/>
                  </a:lnTo>
                  <a:lnTo>
                    <a:pt x="163" y="528"/>
                  </a:lnTo>
                  <a:lnTo>
                    <a:pt x="177" y="546"/>
                  </a:lnTo>
                  <a:lnTo>
                    <a:pt x="195" y="559"/>
                  </a:lnTo>
                  <a:lnTo>
                    <a:pt x="216" y="568"/>
                  </a:lnTo>
                  <a:lnTo>
                    <a:pt x="239" y="571"/>
                  </a:lnTo>
                  <a:lnTo>
                    <a:pt x="685" y="571"/>
                  </a:lnTo>
                  <a:lnTo>
                    <a:pt x="709" y="568"/>
                  </a:lnTo>
                  <a:lnTo>
                    <a:pt x="729" y="559"/>
                  </a:lnTo>
                  <a:lnTo>
                    <a:pt x="748" y="546"/>
                  </a:lnTo>
                  <a:lnTo>
                    <a:pt x="761" y="528"/>
                  </a:lnTo>
                  <a:lnTo>
                    <a:pt x="770" y="507"/>
                  </a:lnTo>
                  <a:lnTo>
                    <a:pt x="774" y="484"/>
                  </a:lnTo>
                  <a:lnTo>
                    <a:pt x="770" y="460"/>
                  </a:lnTo>
                  <a:lnTo>
                    <a:pt x="761" y="440"/>
                  </a:lnTo>
                  <a:lnTo>
                    <a:pt x="748" y="422"/>
                  </a:lnTo>
                  <a:lnTo>
                    <a:pt x="729" y="408"/>
                  </a:lnTo>
                  <a:lnTo>
                    <a:pt x="709" y="400"/>
                  </a:lnTo>
                  <a:lnTo>
                    <a:pt x="685" y="397"/>
                  </a:lnTo>
                  <a:lnTo>
                    <a:pt x="239" y="397"/>
                  </a:lnTo>
                  <a:close/>
                  <a:moveTo>
                    <a:pt x="462" y="0"/>
                  </a:moveTo>
                  <a:lnTo>
                    <a:pt x="516" y="3"/>
                  </a:lnTo>
                  <a:lnTo>
                    <a:pt x="568" y="12"/>
                  </a:lnTo>
                  <a:lnTo>
                    <a:pt x="618" y="26"/>
                  </a:lnTo>
                  <a:lnTo>
                    <a:pt x="666" y="47"/>
                  </a:lnTo>
                  <a:lnTo>
                    <a:pt x="710" y="72"/>
                  </a:lnTo>
                  <a:lnTo>
                    <a:pt x="751" y="101"/>
                  </a:lnTo>
                  <a:lnTo>
                    <a:pt x="789" y="135"/>
                  </a:lnTo>
                  <a:lnTo>
                    <a:pt x="823" y="172"/>
                  </a:lnTo>
                  <a:lnTo>
                    <a:pt x="853" y="215"/>
                  </a:lnTo>
                  <a:lnTo>
                    <a:pt x="877" y="259"/>
                  </a:lnTo>
                  <a:lnTo>
                    <a:pt x="898" y="306"/>
                  </a:lnTo>
                  <a:lnTo>
                    <a:pt x="912" y="355"/>
                  </a:lnTo>
                  <a:lnTo>
                    <a:pt x="921" y="408"/>
                  </a:lnTo>
                  <a:lnTo>
                    <a:pt x="925" y="462"/>
                  </a:lnTo>
                  <a:lnTo>
                    <a:pt x="921" y="515"/>
                  </a:lnTo>
                  <a:lnTo>
                    <a:pt x="912" y="566"/>
                  </a:lnTo>
                  <a:lnTo>
                    <a:pt x="898" y="616"/>
                  </a:lnTo>
                  <a:lnTo>
                    <a:pt x="878" y="662"/>
                  </a:lnTo>
                  <a:lnTo>
                    <a:pt x="856" y="703"/>
                  </a:lnTo>
                  <a:lnTo>
                    <a:pt x="830" y="741"/>
                  </a:lnTo>
                  <a:lnTo>
                    <a:pt x="801" y="776"/>
                  </a:lnTo>
                  <a:lnTo>
                    <a:pt x="800" y="777"/>
                  </a:lnTo>
                  <a:lnTo>
                    <a:pt x="777" y="800"/>
                  </a:lnTo>
                  <a:lnTo>
                    <a:pt x="775" y="803"/>
                  </a:lnTo>
                  <a:lnTo>
                    <a:pt x="735" y="835"/>
                  </a:lnTo>
                  <a:lnTo>
                    <a:pt x="692" y="862"/>
                  </a:lnTo>
                  <a:lnTo>
                    <a:pt x="650" y="884"/>
                  </a:lnTo>
                  <a:lnTo>
                    <a:pt x="606" y="901"/>
                  </a:lnTo>
                  <a:lnTo>
                    <a:pt x="560" y="914"/>
                  </a:lnTo>
                  <a:lnTo>
                    <a:pt x="512" y="922"/>
                  </a:lnTo>
                  <a:lnTo>
                    <a:pt x="462" y="924"/>
                  </a:lnTo>
                  <a:lnTo>
                    <a:pt x="409" y="921"/>
                  </a:lnTo>
                  <a:lnTo>
                    <a:pt x="357" y="913"/>
                  </a:lnTo>
                  <a:lnTo>
                    <a:pt x="306" y="897"/>
                  </a:lnTo>
                  <a:lnTo>
                    <a:pt x="259" y="878"/>
                  </a:lnTo>
                  <a:lnTo>
                    <a:pt x="215" y="852"/>
                  </a:lnTo>
                  <a:lnTo>
                    <a:pt x="174" y="823"/>
                  </a:lnTo>
                  <a:lnTo>
                    <a:pt x="136" y="789"/>
                  </a:lnTo>
                  <a:lnTo>
                    <a:pt x="102" y="751"/>
                  </a:lnTo>
                  <a:lnTo>
                    <a:pt x="72" y="710"/>
                  </a:lnTo>
                  <a:lnTo>
                    <a:pt x="47" y="665"/>
                  </a:lnTo>
                  <a:lnTo>
                    <a:pt x="28" y="618"/>
                  </a:lnTo>
                  <a:lnTo>
                    <a:pt x="12" y="568"/>
                  </a:lnTo>
                  <a:lnTo>
                    <a:pt x="3" y="516"/>
                  </a:lnTo>
                  <a:lnTo>
                    <a:pt x="0" y="462"/>
                  </a:lnTo>
                  <a:lnTo>
                    <a:pt x="3" y="408"/>
                  </a:lnTo>
                  <a:lnTo>
                    <a:pt x="12" y="355"/>
                  </a:lnTo>
                  <a:lnTo>
                    <a:pt x="28" y="306"/>
                  </a:lnTo>
                  <a:lnTo>
                    <a:pt x="47" y="259"/>
                  </a:lnTo>
                  <a:lnTo>
                    <a:pt x="72" y="215"/>
                  </a:lnTo>
                  <a:lnTo>
                    <a:pt x="102" y="172"/>
                  </a:lnTo>
                  <a:lnTo>
                    <a:pt x="136" y="135"/>
                  </a:lnTo>
                  <a:lnTo>
                    <a:pt x="174" y="101"/>
                  </a:lnTo>
                  <a:lnTo>
                    <a:pt x="215" y="72"/>
                  </a:lnTo>
                  <a:lnTo>
                    <a:pt x="259" y="47"/>
                  </a:lnTo>
                  <a:lnTo>
                    <a:pt x="306" y="26"/>
                  </a:lnTo>
                  <a:lnTo>
                    <a:pt x="357" y="12"/>
                  </a:lnTo>
                  <a:lnTo>
                    <a:pt x="409" y="3"/>
                  </a:lnTo>
                  <a:lnTo>
                    <a:pt x="46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18"/>
            <p:cNvSpPr>
              <a:spLocks noEditPoints="1"/>
            </p:cNvSpPr>
            <p:nvPr/>
          </p:nvSpPr>
          <p:spPr bwMode="auto">
            <a:xfrm>
              <a:off x="660400" y="1895475"/>
              <a:ext cx="595313" cy="595313"/>
            </a:xfrm>
            <a:custGeom>
              <a:avLst/>
              <a:gdLst>
                <a:gd name="T0" fmla="*/ 1376 w 3375"/>
                <a:gd name="T1" fmla="*/ 889 h 3379"/>
                <a:gd name="T2" fmla="*/ 1154 w 3375"/>
                <a:gd name="T3" fmla="*/ 1001 h 3379"/>
                <a:gd name="T4" fmla="*/ 989 w 3375"/>
                <a:gd name="T5" fmla="*/ 1183 h 3379"/>
                <a:gd name="T6" fmla="*/ 898 w 3375"/>
                <a:gd name="T7" fmla="*/ 1416 h 3379"/>
                <a:gd name="T8" fmla="*/ 898 w 3375"/>
                <a:gd name="T9" fmla="*/ 1676 h 3379"/>
                <a:gd name="T10" fmla="*/ 989 w 3375"/>
                <a:gd name="T11" fmla="*/ 1909 h 3379"/>
                <a:gd name="T12" fmla="*/ 1154 w 3375"/>
                <a:gd name="T13" fmla="*/ 2090 h 3379"/>
                <a:gd name="T14" fmla="*/ 1376 w 3375"/>
                <a:gd name="T15" fmla="*/ 2202 h 3379"/>
                <a:gd name="T16" fmla="*/ 1630 w 3375"/>
                <a:gd name="T17" fmla="*/ 2227 h 3379"/>
                <a:gd name="T18" fmla="*/ 1858 w 3375"/>
                <a:gd name="T19" fmla="*/ 2165 h 3379"/>
                <a:gd name="T20" fmla="*/ 2364 w 3375"/>
                <a:gd name="T21" fmla="*/ 2510 h 3379"/>
                <a:gd name="T22" fmla="*/ 2466 w 3375"/>
                <a:gd name="T23" fmla="*/ 2529 h 3379"/>
                <a:gd name="T24" fmla="*/ 2553 w 3375"/>
                <a:gd name="T25" fmla="*/ 2471 h 3379"/>
                <a:gd name="T26" fmla="*/ 2574 w 3375"/>
                <a:gd name="T27" fmla="*/ 2369 h 3379"/>
                <a:gd name="T28" fmla="*/ 2148 w 3375"/>
                <a:gd name="T29" fmla="*/ 1909 h 3379"/>
                <a:gd name="T30" fmla="*/ 2239 w 3375"/>
                <a:gd name="T31" fmla="*/ 1676 h 3379"/>
                <a:gd name="T32" fmla="*/ 2239 w 3375"/>
                <a:gd name="T33" fmla="*/ 1416 h 3379"/>
                <a:gd name="T34" fmla="*/ 2148 w 3375"/>
                <a:gd name="T35" fmla="*/ 1183 h 3379"/>
                <a:gd name="T36" fmla="*/ 1982 w 3375"/>
                <a:gd name="T37" fmla="*/ 1001 h 3379"/>
                <a:gd name="T38" fmla="*/ 1760 w 3375"/>
                <a:gd name="T39" fmla="*/ 889 h 3379"/>
                <a:gd name="T40" fmla="*/ 1686 w 3375"/>
                <a:gd name="T41" fmla="*/ 0 h 3379"/>
                <a:gd name="T42" fmla="*/ 2088 w 3375"/>
                <a:gd name="T43" fmla="*/ 48 h 3379"/>
                <a:gd name="T44" fmla="*/ 2455 w 3375"/>
                <a:gd name="T45" fmla="*/ 184 h 3379"/>
                <a:gd name="T46" fmla="*/ 2775 w 3375"/>
                <a:gd name="T47" fmla="*/ 398 h 3379"/>
                <a:gd name="T48" fmla="*/ 3038 w 3375"/>
                <a:gd name="T49" fmla="*/ 677 h 3379"/>
                <a:gd name="T50" fmla="*/ 3233 w 3375"/>
                <a:gd name="T51" fmla="*/ 1010 h 3379"/>
                <a:gd name="T52" fmla="*/ 3348 w 3375"/>
                <a:gd name="T53" fmla="*/ 1386 h 3379"/>
                <a:gd name="T54" fmla="*/ 3372 w 3375"/>
                <a:gd name="T55" fmla="*/ 1792 h 3379"/>
                <a:gd name="T56" fmla="*/ 3301 w 3375"/>
                <a:gd name="T57" fmla="*/ 2186 h 3379"/>
                <a:gd name="T58" fmla="*/ 3145 w 3375"/>
                <a:gd name="T59" fmla="*/ 2542 h 3379"/>
                <a:gd name="T60" fmla="*/ 2914 w 3375"/>
                <a:gd name="T61" fmla="*/ 2850 h 3379"/>
                <a:gd name="T62" fmla="*/ 2621 w 3375"/>
                <a:gd name="T63" fmla="*/ 3097 h 3379"/>
                <a:gd name="T64" fmla="*/ 2276 w 3375"/>
                <a:gd name="T65" fmla="*/ 3274 h 3379"/>
                <a:gd name="T66" fmla="*/ 1892 w 3375"/>
                <a:gd name="T67" fmla="*/ 3366 h 3379"/>
                <a:gd name="T68" fmla="*/ 1483 w 3375"/>
                <a:gd name="T69" fmla="*/ 3366 h 3379"/>
                <a:gd name="T70" fmla="*/ 1099 w 3375"/>
                <a:gd name="T71" fmla="*/ 3274 h 3379"/>
                <a:gd name="T72" fmla="*/ 754 w 3375"/>
                <a:gd name="T73" fmla="*/ 3097 h 3379"/>
                <a:gd name="T74" fmla="*/ 461 w 3375"/>
                <a:gd name="T75" fmla="*/ 2850 h 3379"/>
                <a:gd name="T76" fmla="*/ 230 w 3375"/>
                <a:gd name="T77" fmla="*/ 2542 h 3379"/>
                <a:gd name="T78" fmla="*/ 74 w 3375"/>
                <a:gd name="T79" fmla="*/ 2186 h 3379"/>
                <a:gd name="T80" fmla="*/ 3 w 3375"/>
                <a:gd name="T81" fmla="*/ 1792 h 3379"/>
                <a:gd name="T82" fmla="*/ 27 w 3375"/>
                <a:gd name="T83" fmla="*/ 1386 h 3379"/>
                <a:gd name="T84" fmla="*/ 142 w 3375"/>
                <a:gd name="T85" fmla="*/ 1010 h 3379"/>
                <a:gd name="T86" fmla="*/ 337 w 3375"/>
                <a:gd name="T87" fmla="*/ 677 h 3379"/>
                <a:gd name="T88" fmla="*/ 600 w 3375"/>
                <a:gd name="T89" fmla="*/ 398 h 3379"/>
                <a:gd name="T90" fmla="*/ 920 w 3375"/>
                <a:gd name="T91" fmla="*/ 184 h 3379"/>
                <a:gd name="T92" fmla="*/ 1287 w 3375"/>
                <a:gd name="T93" fmla="*/ 48 h 3379"/>
                <a:gd name="T94" fmla="*/ 1686 w 3375"/>
                <a:gd name="T95" fmla="*/ 0 h 33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375" h="3379">
                  <a:moveTo>
                    <a:pt x="1568" y="862"/>
                  </a:moveTo>
                  <a:lnTo>
                    <a:pt x="1503" y="865"/>
                  </a:lnTo>
                  <a:lnTo>
                    <a:pt x="1439" y="874"/>
                  </a:lnTo>
                  <a:lnTo>
                    <a:pt x="1376" y="889"/>
                  </a:lnTo>
                  <a:lnTo>
                    <a:pt x="1317" y="910"/>
                  </a:lnTo>
                  <a:lnTo>
                    <a:pt x="1260" y="936"/>
                  </a:lnTo>
                  <a:lnTo>
                    <a:pt x="1206" y="966"/>
                  </a:lnTo>
                  <a:lnTo>
                    <a:pt x="1154" y="1001"/>
                  </a:lnTo>
                  <a:lnTo>
                    <a:pt x="1107" y="1041"/>
                  </a:lnTo>
                  <a:lnTo>
                    <a:pt x="1064" y="1085"/>
                  </a:lnTo>
                  <a:lnTo>
                    <a:pt x="1024" y="1132"/>
                  </a:lnTo>
                  <a:lnTo>
                    <a:pt x="989" y="1183"/>
                  </a:lnTo>
                  <a:lnTo>
                    <a:pt x="958" y="1237"/>
                  </a:lnTo>
                  <a:lnTo>
                    <a:pt x="933" y="1294"/>
                  </a:lnTo>
                  <a:lnTo>
                    <a:pt x="912" y="1354"/>
                  </a:lnTo>
                  <a:lnTo>
                    <a:pt x="898" y="1416"/>
                  </a:lnTo>
                  <a:lnTo>
                    <a:pt x="888" y="1481"/>
                  </a:lnTo>
                  <a:lnTo>
                    <a:pt x="885" y="1546"/>
                  </a:lnTo>
                  <a:lnTo>
                    <a:pt x="888" y="1612"/>
                  </a:lnTo>
                  <a:lnTo>
                    <a:pt x="898" y="1676"/>
                  </a:lnTo>
                  <a:lnTo>
                    <a:pt x="912" y="1738"/>
                  </a:lnTo>
                  <a:lnTo>
                    <a:pt x="933" y="1798"/>
                  </a:lnTo>
                  <a:lnTo>
                    <a:pt x="958" y="1855"/>
                  </a:lnTo>
                  <a:lnTo>
                    <a:pt x="989" y="1909"/>
                  </a:lnTo>
                  <a:lnTo>
                    <a:pt x="1024" y="1960"/>
                  </a:lnTo>
                  <a:lnTo>
                    <a:pt x="1064" y="2007"/>
                  </a:lnTo>
                  <a:lnTo>
                    <a:pt x="1107" y="2051"/>
                  </a:lnTo>
                  <a:lnTo>
                    <a:pt x="1154" y="2090"/>
                  </a:lnTo>
                  <a:lnTo>
                    <a:pt x="1206" y="2126"/>
                  </a:lnTo>
                  <a:lnTo>
                    <a:pt x="1260" y="2157"/>
                  </a:lnTo>
                  <a:lnTo>
                    <a:pt x="1317" y="2183"/>
                  </a:lnTo>
                  <a:lnTo>
                    <a:pt x="1376" y="2202"/>
                  </a:lnTo>
                  <a:lnTo>
                    <a:pt x="1439" y="2218"/>
                  </a:lnTo>
                  <a:lnTo>
                    <a:pt x="1503" y="2227"/>
                  </a:lnTo>
                  <a:lnTo>
                    <a:pt x="1568" y="2230"/>
                  </a:lnTo>
                  <a:lnTo>
                    <a:pt x="1630" y="2227"/>
                  </a:lnTo>
                  <a:lnTo>
                    <a:pt x="1690" y="2220"/>
                  </a:lnTo>
                  <a:lnTo>
                    <a:pt x="1748" y="2206"/>
                  </a:lnTo>
                  <a:lnTo>
                    <a:pt x="1805" y="2188"/>
                  </a:lnTo>
                  <a:lnTo>
                    <a:pt x="1858" y="2165"/>
                  </a:lnTo>
                  <a:lnTo>
                    <a:pt x="1910" y="2139"/>
                  </a:lnTo>
                  <a:lnTo>
                    <a:pt x="1959" y="2108"/>
                  </a:lnTo>
                  <a:lnTo>
                    <a:pt x="2343" y="2492"/>
                  </a:lnTo>
                  <a:lnTo>
                    <a:pt x="2364" y="2510"/>
                  </a:lnTo>
                  <a:lnTo>
                    <a:pt x="2388" y="2522"/>
                  </a:lnTo>
                  <a:lnTo>
                    <a:pt x="2414" y="2529"/>
                  </a:lnTo>
                  <a:lnTo>
                    <a:pt x="2439" y="2532"/>
                  </a:lnTo>
                  <a:lnTo>
                    <a:pt x="2466" y="2529"/>
                  </a:lnTo>
                  <a:lnTo>
                    <a:pt x="2491" y="2522"/>
                  </a:lnTo>
                  <a:lnTo>
                    <a:pt x="2514" y="2510"/>
                  </a:lnTo>
                  <a:lnTo>
                    <a:pt x="2536" y="2492"/>
                  </a:lnTo>
                  <a:lnTo>
                    <a:pt x="2553" y="2471"/>
                  </a:lnTo>
                  <a:lnTo>
                    <a:pt x="2567" y="2447"/>
                  </a:lnTo>
                  <a:lnTo>
                    <a:pt x="2574" y="2421"/>
                  </a:lnTo>
                  <a:lnTo>
                    <a:pt x="2576" y="2396"/>
                  </a:lnTo>
                  <a:lnTo>
                    <a:pt x="2574" y="2369"/>
                  </a:lnTo>
                  <a:lnTo>
                    <a:pt x="2567" y="2344"/>
                  </a:lnTo>
                  <a:lnTo>
                    <a:pt x="2553" y="2320"/>
                  </a:lnTo>
                  <a:lnTo>
                    <a:pt x="2536" y="2299"/>
                  </a:lnTo>
                  <a:lnTo>
                    <a:pt x="2148" y="1909"/>
                  </a:lnTo>
                  <a:lnTo>
                    <a:pt x="2178" y="1855"/>
                  </a:lnTo>
                  <a:lnTo>
                    <a:pt x="2204" y="1798"/>
                  </a:lnTo>
                  <a:lnTo>
                    <a:pt x="2225" y="1739"/>
                  </a:lnTo>
                  <a:lnTo>
                    <a:pt x="2239" y="1676"/>
                  </a:lnTo>
                  <a:lnTo>
                    <a:pt x="2248" y="1612"/>
                  </a:lnTo>
                  <a:lnTo>
                    <a:pt x="2251" y="1546"/>
                  </a:lnTo>
                  <a:lnTo>
                    <a:pt x="2248" y="1481"/>
                  </a:lnTo>
                  <a:lnTo>
                    <a:pt x="2239" y="1416"/>
                  </a:lnTo>
                  <a:lnTo>
                    <a:pt x="2225" y="1354"/>
                  </a:lnTo>
                  <a:lnTo>
                    <a:pt x="2204" y="1294"/>
                  </a:lnTo>
                  <a:lnTo>
                    <a:pt x="2178" y="1237"/>
                  </a:lnTo>
                  <a:lnTo>
                    <a:pt x="2148" y="1183"/>
                  </a:lnTo>
                  <a:lnTo>
                    <a:pt x="2113" y="1132"/>
                  </a:lnTo>
                  <a:lnTo>
                    <a:pt x="2073" y="1085"/>
                  </a:lnTo>
                  <a:lnTo>
                    <a:pt x="2030" y="1041"/>
                  </a:lnTo>
                  <a:lnTo>
                    <a:pt x="1982" y="1001"/>
                  </a:lnTo>
                  <a:lnTo>
                    <a:pt x="1931" y="966"/>
                  </a:lnTo>
                  <a:lnTo>
                    <a:pt x="1876" y="936"/>
                  </a:lnTo>
                  <a:lnTo>
                    <a:pt x="1820" y="910"/>
                  </a:lnTo>
                  <a:lnTo>
                    <a:pt x="1760" y="889"/>
                  </a:lnTo>
                  <a:lnTo>
                    <a:pt x="1698" y="874"/>
                  </a:lnTo>
                  <a:lnTo>
                    <a:pt x="1634" y="865"/>
                  </a:lnTo>
                  <a:lnTo>
                    <a:pt x="1568" y="862"/>
                  </a:lnTo>
                  <a:close/>
                  <a:moveTo>
                    <a:pt x="1686" y="0"/>
                  </a:moveTo>
                  <a:lnTo>
                    <a:pt x="1790" y="3"/>
                  </a:lnTo>
                  <a:lnTo>
                    <a:pt x="1892" y="12"/>
                  </a:lnTo>
                  <a:lnTo>
                    <a:pt x="1990" y="28"/>
                  </a:lnTo>
                  <a:lnTo>
                    <a:pt x="2088" y="48"/>
                  </a:lnTo>
                  <a:lnTo>
                    <a:pt x="2184" y="74"/>
                  </a:lnTo>
                  <a:lnTo>
                    <a:pt x="2276" y="106"/>
                  </a:lnTo>
                  <a:lnTo>
                    <a:pt x="2366" y="143"/>
                  </a:lnTo>
                  <a:lnTo>
                    <a:pt x="2455" y="184"/>
                  </a:lnTo>
                  <a:lnTo>
                    <a:pt x="2539" y="230"/>
                  </a:lnTo>
                  <a:lnTo>
                    <a:pt x="2621" y="282"/>
                  </a:lnTo>
                  <a:lnTo>
                    <a:pt x="2699" y="337"/>
                  </a:lnTo>
                  <a:lnTo>
                    <a:pt x="2775" y="398"/>
                  </a:lnTo>
                  <a:lnTo>
                    <a:pt x="2846" y="462"/>
                  </a:lnTo>
                  <a:lnTo>
                    <a:pt x="2914" y="530"/>
                  </a:lnTo>
                  <a:lnTo>
                    <a:pt x="2979" y="601"/>
                  </a:lnTo>
                  <a:lnTo>
                    <a:pt x="3038" y="677"/>
                  </a:lnTo>
                  <a:lnTo>
                    <a:pt x="3094" y="755"/>
                  </a:lnTo>
                  <a:lnTo>
                    <a:pt x="3145" y="837"/>
                  </a:lnTo>
                  <a:lnTo>
                    <a:pt x="3191" y="921"/>
                  </a:lnTo>
                  <a:lnTo>
                    <a:pt x="3233" y="1010"/>
                  </a:lnTo>
                  <a:lnTo>
                    <a:pt x="3269" y="1100"/>
                  </a:lnTo>
                  <a:lnTo>
                    <a:pt x="3301" y="1193"/>
                  </a:lnTo>
                  <a:lnTo>
                    <a:pt x="3327" y="1288"/>
                  </a:lnTo>
                  <a:lnTo>
                    <a:pt x="3348" y="1386"/>
                  </a:lnTo>
                  <a:lnTo>
                    <a:pt x="3363" y="1486"/>
                  </a:lnTo>
                  <a:lnTo>
                    <a:pt x="3372" y="1586"/>
                  </a:lnTo>
                  <a:lnTo>
                    <a:pt x="3375" y="1689"/>
                  </a:lnTo>
                  <a:lnTo>
                    <a:pt x="3372" y="1792"/>
                  </a:lnTo>
                  <a:lnTo>
                    <a:pt x="3363" y="1894"/>
                  </a:lnTo>
                  <a:lnTo>
                    <a:pt x="3348" y="1993"/>
                  </a:lnTo>
                  <a:lnTo>
                    <a:pt x="3327" y="2090"/>
                  </a:lnTo>
                  <a:lnTo>
                    <a:pt x="3301" y="2186"/>
                  </a:lnTo>
                  <a:lnTo>
                    <a:pt x="3269" y="2278"/>
                  </a:lnTo>
                  <a:lnTo>
                    <a:pt x="3233" y="2369"/>
                  </a:lnTo>
                  <a:lnTo>
                    <a:pt x="3191" y="2457"/>
                  </a:lnTo>
                  <a:lnTo>
                    <a:pt x="3145" y="2542"/>
                  </a:lnTo>
                  <a:lnTo>
                    <a:pt x="3094" y="2624"/>
                  </a:lnTo>
                  <a:lnTo>
                    <a:pt x="3038" y="2703"/>
                  </a:lnTo>
                  <a:lnTo>
                    <a:pt x="2979" y="2778"/>
                  </a:lnTo>
                  <a:lnTo>
                    <a:pt x="2914" y="2850"/>
                  </a:lnTo>
                  <a:lnTo>
                    <a:pt x="2846" y="2918"/>
                  </a:lnTo>
                  <a:lnTo>
                    <a:pt x="2775" y="2982"/>
                  </a:lnTo>
                  <a:lnTo>
                    <a:pt x="2699" y="3041"/>
                  </a:lnTo>
                  <a:lnTo>
                    <a:pt x="2621" y="3097"/>
                  </a:lnTo>
                  <a:lnTo>
                    <a:pt x="2539" y="3148"/>
                  </a:lnTo>
                  <a:lnTo>
                    <a:pt x="2455" y="3195"/>
                  </a:lnTo>
                  <a:lnTo>
                    <a:pt x="2366" y="3237"/>
                  </a:lnTo>
                  <a:lnTo>
                    <a:pt x="2276" y="3274"/>
                  </a:lnTo>
                  <a:lnTo>
                    <a:pt x="2184" y="3305"/>
                  </a:lnTo>
                  <a:lnTo>
                    <a:pt x="2088" y="3331"/>
                  </a:lnTo>
                  <a:lnTo>
                    <a:pt x="1990" y="3352"/>
                  </a:lnTo>
                  <a:lnTo>
                    <a:pt x="1892" y="3366"/>
                  </a:lnTo>
                  <a:lnTo>
                    <a:pt x="1790" y="3376"/>
                  </a:lnTo>
                  <a:lnTo>
                    <a:pt x="1686" y="3379"/>
                  </a:lnTo>
                  <a:lnTo>
                    <a:pt x="1585" y="3376"/>
                  </a:lnTo>
                  <a:lnTo>
                    <a:pt x="1483" y="3366"/>
                  </a:lnTo>
                  <a:lnTo>
                    <a:pt x="1385" y="3352"/>
                  </a:lnTo>
                  <a:lnTo>
                    <a:pt x="1287" y="3331"/>
                  </a:lnTo>
                  <a:lnTo>
                    <a:pt x="1191" y="3305"/>
                  </a:lnTo>
                  <a:lnTo>
                    <a:pt x="1099" y="3274"/>
                  </a:lnTo>
                  <a:lnTo>
                    <a:pt x="1009" y="3237"/>
                  </a:lnTo>
                  <a:lnTo>
                    <a:pt x="920" y="3195"/>
                  </a:lnTo>
                  <a:lnTo>
                    <a:pt x="836" y="3148"/>
                  </a:lnTo>
                  <a:lnTo>
                    <a:pt x="754" y="3097"/>
                  </a:lnTo>
                  <a:lnTo>
                    <a:pt x="676" y="3041"/>
                  </a:lnTo>
                  <a:lnTo>
                    <a:pt x="600" y="2982"/>
                  </a:lnTo>
                  <a:lnTo>
                    <a:pt x="529" y="2918"/>
                  </a:lnTo>
                  <a:lnTo>
                    <a:pt x="461" y="2850"/>
                  </a:lnTo>
                  <a:lnTo>
                    <a:pt x="396" y="2778"/>
                  </a:lnTo>
                  <a:lnTo>
                    <a:pt x="337" y="2703"/>
                  </a:lnTo>
                  <a:lnTo>
                    <a:pt x="281" y="2624"/>
                  </a:lnTo>
                  <a:lnTo>
                    <a:pt x="230" y="2542"/>
                  </a:lnTo>
                  <a:lnTo>
                    <a:pt x="184" y="2457"/>
                  </a:lnTo>
                  <a:lnTo>
                    <a:pt x="142" y="2369"/>
                  </a:lnTo>
                  <a:lnTo>
                    <a:pt x="106" y="2278"/>
                  </a:lnTo>
                  <a:lnTo>
                    <a:pt x="74" y="2186"/>
                  </a:lnTo>
                  <a:lnTo>
                    <a:pt x="47" y="2090"/>
                  </a:lnTo>
                  <a:lnTo>
                    <a:pt x="27" y="1993"/>
                  </a:lnTo>
                  <a:lnTo>
                    <a:pt x="12" y="1894"/>
                  </a:lnTo>
                  <a:lnTo>
                    <a:pt x="3" y="1792"/>
                  </a:lnTo>
                  <a:lnTo>
                    <a:pt x="0" y="1689"/>
                  </a:lnTo>
                  <a:lnTo>
                    <a:pt x="3" y="1586"/>
                  </a:lnTo>
                  <a:lnTo>
                    <a:pt x="12" y="1486"/>
                  </a:lnTo>
                  <a:lnTo>
                    <a:pt x="27" y="1386"/>
                  </a:lnTo>
                  <a:lnTo>
                    <a:pt x="47" y="1288"/>
                  </a:lnTo>
                  <a:lnTo>
                    <a:pt x="74" y="1193"/>
                  </a:lnTo>
                  <a:lnTo>
                    <a:pt x="106" y="1100"/>
                  </a:lnTo>
                  <a:lnTo>
                    <a:pt x="142" y="1010"/>
                  </a:lnTo>
                  <a:lnTo>
                    <a:pt x="184" y="921"/>
                  </a:lnTo>
                  <a:lnTo>
                    <a:pt x="230" y="837"/>
                  </a:lnTo>
                  <a:lnTo>
                    <a:pt x="281" y="755"/>
                  </a:lnTo>
                  <a:lnTo>
                    <a:pt x="337" y="677"/>
                  </a:lnTo>
                  <a:lnTo>
                    <a:pt x="396" y="601"/>
                  </a:lnTo>
                  <a:lnTo>
                    <a:pt x="461" y="530"/>
                  </a:lnTo>
                  <a:lnTo>
                    <a:pt x="529" y="462"/>
                  </a:lnTo>
                  <a:lnTo>
                    <a:pt x="600" y="398"/>
                  </a:lnTo>
                  <a:lnTo>
                    <a:pt x="676" y="337"/>
                  </a:lnTo>
                  <a:lnTo>
                    <a:pt x="754" y="282"/>
                  </a:lnTo>
                  <a:lnTo>
                    <a:pt x="836" y="230"/>
                  </a:lnTo>
                  <a:lnTo>
                    <a:pt x="920" y="184"/>
                  </a:lnTo>
                  <a:lnTo>
                    <a:pt x="1009" y="143"/>
                  </a:lnTo>
                  <a:lnTo>
                    <a:pt x="1099" y="106"/>
                  </a:lnTo>
                  <a:lnTo>
                    <a:pt x="1191" y="74"/>
                  </a:lnTo>
                  <a:lnTo>
                    <a:pt x="1287" y="48"/>
                  </a:lnTo>
                  <a:lnTo>
                    <a:pt x="1385" y="28"/>
                  </a:lnTo>
                  <a:lnTo>
                    <a:pt x="1483" y="12"/>
                  </a:lnTo>
                  <a:lnTo>
                    <a:pt x="1585" y="3"/>
                  </a:lnTo>
                  <a:lnTo>
                    <a:pt x="168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86" name="Freeform 23"/>
          <p:cNvSpPr>
            <a:spLocks noEditPoints="1"/>
          </p:cNvSpPr>
          <p:nvPr/>
        </p:nvSpPr>
        <p:spPr bwMode="auto">
          <a:xfrm>
            <a:off x="10938146" y="1895475"/>
            <a:ext cx="596900" cy="595313"/>
          </a:xfrm>
          <a:custGeom>
            <a:avLst/>
            <a:gdLst>
              <a:gd name="T0" fmla="*/ 1442 w 3384"/>
              <a:gd name="T1" fmla="*/ 765 h 3379"/>
              <a:gd name="T2" fmla="*/ 1141 w 3384"/>
              <a:gd name="T3" fmla="*/ 870 h 3379"/>
              <a:gd name="T4" fmla="*/ 892 w 3384"/>
              <a:gd name="T5" fmla="*/ 1044 h 3379"/>
              <a:gd name="T6" fmla="*/ 711 w 3384"/>
              <a:gd name="T7" fmla="*/ 1272 h 3379"/>
              <a:gd name="T8" fmla="*/ 613 w 3384"/>
              <a:gd name="T9" fmla="*/ 1542 h 3379"/>
              <a:gd name="T10" fmla="*/ 611 w 3384"/>
              <a:gd name="T11" fmla="*/ 1824 h 3379"/>
              <a:gd name="T12" fmla="*/ 693 w 3384"/>
              <a:gd name="T13" fmla="*/ 2075 h 3379"/>
              <a:gd name="T14" fmla="*/ 848 w 3384"/>
              <a:gd name="T15" fmla="*/ 2292 h 3379"/>
              <a:gd name="T16" fmla="*/ 834 w 3384"/>
              <a:gd name="T17" fmla="*/ 2414 h 3379"/>
              <a:gd name="T18" fmla="*/ 771 w 3384"/>
              <a:gd name="T19" fmla="*/ 2553 h 3379"/>
              <a:gd name="T20" fmla="*/ 794 w 3384"/>
              <a:gd name="T21" fmla="*/ 2638 h 3379"/>
              <a:gd name="T22" fmla="*/ 949 w 3384"/>
              <a:gd name="T23" fmla="*/ 2617 h 3379"/>
              <a:gd name="T24" fmla="*/ 1073 w 3384"/>
              <a:gd name="T25" fmla="*/ 2559 h 3379"/>
              <a:gd name="T26" fmla="*/ 1144 w 3384"/>
              <a:gd name="T27" fmla="*/ 2511 h 3379"/>
              <a:gd name="T28" fmla="*/ 1443 w 3384"/>
              <a:gd name="T29" fmla="*/ 2614 h 3379"/>
              <a:gd name="T30" fmla="*/ 1777 w 3384"/>
              <a:gd name="T31" fmla="*/ 2636 h 3379"/>
              <a:gd name="T32" fmla="*/ 2099 w 3384"/>
              <a:gd name="T33" fmla="*/ 2570 h 3379"/>
              <a:gd name="T34" fmla="*/ 2375 w 3384"/>
              <a:gd name="T35" fmla="*/ 2431 h 3379"/>
              <a:gd name="T36" fmla="*/ 2592 w 3384"/>
              <a:gd name="T37" fmla="*/ 2227 h 3379"/>
              <a:gd name="T38" fmla="*/ 2733 w 3384"/>
              <a:gd name="T39" fmla="*/ 1976 h 3379"/>
              <a:gd name="T40" fmla="*/ 2785 w 3384"/>
              <a:gd name="T41" fmla="*/ 1689 h 3379"/>
              <a:gd name="T42" fmla="*/ 2733 w 3384"/>
              <a:gd name="T43" fmla="*/ 1403 h 3379"/>
              <a:gd name="T44" fmla="*/ 2592 w 3384"/>
              <a:gd name="T45" fmla="*/ 1152 h 3379"/>
              <a:gd name="T46" fmla="*/ 2375 w 3384"/>
              <a:gd name="T47" fmla="*/ 949 h 3379"/>
              <a:gd name="T48" fmla="*/ 2099 w 3384"/>
              <a:gd name="T49" fmla="*/ 808 h 3379"/>
              <a:gd name="T50" fmla="*/ 1777 w 3384"/>
              <a:gd name="T51" fmla="*/ 743 h 3379"/>
              <a:gd name="T52" fmla="*/ 1897 w 3384"/>
              <a:gd name="T53" fmla="*/ 12 h 3379"/>
              <a:gd name="T54" fmla="*/ 2282 w 3384"/>
              <a:gd name="T55" fmla="*/ 106 h 3379"/>
              <a:gd name="T56" fmla="*/ 2628 w 3384"/>
              <a:gd name="T57" fmla="*/ 282 h 3379"/>
              <a:gd name="T58" fmla="*/ 2922 w 3384"/>
              <a:gd name="T59" fmla="*/ 530 h 3379"/>
              <a:gd name="T60" fmla="*/ 3153 w 3384"/>
              <a:gd name="T61" fmla="*/ 837 h 3379"/>
              <a:gd name="T62" fmla="*/ 3310 w 3384"/>
              <a:gd name="T63" fmla="*/ 1193 h 3379"/>
              <a:gd name="T64" fmla="*/ 3381 w 3384"/>
              <a:gd name="T65" fmla="*/ 1586 h 3379"/>
              <a:gd name="T66" fmla="*/ 3357 w 3384"/>
              <a:gd name="T67" fmla="*/ 1994 h 3379"/>
              <a:gd name="T68" fmla="*/ 3242 w 3384"/>
              <a:gd name="T69" fmla="*/ 2370 h 3379"/>
              <a:gd name="T70" fmla="*/ 3046 w 3384"/>
              <a:gd name="T71" fmla="*/ 2703 h 3379"/>
              <a:gd name="T72" fmla="*/ 2783 w 3384"/>
              <a:gd name="T73" fmla="*/ 2982 h 3379"/>
              <a:gd name="T74" fmla="*/ 2461 w 3384"/>
              <a:gd name="T75" fmla="*/ 3195 h 3379"/>
              <a:gd name="T76" fmla="*/ 2094 w 3384"/>
              <a:gd name="T77" fmla="*/ 3331 h 3379"/>
              <a:gd name="T78" fmla="*/ 1691 w 3384"/>
              <a:gd name="T79" fmla="*/ 3379 h 3379"/>
              <a:gd name="T80" fmla="*/ 1290 w 3384"/>
              <a:gd name="T81" fmla="*/ 3331 h 3379"/>
              <a:gd name="T82" fmla="*/ 923 w 3384"/>
              <a:gd name="T83" fmla="*/ 3195 h 3379"/>
              <a:gd name="T84" fmla="*/ 601 w 3384"/>
              <a:gd name="T85" fmla="*/ 2982 h 3379"/>
              <a:gd name="T86" fmla="*/ 338 w 3384"/>
              <a:gd name="T87" fmla="*/ 2703 h 3379"/>
              <a:gd name="T88" fmla="*/ 142 w 3384"/>
              <a:gd name="T89" fmla="*/ 2370 h 3379"/>
              <a:gd name="T90" fmla="*/ 27 w 3384"/>
              <a:gd name="T91" fmla="*/ 1994 h 3379"/>
              <a:gd name="T92" fmla="*/ 3 w 3384"/>
              <a:gd name="T93" fmla="*/ 1586 h 3379"/>
              <a:gd name="T94" fmla="*/ 74 w 3384"/>
              <a:gd name="T95" fmla="*/ 1193 h 3379"/>
              <a:gd name="T96" fmla="*/ 231 w 3384"/>
              <a:gd name="T97" fmla="*/ 837 h 3379"/>
              <a:gd name="T98" fmla="*/ 462 w 3384"/>
              <a:gd name="T99" fmla="*/ 530 h 3379"/>
              <a:gd name="T100" fmla="*/ 756 w 3384"/>
              <a:gd name="T101" fmla="*/ 282 h 3379"/>
              <a:gd name="T102" fmla="*/ 1102 w 3384"/>
              <a:gd name="T103" fmla="*/ 106 h 3379"/>
              <a:gd name="T104" fmla="*/ 1487 w 3384"/>
              <a:gd name="T105" fmla="*/ 12 h 33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3384" h="3379">
                <a:moveTo>
                  <a:pt x="1691" y="740"/>
                </a:moveTo>
                <a:lnTo>
                  <a:pt x="1607" y="743"/>
                </a:lnTo>
                <a:lnTo>
                  <a:pt x="1523" y="752"/>
                </a:lnTo>
                <a:lnTo>
                  <a:pt x="1442" y="765"/>
                </a:lnTo>
                <a:lnTo>
                  <a:pt x="1362" y="785"/>
                </a:lnTo>
                <a:lnTo>
                  <a:pt x="1285" y="808"/>
                </a:lnTo>
                <a:lnTo>
                  <a:pt x="1211" y="837"/>
                </a:lnTo>
                <a:lnTo>
                  <a:pt x="1141" y="870"/>
                </a:lnTo>
                <a:lnTo>
                  <a:pt x="1073" y="907"/>
                </a:lnTo>
                <a:lnTo>
                  <a:pt x="1009" y="949"/>
                </a:lnTo>
                <a:lnTo>
                  <a:pt x="948" y="994"/>
                </a:lnTo>
                <a:lnTo>
                  <a:pt x="892" y="1044"/>
                </a:lnTo>
                <a:lnTo>
                  <a:pt x="839" y="1096"/>
                </a:lnTo>
                <a:lnTo>
                  <a:pt x="792" y="1152"/>
                </a:lnTo>
                <a:lnTo>
                  <a:pt x="749" y="1210"/>
                </a:lnTo>
                <a:lnTo>
                  <a:pt x="711" y="1272"/>
                </a:lnTo>
                <a:lnTo>
                  <a:pt x="678" y="1337"/>
                </a:lnTo>
                <a:lnTo>
                  <a:pt x="650" y="1403"/>
                </a:lnTo>
                <a:lnTo>
                  <a:pt x="628" y="1471"/>
                </a:lnTo>
                <a:lnTo>
                  <a:pt x="613" y="1542"/>
                </a:lnTo>
                <a:lnTo>
                  <a:pt x="602" y="1615"/>
                </a:lnTo>
                <a:lnTo>
                  <a:pt x="599" y="1689"/>
                </a:lnTo>
                <a:lnTo>
                  <a:pt x="602" y="1757"/>
                </a:lnTo>
                <a:lnTo>
                  <a:pt x="611" y="1824"/>
                </a:lnTo>
                <a:lnTo>
                  <a:pt x="624" y="1890"/>
                </a:lnTo>
                <a:lnTo>
                  <a:pt x="643" y="1953"/>
                </a:lnTo>
                <a:lnTo>
                  <a:pt x="665" y="2015"/>
                </a:lnTo>
                <a:lnTo>
                  <a:pt x="693" y="2075"/>
                </a:lnTo>
                <a:lnTo>
                  <a:pt x="726" y="2132"/>
                </a:lnTo>
                <a:lnTo>
                  <a:pt x="762" y="2188"/>
                </a:lnTo>
                <a:lnTo>
                  <a:pt x="803" y="2241"/>
                </a:lnTo>
                <a:lnTo>
                  <a:pt x="848" y="2292"/>
                </a:lnTo>
                <a:lnTo>
                  <a:pt x="848" y="2320"/>
                </a:lnTo>
                <a:lnTo>
                  <a:pt x="845" y="2349"/>
                </a:lnTo>
                <a:lnTo>
                  <a:pt x="841" y="2381"/>
                </a:lnTo>
                <a:lnTo>
                  <a:pt x="834" y="2414"/>
                </a:lnTo>
                <a:lnTo>
                  <a:pt x="825" y="2448"/>
                </a:lnTo>
                <a:lnTo>
                  <a:pt x="810" y="2483"/>
                </a:lnTo>
                <a:lnTo>
                  <a:pt x="793" y="2518"/>
                </a:lnTo>
                <a:lnTo>
                  <a:pt x="771" y="2553"/>
                </a:lnTo>
                <a:lnTo>
                  <a:pt x="745" y="2588"/>
                </a:lnTo>
                <a:lnTo>
                  <a:pt x="712" y="2621"/>
                </a:lnTo>
                <a:lnTo>
                  <a:pt x="753" y="2632"/>
                </a:lnTo>
                <a:lnTo>
                  <a:pt x="794" y="2638"/>
                </a:lnTo>
                <a:lnTo>
                  <a:pt x="835" y="2638"/>
                </a:lnTo>
                <a:lnTo>
                  <a:pt x="874" y="2634"/>
                </a:lnTo>
                <a:lnTo>
                  <a:pt x="913" y="2627"/>
                </a:lnTo>
                <a:lnTo>
                  <a:pt x="949" y="2617"/>
                </a:lnTo>
                <a:lnTo>
                  <a:pt x="985" y="2604"/>
                </a:lnTo>
                <a:lnTo>
                  <a:pt x="1016" y="2590"/>
                </a:lnTo>
                <a:lnTo>
                  <a:pt x="1046" y="2575"/>
                </a:lnTo>
                <a:lnTo>
                  <a:pt x="1073" y="2559"/>
                </a:lnTo>
                <a:lnTo>
                  <a:pt x="1097" y="2545"/>
                </a:lnTo>
                <a:lnTo>
                  <a:pt x="1116" y="2531"/>
                </a:lnTo>
                <a:lnTo>
                  <a:pt x="1133" y="2520"/>
                </a:lnTo>
                <a:lnTo>
                  <a:pt x="1144" y="2511"/>
                </a:lnTo>
                <a:lnTo>
                  <a:pt x="1214" y="2544"/>
                </a:lnTo>
                <a:lnTo>
                  <a:pt x="1288" y="2571"/>
                </a:lnTo>
                <a:lnTo>
                  <a:pt x="1365" y="2595"/>
                </a:lnTo>
                <a:lnTo>
                  <a:pt x="1443" y="2614"/>
                </a:lnTo>
                <a:lnTo>
                  <a:pt x="1524" y="2628"/>
                </a:lnTo>
                <a:lnTo>
                  <a:pt x="1608" y="2636"/>
                </a:lnTo>
                <a:lnTo>
                  <a:pt x="1691" y="2639"/>
                </a:lnTo>
                <a:lnTo>
                  <a:pt x="1777" y="2636"/>
                </a:lnTo>
                <a:lnTo>
                  <a:pt x="1861" y="2628"/>
                </a:lnTo>
                <a:lnTo>
                  <a:pt x="1942" y="2614"/>
                </a:lnTo>
                <a:lnTo>
                  <a:pt x="2022" y="2595"/>
                </a:lnTo>
                <a:lnTo>
                  <a:pt x="2099" y="2570"/>
                </a:lnTo>
                <a:lnTo>
                  <a:pt x="2172" y="2543"/>
                </a:lnTo>
                <a:lnTo>
                  <a:pt x="2243" y="2509"/>
                </a:lnTo>
                <a:lnTo>
                  <a:pt x="2311" y="2472"/>
                </a:lnTo>
                <a:lnTo>
                  <a:pt x="2375" y="2431"/>
                </a:lnTo>
                <a:lnTo>
                  <a:pt x="2436" y="2385"/>
                </a:lnTo>
                <a:lnTo>
                  <a:pt x="2492" y="2336"/>
                </a:lnTo>
                <a:lnTo>
                  <a:pt x="2545" y="2284"/>
                </a:lnTo>
                <a:lnTo>
                  <a:pt x="2592" y="2227"/>
                </a:lnTo>
                <a:lnTo>
                  <a:pt x="2635" y="2168"/>
                </a:lnTo>
                <a:lnTo>
                  <a:pt x="2673" y="2107"/>
                </a:lnTo>
                <a:lnTo>
                  <a:pt x="2706" y="2043"/>
                </a:lnTo>
                <a:lnTo>
                  <a:pt x="2733" y="1976"/>
                </a:lnTo>
                <a:lnTo>
                  <a:pt x="2756" y="1907"/>
                </a:lnTo>
                <a:lnTo>
                  <a:pt x="2771" y="1836"/>
                </a:lnTo>
                <a:lnTo>
                  <a:pt x="2781" y="1763"/>
                </a:lnTo>
                <a:lnTo>
                  <a:pt x="2785" y="1689"/>
                </a:lnTo>
                <a:lnTo>
                  <a:pt x="2781" y="1615"/>
                </a:lnTo>
                <a:lnTo>
                  <a:pt x="2771" y="1542"/>
                </a:lnTo>
                <a:lnTo>
                  <a:pt x="2756" y="1471"/>
                </a:lnTo>
                <a:lnTo>
                  <a:pt x="2733" y="1403"/>
                </a:lnTo>
                <a:lnTo>
                  <a:pt x="2706" y="1337"/>
                </a:lnTo>
                <a:lnTo>
                  <a:pt x="2673" y="1272"/>
                </a:lnTo>
                <a:lnTo>
                  <a:pt x="2635" y="1210"/>
                </a:lnTo>
                <a:lnTo>
                  <a:pt x="2592" y="1152"/>
                </a:lnTo>
                <a:lnTo>
                  <a:pt x="2545" y="1096"/>
                </a:lnTo>
                <a:lnTo>
                  <a:pt x="2492" y="1044"/>
                </a:lnTo>
                <a:lnTo>
                  <a:pt x="2436" y="994"/>
                </a:lnTo>
                <a:lnTo>
                  <a:pt x="2375" y="949"/>
                </a:lnTo>
                <a:lnTo>
                  <a:pt x="2311" y="907"/>
                </a:lnTo>
                <a:lnTo>
                  <a:pt x="2243" y="870"/>
                </a:lnTo>
                <a:lnTo>
                  <a:pt x="2172" y="837"/>
                </a:lnTo>
                <a:lnTo>
                  <a:pt x="2099" y="808"/>
                </a:lnTo>
                <a:lnTo>
                  <a:pt x="2022" y="785"/>
                </a:lnTo>
                <a:lnTo>
                  <a:pt x="1942" y="765"/>
                </a:lnTo>
                <a:lnTo>
                  <a:pt x="1861" y="752"/>
                </a:lnTo>
                <a:lnTo>
                  <a:pt x="1777" y="743"/>
                </a:lnTo>
                <a:lnTo>
                  <a:pt x="1691" y="740"/>
                </a:lnTo>
                <a:close/>
                <a:moveTo>
                  <a:pt x="1691" y="0"/>
                </a:moveTo>
                <a:lnTo>
                  <a:pt x="1795" y="3"/>
                </a:lnTo>
                <a:lnTo>
                  <a:pt x="1897" y="12"/>
                </a:lnTo>
                <a:lnTo>
                  <a:pt x="1996" y="28"/>
                </a:lnTo>
                <a:lnTo>
                  <a:pt x="2094" y="48"/>
                </a:lnTo>
                <a:lnTo>
                  <a:pt x="2189" y="74"/>
                </a:lnTo>
                <a:lnTo>
                  <a:pt x="2282" y="106"/>
                </a:lnTo>
                <a:lnTo>
                  <a:pt x="2373" y="143"/>
                </a:lnTo>
                <a:lnTo>
                  <a:pt x="2461" y="184"/>
                </a:lnTo>
                <a:lnTo>
                  <a:pt x="2546" y="230"/>
                </a:lnTo>
                <a:lnTo>
                  <a:pt x="2628" y="282"/>
                </a:lnTo>
                <a:lnTo>
                  <a:pt x="2706" y="337"/>
                </a:lnTo>
                <a:lnTo>
                  <a:pt x="2783" y="398"/>
                </a:lnTo>
                <a:lnTo>
                  <a:pt x="2854" y="462"/>
                </a:lnTo>
                <a:lnTo>
                  <a:pt x="2922" y="530"/>
                </a:lnTo>
                <a:lnTo>
                  <a:pt x="2986" y="601"/>
                </a:lnTo>
                <a:lnTo>
                  <a:pt x="3046" y="677"/>
                </a:lnTo>
                <a:lnTo>
                  <a:pt x="3102" y="755"/>
                </a:lnTo>
                <a:lnTo>
                  <a:pt x="3153" y="837"/>
                </a:lnTo>
                <a:lnTo>
                  <a:pt x="3200" y="922"/>
                </a:lnTo>
                <a:lnTo>
                  <a:pt x="3242" y="1010"/>
                </a:lnTo>
                <a:lnTo>
                  <a:pt x="3278" y="1100"/>
                </a:lnTo>
                <a:lnTo>
                  <a:pt x="3310" y="1193"/>
                </a:lnTo>
                <a:lnTo>
                  <a:pt x="3336" y="1288"/>
                </a:lnTo>
                <a:lnTo>
                  <a:pt x="3357" y="1386"/>
                </a:lnTo>
                <a:lnTo>
                  <a:pt x="3372" y="1486"/>
                </a:lnTo>
                <a:lnTo>
                  <a:pt x="3381" y="1586"/>
                </a:lnTo>
                <a:lnTo>
                  <a:pt x="3384" y="1689"/>
                </a:lnTo>
                <a:lnTo>
                  <a:pt x="3381" y="1792"/>
                </a:lnTo>
                <a:lnTo>
                  <a:pt x="3372" y="1894"/>
                </a:lnTo>
                <a:lnTo>
                  <a:pt x="3357" y="1994"/>
                </a:lnTo>
                <a:lnTo>
                  <a:pt x="3336" y="2090"/>
                </a:lnTo>
                <a:lnTo>
                  <a:pt x="3310" y="2186"/>
                </a:lnTo>
                <a:lnTo>
                  <a:pt x="3278" y="2279"/>
                </a:lnTo>
                <a:lnTo>
                  <a:pt x="3242" y="2370"/>
                </a:lnTo>
                <a:lnTo>
                  <a:pt x="3200" y="2457"/>
                </a:lnTo>
                <a:lnTo>
                  <a:pt x="3153" y="2542"/>
                </a:lnTo>
                <a:lnTo>
                  <a:pt x="3102" y="2624"/>
                </a:lnTo>
                <a:lnTo>
                  <a:pt x="3046" y="2703"/>
                </a:lnTo>
                <a:lnTo>
                  <a:pt x="2986" y="2778"/>
                </a:lnTo>
                <a:lnTo>
                  <a:pt x="2922" y="2850"/>
                </a:lnTo>
                <a:lnTo>
                  <a:pt x="2854" y="2918"/>
                </a:lnTo>
                <a:lnTo>
                  <a:pt x="2783" y="2982"/>
                </a:lnTo>
                <a:lnTo>
                  <a:pt x="2706" y="3041"/>
                </a:lnTo>
                <a:lnTo>
                  <a:pt x="2628" y="3097"/>
                </a:lnTo>
                <a:lnTo>
                  <a:pt x="2546" y="3148"/>
                </a:lnTo>
                <a:lnTo>
                  <a:pt x="2461" y="3195"/>
                </a:lnTo>
                <a:lnTo>
                  <a:pt x="2373" y="3237"/>
                </a:lnTo>
                <a:lnTo>
                  <a:pt x="2282" y="3274"/>
                </a:lnTo>
                <a:lnTo>
                  <a:pt x="2189" y="3305"/>
                </a:lnTo>
                <a:lnTo>
                  <a:pt x="2094" y="3331"/>
                </a:lnTo>
                <a:lnTo>
                  <a:pt x="1996" y="3352"/>
                </a:lnTo>
                <a:lnTo>
                  <a:pt x="1897" y="3366"/>
                </a:lnTo>
                <a:lnTo>
                  <a:pt x="1795" y="3376"/>
                </a:lnTo>
                <a:lnTo>
                  <a:pt x="1691" y="3379"/>
                </a:lnTo>
                <a:lnTo>
                  <a:pt x="1589" y="3376"/>
                </a:lnTo>
                <a:lnTo>
                  <a:pt x="1487" y="3366"/>
                </a:lnTo>
                <a:lnTo>
                  <a:pt x="1388" y="3352"/>
                </a:lnTo>
                <a:lnTo>
                  <a:pt x="1290" y="3331"/>
                </a:lnTo>
                <a:lnTo>
                  <a:pt x="1195" y="3305"/>
                </a:lnTo>
                <a:lnTo>
                  <a:pt x="1102" y="3274"/>
                </a:lnTo>
                <a:lnTo>
                  <a:pt x="1011" y="3237"/>
                </a:lnTo>
                <a:lnTo>
                  <a:pt x="923" y="3195"/>
                </a:lnTo>
                <a:lnTo>
                  <a:pt x="838" y="3148"/>
                </a:lnTo>
                <a:lnTo>
                  <a:pt x="756" y="3097"/>
                </a:lnTo>
                <a:lnTo>
                  <a:pt x="678" y="3041"/>
                </a:lnTo>
                <a:lnTo>
                  <a:pt x="601" y="2982"/>
                </a:lnTo>
                <a:lnTo>
                  <a:pt x="530" y="2918"/>
                </a:lnTo>
                <a:lnTo>
                  <a:pt x="462" y="2850"/>
                </a:lnTo>
                <a:lnTo>
                  <a:pt x="398" y="2778"/>
                </a:lnTo>
                <a:lnTo>
                  <a:pt x="338" y="2703"/>
                </a:lnTo>
                <a:lnTo>
                  <a:pt x="282" y="2624"/>
                </a:lnTo>
                <a:lnTo>
                  <a:pt x="231" y="2542"/>
                </a:lnTo>
                <a:lnTo>
                  <a:pt x="184" y="2457"/>
                </a:lnTo>
                <a:lnTo>
                  <a:pt x="142" y="2370"/>
                </a:lnTo>
                <a:lnTo>
                  <a:pt x="106" y="2279"/>
                </a:lnTo>
                <a:lnTo>
                  <a:pt x="74" y="2186"/>
                </a:lnTo>
                <a:lnTo>
                  <a:pt x="47" y="2090"/>
                </a:lnTo>
                <a:lnTo>
                  <a:pt x="27" y="1994"/>
                </a:lnTo>
                <a:lnTo>
                  <a:pt x="12" y="1894"/>
                </a:lnTo>
                <a:lnTo>
                  <a:pt x="3" y="1792"/>
                </a:lnTo>
                <a:lnTo>
                  <a:pt x="0" y="1689"/>
                </a:lnTo>
                <a:lnTo>
                  <a:pt x="3" y="1586"/>
                </a:lnTo>
                <a:lnTo>
                  <a:pt x="12" y="1486"/>
                </a:lnTo>
                <a:lnTo>
                  <a:pt x="27" y="1386"/>
                </a:lnTo>
                <a:lnTo>
                  <a:pt x="47" y="1288"/>
                </a:lnTo>
                <a:lnTo>
                  <a:pt x="74" y="1193"/>
                </a:lnTo>
                <a:lnTo>
                  <a:pt x="106" y="1100"/>
                </a:lnTo>
                <a:lnTo>
                  <a:pt x="142" y="1010"/>
                </a:lnTo>
                <a:lnTo>
                  <a:pt x="184" y="922"/>
                </a:lnTo>
                <a:lnTo>
                  <a:pt x="231" y="837"/>
                </a:lnTo>
                <a:lnTo>
                  <a:pt x="282" y="755"/>
                </a:lnTo>
                <a:lnTo>
                  <a:pt x="338" y="677"/>
                </a:lnTo>
                <a:lnTo>
                  <a:pt x="398" y="601"/>
                </a:lnTo>
                <a:lnTo>
                  <a:pt x="462" y="530"/>
                </a:lnTo>
                <a:lnTo>
                  <a:pt x="530" y="462"/>
                </a:lnTo>
                <a:lnTo>
                  <a:pt x="601" y="398"/>
                </a:lnTo>
                <a:lnTo>
                  <a:pt x="678" y="337"/>
                </a:lnTo>
                <a:lnTo>
                  <a:pt x="756" y="282"/>
                </a:lnTo>
                <a:lnTo>
                  <a:pt x="838" y="230"/>
                </a:lnTo>
                <a:lnTo>
                  <a:pt x="923" y="184"/>
                </a:lnTo>
                <a:lnTo>
                  <a:pt x="1011" y="143"/>
                </a:lnTo>
                <a:lnTo>
                  <a:pt x="1102" y="106"/>
                </a:lnTo>
                <a:lnTo>
                  <a:pt x="1195" y="74"/>
                </a:lnTo>
                <a:lnTo>
                  <a:pt x="1290" y="48"/>
                </a:lnTo>
                <a:lnTo>
                  <a:pt x="1388" y="28"/>
                </a:lnTo>
                <a:lnTo>
                  <a:pt x="1487" y="12"/>
                </a:lnTo>
                <a:lnTo>
                  <a:pt x="1589" y="3"/>
                </a:lnTo>
                <a:lnTo>
                  <a:pt x="1691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0" name="Freeform 28"/>
          <p:cNvSpPr>
            <a:spLocks noEditPoints="1"/>
          </p:cNvSpPr>
          <p:nvPr/>
        </p:nvSpPr>
        <p:spPr bwMode="auto">
          <a:xfrm>
            <a:off x="10002647" y="1895475"/>
            <a:ext cx="596900" cy="595313"/>
          </a:xfrm>
          <a:custGeom>
            <a:avLst/>
            <a:gdLst>
              <a:gd name="T0" fmla="*/ 2515 w 3384"/>
              <a:gd name="T1" fmla="*/ 1380 h 3379"/>
              <a:gd name="T2" fmla="*/ 2535 w 3384"/>
              <a:gd name="T3" fmla="*/ 1684 h 3379"/>
              <a:gd name="T4" fmla="*/ 2462 w 3384"/>
              <a:gd name="T5" fmla="*/ 1993 h 3379"/>
              <a:gd name="T6" fmla="*/ 2303 w 3384"/>
              <a:gd name="T7" fmla="*/ 2258 h 3379"/>
              <a:gd name="T8" fmla="*/ 2075 w 3384"/>
              <a:gd name="T9" fmla="*/ 2465 h 3379"/>
              <a:gd name="T10" fmla="*/ 1793 w 3384"/>
              <a:gd name="T11" fmla="*/ 2596 h 3379"/>
              <a:gd name="T12" fmla="*/ 1762 w 3384"/>
              <a:gd name="T13" fmla="*/ 2671 h 3379"/>
              <a:gd name="T14" fmla="*/ 2036 w 3384"/>
              <a:gd name="T15" fmla="*/ 2694 h 3379"/>
              <a:gd name="T16" fmla="*/ 2297 w 3384"/>
              <a:gd name="T17" fmla="*/ 2628 h 3379"/>
              <a:gd name="T18" fmla="*/ 2691 w 3384"/>
              <a:gd name="T19" fmla="*/ 2281 h 3379"/>
              <a:gd name="T20" fmla="*/ 2782 w 3384"/>
              <a:gd name="T21" fmla="*/ 2051 h 3379"/>
              <a:gd name="T22" fmla="*/ 2801 w 3384"/>
              <a:gd name="T23" fmla="*/ 1790 h 3379"/>
              <a:gd name="T24" fmla="*/ 2735 w 3384"/>
              <a:gd name="T25" fmla="*/ 1528 h 3379"/>
              <a:gd name="T26" fmla="*/ 2593 w 3384"/>
              <a:gd name="T27" fmla="*/ 1306 h 3379"/>
              <a:gd name="T28" fmla="*/ 1500 w 3384"/>
              <a:gd name="T29" fmla="*/ 683 h 3379"/>
              <a:gd name="T30" fmla="*/ 1210 w 3384"/>
              <a:gd name="T31" fmla="*/ 729 h 3379"/>
              <a:gd name="T32" fmla="*/ 957 w 3384"/>
              <a:gd name="T33" fmla="*/ 860 h 3379"/>
              <a:gd name="T34" fmla="*/ 758 w 3384"/>
              <a:gd name="T35" fmla="*/ 1059 h 3379"/>
              <a:gd name="T36" fmla="*/ 627 w 3384"/>
              <a:gd name="T37" fmla="*/ 1311 h 3379"/>
              <a:gd name="T38" fmla="*/ 580 w 3384"/>
              <a:gd name="T39" fmla="*/ 1602 h 3379"/>
              <a:gd name="T40" fmla="*/ 622 w 3384"/>
              <a:gd name="T41" fmla="*/ 1877 h 3379"/>
              <a:gd name="T42" fmla="*/ 590 w 3384"/>
              <a:gd name="T43" fmla="*/ 2491 h 3379"/>
              <a:gd name="T44" fmla="*/ 1206 w 3384"/>
              <a:gd name="T45" fmla="*/ 2473 h 3379"/>
              <a:gd name="T46" fmla="*/ 1500 w 3384"/>
              <a:gd name="T47" fmla="*/ 2521 h 3379"/>
              <a:gd name="T48" fmla="*/ 1792 w 3384"/>
              <a:gd name="T49" fmla="*/ 2474 h 3379"/>
              <a:gd name="T50" fmla="*/ 2044 w 3384"/>
              <a:gd name="T51" fmla="*/ 2343 h 3379"/>
              <a:gd name="T52" fmla="*/ 2244 w 3384"/>
              <a:gd name="T53" fmla="*/ 2145 h 3379"/>
              <a:gd name="T54" fmla="*/ 2375 w 3384"/>
              <a:gd name="T55" fmla="*/ 1892 h 3379"/>
              <a:gd name="T56" fmla="*/ 2421 w 3384"/>
              <a:gd name="T57" fmla="*/ 1602 h 3379"/>
              <a:gd name="T58" fmla="*/ 2375 w 3384"/>
              <a:gd name="T59" fmla="*/ 1311 h 3379"/>
              <a:gd name="T60" fmla="*/ 2244 w 3384"/>
              <a:gd name="T61" fmla="*/ 1059 h 3379"/>
              <a:gd name="T62" fmla="*/ 2044 w 3384"/>
              <a:gd name="T63" fmla="*/ 860 h 3379"/>
              <a:gd name="T64" fmla="*/ 1792 w 3384"/>
              <a:gd name="T65" fmla="*/ 729 h 3379"/>
              <a:gd name="T66" fmla="*/ 1500 w 3384"/>
              <a:gd name="T67" fmla="*/ 683 h 3379"/>
              <a:gd name="T68" fmla="*/ 1996 w 3384"/>
              <a:gd name="T69" fmla="*/ 28 h 3379"/>
              <a:gd name="T70" fmla="*/ 2373 w 3384"/>
              <a:gd name="T71" fmla="*/ 143 h 3379"/>
              <a:gd name="T72" fmla="*/ 2706 w 3384"/>
              <a:gd name="T73" fmla="*/ 337 h 3379"/>
              <a:gd name="T74" fmla="*/ 2986 w 3384"/>
              <a:gd name="T75" fmla="*/ 601 h 3379"/>
              <a:gd name="T76" fmla="*/ 3200 w 3384"/>
              <a:gd name="T77" fmla="*/ 922 h 3379"/>
              <a:gd name="T78" fmla="*/ 3336 w 3384"/>
              <a:gd name="T79" fmla="*/ 1288 h 3379"/>
              <a:gd name="T80" fmla="*/ 3384 w 3384"/>
              <a:gd name="T81" fmla="*/ 1689 h 3379"/>
              <a:gd name="T82" fmla="*/ 3336 w 3384"/>
              <a:gd name="T83" fmla="*/ 2090 h 3379"/>
              <a:gd name="T84" fmla="*/ 3200 w 3384"/>
              <a:gd name="T85" fmla="*/ 2457 h 3379"/>
              <a:gd name="T86" fmla="*/ 2986 w 3384"/>
              <a:gd name="T87" fmla="*/ 2778 h 3379"/>
              <a:gd name="T88" fmla="*/ 2706 w 3384"/>
              <a:gd name="T89" fmla="*/ 3041 h 3379"/>
              <a:gd name="T90" fmla="*/ 2373 w 3384"/>
              <a:gd name="T91" fmla="*/ 3237 h 3379"/>
              <a:gd name="T92" fmla="*/ 1996 w 3384"/>
              <a:gd name="T93" fmla="*/ 3352 h 3379"/>
              <a:gd name="T94" fmla="*/ 1589 w 3384"/>
              <a:gd name="T95" fmla="*/ 3376 h 3379"/>
              <a:gd name="T96" fmla="*/ 1195 w 3384"/>
              <a:gd name="T97" fmla="*/ 3305 h 3379"/>
              <a:gd name="T98" fmla="*/ 838 w 3384"/>
              <a:gd name="T99" fmla="*/ 3148 h 3379"/>
              <a:gd name="T100" fmla="*/ 530 w 3384"/>
              <a:gd name="T101" fmla="*/ 2918 h 3379"/>
              <a:gd name="T102" fmla="*/ 282 w 3384"/>
              <a:gd name="T103" fmla="*/ 2624 h 3379"/>
              <a:gd name="T104" fmla="*/ 106 w 3384"/>
              <a:gd name="T105" fmla="*/ 2279 h 3379"/>
              <a:gd name="T106" fmla="*/ 12 w 3384"/>
              <a:gd name="T107" fmla="*/ 1894 h 3379"/>
              <a:gd name="T108" fmla="*/ 12 w 3384"/>
              <a:gd name="T109" fmla="*/ 1486 h 3379"/>
              <a:gd name="T110" fmla="*/ 106 w 3384"/>
              <a:gd name="T111" fmla="*/ 1100 h 3379"/>
              <a:gd name="T112" fmla="*/ 282 w 3384"/>
              <a:gd name="T113" fmla="*/ 755 h 3379"/>
              <a:gd name="T114" fmla="*/ 530 w 3384"/>
              <a:gd name="T115" fmla="*/ 462 h 3379"/>
              <a:gd name="T116" fmla="*/ 838 w 3384"/>
              <a:gd name="T117" fmla="*/ 230 h 3379"/>
              <a:gd name="T118" fmla="*/ 1195 w 3384"/>
              <a:gd name="T119" fmla="*/ 74 h 3379"/>
              <a:gd name="T120" fmla="*/ 1589 w 3384"/>
              <a:gd name="T121" fmla="*/ 3 h 33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384" h="3379">
                <a:moveTo>
                  <a:pt x="2446" y="1175"/>
                </a:moveTo>
                <a:lnTo>
                  <a:pt x="2474" y="1241"/>
                </a:lnTo>
                <a:lnTo>
                  <a:pt x="2496" y="1310"/>
                </a:lnTo>
                <a:lnTo>
                  <a:pt x="2515" y="1380"/>
                </a:lnTo>
                <a:lnTo>
                  <a:pt x="2528" y="1453"/>
                </a:lnTo>
                <a:lnTo>
                  <a:pt x="2535" y="1527"/>
                </a:lnTo>
                <a:lnTo>
                  <a:pt x="2539" y="1602"/>
                </a:lnTo>
                <a:lnTo>
                  <a:pt x="2535" y="1684"/>
                </a:lnTo>
                <a:lnTo>
                  <a:pt x="2526" y="1764"/>
                </a:lnTo>
                <a:lnTo>
                  <a:pt x="2511" y="1843"/>
                </a:lnTo>
                <a:lnTo>
                  <a:pt x="2489" y="1920"/>
                </a:lnTo>
                <a:lnTo>
                  <a:pt x="2462" y="1993"/>
                </a:lnTo>
                <a:lnTo>
                  <a:pt x="2429" y="2064"/>
                </a:lnTo>
                <a:lnTo>
                  <a:pt x="2392" y="2131"/>
                </a:lnTo>
                <a:lnTo>
                  <a:pt x="2350" y="2197"/>
                </a:lnTo>
                <a:lnTo>
                  <a:pt x="2303" y="2258"/>
                </a:lnTo>
                <a:lnTo>
                  <a:pt x="2252" y="2315"/>
                </a:lnTo>
                <a:lnTo>
                  <a:pt x="2197" y="2370"/>
                </a:lnTo>
                <a:lnTo>
                  <a:pt x="2138" y="2419"/>
                </a:lnTo>
                <a:lnTo>
                  <a:pt x="2075" y="2465"/>
                </a:lnTo>
                <a:lnTo>
                  <a:pt x="2009" y="2505"/>
                </a:lnTo>
                <a:lnTo>
                  <a:pt x="1939" y="2541"/>
                </a:lnTo>
                <a:lnTo>
                  <a:pt x="1867" y="2570"/>
                </a:lnTo>
                <a:lnTo>
                  <a:pt x="1793" y="2596"/>
                </a:lnTo>
                <a:lnTo>
                  <a:pt x="1716" y="2616"/>
                </a:lnTo>
                <a:lnTo>
                  <a:pt x="1636" y="2629"/>
                </a:lnTo>
                <a:lnTo>
                  <a:pt x="1698" y="2653"/>
                </a:lnTo>
                <a:lnTo>
                  <a:pt x="1762" y="2671"/>
                </a:lnTo>
                <a:lnTo>
                  <a:pt x="1829" y="2686"/>
                </a:lnTo>
                <a:lnTo>
                  <a:pt x="1897" y="2694"/>
                </a:lnTo>
                <a:lnTo>
                  <a:pt x="1966" y="2696"/>
                </a:lnTo>
                <a:lnTo>
                  <a:pt x="2036" y="2694"/>
                </a:lnTo>
                <a:lnTo>
                  <a:pt x="2104" y="2685"/>
                </a:lnTo>
                <a:lnTo>
                  <a:pt x="2171" y="2671"/>
                </a:lnTo>
                <a:lnTo>
                  <a:pt x="2235" y="2653"/>
                </a:lnTo>
                <a:lnTo>
                  <a:pt x="2297" y="2628"/>
                </a:lnTo>
                <a:lnTo>
                  <a:pt x="2356" y="2600"/>
                </a:lnTo>
                <a:lnTo>
                  <a:pt x="2413" y="2567"/>
                </a:lnTo>
                <a:lnTo>
                  <a:pt x="2795" y="2669"/>
                </a:lnTo>
                <a:lnTo>
                  <a:pt x="2691" y="2281"/>
                </a:lnTo>
                <a:lnTo>
                  <a:pt x="2720" y="2226"/>
                </a:lnTo>
                <a:lnTo>
                  <a:pt x="2744" y="2169"/>
                </a:lnTo>
                <a:lnTo>
                  <a:pt x="2765" y="2111"/>
                </a:lnTo>
                <a:lnTo>
                  <a:pt x="2782" y="2051"/>
                </a:lnTo>
                <a:lnTo>
                  <a:pt x="2794" y="1989"/>
                </a:lnTo>
                <a:lnTo>
                  <a:pt x="2801" y="1925"/>
                </a:lnTo>
                <a:lnTo>
                  <a:pt x="2804" y="1860"/>
                </a:lnTo>
                <a:lnTo>
                  <a:pt x="2801" y="1790"/>
                </a:lnTo>
                <a:lnTo>
                  <a:pt x="2793" y="1721"/>
                </a:lnTo>
                <a:lnTo>
                  <a:pt x="2778" y="1654"/>
                </a:lnTo>
                <a:lnTo>
                  <a:pt x="2759" y="1590"/>
                </a:lnTo>
                <a:lnTo>
                  <a:pt x="2735" y="1528"/>
                </a:lnTo>
                <a:lnTo>
                  <a:pt x="2706" y="1468"/>
                </a:lnTo>
                <a:lnTo>
                  <a:pt x="2672" y="1411"/>
                </a:lnTo>
                <a:lnTo>
                  <a:pt x="2635" y="1356"/>
                </a:lnTo>
                <a:lnTo>
                  <a:pt x="2593" y="1306"/>
                </a:lnTo>
                <a:lnTo>
                  <a:pt x="2548" y="1258"/>
                </a:lnTo>
                <a:lnTo>
                  <a:pt x="2498" y="1214"/>
                </a:lnTo>
                <a:lnTo>
                  <a:pt x="2446" y="1175"/>
                </a:lnTo>
                <a:close/>
                <a:moveTo>
                  <a:pt x="1500" y="683"/>
                </a:moveTo>
                <a:lnTo>
                  <a:pt x="1425" y="686"/>
                </a:lnTo>
                <a:lnTo>
                  <a:pt x="1351" y="695"/>
                </a:lnTo>
                <a:lnTo>
                  <a:pt x="1279" y="709"/>
                </a:lnTo>
                <a:lnTo>
                  <a:pt x="1210" y="729"/>
                </a:lnTo>
                <a:lnTo>
                  <a:pt x="1142" y="755"/>
                </a:lnTo>
                <a:lnTo>
                  <a:pt x="1077" y="786"/>
                </a:lnTo>
                <a:lnTo>
                  <a:pt x="1015" y="820"/>
                </a:lnTo>
                <a:lnTo>
                  <a:pt x="957" y="860"/>
                </a:lnTo>
                <a:lnTo>
                  <a:pt x="901" y="904"/>
                </a:lnTo>
                <a:lnTo>
                  <a:pt x="850" y="952"/>
                </a:lnTo>
                <a:lnTo>
                  <a:pt x="801" y="1004"/>
                </a:lnTo>
                <a:lnTo>
                  <a:pt x="758" y="1059"/>
                </a:lnTo>
                <a:lnTo>
                  <a:pt x="718" y="1118"/>
                </a:lnTo>
                <a:lnTo>
                  <a:pt x="683" y="1179"/>
                </a:lnTo>
                <a:lnTo>
                  <a:pt x="653" y="1244"/>
                </a:lnTo>
                <a:lnTo>
                  <a:pt x="627" y="1311"/>
                </a:lnTo>
                <a:lnTo>
                  <a:pt x="607" y="1381"/>
                </a:lnTo>
                <a:lnTo>
                  <a:pt x="592" y="1453"/>
                </a:lnTo>
                <a:lnTo>
                  <a:pt x="583" y="1527"/>
                </a:lnTo>
                <a:lnTo>
                  <a:pt x="580" y="1602"/>
                </a:lnTo>
                <a:lnTo>
                  <a:pt x="583" y="1673"/>
                </a:lnTo>
                <a:lnTo>
                  <a:pt x="591" y="1743"/>
                </a:lnTo>
                <a:lnTo>
                  <a:pt x="605" y="1812"/>
                </a:lnTo>
                <a:lnTo>
                  <a:pt x="622" y="1877"/>
                </a:lnTo>
                <a:lnTo>
                  <a:pt x="646" y="1942"/>
                </a:lnTo>
                <a:lnTo>
                  <a:pt x="672" y="2004"/>
                </a:lnTo>
                <a:lnTo>
                  <a:pt x="704" y="2064"/>
                </a:lnTo>
                <a:lnTo>
                  <a:pt x="590" y="2491"/>
                </a:lnTo>
                <a:lnTo>
                  <a:pt x="1009" y="2379"/>
                </a:lnTo>
                <a:lnTo>
                  <a:pt x="1072" y="2415"/>
                </a:lnTo>
                <a:lnTo>
                  <a:pt x="1137" y="2447"/>
                </a:lnTo>
                <a:lnTo>
                  <a:pt x="1206" y="2473"/>
                </a:lnTo>
                <a:lnTo>
                  <a:pt x="1276" y="2493"/>
                </a:lnTo>
                <a:lnTo>
                  <a:pt x="1349" y="2509"/>
                </a:lnTo>
                <a:lnTo>
                  <a:pt x="1424" y="2518"/>
                </a:lnTo>
                <a:lnTo>
                  <a:pt x="1500" y="2521"/>
                </a:lnTo>
                <a:lnTo>
                  <a:pt x="1577" y="2518"/>
                </a:lnTo>
                <a:lnTo>
                  <a:pt x="1650" y="2509"/>
                </a:lnTo>
                <a:lnTo>
                  <a:pt x="1722" y="2494"/>
                </a:lnTo>
                <a:lnTo>
                  <a:pt x="1792" y="2474"/>
                </a:lnTo>
                <a:lnTo>
                  <a:pt x="1859" y="2449"/>
                </a:lnTo>
                <a:lnTo>
                  <a:pt x="1924" y="2418"/>
                </a:lnTo>
                <a:lnTo>
                  <a:pt x="1985" y="2383"/>
                </a:lnTo>
                <a:lnTo>
                  <a:pt x="2044" y="2343"/>
                </a:lnTo>
                <a:lnTo>
                  <a:pt x="2100" y="2300"/>
                </a:lnTo>
                <a:lnTo>
                  <a:pt x="2152" y="2252"/>
                </a:lnTo>
                <a:lnTo>
                  <a:pt x="2200" y="2200"/>
                </a:lnTo>
                <a:lnTo>
                  <a:pt x="2244" y="2145"/>
                </a:lnTo>
                <a:lnTo>
                  <a:pt x="2283" y="2086"/>
                </a:lnTo>
                <a:lnTo>
                  <a:pt x="2319" y="2024"/>
                </a:lnTo>
                <a:lnTo>
                  <a:pt x="2349" y="1960"/>
                </a:lnTo>
                <a:lnTo>
                  <a:pt x="2375" y="1892"/>
                </a:lnTo>
                <a:lnTo>
                  <a:pt x="2394" y="1823"/>
                </a:lnTo>
                <a:lnTo>
                  <a:pt x="2410" y="1751"/>
                </a:lnTo>
                <a:lnTo>
                  <a:pt x="2418" y="1677"/>
                </a:lnTo>
                <a:lnTo>
                  <a:pt x="2421" y="1602"/>
                </a:lnTo>
                <a:lnTo>
                  <a:pt x="2418" y="1527"/>
                </a:lnTo>
                <a:lnTo>
                  <a:pt x="2410" y="1453"/>
                </a:lnTo>
                <a:lnTo>
                  <a:pt x="2394" y="1381"/>
                </a:lnTo>
                <a:lnTo>
                  <a:pt x="2375" y="1311"/>
                </a:lnTo>
                <a:lnTo>
                  <a:pt x="2349" y="1244"/>
                </a:lnTo>
                <a:lnTo>
                  <a:pt x="2319" y="1179"/>
                </a:lnTo>
                <a:lnTo>
                  <a:pt x="2283" y="1118"/>
                </a:lnTo>
                <a:lnTo>
                  <a:pt x="2244" y="1059"/>
                </a:lnTo>
                <a:lnTo>
                  <a:pt x="2200" y="1004"/>
                </a:lnTo>
                <a:lnTo>
                  <a:pt x="2152" y="952"/>
                </a:lnTo>
                <a:lnTo>
                  <a:pt x="2100" y="904"/>
                </a:lnTo>
                <a:lnTo>
                  <a:pt x="2044" y="860"/>
                </a:lnTo>
                <a:lnTo>
                  <a:pt x="1985" y="820"/>
                </a:lnTo>
                <a:lnTo>
                  <a:pt x="1924" y="786"/>
                </a:lnTo>
                <a:lnTo>
                  <a:pt x="1859" y="755"/>
                </a:lnTo>
                <a:lnTo>
                  <a:pt x="1792" y="729"/>
                </a:lnTo>
                <a:lnTo>
                  <a:pt x="1722" y="709"/>
                </a:lnTo>
                <a:lnTo>
                  <a:pt x="1650" y="695"/>
                </a:lnTo>
                <a:lnTo>
                  <a:pt x="1577" y="686"/>
                </a:lnTo>
                <a:lnTo>
                  <a:pt x="1500" y="683"/>
                </a:lnTo>
                <a:close/>
                <a:moveTo>
                  <a:pt x="1691" y="0"/>
                </a:moveTo>
                <a:lnTo>
                  <a:pt x="1795" y="3"/>
                </a:lnTo>
                <a:lnTo>
                  <a:pt x="1897" y="12"/>
                </a:lnTo>
                <a:lnTo>
                  <a:pt x="1996" y="28"/>
                </a:lnTo>
                <a:lnTo>
                  <a:pt x="2094" y="48"/>
                </a:lnTo>
                <a:lnTo>
                  <a:pt x="2189" y="74"/>
                </a:lnTo>
                <a:lnTo>
                  <a:pt x="2282" y="106"/>
                </a:lnTo>
                <a:lnTo>
                  <a:pt x="2373" y="143"/>
                </a:lnTo>
                <a:lnTo>
                  <a:pt x="2461" y="184"/>
                </a:lnTo>
                <a:lnTo>
                  <a:pt x="2546" y="230"/>
                </a:lnTo>
                <a:lnTo>
                  <a:pt x="2628" y="282"/>
                </a:lnTo>
                <a:lnTo>
                  <a:pt x="2706" y="337"/>
                </a:lnTo>
                <a:lnTo>
                  <a:pt x="2783" y="398"/>
                </a:lnTo>
                <a:lnTo>
                  <a:pt x="2854" y="462"/>
                </a:lnTo>
                <a:lnTo>
                  <a:pt x="2922" y="530"/>
                </a:lnTo>
                <a:lnTo>
                  <a:pt x="2986" y="601"/>
                </a:lnTo>
                <a:lnTo>
                  <a:pt x="3046" y="677"/>
                </a:lnTo>
                <a:lnTo>
                  <a:pt x="3102" y="755"/>
                </a:lnTo>
                <a:lnTo>
                  <a:pt x="3153" y="837"/>
                </a:lnTo>
                <a:lnTo>
                  <a:pt x="3200" y="922"/>
                </a:lnTo>
                <a:lnTo>
                  <a:pt x="3242" y="1010"/>
                </a:lnTo>
                <a:lnTo>
                  <a:pt x="3278" y="1100"/>
                </a:lnTo>
                <a:lnTo>
                  <a:pt x="3310" y="1193"/>
                </a:lnTo>
                <a:lnTo>
                  <a:pt x="3336" y="1288"/>
                </a:lnTo>
                <a:lnTo>
                  <a:pt x="3357" y="1386"/>
                </a:lnTo>
                <a:lnTo>
                  <a:pt x="3372" y="1486"/>
                </a:lnTo>
                <a:lnTo>
                  <a:pt x="3381" y="1586"/>
                </a:lnTo>
                <a:lnTo>
                  <a:pt x="3384" y="1689"/>
                </a:lnTo>
                <a:lnTo>
                  <a:pt x="3381" y="1792"/>
                </a:lnTo>
                <a:lnTo>
                  <a:pt x="3372" y="1894"/>
                </a:lnTo>
                <a:lnTo>
                  <a:pt x="3357" y="1994"/>
                </a:lnTo>
                <a:lnTo>
                  <a:pt x="3336" y="2090"/>
                </a:lnTo>
                <a:lnTo>
                  <a:pt x="3310" y="2186"/>
                </a:lnTo>
                <a:lnTo>
                  <a:pt x="3278" y="2279"/>
                </a:lnTo>
                <a:lnTo>
                  <a:pt x="3242" y="2370"/>
                </a:lnTo>
                <a:lnTo>
                  <a:pt x="3200" y="2457"/>
                </a:lnTo>
                <a:lnTo>
                  <a:pt x="3153" y="2542"/>
                </a:lnTo>
                <a:lnTo>
                  <a:pt x="3102" y="2624"/>
                </a:lnTo>
                <a:lnTo>
                  <a:pt x="3046" y="2703"/>
                </a:lnTo>
                <a:lnTo>
                  <a:pt x="2986" y="2778"/>
                </a:lnTo>
                <a:lnTo>
                  <a:pt x="2922" y="2850"/>
                </a:lnTo>
                <a:lnTo>
                  <a:pt x="2854" y="2918"/>
                </a:lnTo>
                <a:lnTo>
                  <a:pt x="2783" y="2982"/>
                </a:lnTo>
                <a:lnTo>
                  <a:pt x="2706" y="3041"/>
                </a:lnTo>
                <a:lnTo>
                  <a:pt x="2628" y="3097"/>
                </a:lnTo>
                <a:lnTo>
                  <a:pt x="2546" y="3148"/>
                </a:lnTo>
                <a:lnTo>
                  <a:pt x="2461" y="3195"/>
                </a:lnTo>
                <a:lnTo>
                  <a:pt x="2373" y="3237"/>
                </a:lnTo>
                <a:lnTo>
                  <a:pt x="2282" y="3274"/>
                </a:lnTo>
                <a:lnTo>
                  <a:pt x="2189" y="3305"/>
                </a:lnTo>
                <a:lnTo>
                  <a:pt x="2094" y="3331"/>
                </a:lnTo>
                <a:lnTo>
                  <a:pt x="1996" y="3352"/>
                </a:lnTo>
                <a:lnTo>
                  <a:pt x="1897" y="3366"/>
                </a:lnTo>
                <a:lnTo>
                  <a:pt x="1795" y="3376"/>
                </a:lnTo>
                <a:lnTo>
                  <a:pt x="1691" y="3379"/>
                </a:lnTo>
                <a:lnTo>
                  <a:pt x="1589" y="3376"/>
                </a:lnTo>
                <a:lnTo>
                  <a:pt x="1487" y="3366"/>
                </a:lnTo>
                <a:lnTo>
                  <a:pt x="1388" y="3352"/>
                </a:lnTo>
                <a:lnTo>
                  <a:pt x="1290" y="3331"/>
                </a:lnTo>
                <a:lnTo>
                  <a:pt x="1195" y="3305"/>
                </a:lnTo>
                <a:lnTo>
                  <a:pt x="1102" y="3274"/>
                </a:lnTo>
                <a:lnTo>
                  <a:pt x="1011" y="3237"/>
                </a:lnTo>
                <a:lnTo>
                  <a:pt x="923" y="3195"/>
                </a:lnTo>
                <a:lnTo>
                  <a:pt x="838" y="3148"/>
                </a:lnTo>
                <a:lnTo>
                  <a:pt x="756" y="3097"/>
                </a:lnTo>
                <a:lnTo>
                  <a:pt x="678" y="3041"/>
                </a:lnTo>
                <a:lnTo>
                  <a:pt x="601" y="2982"/>
                </a:lnTo>
                <a:lnTo>
                  <a:pt x="530" y="2918"/>
                </a:lnTo>
                <a:lnTo>
                  <a:pt x="462" y="2850"/>
                </a:lnTo>
                <a:lnTo>
                  <a:pt x="398" y="2778"/>
                </a:lnTo>
                <a:lnTo>
                  <a:pt x="338" y="2703"/>
                </a:lnTo>
                <a:lnTo>
                  <a:pt x="282" y="2624"/>
                </a:lnTo>
                <a:lnTo>
                  <a:pt x="231" y="2542"/>
                </a:lnTo>
                <a:lnTo>
                  <a:pt x="184" y="2457"/>
                </a:lnTo>
                <a:lnTo>
                  <a:pt x="142" y="2370"/>
                </a:lnTo>
                <a:lnTo>
                  <a:pt x="106" y="2279"/>
                </a:lnTo>
                <a:lnTo>
                  <a:pt x="74" y="2186"/>
                </a:lnTo>
                <a:lnTo>
                  <a:pt x="47" y="2090"/>
                </a:lnTo>
                <a:lnTo>
                  <a:pt x="27" y="1994"/>
                </a:lnTo>
                <a:lnTo>
                  <a:pt x="12" y="1894"/>
                </a:lnTo>
                <a:lnTo>
                  <a:pt x="3" y="1792"/>
                </a:lnTo>
                <a:lnTo>
                  <a:pt x="0" y="1689"/>
                </a:lnTo>
                <a:lnTo>
                  <a:pt x="3" y="1586"/>
                </a:lnTo>
                <a:lnTo>
                  <a:pt x="12" y="1486"/>
                </a:lnTo>
                <a:lnTo>
                  <a:pt x="27" y="1386"/>
                </a:lnTo>
                <a:lnTo>
                  <a:pt x="47" y="1288"/>
                </a:lnTo>
                <a:lnTo>
                  <a:pt x="74" y="1193"/>
                </a:lnTo>
                <a:lnTo>
                  <a:pt x="106" y="1100"/>
                </a:lnTo>
                <a:lnTo>
                  <a:pt x="142" y="1010"/>
                </a:lnTo>
                <a:lnTo>
                  <a:pt x="184" y="922"/>
                </a:lnTo>
                <a:lnTo>
                  <a:pt x="231" y="837"/>
                </a:lnTo>
                <a:lnTo>
                  <a:pt x="282" y="755"/>
                </a:lnTo>
                <a:lnTo>
                  <a:pt x="338" y="677"/>
                </a:lnTo>
                <a:lnTo>
                  <a:pt x="398" y="601"/>
                </a:lnTo>
                <a:lnTo>
                  <a:pt x="462" y="530"/>
                </a:lnTo>
                <a:lnTo>
                  <a:pt x="530" y="462"/>
                </a:lnTo>
                <a:lnTo>
                  <a:pt x="601" y="398"/>
                </a:lnTo>
                <a:lnTo>
                  <a:pt x="678" y="337"/>
                </a:lnTo>
                <a:lnTo>
                  <a:pt x="756" y="282"/>
                </a:lnTo>
                <a:lnTo>
                  <a:pt x="838" y="230"/>
                </a:lnTo>
                <a:lnTo>
                  <a:pt x="923" y="184"/>
                </a:lnTo>
                <a:lnTo>
                  <a:pt x="1011" y="143"/>
                </a:lnTo>
                <a:lnTo>
                  <a:pt x="1102" y="106"/>
                </a:lnTo>
                <a:lnTo>
                  <a:pt x="1195" y="74"/>
                </a:lnTo>
                <a:lnTo>
                  <a:pt x="1290" y="48"/>
                </a:lnTo>
                <a:lnTo>
                  <a:pt x="1388" y="28"/>
                </a:lnTo>
                <a:lnTo>
                  <a:pt x="1487" y="12"/>
                </a:lnTo>
                <a:lnTo>
                  <a:pt x="1589" y="3"/>
                </a:lnTo>
                <a:lnTo>
                  <a:pt x="1691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07" name="Group 106"/>
          <p:cNvGrpSpPr/>
          <p:nvPr/>
        </p:nvGrpSpPr>
        <p:grpSpPr>
          <a:xfrm>
            <a:off x="9067947" y="1895475"/>
            <a:ext cx="595313" cy="596900"/>
            <a:chOff x="9067800" y="1895475"/>
            <a:chExt cx="595313" cy="59690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94" name="Rectangle 33"/>
            <p:cNvSpPr>
              <a:spLocks noChangeArrowheads="1"/>
            </p:cNvSpPr>
            <p:nvPr/>
          </p:nvSpPr>
          <p:spPr bwMode="auto">
            <a:xfrm>
              <a:off x="9339263" y="2330450"/>
              <a:ext cx="52388" cy="31750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5" name="Freeform 34"/>
            <p:cNvSpPr>
              <a:spLocks/>
            </p:cNvSpPr>
            <p:nvPr/>
          </p:nvSpPr>
          <p:spPr bwMode="auto">
            <a:xfrm>
              <a:off x="9266238" y="2041525"/>
              <a:ext cx="198438" cy="271463"/>
            </a:xfrm>
            <a:custGeom>
              <a:avLst/>
              <a:gdLst>
                <a:gd name="T0" fmla="*/ 75 w 1119"/>
                <a:gd name="T1" fmla="*/ 0 h 1537"/>
                <a:gd name="T2" fmla="*/ 1044 w 1119"/>
                <a:gd name="T3" fmla="*/ 0 h 1537"/>
                <a:gd name="T4" fmla="*/ 1064 w 1119"/>
                <a:gd name="T5" fmla="*/ 2 h 1537"/>
                <a:gd name="T6" fmla="*/ 1082 w 1119"/>
                <a:gd name="T7" fmla="*/ 9 h 1537"/>
                <a:gd name="T8" fmla="*/ 1096 w 1119"/>
                <a:gd name="T9" fmla="*/ 20 h 1537"/>
                <a:gd name="T10" fmla="*/ 1109 w 1119"/>
                <a:gd name="T11" fmla="*/ 34 h 1537"/>
                <a:gd name="T12" fmla="*/ 1116 w 1119"/>
                <a:gd name="T13" fmla="*/ 52 h 1537"/>
                <a:gd name="T14" fmla="*/ 1119 w 1119"/>
                <a:gd name="T15" fmla="*/ 70 h 1537"/>
                <a:gd name="T16" fmla="*/ 1119 w 1119"/>
                <a:gd name="T17" fmla="*/ 1465 h 1537"/>
                <a:gd name="T18" fmla="*/ 1116 w 1119"/>
                <a:gd name="T19" fmla="*/ 1483 h 1537"/>
                <a:gd name="T20" fmla="*/ 1109 w 1119"/>
                <a:gd name="T21" fmla="*/ 1501 h 1537"/>
                <a:gd name="T22" fmla="*/ 1096 w 1119"/>
                <a:gd name="T23" fmla="*/ 1515 h 1537"/>
                <a:gd name="T24" fmla="*/ 1082 w 1119"/>
                <a:gd name="T25" fmla="*/ 1526 h 1537"/>
                <a:gd name="T26" fmla="*/ 1064 w 1119"/>
                <a:gd name="T27" fmla="*/ 1534 h 1537"/>
                <a:gd name="T28" fmla="*/ 1044 w 1119"/>
                <a:gd name="T29" fmla="*/ 1537 h 1537"/>
                <a:gd name="T30" fmla="*/ 75 w 1119"/>
                <a:gd name="T31" fmla="*/ 1537 h 1537"/>
                <a:gd name="T32" fmla="*/ 55 w 1119"/>
                <a:gd name="T33" fmla="*/ 1534 h 1537"/>
                <a:gd name="T34" fmla="*/ 37 w 1119"/>
                <a:gd name="T35" fmla="*/ 1526 h 1537"/>
                <a:gd name="T36" fmla="*/ 23 w 1119"/>
                <a:gd name="T37" fmla="*/ 1515 h 1537"/>
                <a:gd name="T38" fmla="*/ 10 w 1119"/>
                <a:gd name="T39" fmla="*/ 1501 h 1537"/>
                <a:gd name="T40" fmla="*/ 3 w 1119"/>
                <a:gd name="T41" fmla="*/ 1483 h 1537"/>
                <a:gd name="T42" fmla="*/ 0 w 1119"/>
                <a:gd name="T43" fmla="*/ 1465 h 1537"/>
                <a:gd name="T44" fmla="*/ 0 w 1119"/>
                <a:gd name="T45" fmla="*/ 70 h 1537"/>
                <a:gd name="T46" fmla="*/ 3 w 1119"/>
                <a:gd name="T47" fmla="*/ 52 h 1537"/>
                <a:gd name="T48" fmla="*/ 10 w 1119"/>
                <a:gd name="T49" fmla="*/ 34 h 1537"/>
                <a:gd name="T50" fmla="*/ 23 w 1119"/>
                <a:gd name="T51" fmla="*/ 20 h 1537"/>
                <a:gd name="T52" fmla="*/ 37 w 1119"/>
                <a:gd name="T53" fmla="*/ 9 h 1537"/>
                <a:gd name="T54" fmla="*/ 55 w 1119"/>
                <a:gd name="T55" fmla="*/ 2 h 1537"/>
                <a:gd name="T56" fmla="*/ 75 w 1119"/>
                <a:gd name="T57" fmla="*/ 0 h 15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119" h="1537">
                  <a:moveTo>
                    <a:pt x="75" y="0"/>
                  </a:moveTo>
                  <a:lnTo>
                    <a:pt x="1044" y="0"/>
                  </a:lnTo>
                  <a:lnTo>
                    <a:pt x="1064" y="2"/>
                  </a:lnTo>
                  <a:lnTo>
                    <a:pt x="1082" y="9"/>
                  </a:lnTo>
                  <a:lnTo>
                    <a:pt x="1096" y="20"/>
                  </a:lnTo>
                  <a:lnTo>
                    <a:pt x="1109" y="34"/>
                  </a:lnTo>
                  <a:lnTo>
                    <a:pt x="1116" y="52"/>
                  </a:lnTo>
                  <a:lnTo>
                    <a:pt x="1119" y="70"/>
                  </a:lnTo>
                  <a:lnTo>
                    <a:pt x="1119" y="1465"/>
                  </a:lnTo>
                  <a:lnTo>
                    <a:pt x="1116" y="1483"/>
                  </a:lnTo>
                  <a:lnTo>
                    <a:pt x="1109" y="1501"/>
                  </a:lnTo>
                  <a:lnTo>
                    <a:pt x="1096" y="1515"/>
                  </a:lnTo>
                  <a:lnTo>
                    <a:pt x="1082" y="1526"/>
                  </a:lnTo>
                  <a:lnTo>
                    <a:pt x="1064" y="1534"/>
                  </a:lnTo>
                  <a:lnTo>
                    <a:pt x="1044" y="1537"/>
                  </a:lnTo>
                  <a:lnTo>
                    <a:pt x="75" y="1537"/>
                  </a:lnTo>
                  <a:lnTo>
                    <a:pt x="55" y="1534"/>
                  </a:lnTo>
                  <a:lnTo>
                    <a:pt x="37" y="1526"/>
                  </a:lnTo>
                  <a:lnTo>
                    <a:pt x="23" y="1515"/>
                  </a:lnTo>
                  <a:lnTo>
                    <a:pt x="10" y="1501"/>
                  </a:lnTo>
                  <a:lnTo>
                    <a:pt x="3" y="1483"/>
                  </a:lnTo>
                  <a:lnTo>
                    <a:pt x="0" y="1465"/>
                  </a:lnTo>
                  <a:lnTo>
                    <a:pt x="0" y="70"/>
                  </a:lnTo>
                  <a:lnTo>
                    <a:pt x="3" y="52"/>
                  </a:lnTo>
                  <a:lnTo>
                    <a:pt x="10" y="34"/>
                  </a:lnTo>
                  <a:lnTo>
                    <a:pt x="23" y="20"/>
                  </a:lnTo>
                  <a:lnTo>
                    <a:pt x="37" y="9"/>
                  </a:lnTo>
                  <a:lnTo>
                    <a:pt x="55" y="2"/>
                  </a:lnTo>
                  <a:lnTo>
                    <a:pt x="7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6" name="Freeform 35"/>
            <p:cNvSpPr>
              <a:spLocks noEditPoints="1"/>
            </p:cNvSpPr>
            <p:nvPr/>
          </p:nvSpPr>
          <p:spPr bwMode="auto">
            <a:xfrm>
              <a:off x="9067800" y="1895475"/>
              <a:ext cx="595313" cy="596900"/>
            </a:xfrm>
            <a:custGeom>
              <a:avLst/>
              <a:gdLst>
                <a:gd name="T0" fmla="*/ 1074 w 3375"/>
                <a:gd name="T1" fmla="*/ 656 h 3384"/>
                <a:gd name="T2" fmla="*/ 983 w 3375"/>
                <a:gd name="T3" fmla="*/ 714 h 3384"/>
                <a:gd name="T4" fmla="*/ 927 w 3375"/>
                <a:gd name="T5" fmla="*/ 805 h 3384"/>
                <a:gd name="T6" fmla="*/ 914 w 3375"/>
                <a:gd name="T7" fmla="*/ 2498 h 3384"/>
                <a:gd name="T8" fmla="*/ 940 w 3375"/>
                <a:gd name="T9" fmla="*/ 2606 h 3384"/>
                <a:gd name="T10" fmla="*/ 1009 w 3375"/>
                <a:gd name="T11" fmla="*/ 2687 h 3384"/>
                <a:gd name="T12" fmla="*/ 1110 w 3375"/>
                <a:gd name="T13" fmla="*/ 2729 h 3384"/>
                <a:gd name="T14" fmla="*/ 2265 w 3375"/>
                <a:gd name="T15" fmla="*/ 2729 h 3384"/>
                <a:gd name="T16" fmla="*/ 2366 w 3375"/>
                <a:gd name="T17" fmla="*/ 2687 h 3384"/>
                <a:gd name="T18" fmla="*/ 2435 w 3375"/>
                <a:gd name="T19" fmla="*/ 2606 h 3384"/>
                <a:gd name="T20" fmla="*/ 2461 w 3375"/>
                <a:gd name="T21" fmla="*/ 2498 h 3384"/>
                <a:gd name="T22" fmla="*/ 2448 w 3375"/>
                <a:gd name="T23" fmla="*/ 805 h 3384"/>
                <a:gd name="T24" fmla="*/ 2392 w 3375"/>
                <a:gd name="T25" fmla="*/ 714 h 3384"/>
                <a:gd name="T26" fmla="*/ 2301 w 3375"/>
                <a:gd name="T27" fmla="*/ 656 h 3384"/>
                <a:gd name="T28" fmla="*/ 1148 w 3375"/>
                <a:gd name="T29" fmla="*/ 645 h 3384"/>
                <a:gd name="T30" fmla="*/ 1891 w 3375"/>
                <a:gd name="T31" fmla="*/ 12 h 3384"/>
                <a:gd name="T32" fmla="*/ 2184 w 3375"/>
                <a:gd name="T33" fmla="*/ 74 h 3384"/>
                <a:gd name="T34" fmla="*/ 2455 w 3375"/>
                <a:gd name="T35" fmla="*/ 185 h 3384"/>
                <a:gd name="T36" fmla="*/ 2700 w 3375"/>
                <a:gd name="T37" fmla="*/ 338 h 3384"/>
                <a:gd name="T38" fmla="*/ 2914 w 3375"/>
                <a:gd name="T39" fmla="*/ 530 h 3384"/>
                <a:gd name="T40" fmla="*/ 3094 w 3375"/>
                <a:gd name="T41" fmla="*/ 756 h 3384"/>
                <a:gd name="T42" fmla="*/ 3233 w 3375"/>
                <a:gd name="T43" fmla="*/ 1011 h 3384"/>
                <a:gd name="T44" fmla="*/ 3327 w 3375"/>
                <a:gd name="T45" fmla="*/ 1290 h 3384"/>
                <a:gd name="T46" fmla="*/ 3372 w 3375"/>
                <a:gd name="T47" fmla="*/ 1588 h 3384"/>
                <a:gd name="T48" fmla="*/ 3363 w 3375"/>
                <a:gd name="T49" fmla="*/ 1896 h 3384"/>
                <a:gd name="T50" fmla="*/ 3301 w 3375"/>
                <a:gd name="T51" fmla="*/ 2189 h 3384"/>
                <a:gd name="T52" fmla="*/ 3191 w 3375"/>
                <a:gd name="T53" fmla="*/ 2461 h 3384"/>
                <a:gd name="T54" fmla="*/ 3038 w 3375"/>
                <a:gd name="T55" fmla="*/ 2707 h 3384"/>
                <a:gd name="T56" fmla="*/ 2846 w 3375"/>
                <a:gd name="T57" fmla="*/ 2922 h 3384"/>
                <a:gd name="T58" fmla="*/ 2621 w 3375"/>
                <a:gd name="T59" fmla="*/ 3102 h 3384"/>
                <a:gd name="T60" fmla="*/ 2367 w 3375"/>
                <a:gd name="T61" fmla="*/ 3241 h 3384"/>
                <a:gd name="T62" fmla="*/ 2088 w 3375"/>
                <a:gd name="T63" fmla="*/ 3336 h 3384"/>
                <a:gd name="T64" fmla="*/ 1790 w 3375"/>
                <a:gd name="T65" fmla="*/ 3381 h 3384"/>
                <a:gd name="T66" fmla="*/ 1484 w 3375"/>
                <a:gd name="T67" fmla="*/ 3372 h 3384"/>
                <a:gd name="T68" fmla="*/ 1191 w 3375"/>
                <a:gd name="T69" fmla="*/ 3310 h 3384"/>
                <a:gd name="T70" fmla="*/ 920 w 3375"/>
                <a:gd name="T71" fmla="*/ 3199 h 3384"/>
                <a:gd name="T72" fmla="*/ 675 w 3375"/>
                <a:gd name="T73" fmla="*/ 3046 h 3384"/>
                <a:gd name="T74" fmla="*/ 461 w 3375"/>
                <a:gd name="T75" fmla="*/ 2854 h 3384"/>
                <a:gd name="T76" fmla="*/ 281 w 3375"/>
                <a:gd name="T77" fmla="*/ 2628 h 3384"/>
                <a:gd name="T78" fmla="*/ 142 w 3375"/>
                <a:gd name="T79" fmla="*/ 2373 h 3384"/>
                <a:gd name="T80" fmla="*/ 48 w 3375"/>
                <a:gd name="T81" fmla="*/ 2094 h 3384"/>
                <a:gd name="T82" fmla="*/ 3 w 3375"/>
                <a:gd name="T83" fmla="*/ 1795 h 3384"/>
                <a:gd name="T84" fmla="*/ 12 w 3375"/>
                <a:gd name="T85" fmla="*/ 1488 h 3384"/>
                <a:gd name="T86" fmla="*/ 74 w 3375"/>
                <a:gd name="T87" fmla="*/ 1195 h 3384"/>
                <a:gd name="T88" fmla="*/ 184 w 3375"/>
                <a:gd name="T89" fmla="*/ 923 h 3384"/>
                <a:gd name="T90" fmla="*/ 338 w 3375"/>
                <a:gd name="T91" fmla="*/ 677 h 3384"/>
                <a:gd name="T92" fmla="*/ 529 w 3375"/>
                <a:gd name="T93" fmla="*/ 462 h 3384"/>
                <a:gd name="T94" fmla="*/ 754 w 3375"/>
                <a:gd name="T95" fmla="*/ 282 h 3384"/>
                <a:gd name="T96" fmla="*/ 1008 w 3375"/>
                <a:gd name="T97" fmla="*/ 143 h 3384"/>
                <a:gd name="T98" fmla="*/ 1287 w 3375"/>
                <a:gd name="T99" fmla="*/ 48 h 3384"/>
                <a:gd name="T100" fmla="*/ 1584 w 3375"/>
                <a:gd name="T101" fmla="*/ 3 h 3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375" h="3384">
                  <a:moveTo>
                    <a:pt x="1148" y="645"/>
                  </a:moveTo>
                  <a:lnTo>
                    <a:pt x="1110" y="648"/>
                  </a:lnTo>
                  <a:lnTo>
                    <a:pt x="1074" y="656"/>
                  </a:lnTo>
                  <a:lnTo>
                    <a:pt x="1040" y="671"/>
                  </a:lnTo>
                  <a:lnTo>
                    <a:pt x="1009" y="690"/>
                  </a:lnTo>
                  <a:lnTo>
                    <a:pt x="983" y="714"/>
                  </a:lnTo>
                  <a:lnTo>
                    <a:pt x="959" y="740"/>
                  </a:lnTo>
                  <a:lnTo>
                    <a:pt x="940" y="771"/>
                  </a:lnTo>
                  <a:lnTo>
                    <a:pt x="927" y="805"/>
                  </a:lnTo>
                  <a:lnTo>
                    <a:pt x="917" y="841"/>
                  </a:lnTo>
                  <a:lnTo>
                    <a:pt x="914" y="879"/>
                  </a:lnTo>
                  <a:lnTo>
                    <a:pt x="914" y="2498"/>
                  </a:lnTo>
                  <a:lnTo>
                    <a:pt x="917" y="2536"/>
                  </a:lnTo>
                  <a:lnTo>
                    <a:pt x="927" y="2572"/>
                  </a:lnTo>
                  <a:lnTo>
                    <a:pt x="940" y="2606"/>
                  </a:lnTo>
                  <a:lnTo>
                    <a:pt x="959" y="2635"/>
                  </a:lnTo>
                  <a:lnTo>
                    <a:pt x="983" y="2663"/>
                  </a:lnTo>
                  <a:lnTo>
                    <a:pt x="1009" y="2687"/>
                  </a:lnTo>
                  <a:lnTo>
                    <a:pt x="1040" y="2705"/>
                  </a:lnTo>
                  <a:lnTo>
                    <a:pt x="1074" y="2720"/>
                  </a:lnTo>
                  <a:lnTo>
                    <a:pt x="1110" y="2729"/>
                  </a:lnTo>
                  <a:lnTo>
                    <a:pt x="1148" y="2732"/>
                  </a:lnTo>
                  <a:lnTo>
                    <a:pt x="2228" y="2732"/>
                  </a:lnTo>
                  <a:lnTo>
                    <a:pt x="2265" y="2729"/>
                  </a:lnTo>
                  <a:lnTo>
                    <a:pt x="2301" y="2720"/>
                  </a:lnTo>
                  <a:lnTo>
                    <a:pt x="2335" y="2705"/>
                  </a:lnTo>
                  <a:lnTo>
                    <a:pt x="2366" y="2687"/>
                  </a:lnTo>
                  <a:lnTo>
                    <a:pt x="2392" y="2663"/>
                  </a:lnTo>
                  <a:lnTo>
                    <a:pt x="2416" y="2635"/>
                  </a:lnTo>
                  <a:lnTo>
                    <a:pt x="2435" y="2606"/>
                  </a:lnTo>
                  <a:lnTo>
                    <a:pt x="2448" y="2572"/>
                  </a:lnTo>
                  <a:lnTo>
                    <a:pt x="2458" y="2536"/>
                  </a:lnTo>
                  <a:lnTo>
                    <a:pt x="2461" y="2498"/>
                  </a:lnTo>
                  <a:lnTo>
                    <a:pt x="2461" y="879"/>
                  </a:lnTo>
                  <a:lnTo>
                    <a:pt x="2458" y="841"/>
                  </a:lnTo>
                  <a:lnTo>
                    <a:pt x="2448" y="805"/>
                  </a:lnTo>
                  <a:lnTo>
                    <a:pt x="2435" y="771"/>
                  </a:lnTo>
                  <a:lnTo>
                    <a:pt x="2416" y="740"/>
                  </a:lnTo>
                  <a:lnTo>
                    <a:pt x="2392" y="714"/>
                  </a:lnTo>
                  <a:lnTo>
                    <a:pt x="2366" y="690"/>
                  </a:lnTo>
                  <a:lnTo>
                    <a:pt x="2335" y="671"/>
                  </a:lnTo>
                  <a:lnTo>
                    <a:pt x="2301" y="656"/>
                  </a:lnTo>
                  <a:lnTo>
                    <a:pt x="2265" y="648"/>
                  </a:lnTo>
                  <a:lnTo>
                    <a:pt x="2228" y="645"/>
                  </a:lnTo>
                  <a:lnTo>
                    <a:pt x="1148" y="645"/>
                  </a:lnTo>
                  <a:close/>
                  <a:moveTo>
                    <a:pt x="1686" y="0"/>
                  </a:moveTo>
                  <a:lnTo>
                    <a:pt x="1790" y="3"/>
                  </a:lnTo>
                  <a:lnTo>
                    <a:pt x="1891" y="12"/>
                  </a:lnTo>
                  <a:lnTo>
                    <a:pt x="1991" y="28"/>
                  </a:lnTo>
                  <a:lnTo>
                    <a:pt x="2088" y="48"/>
                  </a:lnTo>
                  <a:lnTo>
                    <a:pt x="2184" y="74"/>
                  </a:lnTo>
                  <a:lnTo>
                    <a:pt x="2277" y="106"/>
                  </a:lnTo>
                  <a:lnTo>
                    <a:pt x="2367" y="143"/>
                  </a:lnTo>
                  <a:lnTo>
                    <a:pt x="2455" y="185"/>
                  </a:lnTo>
                  <a:lnTo>
                    <a:pt x="2539" y="231"/>
                  </a:lnTo>
                  <a:lnTo>
                    <a:pt x="2621" y="282"/>
                  </a:lnTo>
                  <a:lnTo>
                    <a:pt x="2700" y="338"/>
                  </a:lnTo>
                  <a:lnTo>
                    <a:pt x="2775" y="398"/>
                  </a:lnTo>
                  <a:lnTo>
                    <a:pt x="2846" y="462"/>
                  </a:lnTo>
                  <a:lnTo>
                    <a:pt x="2914" y="530"/>
                  </a:lnTo>
                  <a:lnTo>
                    <a:pt x="2978" y="602"/>
                  </a:lnTo>
                  <a:lnTo>
                    <a:pt x="3038" y="677"/>
                  </a:lnTo>
                  <a:lnTo>
                    <a:pt x="3094" y="756"/>
                  </a:lnTo>
                  <a:lnTo>
                    <a:pt x="3145" y="838"/>
                  </a:lnTo>
                  <a:lnTo>
                    <a:pt x="3191" y="923"/>
                  </a:lnTo>
                  <a:lnTo>
                    <a:pt x="3233" y="1011"/>
                  </a:lnTo>
                  <a:lnTo>
                    <a:pt x="3270" y="1101"/>
                  </a:lnTo>
                  <a:lnTo>
                    <a:pt x="3301" y="1195"/>
                  </a:lnTo>
                  <a:lnTo>
                    <a:pt x="3327" y="1290"/>
                  </a:lnTo>
                  <a:lnTo>
                    <a:pt x="3347" y="1387"/>
                  </a:lnTo>
                  <a:lnTo>
                    <a:pt x="3363" y="1488"/>
                  </a:lnTo>
                  <a:lnTo>
                    <a:pt x="3372" y="1588"/>
                  </a:lnTo>
                  <a:lnTo>
                    <a:pt x="3375" y="1691"/>
                  </a:lnTo>
                  <a:lnTo>
                    <a:pt x="3372" y="1795"/>
                  </a:lnTo>
                  <a:lnTo>
                    <a:pt x="3363" y="1896"/>
                  </a:lnTo>
                  <a:lnTo>
                    <a:pt x="3347" y="1997"/>
                  </a:lnTo>
                  <a:lnTo>
                    <a:pt x="3327" y="2094"/>
                  </a:lnTo>
                  <a:lnTo>
                    <a:pt x="3301" y="2189"/>
                  </a:lnTo>
                  <a:lnTo>
                    <a:pt x="3270" y="2283"/>
                  </a:lnTo>
                  <a:lnTo>
                    <a:pt x="3233" y="2373"/>
                  </a:lnTo>
                  <a:lnTo>
                    <a:pt x="3191" y="2461"/>
                  </a:lnTo>
                  <a:lnTo>
                    <a:pt x="3145" y="2546"/>
                  </a:lnTo>
                  <a:lnTo>
                    <a:pt x="3094" y="2628"/>
                  </a:lnTo>
                  <a:lnTo>
                    <a:pt x="3038" y="2707"/>
                  </a:lnTo>
                  <a:lnTo>
                    <a:pt x="2978" y="2782"/>
                  </a:lnTo>
                  <a:lnTo>
                    <a:pt x="2914" y="2854"/>
                  </a:lnTo>
                  <a:lnTo>
                    <a:pt x="2846" y="2922"/>
                  </a:lnTo>
                  <a:lnTo>
                    <a:pt x="2775" y="2986"/>
                  </a:lnTo>
                  <a:lnTo>
                    <a:pt x="2700" y="3046"/>
                  </a:lnTo>
                  <a:lnTo>
                    <a:pt x="2621" y="3102"/>
                  </a:lnTo>
                  <a:lnTo>
                    <a:pt x="2539" y="3153"/>
                  </a:lnTo>
                  <a:lnTo>
                    <a:pt x="2455" y="3199"/>
                  </a:lnTo>
                  <a:lnTo>
                    <a:pt x="2367" y="3241"/>
                  </a:lnTo>
                  <a:lnTo>
                    <a:pt x="2277" y="3278"/>
                  </a:lnTo>
                  <a:lnTo>
                    <a:pt x="2184" y="3310"/>
                  </a:lnTo>
                  <a:lnTo>
                    <a:pt x="2088" y="3336"/>
                  </a:lnTo>
                  <a:lnTo>
                    <a:pt x="1991" y="3356"/>
                  </a:lnTo>
                  <a:lnTo>
                    <a:pt x="1891" y="3372"/>
                  </a:lnTo>
                  <a:lnTo>
                    <a:pt x="1790" y="3381"/>
                  </a:lnTo>
                  <a:lnTo>
                    <a:pt x="1686" y="3384"/>
                  </a:lnTo>
                  <a:lnTo>
                    <a:pt x="1584" y="3381"/>
                  </a:lnTo>
                  <a:lnTo>
                    <a:pt x="1484" y="3372"/>
                  </a:lnTo>
                  <a:lnTo>
                    <a:pt x="1384" y="3356"/>
                  </a:lnTo>
                  <a:lnTo>
                    <a:pt x="1287" y="3336"/>
                  </a:lnTo>
                  <a:lnTo>
                    <a:pt x="1191" y="3310"/>
                  </a:lnTo>
                  <a:lnTo>
                    <a:pt x="1098" y="3278"/>
                  </a:lnTo>
                  <a:lnTo>
                    <a:pt x="1008" y="3241"/>
                  </a:lnTo>
                  <a:lnTo>
                    <a:pt x="920" y="3199"/>
                  </a:lnTo>
                  <a:lnTo>
                    <a:pt x="836" y="3153"/>
                  </a:lnTo>
                  <a:lnTo>
                    <a:pt x="754" y="3102"/>
                  </a:lnTo>
                  <a:lnTo>
                    <a:pt x="675" y="3046"/>
                  </a:lnTo>
                  <a:lnTo>
                    <a:pt x="600" y="2986"/>
                  </a:lnTo>
                  <a:lnTo>
                    <a:pt x="529" y="2922"/>
                  </a:lnTo>
                  <a:lnTo>
                    <a:pt x="461" y="2854"/>
                  </a:lnTo>
                  <a:lnTo>
                    <a:pt x="397" y="2782"/>
                  </a:lnTo>
                  <a:lnTo>
                    <a:pt x="338" y="2707"/>
                  </a:lnTo>
                  <a:lnTo>
                    <a:pt x="281" y="2628"/>
                  </a:lnTo>
                  <a:lnTo>
                    <a:pt x="230" y="2546"/>
                  </a:lnTo>
                  <a:lnTo>
                    <a:pt x="184" y="2461"/>
                  </a:lnTo>
                  <a:lnTo>
                    <a:pt x="142" y="2373"/>
                  </a:lnTo>
                  <a:lnTo>
                    <a:pt x="105" y="2283"/>
                  </a:lnTo>
                  <a:lnTo>
                    <a:pt x="74" y="2189"/>
                  </a:lnTo>
                  <a:lnTo>
                    <a:pt x="48" y="2094"/>
                  </a:lnTo>
                  <a:lnTo>
                    <a:pt x="28" y="1997"/>
                  </a:lnTo>
                  <a:lnTo>
                    <a:pt x="12" y="1896"/>
                  </a:lnTo>
                  <a:lnTo>
                    <a:pt x="3" y="1795"/>
                  </a:lnTo>
                  <a:lnTo>
                    <a:pt x="0" y="1691"/>
                  </a:lnTo>
                  <a:lnTo>
                    <a:pt x="3" y="1588"/>
                  </a:lnTo>
                  <a:lnTo>
                    <a:pt x="12" y="1488"/>
                  </a:lnTo>
                  <a:lnTo>
                    <a:pt x="28" y="1387"/>
                  </a:lnTo>
                  <a:lnTo>
                    <a:pt x="48" y="1290"/>
                  </a:lnTo>
                  <a:lnTo>
                    <a:pt x="74" y="1195"/>
                  </a:lnTo>
                  <a:lnTo>
                    <a:pt x="105" y="1101"/>
                  </a:lnTo>
                  <a:lnTo>
                    <a:pt x="142" y="1011"/>
                  </a:lnTo>
                  <a:lnTo>
                    <a:pt x="184" y="923"/>
                  </a:lnTo>
                  <a:lnTo>
                    <a:pt x="230" y="838"/>
                  </a:lnTo>
                  <a:lnTo>
                    <a:pt x="281" y="756"/>
                  </a:lnTo>
                  <a:lnTo>
                    <a:pt x="338" y="677"/>
                  </a:lnTo>
                  <a:lnTo>
                    <a:pt x="397" y="602"/>
                  </a:lnTo>
                  <a:lnTo>
                    <a:pt x="461" y="530"/>
                  </a:lnTo>
                  <a:lnTo>
                    <a:pt x="529" y="462"/>
                  </a:lnTo>
                  <a:lnTo>
                    <a:pt x="600" y="398"/>
                  </a:lnTo>
                  <a:lnTo>
                    <a:pt x="675" y="338"/>
                  </a:lnTo>
                  <a:lnTo>
                    <a:pt x="754" y="282"/>
                  </a:lnTo>
                  <a:lnTo>
                    <a:pt x="836" y="231"/>
                  </a:lnTo>
                  <a:lnTo>
                    <a:pt x="920" y="185"/>
                  </a:lnTo>
                  <a:lnTo>
                    <a:pt x="1008" y="143"/>
                  </a:lnTo>
                  <a:lnTo>
                    <a:pt x="1098" y="106"/>
                  </a:lnTo>
                  <a:lnTo>
                    <a:pt x="1191" y="74"/>
                  </a:lnTo>
                  <a:lnTo>
                    <a:pt x="1287" y="48"/>
                  </a:lnTo>
                  <a:lnTo>
                    <a:pt x="1384" y="28"/>
                  </a:lnTo>
                  <a:lnTo>
                    <a:pt x="1484" y="12"/>
                  </a:lnTo>
                  <a:lnTo>
                    <a:pt x="1584" y="3"/>
                  </a:lnTo>
                  <a:lnTo>
                    <a:pt x="168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02" name="Group 101"/>
          <p:cNvGrpSpPr/>
          <p:nvPr/>
        </p:nvGrpSpPr>
        <p:grpSpPr>
          <a:xfrm>
            <a:off x="8131659" y="1895475"/>
            <a:ext cx="596900" cy="595313"/>
            <a:chOff x="8143875" y="1895475"/>
            <a:chExt cx="596900" cy="59531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00" name="Freeform 40"/>
            <p:cNvSpPr>
              <a:spLocks/>
            </p:cNvSpPr>
            <p:nvPr/>
          </p:nvSpPr>
          <p:spPr bwMode="auto">
            <a:xfrm>
              <a:off x="8380413" y="2216150"/>
              <a:ext cx="61913" cy="92075"/>
            </a:xfrm>
            <a:custGeom>
              <a:avLst/>
              <a:gdLst>
                <a:gd name="T0" fmla="*/ 175 w 351"/>
                <a:gd name="T1" fmla="*/ 0 h 523"/>
                <a:gd name="T2" fmla="*/ 207 w 351"/>
                <a:gd name="T3" fmla="*/ 3 h 523"/>
                <a:gd name="T4" fmla="*/ 237 w 351"/>
                <a:gd name="T5" fmla="*/ 11 h 523"/>
                <a:gd name="T6" fmla="*/ 264 w 351"/>
                <a:gd name="T7" fmla="*/ 24 h 523"/>
                <a:gd name="T8" fmla="*/ 289 w 351"/>
                <a:gd name="T9" fmla="*/ 41 h 523"/>
                <a:gd name="T10" fmla="*/ 310 w 351"/>
                <a:gd name="T11" fmla="*/ 63 h 523"/>
                <a:gd name="T12" fmla="*/ 327 w 351"/>
                <a:gd name="T13" fmla="*/ 87 h 523"/>
                <a:gd name="T14" fmla="*/ 341 w 351"/>
                <a:gd name="T15" fmla="*/ 114 h 523"/>
                <a:gd name="T16" fmla="*/ 349 w 351"/>
                <a:gd name="T17" fmla="*/ 144 h 523"/>
                <a:gd name="T18" fmla="*/ 351 w 351"/>
                <a:gd name="T19" fmla="*/ 176 h 523"/>
                <a:gd name="T20" fmla="*/ 349 w 351"/>
                <a:gd name="T21" fmla="*/ 208 h 523"/>
                <a:gd name="T22" fmla="*/ 341 w 351"/>
                <a:gd name="T23" fmla="*/ 237 h 523"/>
                <a:gd name="T24" fmla="*/ 327 w 351"/>
                <a:gd name="T25" fmla="*/ 264 h 523"/>
                <a:gd name="T26" fmla="*/ 310 w 351"/>
                <a:gd name="T27" fmla="*/ 289 h 523"/>
                <a:gd name="T28" fmla="*/ 288 w 351"/>
                <a:gd name="T29" fmla="*/ 310 h 523"/>
                <a:gd name="T30" fmla="*/ 263 w 351"/>
                <a:gd name="T31" fmla="*/ 328 h 523"/>
                <a:gd name="T32" fmla="*/ 263 w 351"/>
                <a:gd name="T33" fmla="*/ 523 h 523"/>
                <a:gd name="T34" fmla="*/ 87 w 351"/>
                <a:gd name="T35" fmla="*/ 523 h 523"/>
                <a:gd name="T36" fmla="*/ 87 w 351"/>
                <a:gd name="T37" fmla="*/ 328 h 523"/>
                <a:gd name="T38" fmla="*/ 63 w 351"/>
                <a:gd name="T39" fmla="*/ 310 h 523"/>
                <a:gd name="T40" fmla="*/ 41 w 351"/>
                <a:gd name="T41" fmla="*/ 289 h 523"/>
                <a:gd name="T42" fmla="*/ 24 w 351"/>
                <a:gd name="T43" fmla="*/ 264 h 523"/>
                <a:gd name="T44" fmla="*/ 10 w 351"/>
                <a:gd name="T45" fmla="*/ 237 h 523"/>
                <a:gd name="T46" fmla="*/ 2 w 351"/>
                <a:gd name="T47" fmla="*/ 208 h 523"/>
                <a:gd name="T48" fmla="*/ 0 w 351"/>
                <a:gd name="T49" fmla="*/ 176 h 523"/>
                <a:gd name="T50" fmla="*/ 2 w 351"/>
                <a:gd name="T51" fmla="*/ 144 h 523"/>
                <a:gd name="T52" fmla="*/ 10 w 351"/>
                <a:gd name="T53" fmla="*/ 114 h 523"/>
                <a:gd name="T54" fmla="*/ 24 w 351"/>
                <a:gd name="T55" fmla="*/ 87 h 523"/>
                <a:gd name="T56" fmla="*/ 41 w 351"/>
                <a:gd name="T57" fmla="*/ 63 h 523"/>
                <a:gd name="T58" fmla="*/ 62 w 351"/>
                <a:gd name="T59" fmla="*/ 41 h 523"/>
                <a:gd name="T60" fmla="*/ 86 w 351"/>
                <a:gd name="T61" fmla="*/ 24 h 523"/>
                <a:gd name="T62" fmla="*/ 114 w 351"/>
                <a:gd name="T63" fmla="*/ 11 h 523"/>
                <a:gd name="T64" fmla="*/ 144 w 351"/>
                <a:gd name="T65" fmla="*/ 3 h 523"/>
                <a:gd name="T66" fmla="*/ 175 w 351"/>
                <a:gd name="T67" fmla="*/ 0 h 5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51" h="523">
                  <a:moveTo>
                    <a:pt x="175" y="0"/>
                  </a:moveTo>
                  <a:lnTo>
                    <a:pt x="207" y="3"/>
                  </a:lnTo>
                  <a:lnTo>
                    <a:pt x="237" y="11"/>
                  </a:lnTo>
                  <a:lnTo>
                    <a:pt x="264" y="24"/>
                  </a:lnTo>
                  <a:lnTo>
                    <a:pt x="289" y="41"/>
                  </a:lnTo>
                  <a:lnTo>
                    <a:pt x="310" y="63"/>
                  </a:lnTo>
                  <a:lnTo>
                    <a:pt x="327" y="87"/>
                  </a:lnTo>
                  <a:lnTo>
                    <a:pt x="341" y="114"/>
                  </a:lnTo>
                  <a:lnTo>
                    <a:pt x="349" y="144"/>
                  </a:lnTo>
                  <a:lnTo>
                    <a:pt x="351" y="176"/>
                  </a:lnTo>
                  <a:lnTo>
                    <a:pt x="349" y="208"/>
                  </a:lnTo>
                  <a:lnTo>
                    <a:pt x="341" y="237"/>
                  </a:lnTo>
                  <a:lnTo>
                    <a:pt x="327" y="264"/>
                  </a:lnTo>
                  <a:lnTo>
                    <a:pt x="310" y="289"/>
                  </a:lnTo>
                  <a:lnTo>
                    <a:pt x="288" y="310"/>
                  </a:lnTo>
                  <a:lnTo>
                    <a:pt x="263" y="328"/>
                  </a:lnTo>
                  <a:lnTo>
                    <a:pt x="263" y="523"/>
                  </a:lnTo>
                  <a:lnTo>
                    <a:pt x="87" y="523"/>
                  </a:lnTo>
                  <a:lnTo>
                    <a:pt x="87" y="328"/>
                  </a:lnTo>
                  <a:lnTo>
                    <a:pt x="63" y="310"/>
                  </a:lnTo>
                  <a:lnTo>
                    <a:pt x="41" y="289"/>
                  </a:lnTo>
                  <a:lnTo>
                    <a:pt x="24" y="264"/>
                  </a:lnTo>
                  <a:lnTo>
                    <a:pt x="10" y="237"/>
                  </a:lnTo>
                  <a:lnTo>
                    <a:pt x="2" y="208"/>
                  </a:lnTo>
                  <a:lnTo>
                    <a:pt x="0" y="176"/>
                  </a:lnTo>
                  <a:lnTo>
                    <a:pt x="2" y="144"/>
                  </a:lnTo>
                  <a:lnTo>
                    <a:pt x="10" y="114"/>
                  </a:lnTo>
                  <a:lnTo>
                    <a:pt x="24" y="87"/>
                  </a:lnTo>
                  <a:lnTo>
                    <a:pt x="41" y="63"/>
                  </a:lnTo>
                  <a:lnTo>
                    <a:pt x="62" y="41"/>
                  </a:lnTo>
                  <a:lnTo>
                    <a:pt x="86" y="24"/>
                  </a:lnTo>
                  <a:lnTo>
                    <a:pt x="114" y="11"/>
                  </a:lnTo>
                  <a:lnTo>
                    <a:pt x="144" y="3"/>
                  </a:lnTo>
                  <a:lnTo>
                    <a:pt x="17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" name="Freeform 41"/>
            <p:cNvSpPr>
              <a:spLocks noEditPoints="1"/>
            </p:cNvSpPr>
            <p:nvPr/>
          </p:nvSpPr>
          <p:spPr bwMode="auto">
            <a:xfrm>
              <a:off x="8143875" y="1895475"/>
              <a:ext cx="596900" cy="595313"/>
            </a:xfrm>
            <a:custGeom>
              <a:avLst/>
              <a:gdLst>
                <a:gd name="T0" fmla="*/ 2126 w 3384"/>
                <a:gd name="T1" fmla="*/ 665 h 3379"/>
                <a:gd name="T2" fmla="*/ 1936 w 3384"/>
                <a:gd name="T3" fmla="*/ 768 h 3379"/>
                <a:gd name="T4" fmla="*/ 1799 w 3384"/>
                <a:gd name="T5" fmla="*/ 934 h 3379"/>
                <a:gd name="T6" fmla="*/ 1734 w 3384"/>
                <a:gd name="T7" fmla="*/ 1142 h 3379"/>
                <a:gd name="T8" fmla="*/ 961 w 3384"/>
                <a:gd name="T9" fmla="*/ 1488 h 3379"/>
                <a:gd name="T10" fmla="*/ 844 w 3384"/>
                <a:gd name="T11" fmla="*/ 1556 h 3379"/>
                <a:gd name="T12" fmla="*/ 798 w 3384"/>
                <a:gd name="T13" fmla="*/ 1683 h 3379"/>
                <a:gd name="T14" fmla="*/ 825 w 3384"/>
                <a:gd name="T15" fmla="*/ 2424 h 3379"/>
                <a:gd name="T16" fmla="*/ 927 w 3384"/>
                <a:gd name="T17" fmla="*/ 2511 h 3379"/>
                <a:gd name="T18" fmla="*/ 2072 w 3384"/>
                <a:gd name="T19" fmla="*/ 2520 h 3379"/>
                <a:gd name="T20" fmla="*/ 2188 w 3384"/>
                <a:gd name="T21" fmla="*/ 2452 h 3379"/>
                <a:gd name="T22" fmla="*/ 2235 w 3384"/>
                <a:gd name="T23" fmla="*/ 2325 h 3379"/>
                <a:gd name="T24" fmla="*/ 2208 w 3384"/>
                <a:gd name="T25" fmla="*/ 1583 h 3379"/>
                <a:gd name="T26" fmla="*/ 2106 w 3384"/>
                <a:gd name="T27" fmla="*/ 1497 h 3379"/>
                <a:gd name="T28" fmla="*/ 2025 w 3384"/>
                <a:gd name="T29" fmla="*/ 1200 h 3379"/>
                <a:gd name="T30" fmla="*/ 2068 w 3384"/>
                <a:gd name="T31" fmla="*/ 1054 h 3379"/>
                <a:gd name="T32" fmla="*/ 2179 w 3384"/>
                <a:gd name="T33" fmla="*/ 957 h 3379"/>
                <a:gd name="T34" fmla="*/ 2333 w 3384"/>
                <a:gd name="T35" fmla="*/ 935 h 3379"/>
                <a:gd name="T36" fmla="*/ 2468 w 3384"/>
                <a:gd name="T37" fmla="*/ 997 h 3379"/>
                <a:gd name="T38" fmla="*/ 2550 w 3384"/>
                <a:gd name="T39" fmla="*/ 1123 h 3379"/>
                <a:gd name="T40" fmla="*/ 2854 w 3384"/>
                <a:gd name="T41" fmla="*/ 1515 h 3379"/>
                <a:gd name="T42" fmla="*/ 2828 w 3384"/>
                <a:gd name="T43" fmla="*/ 1033 h 3379"/>
                <a:gd name="T44" fmla="*/ 2725 w 3384"/>
                <a:gd name="T45" fmla="*/ 844 h 3379"/>
                <a:gd name="T46" fmla="*/ 2559 w 3384"/>
                <a:gd name="T47" fmla="*/ 707 h 3379"/>
                <a:gd name="T48" fmla="*/ 2350 w 3384"/>
                <a:gd name="T49" fmla="*/ 643 h 3379"/>
                <a:gd name="T50" fmla="*/ 1897 w 3384"/>
                <a:gd name="T51" fmla="*/ 12 h 3379"/>
                <a:gd name="T52" fmla="*/ 2282 w 3384"/>
                <a:gd name="T53" fmla="*/ 106 h 3379"/>
                <a:gd name="T54" fmla="*/ 2628 w 3384"/>
                <a:gd name="T55" fmla="*/ 282 h 3379"/>
                <a:gd name="T56" fmla="*/ 2922 w 3384"/>
                <a:gd name="T57" fmla="*/ 530 h 3379"/>
                <a:gd name="T58" fmla="*/ 3153 w 3384"/>
                <a:gd name="T59" fmla="*/ 837 h 3379"/>
                <a:gd name="T60" fmla="*/ 3310 w 3384"/>
                <a:gd name="T61" fmla="*/ 1193 h 3379"/>
                <a:gd name="T62" fmla="*/ 3381 w 3384"/>
                <a:gd name="T63" fmla="*/ 1586 h 3379"/>
                <a:gd name="T64" fmla="*/ 3357 w 3384"/>
                <a:gd name="T65" fmla="*/ 1993 h 3379"/>
                <a:gd name="T66" fmla="*/ 3242 w 3384"/>
                <a:gd name="T67" fmla="*/ 2369 h 3379"/>
                <a:gd name="T68" fmla="*/ 3046 w 3384"/>
                <a:gd name="T69" fmla="*/ 2703 h 3379"/>
                <a:gd name="T70" fmla="*/ 2783 w 3384"/>
                <a:gd name="T71" fmla="*/ 2982 h 3379"/>
                <a:gd name="T72" fmla="*/ 2461 w 3384"/>
                <a:gd name="T73" fmla="*/ 3195 h 3379"/>
                <a:gd name="T74" fmla="*/ 2094 w 3384"/>
                <a:gd name="T75" fmla="*/ 3331 h 3379"/>
                <a:gd name="T76" fmla="*/ 1691 w 3384"/>
                <a:gd name="T77" fmla="*/ 3379 h 3379"/>
                <a:gd name="T78" fmla="*/ 1290 w 3384"/>
                <a:gd name="T79" fmla="*/ 3331 h 3379"/>
                <a:gd name="T80" fmla="*/ 923 w 3384"/>
                <a:gd name="T81" fmla="*/ 3195 h 3379"/>
                <a:gd name="T82" fmla="*/ 601 w 3384"/>
                <a:gd name="T83" fmla="*/ 2982 h 3379"/>
                <a:gd name="T84" fmla="*/ 338 w 3384"/>
                <a:gd name="T85" fmla="*/ 2703 h 3379"/>
                <a:gd name="T86" fmla="*/ 142 w 3384"/>
                <a:gd name="T87" fmla="*/ 2369 h 3379"/>
                <a:gd name="T88" fmla="*/ 27 w 3384"/>
                <a:gd name="T89" fmla="*/ 1993 h 3379"/>
                <a:gd name="T90" fmla="*/ 3 w 3384"/>
                <a:gd name="T91" fmla="*/ 1586 h 3379"/>
                <a:gd name="T92" fmla="*/ 74 w 3384"/>
                <a:gd name="T93" fmla="*/ 1193 h 3379"/>
                <a:gd name="T94" fmla="*/ 231 w 3384"/>
                <a:gd name="T95" fmla="*/ 837 h 3379"/>
                <a:gd name="T96" fmla="*/ 462 w 3384"/>
                <a:gd name="T97" fmla="*/ 530 h 3379"/>
                <a:gd name="T98" fmla="*/ 756 w 3384"/>
                <a:gd name="T99" fmla="*/ 282 h 3379"/>
                <a:gd name="T100" fmla="*/ 1102 w 3384"/>
                <a:gd name="T101" fmla="*/ 106 h 3379"/>
                <a:gd name="T102" fmla="*/ 1487 w 3384"/>
                <a:gd name="T103" fmla="*/ 12 h 33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384" h="3379">
                  <a:moveTo>
                    <a:pt x="2292" y="640"/>
                  </a:moveTo>
                  <a:lnTo>
                    <a:pt x="2236" y="643"/>
                  </a:lnTo>
                  <a:lnTo>
                    <a:pt x="2180" y="651"/>
                  </a:lnTo>
                  <a:lnTo>
                    <a:pt x="2126" y="665"/>
                  </a:lnTo>
                  <a:lnTo>
                    <a:pt x="2074" y="684"/>
                  </a:lnTo>
                  <a:lnTo>
                    <a:pt x="2026" y="707"/>
                  </a:lnTo>
                  <a:lnTo>
                    <a:pt x="1979" y="735"/>
                  </a:lnTo>
                  <a:lnTo>
                    <a:pt x="1936" y="768"/>
                  </a:lnTo>
                  <a:lnTo>
                    <a:pt x="1896" y="804"/>
                  </a:lnTo>
                  <a:lnTo>
                    <a:pt x="1860" y="844"/>
                  </a:lnTo>
                  <a:lnTo>
                    <a:pt x="1828" y="887"/>
                  </a:lnTo>
                  <a:lnTo>
                    <a:pt x="1799" y="934"/>
                  </a:lnTo>
                  <a:lnTo>
                    <a:pt x="1775" y="982"/>
                  </a:lnTo>
                  <a:lnTo>
                    <a:pt x="1757" y="1033"/>
                  </a:lnTo>
                  <a:lnTo>
                    <a:pt x="1743" y="1087"/>
                  </a:lnTo>
                  <a:lnTo>
                    <a:pt x="1734" y="1142"/>
                  </a:lnTo>
                  <a:lnTo>
                    <a:pt x="1732" y="1200"/>
                  </a:lnTo>
                  <a:lnTo>
                    <a:pt x="1732" y="1485"/>
                  </a:lnTo>
                  <a:lnTo>
                    <a:pt x="997" y="1485"/>
                  </a:lnTo>
                  <a:lnTo>
                    <a:pt x="961" y="1488"/>
                  </a:lnTo>
                  <a:lnTo>
                    <a:pt x="927" y="1497"/>
                  </a:lnTo>
                  <a:lnTo>
                    <a:pt x="896" y="1512"/>
                  </a:lnTo>
                  <a:lnTo>
                    <a:pt x="868" y="1532"/>
                  </a:lnTo>
                  <a:lnTo>
                    <a:pt x="844" y="1556"/>
                  </a:lnTo>
                  <a:lnTo>
                    <a:pt x="825" y="1583"/>
                  </a:lnTo>
                  <a:lnTo>
                    <a:pt x="810" y="1614"/>
                  </a:lnTo>
                  <a:lnTo>
                    <a:pt x="801" y="1648"/>
                  </a:lnTo>
                  <a:lnTo>
                    <a:pt x="798" y="1683"/>
                  </a:lnTo>
                  <a:lnTo>
                    <a:pt x="798" y="2325"/>
                  </a:lnTo>
                  <a:lnTo>
                    <a:pt x="801" y="2361"/>
                  </a:lnTo>
                  <a:lnTo>
                    <a:pt x="810" y="2394"/>
                  </a:lnTo>
                  <a:lnTo>
                    <a:pt x="825" y="2424"/>
                  </a:lnTo>
                  <a:lnTo>
                    <a:pt x="844" y="2452"/>
                  </a:lnTo>
                  <a:lnTo>
                    <a:pt x="868" y="2477"/>
                  </a:lnTo>
                  <a:lnTo>
                    <a:pt x="896" y="2496"/>
                  </a:lnTo>
                  <a:lnTo>
                    <a:pt x="927" y="2511"/>
                  </a:lnTo>
                  <a:lnTo>
                    <a:pt x="961" y="2520"/>
                  </a:lnTo>
                  <a:lnTo>
                    <a:pt x="997" y="2523"/>
                  </a:lnTo>
                  <a:lnTo>
                    <a:pt x="2036" y="2523"/>
                  </a:lnTo>
                  <a:lnTo>
                    <a:pt x="2072" y="2520"/>
                  </a:lnTo>
                  <a:lnTo>
                    <a:pt x="2106" y="2511"/>
                  </a:lnTo>
                  <a:lnTo>
                    <a:pt x="2137" y="2496"/>
                  </a:lnTo>
                  <a:lnTo>
                    <a:pt x="2165" y="2477"/>
                  </a:lnTo>
                  <a:lnTo>
                    <a:pt x="2188" y="2452"/>
                  </a:lnTo>
                  <a:lnTo>
                    <a:pt x="2208" y="2424"/>
                  </a:lnTo>
                  <a:lnTo>
                    <a:pt x="2222" y="2394"/>
                  </a:lnTo>
                  <a:lnTo>
                    <a:pt x="2232" y="2361"/>
                  </a:lnTo>
                  <a:lnTo>
                    <a:pt x="2235" y="2325"/>
                  </a:lnTo>
                  <a:lnTo>
                    <a:pt x="2235" y="1683"/>
                  </a:lnTo>
                  <a:lnTo>
                    <a:pt x="2232" y="1648"/>
                  </a:lnTo>
                  <a:lnTo>
                    <a:pt x="2222" y="1614"/>
                  </a:lnTo>
                  <a:lnTo>
                    <a:pt x="2208" y="1583"/>
                  </a:lnTo>
                  <a:lnTo>
                    <a:pt x="2188" y="1556"/>
                  </a:lnTo>
                  <a:lnTo>
                    <a:pt x="2165" y="1532"/>
                  </a:lnTo>
                  <a:lnTo>
                    <a:pt x="2137" y="1512"/>
                  </a:lnTo>
                  <a:lnTo>
                    <a:pt x="2106" y="1497"/>
                  </a:lnTo>
                  <a:lnTo>
                    <a:pt x="2072" y="1488"/>
                  </a:lnTo>
                  <a:lnTo>
                    <a:pt x="2036" y="1485"/>
                  </a:lnTo>
                  <a:lnTo>
                    <a:pt x="2025" y="1485"/>
                  </a:lnTo>
                  <a:lnTo>
                    <a:pt x="2025" y="1200"/>
                  </a:lnTo>
                  <a:lnTo>
                    <a:pt x="2028" y="1160"/>
                  </a:lnTo>
                  <a:lnTo>
                    <a:pt x="2036" y="1123"/>
                  </a:lnTo>
                  <a:lnTo>
                    <a:pt x="2049" y="1087"/>
                  </a:lnTo>
                  <a:lnTo>
                    <a:pt x="2068" y="1054"/>
                  </a:lnTo>
                  <a:lnTo>
                    <a:pt x="2091" y="1024"/>
                  </a:lnTo>
                  <a:lnTo>
                    <a:pt x="2116" y="997"/>
                  </a:lnTo>
                  <a:lnTo>
                    <a:pt x="2146" y="975"/>
                  </a:lnTo>
                  <a:lnTo>
                    <a:pt x="2179" y="957"/>
                  </a:lnTo>
                  <a:lnTo>
                    <a:pt x="2215" y="943"/>
                  </a:lnTo>
                  <a:lnTo>
                    <a:pt x="2253" y="935"/>
                  </a:lnTo>
                  <a:lnTo>
                    <a:pt x="2292" y="932"/>
                  </a:lnTo>
                  <a:lnTo>
                    <a:pt x="2333" y="935"/>
                  </a:lnTo>
                  <a:lnTo>
                    <a:pt x="2370" y="943"/>
                  </a:lnTo>
                  <a:lnTo>
                    <a:pt x="2406" y="957"/>
                  </a:lnTo>
                  <a:lnTo>
                    <a:pt x="2439" y="975"/>
                  </a:lnTo>
                  <a:lnTo>
                    <a:pt x="2468" y="997"/>
                  </a:lnTo>
                  <a:lnTo>
                    <a:pt x="2495" y="1024"/>
                  </a:lnTo>
                  <a:lnTo>
                    <a:pt x="2518" y="1054"/>
                  </a:lnTo>
                  <a:lnTo>
                    <a:pt x="2535" y="1087"/>
                  </a:lnTo>
                  <a:lnTo>
                    <a:pt x="2550" y="1123"/>
                  </a:lnTo>
                  <a:lnTo>
                    <a:pt x="2558" y="1160"/>
                  </a:lnTo>
                  <a:lnTo>
                    <a:pt x="2561" y="1200"/>
                  </a:lnTo>
                  <a:lnTo>
                    <a:pt x="2561" y="1515"/>
                  </a:lnTo>
                  <a:lnTo>
                    <a:pt x="2854" y="1515"/>
                  </a:lnTo>
                  <a:lnTo>
                    <a:pt x="2854" y="1200"/>
                  </a:lnTo>
                  <a:lnTo>
                    <a:pt x="2851" y="1142"/>
                  </a:lnTo>
                  <a:lnTo>
                    <a:pt x="2842" y="1087"/>
                  </a:lnTo>
                  <a:lnTo>
                    <a:pt x="2828" y="1033"/>
                  </a:lnTo>
                  <a:lnTo>
                    <a:pt x="2809" y="982"/>
                  </a:lnTo>
                  <a:lnTo>
                    <a:pt x="2786" y="934"/>
                  </a:lnTo>
                  <a:lnTo>
                    <a:pt x="2758" y="887"/>
                  </a:lnTo>
                  <a:lnTo>
                    <a:pt x="2725" y="844"/>
                  </a:lnTo>
                  <a:lnTo>
                    <a:pt x="2689" y="804"/>
                  </a:lnTo>
                  <a:lnTo>
                    <a:pt x="2649" y="768"/>
                  </a:lnTo>
                  <a:lnTo>
                    <a:pt x="2605" y="735"/>
                  </a:lnTo>
                  <a:lnTo>
                    <a:pt x="2559" y="707"/>
                  </a:lnTo>
                  <a:lnTo>
                    <a:pt x="2511" y="684"/>
                  </a:lnTo>
                  <a:lnTo>
                    <a:pt x="2459" y="665"/>
                  </a:lnTo>
                  <a:lnTo>
                    <a:pt x="2406" y="651"/>
                  </a:lnTo>
                  <a:lnTo>
                    <a:pt x="2350" y="643"/>
                  </a:lnTo>
                  <a:lnTo>
                    <a:pt x="2292" y="640"/>
                  </a:lnTo>
                  <a:close/>
                  <a:moveTo>
                    <a:pt x="1691" y="0"/>
                  </a:moveTo>
                  <a:lnTo>
                    <a:pt x="1795" y="3"/>
                  </a:lnTo>
                  <a:lnTo>
                    <a:pt x="1897" y="12"/>
                  </a:lnTo>
                  <a:lnTo>
                    <a:pt x="1996" y="28"/>
                  </a:lnTo>
                  <a:lnTo>
                    <a:pt x="2094" y="48"/>
                  </a:lnTo>
                  <a:lnTo>
                    <a:pt x="2189" y="74"/>
                  </a:lnTo>
                  <a:lnTo>
                    <a:pt x="2282" y="106"/>
                  </a:lnTo>
                  <a:lnTo>
                    <a:pt x="2373" y="143"/>
                  </a:lnTo>
                  <a:lnTo>
                    <a:pt x="2461" y="184"/>
                  </a:lnTo>
                  <a:lnTo>
                    <a:pt x="2546" y="230"/>
                  </a:lnTo>
                  <a:lnTo>
                    <a:pt x="2628" y="282"/>
                  </a:lnTo>
                  <a:lnTo>
                    <a:pt x="2706" y="337"/>
                  </a:lnTo>
                  <a:lnTo>
                    <a:pt x="2783" y="397"/>
                  </a:lnTo>
                  <a:lnTo>
                    <a:pt x="2854" y="462"/>
                  </a:lnTo>
                  <a:lnTo>
                    <a:pt x="2922" y="530"/>
                  </a:lnTo>
                  <a:lnTo>
                    <a:pt x="2986" y="601"/>
                  </a:lnTo>
                  <a:lnTo>
                    <a:pt x="3046" y="677"/>
                  </a:lnTo>
                  <a:lnTo>
                    <a:pt x="3102" y="755"/>
                  </a:lnTo>
                  <a:lnTo>
                    <a:pt x="3153" y="837"/>
                  </a:lnTo>
                  <a:lnTo>
                    <a:pt x="3200" y="921"/>
                  </a:lnTo>
                  <a:lnTo>
                    <a:pt x="3242" y="1010"/>
                  </a:lnTo>
                  <a:lnTo>
                    <a:pt x="3278" y="1100"/>
                  </a:lnTo>
                  <a:lnTo>
                    <a:pt x="3310" y="1193"/>
                  </a:lnTo>
                  <a:lnTo>
                    <a:pt x="3336" y="1288"/>
                  </a:lnTo>
                  <a:lnTo>
                    <a:pt x="3357" y="1386"/>
                  </a:lnTo>
                  <a:lnTo>
                    <a:pt x="3372" y="1486"/>
                  </a:lnTo>
                  <a:lnTo>
                    <a:pt x="3381" y="1586"/>
                  </a:lnTo>
                  <a:lnTo>
                    <a:pt x="3384" y="1689"/>
                  </a:lnTo>
                  <a:lnTo>
                    <a:pt x="3381" y="1792"/>
                  </a:lnTo>
                  <a:lnTo>
                    <a:pt x="3372" y="1894"/>
                  </a:lnTo>
                  <a:lnTo>
                    <a:pt x="3357" y="1993"/>
                  </a:lnTo>
                  <a:lnTo>
                    <a:pt x="3336" y="2090"/>
                  </a:lnTo>
                  <a:lnTo>
                    <a:pt x="3310" y="2186"/>
                  </a:lnTo>
                  <a:lnTo>
                    <a:pt x="3278" y="2278"/>
                  </a:lnTo>
                  <a:lnTo>
                    <a:pt x="3242" y="2369"/>
                  </a:lnTo>
                  <a:lnTo>
                    <a:pt x="3200" y="2457"/>
                  </a:lnTo>
                  <a:lnTo>
                    <a:pt x="3153" y="2542"/>
                  </a:lnTo>
                  <a:lnTo>
                    <a:pt x="3102" y="2624"/>
                  </a:lnTo>
                  <a:lnTo>
                    <a:pt x="3046" y="2703"/>
                  </a:lnTo>
                  <a:lnTo>
                    <a:pt x="2986" y="2778"/>
                  </a:lnTo>
                  <a:lnTo>
                    <a:pt x="2922" y="2849"/>
                  </a:lnTo>
                  <a:lnTo>
                    <a:pt x="2854" y="2918"/>
                  </a:lnTo>
                  <a:lnTo>
                    <a:pt x="2783" y="2982"/>
                  </a:lnTo>
                  <a:lnTo>
                    <a:pt x="2706" y="3041"/>
                  </a:lnTo>
                  <a:lnTo>
                    <a:pt x="2628" y="3097"/>
                  </a:lnTo>
                  <a:lnTo>
                    <a:pt x="2546" y="3148"/>
                  </a:lnTo>
                  <a:lnTo>
                    <a:pt x="2461" y="3195"/>
                  </a:lnTo>
                  <a:lnTo>
                    <a:pt x="2373" y="3237"/>
                  </a:lnTo>
                  <a:lnTo>
                    <a:pt x="2282" y="3273"/>
                  </a:lnTo>
                  <a:lnTo>
                    <a:pt x="2189" y="3305"/>
                  </a:lnTo>
                  <a:lnTo>
                    <a:pt x="2094" y="3331"/>
                  </a:lnTo>
                  <a:lnTo>
                    <a:pt x="1996" y="3352"/>
                  </a:lnTo>
                  <a:lnTo>
                    <a:pt x="1897" y="3366"/>
                  </a:lnTo>
                  <a:lnTo>
                    <a:pt x="1795" y="3376"/>
                  </a:lnTo>
                  <a:lnTo>
                    <a:pt x="1691" y="3379"/>
                  </a:lnTo>
                  <a:lnTo>
                    <a:pt x="1589" y="3376"/>
                  </a:lnTo>
                  <a:lnTo>
                    <a:pt x="1487" y="3366"/>
                  </a:lnTo>
                  <a:lnTo>
                    <a:pt x="1388" y="3352"/>
                  </a:lnTo>
                  <a:lnTo>
                    <a:pt x="1290" y="3331"/>
                  </a:lnTo>
                  <a:lnTo>
                    <a:pt x="1195" y="3305"/>
                  </a:lnTo>
                  <a:lnTo>
                    <a:pt x="1102" y="3273"/>
                  </a:lnTo>
                  <a:lnTo>
                    <a:pt x="1011" y="3237"/>
                  </a:lnTo>
                  <a:lnTo>
                    <a:pt x="923" y="3195"/>
                  </a:lnTo>
                  <a:lnTo>
                    <a:pt x="838" y="3148"/>
                  </a:lnTo>
                  <a:lnTo>
                    <a:pt x="756" y="3097"/>
                  </a:lnTo>
                  <a:lnTo>
                    <a:pt x="678" y="3041"/>
                  </a:lnTo>
                  <a:lnTo>
                    <a:pt x="601" y="2982"/>
                  </a:lnTo>
                  <a:lnTo>
                    <a:pt x="530" y="2918"/>
                  </a:lnTo>
                  <a:lnTo>
                    <a:pt x="462" y="2849"/>
                  </a:lnTo>
                  <a:lnTo>
                    <a:pt x="398" y="2778"/>
                  </a:lnTo>
                  <a:lnTo>
                    <a:pt x="338" y="2703"/>
                  </a:lnTo>
                  <a:lnTo>
                    <a:pt x="282" y="2624"/>
                  </a:lnTo>
                  <a:lnTo>
                    <a:pt x="231" y="2542"/>
                  </a:lnTo>
                  <a:lnTo>
                    <a:pt x="184" y="2457"/>
                  </a:lnTo>
                  <a:lnTo>
                    <a:pt x="142" y="2369"/>
                  </a:lnTo>
                  <a:lnTo>
                    <a:pt x="106" y="2278"/>
                  </a:lnTo>
                  <a:lnTo>
                    <a:pt x="74" y="2186"/>
                  </a:lnTo>
                  <a:lnTo>
                    <a:pt x="47" y="2090"/>
                  </a:lnTo>
                  <a:lnTo>
                    <a:pt x="27" y="1993"/>
                  </a:lnTo>
                  <a:lnTo>
                    <a:pt x="12" y="1894"/>
                  </a:lnTo>
                  <a:lnTo>
                    <a:pt x="3" y="1792"/>
                  </a:lnTo>
                  <a:lnTo>
                    <a:pt x="0" y="1689"/>
                  </a:lnTo>
                  <a:lnTo>
                    <a:pt x="3" y="1586"/>
                  </a:lnTo>
                  <a:lnTo>
                    <a:pt x="12" y="1486"/>
                  </a:lnTo>
                  <a:lnTo>
                    <a:pt x="27" y="1386"/>
                  </a:lnTo>
                  <a:lnTo>
                    <a:pt x="47" y="1288"/>
                  </a:lnTo>
                  <a:lnTo>
                    <a:pt x="74" y="1193"/>
                  </a:lnTo>
                  <a:lnTo>
                    <a:pt x="106" y="1100"/>
                  </a:lnTo>
                  <a:lnTo>
                    <a:pt x="142" y="1010"/>
                  </a:lnTo>
                  <a:lnTo>
                    <a:pt x="184" y="921"/>
                  </a:lnTo>
                  <a:lnTo>
                    <a:pt x="231" y="837"/>
                  </a:lnTo>
                  <a:lnTo>
                    <a:pt x="282" y="755"/>
                  </a:lnTo>
                  <a:lnTo>
                    <a:pt x="338" y="677"/>
                  </a:lnTo>
                  <a:lnTo>
                    <a:pt x="398" y="601"/>
                  </a:lnTo>
                  <a:lnTo>
                    <a:pt x="462" y="530"/>
                  </a:lnTo>
                  <a:lnTo>
                    <a:pt x="530" y="462"/>
                  </a:lnTo>
                  <a:lnTo>
                    <a:pt x="601" y="397"/>
                  </a:lnTo>
                  <a:lnTo>
                    <a:pt x="678" y="337"/>
                  </a:lnTo>
                  <a:lnTo>
                    <a:pt x="756" y="282"/>
                  </a:lnTo>
                  <a:lnTo>
                    <a:pt x="838" y="230"/>
                  </a:lnTo>
                  <a:lnTo>
                    <a:pt x="923" y="184"/>
                  </a:lnTo>
                  <a:lnTo>
                    <a:pt x="1011" y="143"/>
                  </a:lnTo>
                  <a:lnTo>
                    <a:pt x="1102" y="106"/>
                  </a:lnTo>
                  <a:lnTo>
                    <a:pt x="1195" y="74"/>
                  </a:lnTo>
                  <a:lnTo>
                    <a:pt x="1290" y="48"/>
                  </a:lnTo>
                  <a:lnTo>
                    <a:pt x="1388" y="28"/>
                  </a:lnTo>
                  <a:lnTo>
                    <a:pt x="1487" y="12"/>
                  </a:lnTo>
                  <a:lnTo>
                    <a:pt x="1589" y="3"/>
                  </a:lnTo>
                  <a:lnTo>
                    <a:pt x="169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06" name="Freeform 46"/>
          <p:cNvSpPr>
            <a:spLocks noEditPoints="1"/>
          </p:cNvSpPr>
          <p:nvPr/>
        </p:nvSpPr>
        <p:spPr bwMode="auto">
          <a:xfrm>
            <a:off x="7196165" y="1895475"/>
            <a:ext cx="596900" cy="595313"/>
          </a:xfrm>
          <a:custGeom>
            <a:avLst/>
            <a:gdLst>
              <a:gd name="T0" fmla="*/ 949 w 3384"/>
              <a:gd name="T1" fmla="*/ 1331 h 3379"/>
              <a:gd name="T2" fmla="*/ 800 w 3384"/>
              <a:gd name="T3" fmla="*/ 1467 h 3379"/>
              <a:gd name="T4" fmla="*/ 775 w 3384"/>
              <a:gd name="T5" fmla="*/ 2397 h 3379"/>
              <a:gd name="T6" fmla="*/ 876 w 3384"/>
              <a:gd name="T7" fmla="*/ 2562 h 3379"/>
              <a:gd name="T8" fmla="*/ 1083 w 3384"/>
              <a:gd name="T9" fmla="*/ 2642 h 3379"/>
              <a:gd name="T10" fmla="*/ 2393 w 3384"/>
              <a:gd name="T11" fmla="*/ 2623 h 3379"/>
              <a:gd name="T12" fmla="*/ 2563 w 3384"/>
              <a:gd name="T13" fmla="*/ 2504 h 3379"/>
              <a:gd name="T14" fmla="*/ 2613 w 3384"/>
              <a:gd name="T15" fmla="*/ 2358 h 3379"/>
              <a:gd name="T16" fmla="*/ 2563 w 3384"/>
              <a:gd name="T17" fmla="*/ 1434 h 3379"/>
              <a:gd name="T18" fmla="*/ 2393 w 3384"/>
              <a:gd name="T19" fmla="*/ 1315 h 3379"/>
              <a:gd name="T20" fmla="*/ 2080 w 3384"/>
              <a:gd name="T21" fmla="*/ 1296 h 3379"/>
              <a:gd name="T22" fmla="*/ 1987 w 3384"/>
              <a:gd name="T23" fmla="*/ 1526 h 3379"/>
              <a:gd name="T24" fmla="*/ 2346 w 3384"/>
              <a:gd name="T25" fmla="*/ 1548 h 3379"/>
              <a:gd name="T26" fmla="*/ 2378 w 3384"/>
              <a:gd name="T27" fmla="*/ 2358 h 3379"/>
              <a:gd name="T28" fmla="*/ 2327 w 3384"/>
              <a:gd name="T29" fmla="*/ 2398 h 3379"/>
              <a:gd name="T30" fmla="*/ 1104 w 3384"/>
              <a:gd name="T31" fmla="*/ 2410 h 3379"/>
              <a:gd name="T32" fmla="*/ 1014 w 3384"/>
              <a:gd name="T33" fmla="*/ 2372 h 3379"/>
              <a:gd name="T34" fmla="*/ 1014 w 3384"/>
              <a:gd name="T35" fmla="*/ 1566 h 3379"/>
              <a:gd name="T36" fmla="*/ 1104 w 3384"/>
              <a:gd name="T37" fmla="*/ 1528 h 3379"/>
              <a:gd name="T38" fmla="*/ 1362 w 3384"/>
              <a:gd name="T39" fmla="*/ 1296 h 3379"/>
              <a:gd name="T40" fmla="*/ 1694 w 3384"/>
              <a:gd name="T41" fmla="*/ 525 h 3379"/>
              <a:gd name="T42" fmla="*/ 1251 w 3384"/>
              <a:gd name="T43" fmla="*/ 918 h 3379"/>
              <a:gd name="T44" fmla="*/ 1218 w 3384"/>
              <a:gd name="T45" fmla="*/ 1025 h 3379"/>
              <a:gd name="T46" fmla="*/ 1291 w 3384"/>
              <a:gd name="T47" fmla="*/ 1114 h 3379"/>
              <a:gd name="T48" fmla="*/ 1403 w 3384"/>
              <a:gd name="T49" fmla="*/ 1102 h 3379"/>
              <a:gd name="T50" fmla="*/ 1583 w 3384"/>
              <a:gd name="T51" fmla="*/ 1622 h 3379"/>
              <a:gd name="T52" fmla="*/ 1691 w 3384"/>
              <a:gd name="T53" fmla="*/ 1689 h 3379"/>
              <a:gd name="T54" fmla="*/ 1798 w 3384"/>
              <a:gd name="T55" fmla="*/ 1622 h 3379"/>
              <a:gd name="T56" fmla="*/ 1988 w 3384"/>
              <a:gd name="T57" fmla="*/ 1102 h 3379"/>
              <a:gd name="T58" fmla="*/ 2099 w 3384"/>
              <a:gd name="T59" fmla="*/ 1114 h 3379"/>
              <a:gd name="T60" fmla="*/ 2171 w 3384"/>
              <a:gd name="T61" fmla="*/ 1025 h 3379"/>
              <a:gd name="T62" fmla="*/ 2138 w 3384"/>
              <a:gd name="T63" fmla="*/ 918 h 3379"/>
              <a:gd name="T64" fmla="*/ 1696 w 3384"/>
              <a:gd name="T65" fmla="*/ 525 h 3379"/>
              <a:gd name="T66" fmla="*/ 1996 w 3384"/>
              <a:gd name="T67" fmla="*/ 28 h 3379"/>
              <a:gd name="T68" fmla="*/ 2461 w 3384"/>
              <a:gd name="T69" fmla="*/ 184 h 3379"/>
              <a:gd name="T70" fmla="*/ 2854 w 3384"/>
              <a:gd name="T71" fmla="*/ 462 h 3379"/>
              <a:gd name="T72" fmla="*/ 3153 w 3384"/>
              <a:gd name="T73" fmla="*/ 837 h 3379"/>
              <a:gd name="T74" fmla="*/ 3337 w 3384"/>
              <a:gd name="T75" fmla="*/ 1288 h 3379"/>
              <a:gd name="T76" fmla="*/ 3381 w 3384"/>
              <a:gd name="T77" fmla="*/ 1792 h 3379"/>
              <a:gd name="T78" fmla="*/ 3278 w 3384"/>
              <a:gd name="T79" fmla="*/ 2278 h 3379"/>
              <a:gd name="T80" fmla="*/ 3046 w 3384"/>
              <a:gd name="T81" fmla="*/ 2703 h 3379"/>
              <a:gd name="T82" fmla="*/ 2706 w 3384"/>
              <a:gd name="T83" fmla="*/ 3041 h 3379"/>
              <a:gd name="T84" fmla="*/ 2282 w 3384"/>
              <a:gd name="T85" fmla="*/ 3274 h 3379"/>
              <a:gd name="T86" fmla="*/ 1795 w 3384"/>
              <a:gd name="T87" fmla="*/ 3376 h 3379"/>
              <a:gd name="T88" fmla="*/ 1290 w 3384"/>
              <a:gd name="T89" fmla="*/ 3331 h 3379"/>
              <a:gd name="T90" fmla="*/ 838 w 3384"/>
              <a:gd name="T91" fmla="*/ 3148 h 3379"/>
              <a:gd name="T92" fmla="*/ 462 w 3384"/>
              <a:gd name="T93" fmla="*/ 2850 h 3379"/>
              <a:gd name="T94" fmla="*/ 184 w 3384"/>
              <a:gd name="T95" fmla="*/ 2457 h 3379"/>
              <a:gd name="T96" fmla="*/ 27 w 3384"/>
              <a:gd name="T97" fmla="*/ 1994 h 3379"/>
              <a:gd name="T98" fmla="*/ 12 w 3384"/>
              <a:gd name="T99" fmla="*/ 1486 h 3379"/>
              <a:gd name="T100" fmla="*/ 142 w 3384"/>
              <a:gd name="T101" fmla="*/ 1010 h 3379"/>
              <a:gd name="T102" fmla="*/ 398 w 3384"/>
              <a:gd name="T103" fmla="*/ 601 h 3379"/>
              <a:gd name="T104" fmla="*/ 756 w 3384"/>
              <a:gd name="T105" fmla="*/ 282 h 3379"/>
              <a:gd name="T106" fmla="*/ 1195 w 3384"/>
              <a:gd name="T107" fmla="*/ 74 h 3379"/>
              <a:gd name="T108" fmla="*/ 1691 w 3384"/>
              <a:gd name="T109" fmla="*/ 0 h 33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3384" h="3379">
                <a:moveTo>
                  <a:pt x="1133" y="1292"/>
                </a:moveTo>
                <a:lnTo>
                  <a:pt x="1083" y="1294"/>
                </a:lnTo>
                <a:lnTo>
                  <a:pt x="1036" y="1303"/>
                </a:lnTo>
                <a:lnTo>
                  <a:pt x="991" y="1315"/>
                </a:lnTo>
                <a:lnTo>
                  <a:pt x="949" y="1331"/>
                </a:lnTo>
                <a:lnTo>
                  <a:pt x="911" y="1352"/>
                </a:lnTo>
                <a:lnTo>
                  <a:pt x="876" y="1376"/>
                </a:lnTo>
                <a:lnTo>
                  <a:pt x="847" y="1403"/>
                </a:lnTo>
                <a:lnTo>
                  <a:pt x="821" y="1434"/>
                </a:lnTo>
                <a:lnTo>
                  <a:pt x="800" y="1467"/>
                </a:lnTo>
                <a:lnTo>
                  <a:pt x="785" y="1503"/>
                </a:lnTo>
                <a:lnTo>
                  <a:pt x="775" y="1541"/>
                </a:lnTo>
                <a:lnTo>
                  <a:pt x="771" y="1580"/>
                </a:lnTo>
                <a:lnTo>
                  <a:pt x="771" y="2358"/>
                </a:lnTo>
                <a:lnTo>
                  <a:pt x="775" y="2397"/>
                </a:lnTo>
                <a:lnTo>
                  <a:pt x="785" y="2435"/>
                </a:lnTo>
                <a:lnTo>
                  <a:pt x="800" y="2471"/>
                </a:lnTo>
                <a:lnTo>
                  <a:pt x="821" y="2504"/>
                </a:lnTo>
                <a:lnTo>
                  <a:pt x="847" y="2534"/>
                </a:lnTo>
                <a:lnTo>
                  <a:pt x="876" y="2562"/>
                </a:lnTo>
                <a:lnTo>
                  <a:pt x="911" y="2586"/>
                </a:lnTo>
                <a:lnTo>
                  <a:pt x="949" y="2606"/>
                </a:lnTo>
                <a:lnTo>
                  <a:pt x="991" y="2623"/>
                </a:lnTo>
                <a:lnTo>
                  <a:pt x="1036" y="2635"/>
                </a:lnTo>
                <a:lnTo>
                  <a:pt x="1083" y="2642"/>
                </a:lnTo>
                <a:lnTo>
                  <a:pt x="1133" y="2646"/>
                </a:lnTo>
                <a:lnTo>
                  <a:pt x="2251" y="2646"/>
                </a:lnTo>
                <a:lnTo>
                  <a:pt x="2301" y="2642"/>
                </a:lnTo>
                <a:lnTo>
                  <a:pt x="2348" y="2635"/>
                </a:lnTo>
                <a:lnTo>
                  <a:pt x="2393" y="2623"/>
                </a:lnTo>
                <a:lnTo>
                  <a:pt x="2435" y="2606"/>
                </a:lnTo>
                <a:lnTo>
                  <a:pt x="2473" y="2586"/>
                </a:lnTo>
                <a:lnTo>
                  <a:pt x="2508" y="2562"/>
                </a:lnTo>
                <a:lnTo>
                  <a:pt x="2537" y="2534"/>
                </a:lnTo>
                <a:lnTo>
                  <a:pt x="2563" y="2504"/>
                </a:lnTo>
                <a:lnTo>
                  <a:pt x="2584" y="2471"/>
                </a:lnTo>
                <a:lnTo>
                  <a:pt x="2599" y="2435"/>
                </a:lnTo>
                <a:lnTo>
                  <a:pt x="2609" y="2397"/>
                </a:lnTo>
                <a:lnTo>
                  <a:pt x="2613" y="2358"/>
                </a:lnTo>
                <a:lnTo>
                  <a:pt x="2613" y="2358"/>
                </a:lnTo>
                <a:lnTo>
                  <a:pt x="2613" y="1580"/>
                </a:lnTo>
                <a:lnTo>
                  <a:pt x="2609" y="1541"/>
                </a:lnTo>
                <a:lnTo>
                  <a:pt x="2599" y="1503"/>
                </a:lnTo>
                <a:lnTo>
                  <a:pt x="2584" y="1467"/>
                </a:lnTo>
                <a:lnTo>
                  <a:pt x="2563" y="1434"/>
                </a:lnTo>
                <a:lnTo>
                  <a:pt x="2537" y="1403"/>
                </a:lnTo>
                <a:lnTo>
                  <a:pt x="2508" y="1376"/>
                </a:lnTo>
                <a:lnTo>
                  <a:pt x="2474" y="1352"/>
                </a:lnTo>
                <a:lnTo>
                  <a:pt x="2435" y="1331"/>
                </a:lnTo>
                <a:lnTo>
                  <a:pt x="2393" y="1315"/>
                </a:lnTo>
                <a:lnTo>
                  <a:pt x="2348" y="1303"/>
                </a:lnTo>
                <a:lnTo>
                  <a:pt x="2301" y="1294"/>
                </a:lnTo>
                <a:lnTo>
                  <a:pt x="2251" y="1292"/>
                </a:lnTo>
                <a:lnTo>
                  <a:pt x="2106" y="1292"/>
                </a:lnTo>
                <a:lnTo>
                  <a:pt x="2080" y="1296"/>
                </a:lnTo>
                <a:lnTo>
                  <a:pt x="2053" y="1298"/>
                </a:lnTo>
                <a:lnTo>
                  <a:pt x="2028" y="1296"/>
                </a:lnTo>
                <a:lnTo>
                  <a:pt x="2003" y="1292"/>
                </a:lnTo>
                <a:lnTo>
                  <a:pt x="1987" y="1292"/>
                </a:lnTo>
                <a:lnTo>
                  <a:pt x="1987" y="1526"/>
                </a:lnTo>
                <a:lnTo>
                  <a:pt x="2251" y="1526"/>
                </a:lnTo>
                <a:lnTo>
                  <a:pt x="2280" y="1528"/>
                </a:lnTo>
                <a:lnTo>
                  <a:pt x="2306" y="1533"/>
                </a:lnTo>
                <a:lnTo>
                  <a:pt x="2327" y="1539"/>
                </a:lnTo>
                <a:lnTo>
                  <a:pt x="2346" y="1548"/>
                </a:lnTo>
                <a:lnTo>
                  <a:pt x="2359" y="1558"/>
                </a:lnTo>
                <a:lnTo>
                  <a:pt x="2370" y="1566"/>
                </a:lnTo>
                <a:lnTo>
                  <a:pt x="2376" y="1574"/>
                </a:lnTo>
                <a:lnTo>
                  <a:pt x="2378" y="1580"/>
                </a:lnTo>
                <a:lnTo>
                  <a:pt x="2378" y="2358"/>
                </a:lnTo>
                <a:lnTo>
                  <a:pt x="2376" y="2364"/>
                </a:lnTo>
                <a:lnTo>
                  <a:pt x="2370" y="2372"/>
                </a:lnTo>
                <a:lnTo>
                  <a:pt x="2359" y="2380"/>
                </a:lnTo>
                <a:lnTo>
                  <a:pt x="2346" y="2389"/>
                </a:lnTo>
                <a:lnTo>
                  <a:pt x="2327" y="2398"/>
                </a:lnTo>
                <a:lnTo>
                  <a:pt x="2306" y="2405"/>
                </a:lnTo>
                <a:lnTo>
                  <a:pt x="2280" y="2410"/>
                </a:lnTo>
                <a:lnTo>
                  <a:pt x="2251" y="2412"/>
                </a:lnTo>
                <a:lnTo>
                  <a:pt x="1133" y="2412"/>
                </a:lnTo>
                <a:lnTo>
                  <a:pt x="1104" y="2410"/>
                </a:lnTo>
                <a:lnTo>
                  <a:pt x="1078" y="2405"/>
                </a:lnTo>
                <a:lnTo>
                  <a:pt x="1057" y="2398"/>
                </a:lnTo>
                <a:lnTo>
                  <a:pt x="1039" y="2389"/>
                </a:lnTo>
                <a:lnTo>
                  <a:pt x="1025" y="2380"/>
                </a:lnTo>
                <a:lnTo>
                  <a:pt x="1014" y="2372"/>
                </a:lnTo>
                <a:lnTo>
                  <a:pt x="1008" y="2364"/>
                </a:lnTo>
                <a:lnTo>
                  <a:pt x="1006" y="2358"/>
                </a:lnTo>
                <a:lnTo>
                  <a:pt x="1006" y="1580"/>
                </a:lnTo>
                <a:lnTo>
                  <a:pt x="1008" y="1574"/>
                </a:lnTo>
                <a:lnTo>
                  <a:pt x="1014" y="1566"/>
                </a:lnTo>
                <a:lnTo>
                  <a:pt x="1025" y="1558"/>
                </a:lnTo>
                <a:lnTo>
                  <a:pt x="1039" y="1548"/>
                </a:lnTo>
                <a:lnTo>
                  <a:pt x="1057" y="1539"/>
                </a:lnTo>
                <a:lnTo>
                  <a:pt x="1078" y="1533"/>
                </a:lnTo>
                <a:lnTo>
                  <a:pt x="1104" y="1528"/>
                </a:lnTo>
                <a:lnTo>
                  <a:pt x="1133" y="1526"/>
                </a:lnTo>
                <a:lnTo>
                  <a:pt x="1395" y="1526"/>
                </a:lnTo>
                <a:lnTo>
                  <a:pt x="1395" y="1292"/>
                </a:lnTo>
                <a:lnTo>
                  <a:pt x="1388" y="1292"/>
                </a:lnTo>
                <a:lnTo>
                  <a:pt x="1362" y="1296"/>
                </a:lnTo>
                <a:lnTo>
                  <a:pt x="1337" y="1298"/>
                </a:lnTo>
                <a:lnTo>
                  <a:pt x="1310" y="1296"/>
                </a:lnTo>
                <a:lnTo>
                  <a:pt x="1284" y="1292"/>
                </a:lnTo>
                <a:lnTo>
                  <a:pt x="1133" y="1292"/>
                </a:lnTo>
                <a:close/>
                <a:moveTo>
                  <a:pt x="1694" y="525"/>
                </a:moveTo>
                <a:lnTo>
                  <a:pt x="1671" y="527"/>
                </a:lnTo>
                <a:lnTo>
                  <a:pt x="1649" y="535"/>
                </a:lnTo>
                <a:lnTo>
                  <a:pt x="1628" y="545"/>
                </a:lnTo>
                <a:lnTo>
                  <a:pt x="1610" y="560"/>
                </a:lnTo>
                <a:lnTo>
                  <a:pt x="1251" y="918"/>
                </a:lnTo>
                <a:lnTo>
                  <a:pt x="1237" y="937"/>
                </a:lnTo>
                <a:lnTo>
                  <a:pt x="1225" y="957"/>
                </a:lnTo>
                <a:lnTo>
                  <a:pt x="1218" y="980"/>
                </a:lnTo>
                <a:lnTo>
                  <a:pt x="1216" y="1002"/>
                </a:lnTo>
                <a:lnTo>
                  <a:pt x="1218" y="1025"/>
                </a:lnTo>
                <a:lnTo>
                  <a:pt x="1225" y="1048"/>
                </a:lnTo>
                <a:lnTo>
                  <a:pt x="1237" y="1068"/>
                </a:lnTo>
                <a:lnTo>
                  <a:pt x="1251" y="1087"/>
                </a:lnTo>
                <a:lnTo>
                  <a:pt x="1271" y="1102"/>
                </a:lnTo>
                <a:lnTo>
                  <a:pt x="1291" y="1114"/>
                </a:lnTo>
                <a:lnTo>
                  <a:pt x="1314" y="1120"/>
                </a:lnTo>
                <a:lnTo>
                  <a:pt x="1337" y="1122"/>
                </a:lnTo>
                <a:lnTo>
                  <a:pt x="1359" y="1120"/>
                </a:lnTo>
                <a:lnTo>
                  <a:pt x="1381" y="1114"/>
                </a:lnTo>
                <a:lnTo>
                  <a:pt x="1403" y="1102"/>
                </a:lnTo>
                <a:lnTo>
                  <a:pt x="1421" y="1087"/>
                </a:lnTo>
                <a:lnTo>
                  <a:pt x="1572" y="937"/>
                </a:lnTo>
                <a:lnTo>
                  <a:pt x="1572" y="1570"/>
                </a:lnTo>
                <a:lnTo>
                  <a:pt x="1575" y="1598"/>
                </a:lnTo>
                <a:lnTo>
                  <a:pt x="1583" y="1622"/>
                </a:lnTo>
                <a:lnTo>
                  <a:pt x="1597" y="1645"/>
                </a:lnTo>
                <a:lnTo>
                  <a:pt x="1616" y="1664"/>
                </a:lnTo>
                <a:lnTo>
                  <a:pt x="1638" y="1677"/>
                </a:lnTo>
                <a:lnTo>
                  <a:pt x="1663" y="1686"/>
                </a:lnTo>
                <a:lnTo>
                  <a:pt x="1691" y="1689"/>
                </a:lnTo>
                <a:lnTo>
                  <a:pt x="1719" y="1686"/>
                </a:lnTo>
                <a:lnTo>
                  <a:pt x="1743" y="1677"/>
                </a:lnTo>
                <a:lnTo>
                  <a:pt x="1766" y="1664"/>
                </a:lnTo>
                <a:lnTo>
                  <a:pt x="1785" y="1645"/>
                </a:lnTo>
                <a:lnTo>
                  <a:pt x="1798" y="1622"/>
                </a:lnTo>
                <a:lnTo>
                  <a:pt x="1807" y="1598"/>
                </a:lnTo>
                <a:lnTo>
                  <a:pt x="1810" y="1570"/>
                </a:lnTo>
                <a:lnTo>
                  <a:pt x="1810" y="929"/>
                </a:lnTo>
                <a:lnTo>
                  <a:pt x="1969" y="1087"/>
                </a:lnTo>
                <a:lnTo>
                  <a:pt x="1988" y="1102"/>
                </a:lnTo>
                <a:lnTo>
                  <a:pt x="2008" y="1114"/>
                </a:lnTo>
                <a:lnTo>
                  <a:pt x="2031" y="1120"/>
                </a:lnTo>
                <a:lnTo>
                  <a:pt x="2053" y="1122"/>
                </a:lnTo>
                <a:lnTo>
                  <a:pt x="2076" y="1120"/>
                </a:lnTo>
                <a:lnTo>
                  <a:pt x="2099" y="1114"/>
                </a:lnTo>
                <a:lnTo>
                  <a:pt x="2119" y="1102"/>
                </a:lnTo>
                <a:lnTo>
                  <a:pt x="2138" y="1087"/>
                </a:lnTo>
                <a:lnTo>
                  <a:pt x="2153" y="1068"/>
                </a:lnTo>
                <a:lnTo>
                  <a:pt x="2165" y="1048"/>
                </a:lnTo>
                <a:lnTo>
                  <a:pt x="2171" y="1025"/>
                </a:lnTo>
                <a:lnTo>
                  <a:pt x="2173" y="1002"/>
                </a:lnTo>
                <a:lnTo>
                  <a:pt x="2171" y="980"/>
                </a:lnTo>
                <a:lnTo>
                  <a:pt x="2165" y="957"/>
                </a:lnTo>
                <a:lnTo>
                  <a:pt x="2153" y="937"/>
                </a:lnTo>
                <a:lnTo>
                  <a:pt x="2138" y="918"/>
                </a:lnTo>
                <a:lnTo>
                  <a:pt x="1781" y="560"/>
                </a:lnTo>
                <a:lnTo>
                  <a:pt x="1762" y="545"/>
                </a:lnTo>
                <a:lnTo>
                  <a:pt x="1741" y="535"/>
                </a:lnTo>
                <a:lnTo>
                  <a:pt x="1719" y="527"/>
                </a:lnTo>
                <a:lnTo>
                  <a:pt x="1696" y="525"/>
                </a:lnTo>
                <a:lnTo>
                  <a:pt x="1694" y="525"/>
                </a:lnTo>
                <a:close/>
                <a:moveTo>
                  <a:pt x="1691" y="0"/>
                </a:moveTo>
                <a:lnTo>
                  <a:pt x="1795" y="3"/>
                </a:lnTo>
                <a:lnTo>
                  <a:pt x="1897" y="12"/>
                </a:lnTo>
                <a:lnTo>
                  <a:pt x="1996" y="28"/>
                </a:lnTo>
                <a:lnTo>
                  <a:pt x="2094" y="48"/>
                </a:lnTo>
                <a:lnTo>
                  <a:pt x="2189" y="74"/>
                </a:lnTo>
                <a:lnTo>
                  <a:pt x="2282" y="106"/>
                </a:lnTo>
                <a:lnTo>
                  <a:pt x="2373" y="143"/>
                </a:lnTo>
                <a:lnTo>
                  <a:pt x="2461" y="184"/>
                </a:lnTo>
                <a:lnTo>
                  <a:pt x="2546" y="230"/>
                </a:lnTo>
                <a:lnTo>
                  <a:pt x="2628" y="282"/>
                </a:lnTo>
                <a:lnTo>
                  <a:pt x="2706" y="337"/>
                </a:lnTo>
                <a:lnTo>
                  <a:pt x="2783" y="397"/>
                </a:lnTo>
                <a:lnTo>
                  <a:pt x="2854" y="462"/>
                </a:lnTo>
                <a:lnTo>
                  <a:pt x="2922" y="530"/>
                </a:lnTo>
                <a:lnTo>
                  <a:pt x="2986" y="601"/>
                </a:lnTo>
                <a:lnTo>
                  <a:pt x="3046" y="677"/>
                </a:lnTo>
                <a:lnTo>
                  <a:pt x="3102" y="755"/>
                </a:lnTo>
                <a:lnTo>
                  <a:pt x="3153" y="837"/>
                </a:lnTo>
                <a:lnTo>
                  <a:pt x="3200" y="921"/>
                </a:lnTo>
                <a:lnTo>
                  <a:pt x="3242" y="1010"/>
                </a:lnTo>
                <a:lnTo>
                  <a:pt x="3278" y="1100"/>
                </a:lnTo>
                <a:lnTo>
                  <a:pt x="3310" y="1193"/>
                </a:lnTo>
                <a:lnTo>
                  <a:pt x="3337" y="1288"/>
                </a:lnTo>
                <a:lnTo>
                  <a:pt x="3357" y="1386"/>
                </a:lnTo>
                <a:lnTo>
                  <a:pt x="3372" y="1486"/>
                </a:lnTo>
                <a:lnTo>
                  <a:pt x="3381" y="1586"/>
                </a:lnTo>
                <a:lnTo>
                  <a:pt x="3384" y="1689"/>
                </a:lnTo>
                <a:lnTo>
                  <a:pt x="3381" y="1792"/>
                </a:lnTo>
                <a:lnTo>
                  <a:pt x="3372" y="1894"/>
                </a:lnTo>
                <a:lnTo>
                  <a:pt x="3357" y="1994"/>
                </a:lnTo>
                <a:lnTo>
                  <a:pt x="3337" y="2090"/>
                </a:lnTo>
                <a:lnTo>
                  <a:pt x="3310" y="2186"/>
                </a:lnTo>
                <a:lnTo>
                  <a:pt x="3278" y="2278"/>
                </a:lnTo>
                <a:lnTo>
                  <a:pt x="3242" y="2369"/>
                </a:lnTo>
                <a:lnTo>
                  <a:pt x="3200" y="2457"/>
                </a:lnTo>
                <a:lnTo>
                  <a:pt x="3153" y="2542"/>
                </a:lnTo>
                <a:lnTo>
                  <a:pt x="3102" y="2624"/>
                </a:lnTo>
                <a:lnTo>
                  <a:pt x="3046" y="2703"/>
                </a:lnTo>
                <a:lnTo>
                  <a:pt x="2986" y="2778"/>
                </a:lnTo>
                <a:lnTo>
                  <a:pt x="2922" y="2850"/>
                </a:lnTo>
                <a:lnTo>
                  <a:pt x="2854" y="2918"/>
                </a:lnTo>
                <a:lnTo>
                  <a:pt x="2783" y="2982"/>
                </a:lnTo>
                <a:lnTo>
                  <a:pt x="2706" y="3041"/>
                </a:lnTo>
                <a:lnTo>
                  <a:pt x="2628" y="3097"/>
                </a:lnTo>
                <a:lnTo>
                  <a:pt x="2546" y="3148"/>
                </a:lnTo>
                <a:lnTo>
                  <a:pt x="2461" y="3195"/>
                </a:lnTo>
                <a:lnTo>
                  <a:pt x="2373" y="3237"/>
                </a:lnTo>
                <a:lnTo>
                  <a:pt x="2282" y="3274"/>
                </a:lnTo>
                <a:lnTo>
                  <a:pt x="2189" y="3305"/>
                </a:lnTo>
                <a:lnTo>
                  <a:pt x="2094" y="3331"/>
                </a:lnTo>
                <a:lnTo>
                  <a:pt x="1996" y="3352"/>
                </a:lnTo>
                <a:lnTo>
                  <a:pt x="1897" y="3366"/>
                </a:lnTo>
                <a:lnTo>
                  <a:pt x="1795" y="3376"/>
                </a:lnTo>
                <a:lnTo>
                  <a:pt x="1691" y="3379"/>
                </a:lnTo>
                <a:lnTo>
                  <a:pt x="1589" y="3376"/>
                </a:lnTo>
                <a:lnTo>
                  <a:pt x="1487" y="3366"/>
                </a:lnTo>
                <a:lnTo>
                  <a:pt x="1388" y="3352"/>
                </a:lnTo>
                <a:lnTo>
                  <a:pt x="1290" y="3331"/>
                </a:lnTo>
                <a:lnTo>
                  <a:pt x="1195" y="3305"/>
                </a:lnTo>
                <a:lnTo>
                  <a:pt x="1102" y="3274"/>
                </a:lnTo>
                <a:lnTo>
                  <a:pt x="1011" y="3237"/>
                </a:lnTo>
                <a:lnTo>
                  <a:pt x="923" y="3195"/>
                </a:lnTo>
                <a:lnTo>
                  <a:pt x="838" y="3148"/>
                </a:lnTo>
                <a:lnTo>
                  <a:pt x="756" y="3097"/>
                </a:lnTo>
                <a:lnTo>
                  <a:pt x="678" y="3041"/>
                </a:lnTo>
                <a:lnTo>
                  <a:pt x="601" y="2982"/>
                </a:lnTo>
                <a:lnTo>
                  <a:pt x="530" y="2918"/>
                </a:lnTo>
                <a:lnTo>
                  <a:pt x="462" y="2850"/>
                </a:lnTo>
                <a:lnTo>
                  <a:pt x="398" y="2778"/>
                </a:lnTo>
                <a:lnTo>
                  <a:pt x="338" y="2703"/>
                </a:lnTo>
                <a:lnTo>
                  <a:pt x="282" y="2624"/>
                </a:lnTo>
                <a:lnTo>
                  <a:pt x="231" y="2542"/>
                </a:lnTo>
                <a:lnTo>
                  <a:pt x="184" y="2457"/>
                </a:lnTo>
                <a:lnTo>
                  <a:pt x="142" y="2370"/>
                </a:lnTo>
                <a:lnTo>
                  <a:pt x="106" y="2279"/>
                </a:lnTo>
                <a:lnTo>
                  <a:pt x="74" y="2186"/>
                </a:lnTo>
                <a:lnTo>
                  <a:pt x="47" y="2090"/>
                </a:lnTo>
                <a:lnTo>
                  <a:pt x="27" y="1994"/>
                </a:lnTo>
                <a:lnTo>
                  <a:pt x="12" y="1894"/>
                </a:lnTo>
                <a:lnTo>
                  <a:pt x="3" y="1792"/>
                </a:lnTo>
                <a:lnTo>
                  <a:pt x="0" y="1689"/>
                </a:lnTo>
                <a:lnTo>
                  <a:pt x="3" y="1586"/>
                </a:lnTo>
                <a:lnTo>
                  <a:pt x="12" y="1486"/>
                </a:lnTo>
                <a:lnTo>
                  <a:pt x="27" y="1386"/>
                </a:lnTo>
                <a:lnTo>
                  <a:pt x="47" y="1288"/>
                </a:lnTo>
                <a:lnTo>
                  <a:pt x="74" y="1193"/>
                </a:lnTo>
                <a:lnTo>
                  <a:pt x="106" y="1100"/>
                </a:lnTo>
                <a:lnTo>
                  <a:pt x="142" y="1010"/>
                </a:lnTo>
                <a:lnTo>
                  <a:pt x="184" y="921"/>
                </a:lnTo>
                <a:lnTo>
                  <a:pt x="231" y="837"/>
                </a:lnTo>
                <a:lnTo>
                  <a:pt x="282" y="755"/>
                </a:lnTo>
                <a:lnTo>
                  <a:pt x="338" y="677"/>
                </a:lnTo>
                <a:lnTo>
                  <a:pt x="398" y="601"/>
                </a:lnTo>
                <a:lnTo>
                  <a:pt x="462" y="530"/>
                </a:lnTo>
                <a:lnTo>
                  <a:pt x="530" y="462"/>
                </a:lnTo>
                <a:lnTo>
                  <a:pt x="601" y="398"/>
                </a:lnTo>
                <a:lnTo>
                  <a:pt x="678" y="337"/>
                </a:lnTo>
                <a:lnTo>
                  <a:pt x="756" y="282"/>
                </a:lnTo>
                <a:lnTo>
                  <a:pt x="838" y="230"/>
                </a:lnTo>
                <a:lnTo>
                  <a:pt x="923" y="184"/>
                </a:lnTo>
                <a:lnTo>
                  <a:pt x="1011" y="143"/>
                </a:lnTo>
                <a:lnTo>
                  <a:pt x="1102" y="106"/>
                </a:lnTo>
                <a:lnTo>
                  <a:pt x="1195" y="74"/>
                </a:lnTo>
                <a:lnTo>
                  <a:pt x="1290" y="48"/>
                </a:lnTo>
                <a:lnTo>
                  <a:pt x="1388" y="28"/>
                </a:lnTo>
                <a:lnTo>
                  <a:pt x="1487" y="12"/>
                </a:lnTo>
                <a:lnTo>
                  <a:pt x="1589" y="3"/>
                </a:lnTo>
                <a:lnTo>
                  <a:pt x="1691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13" name="Group 112"/>
          <p:cNvGrpSpPr/>
          <p:nvPr/>
        </p:nvGrpSpPr>
        <p:grpSpPr>
          <a:xfrm>
            <a:off x="6261465" y="1895475"/>
            <a:ext cx="595312" cy="595313"/>
            <a:chOff x="6297613" y="1895475"/>
            <a:chExt cx="595312" cy="59531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11" name="Freeform 51"/>
            <p:cNvSpPr>
              <a:spLocks noEditPoints="1"/>
            </p:cNvSpPr>
            <p:nvPr/>
          </p:nvSpPr>
          <p:spPr bwMode="auto">
            <a:xfrm>
              <a:off x="6456363" y="2073275"/>
              <a:ext cx="276225" cy="227013"/>
            </a:xfrm>
            <a:custGeom>
              <a:avLst/>
              <a:gdLst>
                <a:gd name="T0" fmla="*/ 624 w 1565"/>
                <a:gd name="T1" fmla="*/ 720 h 1282"/>
                <a:gd name="T2" fmla="*/ 586 w 1565"/>
                <a:gd name="T3" fmla="*/ 753 h 1282"/>
                <a:gd name="T4" fmla="*/ 547 w 1565"/>
                <a:gd name="T5" fmla="*/ 790 h 1282"/>
                <a:gd name="T6" fmla="*/ 509 w 1565"/>
                <a:gd name="T7" fmla="*/ 835 h 1282"/>
                <a:gd name="T8" fmla="*/ 475 w 1565"/>
                <a:gd name="T9" fmla="*/ 886 h 1282"/>
                <a:gd name="T10" fmla="*/ 449 w 1565"/>
                <a:gd name="T11" fmla="*/ 948 h 1282"/>
                <a:gd name="T12" fmla="*/ 430 w 1565"/>
                <a:gd name="T13" fmla="*/ 1023 h 1282"/>
                <a:gd name="T14" fmla="*/ 423 w 1565"/>
                <a:gd name="T15" fmla="*/ 1112 h 1282"/>
                <a:gd name="T16" fmla="*/ 1142 w 1565"/>
                <a:gd name="T17" fmla="*/ 1066 h 1282"/>
                <a:gd name="T18" fmla="*/ 1129 w 1565"/>
                <a:gd name="T19" fmla="*/ 984 h 1282"/>
                <a:gd name="T20" fmla="*/ 1106 w 1565"/>
                <a:gd name="T21" fmla="*/ 916 h 1282"/>
                <a:gd name="T22" fmla="*/ 1075 w 1565"/>
                <a:gd name="T23" fmla="*/ 859 h 1282"/>
                <a:gd name="T24" fmla="*/ 1039 w 1565"/>
                <a:gd name="T25" fmla="*/ 812 h 1282"/>
                <a:gd name="T26" fmla="*/ 1000 w 1565"/>
                <a:gd name="T27" fmla="*/ 772 h 1282"/>
                <a:gd name="T28" fmla="*/ 961 w 1565"/>
                <a:gd name="T29" fmla="*/ 736 h 1282"/>
                <a:gd name="T30" fmla="*/ 924 w 1565"/>
                <a:gd name="T31" fmla="*/ 704 h 1282"/>
                <a:gd name="T32" fmla="*/ 857 w 1565"/>
                <a:gd name="T33" fmla="*/ 731 h 1282"/>
                <a:gd name="T34" fmla="*/ 782 w 1565"/>
                <a:gd name="T35" fmla="*/ 740 h 1282"/>
                <a:gd name="T36" fmla="*/ 710 w 1565"/>
                <a:gd name="T37" fmla="*/ 731 h 1282"/>
                <a:gd name="T38" fmla="*/ 643 w 1565"/>
                <a:gd name="T39" fmla="*/ 704 h 1282"/>
                <a:gd name="T40" fmla="*/ 743 w 1565"/>
                <a:gd name="T41" fmla="*/ 179 h 1282"/>
                <a:gd name="T42" fmla="*/ 671 w 1565"/>
                <a:gd name="T43" fmla="*/ 203 h 1282"/>
                <a:gd name="T44" fmla="*/ 609 w 1565"/>
                <a:gd name="T45" fmla="*/ 249 h 1282"/>
                <a:gd name="T46" fmla="*/ 565 w 1565"/>
                <a:gd name="T47" fmla="*/ 309 h 1282"/>
                <a:gd name="T48" fmla="*/ 540 w 1565"/>
                <a:gd name="T49" fmla="*/ 383 h 1282"/>
                <a:gd name="T50" fmla="*/ 540 w 1565"/>
                <a:gd name="T51" fmla="*/ 462 h 1282"/>
                <a:gd name="T52" fmla="*/ 565 w 1565"/>
                <a:gd name="T53" fmla="*/ 536 h 1282"/>
                <a:gd name="T54" fmla="*/ 609 w 1565"/>
                <a:gd name="T55" fmla="*/ 597 h 1282"/>
                <a:gd name="T56" fmla="*/ 671 w 1565"/>
                <a:gd name="T57" fmla="*/ 642 h 1282"/>
                <a:gd name="T58" fmla="*/ 743 w 1565"/>
                <a:gd name="T59" fmla="*/ 667 h 1282"/>
                <a:gd name="T60" fmla="*/ 824 w 1565"/>
                <a:gd name="T61" fmla="*/ 667 h 1282"/>
                <a:gd name="T62" fmla="*/ 896 w 1565"/>
                <a:gd name="T63" fmla="*/ 642 h 1282"/>
                <a:gd name="T64" fmla="*/ 958 w 1565"/>
                <a:gd name="T65" fmla="*/ 597 h 1282"/>
                <a:gd name="T66" fmla="*/ 1002 w 1565"/>
                <a:gd name="T67" fmla="*/ 536 h 1282"/>
                <a:gd name="T68" fmla="*/ 1027 w 1565"/>
                <a:gd name="T69" fmla="*/ 462 h 1282"/>
                <a:gd name="T70" fmla="*/ 1027 w 1565"/>
                <a:gd name="T71" fmla="*/ 383 h 1282"/>
                <a:gd name="T72" fmla="*/ 1002 w 1565"/>
                <a:gd name="T73" fmla="*/ 309 h 1282"/>
                <a:gd name="T74" fmla="*/ 958 w 1565"/>
                <a:gd name="T75" fmla="*/ 249 h 1282"/>
                <a:gd name="T76" fmla="*/ 896 w 1565"/>
                <a:gd name="T77" fmla="*/ 203 h 1282"/>
                <a:gd name="T78" fmla="*/ 824 w 1565"/>
                <a:gd name="T79" fmla="*/ 179 h 1282"/>
                <a:gd name="T80" fmla="*/ 0 w 1565"/>
                <a:gd name="T81" fmla="*/ 0 h 1282"/>
                <a:gd name="T82" fmla="*/ 1565 w 1565"/>
                <a:gd name="T83" fmla="*/ 1282 h 1282"/>
                <a:gd name="T84" fmla="*/ 0 w 1565"/>
                <a:gd name="T85" fmla="*/ 0 h 1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565" h="1282">
                  <a:moveTo>
                    <a:pt x="643" y="704"/>
                  </a:moveTo>
                  <a:lnTo>
                    <a:pt x="624" y="720"/>
                  </a:lnTo>
                  <a:lnTo>
                    <a:pt x="606" y="736"/>
                  </a:lnTo>
                  <a:lnTo>
                    <a:pt x="586" y="753"/>
                  </a:lnTo>
                  <a:lnTo>
                    <a:pt x="567" y="772"/>
                  </a:lnTo>
                  <a:lnTo>
                    <a:pt x="547" y="790"/>
                  </a:lnTo>
                  <a:lnTo>
                    <a:pt x="528" y="812"/>
                  </a:lnTo>
                  <a:lnTo>
                    <a:pt x="509" y="835"/>
                  </a:lnTo>
                  <a:lnTo>
                    <a:pt x="492" y="859"/>
                  </a:lnTo>
                  <a:lnTo>
                    <a:pt x="475" y="886"/>
                  </a:lnTo>
                  <a:lnTo>
                    <a:pt x="461" y="916"/>
                  </a:lnTo>
                  <a:lnTo>
                    <a:pt x="449" y="948"/>
                  </a:lnTo>
                  <a:lnTo>
                    <a:pt x="438" y="984"/>
                  </a:lnTo>
                  <a:lnTo>
                    <a:pt x="430" y="1023"/>
                  </a:lnTo>
                  <a:lnTo>
                    <a:pt x="425" y="1066"/>
                  </a:lnTo>
                  <a:lnTo>
                    <a:pt x="423" y="1112"/>
                  </a:lnTo>
                  <a:lnTo>
                    <a:pt x="1143" y="1112"/>
                  </a:lnTo>
                  <a:lnTo>
                    <a:pt x="1142" y="1066"/>
                  </a:lnTo>
                  <a:lnTo>
                    <a:pt x="1137" y="1023"/>
                  </a:lnTo>
                  <a:lnTo>
                    <a:pt x="1129" y="984"/>
                  </a:lnTo>
                  <a:lnTo>
                    <a:pt x="1118" y="948"/>
                  </a:lnTo>
                  <a:lnTo>
                    <a:pt x="1106" y="916"/>
                  </a:lnTo>
                  <a:lnTo>
                    <a:pt x="1092" y="886"/>
                  </a:lnTo>
                  <a:lnTo>
                    <a:pt x="1075" y="859"/>
                  </a:lnTo>
                  <a:lnTo>
                    <a:pt x="1058" y="835"/>
                  </a:lnTo>
                  <a:lnTo>
                    <a:pt x="1039" y="812"/>
                  </a:lnTo>
                  <a:lnTo>
                    <a:pt x="1020" y="790"/>
                  </a:lnTo>
                  <a:lnTo>
                    <a:pt x="1000" y="772"/>
                  </a:lnTo>
                  <a:lnTo>
                    <a:pt x="981" y="753"/>
                  </a:lnTo>
                  <a:lnTo>
                    <a:pt x="961" y="736"/>
                  </a:lnTo>
                  <a:lnTo>
                    <a:pt x="943" y="720"/>
                  </a:lnTo>
                  <a:lnTo>
                    <a:pt x="924" y="704"/>
                  </a:lnTo>
                  <a:lnTo>
                    <a:pt x="891" y="719"/>
                  </a:lnTo>
                  <a:lnTo>
                    <a:pt x="857" y="731"/>
                  </a:lnTo>
                  <a:lnTo>
                    <a:pt x="822" y="738"/>
                  </a:lnTo>
                  <a:lnTo>
                    <a:pt x="782" y="740"/>
                  </a:lnTo>
                  <a:lnTo>
                    <a:pt x="745" y="738"/>
                  </a:lnTo>
                  <a:lnTo>
                    <a:pt x="710" y="731"/>
                  </a:lnTo>
                  <a:lnTo>
                    <a:pt x="675" y="719"/>
                  </a:lnTo>
                  <a:lnTo>
                    <a:pt x="643" y="704"/>
                  </a:lnTo>
                  <a:close/>
                  <a:moveTo>
                    <a:pt x="782" y="176"/>
                  </a:moveTo>
                  <a:lnTo>
                    <a:pt x="743" y="179"/>
                  </a:lnTo>
                  <a:lnTo>
                    <a:pt x="705" y="189"/>
                  </a:lnTo>
                  <a:lnTo>
                    <a:pt x="671" y="203"/>
                  </a:lnTo>
                  <a:lnTo>
                    <a:pt x="638" y="224"/>
                  </a:lnTo>
                  <a:lnTo>
                    <a:pt x="609" y="249"/>
                  </a:lnTo>
                  <a:lnTo>
                    <a:pt x="584" y="277"/>
                  </a:lnTo>
                  <a:lnTo>
                    <a:pt x="565" y="309"/>
                  </a:lnTo>
                  <a:lnTo>
                    <a:pt x="549" y="345"/>
                  </a:lnTo>
                  <a:lnTo>
                    <a:pt x="540" y="383"/>
                  </a:lnTo>
                  <a:lnTo>
                    <a:pt x="537" y="423"/>
                  </a:lnTo>
                  <a:lnTo>
                    <a:pt x="540" y="462"/>
                  </a:lnTo>
                  <a:lnTo>
                    <a:pt x="549" y="500"/>
                  </a:lnTo>
                  <a:lnTo>
                    <a:pt x="565" y="536"/>
                  </a:lnTo>
                  <a:lnTo>
                    <a:pt x="584" y="568"/>
                  </a:lnTo>
                  <a:lnTo>
                    <a:pt x="609" y="597"/>
                  </a:lnTo>
                  <a:lnTo>
                    <a:pt x="638" y="622"/>
                  </a:lnTo>
                  <a:lnTo>
                    <a:pt x="671" y="642"/>
                  </a:lnTo>
                  <a:lnTo>
                    <a:pt x="705" y="657"/>
                  </a:lnTo>
                  <a:lnTo>
                    <a:pt x="743" y="667"/>
                  </a:lnTo>
                  <a:lnTo>
                    <a:pt x="782" y="670"/>
                  </a:lnTo>
                  <a:lnTo>
                    <a:pt x="824" y="667"/>
                  </a:lnTo>
                  <a:lnTo>
                    <a:pt x="862" y="657"/>
                  </a:lnTo>
                  <a:lnTo>
                    <a:pt x="896" y="642"/>
                  </a:lnTo>
                  <a:lnTo>
                    <a:pt x="929" y="622"/>
                  </a:lnTo>
                  <a:lnTo>
                    <a:pt x="958" y="597"/>
                  </a:lnTo>
                  <a:lnTo>
                    <a:pt x="983" y="568"/>
                  </a:lnTo>
                  <a:lnTo>
                    <a:pt x="1002" y="536"/>
                  </a:lnTo>
                  <a:lnTo>
                    <a:pt x="1018" y="500"/>
                  </a:lnTo>
                  <a:lnTo>
                    <a:pt x="1027" y="462"/>
                  </a:lnTo>
                  <a:lnTo>
                    <a:pt x="1030" y="423"/>
                  </a:lnTo>
                  <a:lnTo>
                    <a:pt x="1027" y="383"/>
                  </a:lnTo>
                  <a:lnTo>
                    <a:pt x="1018" y="345"/>
                  </a:lnTo>
                  <a:lnTo>
                    <a:pt x="1002" y="309"/>
                  </a:lnTo>
                  <a:lnTo>
                    <a:pt x="983" y="277"/>
                  </a:lnTo>
                  <a:lnTo>
                    <a:pt x="958" y="249"/>
                  </a:lnTo>
                  <a:lnTo>
                    <a:pt x="929" y="224"/>
                  </a:lnTo>
                  <a:lnTo>
                    <a:pt x="896" y="203"/>
                  </a:lnTo>
                  <a:lnTo>
                    <a:pt x="862" y="189"/>
                  </a:lnTo>
                  <a:lnTo>
                    <a:pt x="824" y="179"/>
                  </a:lnTo>
                  <a:lnTo>
                    <a:pt x="782" y="176"/>
                  </a:lnTo>
                  <a:close/>
                  <a:moveTo>
                    <a:pt x="0" y="0"/>
                  </a:moveTo>
                  <a:lnTo>
                    <a:pt x="1565" y="0"/>
                  </a:lnTo>
                  <a:lnTo>
                    <a:pt x="1565" y="1282"/>
                  </a:lnTo>
                  <a:lnTo>
                    <a:pt x="0" y="1282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2" name="Freeform 52"/>
            <p:cNvSpPr>
              <a:spLocks noEditPoints="1"/>
            </p:cNvSpPr>
            <p:nvPr/>
          </p:nvSpPr>
          <p:spPr bwMode="auto">
            <a:xfrm>
              <a:off x="6297613" y="1895475"/>
              <a:ext cx="595312" cy="595313"/>
            </a:xfrm>
            <a:custGeom>
              <a:avLst/>
              <a:gdLst>
                <a:gd name="T0" fmla="*/ 755 w 3375"/>
                <a:gd name="T1" fmla="*/ 835 h 3379"/>
                <a:gd name="T2" fmla="*/ 718 w 3375"/>
                <a:gd name="T3" fmla="*/ 883 h 3379"/>
                <a:gd name="T4" fmla="*/ 718 w 3375"/>
                <a:gd name="T5" fmla="*/ 2495 h 3379"/>
                <a:gd name="T6" fmla="*/ 755 w 3375"/>
                <a:gd name="T7" fmla="*/ 2544 h 3379"/>
                <a:gd name="T8" fmla="*/ 2579 w 3375"/>
                <a:gd name="T9" fmla="*/ 2555 h 3379"/>
                <a:gd name="T10" fmla="*/ 2637 w 3375"/>
                <a:gd name="T11" fmla="*/ 2531 h 3379"/>
                <a:gd name="T12" fmla="*/ 2660 w 3375"/>
                <a:gd name="T13" fmla="*/ 2474 h 3379"/>
                <a:gd name="T14" fmla="*/ 2657 w 3375"/>
                <a:gd name="T15" fmla="*/ 883 h 3379"/>
                <a:gd name="T16" fmla="*/ 2620 w 3375"/>
                <a:gd name="T17" fmla="*/ 835 h 3379"/>
                <a:gd name="T18" fmla="*/ 796 w 3375"/>
                <a:gd name="T19" fmla="*/ 824 h 3379"/>
                <a:gd name="T20" fmla="*/ 1892 w 3375"/>
                <a:gd name="T21" fmla="*/ 12 h 3379"/>
                <a:gd name="T22" fmla="*/ 2184 w 3375"/>
                <a:gd name="T23" fmla="*/ 74 h 3379"/>
                <a:gd name="T24" fmla="*/ 2455 w 3375"/>
                <a:gd name="T25" fmla="*/ 184 h 3379"/>
                <a:gd name="T26" fmla="*/ 2699 w 3375"/>
                <a:gd name="T27" fmla="*/ 337 h 3379"/>
                <a:gd name="T28" fmla="*/ 2914 w 3375"/>
                <a:gd name="T29" fmla="*/ 530 h 3379"/>
                <a:gd name="T30" fmla="*/ 3094 w 3375"/>
                <a:gd name="T31" fmla="*/ 755 h 3379"/>
                <a:gd name="T32" fmla="*/ 3233 w 3375"/>
                <a:gd name="T33" fmla="*/ 1010 h 3379"/>
                <a:gd name="T34" fmla="*/ 3328 w 3375"/>
                <a:gd name="T35" fmla="*/ 1288 h 3379"/>
                <a:gd name="T36" fmla="*/ 3372 w 3375"/>
                <a:gd name="T37" fmla="*/ 1586 h 3379"/>
                <a:gd name="T38" fmla="*/ 3363 w 3375"/>
                <a:gd name="T39" fmla="*/ 1894 h 3379"/>
                <a:gd name="T40" fmla="*/ 3301 w 3375"/>
                <a:gd name="T41" fmla="*/ 2186 h 3379"/>
                <a:gd name="T42" fmla="*/ 3191 w 3375"/>
                <a:gd name="T43" fmla="*/ 2457 h 3379"/>
                <a:gd name="T44" fmla="*/ 3038 w 3375"/>
                <a:gd name="T45" fmla="*/ 2703 h 3379"/>
                <a:gd name="T46" fmla="*/ 2846 w 3375"/>
                <a:gd name="T47" fmla="*/ 2918 h 3379"/>
                <a:gd name="T48" fmla="*/ 2621 w 3375"/>
                <a:gd name="T49" fmla="*/ 3097 h 3379"/>
                <a:gd name="T50" fmla="*/ 2366 w 3375"/>
                <a:gd name="T51" fmla="*/ 3237 h 3379"/>
                <a:gd name="T52" fmla="*/ 2088 w 3375"/>
                <a:gd name="T53" fmla="*/ 3331 h 3379"/>
                <a:gd name="T54" fmla="*/ 1790 w 3375"/>
                <a:gd name="T55" fmla="*/ 3376 h 3379"/>
                <a:gd name="T56" fmla="*/ 1483 w 3375"/>
                <a:gd name="T57" fmla="*/ 3366 h 3379"/>
                <a:gd name="T58" fmla="*/ 1191 w 3375"/>
                <a:gd name="T59" fmla="*/ 3305 h 3379"/>
                <a:gd name="T60" fmla="*/ 920 w 3375"/>
                <a:gd name="T61" fmla="*/ 3195 h 3379"/>
                <a:gd name="T62" fmla="*/ 676 w 3375"/>
                <a:gd name="T63" fmla="*/ 3041 h 3379"/>
                <a:gd name="T64" fmla="*/ 461 w 3375"/>
                <a:gd name="T65" fmla="*/ 2850 h 3379"/>
                <a:gd name="T66" fmla="*/ 281 w 3375"/>
                <a:gd name="T67" fmla="*/ 2624 h 3379"/>
                <a:gd name="T68" fmla="*/ 142 w 3375"/>
                <a:gd name="T69" fmla="*/ 2370 h 3379"/>
                <a:gd name="T70" fmla="*/ 47 w 3375"/>
                <a:gd name="T71" fmla="*/ 2090 h 3379"/>
                <a:gd name="T72" fmla="*/ 3 w 3375"/>
                <a:gd name="T73" fmla="*/ 1792 h 3379"/>
                <a:gd name="T74" fmla="*/ 12 w 3375"/>
                <a:gd name="T75" fmla="*/ 1486 h 3379"/>
                <a:gd name="T76" fmla="*/ 74 w 3375"/>
                <a:gd name="T77" fmla="*/ 1193 h 3379"/>
                <a:gd name="T78" fmla="*/ 184 w 3375"/>
                <a:gd name="T79" fmla="*/ 921 h 3379"/>
                <a:gd name="T80" fmla="*/ 337 w 3375"/>
                <a:gd name="T81" fmla="*/ 677 h 3379"/>
                <a:gd name="T82" fmla="*/ 529 w 3375"/>
                <a:gd name="T83" fmla="*/ 462 h 3379"/>
                <a:gd name="T84" fmla="*/ 754 w 3375"/>
                <a:gd name="T85" fmla="*/ 282 h 3379"/>
                <a:gd name="T86" fmla="*/ 1009 w 3375"/>
                <a:gd name="T87" fmla="*/ 143 h 3379"/>
                <a:gd name="T88" fmla="*/ 1287 w 3375"/>
                <a:gd name="T89" fmla="*/ 48 h 3379"/>
                <a:gd name="T90" fmla="*/ 1585 w 3375"/>
                <a:gd name="T91" fmla="*/ 3 h 33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3375" h="3379">
                  <a:moveTo>
                    <a:pt x="796" y="824"/>
                  </a:moveTo>
                  <a:lnTo>
                    <a:pt x="774" y="827"/>
                  </a:lnTo>
                  <a:lnTo>
                    <a:pt x="755" y="835"/>
                  </a:lnTo>
                  <a:lnTo>
                    <a:pt x="738" y="847"/>
                  </a:lnTo>
                  <a:lnTo>
                    <a:pt x="726" y="864"/>
                  </a:lnTo>
                  <a:lnTo>
                    <a:pt x="718" y="883"/>
                  </a:lnTo>
                  <a:lnTo>
                    <a:pt x="715" y="905"/>
                  </a:lnTo>
                  <a:lnTo>
                    <a:pt x="715" y="2474"/>
                  </a:lnTo>
                  <a:lnTo>
                    <a:pt x="718" y="2495"/>
                  </a:lnTo>
                  <a:lnTo>
                    <a:pt x="726" y="2515"/>
                  </a:lnTo>
                  <a:lnTo>
                    <a:pt x="738" y="2531"/>
                  </a:lnTo>
                  <a:lnTo>
                    <a:pt x="755" y="2544"/>
                  </a:lnTo>
                  <a:lnTo>
                    <a:pt x="774" y="2552"/>
                  </a:lnTo>
                  <a:lnTo>
                    <a:pt x="796" y="2555"/>
                  </a:lnTo>
                  <a:lnTo>
                    <a:pt x="2579" y="2555"/>
                  </a:lnTo>
                  <a:lnTo>
                    <a:pt x="2601" y="2552"/>
                  </a:lnTo>
                  <a:lnTo>
                    <a:pt x="2620" y="2544"/>
                  </a:lnTo>
                  <a:lnTo>
                    <a:pt x="2637" y="2531"/>
                  </a:lnTo>
                  <a:lnTo>
                    <a:pt x="2649" y="2515"/>
                  </a:lnTo>
                  <a:lnTo>
                    <a:pt x="2657" y="2495"/>
                  </a:lnTo>
                  <a:lnTo>
                    <a:pt x="2660" y="2474"/>
                  </a:lnTo>
                  <a:lnTo>
                    <a:pt x="2660" y="2474"/>
                  </a:lnTo>
                  <a:lnTo>
                    <a:pt x="2660" y="905"/>
                  </a:lnTo>
                  <a:lnTo>
                    <a:pt x="2657" y="883"/>
                  </a:lnTo>
                  <a:lnTo>
                    <a:pt x="2649" y="864"/>
                  </a:lnTo>
                  <a:lnTo>
                    <a:pt x="2637" y="847"/>
                  </a:lnTo>
                  <a:lnTo>
                    <a:pt x="2620" y="835"/>
                  </a:lnTo>
                  <a:lnTo>
                    <a:pt x="2601" y="827"/>
                  </a:lnTo>
                  <a:lnTo>
                    <a:pt x="2579" y="824"/>
                  </a:lnTo>
                  <a:lnTo>
                    <a:pt x="796" y="824"/>
                  </a:lnTo>
                  <a:close/>
                  <a:moveTo>
                    <a:pt x="1686" y="0"/>
                  </a:moveTo>
                  <a:lnTo>
                    <a:pt x="1790" y="3"/>
                  </a:lnTo>
                  <a:lnTo>
                    <a:pt x="1892" y="12"/>
                  </a:lnTo>
                  <a:lnTo>
                    <a:pt x="1990" y="28"/>
                  </a:lnTo>
                  <a:lnTo>
                    <a:pt x="2088" y="48"/>
                  </a:lnTo>
                  <a:lnTo>
                    <a:pt x="2184" y="74"/>
                  </a:lnTo>
                  <a:lnTo>
                    <a:pt x="2276" y="106"/>
                  </a:lnTo>
                  <a:lnTo>
                    <a:pt x="2366" y="143"/>
                  </a:lnTo>
                  <a:lnTo>
                    <a:pt x="2455" y="184"/>
                  </a:lnTo>
                  <a:lnTo>
                    <a:pt x="2539" y="230"/>
                  </a:lnTo>
                  <a:lnTo>
                    <a:pt x="2621" y="282"/>
                  </a:lnTo>
                  <a:lnTo>
                    <a:pt x="2699" y="337"/>
                  </a:lnTo>
                  <a:lnTo>
                    <a:pt x="2775" y="398"/>
                  </a:lnTo>
                  <a:lnTo>
                    <a:pt x="2846" y="462"/>
                  </a:lnTo>
                  <a:lnTo>
                    <a:pt x="2914" y="530"/>
                  </a:lnTo>
                  <a:lnTo>
                    <a:pt x="2979" y="601"/>
                  </a:lnTo>
                  <a:lnTo>
                    <a:pt x="3038" y="677"/>
                  </a:lnTo>
                  <a:lnTo>
                    <a:pt x="3094" y="755"/>
                  </a:lnTo>
                  <a:lnTo>
                    <a:pt x="3145" y="837"/>
                  </a:lnTo>
                  <a:lnTo>
                    <a:pt x="3191" y="921"/>
                  </a:lnTo>
                  <a:lnTo>
                    <a:pt x="3233" y="1010"/>
                  </a:lnTo>
                  <a:lnTo>
                    <a:pt x="3269" y="1100"/>
                  </a:lnTo>
                  <a:lnTo>
                    <a:pt x="3301" y="1193"/>
                  </a:lnTo>
                  <a:lnTo>
                    <a:pt x="3328" y="1288"/>
                  </a:lnTo>
                  <a:lnTo>
                    <a:pt x="3348" y="1386"/>
                  </a:lnTo>
                  <a:lnTo>
                    <a:pt x="3363" y="1486"/>
                  </a:lnTo>
                  <a:lnTo>
                    <a:pt x="3372" y="1586"/>
                  </a:lnTo>
                  <a:lnTo>
                    <a:pt x="3375" y="1689"/>
                  </a:lnTo>
                  <a:lnTo>
                    <a:pt x="3372" y="1792"/>
                  </a:lnTo>
                  <a:lnTo>
                    <a:pt x="3363" y="1894"/>
                  </a:lnTo>
                  <a:lnTo>
                    <a:pt x="3348" y="1994"/>
                  </a:lnTo>
                  <a:lnTo>
                    <a:pt x="3328" y="2090"/>
                  </a:lnTo>
                  <a:lnTo>
                    <a:pt x="3301" y="2186"/>
                  </a:lnTo>
                  <a:lnTo>
                    <a:pt x="3269" y="2279"/>
                  </a:lnTo>
                  <a:lnTo>
                    <a:pt x="3233" y="2370"/>
                  </a:lnTo>
                  <a:lnTo>
                    <a:pt x="3191" y="2457"/>
                  </a:lnTo>
                  <a:lnTo>
                    <a:pt x="3145" y="2542"/>
                  </a:lnTo>
                  <a:lnTo>
                    <a:pt x="3094" y="2624"/>
                  </a:lnTo>
                  <a:lnTo>
                    <a:pt x="3038" y="2703"/>
                  </a:lnTo>
                  <a:lnTo>
                    <a:pt x="2979" y="2778"/>
                  </a:lnTo>
                  <a:lnTo>
                    <a:pt x="2914" y="2850"/>
                  </a:lnTo>
                  <a:lnTo>
                    <a:pt x="2846" y="2918"/>
                  </a:lnTo>
                  <a:lnTo>
                    <a:pt x="2775" y="2982"/>
                  </a:lnTo>
                  <a:lnTo>
                    <a:pt x="2699" y="3041"/>
                  </a:lnTo>
                  <a:lnTo>
                    <a:pt x="2621" y="3097"/>
                  </a:lnTo>
                  <a:lnTo>
                    <a:pt x="2539" y="3148"/>
                  </a:lnTo>
                  <a:lnTo>
                    <a:pt x="2455" y="3195"/>
                  </a:lnTo>
                  <a:lnTo>
                    <a:pt x="2366" y="3237"/>
                  </a:lnTo>
                  <a:lnTo>
                    <a:pt x="2276" y="3274"/>
                  </a:lnTo>
                  <a:lnTo>
                    <a:pt x="2184" y="3305"/>
                  </a:lnTo>
                  <a:lnTo>
                    <a:pt x="2088" y="3331"/>
                  </a:lnTo>
                  <a:lnTo>
                    <a:pt x="1990" y="3352"/>
                  </a:lnTo>
                  <a:lnTo>
                    <a:pt x="1892" y="3366"/>
                  </a:lnTo>
                  <a:lnTo>
                    <a:pt x="1790" y="3376"/>
                  </a:lnTo>
                  <a:lnTo>
                    <a:pt x="1686" y="3379"/>
                  </a:lnTo>
                  <a:lnTo>
                    <a:pt x="1585" y="3376"/>
                  </a:lnTo>
                  <a:lnTo>
                    <a:pt x="1483" y="3366"/>
                  </a:lnTo>
                  <a:lnTo>
                    <a:pt x="1385" y="3352"/>
                  </a:lnTo>
                  <a:lnTo>
                    <a:pt x="1287" y="3331"/>
                  </a:lnTo>
                  <a:lnTo>
                    <a:pt x="1191" y="3305"/>
                  </a:lnTo>
                  <a:lnTo>
                    <a:pt x="1099" y="3274"/>
                  </a:lnTo>
                  <a:lnTo>
                    <a:pt x="1009" y="3237"/>
                  </a:lnTo>
                  <a:lnTo>
                    <a:pt x="920" y="3195"/>
                  </a:lnTo>
                  <a:lnTo>
                    <a:pt x="836" y="3148"/>
                  </a:lnTo>
                  <a:lnTo>
                    <a:pt x="754" y="3097"/>
                  </a:lnTo>
                  <a:lnTo>
                    <a:pt x="676" y="3041"/>
                  </a:lnTo>
                  <a:lnTo>
                    <a:pt x="600" y="2982"/>
                  </a:lnTo>
                  <a:lnTo>
                    <a:pt x="529" y="2918"/>
                  </a:lnTo>
                  <a:lnTo>
                    <a:pt x="461" y="2850"/>
                  </a:lnTo>
                  <a:lnTo>
                    <a:pt x="396" y="2778"/>
                  </a:lnTo>
                  <a:lnTo>
                    <a:pt x="337" y="2703"/>
                  </a:lnTo>
                  <a:lnTo>
                    <a:pt x="281" y="2624"/>
                  </a:lnTo>
                  <a:lnTo>
                    <a:pt x="230" y="2542"/>
                  </a:lnTo>
                  <a:lnTo>
                    <a:pt x="184" y="2457"/>
                  </a:lnTo>
                  <a:lnTo>
                    <a:pt x="142" y="2370"/>
                  </a:lnTo>
                  <a:lnTo>
                    <a:pt x="106" y="2279"/>
                  </a:lnTo>
                  <a:lnTo>
                    <a:pt x="74" y="2186"/>
                  </a:lnTo>
                  <a:lnTo>
                    <a:pt x="47" y="2090"/>
                  </a:lnTo>
                  <a:lnTo>
                    <a:pt x="27" y="1994"/>
                  </a:lnTo>
                  <a:lnTo>
                    <a:pt x="12" y="1894"/>
                  </a:lnTo>
                  <a:lnTo>
                    <a:pt x="3" y="1792"/>
                  </a:lnTo>
                  <a:lnTo>
                    <a:pt x="0" y="1689"/>
                  </a:lnTo>
                  <a:lnTo>
                    <a:pt x="3" y="1586"/>
                  </a:lnTo>
                  <a:lnTo>
                    <a:pt x="12" y="1486"/>
                  </a:lnTo>
                  <a:lnTo>
                    <a:pt x="27" y="1386"/>
                  </a:lnTo>
                  <a:lnTo>
                    <a:pt x="47" y="1288"/>
                  </a:lnTo>
                  <a:lnTo>
                    <a:pt x="74" y="1193"/>
                  </a:lnTo>
                  <a:lnTo>
                    <a:pt x="106" y="1100"/>
                  </a:lnTo>
                  <a:lnTo>
                    <a:pt x="142" y="1010"/>
                  </a:lnTo>
                  <a:lnTo>
                    <a:pt x="184" y="921"/>
                  </a:lnTo>
                  <a:lnTo>
                    <a:pt x="230" y="837"/>
                  </a:lnTo>
                  <a:lnTo>
                    <a:pt x="281" y="755"/>
                  </a:lnTo>
                  <a:lnTo>
                    <a:pt x="337" y="677"/>
                  </a:lnTo>
                  <a:lnTo>
                    <a:pt x="396" y="601"/>
                  </a:lnTo>
                  <a:lnTo>
                    <a:pt x="461" y="530"/>
                  </a:lnTo>
                  <a:lnTo>
                    <a:pt x="529" y="462"/>
                  </a:lnTo>
                  <a:lnTo>
                    <a:pt x="600" y="398"/>
                  </a:lnTo>
                  <a:lnTo>
                    <a:pt x="676" y="337"/>
                  </a:lnTo>
                  <a:lnTo>
                    <a:pt x="754" y="282"/>
                  </a:lnTo>
                  <a:lnTo>
                    <a:pt x="836" y="230"/>
                  </a:lnTo>
                  <a:lnTo>
                    <a:pt x="920" y="184"/>
                  </a:lnTo>
                  <a:lnTo>
                    <a:pt x="1009" y="143"/>
                  </a:lnTo>
                  <a:lnTo>
                    <a:pt x="1099" y="106"/>
                  </a:lnTo>
                  <a:lnTo>
                    <a:pt x="1191" y="74"/>
                  </a:lnTo>
                  <a:lnTo>
                    <a:pt x="1287" y="48"/>
                  </a:lnTo>
                  <a:lnTo>
                    <a:pt x="1385" y="28"/>
                  </a:lnTo>
                  <a:lnTo>
                    <a:pt x="1483" y="12"/>
                  </a:lnTo>
                  <a:lnTo>
                    <a:pt x="1585" y="3"/>
                  </a:lnTo>
                  <a:lnTo>
                    <a:pt x="168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17" name="Freeform 57"/>
          <p:cNvSpPr>
            <a:spLocks noEditPoints="1"/>
          </p:cNvSpPr>
          <p:nvPr/>
        </p:nvSpPr>
        <p:spPr bwMode="auto">
          <a:xfrm>
            <a:off x="5325177" y="1895475"/>
            <a:ext cx="596900" cy="595313"/>
          </a:xfrm>
          <a:custGeom>
            <a:avLst/>
            <a:gdLst>
              <a:gd name="T0" fmla="*/ 2019 w 3384"/>
              <a:gd name="T1" fmla="*/ 2579 h 3379"/>
              <a:gd name="T2" fmla="*/ 2470 w 3384"/>
              <a:gd name="T3" fmla="*/ 2579 h 3379"/>
              <a:gd name="T4" fmla="*/ 2470 w 3384"/>
              <a:gd name="T5" fmla="*/ 2130 h 3379"/>
              <a:gd name="T6" fmla="*/ 1346 w 3384"/>
              <a:gd name="T7" fmla="*/ 1805 h 3379"/>
              <a:gd name="T8" fmla="*/ 1232 w 3384"/>
              <a:gd name="T9" fmla="*/ 1908 h 3379"/>
              <a:gd name="T10" fmla="*/ 1118 w 3384"/>
              <a:gd name="T11" fmla="*/ 2034 h 3379"/>
              <a:gd name="T12" fmla="*/ 1024 w 3384"/>
              <a:gd name="T13" fmla="*/ 2195 h 3379"/>
              <a:gd name="T14" fmla="*/ 962 w 3384"/>
              <a:gd name="T15" fmla="*/ 2405 h 3379"/>
              <a:gd name="T16" fmla="*/ 1903 w 3384"/>
              <a:gd name="T17" fmla="*/ 2601 h 3379"/>
              <a:gd name="T18" fmla="*/ 2249 w 3384"/>
              <a:gd name="T19" fmla="*/ 2013 h 3379"/>
              <a:gd name="T20" fmla="*/ 2070 w 3384"/>
              <a:gd name="T21" fmla="*/ 1833 h 3379"/>
              <a:gd name="T22" fmla="*/ 1874 w 3384"/>
              <a:gd name="T23" fmla="*/ 1804 h 3379"/>
              <a:gd name="T24" fmla="*/ 1629 w 3384"/>
              <a:gd name="T25" fmla="*/ 1829 h 3379"/>
              <a:gd name="T26" fmla="*/ 1400 w 3384"/>
              <a:gd name="T27" fmla="*/ 1759 h 3379"/>
              <a:gd name="T28" fmla="*/ 1530 w 3384"/>
              <a:gd name="T29" fmla="*/ 692 h 3379"/>
              <a:gd name="T30" fmla="*/ 1349 w 3384"/>
              <a:gd name="T31" fmla="*/ 798 h 3379"/>
              <a:gd name="T32" fmla="*/ 1227 w 3384"/>
              <a:gd name="T33" fmla="*/ 965 h 3379"/>
              <a:gd name="T34" fmla="*/ 1180 w 3384"/>
              <a:gd name="T35" fmla="*/ 1176 h 3379"/>
              <a:gd name="T36" fmla="*/ 1227 w 3384"/>
              <a:gd name="T37" fmla="*/ 1388 h 3379"/>
              <a:gd name="T38" fmla="*/ 1349 w 3384"/>
              <a:gd name="T39" fmla="*/ 1556 h 3379"/>
              <a:gd name="T40" fmla="*/ 1530 w 3384"/>
              <a:gd name="T41" fmla="*/ 1662 h 3379"/>
              <a:gd name="T42" fmla="*/ 1748 w 3384"/>
              <a:gd name="T43" fmla="*/ 1684 h 3379"/>
              <a:gd name="T44" fmla="*/ 1950 w 3384"/>
              <a:gd name="T45" fmla="*/ 1617 h 3379"/>
              <a:gd name="T46" fmla="*/ 2105 w 3384"/>
              <a:gd name="T47" fmla="*/ 1479 h 3379"/>
              <a:gd name="T48" fmla="*/ 2191 w 3384"/>
              <a:gd name="T49" fmla="*/ 1286 h 3379"/>
              <a:gd name="T50" fmla="*/ 2191 w 3384"/>
              <a:gd name="T51" fmla="*/ 1067 h 3379"/>
              <a:gd name="T52" fmla="*/ 2105 w 3384"/>
              <a:gd name="T53" fmla="*/ 875 h 3379"/>
              <a:gd name="T54" fmla="*/ 1950 w 3384"/>
              <a:gd name="T55" fmla="*/ 736 h 3379"/>
              <a:gd name="T56" fmla="*/ 1748 w 3384"/>
              <a:gd name="T57" fmla="*/ 669 h 3379"/>
              <a:gd name="T58" fmla="*/ 1897 w 3384"/>
              <a:gd name="T59" fmla="*/ 12 h 3379"/>
              <a:gd name="T60" fmla="*/ 2282 w 3384"/>
              <a:gd name="T61" fmla="*/ 106 h 3379"/>
              <a:gd name="T62" fmla="*/ 2628 w 3384"/>
              <a:gd name="T63" fmla="*/ 282 h 3379"/>
              <a:gd name="T64" fmla="*/ 2922 w 3384"/>
              <a:gd name="T65" fmla="*/ 530 h 3379"/>
              <a:gd name="T66" fmla="*/ 3153 w 3384"/>
              <a:gd name="T67" fmla="*/ 837 h 3379"/>
              <a:gd name="T68" fmla="*/ 3310 w 3384"/>
              <a:gd name="T69" fmla="*/ 1193 h 3379"/>
              <a:gd name="T70" fmla="*/ 3381 w 3384"/>
              <a:gd name="T71" fmla="*/ 1586 h 3379"/>
              <a:gd name="T72" fmla="*/ 3357 w 3384"/>
              <a:gd name="T73" fmla="*/ 1993 h 3379"/>
              <a:gd name="T74" fmla="*/ 3242 w 3384"/>
              <a:gd name="T75" fmla="*/ 2369 h 3379"/>
              <a:gd name="T76" fmla="*/ 3046 w 3384"/>
              <a:gd name="T77" fmla="*/ 2703 h 3379"/>
              <a:gd name="T78" fmla="*/ 2783 w 3384"/>
              <a:gd name="T79" fmla="*/ 2982 h 3379"/>
              <a:gd name="T80" fmla="*/ 2461 w 3384"/>
              <a:gd name="T81" fmla="*/ 3195 h 3379"/>
              <a:gd name="T82" fmla="*/ 2094 w 3384"/>
              <a:gd name="T83" fmla="*/ 3331 h 3379"/>
              <a:gd name="T84" fmla="*/ 1691 w 3384"/>
              <a:gd name="T85" fmla="*/ 3379 h 3379"/>
              <a:gd name="T86" fmla="*/ 1290 w 3384"/>
              <a:gd name="T87" fmla="*/ 3331 h 3379"/>
              <a:gd name="T88" fmla="*/ 923 w 3384"/>
              <a:gd name="T89" fmla="*/ 3195 h 3379"/>
              <a:gd name="T90" fmla="*/ 601 w 3384"/>
              <a:gd name="T91" fmla="*/ 2982 h 3379"/>
              <a:gd name="T92" fmla="*/ 338 w 3384"/>
              <a:gd name="T93" fmla="*/ 2703 h 3379"/>
              <a:gd name="T94" fmla="*/ 142 w 3384"/>
              <a:gd name="T95" fmla="*/ 2369 h 3379"/>
              <a:gd name="T96" fmla="*/ 27 w 3384"/>
              <a:gd name="T97" fmla="*/ 1993 h 3379"/>
              <a:gd name="T98" fmla="*/ 3 w 3384"/>
              <a:gd name="T99" fmla="*/ 1586 h 3379"/>
              <a:gd name="T100" fmla="*/ 74 w 3384"/>
              <a:gd name="T101" fmla="*/ 1193 h 3379"/>
              <a:gd name="T102" fmla="*/ 231 w 3384"/>
              <a:gd name="T103" fmla="*/ 837 h 3379"/>
              <a:gd name="T104" fmla="*/ 462 w 3384"/>
              <a:gd name="T105" fmla="*/ 530 h 3379"/>
              <a:gd name="T106" fmla="*/ 756 w 3384"/>
              <a:gd name="T107" fmla="*/ 282 h 3379"/>
              <a:gd name="T108" fmla="*/ 1102 w 3384"/>
              <a:gd name="T109" fmla="*/ 106 h 3379"/>
              <a:gd name="T110" fmla="*/ 1487 w 3384"/>
              <a:gd name="T111" fmla="*/ 12 h 33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3384" h="3379">
                <a:moveTo>
                  <a:pt x="2284" y="2130"/>
                </a:moveTo>
                <a:lnTo>
                  <a:pt x="2284" y="2394"/>
                </a:lnTo>
                <a:lnTo>
                  <a:pt x="2019" y="2394"/>
                </a:lnTo>
                <a:lnTo>
                  <a:pt x="2019" y="2579"/>
                </a:lnTo>
                <a:lnTo>
                  <a:pt x="2284" y="2579"/>
                </a:lnTo>
                <a:lnTo>
                  <a:pt x="2284" y="2843"/>
                </a:lnTo>
                <a:lnTo>
                  <a:pt x="2470" y="2843"/>
                </a:lnTo>
                <a:lnTo>
                  <a:pt x="2470" y="2579"/>
                </a:lnTo>
                <a:lnTo>
                  <a:pt x="2733" y="2579"/>
                </a:lnTo>
                <a:lnTo>
                  <a:pt x="2733" y="2394"/>
                </a:lnTo>
                <a:lnTo>
                  <a:pt x="2470" y="2394"/>
                </a:lnTo>
                <a:lnTo>
                  <a:pt x="2470" y="2130"/>
                </a:lnTo>
                <a:lnTo>
                  <a:pt x="2284" y="2130"/>
                </a:lnTo>
                <a:close/>
                <a:moveTo>
                  <a:pt x="1400" y="1759"/>
                </a:moveTo>
                <a:lnTo>
                  <a:pt x="1374" y="1782"/>
                </a:lnTo>
                <a:lnTo>
                  <a:pt x="1346" y="1805"/>
                </a:lnTo>
                <a:lnTo>
                  <a:pt x="1318" y="1830"/>
                </a:lnTo>
                <a:lnTo>
                  <a:pt x="1289" y="1855"/>
                </a:lnTo>
                <a:lnTo>
                  <a:pt x="1261" y="1881"/>
                </a:lnTo>
                <a:lnTo>
                  <a:pt x="1232" y="1908"/>
                </a:lnTo>
                <a:lnTo>
                  <a:pt x="1202" y="1937"/>
                </a:lnTo>
                <a:lnTo>
                  <a:pt x="1174" y="1967"/>
                </a:lnTo>
                <a:lnTo>
                  <a:pt x="1145" y="2000"/>
                </a:lnTo>
                <a:lnTo>
                  <a:pt x="1118" y="2034"/>
                </a:lnTo>
                <a:lnTo>
                  <a:pt x="1093" y="2071"/>
                </a:lnTo>
                <a:lnTo>
                  <a:pt x="1068" y="2110"/>
                </a:lnTo>
                <a:lnTo>
                  <a:pt x="1045" y="2151"/>
                </a:lnTo>
                <a:lnTo>
                  <a:pt x="1024" y="2195"/>
                </a:lnTo>
                <a:lnTo>
                  <a:pt x="1004" y="2242"/>
                </a:lnTo>
                <a:lnTo>
                  <a:pt x="988" y="2293"/>
                </a:lnTo>
                <a:lnTo>
                  <a:pt x="973" y="2347"/>
                </a:lnTo>
                <a:lnTo>
                  <a:pt x="962" y="2405"/>
                </a:lnTo>
                <a:lnTo>
                  <a:pt x="953" y="2467"/>
                </a:lnTo>
                <a:lnTo>
                  <a:pt x="947" y="2532"/>
                </a:lnTo>
                <a:lnTo>
                  <a:pt x="945" y="2601"/>
                </a:lnTo>
                <a:lnTo>
                  <a:pt x="1903" y="2601"/>
                </a:lnTo>
                <a:lnTo>
                  <a:pt x="1903" y="2277"/>
                </a:lnTo>
                <a:lnTo>
                  <a:pt x="2167" y="2277"/>
                </a:lnTo>
                <a:lnTo>
                  <a:pt x="2167" y="2013"/>
                </a:lnTo>
                <a:lnTo>
                  <a:pt x="2249" y="2013"/>
                </a:lnTo>
                <a:lnTo>
                  <a:pt x="2206" y="1963"/>
                </a:lnTo>
                <a:lnTo>
                  <a:pt x="2161" y="1916"/>
                </a:lnTo>
                <a:lnTo>
                  <a:pt x="2115" y="1873"/>
                </a:lnTo>
                <a:lnTo>
                  <a:pt x="2070" y="1833"/>
                </a:lnTo>
                <a:lnTo>
                  <a:pt x="2026" y="1795"/>
                </a:lnTo>
                <a:lnTo>
                  <a:pt x="1984" y="1759"/>
                </a:lnTo>
                <a:lnTo>
                  <a:pt x="1930" y="1784"/>
                </a:lnTo>
                <a:lnTo>
                  <a:pt x="1874" y="1804"/>
                </a:lnTo>
                <a:lnTo>
                  <a:pt x="1816" y="1820"/>
                </a:lnTo>
                <a:lnTo>
                  <a:pt x="1755" y="1829"/>
                </a:lnTo>
                <a:lnTo>
                  <a:pt x="1691" y="1833"/>
                </a:lnTo>
                <a:lnTo>
                  <a:pt x="1629" y="1829"/>
                </a:lnTo>
                <a:lnTo>
                  <a:pt x="1568" y="1820"/>
                </a:lnTo>
                <a:lnTo>
                  <a:pt x="1510" y="1804"/>
                </a:lnTo>
                <a:lnTo>
                  <a:pt x="1453" y="1784"/>
                </a:lnTo>
                <a:lnTo>
                  <a:pt x="1400" y="1759"/>
                </a:lnTo>
                <a:close/>
                <a:moveTo>
                  <a:pt x="1691" y="666"/>
                </a:moveTo>
                <a:lnTo>
                  <a:pt x="1636" y="669"/>
                </a:lnTo>
                <a:lnTo>
                  <a:pt x="1582" y="678"/>
                </a:lnTo>
                <a:lnTo>
                  <a:pt x="1530" y="692"/>
                </a:lnTo>
                <a:lnTo>
                  <a:pt x="1481" y="712"/>
                </a:lnTo>
                <a:lnTo>
                  <a:pt x="1434" y="736"/>
                </a:lnTo>
                <a:lnTo>
                  <a:pt x="1390" y="765"/>
                </a:lnTo>
                <a:lnTo>
                  <a:pt x="1349" y="798"/>
                </a:lnTo>
                <a:lnTo>
                  <a:pt x="1312" y="835"/>
                </a:lnTo>
                <a:lnTo>
                  <a:pt x="1279" y="875"/>
                </a:lnTo>
                <a:lnTo>
                  <a:pt x="1250" y="919"/>
                </a:lnTo>
                <a:lnTo>
                  <a:pt x="1227" y="965"/>
                </a:lnTo>
                <a:lnTo>
                  <a:pt x="1207" y="1016"/>
                </a:lnTo>
                <a:lnTo>
                  <a:pt x="1193" y="1067"/>
                </a:lnTo>
                <a:lnTo>
                  <a:pt x="1183" y="1121"/>
                </a:lnTo>
                <a:lnTo>
                  <a:pt x="1180" y="1176"/>
                </a:lnTo>
                <a:lnTo>
                  <a:pt x="1183" y="1233"/>
                </a:lnTo>
                <a:lnTo>
                  <a:pt x="1193" y="1286"/>
                </a:lnTo>
                <a:lnTo>
                  <a:pt x="1207" y="1338"/>
                </a:lnTo>
                <a:lnTo>
                  <a:pt x="1227" y="1388"/>
                </a:lnTo>
                <a:lnTo>
                  <a:pt x="1250" y="1434"/>
                </a:lnTo>
                <a:lnTo>
                  <a:pt x="1279" y="1479"/>
                </a:lnTo>
                <a:lnTo>
                  <a:pt x="1312" y="1519"/>
                </a:lnTo>
                <a:lnTo>
                  <a:pt x="1349" y="1556"/>
                </a:lnTo>
                <a:lnTo>
                  <a:pt x="1390" y="1589"/>
                </a:lnTo>
                <a:lnTo>
                  <a:pt x="1434" y="1617"/>
                </a:lnTo>
                <a:lnTo>
                  <a:pt x="1481" y="1642"/>
                </a:lnTo>
                <a:lnTo>
                  <a:pt x="1530" y="1662"/>
                </a:lnTo>
                <a:lnTo>
                  <a:pt x="1582" y="1676"/>
                </a:lnTo>
                <a:lnTo>
                  <a:pt x="1636" y="1684"/>
                </a:lnTo>
                <a:lnTo>
                  <a:pt x="1691" y="1687"/>
                </a:lnTo>
                <a:lnTo>
                  <a:pt x="1748" y="1684"/>
                </a:lnTo>
                <a:lnTo>
                  <a:pt x="1801" y="1676"/>
                </a:lnTo>
                <a:lnTo>
                  <a:pt x="1854" y="1662"/>
                </a:lnTo>
                <a:lnTo>
                  <a:pt x="1903" y="1642"/>
                </a:lnTo>
                <a:lnTo>
                  <a:pt x="1950" y="1617"/>
                </a:lnTo>
                <a:lnTo>
                  <a:pt x="1994" y="1589"/>
                </a:lnTo>
                <a:lnTo>
                  <a:pt x="2035" y="1556"/>
                </a:lnTo>
                <a:lnTo>
                  <a:pt x="2072" y="1519"/>
                </a:lnTo>
                <a:lnTo>
                  <a:pt x="2105" y="1479"/>
                </a:lnTo>
                <a:lnTo>
                  <a:pt x="2134" y="1434"/>
                </a:lnTo>
                <a:lnTo>
                  <a:pt x="2157" y="1388"/>
                </a:lnTo>
                <a:lnTo>
                  <a:pt x="2177" y="1338"/>
                </a:lnTo>
                <a:lnTo>
                  <a:pt x="2191" y="1286"/>
                </a:lnTo>
                <a:lnTo>
                  <a:pt x="2201" y="1233"/>
                </a:lnTo>
                <a:lnTo>
                  <a:pt x="2203" y="1176"/>
                </a:lnTo>
                <a:lnTo>
                  <a:pt x="2201" y="1121"/>
                </a:lnTo>
                <a:lnTo>
                  <a:pt x="2191" y="1067"/>
                </a:lnTo>
                <a:lnTo>
                  <a:pt x="2177" y="1016"/>
                </a:lnTo>
                <a:lnTo>
                  <a:pt x="2157" y="965"/>
                </a:lnTo>
                <a:lnTo>
                  <a:pt x="2134" y="919"/>
                </a:lnTo>
                <a:lnTo>
                  <a:pt x="2105" y="875"/>
                </a:lnTo>
                <a:lnTo>
                  <a:pt x="2072" y="835"/>
                </a:lnTo>
                <a:lnTo>
                  <a:pt x="2035" y="798"/>
                </a:lnTo>
                <a:lnTo>
                  <a:pt x="1994" y="765"/>
                </a:lnTo>
                <a:lnTo>
                  <a:pt x="1950" y="736"/>
                </a:lnTo>
                <a:lnTo>
                  <a:pt x="1903" y="712"/>
                </a:lnTo>
                <a:lnTo>
                  <a:pt x="1854" y="692"/>
                </a:lnTo>
                <a:lnTo>
                  <a:pt x="1801" y="678"/>
                </a:lnTo>
                <a:lnTo>
                  <a:pt x="1748" y="669"/>
                </a:lnTo>
                <a:lnTo>
                  <a:pt x="1691" y="666"/>
                </a:lnTo>
                <a:close/>
                <a:moveTo>
                  <a:pt x="1691" y="0"/>
                </a:moveTo>
                <a:lnTo>
                  <a:pt x="1795" y="3"/>
                </a:lnTo>
                <a:lnTo>
                  <a:pt x="1897" y="12"/>
                </a:lnTo>
                <a:lnTo>
                  <a:pt x="1996" y="28"/>
                </a:lnTo>
                <a:lnTo>
                  <a:pt x="2094" y="48"/>
                </a:lnTo>
                <a:lnTo>
                  <a:pt x="2189" y="74"/>
                </a:lnTo>
                <a:lnTo>
                  <a:pt x="2282" y="106"/>
                </a:lnTo>
                <a:lnTo>
                  <a:pt x="2373" y="143"/>
                </a:lnTo>
                <a:lnTo>
                  <a:pt x="2461" y="184"/>
                </a:lnTo>
                <a:lnTo>
                  <a:pt x="2546" y="230"/>
                </a:lnTo>
                <a:lnTo>
                  <a:pt x="2628" y="282"/>
                </a:lnTo>
                <a:lnTo>
                  <a:pt x="2706" y="337"/>
                </a:lnTo>
                <a:lnTo>
                  <a:pt x="2783" y="397"/>
                </a:lnTo>
                <a:lnTo>
                  <a:pt x="2854" y="462"/>
                </a:lnTo>
                <a:lnTo>
                  <a:pt x="2922" y="530"/>
                </a:lnTo>
                <a:lnTo>
                  <a:pt x="2986" y="601"/>
                </a:lnTo>
                <a:lnTo>
                  <a:pt x="3046" y="677"/>
                </a:lnTo>
                <a:lnTo>
                  <a:pt x="3102" y="755"/>
                </a:lnTo>
                <a:lnTo>
                  <a:pt x="3153" y="837"/>
                </a:lnTo>
                <a:lnTo>
                  <a:pt x="3200" y="921"/>
                </a:lnTo>
                <a:lnTo>
                  <a:pt x="3242" y="1010"/>
                </a:lnTo>
                <a:lnTo>
                  <a:pt x="3278" y="1100"/>
                </a:lnTo>
                <a:lnTo>
                  <a:pt x="3310" y="1193"/>
                </a:lnTo>
                <a:lnTo>
                  <a:pt x="3336" y="1288"/>
                </a:lnTo>
                <a:lnTo>
                  <a:pt x="3357" y="1386"/>
                </a:lnTo>
                <a:lnTo>
                  <a:pt x="3372" y="1486"/>
                </a:lnTo>
                <a:lnTo>
                  <a:pt x="3381" y="1586"/>
                </a:lnTo>
                <a:lnTo>
                  <a:pt x="3384" y="1689"/>
                </a:lnTo>
                <a:lnTo>
                  <a:pt x="3381" y="1792"/>
                </a:lnTo>
                <a:lnTo>
                  <a:pt x="3372" y="1894"/>
                </a:lnTo>
                <a:lnTo>
                  <a:pt x="3357" y="1993"/>
                </a:lnTo>
                <a:lnTo>
                  <a:pt x="3336" y="2090"/>
                </a:lnTo>
                <a:lnTo>
                  <a:pt x="3310" y="2186"/>
                </a:lnTo>
                <a:lnTo>
                  <a:pt x="3278" y="2278"/>
                </a:lnTo>
                <a:lnTo>
                  <a:pt x="3242" y="2369"/>
                </a:lnTo>
                <a:lnTo>
                  <a:pt x="3200" y="2457"/>
                </a:lnTo>
                <a:lnTo>
                  <a:pt x="3153" y="2542"/>
                </a:lnTo>
                <a:lnTo>
                  <a:pt x="3102" y="2624"/>
                </a:lnTo>
                <a:lnTo>
                  <a:pt x="3046" y="2703"/>
                </a:lnTo>
                <a:lnTo>
                  <a:pt x="2986" y="2778"/>
                </a:lnTo>
                <a:lnTo>
                  <a:pt x="2922" y="2849"/>
                </a:lnTo>
                <a:lnTo>
                  <a:pt x="2854" y="2918"/>
                </a:lnTo>
                <a:lnTo>
                  <a:pt x="2783" y="2982"/>
                </a:lnTo>
                <a:lnTo>
                  <a:pt x="2706" y="3041"/>
                </a:lnTo>
                <a:lnTo>
                  <a:pt x="2628" y="3097"/>
                </a:lnTo>
                <a:lnTo>
                  <a:pt x="2546" y="3148"/>
                </a:lnTo>
                <a:lnTo>
                  <a:pt x="2461" y="3195"/>
                </a:lnTo>
                <a:lnTo>
                  <a:pt x="2373" y="3237"/>
                </a:lnTo>
                <a:lnTo>
                  <a:pt x="2282" y="3273"/>
                </a:lnTo>
                <a:lnTo>
                  <a:pt x="2189" y="3305"/>
                </a:lnTo>
                <a:lnTo>
                  <a:pt x="2094" y="3331"/>
                </a:lnTo>
                <a:lnTo>
                  <a:pt x="1996" y="3352"/>
                </a:lnTo>
                <a:lnTo>
                  <a:pt x="1897" y="3366"/>
                </a:lnTo>
                <a:lnTo>
                  <a:pt x="1795" y="3376"/>
                </a:lnTo>
                <a:lnTo>
                  <a:pt x="1691" y="3379"/>
                </a:lnTo>
                <a:lnTo>
                  <a:pt x="1589" y="3376"/>
                </a:lnTo>
                <a:lnTo>
                  <a:pt x="1487" y="3366"/>
                </a:lnTo>
                <a:lnTo>
                  <a:pt x="1388" y="3352"/>
                </a:lnTo>
                <a:lnTo>
                  <a:pt x="1290" y="3331"/>
                </a:lnTo>
                <a:lnTo>
                  <a:pt x="1195" y="3305"/>
                </a:lnTo>
                <a:lnTo>
                  <a:pt x="1102" y="3273"/>
                </a:lnTo>
                <a:lnTo>
                  <a:pt x="1011" y="3237"/>
                </a:lnTo>
                <a:lnTo>
                  <a:pt x="923" y="3195"/>
                </a:lnTo>
                <a:lnTo>
                  <a:pt x="838" y="3148"/>
                </a:lnTo>
                <a:lnTo>
                  <a:pt x="756" y="3097"/>
                </a:lnTo>
                <a:lnTo>
                  <a:pt x="678" y="3041"/>
                </a:lnTo>
                <a:lnTo>
                  <a:pt x="601" y="2982"/>
                </a:lnTo>
                <a:lnTo>
                  <a:pt x="530" y="2918"/>
                </a:lnTo>
                <a:lnTo>
                  <a:pt x="462" y="2849"/>
                </a:lnTo>
                <a:lnTo>
                  <a:pt x="398" y="2778"/>
                </a:lnTo>
                <a:lnTo>
                  <a:pt x="338" y="2703"/>
                </a:lnTo>
                <a:lnTo>
                  <a:pt x="282" y="2624"/>
                </a:lnTo>
                <a:lnTo>
                  <a:pt x="231" y="2542"/>
                </a:lnTo>
                <a:lnTo>
                  <a:pt x="184" y="2457"/>
                </a:lnTo>
                <a:lnTo>
                  <a:pt x="142" y="2369"/>
                </a:lnTo>
                <a:lnTo>
                  <a:pt x="106" y="2278"/>
                </a:lnTo>
                <a:lnTo>
                  <a:pt x="74" y="2186"/>
                </a:lnTo>
                <a:lnTo>
                  <a:pt x="47" y="2090"/>
                </a:lnTo>
                <a:lnTo>
                  <a:pt x="27" y="1993"/>
                </a:lnTo>
                <a:lnTo>
                  <a:pt x="12" y="1894"/>
                </a:lnTo>
                <a:lnTo>
                  <a:pt x="3" y="1792"/>
                </a:lnTo>
                <a:lnTo>
                  <a:pt x="0" y="1689"/>
                </a:lnTo>
                <a:lnTo>
                  <a:pt x="3" y="1586"/>
                </a:lnTo>
                <a:lnTo>
                  <a:pt x="12" y="1486"/>
                </a:lnTo>
                <a:lnTo>
                  <a:pt x="27" y="1386"/>
                </a:lnTo>
                <a:lnTo>
                  <a:pt x="47" y="1288"/>
                </a:lnTo>
                <a:lnTo>
                  <a:pt x="74" y="1193"/>
                </a:lnTo>
                <a:lnTo>
                  <a:pt x="106" y="1100"/>
                </a:lnTo>
                <a:lnTo>
                  <a:pt x="142" y="1010"/>
                </a:lnTo>
                <a:lnTo>
                  <a:pt x="184" y="921"/>
                </a:lnTo>
                <a:lnTo>
                  <a:pt x="231" y="837"/>
                </a:lnTo>
                <a:lnTo>
                  <a:pt x="282" y="755"/>
                </a:lnTo>
                <a:lnTo>
                  <a:pt x="338" y="677"/>
                </a:lnTo>
                <a:lnTo>
                  <a:pt x="398" y="601"/>
                </a:lnTo>
                <a:lnTo>
                  <a:pt x="462" y="530"/>
                </a:lnTo>
                <a:lnTo>
                  <a:pt x="530" y="462"/>
                </a:lnTo>
                <a:lnTo>
                  <a:pt x="601" y="397"/>
                </a:lnTo>
                <a:lnTo>
                  <a:pt x="678" y="337"/>
                </a:lnTo>
                <a:lnTo>
                  <a:pt x="756" y="282"/>
                </a:lnTo>
                <a:lnTo>
                  <a:pt x="838" y="230"/>
                </a:lnTo>
                <a:lnTo>
                  <a:pt x="923" y="184"/>
                </a:lnTo>
                <a:lnTo>
                  <a:pt x="1011" y="143"/>
                </a:lnTo>
                <a:lnTo>
                  <a:pt x="1102" y="106"/>
                </a:lnTo>
                <a:lnTo>
                  <a:pt x="1195" y="74"/>
                </a:lnTo>
                <a:lnTo>
                  <a:pt x="1290" y="48"/>
                </a:lnTo>
                <a:lnTo>
                  <a:pt x="1388" y="28"/>
                </a:lnTo>
                <a:lnTo>
                  <a:pt x="1487" y="12"/>
                </a:lnTo>
                <a:lnTo>
                  <a:pt x="1589" y="3"/>
                </a:lnTo>
                <a:lnTo>
                  <a:pt x="1691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1" name="Freeform 62"/>
          <p:cNvSpPr>
            <a:spLocks noEditPoints="1"/>
          </p:cNvSpPr>
          <p:nvPr/>
        </p:nvSpPr>
        <p:spPr bwMode="auto">
          <a:xfrm>
            <a:off x="4390477" y="1895475"/>
            <a:ext cx="595313" cy="595313"/>
          </a:xfrm>
          <a:custGeom>
            <a:avLst/>
            <a:gdLst>
              <a:gd name="T0" fmla="*/ 1543 w 3375"/>
              <a:gd name="T1" fmla="*/ 695 h 3379"/>
              <a:gd name="T2" fmla="*/ 1390 w 3375"/>
              <a:gd name="T3" fmla="*/ 773 h 3379"/>
              <a:gd name="T4" fmla="*/ 1316 w 3375"/>
              <a:gd name="T5" fmla="*/ 897 h 3379"/>
              <a:gd name="T6" fmla="*/ 1289 w 3375"/>
              <a:gd name="T7" fmla="*/ 1048 h 3379"/>
              <a:gd name="T8" fmla="*/ 1278 w 3375"/>
              <a:gd name="T9" fmla="*/ 1212 h 3379"/>
              <a:gd name="T10" fmla="*/ 1249 w 3375"/>
              <a:gd name="T11" fmla="*/ 1372 h 3379"/>
              <a:gd name="T12" fmla="*/ 1171 w 3375"/>
              <a:gd name="T13" fmla="*/ 1510 h 3379"/>
              <a:gd name="T14" fmla="*/ 1055 w 3375"/>
              <a:gd name="T15" fmla="*/ 1597 h 3379"/>
              <a:gd name="T16" fmla="*/ 1152 w 3375"/>
              <a:gd name="T17" fmla="*/ 1614 h 3379"/>
              <a:gd name="T18" fmla="*/ 1337 w 3375"/>
              <a:gd name="T19" fmla="*/ 1644 h 3379"/>
              <a:gd name="T20" fmla="*/ 1516 w 3375"/>
              <a:gd name="T21" fmla="*/ 1707 h 3379"/>
              <a:gd name="T22" fmla="*/ 1481 w 3375"/>
              <a:gd name="T23" fmla="*/ 1863 h 3379"/>
              <a:gd name="T24" fmla="*/ 1362 w 3375"/>
              <a:gd name="T25" fmla="*/ 1925 h 3379"/>
              <a:gd name="T26" fmla="*/ 1220 w 3375"/>
              <a:gd name="T27" fmla="*/ 1999 h 3379"/>
              <a:gd name="T28" fmla="*/ 1086 w 3375"/>
              <a:gd name="T29" fmla="*/ 2110 h 3379"/>
              <a:gd name="T30" fmla="*/ 989 w 3375"/>
              <a:gd name="T31" fmla="*/ 2285 h 3379"/>
              <a:gd name="T32" fmla="*/ 2414 w 3375"/>
              <a:gd name="T33" fmla="*/ 2486 h 3379"/>
              <a:gd name="T34" fmla="*/ 2373 w 3375"/>
              <a:gd name="T35" fmla="*/ 2247 h 3379"/>
              <a:gd name="T36" fmla="*/ 2269 w 3375"/>
              <a:gd name="T37" fmla="*/ 2088 h 3379"/>
              <a:gd name="T38" fmla="*/ 2133 w 3375"/>
              <a:gd name="T39" fmla="*/ 1985 h 3379"/>
              <a:gd name="T40" fmla="*/ 1995 w 3375"/>
              <a:gd name="T41" fmla="*/ 1917 h 3379"/>
              <a:gd name="T42" fmla="*/ 1884 w 3375"/>
              <a:gd name="T43" fmla="*/ 1855 h 3379"/>
              <a:gd name="T44" fmla="*/ 1889 w 3375"/>
              <a:gd name="T45" fmla="*/ 1685 h 3379"/>
              <a:gd name="T46" fmla="*/ 2079 w 3375"/>
              <a:gd name="T47" fmla="*/ 1638 h 3379"/>
              <a:gd name="T48" fmla="*/ 2251 w 3375"/>
              <a:gd name="T49" fmla="*/ 1609 h 3379"/>
              <a:gd name="T50" fmla="*/ 2323 w 3375"/>
              <a:gd name="T51" fmla="*/ 1596 h 3379"/>
              <a:gd name="T52" fmla="*/ 2184 w 3375"/>
              <a:gd name="T53" fmla="*/ 1485 h 3379"/>
              <a:gd name="T54" fmla="*/ 2118 w 3375"/>
              <a:gd name="T55" fmla="*/ 1341 h 3379"/>
              <a:gd name="T56" fmla="*/ 2094 w 3375"/>
              <a:gd name="T57" fmla="*/ 1179 h 3379"/>
              <a:gd name="T58" fmla="*/ 2082 w 3375"/>
              <a:gd name="T59" fmla="*/ 1017 h 3379"/>
              <a:gd name="T60" fmla="*/ 2049 w 3375"/>
              <a:gd name="T61" fmla="*/ 869 h 3379"/>
              <a:gd name="T62" fmla="*/ 1962 w 3375"/>
              <a:gd name="T63" fmla="*/ 754 h 3379"/>
              <a:gd name="T64" fmla="*/ 1789 w 3375"/>
              <a:gd name="T65" fmla="*/ 687 h 3379"/>
              <a:gd name="T66" fmla="*/ 1685 w 3375"/>
              <a:gd name="T67" fmla="*/ 677 h 3379"/>
              <a:gd name="T68" fmla="*/ 2088 w 3375"/>
              <a:gd name="T69" fmla="*/ 48 h 3379"/>
              <a:gd name="T70" fmla="*/ 2539 w 3375"/>
              <a:gd name="T71" fmla="*/ 230 h 3379"/>
              <a:gd name="T72" fmla="*/ 2914 w 3375"/>
              <a:gd name="T73" fmla="*/ 530 h 3379"/>
              <a:gd name="T74" fmla="*/ 3191 w 3375"/>
              <a:gd name="T75" fmla="*/ 921 h 3379"/>
              <a:gd name="T76" fmla="*/ 3348 w 3375"/>
              <a:gd name="T77" fmla="*/ 1386 h 3379"/>
              <a:gd name="T78" fmla="*/ 3363 w 3375"/>
              <a:gd name="T79" fmla="*/ 1894 h 3379"/>
              <a:gd name="T80" fmla="*/ 3233 w 3375"/>
              <a:gd name="T81" fmla="*/ 2369 h 3379"/>
              <a:gd name="T82" fmla="*/ 2979 w 3375"/>
              <a:gd name="T83" fmla="*/ 2778 h 3379"/>
              <a:gd name="T84" fmla="*/ 2621 w 3375"/>
              <a:gd name="T85" fmla="*/ 3097 h 3379"/>
              <a:gd name="T86" fmla="*/ 2184 w 3375"/>
              <a:gd name="T87" fmla="*/ 3305 h 3379"/>
              <a:gd name="T88" fmla="*/ 1686 w 3375"/>
              <a:gd name="T89" fmla="*/ 3379 h 3379"/>
              <a:gd name="T90" fmla="*/ 1191 w 3375"/>
              <a:gd name="T91" fmla="*/ 3305 h 3379"/>
              <a:gd name="T92" fmla="*/ 754 w 3375"/>
              <a:gd name="T93" fmla="*/ 3097 h 3379"/>
              <a:gd name="T94" fmla="*/ 396 w 3375"/>
              <a:gd name="T95" fmla="*/ 2778 h 3379"/>
              <a:gd name="T96" fmla="*/ 142 w 3375"/>
              <a:gd name="T97" fmla="*/ 2369 h 3379"/>
              <a:gd name="T98" fmla="*/ 12 w 3375"/>
              <a:gd name="T99" fmla="*/ 1894 h 3379"/>
              <a:gd name="T100" fmla="*/ 27 w 3375"/>
              <a:gd name="T101" fmla="*/ 1386 h 3379"/>
              <a:gd name="T102" fmla="*/ 184 w 3375"/>
              <a:gd name="T103" fmla="*/ 921 h 3379"/>
              <a:gd name="T104" fmla="*/ 461 w 3375"/>
              <a:gd name="T105" fmla="*/ 530 h 3379"/>
              <a:gd name="T106" fmla="*/ 836 w 3375"/>
              <a:gd name="T107" fmla="*/ 230 h 3379"/>
              <a:gd name="T108" fmla="*/ 1287 w 3375"/>
              <a:gd name="T109" fmla="*/ 48 h 33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3375" h="3379">
                <a:moveTo>
                  <a:pt x="1685" y="677"/>
                </a:moveTo>
                <a:lnTo>
                  <a:pt x="1685" y="677"/>
                </a:lnTo>
                <a:lnTo>
                  <a:pt x="1633" y="681"/>
                </a:lnTo>
                <a:lnTo>
                  <a:pt x="1586" y="687"/>
                </a:lnTo>
                <a:lnTo>
                  <a:pt x="1543" y="695"/>
                </a:lnTo>
                <a:lnTo>
                  <a:pt x="1504" y="706"/>
                </a:lnTo>
                <a:lnTo>
                  <a:pt x="1470" y="721"/>
                </a:lnTo>
                <a:lnTo>
                  <a:pt x="1440" y="736"/>
                </a:lnTo>
                <a:lnTo>
                  <a:pt x="1413" y="754"/>
                </a:lnTo>
                <a:lnTo>
                  <a:pt x="1390" y="773"/>
                </a:lnTo>
                <a:lnTo>
                  <a:pt x="1370" y="795"/>
                </a:lnTo>
                <a:lnTo>
                  <a:pt x="1353" y="818"/>
                </a:lnTo>
                <a:lnTo>
                  <a:pt x="1338" y="843"/>
                </a:lnTo>
                <a:lnTo>
                  <a:pt x="1326" y="869"/>
                </a:lnTo>
                <a:lnTo>
                  <a:pt x="1316" y="897"/>
                </a:lnTo>
                <a:lnTo>
                  <a:pt x="1307" y="925"/>
                </a:lnTo>
                <a:lnTo>
                  <a:pt x="1301" y="955"/>
                </a:lnTo>
                <a:lnTo>
                  <a:pt x="1296" y="985"/>
                </a:lnTo>
                <a:lnTo>
                  <a:pt x="1292" y="1017"/>
                </a:lnTo>
                <a:lnTo>
                  <a:pt x="1289" y="1048"/>
                </a:lnTo>
                <a:lnTo>
                  <a:pt x="1287" y="1081"/>
                </a:lnTo>
                <a:lnTo>
                  <a:pt x="1285" y="1114"/>
                </a:lnTo>
                <a:lnTo>
                  <a:pt x="1283" y="1146"/>
                </a:lnTo>
                <a:lnTo>
                  <a:pt x="1280" y="1179"/>
                </a:lnTo>
                <a:lnTo>
                  <a:pt x="1278" y="1212"/>
                </a:lnTo>
                <a:lnTo>
                  <a:pt x="1274" y="1244"/>
                </a:lnTo>
                <a:lnTo>
                  <a:pt x="1269" y="1277"/>
                </a:lnTo>
                <a:lnTo>
                  <a:pt x="1264" y="1309"/>
                </a:lnTo>
                <a:lnTo>
                  <a:pt x="1257" y="1341"/>
                </a:lnTo>
                <a:lnTo>
                  <a:pt x="1249" y="1372"/>
                </a:lnTo>
                <a:lnTo>
                  <a:pt x="1238" y="1401"/>
                </a:lnTo>
                <a:lnTo>
                  <a:pt x="1225" y="1430"/>
                </a:lnTo>
                <a:lnTo>
                  <a:pt x="1210" y="1458"/>
                </a:lnTo>
                <a:lnTo>
                  <a:pt x="1191" y="1485"/>
                </a:lnTo>
                <a:lnTo>
                  <a:pt x="1171" y="1510"/>
                </a:lnTo>
                <a:lnTo>
                  <a:pt x="1146" y="1534"/>
                </a:lnTo>
                <a:lnTo>
                  <a:pt x="1118" y="1557"/>
                </a:lnTo>
                <a:lnTo>
                  <a:pt x="1087" y="1577"/>
                </a:lnTo>
                <a:lnTo>
                  <a:pt x="1052" y="1596"/>
                </a:lnTo>
                <a:lnTo>
                  <a:pt x="1055" y="1597"/>
                </a:lnTo>
                <a:lnTo>
                  <a:pt x="1064" y="1598"/>
                </a:lnTo>
                <a:lnTo>
                  <a:pt x="1079" y="1601"/>
                </a:lnTo>
                <a:lnTo>
                  <a:pt x="1099" y="1605"/>
                </a:lnTo>
                <a:lnTo>
                  <a:pt x="1124" y="1609"/>
                </a:lnTo>
                <a:lnTo>
                  <a:pt x="1152" y="1614"/>
                </a:lnTo>
                <a:lnTo>
                  <a:pt x="1184" y="1619"/>
                </a:lnTo>
                <a:lnTo>
                  <a:pt x="1219" y="1626"/>
                </a:lnTo>
                <a:lnTo>
                  <a:pt x="1257" y="1632"/>
                </a:lnTo>
                <a:lnTo>
                  <a:pt x="1296" y="1638"/>
                </a:lnTo>
                <a:lnTo>
                  <a:pt x="1337" y="1644"/>
                </a:lnTo>
                <a:lnTo>
                  <a:pt x="1378" y="1650"/>
                </a:lnTo>
                <a:lnTo>
                  <a:pt x="1420" y="1656"/>
                </a:lnTo>
                <a:lnTo>
                  <a:pt x="1462" y="1663"/>
                </a:lnTo>
                <a:lnTo>
                  <a:pt x="1487" y="1686"/>
                </a:lnTo>
                <a:lnTo>
                  <a:pt x="1516" y="1707"/>
                </a:lnTo>
                <a:lnTo>
                  <a:pt x="1545" y="1724"/>
                </a:lnTo>
                <a:lnTo>
                  <a:pt x="1527" y="1821"/>
                </a:lnTo>
                <a:lnTo>
                  <a:pt x="1514" y="1835"/>
                </a:lnTo>
                <a:lnTo>
                  <a:pt x="1499" y="1850"/>
                </a:lnTo>
                <a:lnTo>
                  <a:pt x="1481" y="1863"/>
                </a:lnTo>
                <a:lnTo>
                  <a:pt x="1461" y="1875"/>
                </a:lnTo>
                <a:lnTo>
                  <a:pt x="1438" y="1888"/>
                </a:lnTo>
                <a:lnTo>
                  <a:pt x="1414" y="1900"/>
                </a:lnTo>
                <a:lnTo>
                  <a:pt x="1389" y="1912"/>
                </a:lnTo>
                <a:lnTo>
                  <a:pt x="1362" y="1925"/>
                </a:lnTo>
                <a:lnTo>
                  <a:pt x="1335" y="1937"/>
                </a:lnTo>
                <a:lnTo>
                  <a:pt x="1306" y="1951"/>
                </a:lnTo>
                <a:lnTo>
                  <a:pt x="1278" y="1966"/>
                </a:lnTo>
                <a:lnTo>
                  <a:pt x="1249" y="1981"/>
                </a:lnTo>
                <a:lnTo>
                  <a:pt x="1220" y="1999"/>
                </a:lnTo>
                <a:lnTo>
                  <a:pt x="1191" y="2017"/>
                </a:lnTo>
                <a:lnTo>
                  <a:pt x="1164" y="2037"/>
                </a:lnTo>
                <a:lnTo>
                  <a:pt x="1136" y="2059"/>
                </a:lnTo>
                <a:lnTo>
                  <a:pt x="1110" y="2083"/>
                </a:lnTo>
                <a:lnTo>
                  <a:pt x="1086" y="2110"/>
                </a:lnTo>
                <a:lnTo>
                  <a:pt x="1062" y="2139"/>
                </a:lnTo>
                <a:lnTo>
                  <a:pt x="1040" y="2170"/>
                </a:lnTo>
                <a:lnTo>
                  <a:pt x="1021" y="2205"/>
                </a:lnTo>
                <a:lnTo>
                  <a:pt x="1003" y="2243"/>
                </a:lnTo>
                <a:lnTo>
                  <a:pt x="989" y="2285"/>
                </a:lnTo>
                <a:lnTo>
                  <a:pt x="978" y="2329"/>
                </a:lnTo>
                <a:lnTo>
                  <a:pt x="969" y="2377"/>
                </a:lnTo>
                <a:lnTo>
                  <a:pt x="963" y="2430"/>
                </a:lnTo>
                <a:lnTo>
                  <a:pt x="961" y="2486"/>
                </a:lnTo>
                <a:lnTo>
                  <a:pt x="2414" y="2486"/>
                </a:lnTo>
                <a:lnTo>
                  <a:pt x="2412" y="2431"/>
                </a:lnTo>
                <a:lnTo>
                  <a:pt x="2406" y="2379"/>
                </a:lnTo>
                <a:lnTo>
                  <a:pt x="2398" y="2332"/>
                </a:lnTo>
                <a:lnTo>
                  <a:pt x="2387" y="2288"/>
                </a:lnTo>
                <a:lnTo>
                  <a:pt x="2373" y="2247"/>
                </a:lnTo>
                <a:lnTo>
                  <a:pt x="2356" y="2210"/>
                </a:lnTo>
                <a:lnTo>
                  <a:pt x="2337" y="2175"/>
                </a:lnTo>
                <a:lnTo>
                  <a:pt x="2316" y="2143"/>
                </a:lnTo>
                <a:lnTo>
                  <a:pt x="2293" y="2114"/>
                </a:lnTo>
                <a:lnTo>
                  <a:pt x="2269" y="2088"/>
                </a:lnTo>
                <a:lnTo>
                  <a:pt x="2243" y="2064"/>
                </a:lnTo>
                <a:lnTo>
                  <a:pt x="2216" y="2042"/>
                </a:lnTo>
                <a:lnTo>
                  <a:pt x="2190" y="2021"/>
                </a:lnTo>
                <a:lnTo>
                  <a:pt x="2162" y="2003"/>
                </a:lnTo>
                <a:lnTo>
                  <a:pt x="2133" y="1985"/>
                </a:lnTo>
                <a:lnTo>
                  <a:pt x="2104" y="1970"/>
                </a:lnTo>
                <a:lnTo>
                  <a:pt x="2077" y="1956"/>
                </a:lnTo>
                <a:lnTo>
                  <a:pt x="2048" y="1941"/>
                </a:lnTo>
                <a:lnTo>
                  <a:pt x="2021" y="1929"/>
                </a:lnTo>
                <a:lnTo>
                  <a:pt x="1995" y="1917"/>
                </a:lnTo>
                <a:lnTo>
                  <a:pt x="1969" y="1904"/>
                </a:lnTo>
                <a:lnTo>
                  <a:pt x="1945" y="1892"/>
                </a:lnTo>
                <a:lnTo>
                  <a:pt x="1923" y="1881"/>
                </a:lnTo>
                <a:lnTo>
                  <a:pt x="1902" y="1868"/>
                </a:lnTo>
                <a:lnTo>
                  <a:pt x="1884" y="1855"/>
                </a:lnTo>
                <a:lnTo>
                  <a:pt x="1867" y="1841"/>
                </a:lnTo>
                <a:lnTo>
                  <a:pt x="1853" y="1828"/>
                </a:lnTo>
                <a:lnTo>
                  <a:pt x="1833" y="1722"/>
                </a:lnTo>
                <a:lnTo>
                  <a:pt x="1861" y="1706"/>
                </a:lnTo>
                <a:lnTo>
                  <a:pt x="1889" y="1685"/>
                </a:lnTo>
                <a:lnTo>
                  <a:pt x="1913" y="1663"/>
                </a:lnTo>
                <a:lnTo>
                  <a:pt x="1955" y="1656"/>
                </a:lnTo>
                <a:lnTo>
                  <a:pt x="1997" y="1650"/>
                </a:lnTo>
                <a:lnTo>
                  <a:pt x="2038" y="1644"/>
                </a:lnTo>
                <a:lnTo>
                  <a:pt x="2079" y="1638"/>
                </a:lnTo>
                <a:lnTo>
                  <a:pt x="2118" y="1632"/>
                </a:lnTo>
                <a:lnTo>
                  <a:pt x="2155" y="1626"/>
                </a:lnTo>
                <a:lnTo>
                  <a:pt x="2190" y="1619"/>
                </a:lnTo>
                <a:lnTo>
                  <a:pt x="2223" y="1614"/>
                </a:lnTo>
                <a:lnTo>
                  <a:pt x="2251" y="1609"/>
                </a:lnTo>
                <a:lnTo>
                  <a:pt x="2276" y="1605"/>
                </a:lnTo>
                <a:lnTo>
                  <a:pt x="2296" y="1601"/>
                </a:lnTo>
                <a:lnTo>
                  <a:pt x="2311" y="1598"/>
                </a:lnTo>
                <a:lnTo>
                  <a:pt x="2320" y="1597"/>
                </a:lnTo>
                <a:lnTo>
                  <a:pt x="2323" y="1596"/>
                </a:lnTo>
                <a:lnTo>
                  <a:pt x="2287" y="1577"/>
                </a:lnTo>
                <a:lnTo>
                  <a:pt x="2257" y="1557"/>
                </a:lnTo>
                <a:lnTo>
                  <a:pt x="2229" y="1534"/>
                </a:lnTo>
                <a:lnTo>
                  <a:pt x="2204" y="1510"/>
                </a:lnTo>
                <a:lnTo>
                  <a:pt x="2184" y="1485"/>
                </a:lnTo>
                <a:lnTo>
                  <a:pt x="2165" y="1458"/>
                </a:lnTo>
                <a:lnTo>
                  <a:pt x="2150" y="1430"/>
                </a:lnTo>
                <a:lnTo>
                  <a:pt x="2137" y="1401"/>
                </a:lnTo>
                <a:lnTo>
                  <a:pt x="2126" y="1372"/>
                </a:lnTo>
                <a:lnTo>
                  <a:pt x="2118" y="1341"/>
                </a:lnTo>
                <a:lnTo>
                  <a:pt x="2111" y="1309"/>
                </a:lnTo>
                <a:lnTo>
                  <a:pt x="2106" y="1277"/>
                </a:lnTo>
                <a:lnTo>
                  <a:pt x="2100" y="1244"/>
                </a:lnTo>
                <a:lnTo>
                  <a:pt x="2097" y="1212"/>
                </a:lnTo>
                <a:lnTo>
                  <a:pt x="2094" y="1179"/>
                </a:lnTo>
                <a:lnTo>
                  <a:pt x="2092" y="1146"/>
                </a:lnTo>
                <a:lnTo>
                  <a:pt x="2090" y="1114"/>
                </a:lnTo>
                <a:lnTo>
                  <a:pt x="2088" y="1081"/>
                </a:lnTo>
                <a:lnTo>
                  <a:pt x="2086" y="1048"/>
                </a:lnTo>
                <a:lnTo>
                  <a:pt x="2082" y="1017"/>
                </a:lnTo>
                <a:lnTo>
                  <a:pt x="2079" y="985"/>
                </a:lnTo>
                <a:lnTo>
                  <a:pt x="2074" y="955"/>
                </a:lnTo>
                <a:lnTo>
                  <a:pt x="2066" y="925"/>
                </a:lnTo>
                <a:lnTo>
                  <a:pt x="2058" y="897"/>
                </a:lnTo>
                <a:lnTo>
                  <a:pt x="2049" y="869"/>
                </a:lnTo>
                <a:lnTo>
                  <a:pt x="2037" y="843"/>
                </a:lnTo>
                <a:lnTo>
                  <a:pt x="2022" y="818"/>
                </a:lnTo>
                <a:lnTo>
                  <a:pt x="2005" y="795"/>
                </a:lnTo>
                <a:lnTo>
                  <a:pt x="1985" y="773"/>
                </a:lnTo>
                <a:lnTo>
                  <a:pt x="1962" y="754"/>
                </a:lnTo>
                <a:lnTo>
                  <a:pt x="1935" y="736"/>
                </a:lnTo>
                <a:lnTo>
                  <a:pt x="1905" y="721"/>
                </a:lnTo>
                <a:lnTo>
                  <a:pt x="1870" y="706"/>
                </a:lnTo>
                <a:lnTo>
                  <a:pt x="1832" y="695"/>
                </a:lnTo>
                <a:lnTo>
                  <a:pt x="1789" y="687"/>
                </a:lnTo>
                <a:lnTo>
                  <a:pt x="1742" y="681"/>
                </a:lnTo>
                <a:lnTo>
                  <a:pt x="1690" y="677"/>
                </a:lnTo>
                <a:lnTo>
                  <a:pt x="1690" y="677"/>
                </a:lnTo>
                <a:lnTo>
                  <a:pt x="1686" y="677"/>
                </a:lnTo>
                <a:lnTo>
                  <a:pt x="1685" y="677"/>
                </a:lnTo>
                <a:close/>
                <a:moveTo>
                  <a:pt x="1686" y="0"/>
                </a:moveTo>
                <a:lnTo>
                  <a:pt x="1790" y="3"/>
                </a:lnTo>
                <a:lnTo>
                  <a:pt x="1892" y="12"/>
                </a:lnTo>
                <a:lnTo>
                  <a:pt x="1990" y="27"/>
                </a:lnTo>
                <a:lnTo>
                  <a:pt x="2088" y="48"/>
                </a:lnTo>
                <a:lnTo>
                  <a:pt x="2184" y="74"/>
                </a:lnTo>
                <a:lnTo>
                  <a:pt x="2276" y="106"/>
                </a:lnTo>
                <a:lnTo>
                  <a:pt x="2366" y="143"/>
                </a:lnTo>
                <a:lnTo>
                  <a:pt x="2455" y="184"/>
                </a:lnTo>
                <a:lnTo>
                  <a:pt x="2539" y="230"/>
                </a:lnTo>
                <a:lnTo>
                  <a:pt x="2621" y="282"/>
                </a:lnTo>
                <a:lnTo>
                  <a:pt x="2699" y="337"/>
                </a:lnTo>
                <a:lnTo>
                  <a:pt x="2775" y="397"/>
                </a:lnTo>
                <a:lnTo>
                  <a:pt x="2846" y="462"/>
                </a:lnTo>
                <a:lnTo>
                  <a:pt x="2914" y="530"/>
                </a:lnTo>
                <a:lnTo>
                  <a:pt x="2979" y="600"/>
                </a:lnTo>
                <a:lnTo>
                  <a:pt x="3038" y="677"/>
                </a:lnTo>
                <a:lnTo>
                  <a:pt x="3094" y="755"/>
                </a:lnTo>
                <a:lnTo>
                  <a:pt x="3145" y="837"/>
                </a:lnTo>
                <a:lnTo>
                  <a:pt x="3191" y="921"/>
                </a:lnTo>
                <a:lnTo>
                  <a:pt x="3233" y="1010"/>
                </a:lnTo>
                <a:lnTo>
                  <a:pt x="3269" y="1100"/>
                </a:lnTo>
                <a:lnTo>
                  <a:pt x="3301" y="1193"/>
                </a:lnTo>
                <a:lnTo>
                  <a:pt x="3327" y="1288"/>
                </a:lnTo>
                <a:lnTo>
                  <a:pt x="3348" y="1386"/>
                </a:lnTo>
                <a:lnTo>
                  <a:pt x="3363" y="1486"/>
                </a:lnTo>
                <a:lnTo>
                  <a:pt x="3372" y="1586"/>
                </a:lnTo>
                <a:lnTo>
                  <a:pt x="3375" y="1689"/>
                </a:lnTo>
                <a:lnTo>
                  <a:pt x="3372" y="1792"/>
                </a:lnTo>
                <a:lnTo>
                  <a:pt x="3363" y="1894"/>
                </a:lnTo>
                <a:lnTo>
                  <a:pt x="3348" y="1993"/>
                </a:lnTo>
                <a:lnTo>
                  <a:pt x="3327" y="2090"/>
                </a:lnTo>
                <a:lnTo>
                  <a:pt x="3301" y="2186"/>
                </a:lnTo>
                <a:lnTo>
                  <a:pt x="3269" y="2278"/>
                </a:lnTo>
                <a:lnTo>
                  <a:pt x="3233" y="2369"/>
                </a:lnTo>
                <a:lnTo>
                  <a:pt x="3191" y="2457"/>
                </a:lnTo>
                <a:lnTo>
                  <a:pt x="3145" y="2542"/>
                </a:lnTo>
                <a:lnTo>
                  <a:pt x="3094" y="2624"/>
                </a:lnTo>
                <a:lnTo>
                  <a:pt x="3038" y="2703"/>
                </a:lnTo>
                <a:lnTo>
                  <a:pt x="2979" y="2778"/>
                </a:lnTo>
                <a:lnTo>
                  <a:pt x="2914" y="2850"/>
                </a:lnTo>
                <a:lnTo>
                  <a:pt x="2846" y="2918"/>
                </a:lnTo>
                <a:lnTo>
                  <a:pt x="2775" y="2982"/>
                </a:lnTo>
                <a:lnTo>
                  <a:pt x="2699" y="3041"/>
                </a:lnTo>
                <a:lnTo>
                  <a:pt x="2621" y="3097"/>
                </a:lnTo>
                <a:lnTo>
                  <a:pt x="2539" y="3148"/>
                </a:lnTo>
                <a:lnTo>
                  <a:pt x="2455" y="3195"/>
                </a:lnTo>
                <a:lnTo>
                  <a:pt x="2366" y="3237"/>
                </a:lnTo>
                <a:lnTo>
                  <a:pt x="2276" y="3274"/>
                </a:lnTo>
                <a:lnTo>
                  <a:pt x="2184" y="3305"/>
                </a:lnTo>
                <a:lnTo>
                  <a:pt x="2088" y="3331"/>
                </a:lnTo>
                <a:lnTo>
                  <a:pt x="1990" y="3352"/>
                </a:lnTo>
                <a:lnTo>
                  <a:pt x="1892" y="3366"/>
                </a:lnTo>
                <a:lnTo>
                  <a:pt x="1790" y="3376"/>
                </a:lnTo>
                <a:lnTo>
                  <a:pt x="1686" y="3379"/>
                </a:lnTo>
                <a:lnTo>
                  <a:pt x="1585" y="3376"/>
                </a:lnTo>
                <a:lnTo>
                  <a:pt x="1483" y="3366"/>
                </a:lnTo>
                <a:lnTo>
                  <a:pt x="1385" y="3352"/>
                </a:lnTo>
                <a:lnTo>
                  <a:pt x="1287" y="3331"/>
                </a:lnTo>
                <a:lnTo>
                  <a:pt x="1191" y="3305"/>
                </a:lnTo>
                <a:lnTo>
                  <a:pt x="1099" y="3274"/>
                </a:lnTo>
                <a:lnTo>
                  <a:pt x="1009" y="3237"/>
                </a:lnTo>
                <a:lnTo>
                  <a:pt x="920" y="3195"/>
                </a:lnTo>
                <a:lnTo>
                  <a:pt x="836" y="3148"/>
                </a:lnTo>
                <a:lnTo>
                  <a:pt x="754" y="3097"/>
                </a:lnTo>
                <a:lnTo>
                  <a:pt x="676" y="3041"/>
                </a:lnTo>
                <a:lnTo>
                  <a:pt x="600" y="2982"/>
                </a:lnTo>
                <a:lnTo>
                  <a:pt x="529" y="2918"/>
                </a:lnTo>
                <a:lnTo>
                  <a:pt x="461" y="2850"/>
                </a:lnTo>
                <a:lnTo>
                  <a:pt x="396" y="2778"/>
                </a:lnTo>
                <a:lnTo>
                  <a:pt x="337" y="2703"/>
                </a:lnTo>
                <a:lnTo>
                  <a:pt x="281" y="2624"/>
                </a:lnTo>
                <a:lnTo>
                  <a:pt x="230" y="2542"/>
                </a:lnTo>
                <a:lnTo>
                  <a:pt x="184" y="2457"/>
                </a:lnTo>
                <a:lnTo>
                  <a:pt x="142" y="2369"/>
                </a:lnTo>
                <a:lnTo>
                  <a:pt x="106" y="2278"/>
                </a:lnTo>
                <a:lnTo>
                  <a:pt x="74" y="2186"/>
                </a:lnTo>
                <a:lnTo>
                  <a:pt x="47" y="2090"/>
                </a:lnTo>
                <a:lnTo>
                  <a:pt x="27" y="1993"/>
                </a:lnTo>
                <a:lnTo>
                  <a:pt x="12" y="1894"/>
                </a:lnTo>
                <a:lnTo>
                  <a:pt x="3" y="1792"/>
                </a:lnTo>
                <a:lnTo>
                  <a:pt x="0" y="1689"/>
                </a:lnTo>
                <a:lnTo>
                  <a:pt x="3" y="1586"/>
                </a:lnTo>
                <a:lnTo>
                  <a:pt x="12" y="1486"/>
                </a:lnTo>
                <a:lnTo>
                  <a:pt x="27" y="1386"/>
                </a:lnTo>
                <a:lnTo>
                  <a:pt x="47" y="1288"/>
                </a:lnTo>
                <a:lnTo>
                  <a:pt x="74" y="1193"/>
                </a:lnTo>
                <a:lnTo>
                  <a:pt x="106" y="1100"/>
                </a:lnTo>
                <a:lnTo>
                  <a:pt x="142" y="1010"/>
                </a:lnTo>
                <a:lnTo>
                  <a:pt x="184" y="921"/>
                </a:lnTo>
                <a:lnTo>
                  <a:pt x="230" y="837"/>
                </a:lnTo>
                <a:lnTo>
                  <a:pt x="281" y="755"/>
                </a:lnTo>
                <a:lnTo>
                  <a:pt x="337" y="677"/>
                </a:lnTo>
                <a:lnTo>
                  <a:pt x="396" y="601"/>
                </a:lnTo>
                <a:lnTo>
                  <a:pt x="461" y="530"/>
                </a:lnTo>
                <a:lnTo>
                  <a:pt x="529" y="462"/>
                </a:lnTo>
                <a:lnTo>
                  <a:pt x="600" y="397"/>
                </a:lnTo>
                <a:lnTo>
                  <a:pt x="676" y="337"/>
                </a:lnTo>
                <a:lnTo>
                  <a:pt x="754" y="282"/>
                </a:lnTo>
                <a:lnTo>
                  <a:pt x="836" y="230"/>
                </a:lnTo>
                <a:lnTo>
                  <a:pt x="920" y="184"/>
                </a:lnTo>
                <a:lnTo>
                  <a:pt x="1009" y="143"/>
                </a:lnTo>
                <a:lnTo>
                  <a:pt x="1099" y="106"/>
                </a:lnTo>
                <a:lnTo>
                  <a:pt x="1191" y="74"/>
                </a:lnTo>
                <a:lnTo>
                  <a:pt x="1287" y="48"/>
                </a:lnTo>
                <a:lnTo>
                  <a:pt x="1385" y="28"/>
                </a:lnTo>
                <a:lnTo>
                  <a:pt x="1483" y="12"/>
                </a:lnTo>
                <a:lnTo>
                  <a:pt x="1585" y="3"/>
                </a:lnTo>
                <a:lnTo>
                  <a:pt x="1686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5" name="Freeform 67"/>
          <p:cNvSpPr>
            <a:spLocks noEditPoints="1"/>
          </p:cNvSpPr>
          <p:nvPr/>
        </p:nvSpPr>
        <p:spPr bwMode="auto">
          <a:xfrm>
            <a:off x="3454983" y="1895475"/>
            <a:ext cx="595312" cy="595313"/>
          </a:xfrm>
          <a:custGeom>
            <a:avLst/>
            <a:gdLst>
              <a:gd name="T0" fmla="*/ 1554 w 3375"/>
              <a:gd name="T1" fmla="*/ 838 h 3379"/>
              <a:gd name="T2" fmla="*/ 1408 w 3375"/>
              <a:gd name="T3" fmla="*/ 953 h 3379"/>
              <a:gd name="T4" fmla="*/ 1316 w 3375"/>
              <a:gd name="T5" fmla="*/ 1135 h 3379"/>
              <a:gd name="T6" fmla="*/ 1295 w 3375"/>
              <a:gd name="T7" fmla="*/ 1357 h 3379"/>
              <a:gd name="T8" fmla="*/ 1351 w 3375"/>
              <a:gd name="T9" fmla="*/ 1558 h 3379"/>
              <a:gd name="T10" fmla="*/ 1465 w 3375"/>
              <a:gd name="T11" fmla="*/ 1708 h 3379"/>
              <a:gd name="T12" fmla="*/ 1514 w 3375"/>
              <a:gd name="T13" fmla="*/ 1835 h 3379"/>
              <a:gd name="T14" fmla="*/ 1438 w 3375"/>
              <a:gd name="T15" fmla="*/ 1888 h 3379"/>
              <a:gd name="T16" fmla="*/ 1335 w 3375"/>
              <a:gd name="T17" fmla="*/ 1937 h 3379"/>
              <a:gd name="T18" fmla="*/ 1220 w 3375"/>
              <a:gd name="T19" fmla="*/ 1999 h 3379"/>
              <a:gd name="T20" fmla="*/ 1110 w 3375"/>
              <a:gd name="T21" fmla="*/ 2083 h 3379"/>
              <a:gd name="T22" fmla="*/ 1021 w 3375"/>
              <a:gd name="T23" fmla="*/ 2205 h 3379"/>
              <a:gd name="T24" fmla="*/ 969 w 3375"/>
              <a:gd name="T25" fmla="*/ 2377 h 3379"/>
              <a:gd name="T26" fmla="*/ 2412 w 3375"/>
              <a:gd name="T27" fmla="*/ 2431 h 3379"/>
              <a:gd name="T28" fmla="*/ 2373 w 3375"/>
              <a:gd name="T29" fmla="*/ 2247 h 3379"/>
              <a:gd name="T30" fmla="*/ 2293 w 3375"/>
              <a:gd name="T31" fmla="*/ 2114 h 3379"/>
              <a:gd name="T32" fmla="*/ 2190 w 3375"/>
              <a:gd name="T33" fmla="*/ 2021 h 3379"/>
              <a:gd name="T34" fmla="*/ 2077 w 3375"/>
              <a:gd name="T35" fmla="*/ 1956 h 3379"/>
              <a:gd name="T36" fmla="*/ 1969 w 3375"/>
              <a:gd name="T37" fmla="*/ 1904 h 3379"/>
              <a:gd name="T38" fmla="*/ 1884 w 3375"/>
              <a:gd name="T39" fmla="*/ 1855 h 3379"/>
              <a:gd name="T40" fmla="*/ 1878 w 3375"/>
              <a:gd name="T41" fmla="*/ 1734 h 3379"/>
              <a:gd name="T42" fmla="*/ 2002 w 3375"/>
              <a:gd name="T43" fmla="*/ 1599 h 3379"/>
              <a:gd name="T44" fmla="*/ 2073 w 3375"/>
              <a:gd name="T45" fmla="*/ 1410 h 3379"/>
              <a:gd name="T46" fmla="*/ 2072 w 3375"/>
              <a:gd name="T47" fmla="*/ 1189 h 3379"/>
              <a:gd name="T48" fmla="*/ 1996 w 3375"/>
              <a:gd name="T49" fmla="*/ 993 h 3379"/>
              <a:gd name="T50" fmla="*/ 1861 w 3375"/>
              <a:gd name="T51" fmla="*/ 860 h 3379"/>
              <a:gd name="T52" fmla="*/ 1686 w 3375"/>
              <a:gd name="T53" fmla="*/ 809 h 3379"/>
              <a:gd name="T54" fmla="*/ 1990 w 3375"/>
              <a:gd name="T55" fmla="*/ 28 h 3379"/>
              <a:gd name="T56" fmla="*/ 2366 w 3375"/>
              <a:gd name="T57" fmla="*/ 143 h 3379"/>
              <a:gd name="T58" fmla="*/ 2699 w 3375"/>
              <a:gd name="T59" fmla="*/ 337 h 3379"/>
              <a:gd name="T60" fmla="*/ 2979 w 3375"/>
              <a:gd name="T61" fmla="*/ 601 h 3379"/>
              <a:gd name="T62" fmla="*/ 3191 w 3375"/>
              <a:gd name="T63" fmla="*/ 921 h 3379"/>
              <a:gd name="T64" fmla="*/ 3327 w 3375"/>
              <a:gd name="T65" fmla="*/ 1288 h 3379"/>
              <a:gd name="T66" fmla="*/ 3375 w 3375"/>
              <a:gd name="T67" fmla="*/ 1689 h 3379"/>
              <a:gd name="T68" fmla="*/ 3327 w 3375"/>
              <a:gd name="T69" fmla="*/ 2090 h 3379"/>
              <a:gd name="T70" fmla="*/ 3191 w 3375"/>
              <a:gd name="T71" fmla="*/ 2457 h 3379"/>
              <a:gd name="T72" fmla="*/ 2979 w 3375"/>
              <a:gd name="T73" fmla="*/ 2778 h 3379"/>
              <a:gd name="T74" fmla="*/ 2699 w 3375"/>
              <a:gd name="T75" fmla="*/ 3041 h 3379"/>
              <a:gd name="T76" fmla="*/ 2366 w 3375"/>
              <a:gd name="T77" fmla="*/ 3237 h 3379"/>
              <a:gd name="T78" fmla="*/ 1990 w 3375"/>
              <a:gd name="T79" fmla="*/ 3352 h 3379"/>
              <a:gd name="T80" fmla="*/ 1585 w 3375"/>
              <a:gd name="T81" fmla="*/ 3376 h 3379"/>
              <a:gd name="T82" fmla="*/ 1191 w 3375"/>
              <a:gd name="T83" fmla="*/ 3305 h 3379"/>
              <a:gd name="T84" fmla="*/ 836 w 3375"/>
              <a:gd name="T85" fmla="*/ 3148 h 3379"/>
              <a:gd name="T86" fmla="*/ 529 w 3375"/>
              <a:gd name="T87" fmla="*/ 2918 h 3379"/>
              <a:gd name="T88" fmla="*/ 281 w 3375"/>
              <a:gd name="T89" fmla="*/ 2624 h 3379"/>
              <a:gd name="T90" fmla="*/ 106 w 3375"/>
              <a:gd name="T91" fmla="*/ 2278 h 3379"/>
              <a:gd name="T92" fmla="*/ 12 w 3375"/>
              <a:gd name="T93" fmla="*/ 1894 h 3379"/>
              <a:gd name="T94" fmla="*/ 12 w 3375"/>
              <a:gd name="T95" fmla="*/ 1486 h 3379"/>
              <a:gd name="T96" fmla="*/ 106 w 3375"/>
              <a:gd name="T97" fmla="*/ 1100 h 3379"/>
              <a:gd name="T98" fmla="*/ 281 w 3375"/>
              <a:gd name="T99" fmla="*/ 755 h 3379"/>
              <a:gd name="T100" fmla="*/ 529 w 3375"/>
              <a:gd name="T101" fmla="*/ 462 h 3379"/>
              <a:gd name="T102" fmla="*/ 836 w 3375"/>
              <a:gd name="T103" fmla="*/ 230 h 3379"/>
              <a:gd name="T104" fmla="*/ 1191 w 3375"/>
              <a:gd name="T105" fmla="*/ 74 h 3379"/>
              <a:gd name="T106" fmla="*/ 1585 w 3375"/>
              <a:gd name="T107" fmla="*/ 3 h 33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3375" h="3379">
                <a:moveTo>
                  <a:pt x="1686" y="809"/>
                </a:moveTo>
                <a:lnTo>
                  <a:pt x="1641" y="812"/>
                </a:lnTo>
                <a:lnTo>
                  <a:pt x="1597" y="822"/>
                </a:lnTo>
                <a:lnTo>
                  <a:pt x="1554" y="838"/>
                </a:lnTo>
                <a:lnTo>
                  <a:pt x="1514" y="860"/>
                </a:lnTo>
                <a:lnTo>
                  <a:pt x="1476" y="885"/>
                </a:lnTo>
                <a:lnTo>
                  <a:pt x="1441" y="917"/>
                </a:lnTo>
                <a:lnTo>
                  <a:pt x="1408" y="953"/>
                </a:lnTo>
                <a:lnTo>
                  <a:pt x="1379" y="993"/>
                </a:lnTo>
                <a:lnTo>
                  <a:pt x="1354" y="1037"/>
                </a:lnTo>
                <a:lnTo>
                  <a:pt x="1333" y="1085"/>
                </a:lnTo>
                <a:lnTo>
                  <a:pt x="1316" y="1135"/>
                </a:lnTo>
                <a:lnTo>
                  <a:pt x="1303" y="1189"/>
                </a:lnTo>
                <a:lnTo>
                  <a:pt x="1295" y="1244"/>
                </a:lnTo>
                <a:lnTo>
                  <a:pt x="1293" y="1302"/>
                </a:lnTo>
                <a:lnTo>
                  <a:pt x="1295" y="1357"/>
                </a:lnTo>
                <a:lnTo>
                  <a:pt x="1302" y="1411"/>
                </a:lnTo>
                <a:lnTo>
                  <a:pt x="1315" y="1462"/>
                </a:lnTo>
                <a:lnTo>
                  <a:pt x="1330" y="1511"/>
                </a:lnTo>
                <a:lnTo>
                  <a:pt x="1351" y="1558"/>
                </a:lnTo>
                <a:lnTo>
                  <a:pt x="1374" y="1601"/>
                </a:lnTo>
                <a:lnTo>
                  <a:pt x="1401" y="1641"/>
                </a:lnTo>
                <a:lnTo>
                  <a:pt x="1432" y="1677"/>
                </a:lnTo>
                <a:lnTo>
                  <a:pt x="1465" y="1708"/>
                </a:lnTo>
                <a:lnTo>
                  <a:pt x="1501" y="1736"/>
                </a:lnTo>
                <a:lnTo>
                  <a:pt x="1539" y="1758"/>
                </a:lnTo>
                <a:lnTo>
                  <a:pt x="1527" y="1821"/>
                </a:lnTo>
                <a:lnTo>
                  <a:pt x="1514" y="1835"/>
                </a:lnTo>
                <a:lnTo>
                  <a:pt x="1499" y="1850"/>
                </a:lnTo>
                <a:lnTo>
                  <a:pt x="1481" y="1863"/>
                </a:lnTo>
                <a:lnTo>
                  <a:pt x="1461" y="1875"/>
                </a:lnTo>
                <a:lnTo>
                  <a:pt x="1438" y="1888"/>
                </a:lnTo>
                <a:lnTo>
                  <a:pt x="1414" y="1900"/>
                </a:lnTo>
                <a:lnTo>
                  <a:pt x="1389" y="1912"/>
                </a:lnTo>
                <a:lnTo>
                  <a:pt x="1362" y="1925"/>
                </a:lnTo>
                <a:lnTo>
                  <a:pt x="1335" y="1937"/>
                </a:lnTo>
                <a:lnTo>
                  <a:pt x="1306" y="1951"/>
                </a:lnTo>
                <a:lnTo>
                  <a:pt x="1278" y="1966"/>
                </a:lnTo>
                <a:lnTo>
                  <a:pt x="1249" y="1981"/>
                </a:lnTo>
                <a:lnTo>
                  <a:pt x="1220" y="1999"/>
                </a:lnTo>
                <a:lnTo>
                  <a:pt x="1191" y="2017"/>
                </a:lnTo>
                <a:lnTo>
                  <a:pt x="1164" y="2037"/>
                </a:lnTo>
                <a:lnTo>
                  <a:pt x="1136" y="2059"/>
                </a:lnTo>
                <a:lnTo>
                  <a:pt x="1110" y="2083"/>
                </a:lnTo>
                <a:lnTo>
                  <a:pt x="1086" y="2110"/>
                </a:lnTo>
                <a:lnTo>
                  <a:pt x="1062" y="2139"/>
                </a:lnTo>
                <a:lnTo>
                  <a:pt x="1040" y="2170"/>
                </a:lnTo>
                <a:lnTo>
                  <a:pt x="1021" y="2205"/>
                </a:lnTo>
                <a:lnTo>
                  <a:pt x="1003" y="2243"/>
                </a:lnTo>
                <a:lnTo>
                  <a:pt x="989" y="2285"/>
                </a:lnTo>
                <a:lnTo>
                  <a:pt x="978" y="2329"/>
                </a:lnTo>
                <a:lnTo>
                  <a:pt x="969" y="2377"/>
                </a:lnTo>
                <a:lnTo>
                  <a:pt x="963" y="2430"/>
                </a:lnTo>
                <a:lnTo>
                  <a:pt x="961" y="2486"/>
                </a:lnTo>
                <a:lnTo>
                  <a:pt x="2414" y="2486"/>
                </a:lnTo>
                <a:lnTo>
                  <a:pt x="2412" y="2431"/>
                </a:lnTo>
                <a:lnTo>
                  <a:pt x="2406" y="2379"/>
                </a:lnTo>
                <a:lnTo>
                  <a:pt x="2398" y="2332"/>
                </a:lnTo>
                <a:lnTo>
                  <a:pt x="2387" y="2288"/>
                </a:lnTo>
                <a:lnTo>
                  <a:pt x="2373" y="2247"/>
                </a:lnTo>
                <a:lnTo>
                  <a:pt x="2356" y="2210"/>
                </a:lnTo>
                <a:lnTo>
                  <a:pt x="2337" y="2175"/>
                </a:lnTo>
                <a:lnTo>
                  <a:pt x="2316" y="2143"/>
                </a:lnTo>
                <a:lnTo>
                  <a:pt x="2293" y="2114"/>
                </a:lnTo>
                <a:lnTo>
                  <a:pt x="2269" y="2088"/>
                </a:lnTo>
                <a:lnTo>
                  <a:pt x="2243" y="2064"/>
                </a:lnTo>
                <a:lnTo>
                  <a:pt x="2216" y="2042"/>
                </a:lnTo>
                <a:lnTo>
                  <a:pt x="2190" y="2021"/>
                </a:lnTo>
                <a:lnTo>
                  <a:pt x="2161" y="2003"/>
                </a:lnTo>
                <a:lnTo>
                  <a:pt x="2133" y="1985"/>
                </a:lnTo>
                <a:lnTo>
                  <a:pt x="2104" y="1970"/>
                </a:lnTo>
                <a:lnTo>
                  <a:pt x="2077" y="1956"/>
                </a:lnTo>
                <a:lnTo>
                  <a:pt x="2048" y="1941"/>
                </a:lnTo>
                <a:lnTo>
                  <a:pt x="2021" y="1929"/>
                </a:lnTo>
                <a:lnTo>
                  <a:pt x="1995" y="1917"/>
                </a:lnTo>
                <a:lnTo>
                  <a:pt x="1969" y="1904"/>
                </a:lnTo>
                <a:lnTo>
                  <a:pt x="1945" y="1892"/>
                </a:lnTo>
                <a:lnTo>
                  <a:pt x="1923" y="1881"/>
                </a:lnTo>
                <a:lnTo>
                  <a:pt x="1902" y="1868"/>
                </a:lnTo>
                <a:lnTo>
                  <a:pt x="1884" y="1855"/>
                </a:lnTo>
                <a:lnTo>
                  <a:pt x="1867" y="1841"/>
                </a:lnTo>
                <a:lnTo>
                  <a:pt x="1853" y="1828"/>
                </a:lnTo>
                <a:lnTo>
                  <a:pt x="1840" y="1756"/>
                </a:lnTo>
                <a:lnTo>
                  <a:pt x="1878" y="1734"/>
                </a:lnTo>
                <a:lnTo>
                  <a:pt x="1912" y="1706"/>
                </a:lnTo>
                <a:lnTo>
                  <a:pt x="1945" y="1674"/>
                </a:lnTo>
                <a:lnTo>
                  <a:pt x="1975" y="1639"/>
                </a:lnTo>
                <a:lnTo>
                  <a:pt x="2002" y="1599"/>
                </a:lnTo>
                <a:lnTo>
                  <a:pt x="2025" y="1556"/>
                </a:lnTo>
                <a:lnTo>
                  <a:pt x="2045" y="1510"/>
                </a:lnTo>
                <a:lnTo>
                  <a:pt x="2061" y="1461"/>
                </a:lnTo>
                <a:lnTo>
                  <a:pt x="2073" y="1410"/>
                </a:lnTo>
                <a:lnTo>
                  <a:pt x="2080" y="1357"/>
                </a:lnTo>
                <a:lnTo>
                  <a:pt x="2082" y="1302"/>
                </a:lnTo>
                <a:lnTo>
                  <a:pt x="2080" y="1244"/>
                </a:lnTo>
                <a:lnTo>
                  <a:pt x="2072" y="1189"/>
                </a:lnTo>
                <a:lnTo>
                  <a:pt x="2059" y="1135"/>
                </a:lnTo>
                <a:lnTo>
                  <a:pt x="2042" y="1085"/>
                </a:lnTo>
                <a:lnTo>
                  <a:pt x="2020" y="1037"/>
                </a:lnTo>
                <a:lnTo>
                  <a:pt x="1996" y="993"/>
                </a:lnTo>
                <a:lnTo>
                  <a:pt x="1967" y="953"/>
                </a:lnTo>
                <a:lnTo>
                  <a:pt x="1934" y="917"/>
                </a:lnTo>
                <a:lnTo>
                  <a:pt x="1899" y="885"/>
                </a:lnTo>
                <a:lnTo>
                  <a:pt x="1861" y="860"/>
                </a:lnTo>
                <a:lnTo>
                  <a:pt x="1821" y="838"/>
                </a:lnTo>
                <a:lnTo>
                  <a:pt x="1778" y="822"/>
                </a:lnTo>
                <a:lnTo>
                  <a:pt x="1734" y="812"/>
                </a:lnTo>
                <a:lnTo>
                  <a:pt x="1686" y="809"/>
                </a:lnTo>
                <a:close/>
                <a:moveTo>
                  <a:pt x="1686" y="0"/>
                </a:moveTo>
                <a:lnTo>
                  <a:pt x="1790" y="3"/>
                </a:lnTo>
                <a:lnTo>
                  <a:pt x="1892" y="12"/>
                </a:lnTo>
                <a:lnTo>
                  <a:pt x="1990" y="28"/>
                </a:lnTo>
                <a:lnTo>
                  <a:pt x="2088" y="48"/>
                </a:lnTo>
                <a:lnTo>
                  <a:pt x="2184" y="74"/>
                </a:lnTo>
                <a:lnTo>
                  <a:pt x="2276" y="106"/>
                </a:lnTo>
                <a:lnTo>
                  <a:pt x="2366" y="143"/>
                </a:lnTo>
                <a:lnTo>
                  <a:pt x="2455" y="184"/>
                </a:lnTo>
                <a:lnTo>
                  <a:pt x="2539" y="230"/>
                </a:lnTo>
                <a:lnTo>
                  <a:pt x="2621" y="282"/>
                </a:lnTo>
                <a:lnTo>
                  <a:pt x="2699" y="337"/>
                </a:lnTo>
                <a:lnTo>
                  <a:pt x="2775" y="397"/>
                </a:lnTo>
                <a:lnTo>
                  <a:pt x="2846" y="462"/>
                </a:lnTo>
                <a:lnTo>
                  <a:pt x="2914" y="530"/>
                </a:lnTo>
                <a:lnTo>
                  <a:pt x="2979" y="601"/>
                </a:lnTo>
                <a:lnTo>
                  <a:pt x="3038" y="677"/>
                </a:lnTo>
                <a:lnTo>
                  <a:pt x="3094" y="755"/>
                </a:lnTo>
                <a:lnTo>
                  <a:pt x="3145" y="837"/>
                </a:lnTo>
                <a:lnTo>
                  <a:pt x="3191" y="921"/>
                </a:lnTo>
                <a:lnTo>
                  <a:pt x="3233" y="1010"/>
                </a:lnTo>
                <a:lnTo>
                  <a:pt x="3269" y="1100"/>
                </a:lnTo>
                <a:lnTo>
                  <a:pt x="3301" y="1193"/>
                </a:lnTo>
                <a:lnTo>
                  <a:pt x="3327" y="1288"/>
                </a:lnTo>
                <a:lnTo>
                  <a:pt x="3348" y="1386"/>
                </a:lnTo>
                <a:lnTo>
                  <a:pt x="3363" y="1486"/>
                </a:lnTo>
                <a:lnTo>
                  <a:pt x="3372" y="1586"/>
                </a:lnTo>
                <a:lnTo>
                  <a:pt x="3375" y="1689"/>
                </a:lnTo>
                <a:lnTo>
                  <a:pt x="3372" y="1792"/>
                </a:lnTo>
                <a:lnTo>
                  <a:pt x="3363" y="1894"/>
                </a:lnTo>
                <a:lnTo>
                  <a:pt x="3348" y="1993"/>
                </a:lnTo>
                <a:lnTo>
                  <a:pt x="3327" y="2090"/>
                </a:lnTo>
                <a:lnTo>
                  <a:pt x="3301" y="2186"/>
                </a:lnTo>
                <a:lnTo>
                  <a:pt x="3269" y="2278"/>
                </a:lnTo>
                <a:lnTo>
                  <a:pt x="3233" y="2369"/>
                </a:lnTo>
                <a:lnTo>
                  <a:pt x="3191" y="2457"/>
                </a:lnTo>
                <a:lnTo>
                  <a:pt x="3145" y="2542"/>
                </a:lnTo>
                <a:lnTo>
                  <a:pt x="3094" y="2624"/>
                </a:lnTo>
                <a:lnTo>
                  <a:pt x="3038" y="2703"/>
                </a:lnTo>
                <a:lnTo>
                  <a:pt x="2979" y="2778"/>
                </a:lnTo>
                <a:lnTo>
                  <a:pt x="2914" y="2849"/>
                </a:lnTo>
                <a:lnTo>
                  <a:pt x="2846" y="2918"/>
                </a:lnTo>
                <a:lnTo>
                  <a:pt x="2775" y="2982"/>
                </a:lnTo>
                <a:lnTo>
                  <a:pt x="2699" y="3041"/>
                </a:lnTo>
                <a:lnTo>
                  <a:pt x="2621" y="3097"/>
                </a:lnTo>
                <a:lnTo>
                  <a:pt x="2539" y="3148"/>
                </a:lnTo>
                <a:lnTo>
                  <a:pt x="2455" y="3195"/>
                </a:lnTo>
                <a:lnTo>
                  <a:pt x="2366" y="3237"/>
                </a:lnTo>
                <a:lnTo>
                  <a:pt x="2276" y="3273"/>
                </a:lnTo>
                <a:lnTo>
                  <a:pt x="2184" y="3305"/>
                </a:lnTo>
                <a:lnTo>
                  <a:pt x="2088" y="3331"/>
                </a:lnTo>
                <a:lnTo>
                  <a:pt x="1990" y="3352"/>
                </a:lnTo>
                <a:lnTo>
                  <a:pt x="1892" y="3366"/>
                </a:lnTo>
                <a:lnTo>
                  <a:pt x="1790" y="3376"/>
                </a:lnTo>
                <a:lnTo>
                  <a:pt x="1686" y="3379"/>
                </a:lnTo>
                <a:lnTo>
                  <a:pt x="1585" y="3376"/>
                </a:lnTo>
                <a:lnTo>
                  <a:pt x="1483" y="3366"/>
                </a:lnTo>
                <a:lnTo>
                  <a:pt x="1385" y="3352"/>
                </a:lnTo>
                <a:lnTo>
                  <a:pt x="1287" y="3331"/>
                </a:lnTo>
                <a:lnTo>
                  <a:pt x="1191" y="3305"/>
                </a:lnTo>
                <a:lnTo>
                  <a:pt x="1099" y="3273"/>
                </a:lnTo>
                <a:lnTo>
                  <a:pt x="1009" y="3237"/>
                </a:lnTo>
                <a:lnTo>
                  <a:pt x="920" y="3195"/>
                </a:lnTo>
                <a:lnTo>
                  <a:pt x="836" y="3148"/>
                </a:lnTo>
                <a:lnTo>
                  <a:pt x="754" y="3097"/>
                </a:lnTo>
                <a:lnTo>
                  <a:pt x="676" y="3041"/>
                </a:lnTo>
                <a:lnTo>
                  <a:pt x="600" y="2982"/>
                </a:lnTo>
                <a:lnTo>
                  <a:pt x="529" y="2918"/>
                </a:lnTo>
                <a:lnTo>
                  <a:pt x="461" y="2849"/>
                </a:lnTo>
                <a:lnTo>
                  <a:pt x="396" y="2778"/>
                </a:lnTo>
                <a:lnTo>
                  <a:pt x="337" y="2703"/>
                </a:lnTo>
                <a:lnTo>
                  <a:pt x="281" y="2624"/>
                </a:lnTo>
                <a:lnTo>
                  <a:pt x="230" y="2542"/>
                </a:lnTo>
                <a:lnTo>
                  <a:pt x="184" y="2457"/>
                </a:lnTo>
                <a:lnTo>
                  <a:pt x="142" y="2369"/>
                </a:lnTo>
                <a:lnTo>
                  <a:pt x="106" y="2278"/>
                </a:lnTo>
                <a:lnTo>
                  <a:pt x="74" y="2186"/>
                </a:lnTo>
                <a:lnTo>
                  <a:pt x="47" y="2090"/>
                </a:lnTo>
                <a:lnTo>
                  <a:pt x="27" y="1993"/>
                </a:lnTo>
                <a:lnTo>
                  <a:pt x="12" y="1894"/>
                </a:lnTo>
                <a:lnTo>
                  <a:pt x="3" y="1792"/>
                </a:lnTo>
                <a:lnTo>
                  <a:pt x="0" y="1689"/>
                </a:lnTo>
                <a:lnTo>
                  <a:pt x="3" y="1586"/>
                </a:lnTo>
                <a:lnTo>
                  <a:pt x="12" y="1486"/>
                </a:lnTo>
                <a:lnTo>
                  <a:pt x="27" y="1386"/>
                </a:lnTo>
                <a:lnTo>
                  <a:pt x="47" y="1288"/>
                </a:lnTo>
                <a:lnTo>
                  <a:pt x="74" y="1193"/>
                </a:lnTo>
                <a:lnTo>
                  <a:pt x="106" y="1100"/>
                </a:lnTo>
                <a:lnTo>
                  <a:pt x="142" y="1010"/>
                </a:lnTo>
                <a:lnTo>
                  <a:pt x="184" y="921"/>
                </a:lnTo>
                <a:lnTo>
                  <a:pt x="230" y="837"/>
                </a:lnTo>
                <a:lnTo>
                  <a:pt x="281" y="755"/>
                </a:lnTo>
                <a:lnTo>
                  <a:pt x="337" y="677"/>
                </a:lnTo>
                <a:lnTo>
                  <a:pt x="396" y="601"/>
                </a:lnTo>
                <a:lnTo>
                  <a:pt x="461" y="530"/>
                </a:lnTo>
                <a:lnTo>
                  <a:pt x="529" y="462"/>
                </a:lnTo>
                <a:lnTo>
                  <a:pt x="600" y="397"/>
                </a:lnTo>
                <a:lnTo>
                  <a:pt x="676" y="337"/>
                </a:lnTo>
                <a:lnTo>
                  <a:pt x="754" y="282"/>
                </a:lnTo>
                <a:lnTo>
                  <a:pt x="836" y="230"/>
                </a:lnTo>
                <a:lnTo>
                  <a:pt x="920" y="184"/>
                </a:lnTo>
                <a:lnTo>
                  <a:pt x="1009" y="143"/>
                </a:lnTo>
                <a:lnTo>
                  <a:pt x="1099" y="106"/>
                </a:lnTo>
                <a:lnTo>
                  <a:pt x="1191" y="74"/>
                </a:lnTo>
                <a:lnTo>
                  <a:pt x="1287" y="48"/>
                </a:lnTo>
                <a:lnTo>
                  <a:pt x="1385" y="28"/>
                </a:lnTo>
                <a:lnTo>
                  <a:pt x="1483" y="12"/>
                </a:lnTo>
                <a:lnTo>
                  <a:pt x="1585" y="3"/>
                </a:lnTo>
                <a:lnTo>
                  <a:pt x="1686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32" name="Group 131"/>
          <p:cNvGrpSpPr/>
          <p:nvPr/>
        </p:nvGrpSpPr>
        <p:grpSpPr>
          <a:xfrm>
            <a:off x="10938146" y="2667000"/>
            <a:ext cx="596900" cy="595313"/>
            <a:chOff x="10991850" y="2667000"/>
            <a:chExt cx="596900" cy="59531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29" name="Freeform 72"/>
            <p:cNvSpPr>
              <a:spLocks/>
            </p:cNvSpPr>
            <p:nvPr/>
          </p:nvSpPr>
          <p:spPr bwMode="auto">
            <a:xfrm>
              <a:off x="11229975" y="2868613"/>
              <a:ext cx="95250" cy="104775"/>
            </a:xfrm>
            <a:custGeom>
              <a:avLst/>
              <a:gdLst>
                <a:gd name="T0" fmla="*/ 268 w 536"/>
                <a:gd name="T1" fmla="*/ 0 h 591"/>
                <a:gd name="T2" fmla="*/ 307 w 536"/>
                <a:gd name="T3" fmla="*/ 3 h 591"/>
                <a:gd name="T4" fmla="*/ 345 w 536"/>
                <a:gd name="T5" fmla="*/ 12 h 591"/>
                <a:gd name="T6" fmla="*/ 380 w 536"/>
                <a:gd name="T7" fmla="*/ 25 h 591"/>
                <a:gd name="T8" fmla="*/ 413 w 536"/>
                <a:gd name="T9" fmla="*/ 44 h 591"/>
                <a:gd name="T10" fmla="*/ 443 w 536"/>
                <a:gd name="T11" fmla="*/ 65 h 591"/>
                <a:gd name="T12" fmla="*/ 470 w 536"/>
                <a:gd name="T13" fmla="*/ 92 h 591"/>
                <a:gd name="T14" fmla="*/ 492 w 536"/>
                <a:gd name="T15" fmla="*/ 122 h 591"/>
                <a:gd name="T16" fmla="*/ 511 w 536"/>
                <a:gd name="T17" fmla="*/ 155 h 591"/>
                <a:gd name="T18" fmla="*/ 524 w 536"/>
                <a:gd name="T19" fmla="*/ 191 h 591"/>
                <a:gd name="T20" fmla="*/ 533 w 536"/>
                <a:gd name="T21" fmla="*/ 228 h 591"/>
                <a:gd name="T22" fmla="*/ 536 w 536"/>
                <a:gd name="T23" fmla="*/ 268 h 591"/>
                <a:gd name="T24" fmla="*/ 535 w 536"/>
                <a:gd name="T25" fmla="*/ 295 h 591"/>
                <a:gd name="T26" fmla="*/ 533 w 536"/>
                <a:gd name="T27" fmla="*/ 323 h 591"/>
                <a:gd name="T28" fmla="*/ 529 w 536"/>
                <a:gd name="T29" fmla="*/ 352 h 591"/>
                <a:gd name="T30" fmla="*/ 524 w 536"/>
                <a:gd name="T31" fmla="*/ 380 h 591"/>
                <a:gd name="T32" fmla="*/ 517 w 536"/>
                <a:gd name="T33" fmla="*/ 408 h 591"/>
                <a:gd name="T34" fmla="*/ 508 w 536"/>
                <a:gd name="T35" fmla="*/ 434 h 591"/>
                <a:gd name="T36" fmla="*/ 497 w 536"/>
                <a:gd name="T37" fmla="*/ 460 h 591"/>
                <a:gd name="T38" fmla="*/ 482 w 536"/>
                <a:gd name="T39" fmla="*/ 485 h 591"/>
                <a:gd name="T40" fmla="*/ 467 w 536"/>
                <a:gd name="T41" fmla="*/ 506 h 591"/>
                <a:gd name="T42" fmla="*/ 447 w 536"/>
                <a:gd name="T43" fmla="*/ 527 h 591"/>
                <a:gd name="T44" fmla="*/ 425 w 536"/>
                <a:gd name="T45" fmla="*/ 545 h 591"/>
                <a:gd name="T46" fmla="*/ 401 w 536"/>
                <a:gd name="T47" fmla="*/ 561 h 591"/>
                <a:gd name="T48" fmla="*/ 373 w 536"/>
                <a:gd name="T49" fmla="*/ 573 h 591"/>
                <a:gd name="T50" fmla="*/ 341 w 536"/>
                <a:gd name="T51" fmla="*/ 582 h 591"/>
                <a:gd name="T52" fmla="*/ 306 w 536"/>
                <a:gd name="T53" fmla="*/ 588 h 591"/>
                <a:gd name="T54" fmla="*/ 268 w 536"/>
                <a:gd name="T55" fmla="*/ 591 h 591"/>
                <a:gd name="T56" fmla="*/ 230 w 536"/>
                <a:gd name="T57" fmla="*/ 588 h 591"/>
                <a:gd name="T58" fmla="*/ 196 w 536"/>
                <a:gd name="T59" fmla="*/ 581 h 591"/>
                <a:gd name="T60" fmla="*/ 165 w 536"/>
                <a:gd name="T61" fmla="*/ 571 h 591"/>
                <a:gd name="T62" fmla="*/ 136 w 536"/>
                <a:gd name="T63" fmla="*/ 557 h 591"/>
                <a:gd name="T64" fmla="*/ 111 w 536"/>
                <a:gd name="T65" fmla="*/ 539 h 591"/>
                <a:gd name="T66" fmla="*/ 89 w 536"/>
                <a:gd name="T67" fmla="*/ 520 h 591"/>
                <a:gd name="T68" fmla="*/ 69 w 536"/>
                <a:gd name="T69" fmla="*/ 497 h 591"/>
                <a:gd name="T70" fmla="*/ 53 w 536"/>
                <a:gd name="T71" fmla="*/ 471 h 591"/>
                <a:gd name="T72" fmla="*/ 38 w 536"/>
                <a:gd name="T73" fmla="*/ 445 h 591"/>
                <a:gd name="T74" fmla="*/ 26 w 536"/>
                <a:gd name="T75" fmla="*/ 417 h 591"/>
                <a:gd name="T76" fmla="*/ 17 w 536"/>
                <a:gd name="T77" fmla="*/ 387 h 591"/>
                <a:gd name="T78" fmla="*/ 9 w 536"/>
                <a:gd name="T79" fmla="*/ 357 h 591"/>
                <a:gd name="T80" fmla="*/ 4 w 536"/>
                <a:gd name="T81" fmla="*/ 327 h 591"/>
                <a:gd name="T82" fmla="*/ 1 w 536"/>
                <a:gd name="T83" fmla="*/ 298 h 591"/>
                <a:gd name="T84" fmla="*/ 0 w 536"/>
                <a:gd name="T85" fmla="*/ 268 h 591"/>
                <a:gd name="T86" fmla="*/ 3 w 536"/>
                <a:gd name="T87" fmla="*/ 228 h 591"/>
                <a:gd name="T88" fmla="*/ 11 w 536"/>
                <a:gd name="T89" fmla="*/ 191 h 591"/>
                <a:gd name="T90" fmla="*/ 25 w 536"/>
                <a:gd name="T91" fmla="*/ 155 h 591"/>
                <a:gd name="T92" fmla="*/ 43 w 536"/>
                <a:gd name="T93" fmla="*/ 122 h 591"/>
                <a:gd name="T94" fmla="*/ 66 w 536"/>
                <a:gd name="T95" fmla="*/ 92 h 591"/>
                <a:gd name="T96" fmla="*/ 92 w 536"/>
                <a:gd name="T97" fmla="*/ 65 h 591"/>
                <a:gd name="T98" fmla="*/ 122 w 536"/>
                <a:gd name="T99" fmla="*/ 44 h 591"/>
                <a:gd name="T100" fmla="*/ 155 w 536"/>
                <a:gd name="T101" fmla="*/ 25 h 591"/>
                <a:gd name="T102" fmla="*/ 191 w 536"/>
                <a:gd name="T103" fmla="*/ 12 h 591"/>
                <a:gd name="T104" fmla="*/ 229 w 536"/>
                <a:gd name="T105" fmla="*/ 3 h 591"/>
                <a:gd name="T106" fmla="*/ 268 w 536"/>
                <a:gd name="T107" fmla="*/ 0 h 5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536" h="591">
                  <a:moveTo>
                    <a:pt x="268" y="0"/>
                  </a:moveTo>
                  <a:lnTo>
                    <a:pt x="307" y="3"/>
                  </a:lnTo>
                  <a:lnTo>
                    <a:pt x="345" y="12"/>
                  </a:lnTo>
                  <a:lnTo>
                    <a:pt x="380" y="25"/>
                  </a:lnTo>
                  <a:lnTo>
                    <a:pt x="413" y="44"/>
                  </a:lnTo>
                  <a:lnTo>
                    <a:pt x="443" y="65"/>
                  </a:lnTo>
                  <a:lnTo>
                    <a:pt x="470" y="92"/>
                  </a:lnTo>
                  <a:lnTo>
                    <a:pt x="492" y="122"/>
                  </a:lnTo>
                  <a:lnTo>
                    <a:pt x="511" y="155"/>
                  </a:lnTo>
                  <a:lnTo>
                    <a:pt x="524" y="191"/>
                  </a:lnTo>
                  <a:lnTo>
                    <a:pt x="533" y="228"/>
                  </a:lnTo>
                  <a:lnTo>
                    <a:pt x="536" y="268"/>
                  </a:lnTo>
                  <a:lnTo>
                    <a:pt x="535" y="295"/>
                  </a:lnTo>
                  <a:lnTo>
                    <a:pt x="533" y="323"/>
                  </a:lnTo>
                  <a:lnTo>
                    <a:pt x="529" y="352"/>
                  </a:lnTo>
                  <a:lnTo>
                    <a:pt x="524" y="380"/>
                  </a:lnTo>
                  <a:lnTo>
                    <a:pt x="517" y="408"/>
                  </a:lnTo>
                  <a:lnTo>
                    <a:pt x="508" y="434"/>
                  </a:lnTo>
                  <a:lnTo>
                    <a:pt x="497" y="460"/>
                  </a:lnTo>
                  <a:lnTo>
                    <a:pt x="482" y="485"/>
                  </a:lnTo>
                  <a:lnTo>
                    <a:pt x="467" y="506"/>
                  </a:lnTo>
                  <a:lnTo>
                    <a:pt x="447" y="527"/>
                  </a:lnTo>
                  <a:lnTo>
                    <a:pt x="425" y="545"/>
                  </a:lnTo>
                  <a:lnTo>
                    <a:pt x="401" y="561"/>
                  </a:lnTo>
                  <a:lnTo>
                    <a:pt x="373" y="573"/>
                  </a:lnTo>
                  <a:lnTo>
                    <a:pt x="341" y="582"/>
                  </a:lnTo>
                  <a:lnTo>
                    <a:pt x="306" y="588"/>
                  </a:lnTo>
                  <a:lnTo>
                    <a:pt x="268" y="591"/>
                  </a:lnTo>
                  <a:lnTo>
                    <a:pt x="230" y="588"/>
                  </a:lnTo>
                  <a:lnTo>
                    <a:pt x="196" y="581"/>
                  </a:lnTo>
                  <a:lnTo>
                    <a:pt x="165" y="571"/>
                  </a:lnTo>
                  <a:lnTo>
                    <a:pt x="136" y="557"/>
                  </a:lnTo>
                  <a:lnTo>
                    <a:pt x="111" y="539"/>
                  </a:lnTo>
                  <a:lnTo>
                    <a:pt x="89" y="520"/>
                  </a:lnTo>
                  <a:lnTo>
                    <a:pt x="69" y="497"/>
                  </a:lnTo>
                  <a:lnTo>
                    <a:pt x="53" y="471"/>
                  </a:lnTo>
                  <a:lnTo>
                    <a:pt x="38" y="445"/>
                  </a:lnTo>
                  <a:lnTo>
                    <a:pt x="26" y="417"/>
                  </a:lnTo>
                  <a:lnTo>
                    <a:pt x="17" y="387"/>
                  </a:lnTo>
                  <a:lnTo>
                    <a:pt x="9" y="357"/>
                  </a:lnTo>
                  <a:lnTo>
                    <a:pt x="4" y="327"/>
                  </a:lnTo>
                  <a:lnTo>
                    <a:pt x="1" y="298"/>
                  </a:lnTo>
                  <a:lnTo>
                    <a:pt x="0" y="268"/>
                  </a:lnTo>
                  <a:lnTo>
                    <a:pt x="3" y="228"/>
                  </a:lnTo>
                  <a:lnTo>
                    <a:pt x="11" y="191"/>
                  </a:lnTo>
                  <a:lnTo>
                    <a:pt x="25" y="155"/>
                  </a:lnTo>
                  <a:lnTo>
                    <a:pt x="43" y="122"/>
                  </a:lnTo>
                  <a:lnTo>
                    <a:pt x="66" y="92"/>
                  </a:lnTo>
                  <a:lnTo>
                    <a:pt x="92" y="65"/>
                  </a:lnTo>
                  <a:lnTo>
                    <a:pt x="122" y="44"/>
                  </a:lnTo>
                  <a:lnTo>
                    <a:pt x="155" y="25"/>
                  </a:lnTo>
                  <a:lnTo>
                    <a:pt x="191" y="12"/>
                  </a:lnTo>
                  <a:lnTo>
                    <a:pt x="229" y="3"/>
                  </a:lnTo>
                  <a:lnTo>
                    <a:pt x="26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0" name="Freeform 73"/>
            <p:cNvSpPr>
              <a:spLocks/>
            </p:cNvSpPr>
            <p:nvPr/>
          </p:nvSpPr>
          <p:spPr bwMode="auto">
            <a:xfrm>
              <a:off x="11204575" y="2979738"/>
              <a:ext cx="146050" cy="104775"/>
            </a:xfrm>
            <a:custGeom>
              <a:avLst/>
              <a:gdLst>
                <a:gd name="T0" fmla="*/ 375 w 824"/>
                <a:gd name="T1" fmla="*/ 0 h 599"/>
                <a:gd name="T2" fmla="*/ 449 w 824"/>
                <a:gd name="T3" fmla="*/ 0 h 599"/>
                <a:gd name="T4" fmla="*/ 482 w 824"/>
                <a:gd name="T5" fmla="*/ 2 h 599"/>
                <a:gd name="T6" fmla="*/ 516 w 824"/>
                <a:gd name="T7" fmla="*/ 8 h 599"/>
                <a:gd name="T8" fmla="*/ 551 w 824"/>
                <a:gd name="T9" fmla="*/ 17 h 599"/>
                <a:gd name="T10" fmla="*/ 586 w 824"/>
                <a:gd name="T11" fmla="*/ 30 h 599"/>
                <a:gd name="T12" fmla="*/ 621 w 824"/>
                <a:gd name="T13" fmla="*/ 47 h 599"/>
                <a:gd name="T14" fmla="*/ 655 w 824"/>
                <a:gd name="T15" fmla="*/ 65 h 599"/>
                <a:gd name="T16" fmla="*/ 688 w 824"/>
                <a:gd name="T17" fmla="*/ 88 h 599"/>
                <a:gd name="T18" fmla="*/ 718 w 824"/>
                <a:gd name="T19" fmla="*/ 112 h 599"/>
                <a:gd name="T20" fmla="*/ 745 w 824"/>
                <a:gd name="T21" fmla="*/ 138 h 599"/>
                <a:gd name="T22" fmla="*/ 768 w 824"/>
                <a:gd name="T23" fmla="*/ 167 h 599"/>
                <a:gd name="T24" fmla="*/ 789 w 824"/>
                <a:gd name="T25" fmla="*/ 198 h 599"/>
                <a:gd name="T26" fmla="*/ 803 w 824"/>
                <a:gd name="T27" fmla="*/ 231 h 599"/>
                <a:gd name="T28" fmla="*/ 812 w 824"/>
                <a:gd name="T29" fmla="*/ 265 h 599"/>
                <a:gd name="T30" fmla="*/ 816 w 824"/>
                <a:gd name="T31" fmla="*/ 300 h 599"/>
                <a:gd name="T32" fmla="*/ 817 w 824"/>
                <a:gd name="T33" fmla="*/ 331 h 599"/>
                <a:gd name="T34" fmla="*/ 818 w 824"/>
                <a:gd name="T35" fmla="*/ 359 h 599"/>
                <a:gd name="T36" fmla="*/ 820 w 824"/>
                <a:gd name="T37" fmla="*/ 388 h 599"/>
                <a:gd name="T38" fmla="*/ 821 w 824"/>
                <a:gd name="T39" fmla="*/ 416 h 599"/>
                <a:gd name="T40" fmla="*/ 823 w 824"/>
                <a:gd name="T41" fmla="*/ 443 h 599"/>
                <a:gd name="T42" fmla="*/ 824 w 824"/>
                <a:gd name="T43" fmla="*/ 467 h 599"/>
                <a:gd name="T44" fmla="*/ 824 w 824"/>
                <a:gd name="T45" fmla="*/ 490 h 599"/>
                <a:gd name="T46" fmla="*/ 822 w 824"/>
                <a:gd name="T47" fmla="*/ 512 h 599"/>
                <a:gd name="T48" fmla="*/ 819 w 824"/>
                <a:gd name="T49" fmla="*/ 531 h 599"/>
                <a:gd name="T50" fmla="*/ 814 w 824"/>
                <a:gd name="T51" fmla="*/ 548 h 599"/>
                <a:gd name="T52" fmla="*/ 806 w 824"/>
                <a:gd name="T53" fmla="*/ 563 h 599"/>
                <a:gd name="T54" fmla="*/ 796 w 824"/>
                <a:gd name="T55" fmla="*/ 575 h 599"/>
                <a:gd name="T56" fmla="*/ 783 w 824"/>
                <a:gd name="T57" fmla="*/ 586 h 599"/>
                <a:gd name="T58" fmla="*/ 765 w 824"/>
                <a:gd name="T59" fmla="*/ 593 h 599"/>
                <a:gd name="T60" fmla="*/ 745 w 824"/>
                <a:gd name="T61" fmla="*/ 598 h 599"/>
                <a:gd name="T62" fmla="*/ 719 w 824"/>
                <a:gd name="T63" fmla="*/ 599 h 599"/>
                <a:gd name="T64" fmla="*/ 105 w 824"/>
                <a:gd name="T65" fmla="*/ 599 h 599"/>
                <a:gd name="T66" fmla="*/ 79 w 824"/>
                <a:gd name="T67" fmla="*/ 598 h 599"/>
                <a:gd name="T68" fmla="*/ 59 w 824"/>
                <a:gd name="T69" fmla="*/ 593 h 599"/>
                <a:gd name="T70" fmla="*/ 41 w 824"/>
                <a:gd name="T71" fmla="*/ 586 h 599"/>
                <a:gd name="T72" fmla="*/ 28 w 824"/>
                <a:gd name="T73" fmla="*/ 575 h 599"/>
                <a:gd name="T74" fmla="*/ 17 w 824"/>
                <a:gd name="T75" fmla="*/ 563 h 599"/>
                <a:gd name="T76" fmla="*/ 9 w 824"/>
                <a:gd name="T77" fmla="*/ 548 h 599"/>
                <a:gd name="T78" fmla="*/ 4 w 824"/>
                <a:gd name="T79" fmla="*/ 531 h 599"/>
                <a:gd name="T80" fmla="*/ 1 w 824"/>
                <a:gd name="T81" fmla="*/ 512 h 599"/>
                <a:gd name="T82" fmla="*/ 0 w 824"/>
                <a:gd name="T83" fmla="*/ 490 h 599"/>
                <a:gd name="T84" fmla="*/ 0 w 824"/>
                <a:gd name="T85" fmla="*/ 467 h 599"/>
                <a:gd name="T86" fmla="*/ 1 w 824"/>
                <a:gd name="T87" fmla="*/ 443 h 599"/>
                <a:gd name="T88" fmla="*/ 2 w 824"/>
                <a:gd name="T89" fmla="*/ 416 h 599"/>
                <a:gd name="T90" fmla="*/ 4 w 824"/>
                <a:gd name="T91" fmla="*/ 388 h 599"/>
                <a:gd name="T92" fmla="*/ 6 w 824"/>
                <a:gd name="T93" fmla="*/ 359 h 599"/>
                <a:gd name="T94" fmla="*/ 7 w 824"/>
                <a:gd name="T95" fmla="*/ 331 h 599"/>
                <a:gd name="T96" fmla="*/ 8 w 824"/>
                <a:gd name="T97" fmla="*/ 300 h 599"/>
                <a:gd name="T98" fmla="*/ 11 w 824"/>
                <a:gd name="T99" fmla="*/ 265 h 599"/>
                <a:gd name="T100" fmla="*/ 21 w 824"/>
                <a:gd name="T101" fmla="*/ 231 h 599"/>
                <a:gd name="T102" fmla="*/ 35 w 824"/>
                <a:gd name="T103" fmla="*/ 198 h 599"/>
                <a:gd name="T104" fmla="*/ 55 w 824"/>
                <a:gd name="T105" fmla="*/ 167 h 599"/>
                <a:gd name="T106" fmla="*/ 78 w 824"/>
                <a:gd name="T107" fmla="*/ 138 h 599"/>
                <a:gd name="T108" fmla="*/ 106 w 824"/>
                <a:gd name="T109" fmla="*/ 112 h 599"/>
                <a:gd name="T110" fmla="*/ 136 w 824"/>
                <a:gd name="T111" fmla="*/ 88 h 599"/>
                <a:gd name="T112" fmla="*/ 169 w 824"/>
                <a:gd name="T113" fmla="*/ 65 h 599"/>
                <a:gd name="T114" fmla="*/ 203 w 824"/>
                <a:gd name="T115" fmla="*/ 47 h 599"/>
                <a:gd name="T116" fmla="*/ 238 w 824"/>
                <a:gd name="T117" fmla="*/ 30 h 599"/>
                <a:gd name="T118" fmla="*/ 273 w 824"/>
                <a:gd name="T119" fmla="*/ 17 h 599"/>
                <a:gd name="T120" fmla="*/ 308 w 824"/>
                <a:gd name="T121" fmla="*/ 8 h 599"/>
                <a:gd name="T122" fmla="*/ 342 w 824"/>
                <a:gd name="T123" fmla="*/ 2 h 599"/>
                <a:gd name="T124" fmla="*/ 375 w 824"/>
                <a:gd name="T125" fmla="*/ 0 h 5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824" h="599">
                  <a:moveTo>
                    <a:pt x="375" y="0"/>
                  </a:moveTo>
                  <a:lnTo>
                    <a:pt x="449" y="0"/>
                  </a:lnTo>
                  <a:lnTo>
                    <a:pt x="482" y="2"/>
                  </a:lnTo>
                  <a:lnTo>
                    <a:pt x="516" y="8"/>
                  </a:lnTo>
                  <a:lnTo>
                    <a:pt x="551" y="17"/>
                  </a:lnTo>
                  <a:lnTo>
                    <a:pt x="586" y="30"/>
                  </a:lnTo>
                  <a:lnTo>
                    <a:pt x="621" y="47"/>
                  </a:lnTo>
                  <a:lnTo>
                    <a:pt x="655" y="65"/>
                  </a:lnTo>
                  <a:lnTo>
                    <a:pt x="688" y="88"/>
                  </a:lnTo>
                  <a:lnTo>
                    <a:pt x="718" y="112"/>
                  </a:lnTo>
                  <a:lnTo>
                    <a:pt x="745" y="138"/>
                  </a:lnTo>
                  <a:lnTo>
                    <a:pt x="768" y="167"/>
                  </a:lnTo>
                  <a:lnTo>
                    <a:pt x="789" y="198"/>
                  </a:lnTo>
                  <a:lnTo>
                    <a:pt x="803" y="231"/>
                  </a:lnTo>
                  <a:lnTo>
                    <a:pt x="812" y="265"/>
                  </a:lnTo>
                  <a:lnTo>
                    <a:pt x="816" y="300"/>
                  </a:lnTo>
                  <a:lnTo>
                    <a:pt x="817" y="331"/>
                  </a:lnTo>
                  <a:lnTo>
                    <a:pt x="818" y="359"/>
                  </a:lnTo>
                  <a:lnTo>
                    <a:pt x="820" y="388"/>
                  </a:lnTo>
                  <a:lnTo>
                    <a:pt x="821" y="416"/>
                  </a:lnTo>
                  <a:lnTo>
                    <a:pt x="823" y="443"/>
                  </a:lnTo>
                  <a:lnTo>
                    <a:pt x="824" y="467"/>
                  </a:lnTo>
                  <a:lnTo>
                    <a:pt x="824" y="490"/>
                  </a:lnTo>
                  <a:lnTo>
                    <a:pt x="822" y="512"/>
                  </a:lnTo>
                  <a:lnTo>
                    <a:pt x="819" y="531"/>
                  </a:lnTo>
                  <a:lnTo>
                    <a:pt x="814" y="548"/>
                  </a:lnTo>
                  <a:lnTo>
                    <a:pt x="806" y="563"/>
                  </a:lnTo>
                  <a:lnTo>
                    <a:pt x="796" y="575"/>
                  </a:lnTo>
                  <a:lnTo>
                    <a:pt x="783" y="586"/>
                  </a:lnTo>
                  <a:lnTo>
                    <a:pt x="765" y="593"/>
                  </a:lnTo>
                  <a:lnTo>
                    <a:pt x="745" y="598"/>
                  </a:lnTo>
                  <a:lnTo>
                    <a:pt x="719" y="599"/>
                  </a:lnTo>
                  <a:lnTo>
                    <a:pt x="105" y="599"/>
                  </a:lnTo>
                  <a:lnTo>
                    <a:pt x="79" y="598"/>
                  </a:lnTo>
                  <a:lnTo>
                    <a:pt x="59" y="593"/>
                  </a:lnTo>
                  <a:lnTo>
                    <a:pt x="41" y="586"/>
                  </a:lnTo>
                  <a:lnTo>
                    <a:pt x="28" y="575"/>
                  </a:lnTo>
                  <a:lnTo>
                    <a:pt x="17" y="563"/>
                  </a:lnTo>
                  <a:lnTo>
                    <a:pt x="9" y="548"/>
                  </a:lnTo>
                  <a:lnTo>
                    <a:pt x="4" y="531"/>
                  </a:lnTo>
                  <a:lnTo>
                    <a:pt x="1" y="512"/>
                  </a:lnTo>
                  <a:lnTo>
                    <a:pt x="0" y="490"/>
                  </a:lnTo>
                  <a:lnTo>
                    <a:pt x="0" y="467"/>
                  </a:lnTo>
                  <a:lnTo>
                    <a:pt x="1" y="443"/>
                  </a:lnTo>
                  <a:lnTo>
                    <a:pt x="2" y="416"/>
                  </a:lnTo>
                  <a:lnTo>
                    <a:pt x="4" y="388"/>
                  </a:lnTo>
                  <a:lnTo>
                    <a:pt x="6" y="359"/>
                  </a:lnTo>
                  <a:lnTo>
                    <a:pt x="7" y="331"/>
                  </a:lnTo>
                  <a:lnTo>
                    <a:pt x="8" y="300"/>
                  </a:lnTo>
                  <a:lnTo>
                    <a:pt x="11" y="265"/>
                  </a:lnTo>
                  <a:lnTo>
                    <a:pt x="21" y="231"/>
                  </a:lnTo>
                  <a:lnTo>
                    <a:pt x="35" y="198"/>
                  </a:lnTo>
                  <a:lnTo>
                    <a:pt x="55" y="167"/>
                  </a:lnTo>
                  <a:lnTo>
                    <a:pt x="78" y="138"/>
                  </a:lnTo>
                  <a:lnTo>
                    <a:pt x="106" y="112"/>
                  </a:lnTo>
                  <a:lnTo>
                    <a:pt x="136" y="88"/>
                  </a:lnTo>
                  <a:lnTo>
                    <a:pt x="169" y="65"/>
                  </a:lnTo>
                  <a:lnTo>
                    <a:pt x="203" y="47"/>
                  </a:lnTo>
                  <a:lnTo>
                    <a:pt x="238" y="30"/>
                  </a:lnTo>
                  <a:lnTo>
                    <a:pt x="273" y="17"/>
                  </a:lnTo>
                  <a:lnTo>
                    <a:pt x="308" y="8"/>
                  </a:lnTo>
                  <a:lnTo>
                    <a:pt x="342" y="2"/>
                  </a:lnTo>
                  <a:lnTo>
                    <a:pt x="37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1" name="Freeform 74"/>
            <p:cNvSpPr>
              <a:spLocks noEditPoints="1"/>
            </p:cNvSpPr>
            <p:nvPr/>
          </p:nvSpPr>
          <p:spPr bwMode="auto">
            <a:xfrm>
              <a:off x="10991850" y="2667000"/>
              <a:ext cx="596900" cy="595313"/>
            </a:xfrm>
            <a:custGeom>
              <a:avLst/>
              <a:gdLst>
                <a:gd name="T0" fmla="*/ 2488 w 3384"/>
                <a:gd name="T1" fmla="*/ 797 h 3379"/>
                <a:gd name="T2" fmla="*/ 2496 w 3384"/>
                <a:gd name="T3" fmla="*/ 2562 h 3379"/>
                <a:gd name="T4" fmla="*/ 2479 w 3384"/>
                <a:gd name="T5" fmla="*/ 2653 h 3379"/>
                <a:gd name="T6" fmla="*/ 2523 w 3384"/>
                <a:gd name="T7" fmla="*/ 2676 h 3379"/>
                <a:gd name="T8" fmla="*/ 2588 w 3384"/>
                <a:gd name="T9" fmla="*/ 2635 h 3379"/>
                <a:gd name="T10" fmla="*/ 2614 w 3384"/>
                <a:gd name="T11" fmla="*/ 2562 h 3379"/>
                <a:gd name="T12" fmla="*/ 2601 w 3384"/>
                <a:gd name="T13" fmla="*/ 807 h 3379"/>
                <a:gd name="T14" fmla="*/ 2548 w 3384"/>
                <a:gd name="T15" fmla="*/ 754 h 3379"/>
                <a:gd name="T16" fmla="*/ 2465 w 3384"/>
                <a:gd name="T17" fmla="*/ 741 h 3379"/>
                <a:gd name="T18" fmla="*/ 1018 w 3384"/>
                <a:gd name="T19" fmla="*/ 754 h 3379"/>
                <a:gd name="T20" fmla="*/ 927 w 3384"/>
                <a:gd name="T21" fmla="*/ 810 h 3379"/>
                <a:gd name="T22" fmla="*/ 870 w 3384"/>
                <a:gd name="T23" fmla="*/ 902 h 3379"/>
                <a:gd name="T24" fmla="*/ 858 w 3384"/>
                <a:gd name="T25" fmla="*/ 2446 h 3379"/>
                <a:gd name="T26" fmla="*/ 885 w 3384"/>
                <a:gd name="T27" fmla="*/ 2553 h 3379"/>
                <a:gd name="T28" fmla="*/ 954 w 3384"/>
                <a:gd name="T29" fmla="*/ 2634 h 3379"/>
                <a:gd name="T30" fmla="*/ 1055 w 3384"/>
                <a:gd name="T31" fmla="*/ 2676 h 3379"/>
                <a:gd name="T32" fmla="*/ 2289 w 3384"/>
                <a:gd name="T33" fmla="*/ 2676 h 3379"/>
                <a:gd name="T34" fmla="*/ 2354 w 3384"/>
                <a:gd name="T35" fmla="*/ 2635 h 3379"/>
                <a:gd name="T36" fmla="*/ 2380 w 3384"/>
                <a:gd name="T37" fmla="*/ 2562 h 3379"/>
                <a:gd name="T38" fmla="*/ 2368 w 3384"/>
                <a:gd name="T39" fmla="*/ 807 h 3379"/>
                <a:gd name="T40" fmla="*/ 2314 w 3384"/>
                <a:gd name="T41" fmla="*/ 754 h 3379"/>
                <a:gd name="T42" fmla="*/ 1093 w 3384"/>
                <a:gd name="T43" fmla="*/ 741 h 3379"/>
                <a:gd name="T44" fmla="*/ 1896 w 3384"/>
                <a:gd name="T45" fmla="*/ 12 h 3379"/>
                <a:gd name="T46" fmla="*/ 2189 w 3384"/>
                <a:gd name="T47" fmla="*/ 74 h 3379"/>
                <a:gd name="T48" fmla="*/ 2461 w 3384"/>
                <a:gd name="T49" fmla="*/ 184 h 3379"/>
                <a:gd name="T50" fmla="*/ 2706 w 3384"/>
                <a:gd name="T51" fmla="*/ 337 h 3379"/>
                <a:gd name="T52" fmla="*/ 2922 w 3384"/>
                <a:gd name="T53" fmla="*/ 530 h 3379"/>
                <a:gd name="T54" fmla="*/ 3102 w 3384"/>
                <a:gd name="T55" fmla="*/ 755 h 3379"/>
                <a:gd name="T56" fmla="*/ 3242 w 3384"/>
                <a:gd name="T57" fmla="*/ 1010 h 3379"/>
                <a:gd name="T58" fmla="*/ 3336 w 3384"/>
                <a:gd name="T59" fmla="*/ 1288 h 3379"/>
                <a:gd name="T60" fmla="*/ 3381 w 3384"/>
                <a:gd name="T61" fmla="*/ 1586 h 3379"/>
                <a:gd name="T62" fmla="*/ 3372 w 3384"/>
                <a:gd name="T63" fmla="*/ 1894 h 3379"/>
                <a:gd name="T64" fmla="*/ 3310 w 3384"/>
                <a:gd name="T65" fmla="*/ 2186 h 3379"/>
                <a:gd name="T66" fmla="*/ 3200 w 3384"/>
                <a:gd name="T67" fmla="*/ 2457 h 3379"/>
                <a:gd name="T68" fmla="*/ 3046 w 3384"/>
                <a:gd name="T69" fmla="*/ 2703 h 3379"/>
                <a:gd name="T70" fmla="*/ 2854 w 3384"/>
                <a:gd name="T71" fmla="*/ 2918 h 3379"/>
                <a:gd name="T72" fmla="*/ 2628 w 3384"/>
                <a:gd name="T73" fmla="*/ 3097 h 3379"/>
                <a:gd name="T74" fmla="*/ 2373 w 3384"/>
                <a:gd name="T75" fmla="*/ 3237 h 3379"/>
                <a:gd name="T76" fmla="*/ 2094 w 3384"/>
                <a:gd name="T77" fmla="*/ 3331 h 3379"/>
                <a:gd name="T78" fmla="*/ 1795 w 3384"/>
                <a:gd name="T79" fmla="*/ 3376 h 3379"/>
                <a:gd name="T80" fmla="*/ 1487 w 3384"/>
                <a:gd name="T81" fmla="*/ 3366 h 3379"/>
                <a:gd name="T82" fmla="*/ 1195 w 3384"/>
                <a:gd name="T83" fmla="*/ 3305 h 3379"/>
                <a:gd name="T84" fmla="*/ 923 w 3384"/>
                <a:gd name="T85" fmla="*/ 3195 h 3379"/>
                <a:gd name="T86" fmla="*/ 678 w 3384"/>
                <a:gd name="T87" fmla="*/ 3041 h 3379"/>
                <a:gd name="T88" fmla="*/ 462 w 3384"/>
                <a:gd name="T89" fmla="*/ 2850 h 3379"/>
                <a:gd name="T90" fmla="*/ 282 w 3384"/>
                <a:gd name="T91" fmla="*/ 2624 h 3379"/>
                <a:gd name="T92" fmla="*/ 142 w 3384"/>
                <a:gd name="T93" fmla="*/ 2370 h 3379"/>
                <a:gd name="T94" fmla="*/ 47 w 3384"/>
                <a:gd name="T95" fmla="*/ 2090 h 3379"/>
                <a:gd name="T96" fmla="*/ 3 w 3384"/>
                <a:gd name="T97" fmla="*/ 1792 h 3379"/>
                <a:gd name="T98" fmla="*/ 12 w 3384"/>
                <a:gd name="T99" fmla="*/ 1486 h 3379"/>
                <a:gd name="T100" fmla="*/ 74 w 3384"/>
                <a:gd name="T101" fmla="*/ 1193 h 3379"/>
                <a:gd name="T102" fmla="*/ 184 w 3384"/>
                <a:gd name="T103" fmla="*/ 921 h 3379"/>
                <a:gd name="T104" fmla="*/ 338 w 3384"/>
                <a:gd name="T105" fmla="*/ 677 h 3379"/>
                <a:gd name="T106" fmla="*/ 530 w 3384"/>
                <a:gd name="T107" fmla="*/ 462 h 3379"/>
                <a:gd name="T108" fmla="*/ 756 w 3384"/>
                <a:gd name="T109" fmla="*/ 282 h 3379"/>
                <a:gd name="T110" fmla="*/ 1011 w 3384"/>
                <a:gd name="T111" fmla="*/ 143 h 3379"/>
                <a:gd name="T112" fmla="*/ 1290 w 3384"/>
                <a:gd name="T113" fmla="*/ 48 h 3379"/>
                <a:gd name="T114" fmla="*/ 1589 w 3384"/>
                <a:gd name="T115" fmla="*/ 3 h 33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384" h="3379">
                  <a:moveTo>
                    <a:pt x="2465" y="741"/>
                  </a:moveTo>
                  <a:lnTo>
                    <a:pt x="2479" y="768"/>
                  </a:lnTo>
                  <a:lnTo>
                    <a:pt x="2488" y="797"/>
                  </a:lnTo>
                  <a:lnTo>
                    <a:pt x="2494" y="827"/>
                  </a:lnTo>
                  <a:lnTo>
                    <a:pt x="2496" y="859"/>
                  </a:lnTo>
                  <a:lnTo>
                    <a:pt x="2496" y="2562"/>
                  </a:lnTo>
                  <a:lnTo>
                    <a:pt x="2494" y="2594"/>
                  </a:lnTo>
                  <a:lnTo>
                    <a:pt x="2488" y="2624"/>
                  </a:lnTo>
                  <a:lnTo>
                    <a:pt x="2479" y="2653"/>
                  </a:lnTo>
                  <a:lnTo>
                    <a:pt x="2465" y="2679"/>
                  </a:lnTo>
                  <a:lnTo>
                    <a:pt x="2496" y="2679"/>
                  </a:lnTo>
                  <a:lnTo>
                    <a:pt x="2523" y="2676"/>
                  </a:lnTo>
                  <a:lnTo>
                    <a:pt x="2548" y="2667"/>
                  </a:lnTo>
                  <a:lnTo>
                    <a:pt x="2569" y="2654"/>
                  </a:lnTo>
                  <a:lnTo>
                    <a:pt x="2588" y="2635"/>
                  </a:lnTo>
                  <a:lnTo>
                    <a:pt x="2601" y="2614"/>
                  </a:lnTo>
                  <a:lnTo>
                    <a:pt x="2611" y="2589"/>
                  </a:lnTo>
                  <a:lnTo>
                    <a:pt x="2614" y="2562"/>
                  </a:lnTo>
                  <a:lnTo>
                    <a:pt x="2614" y="859"/>
                  </a:lnTo>
                  <a:lnTo>
                    <a:pt x="2611" y="832"/>
                  </a:lnTo>
                  <a:lnTo>
                    <a:pt x="2601" y="807"/>
                  </a:lnTo>
                  <a:lnTo>
                    <a:pt x="2588" y="786"/>
                  </a:lnTo>
                  <a:lnTo>
                    <a:pt x="2569" y="767"/>
                  </a:lnTo>
                  <a:lnTo>
                    <a:pt x="2548" y="754"/>
                  </a:lnTo>
                  <a:lnTo>
                    <a:pt x="2523" y="744"/>
                  </a:lnTo>
                  <a:lnTo>
                    <a:pt x="2496" y="741"/>
                  </a:lnTo>
                  <a:lnTo>
                    <a:pt x="2465" y="741"/>
                  </a:lnTo>
                  <a:close/>
                  <a:moveTo>
                    <a:pt x="1093" y="741"/>
                  </a:moveTo>
                  <a:lnTo>
                    <a:pt x="1055" y="744"/>
                  </a:lnTo>
                  <a:lnTo>
                    <a:pt x="1018" y="754"/>
                  </a:lnTo>
                  <a:lnTo>
                    <a:pt x="985" y="768"/>
                  </a:lnTo>
                  <a:lnTo>
                    <a:pt x="954" y="787"/>
                  </a:lnTo>
                  <a:lnTo>
                    <a:pt x="927" y="810"/>
                  </a:lnTo>
                  <a:lnTo>
                    <a:pt x="903" y="837"/>
                  </a:lnTo>
                  <a:lnTo>
                    <a:pt x="885" y="868"/>
                  </a:lnTo>
                  <a:lnTo>
                    <a:pt x="870" y="902"/>
                  </a:lnTo>
                  <a:lnTo>
                    <a:pt x="861" y="938"/>
                  </a:lnTo>
                  <a:lnTo>
                    <a:pt x="858" y="976"/>
                  </a:lnTo>
                  <a:lnTo>
                    <a:pt x="858" y="2446"/>
                  </a:lnTo>
                  <a:lnTo>
                    <a:pt x="861" y="2483"/>
                  </a:lnTo>
                  <a:lnTo>
                    <a:pt x="870" y="2519"/>
                  </a:lnTo>
                  <a:lnTo>
                    <a:pt x="885" y="2553"/>
                  </a:lnTo>
                  <a:lnTo>
                    <a:pt x="903" y="2584"/>
                  </a:lnTo>
                  <a:lnTo>
                    <a:pt x="927" y="2611"/>
                  </a:lnTo>
                  <a:lnTo>
                    <a:pt x="954" y="2634"/>
                  </a:lnTo>
                  <a:lnTo>
                    <a:pt x="985" y="2654"/>
                  </a:lnTo>
                  <a:lnTo>
                    <a:pt x="1018" y="2667"/>
                  </a:lnTo>
                  <a:lnTo>
                    <a:pt x="1055" y="2676"/>
                  </a:lnTo>
                  <a:lnTo>
                    <a:pt x="1093" y="2679"/>
                  </a:lnTo>
                  <a:lnTo>
                    <a:pt x="2263" y="2679"/>
                  </a:lnTo>
                  <a:lnTo>
                    <a:pt x="2289" y="2676"/>
                  </a:lnTo>
                  <a:lnTo>
                    <a:pt x="2314" y="2667"/>
                  </a:lnTo>
                  <a:lnTo>
                    <a:pt x="2336" y="2654"/>
                  </a:lnTo>
                  <a:lnTo>
                    <a:pt x="2354" y="2635"/>
                  </a:lnTo>
                  <a:lnTo>
                    <a:pt x="2368" y="2614"/>
                  </a:lnTo>
                  <a:lnTo>
                    <a:pt x="2377" y="2589"/>
                  </a:lnTo>
                  <a:lnTo>
                    <a:pt x="2380" y="2562"/>
                  </a:lnTo>
                  <a:lnTo>
                    <a:pt x="2380" y="859"/>
                  </a:lnTo>
                  <a:lnTo>
                    <a:pt x="2377" y="832"/>
                  </a:lnTo>
                  <a:lnTo>
                    <a:pt x="2368" y="807"/>
                  </a:lnTo>
                  <a:lnTo>
                    <a:pt x="2354" y="786"/>
                  </a:lnTo>
                  <a:lnTo>
                    <a:pt x="2336" y="767"/>
                  </a:lnTo>
                  <a:lnTo>
                    <a:pt x="2314" y="754"/>
                  </a:lnTo>
                  <a:lnTo>
                    <a:pt x="2289" y="744"/>
                  </a:lnTo>
                  <a:lnTo>
                    <a:pt x="2263" y="741"/>
                  </a:lnTo>
                  <a:lnTo>
                    <a:pt x="1093" y="741"/>
                  </a:lnTo>
                  <a:close/>
                  <a:moveTo>
                    <a:pt x="1691" y="0"/>
                  </a:moveTo>
                  <a:lnTo>
                    <a:pt x="1795" y="3"/>
                  </a:lnTo>
                  <a:lnTo>
                    <a:pt x="1896" y="12"/>
                  </a:lnTo>
                  <a:lnTo>
                    <a:pt x="1996" y="28"/>
                  </a:lnTo>
                  <a:lnTo>
                    <a:pt x="2094" y="48"/>
                  </a:lnTo>
                  <a:lnTo>
                    <a:pt x="2189" y="74"/>
                  </a:lnTo>
                  <a:lnTo>
                    <a:pt x="2282" y="106"/>
                  </a:lnTo>
                  <a:lnTo>
                    <a:pt x="2373" y="143"/>
                  </a:lnTo>
                  <a:lnTo>
                    <a:pt x="2461" y="184"/>
                  </a:lnTo>
                  <a:lnTo>
                    <a:pt x="2546" y="230"/>
                  </a:lnTo>
                  <a:lnTo>
                    <a:pt x="2628" y="282"/>
                  </a:lnTo>
                  <a:lnTo>
                    <a:pt x="2706" y="337"/>
                  </a:lnTo>
                  <a:lnTo>
                    <a:pt x="2783" y="398"/>
                  </a:lnTo>
                  <a:lnTo>
                    <a:pt x="2854" y="462"/>
                  </a:lnTo>
                  <a:lnTo>
                    <a:pt x="2922" y="530"/>
                  </a:lnTo>
                  <a:lnTo>
                    <a:pt x="2986" y="601"/>
                  </a:lnTo>
                  <a:lnTo>
                    <a:pt x="3046" y="677"/>
                  </a:lnTo>
                  <a:lnTo>
                    <a:pt x="3102" y="755"/>
                  </a:lnTo>
                  <a:lnTo>
                    <a:pt x="3153" y="837"/>
                  </a:lnTo>
                  <a:lnTo>
                    <a:pt x="3200" y="921"/>
                  </a:lnTo>
                  <a:lnTo>
                    <a:pt x="3242" y="1010"/>
                  </a:lnTo>
                  <a:lnTo>
                    <a:pt x="3278" y="1100"/>
                  </a:lnTo>
                  <a:lnTo>
                    <a:pt x="3310" y="1193"/>
                  </a:lnTo>
                  <a:lnTo>
                    <a:pt x="3336" y="1288"/>
                  </a:lnTo>
                  <a:lnTo>
                    <a:pt x="3357" y="1386"/>
                  </a:lnTo>
                  <a:lnTo>
                    <a:pt x="3372" y="1486"/>
                  </a:lnTo>
                  <a:lnTo>
                    <a:pt x="3381" y="1586"/>
                  </a:lnTo>
                  <a:lnTo>
                    <a:pt x="3384" y="1689"/>
                  </a:lnTo>
                  <a:lnTo>
                    <a:pt x="3381" y="1792"/>
                  </a:lnTo>
                  <a:lnTo>
                    <a:pt x="3372" y="1894"/>
                  </a:lnTo>
                  <a:lnTo>
                    <a:pt x="3357" y="1994"/>
                  </a:lnTo>
                  <a:lnTo>
                    <a:pt x="3336" y="2090"/>
                  </a:lnTo>
                  <a:lnTo>
                    <a:pt x="3310" y="2186"/>
                  </a:lnTo>
                  <a:lnTo>
                    <a:pt x="3278" y="2278"/>
                  </a:lnTo>
                  <a:lnTo>
                    <a:pt x="3242" y="2369"/>
                  </a:lnTo>
                  <a:lnTo>
                    <a:pt x="3200" y="2457"/>
                  </a:lnTo>
                  <a:lnTo>
                    <a:pt x="3153" y="2542"/>
                  </a:lnTo>
                  <a:lnTo>
                    <a:pt x="3102" y="2624"/>
                  </a:lnTo>
                  <a:lnTo>
                    <a:pt x="3046" y="2703"/>
                  </a:lnTo>
                  <a:lnTo>
                    <a:pt x="2986" y="2778"/>
                  </a:lnTo>
                  <a:lnTo>
                    <a:pt x="2922" y="2850"/>
                  </a:lnTo>
                  <a:lnTo>
                    <a:pt x="2854" y="2918"/>
                  </a:lnTo>
                  <a:lnTo>
                    <a:pt x="2783" y="2982"/>
                  </a:lnTo>
                  <a:lnTo>
                    <a:pt x="2706" y="3041"/>
                  </a:lnTo>
                  <a:lnTo>
                    <a:pt x="2628" y="3097"/>
                  </a:lnTo>
                  <a:lnTo>
                    <a:pt x="2546" y="3148"/>
                  </a:lnTo>
                  <a:lnTo>
                    <a:pt x="2461" y="3195"/>
                  </a:lnTo>
                  <a:lnTo>
                    <a:pt x="2373" y="3237"/>
                  </a:lnTo>
                  <a:lnTo>
                    <a:pt x="2282" y="3274"/>
                  </a:lnTo>
                  <a:lnTo>
                    <a:pt x="2189" y="3305"/>
                  </a:lnTo>
                  <a:lnTo>
                    <a:pt x="2094" y="3331"/>
                  </a:lnTo>
                  <a:lnTo>
                    <a:pt x="1996" y="3352"/>
                  </a:lnTo>
                  <a:lnTo>
                    <a:pt x="1896" y="3366"/>
                  </a:lnTo>
                  <a:lnTo>
                    <a:pt x="1795" y="3376"/>
                  </a:lnTo>
                  <a:lnTo>
                    <a:pt x="1691" y="3379"/>
                  </a:lnTo>
                  <a:lnTo>
                    <a:pt x="1589" y="3376"/>
                  </a:lnTo>
                  <a:lnTo>
                    <a:pt x="1487" y="3366"/>
                  </a:lnTo>
                  <a:lnTo>
                    <a:pt x="1388" y="3352"/>
                  </a:lnTo>
                  <a:lnTo>
                    <a:pt x="1290" y="3331"/>
                  </a:lnTo>
                  <a:lnTo>
                    <a:pt x="1195" y="3305"/>
                  </a:lnTo>
                  <a:lnTo>
                    <a:pt x="1102" y="3274"/>
                  </a:lnTo>
                  <a:lnTo>
                    <a:pt x="1011" y="3237"/>
                  </a:lnTo>
                  <a:lnTo>
                    <a:pt x="923" y="3195"/>
                  </a:lnTo>
                  <a:lnTo>
                    <a:pt x="838" y="3148"/>
                  </a:lnTo>
                  <a:lnTo>
                    <a:pt x="756" y="3097"/>
                  </a:lnTo>
                  <a:lnTo>
                    <a:pt x="678" y="3041"/>
                  </a:lnTo>
                  <a:lnTo>
                    <a:pt x="601" y="2982"/>
                  </a:lnTo>
                  <a:lnTo>
                    <a:pt x="530" y="2918"/>
                  </a:lnTo>
                  <a:lnTo>
                    <a:pt x="462" y="2850"/>
                  </a:lnTo>
                  <a:lnTo>
                    <a:pt x="398" y="2778"/>
                  </a:lnTo>
                  <a:lnTo>
                    <a:pt x="338" y="2703"/>
                  </a:lnTo>
                  <a:lnTo>
                    <a:pt x="282" y="2624"/>
                  </a:lnTo>
                  <a:lnTo>
                    <a:pt x="231" y="2542"/>
                  </a:lnTo>
                  <a:lnTo>
                    <a:pt x="184" y="2457"/>
                  </a:lnTo>
                  <a:lnTo>
                    <a:pt x="142" y="2370"/>
                  </a:lnTo>
                  <a:lnTo>
                    <a:pt x="106" y="2279"/>
                  </a:lnTo>
                  <a:lnTo>
                    <a:pt x="74" y="2186"/>
                  </a:lnTo>
                  <a:lnTo>
                    <a:pt x="47" y="2090"/>
                  </a:lnTo>
                  <a:lnTo>
                    <a:pt x="27" y="1994"/>
                  </a:lnTo>
                  <a:lnTo>
                    <a:pt x="12" y="1894"/>
                  </a:lnTo>
                  <a:lnTo>
                    <a:pt x="3" y="1792"/>
                  </a:lnTo>
                  <a:lnTo>
                    <a:pt x="0" y="1689"/>
                  </a:lnTo>
                  <a:lnTo>
                    <a:pt x="3" y="1586"/>
                  </a:lnTo>
                  <a:lnTo>
                    <a:pt x="12" y="1486"/>
                  </a:lnTo>
                  <a:lnTo>
                    <a:pt x="27" y="1386"/>
                  </a:lnTo>
                  <a:lnTo>
                    <a:pt x="47" y="1288"/>
                  </a:lnTo>
                  <a:lnTo>
                    <a:pt x="74" y="1193"/>
                  </a:lnTo>
                  <a:lnTo>
                    <a:pt x="106" y="1100"/>
                  </a:lnTo>
                  <a:lnTo>
                    <a:pt x="142" y="1010"/>
                  </a:lnTo>
                  <a:lnTo>
                    <a:pt x="184" y="921"/>
                  </a:lnTo>
                  <a:lnTo>
                    <a:pt x="231" y="837"/>
                  </a:lnTo>
                  <a:lnTo>
                    <a:pt x="282" y="755"/>
                  </a:lnTo>
                  <a:lnTo>
                    <a:pt x="338" y="677"/>
                  </a:lnTo>
                  <a:lnTo>
                    <a:pt x="398" y="601"/>
                  </a:lnTo>
                  <a:lnTo>
                    <a:pt x="462" y="530"/>
                  </a:lnTo>
                  <a:lnTo>
                    <a:pt x="530" y="462"/>
                  </a:lnTo>
                  <a:lnTo>
                    <a:pt x="601" y="398"/>
                  </a:lnTo>
                  <a:lnTo>
                    <a:pt x="678" y="337"/>
                  </a:lnTo>
                  <a:lnTo>
                    <a:pt x="756" y="282"/>
                  </a:lnTo>
                  <a:lnTo>
                    <a:pt x="838" y="230"/>
                  </a:lnTo>
                  <a:lnTo>
                    <a:pt x="923" y="184"/>
                  </a:lnTo>
                  <a:lnTo>
                    <a:pt x="1011" y="143"/>
                  </a:lnTo>
                  <a:lnTo>
                    <a:pt x="1102" y="106"/>
                  </a:lnTo>
                  <a:lnTo>
                    <a:pt x="1195" y="74"/>
                  </a:lnTo>
                  <a:lnTo>
                    <a:pt x="1290" y="48"/>
                  </a:lnTo>
                  <a:lnTo>
                    <a:pt x="1388" y="28"/>
                  </a:lnTo>
                  <a:lnTo>
                    <a:pt x="1487" y="12"/>
                  </a:lnTo>
                  <a:lnTo>
                    <a:pt x="1589" y="3"/>
                  </a:lnTo>
                  <a:lnTo>
                    <a:pt x="169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36" name="Freeform 79"/>
          <p:cNvSpPr>
            <a:spLocks noEditPoints="1"/>
          </p:cNvSpPr>
          <p:nvPr/>
        </p:nvSpPr>
        <p:spPr bwMode="auto">
          <a:xfrm>
            <a:off x="10003441" y="2667000"/>
            <a:ext cx="595313" cy="595313"/>
          </a:xfrm>
          <a:custGeom>
            <a:avLst/>
            <a:gdLst>
              <a:gd name="T0" fmla="*/ 2275 w 3375"/>
              <a:gd name="T1" fmla="*/ 2339 h 3379"/>
              <a:gd name="T2" fmla="*/ 2724 w 3375"/>
              <a:gd name="T3" fmla="*/ 2339 h 3379"/>
              <a:gd name="T4" fmla="*/ 2724 w 3375"/>
              <a:gd name="T5" fmla="*/ 1890 h 3379"/>
              <a:gd name="T6" fmla="*/ 2106 w 3375"/>
              <a:gd name="T7" fmla="*/ 1206 h 3379"/>
              <a:gd name="T8" fmla="*/ 2019 w 3375"/>
              <a:gd name="T9" fmla="*/ 1279 h 3379"/>
              <a:gd name="T10" fmla="*/ 1999 w 3375"/>
              <a:gd name="T11" fmla="*/ 1393 h 3379"/>
              <a:gd name="T12" fmla="*/ 2056 w 3375"/>
              <a:gd name="T13" fmla="*/ 1492 h 3379"/>
              <a:gd name="T14" fmla="*/ 2164 w 3375"/>
              <a:gd name="T15" fmla="*/ 1531 h 3379"/>
              <a:gd name="T16" fmla="*/ 2272 w 3375"/>
              <a:gd name="T17" fmla="*/ 1492 h 3379"/>
              <a:gd name="T18" fmla="*/ 2329 w 3375"/>
              <a:gd name="T19" fmla="*/ 1393 h 3379"/>
              <a:gd name="T20" fmla="*/ 2309 w 3375"/>
              <a:gd name="T21" fmla="*/ 1279 h 3379"/>
              <a:gd name="T22" fmla="*/ 2223 w 3375"/>
              <a:gd name="T23" fmla="*/ 1206 h 3379"/>
              <a:gd name="T24" fmla="*/ 774 w 3375"/>
              <a:gd name="T25" fmla="*/ 827 h 3379"/>
              <a:gd name="T26" fmla="*/ 718 w 3375"/>
              <a:gd name="T27" fmla="*/ 883 h 3379"/>
              <a:gd name="T28" fmla="*/ 726 w 3375"/>
              <a:gd name="T29" fmla="*/ 2515 h 3379"/>
              <a:gd name="T30" fmla="*/ 796 w 3375"/>
              <a:gd name="T31" fmla="*/ 2555 h 3379"/>
              <a:gd name="T32" fmla="*/ 2158 w 3375"/>
              <a:gd name="T33" fmla="*/ 2455 h 3379"/>
              <a:gd name="T34" fmla="*/ 1647 w 3375"/>
              <a:gd name="T35" fmla="*/ 1791 h 3379"/>
              <a:gd name="T36" fmla="*/ 1355 w 3375"/>
              <a:gd name="T37" fmla="*/ 1496 h 3379"/>
              <a:gd name="T38" fmla="*/ 2469 w 3375"/>
              <a:gd name="T39" fmla="*/ 1012 h 3379"/>
              <a:gd name="T40" fmla="*/ 2657 w 3375"/>
              <a:gd name="T41" fmla="*/ 883 h 3379"/>
              <a:gd name="T42" fmla="*/ 2601 w 3375"/>
              <a:gd name="T43" fmla="*/ 827 h 3379"/>
              <a:gd name="T44" fmla="*/ 1790 w 3375"/>
              <a:gd name="T45" fmla="*/ 3 h 3379"/>
              <a:gd name="T46" fmla="*/ 2184 w 3375"/>
              <a:gd name="T47" fmla="*/ 74 h 3379"/>
              <a:gd name="T48" fmla="*/ 2539 w 3375"/>
              <a:gd name="T49" fmla="*/ 230 h 3379"/>
              <a:gd name="T50" fmla="*/ 2846 w 3375"/>
              <a:gd name="T51" fmla="*/ 462 h 3379"/>
              <a:gd name="T52" fmla="*/ 3094 w 3375"/>
              <a:gd name="T53" fmla="*/ 755 h 3379"/>
              <a:gd name="T54" fmla="*/ 3269 w 3375"/>
              <a:gd name="T55" fmla="*/ 1100 h 3379"/>
              <a:gd name="T56" fmla="*/ 3363 w 3375"/>
              <a:gd name="T57" fmla="*/ 1486 h 3379"/>
              <a:gd name="T58" fmla="*/ 3363 w 3375"/>
              <a:gd name="T59" fmla="*/ 1894 h 3379"/>
              <a:gd name="T60" fmla="*/ 3269 w 3375"/>
              <a:gd name="T61" fmla="*/ 2279 h 3379"/>
              <a:gd name="T62" fmla="*/ 3094 w 3375"/>
              <a:gd name="T63" fmla="*/ 2624 h 3379"/>
              <a:gd name="T64" fmla="*/ 2846 w 3375"/>
              <a:gd name="T65" fmla="*/ 2918 h 3379"/>
              <a:gd name="T66" fmla="*/ 2539 w 3375"/>
              <a:gd name="T67" fmla="*/ 3148 h 3379"/>
              <a:gd name="T68" fmla="*/ 2184 w 3375"/>
              <a:gd name="T69" fmla="*/ 3305 h 3379"/>
              <a:gd name="T70" fmla="*/ 1790 w 3375"/>
              <a:gd name="T71" fmla="*/ 3376 h 3379"/>
              <a:gd name="T72" fmla="*/ 1385 w 3375"/>
              <a:gd name="T73" fmla="*/ 3352 h 3379"/>
              <a:gd name="T74" fmla="*/ 1009 w 3375"/>
              <a:gd name="T75" fmla="*/ 3237 h 3379"/>
              <a:gd name="T76" fmla="*/ 676 w 3375"/>
              <a:gd name="T77" fmla="*/ 3041 h 3379"/>
              <a:gd name="T78" fmla="*/ 396 w 3375"/>
              <a:gd name="T79" fmla="*/ 2778 h 3379"/>
              <a:gd name="T80" fmla="*/ 184 w 3375"/>
              <a:gd name="T81" fmla="*/ 2457 h 3379"/>
              <a:gd name="T82" fmla="*/ 47 w 3375"/>
              <a:gd name="T83" fmla="*/ 2090 h 3379"/>
              <a:gd name="T84" fmla="*/ 0 w 3375"/>
              <a:gd name="T85" fmla="*/ 1689 h 3379"/>
              <a:gd name="T86" fmla="*/ 47 w 3375"/>
              <a:gd name="T87" fmla="*/ 1288 h 3379"/>
              <a:gd name="T88" fmla="*/ 184 w 3375"/>
              <a:gd name="T89" fmla="*/ 921 h 3379"/>
              <a:gd name="T90" fmla="*/ 396 w 3375"/>
              <a:gd name="T91" fmla="*/ 601 h 3379"/>
              <a:gd name="T92" fmla="*/ 676 w 3375"/>
              <a:gd name="T93" fmla="*/ 337 h 3379"/>
              <a:gd name="T94" fmla="*/ 1009 w 3375"/>
              <a:gd name="T95" fmla="*/ 143 h 3379"/>
              <a:gd name="T96" fmla="*/ 1385 w 3375"/>
              <a:gd name="T97" fmla="*/ 28 h 33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3375" h="3379">
                <a:moveTo>
                  <a:pt x="2539" y="1890"/>
                </a:moveTo>
                <a:lnTo>
                  <a:pt x="2539" y="2154"/>
                </a:lnTo>
                <a:lnTo>
                  <a:pt x="2275" y="2154"/>
                </a:lnTo>
                <a:lnTo>
                  <a:pt x="2275" y="2339"/>
                </a:lnTo>
                <a:lnTo>
                  <a:pt x="2539" y="2339"/>
                </a:lnTo>
                <a:lnTo>
                  <a:pt x="2539" y="2602"/>
                </a:lnTo>
                <a:lnTo>
                  <a:pt x="2724" y="2602"/>
                </a:lnTo>
                <a:lnTo>
                  <a:pt x="2724" y="2339"/>
                </a:lnTo>
                <a:lnTo>
                  <a:pt x="2987" y="2339"/>
                </a:lnTo>
                <a:lnTo>
                  <a:pt x="2987" y="2154"/>
                </a:lnTo>
                <a:lnTo>
                  <a:pt x="2724" y="2154"/>
                </a:lnTo>
                <a:lnTo>
                  <a:pt x="2724" y="1890"/>
                </a:lnTo>
                <a:lnTo>
                  <a:pt x="2539" y="1890"/>
                </a:lnTo>
                <a:close/>
                <a:moveTo>
                  <a:pt x="2164" y="1196"/>
                </a:moveTo>
                <a:lnTo>
                  <a:pt x="2134" y="1198"/>
                </a:lnTo>
                <a:lnTo>
                  <a:pt x="2106" y="1206"/>
                </a:lnTo>
                <a:lnTo>
                  <a:pt x="2080" y="1218"/>
                </a:lnTo>
                <a:lnTo>
                  <a:pt x="2056" y="1235"/>
                </a:lnTo>
                <a:lnTo>
                  <a:pt x="2036" y="1255"/>
                </a:lnTo>
                <a:lnTo>
                  <a:pt x="2019" y="1279"/>
                </a:lnTo>
                <a:lnTo>
                  <a:pt x="2007" y="1305"/>
                </a:lnTo>
                <a:lnTo>
                  <a:pt x="1999" y="1334"/>
                </a:lnTo>
                <a:lnTo>
                  <a:pt x="1997" y="1363"/>
                </a:lnTo>
                <a:lnTo>
                  <a:pt x="1999" y="1393"/>
                </a:lnTo>
                <a:lnTo>
                  <a:pt x="2007" y="1422"/>
                </a:lnTo>
                <a:lnTo>
                  <a:pt x="2019" y="1448"/>
                </a:lnTo>
                <a:lnTo>
                  <a:pt x="2036" y="1471"/>
                </a:lnTo>
                <a:lnTo>
                  <a:pt x="2056" y="1492"/>
                </a:lnTo>
                <a:lnTo>
                  <a:pt x="2080" y="1508"/>
                </a:lnTo>
                <a:lnTo>
                  <a:pt x="2106" y="1521"/>
                </a:lnTo>
                <a:lnTo>
                  <a:pt x="2134" y="1529"/>
                </a:lnTo>
                <a:lnTo>
                  <a:pt x="2164" y="1531"/>
                </a:lnTo>
                <a:lnTo>
                  <a:pt x="2194" y="1529"/>
                </a:lnTo>
                <a:lnTo>
                  <a:pt x="2223" y="1521"/>
                </a:lnTo>
                <a:lnTo>
                  <a:pt x="2248" y="1508"/>
                </a:lnTo>
                <a:lnTo>
                  <a:pt x="2272" y="1492"/>
                </a:lnTo>
                <a:lnTo>
                  <a:pt x="2292" y="1471"/>
                </a:lnTo>
                <a:lnTo>
                  <a:pt x="2309" y="1448"/>
                </a:lnTo>
                <a:lnTo>
                  <a:pt x="2321" y="1422"/>
                </a:lnTo>
                <a:lnTo>
                  <a:pt x="2329" y="1393"/>
                </a:lnTo>
                <a:lnTo>
                  <a:pt x="2331" y="1363"/>
                </a:lnTo>
                <a:lnTo>
                  <a:pt x="2329" y="1334"/>
                </a:lnTo>
                <a:lnTo>
                  <a:pt x="2321" y="1305"/>
                </a:lnTo>
                <a:lnTo>
                  <a:pt x="2309" y="1279"/>
                </a:lnTo>
                <a:lnTo>
                  <a:pt x="2292" y="1255"/>
                </a:lnTo>
                <a:lnTo>
                  <a:pt x="2272" y="1235"/>
                </a:lnTo>
                <a:lnTo>
                  <a:pt x="2248" y="1218"/>
                </a:lnTo>
                <a:lnTo>
                  <a:pt x="2223" y="1206"/>
                </a:lnTo>
                <a:lnTo>
                  <a:pt x="2194" y="1198"/>
                </a:lnTo>
                <a:lnTo>
                  <a:pt x="2164" y="1196"/>
                </a:lnTo>
                <a:close/>
                <a:moveTo>
                  <a:pt x="796" y="824"/>
                </a:moveTo>
                <a:lnTo>
                  <a:pt x="774" y="827"/>
                </a:lnTo>
                <a:lnTo>
                  <a:pt x="755" y="835"/>
                </a:lnTo>
                <a:lnTo>
                  <a:pt x="738" y="847"/>
                </a:lnTo>
                <a:lnTo>
                  <a:pt x="726" y="864"/>
                </a:lnTo>
                <a:lnTo>
                  <a:pt x="718" y="883"/>
                </a:lnTo>
                <a:lnTo>
                  <a:pt x="715" y="905"/>
                </a:lnTo>
                <a:lnTo>
                  <a:pt x="715" y="2474"/>
                </a:lnTo>
                <a:lnTo>
                  <a:pt x="718" y="2495"/>
                </a:lnTo>
                <a:lnTo>
                  <a:pt x="726" y="2515"/>
                </a:lnTo>
                <a:lnTo>
                  <a:pt x="738" y="2531"/>
                </a:lnTo>
                <a:lnTo>
                  <a:pt x="755" y="2544"/>
                </a:lnTo>
                <a:lnTo>
                  <a:pt x="774" y="2552"/>
                </a:lnTo>
                <a:lnTo>
                  <a:pt x="796" y="2555"/>
                </a:lnTo>
                <a:lnTo>
                  <a:pt x="796" y="2555"/>
                </a:lnTo>
                <a:lnTo>
                  <a:pt x="2422" y="2555"/>
                </a:lnTo>
                <a:lnTo>
                  <a:pt x="2422" y="2455"/>
                </a:lnTo>
                <a:lnTo>
                  <a:pt x="2158" y="2455"/>
                </a:lnTo>
                <a:lnTo>
                  <a:pt x="2158" y="2059"/>
                </a:lnTo>
                <a:lnTo>
                  <a:pt x="2044" y="2059"/>
                </a:lnTo>
                <a:lnTo>
                  <a:pt x="1759" y="1616"/>
                </a:lnTo>
                <a:lnTo>
                  <a:pt x="1647" y="1791"/>
                </a:lnTo>
                <a:lnTo>
                  <a:pt x="1820" y="2059"/>
                </a:lnTo>
                <a:lnTo>
                  <a:pt x="1716" y="2059"/>
                </a:lnTo>
                <a:lnTo>
                  <a:pt x="1596" y="1872"/>
                </a:lnTo>
                <a:lnTo>
                  <a:pt x="1355" y="1496"/>
                </a:lnTo>
                <a:lnTo>
                  <a:pt x="993" y="2059"/>
                </a:lnTo>
                <a:lnTo>
                  <a:pt x="904" y="2059"/>
                </a:lnTo>
                <a:lnTo>
                  <a:pt x="904" y="1012"/>
                </a:lnTo>
                <a:lnTo>
                  <a:pt x="2469" y="1012"/>
                </a:lnTo>
                <a:lnTo>
                  <a:pt x="2469" y="1774"/>
                </a:lnTo>
                <a:lnTo>
                  <a:pt x="2660" y="1774"/>
                </a:lnTo>
                <a:lnTo>
                  <a:pt x="2660" y="905"/>
                </a:lnTo>
                <a:lnTo>
                  <a:pt x="2657" y="883"/>
                </a:lnTo>
                <a:lnTo>
                  <a:pt x="2649" y="864"/>
                </a:lnTo>
                <a:lnTo>
                  <a:pt x="2637" y="847"/>
                </a:lnTo>
                <a:lnTo>
                  <a:pt x="2620" y="835"/>
                </a:lnTo>
                <a:lnTo>
                  <a:pt x="2601" y="827"/>
                </a:lnTo>
                <a:lnTo>
                  <a:pt x="2579" y="824"/>
                </a:lnTo>
                <a:lnTo>
                  <a:pt x="796" y="824"/>
                </a:lnTo>
                <a:close/>
                <a:moveTo>
                  <a:pt x="1686" y="0"/>
                </a:moveTo>
                <a:lnTo>
                  <a:pt x="1790" y="3"/>
                </a:lnTo>
                <a:lnTo>
                  <a:pt x="1892" y="12"/>
                </a:lnTo>
                <a:lnTo>
                  <a:pt x="1990" y="28"/>
                </a:lnTo>
                <a:lnTo>
                  <a:pt x="2088" y="48"/>
                </a:lnTo>
                <a:lnTo>
                  <a:pt x="2184" y="74"/>
                </a:lnTo>
                <a:lnTo>
                  <a:pt x="2276" y="106"/>
                </a:lnTo>
                <a:lnTo>
                  <a:pt x="2366" y="143"/>
                </a:lnTo>
                <a:lnTo>
                  <a:pt x="2455" y="184"/>
                </a:lnTo>
                <a:lnTo>
                  <a:pt x="2539" y="230"/>
                </a:lnTo>
                <a:lnTo>
                  <a:pt x="2621" y="282"/>
                </a:lnTo>
                <a:lnTo>
                  <a:pt x="2699" y="337"/>
                </a:lnTo>
                <a:lnTo>
                  <a:pt x="2775" y="398"/>
                </a:lnTo>
                <a:lnTo>
                  <a:pt x="2846" y="462"/>
                </a:lnTo>
                <a:lnTo>
                  <a:pt x="2914" y="530"/>
                </a:lnTo>
                <a:lnTo>
                  <a:pt x="2979" y="601"/>
                </a:lnTo>
                <a:lnTo>
                  <a:pt x="3038" y="677"/>
                </a:lnTo>
                <a:lnTo>
                  <a:pt x="3094" y="755"/>
                </a:lnTo>
                <a:lnTo>
                  <a:pt x="3145" y="837"/>
                </a:lnTo>
                <a:lnTo>
                  <a:pt x="3191" y="921"/>
                </a:lnTo>
                <a:lnTo>
                  <a:pt x="3233" y="1010"/>
                </a:lnTo>
                <a:lnTo>
                  <a:pt x="3269" y="1100"/>
                </a:lnTo>
                <a:lnTo>
                  <a:pt x="3301" y="1193"/>
                </a:lnTo>
                <a:lnTo>
                  <a:pt x="3328" y="1288"/>
                </a:lnTo>
                <a:lnTo>
                  <a:pt x="3348" y="1386"/>
                </a:lnTo>
                <a:lnTo>
                  <a:pt x="3363" y="1486"/>
                </a:lnTo>
                <a:lnTo>
                  <a:pt x="3372" y="1586"/>
                </a:lnTo>
                <a:lnTo>
                  <a:pt x="3375" y="1689"/>
                </a:lnTo>
                <a:lnTo>
                  <a:pt x="3372" y="1792"/>
                </a:lnTo>
                <a:lnTo>
                  <a:pt x="3363" y="1894"/>
                </a:lnTo>
                <a:lnTo>
                  <a:pt x="3348" y="1994"/>
                </a:lnTo>
                <a:lnTo>
                  <a:pt x="3328" y="2090"/>
                </a:lnTo>
                <a:lnTo>
                  <a:pt x="3301" y="2186"/>
                </a:lnTo>
                <a:lnTo>
                  <a:pt x="3269" y="2279"/>
                </a:lnTo>
                <a:lnTo>
                  <a:pt x="3233" y="2370"/>
                </a:lnTo>
                <a:lnTo>
                  <a:pt x="3191" y="2457"/>
                </a:lnTo>
                <a:lnTo>
                  <a:pt x="3145" y="2542"/>
                </a:lnTo>
                <a:lnTo>
                  <a:pt x="3094" y="2624"/>
                </a:lnTo>
                <a:lnTo>
                  <a:pt x="3038" y="2703"/>
                </a:lnTo>
                <a:lnTo>
                  <a:pt x="2979" y="2778"/>
                </a:lnTo>
                <a:lnTo>
                  <a:pt x="2914" y="2850"/>
                </a:lnTo>
                <a:lnTo>
                  <a:pt x="2846" y="2918"/>
                </a:lnTo>
                <a:lnTo>
                  <a:pt x="2775" y="2982"/>
                </a:lnTo>
                <a:lnTo>
                  <a:pt x="2699" y="3041"/>
                </a:lnTo>
                <a:lnTo>
                  <a:pt x="2621" y="3097"/>
                </a:lnTo>
                <a:lnTo>
                  <a:pt x="2539" y="3148"/>
                </a:lnTo>
                <a:lnTo>
                  <a:pt x="2455" y="3195"/>
                </a:lnTo>
                <a:lnTo>
                  <a:pt x="2366" y="3237"/>
                </a:lnTo>
                <a:lnTo>
                  <a:pt x="2276" y="3274"/>
                </a:lnTo>
                <a:lnTo>
                  <a:pt x="2184" y="3305"/>
                </a:lnTo>
                <a:lnTo>
                  <a:pt x="2088" y="3331"/>
                </a:lnTo>
                <a:lnTo>
                  <a:pt x="1990" y="3352"/>
                </a:lnTo>
                <a:lnTo>
                  <a:pt x="1892" y="3366"/>
                </a:lnTo>
                <a:lnTo>
                  <a:pt x="1790" y="3376"/>
                </a:lnTo>
                <a:lnTo>
                  <a:pt x="1686" y="3379"/>
                </a:lnTo>
                <a:lnTo>
                  <a:pt x="1585" y="3376"/>
                </a:lnTo>
                <a:lnTo>
                  <a:pt x="1483" y="3366"/>
                </a:lnTo>
                <a:lnTo>
                  <a:pt x="1385" y="3352"/>
                </a:lnTo>
                <a:lnTo>
                  <a:pt x="1287" y="3331"/>
                </a:lnTo>
                <a:lnTo>
                  <a:pt x="1191" y="3305"/>
                </a:lnTo>
                <a:lnTo>
                  <a:pt x="1099" y="3274"/>
                </a:lnTo>
                <a:lnTo>
                  <a:pt x="1009" y="3237"/>
                </a:lnTo>
                <a:lnTo>
                  <a:pt x="920" y="3195"/>
                </a:lnTo>
                <a:lnTo>
                  <a:pt x="836" y="3148"/>
                </a:lnTo>
                <a:lnTo>
                  <a:pt x="754" y="3097"/>
                </a:lnTo>
                <a:lnTo>
                  <a:pt x="676" y="3041"/>
                </a:lnTo>
                <a:lnTo>
                  <a:pt x="600" y="2982"/>
                </a:lnTo>
                <a:lnTo>
                  <a:pt x="529" y="2918"/>
                </a:lnTo>
                <a:lnTo>
                  <a:pt x="461" y="2850"/>
                </a:lnTo>
                <a:lnTo>
                  <a:pt x="396" y="2778"/>
                </a:lnTo>
                <a:lnTo>
                  <a:pt x="337" y="2703"/>
                </a:lnTo>
                <a:lnTo>
                  <a:pt x="281" y="2624"/>
                </a:lnTo>
                <a:lnTo>
                  <a:pt x="230" y="2542"/>
                </a:lnTo>
                <a:lnTo>
                  <a:pt x="184" y="2457"/>
                </a:lnTo>
                <a:lnTo>
                  <a:pt x="142" y="2370"/>
                </a:lnTo>
                <a:lnTo>
                  <a:pt x="106" y="2279"/>
                </a:lnTo>
                <a:lnTo>
                  <a:pt x="74" y="2186"/>
                </a:lnTo>
                <a:lnTo>
                  <a:pt x="47" y="2090"/>
                </a:lnTo>
                <a:lnTo>
                  <a:pt x="27" y="1994"/>
                </a:lnTo>
                <a:lnTo>
                  <a:pt x="12" y="1894"/>
                </a:lnTo>
                <a:lnTo>
                  <a:pt x="3" y="1792"/>
                </a:lnTo>
                <a:lnTo>
                  <a:pt x="0" y="1689"/>
                </a:lnTo>
                <a:lnTo>
                  <a:pt x="3" y="1586"/>
                </a:lnTo>
                <a:lnTo>
                  <a:pt x="12" y="1486"/>
                </a:lnTo>
                <a:lnTo>
                  <a:pt x="27" y="1386"/>
                </a:lnTo>
                <a:lnTo>
                  <a:pt x="47" y="1288"/>
                </a:lnTo>
                <a:lnTo>
                  <a:pt x="74" y="1193"/>
                </a:lnTo>
                <a:lnTo>
                  <a:pt x="106" y="1100"/>
                </a:lnTo>
                <a:lnTo>
                  <a:pt x="142" y="1010"/>
                </a:lnTo>
                <a:lnTo>
                  <a:pt x="184" y="921"/>
                </a:lnTo>
                <a:lnTo>
                  <a:pt x="230" y="837"/>
                </a:lnTo>
                <a:lnTo>
                  <a:pt x="281" y="755"/>
                </a:lnTo>
                <a:lnTo>
                  <a:pt x="337" y="677"/>
                </a:lnTo>
                <a:lnTo>
                  <a:pt x="396" y="601"/>
                </a:lnTo>
                <a:lnTo>
                  <a:pt x="461" y="530"/>
                </a:lnTo>
                <a:lnTo>
                  <a:pt x="529" y="462"/>
                </a:lnTo>
                <a:lnTo>
                  <a:pt x="600" y="398"/>
                </a:lnTo>
                <a:lnTo>
                  <a:pt x="676" y="337"/>
                </a:lnTo>
                <a:lnTo>
                  <a:pt x="754" y="282"/>
                </a:lnTo>
                <a:lnTo>
                  <a:pt x="836" y="230"/>
                </a:lnTo>
                <a:lnTo>
                  <a:pt x="920" y="184"/>
                </a:lnTo>
                <a:lnTo>
                  <a:pt x="1009" y="143"/>
                </a:lnTo>
                <a:lnTo>
                  <a:pt x="1099" y="106"/>
                </a:lnTo>
                <a:lnTo>
                  <a:pt x="1191" y="74"/>
                </a:lnTo>
                <a:lnTo>
                  <a:pt x="1287" y="48"/>
                </a:lnTo>
                <a:lnTo>
                  <a:pt x="1385" y="28"/>
                </a:lnTo>
                <a:lnTo>
                  <a:pt x="1483" y="12"/>
                </a:lnTo>
                <a:lnTo>
                  <a:pt x="1585" y="3"/>
                </a:lnTo>
                <a:lnTo>
                  <a:pt x="1686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0" name="Freeform 84"/>
          <p:cNvSpPr>
            <a:spLocks noEditPoints="1"/>
          </p:cNvSpPr>
          <p:nvPr/>
        </p:nvSpPr>
        <p:spPr bwMode="auto">
          <a:xfrm>
            <a:off x="9067947" y="2667000"/>
            <a:ext cx="595313" cy="595313"/>
          </a:xfrm>
          <a:custGeom>
            <a:avLst/>
            <a:gdLst>
              <a:gd name="T0" fmla="*/ 2941 w 3375"/>
              <a:gd name="T1" fmla="*/ 2120 h 3379"/>
              <a:gd name="T2" fmla="*/ 2106 w 3375"/>
              <a:gd name="T3" fmla="*/ 1206 h 3379"/>
              <a:gd name="T4" fmla="*/ 2019 w 3375"/>
              <a:gd name="T5" fmla="*/ 1279 h 3379"/>
              <a:gd name="T6" fmla="*/ 1999 w 3375"/>
              <a:gd name="T7" fmla="*/ 1393 h 3379"/>
              <a:gd name="T8" fmla="*/ 2056 w 3375"/>
              <a:gd name="T9" fmla="*/ 1492 h 3379"/>
              <a:gd name="T10" fmla="*/ 2164 w 3375"/>
              <a:gd name="T11" fmla="*/ 1531 h 3379"/>
              <a:gd name="T12" fmla="*/ 2272 w 3375"/>
              <a:gd name="T13" fmla="*/ 1492 h 3379"/>
              <a:gd name="T14" fmla="*/ 2329 w 3375"/>
              <a:gd name="T15" fmla="*/ 1393 h 3379"/>
              <a:gd name="T16" fmla="*/ 2309 w 3375"/>
              <a:gd name="T17" fmla="*/ 1279 h 3379"/>
              <a:gd name="T18" fmla="*/ 2223 w 3375"/>
              <a:gd name="T19" fmla="*/ 1206 h 3379"/>
              <a:gd name="T20" fmla="*/ 774 w 3375"/>
              <a:gd name="T21" fmla="*/ 827 h 3379"/>
              <a:gd name="T22" fmla="*/ 718 w 3375"/>
              <a:gd name="T23" fmla="*/ 883 h 3379"/>
              <a:gd name="T24" fmla="*/ 726 w 3375"/>
              <a:gd name="T25" fmla="*/ 2515 h 3379"/>
              <a:gd name="T26" fmla="*/ 796 w 3375"/>
              <a:gd name="T27" fmla="*/ 2555 h 3379"/>
              <a:gd name="T28" fmla="*/ 2637 w 3375"/>
              <a:gd name="T29" fmla="*/ 2531 h 3379"/>
              <a:gd name="T30" fmla="*/ 2660 w 3375"/>
              <a:gd name="T31" fmla="*/ 2474 h 3379"/>
              <a:gd name="T32" fmla="*/ 2044 w 3375"/>
              <a:gd name="T33" fmla="*/ 2059 h 3379"/>
              <a:gd name="T34" fmla="*/ 1716 w 3375"/>
              <a:gd name="T35" fmla="*/ 2059 h 3379"/>
              <a:gd name="T36" fmla="*/ 904 w 3375"/>
              <a:gd name="T37" fmla="*/ 2059 h 3379"/>
              <a:gd name="T38" fmla="*/ 2660 w 3375"/>
              <a:gd name="T39" fmla="*/ 2004 h 3379"/>
              <a:gd name="T40" fmla="*/ 2637 w 3375"/>
              <a:gd name="T41" fmla="*/ 847 h 3379"/>
              <a:gd name="T42" fmla="*/ 796 w 3375"/>
              <a:gd name="T43" fmla="*/ 824 h 3379"/>
              <a:gd name="T44" fmla="*/ 1990 w 3375"/>
              <a:gd name="T45" fmla="*/ 28 h 3379"/>
              <a:gd name="T46" fmla="*/ 2366 w 3375"/>
              <a:gd name="T47" fmla="*/ 143 h 3379"/>
              <a:gd name="T48" fmla="*/ 2699 w 3375"/>
              <a:gd name="T49" fmla="*/ 337 h 3379"/>
              <a:gd name="T50" fmla="*/ 2979 w 3375"/>
              <a:gd name="T51" fmla="*/ 601 h 3379"/>
              <a:gd name="T52" fmla="*/ 3191 w 3375"/>
              <a:gd name="T53" fmla="*/ 921 h 3379"/>
              <a:gd name="T54" fmla="*/ 3328 w 3375"/>
              <a:gd name="T55" fmla="*/ 1288 h 3379"/>
              <a:gd name="T56" fmla="*/ 3375 w 3375"/>
              <a:gd name="T57" fmla="*/ 1689 h 3379"/>
              <a:gd name="T58" fmla="*/ 3328 w 3375"/>
              <a:gd name="T59" fmla="*/ 2090 h 3379"/>
              <a:gd name="T60" fmla="*/ 3191 w 3375"/>
              <a:gd name="T61" fmla="*/ 2457 h 3379"/>
              <a:gd name="T62" fmla="*/ 2979 w 3375"/>
              <a:gd name="T63" fmla="*/ 2778 h 3379"/>
              <a:gd name="T64" fmla="*/ 2699 w 3375"/>
              <a:gd name="T65" fmla="*/ 3041 h 3379"/>
              <a:gd name="T66" fmla="*/ 2366 w 3375"/>
              <a:gd name="T67" fmla="*/ 3237 h 3379"/>
              <a:gd name="T68" fmla="*/ 1990 w 3375"/>
              <a:gd name="T69" fmla="*/ 3352 h 3379"/>
              <a:gd name="T70" fmla="*/ 1585 w 3375"/>
              <a:gd name="T71" fmla="*/ 3376 h 3379"/>
              <a:gd name="T72" fmla="*/ 1191 w 3375"/>
              <a:gd name="T73" fmla="*/ 3305 h 3379"/>
              <a:gd name="T74" fmla="*/ 836 w 3375"/>
              <a:gd name="T75" fmla="*/ 3148 h 3379"/>
              <a:gd name="T76" fmla="*/ 529 w 3375"/>
              <a:gd name="T77" fmla="*/ 2918 h 3379"/>
              <a:gd name="T78" fmla="*/ 281 w 3375"/>
              <a:gd name="T79" fmla="*/ 2624 h 3379"/>
              <a:gd name="T80" fmla="*/ 106 w 3375"/>
              <a:gd name="T81" fmla="*/ 2279 h 3379"/>
              <a:gd name="T82" fmla="*/ 12 w 3375"/>
              <a:gd name="T83" fmla="*/ 1894 h 3379"/>
              <a:gd name="T84" fmla="*/ 12 w 3375"/>
              <a:gd name="T85" fmla="*/ 1486 h 3379"/>
              <a:gd name="T86" fmla="*/ 106 w 3375"/>
              <a:gd name="T87" fmla="*/ 1100 h 3379"/>
              <a:gd name="T88" fmla="*/ 281 w 3375"/>
              <a:gd name="T89" fmla="*/ 755 h 3379"/>
              <a:gd name="T90" fmla="*/ 529 w 3375"/>
              <a:gd name="T91" fmla="*/ 462 h 3379"/>
              <a:gd name="T92" fmla="*/ 836 w 3375"/>
              <a:gd name="T93" fmla="*/ 230 h 3379"/>
              <a:gd name="T94" fmla="*/ 1191 w 3375"/>
              <a:gd name="T95" fmla="*/ 74 h 3379"/>
              <a:gd name="T96" fmla="*/ 1585 w 3375"/>
              <a:gd name="T97" fmla="*/ 3 h 33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3375" h="3379">
                <a:moveTo>
                  <a:pt x="2380" y="2120"/>
                </a:moveTo>
                <a:lnTo>
                  <a:pt x="2380" y="2304"/>
                </a:lnTo>
                <a:lnTo>
                  <a:pt x="2941" y="2304"/>
                </a:lnTo>
                <a:lnTo>
                  <a:pt x="2941" y="2120"/>
                </a:lnTo>
                <a:lnTo>
                  <a:pt x="2380" y="2120"/>
                </a:lnTo>
                <a:close/>
                <a:moveTo>
                  <a:pt x="2164" y="1196"/>
                </a:moveTo>
                <a:lnTo>
                  <a:pt x="2134" y="1198"/>
                </a:lnTo>
                <a:lnTo>
                  <a:pt x="2106" y="1206"/>
                </a:lnTo>
                <a:lnTo>
                  <a:pt x="2080" y="1218"/>
                </a:lnTo>
                <a:lnTo>
                  <a:pt x="2056" y="1235"/>
                </a:lnTo>
                <a:lnTo>
                  <a:pt x="2036" y="1255"/>
                </a:lnTo>
                <a:lnTo>
                  <a:pt x="2019" y="1279"/>
                </a:lnTo>
                <a:lnTo>
                  <a:pt x="2007" y="1305"/>
                </a:lnTo>
                <a:lnTo>
                  <a:pt x="1999" y="1334"/>
                </a:lnTo>
                <a:lnTo>
                  <a:pt x="1997" y="1363"/>
                </a:lnTo>
                <a:lnTo>
                  <a:pt x="1999" y="1393"/>
                </a:lnTo>
                <a:lnTo>
                  <a:pt x="2007" y="1422"/>
                </a:lnTo>
                <a:lnTo>
                  <a:pt x="2019" y="1448"/>
                </a:lnTo>
                <a:lnTo>
                  <a:pt x="2036" y="1471"/>
                </a:lnTo>
                <a:lnTo>
                  <a:pt x="2056" y="1492"/>
                </a:lnTo>
                <a:lnTo>
                  <a:pt x="2080" y="1508"/>
                </a:lnTo>
                <a:lnTo>
                  <a:pt x="2106" y="1521"/>
                </a:lnTo>
                <a:lnTo>
                  <a:pt x="2134" y="1529"/>
                </a:lnTo>
                <a:lnTo>
                  <a:pt x="2164" y="1531"/>
                </a:lnTo>
                <a:lnTo>
                  <a:pt x="2194" y="1529"/>
                </a:lnTo>
                <a:lnTo>
                  <a:pt x="2223" y="1521"/>
                </a:lnTo>
                <a:lnTo>
                  <a:pt x="2248" y="1508"/>
                </a:lnTo>
                <a:lnTo>
                  <a:pt x="2272" y="1492"/>
                </a:lnTo>
                <a:lnTo>
                  <a:pt x="2292" y="1471"/>
                </a:lnTo>
                <a:lnTo>
                  <a:pt x="2309" y="1448"/>
                </a:lnTo>
                <a:lnTo>
                  <a:pt x="2321" y="1422"/>
                </a:lnTo>
                <a:lnTo>
                  <a:pt x="2329" y="1393"/>
                </a:lnTo>
                <a:lnTo>
                  <a:pt x="2331" y="1363"/>
                </a:lnTo>
                <a:lnTo>
                  <a:pt x="2329" y="1334"/>
                </a:lnTo>
                <a:lnTo>
                  <a:pt x="2321" y="1305"/>
                </a:lnTo>
                <a:lnTo>
                  <a:pt x="2309" y="1279"/>
                </a:lnTo>
                <a:lnTo>
                  <a:pt x="2292" y="1255"/>
                </a:lnTo>
                <a:lnTo>
                  <a:pt x="2272" y="1235"/>
                </a:lnTo>
                <a:lnTo>
                  <a:pt x="2248" y="1218"/>
                </a:lnTo>
                <a:lnTo>
                  <a:pt x="2223" y="1206"/>
                </a:lnTo>
                <a:lnTo>
                  <a:pt x="2194" y="1198"/>
                </a:lnTo>
                <a:lnTo>
                  <a:pt x="2164" y="1196"/>
                </a:lnTo>
                <a:close/>
                <a:moveTo>
                  <a:pt x="796" y="824"/>
                </a:moveTo>
                <a:lnTo>
                  <a:pt x="774" y="827"/>
                </a:lnTo>
                <a:lnTo>
                  <a:pt x="755" y="835"/>
                </a:lnTo>
                <a:lnTo>
                  <a:pt x="738" y="847"/>
                </a:lnTo>
                <a:lnTo>
                  <a:pt x="726" y="864"/>
                </a:lnTo>
                <a:lnTo>
                  <a:pt x="718" y="883"/>
                </a:lnTo>
                <a:lnTo>
                  <a:pt x="715" y="905"/>
                </a:lnTo>
                <a:lnTo>
                  <a:pt x="715" y="2474"/>
                </a:lnTo>
                <a:lnTo>
                  <a:pt x="718" y="2495"/>
                </a:lnTo>
                <a:lnTo>
                  <a:pt x="726" y="2515"/>
                </a:lnTo>
                <a:lnTo>
                  <a:pt x="738" y="2531"/>
                </a:lnTo>
                <a:lnTo>
                  <a:pt x="755" y="2544"/>
                </a:lnTo>
                <a:lnTo>
                  <a:pt x="774" y="2552"/>
                </a:lnTo>
                <a:lnTo>
                  <a:pt x="796" y="2555"/>
                </a:lnTo>
                <a:lnTo>
                  <a:pt x="2579" y="2555"/>
                </a:lnTo>
                <a:lnTo>
                  <a:pt x="2601" y="2552"/>
                </a:lnTo>
                <a:lnTo>
                  <a:pt x="2620" y="2544"/>
                </a:lnTo>
                <a:lnTo>
                  <a:pt x="2637" y="2531"/>
                </a:lnTo>
                <a:lnTo>
                  <a:pt x="2649" y="2515"/>
                </a:lnTo>
                <a:lnTo>
                  <a:pt x="2657" y="2495"/>
                </a:lnTo>
                <a:lnTo>
                  <a:pt x="2660" y="2474"/>
                </a:lnTo>
                <a:lnTo>
                  <a:pt x="2660" y="2474"/>
                </a:lnTo>
                <a:lnTo>
                  <a:pt x="2660" y="2421"/>
                </a:lnTo>
                <a:lnTo>
                  <a:pt x="2264" y="2421"/>
                </a:lnTo>
                <a:lnTo>
                  <a:pt x="2264" y="2059"/>
                </a:lnTo>
                <a:lnTo>
                  <a:pt x="2044" y="2059"/>
                </a:lnTo>
                <a:lnTo>
                  <a:pt x="1759" y="1616"/>
                </a:lnTo>
                <a:lnTo>
                  <a:pt x="1647" y="1791"/>
                </a:lnTo>
                <a:lnTo>
                  <a:pt x="1820" y="2059"/>
                </a:lnTo>
                <a:lnTo>
                  <a:pt x="1716" y="2059"/>
                </a:lnTo>
                <a:lnTo>
                  <a:pt x="1596" y="1872"/>
                </a:lnTo>
                <a:lnTo>
                  <a:pt x="1355" y="1496"/>
                </a:lnTo>
                <a:lnTo>
                  <a:pt x="993" y="2059"/>
                </a:lnTo>
                <a:lnTo>
                  <a:pt x="904" y="2059"/>
                </a:lnTo>
                <a:lnTo>
                  <a:pt x="904" y="1012"/>
                </a:lnTo>
                <a:lnTo>
                  <a:pt x="2469" y="1012"/>
                </a:lnTo>
                <a:lnTo>
                  <a:pt x="2469" y="2004"/>
                </a:lnTo>
                <a:lnTo>
                  <a:pt x="2660" y="2004"/>
                </a:lnTo>
                <a:lnTo>
                  <a:pt x="2660" y="905"/>
                </a:lnTo>
                <a:lnTo>
                  <a:pt x="2657" y="883"/>
                </a:lnTo>
                <a:lnTo>
                  <a:pt x="2649" y="864"/>
                </a:lnTo>
                <a:lnTo>
                  <a:pt x="2637" y="847"/>
                </a:lnTo>
                <a:lnTo>
                  <a:pt x="2620" y="835"/>
                </a:lnTo>
                <a:lnTo>
                  <a:pt x="2601" y="827"/>
                </a:lnTo>
                <a:lnTo>
                  <a:pt x="2579" y="824"/>
                </a:lnTo>
                <a:lnTo>
                  <a:pt x="796" y="824"/>
                </a:lnTo>
                <a:close/>
                <a:moveTo>
                  <a:pt x="1686" y="0"/>
                </a:moveTo>
                <a:lnTo>
                  <a:pt x="1790" y="3"/>
                </a:lnTo>
                <a:lnTo>
                  <a:pt x="1892" y="12"/>
                </a:lnTo>
                <a:lnTo>
                  <a:pt x="1990" y="28"/>
                </a:lnTo>
                <a:lnTo>
                  <a:pt x="2088" y="48"/>
                </a:lnTo>
                <a:lnTo>
                  <a:pt x="2184" y="74"/>
                </a:lnTo>
                <a:lnTo>
                  <a:pt x="2276" y="106"/>
                </a:lnTo>
                <a:lnTo>
                  <a:pt x="2366" y="143"/>
                </a:lnTo>
                <a:lnTo>
                  <a:pt x="2455" y="184"/>
                </a:lnTo>
                <a:lnTo>
                  <a:pt x="2539" y="230"/>
                </a:lnTo>
                <a:lnTo>
                  <a:pt x="2621" y="282"/>
                </a:lnTo>
                <a:lnTo>
                  <a:pt x="2699" y="337"/>
                </a:lnTo>
                <a:lnTo>
                  <a:pt x="2775" y="398"/>
                </a:lnTo>
                <a:lnTo>
                  <a:pt x="2846" y="462"/>
                </a:lnTo>
                <a:lnTo>
                  <a:pt x="2914" y="530"/>
                </a:lnTo>
                <a:lnTo>
                  <a:pt x="2979" y="601"/>
                </a:lnTo>
                <a:lnTo>
                  <a:pt x="3038" y="677"/>
                </a:lnTo>
                <a:lnTo>
                  <a:pt x="3094" y="755"/>
                </a:lnTo>
                <a:lnTo>
                  <a:pt x="3145" y="837"/>
                </a:lnTo>
                <a:lnTo>
                  <a:pt x="3191" y="921"/>
                </a:lnTo>
                <a:lnTo>
                  <a:pt x="3233" y="1010"/>
                </a:lnTo>
                <a:lnTo>
                  <a:pt x="3269" y="1100"/>
                </a:lnTo>
                <a:lnTo>
                  <a:pt x="3301" y="1193"/>
                </a:lnTo>
                <a:lnTo>
                  <a:pt x="3328" y="1288"/>
                </a:lnTo>
                <a:lnTo>
                  <a:pt x="3348" y="1386"/>
                </a:lnTo>
                <a:lnTo>
                  <a:pt x="3363" y="1486"/>
                </a:lnTo>
                <a:lnTo>
                  <a:pt x="3372" y="1586"/>
                </a:lnTo>
                <a:lnTo>
                  <a:pt x="3375" y="1689"/>
                </a:lnTo>
                <a:lnTo>
                  <a:pt x="3372" y="1792"/>
                </a:lnTo>
                <a:lnTo>
                  <a:pt x="3363" y="1894"/>
                </a:lnTo>
                <a:lnTo>
                  <a:pt x="3348" y="1994"/>
                </a:lnTo>
                <a:lnTo>
                  <a:pt x="3328" y="2090"/>
                </a:lnTo>
                <a:lnTo>
                  <a:pt x="3301" y="2186"/>
                </a:lnTo>
                <a:lnTo>
                  <a:pt x="3269" y="2279"/>
                </a:lnTo>
                <a:lnTo>
                  <a:pt x="3233" y="2370"/>
                </a:lnTo>
                <a:lnTo>
                  <a:pt x="3191" y="2457"/>
                </a:lnTo>
                <a:lnTo>
                  <a:pt x="3145" y="2542"/>
                </a:lnTo>
                <a:lnTo>
                  <a:pt x="3094" y="2624"/>
                </a:lnTo>
                <a:lnTo>
                  <a:pt x="3038" y="2703"/>
                </a:lnTo>
                <a:lnTo>
                  <a:pt x="2979" y="2778"/>
                </a:lnTo>
                <a:lnTo>
                  <a:pt x="2914" y="2850"/>
                </a:lnTo>
                <a:lnTo>
                  <a:pt x="2846" y="2918"/>
                </a:lnTo>
                <a:lnTo>
                  <a:pt x="2775" y="2982"/>
                </a:lnTo>
                <a:lnTo>
                  <a:pt x="2699" y="3041"/>
                </a:lnTo>
                <a:lnTo>
                  <a:pt x="2621" y="3097"/>
                </a:lnTo>
                <a:lnTo>
                  <a:pt x="2539" y="3148"/>
                </a:lnTo>
                <a:lnTo>
                  <a:pt x="2455" y="3195"/>
                </a:lnTo>
                <a:lnTo>
                  <a:pt x="2366" y="3237"/>
                </a:lnTo>
                <a:lnTo>
                  <a:pt x="2276" y="3274"/>
                </a:lnTo>
                <a:lnTo>
                  <a:pt x="2184" y="3305"/>
                </a:lnTo>
                <a:lnTo>
                  <a:pt x="2088" y="3331"/>
                </a:lnTo>
                <a:lnTo>
                  <a:pt x="1990" y="3352"/>
                </a:lnTo>
                <a:lnTo>
                  <a:pt x="1892" y="3366"/>
                </a:lnTo>
                <a:lnTo>
                  <a:pt x="1790" y="3376"/>
                </a:lnTo>
                <a:lnTo>
                  <a:pt x="1686" y="3379"/>
                </a:lnTo>
                <a:lnTo>
                  <a:pt x="1585" y="3376"/>
                </a:lnTo>
                <a:lnTo>
                  <a:pt x="1483" y="3366"/>
                </a:lnTo>
                <a:lnTo>
                  <a:pt x="1385" y="3352"/>
                </a:lnTo>
                <a:lnTo>
                  <a:pt x="1287" y="3331"/>
                </a:lnTo>
                <a:lnTo>
                  <a:pt x="1191" y="3305"/>
                </a:lnTo>
                <a:lnTo>
                  <a:pt x="1099" y="3274"/>
                </a:lnTo>
                <a:lnTo>
                  <a:pt x="1009" y="3237"/>
                </a:lnTo>
                <a:lnTo>
                  <a:pt x="920" y="3195"/>
                </a:lnTo>
                <a:lnTo>
                  <a:pt x="836" y="3148"/>
                </a:lnTo>
                <a:lnTo>
                  <a:pt x="754" y="3097"/>
                </a:lnTo>
                <a:lnTo>
                  <a:pt x="676" y="3041"/>
                </a:lnTo>
                <a:lnTo>
                  <a:pt x="600" y="2982"/>
                </a:lnTo>
                <a:lnTo>
                  <a:pt x="529" y="2918"/>
                </a:lnTo>
                <a:lnTo>
                  <a:pt x="461" y="2850"/>
                </a:lnTo>
                <a:lnTo>
                  <a:pt x="396" y="2778"/>
                </a:lnTo>
                <a:lnTo>
                  <a:pt x="337" y="2703"/>
                </a:lnTo>
                <a:lnTo>
                  <a:pt x="281" y="2624"/>
                </a:lnTo>
                <a:lnTo>
                  <a:pt x="230" y="2542"/>
                </a:lnTo>
                <a:lnTo>
                  <a:pt x="184" y="2457"/>
                </a:lnTo>
                <a:lnTo>
                  <a:pt x="142" y="2370"/>
                </a:lnTo>
                <a:lnTo>
                  <a:pt x="106" y="2279"/>
                </a:lnTo>
                <a:lnTo>
                  <a:pt x="74" y="2186"/>
                </a:lnTo>
                <a:lnTo>
                  <a:pt x="47" y="2090"/>
                </a:lnTo>
                <a:lnTo>
                  <a:pt x="27" y="1994"/>
                </a:lnTo>
                <a:lnTo>
                  <a:pt x="12" y="1894"/>
                </a:lnTo>
                <a:lnTo>
                  <a:pt x="3" y="1792"/>
                </a:lnTo>
                <a:lnTo>
                  <a:pt x="0" y="1689"/>
                </a:lnTo>
                <a:lnTo>
                  <a:pt x="3" y="1586"/>
                </a:lnTo>
                <a:lnTo>
                  <a:pt x="12" y="1486"/>
                </a:lnTo>
                <a:lnTo>
                  <a:pt x="27" y="1386"/>
                </a:lnTo>
                <a:lnTo>
                  <a:pt x="47" y="1288"/>
                </a:lnTo>
                <a:lnTo>
                  <a:pt x="74" y="1193"/>
                </a:lnTo>
                <a:lnTo>
                  <a:pt x="106" y="1100"/>
                </a:lnTo>
                <a:lnTo>
                  <a:pt x="142" y="1010"/>
                </a:lnTo>
                <a:lnTo>
                  <a:pt x="184" y="921"/>
                </a:lnTo>
                <a:lnTo>
                  <a:pt x="230" y="837"/>
                </a:lnTo>
                <a:lnTo>
                  <a:pt x="281" y="755"/>
                </a:lnTo>
                <a:lnTo>
                  <a:pt x="337" y="677"/>
                </a:lnTo>
                <a:lnTo>
                  <a:pt x="396" y="601"/>
                </a:lnTo>
                <a:lnTo>
                  <a:pt x="461" y="530"/>
                </a:lnTo>
                <a:lnTo>
                  <a:pt x="529" y="462"/>
                </a:lnTo>
                <a:lnTo>
                  <a:pt x="600" y="398"/>
                </a:lnTo>
                <a:lnTo>
                  <a:pt x="676" y="337"/>
                </a:lnTo>
                <a:lnTo>
                  <a:pt x="754" y="282"/>
                </a:lnTo>
                <a:lnTo>
                  <a:pt x="836" y="230"/>
                </a:lnTo>
                <a:lnTo>
                  <a:pt x="920" y="184"/>
                </a:lnTo>
                <a:lnTo>
                  <a:pt x="1009" y="143"/>
                </a:lnTo>
                <a:lnTo>
                  <a:pt x="1099" y="106"/>
                </a:lnTo>
                <a:lnTo>
                  <a:pt x="1191" y="74"/>
                </a:lnTo>
                <a:lnTo>
                  <a:pt x="1287" y="48"/>
                </a:lnTo>
                <a:lnTo>
                  <a:pt x="1385" y="28"/>
                </a:lnTo>
                <a:lnTo>
                  <a:pt x="1483" y="12"/>
                </a:lnTo>
                <a:lnTo>
                  <a:pt x="1585" y="3"/>
                </a:lnTo>
                <a:lnTo>
                  <a:pt x="1686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46" name="Group 145"/>
          <p:cNvGrpSpPr/>
          <p:nvPr/>
        </p:nvGrpSpPr>
        <p:grpSpPr>
          <a:xfrm>
            <a:off x="8131659" y="2667000"/>
            <a:ext cx="596900" cy="595313"/>
            <a:chOff x="8150225" y="2667000"/>
            <a:chExt cx="596900" cy="59531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44" name="Freeform 89"/>
            <p:cNvSpPr>
              <a:spLocks/>
            </p:cNvSpPr>
            <p:nvPr/>
          </p:nvSpPr>
          <p:spPr bwMode="auto">
            <a:xfrm>
              <a:off x="8401050" y="2838450"/>
              <a:ext cx="96838" cy="96838"/>
            </a:xfrm>
            <a:custGeom>
              <a:avLst/>
              <a:gdLst>
                <a:gd name="T0" fmla="*/ 273 w 545"/>
                <a:gd name="T1" fmla="*/ 0 h 544"/>
                <a:gd name="T2" fmla="*/ 313 w 545"/>
                <a:gd name="T3" fmla="*/ 3 h 544"/>
                <a:gd name="T4" fmla="*/ 351 w 545"/>
                <a:gd name="T5" fmla="*/ 11 h 544"/>
                <a:gd name="T6" fmla="*/ 387 w 545"/>
                <a:gd name="T7" fmla="*/ 24 h 544"/>
                <a:gd name="T8" fmla="*/ 421 w 545"/>
                <a:gd name="T9" fmla="*/ 43 h 544"/>
                <a:gd name="T10" fmla="*/ 451 w 545"/>
                <a:gd name="T11" fmla="*/ 67 h 544"/>
                <a:gd name="T12" fmla="*/ 478 w 545"/>
                <a:gd name="T13" fmla="*/ 93 h 544"/>
                <a:gd name="T14" fmla="*/ 502 w 545"/>
                <a:gd name="T15" fmla="*/ 123 h 544"/>
                <a:gd name="T16" fmla="*/ 520 w 545"/>
                <a:gd name="T17" fmla="*/ 157 h 544"/>
                <a:gd name="T18" fmla="*/ 534 w 545"/>
                <a:gd name="T19" fmla="*/ 193 h 544"/>
                <a:gd name="T20" fmla="*/ 542 w 545"/>
                <a:gd name="T21" fmla="*/ 231 h 544"/>
                <a:gd name="T22" fmla="*/ 545 w 545"/>
                <a:gd name="T23" fmla="*/ 271 h 544"/>
                <a:gd name="T24" fmla="*/ 542 w 545"/>
                <a:gd name="T25" fmla="*/ 311 h 544"/>
                <a:gd name="T26" fmla="*/ 534 w 545"/>
                <a:gd name="T27" fmla="*/ 350 h 544"/>
                <a:gd name="T28" fmla="*/ 520 w 545"/>
                <a:gd name="T29" fmla="*/ 386 h 544"/>
                <a:gd name="T30" fmla="*/ 502 w 545"/>
                <a:gd name="T31" fmla="*/ 419 h 544"/>
                <a:gd name="T32" fmla="*/ 478 w 545"/>
                <a:gd name="T33" fmla="*/ 450 h 544"/>
                <a:gd name="T34" fmla="*/ 451 w 545"/>
                <a:gd name="T35" fmla="*/ 477 h 544"/>
                <a:gd name="T36" fmla="*/ 421 w 545"/>
                <a:gd name="T37" fmla="*/ 499 h 544"/>
                <a:gd name="T38" fmla="*/ 387 w 545"/>
                <a:gd name="T39" fmla="*/ 518 h 544"/>
                <a:gd name="T40" fmla="*/ 351 w 545"/>
                <a:gd name="T41" fmla="*/ 532 h 544"/>
                <a:gd name="T42" fmla="*/ 313 w 545"/>
                <a:gd name="T43" fmla="*/ 541 h 544"/>
                <a:gd name="T44" fmla="*/ 273 w 545"/>
                <a:gd name="T45" fmla="*/ 544 h 544"/>
                <a:gd name="T46" fmla="*/ 233 w 545"/>
                <a:gd name="T47" fmla="*/ 541 h 544"/>
                <a:gd name="T48" fmla="*/ 194 w 545"/>
                <a:gd name="T49" fmla="*/ 532 h 544"/>
                <a:gd name="T50" fmla="*/ 158 w 545"/>
                <a:gd name="T51" fmla="*/ 518 h 544"/>
                <a:gd name="T52" fmla="*/ 125 w 545"/>
                <a:gd name="T53" fmla="*/ 499 h 544"/>
                <a:gd name="T54" fmla="*/ 94 w 545"/>
                <a:gd name="T55" fmla="*/ 477 h 544"/>
                <a:gd name="T56" fmla="*/ 67 w 545"/>
                <a:gd name="T57" fmla="*/ 450 h 544"/>
                <a:gd name="T58" fmla="*/ 45 w 545"/>
                <a:gd name="T59" fmla="*/ 419 h 544"/>
                <a:gd name="T60" fmla="*/ 26 w 545"/>
                <a:gd name="T61" fmla="*/ 386 h 544"/>
                <a:gd name="T62" fmla="*/ 12 w 545"/>
                <a:gd name="T63" fmla="*/ 350 h 544"/>
                <a:gd name="T64" fmla="*/ 3 w 545"/>
                <a:gd name="T65" fmla="*/ 311 h 544"/>
                <a:gd name="T66" fmla="*/ 0 w 545"/>
                <a:gd name="T67" fmla="*/ 271 h 544"/>
                <a:gd name="T68" fmla="*/ 3 w 545"/>
                <a:gd name="T69" fmla="*/ 231 h 544"/>
                <a:gd name="T70" fmla="*/ 12 w 545"/>
                <a:gd name="T71" fmla="*/ 193 h 544"/>
                <a:gd name="T72" fmla="*/ 26 w 545"/>
                <a:gd name="T73" fmla="*/ 157 h 544"/>
                <a:gd name="T74" fmla="*/ 45 w 545"/>
                <a:gd name="T75" fmla="*/ 123 h 544"/>
                <a:gd name="T76" fmla="*/ 67 w 545"/>
                <a:gd name="T77" fmla="*/ 93 h 544"/>
                <a:gd name="T78" fmla="*/ 94 w 545"/>
                <a:gd name="T79" fmla="*/ 67 h 544"/>
                <a:gd name="T80" fmla="*/ 125 w 545"/>
                <a:gd name="T81" fmla="*/ 43 h 544"/>
                <a:gd name="T82" fmla="*/ 158 w 545"/>
                <a:gd name="T83" fmla="*/ 24 h 544"/>
                <a:gd name="T84" fmla="*/ 194 w 545"/>
                <a:gd name="T85" fmla="*/ 11 h 544"/>
                <a:gd name="T86" fmla="*/ 233 w 545"/>
                <a:gd name="T87" fmla="*/ 3 h 544"/>
                <a:gd name="T88" fmla="*/ 273 w 545"/>
                <a:gd name="T89" fmla="*/ 0 h 5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545" h="544">
                  <a:moveTo>
                    <a:pt x="273" y="0"/>
                  </a:moveTo>
                  <a:lnTo>
                    <a:pt x="313" y="3"/>
                  </a:lnTo>
                  <a:lnTo>
                    <a:pt x="351" y="11"/>
                  </a:lnTo>
                  <a:lnTo>
                    <a:pt x="387" y="24"/>
                  </a:lnTo>
                  <a:lnTo>
                    <a:pt x="421" y="43"/>
                  </a:lnTo>
                  <a:lnTo>
                    <a:pt x="451" y="67"/>
                  </a:lnTo>
                  <a:lnTo>
                    <a:pt x="478" y="93"/>
                  </a:lnTo>
                  <a:lnTo>
                    <a:pt x="502" y="123"/>
                  </a:lnTo>
                  <a:lnTo>
                    <a:pt x="520" y="157"/>
                  </a:lnTo>
                  <a:lnTo>
                    <a:pt x="534" y="193"/>
                  </a:lnTo>
                  <a:lnTo>
                    <a:pt x="542" y="231"/>
                  </a:lnTo>
                  <a:lnTo>
                    <a:pt x="545" y="271"/>
                  </a:lnTo>
                  <a:lnTo>
                    <a:pt x="542" y="311"/>
                  </a:lnTo>
                  <a:lnTo>
                    <a:pt x="534" y="350"/>
                  </a:lnTo>
                  <a:lnTo>
                    <a:pt x="520" y="386"/>
                  </a:lnTo>
                  <a:lnTo>
                    <a:pt x="502" y="419"/>
                  </a:lnTo>
                  <a:lnTo>
                    <a:pt x="478" y="450"/>
                  </a:lnTo>
                  <a:lnTo>
                    <a:pt x="451" y="477"/>
                  </a:lnTo>
                  <a:lnTo>
                    <a:pt x="421" y="499"/>
                  </a:lnTo>
                  <a:lnTo>
                    <a:pt x="387" y="518"/>
                  </a:lnTo>
                  <a:lnTo>
                    <a:pt x="351" y="532"/>
                  </a:lnTo>
                  <a:lnTo>
                    <a:pt x="313" y="541"/>
                  </a:lnTo>
                  <a:lnTo>
                    <a:pt x="273" y="544"/>
                  </a:lnTo>
                  <a:lnTo>
                    <a:pt x="233" y="541"/>
                  </a:lnTo>
                  <a:lnTo>
                    <a:pt x="194" y="532"/>
                  </a:lnTo>
                  <a:lnTo>
                    <a:pt x="158" y="518"/>
                  </a:lnTo>
                  <a:lnTo>
                    <a:pt x="125" y="499"/>
                  </a:lnTo>
                  <a:lnTo>
                    <a:pt x="94" y="477"/>
                  </a:lnTo>
                  <a:lnTo>
                    <a:pt x="67" y="450"/>
                  </a:lnTo>
                  <a:lnTo>
                    <a:pt x="45" y="419"/>
                  </a:lnTo>
                  <a:lnTo>
                    <a:pt x="26" y="386"/>
                  </a:lnTo>
                  <a:lnTo>
                    <a:pt x="12" y="350"/>
                  </a:lnTo>
                  <a:lnTo>
                    <a:pt x="3" y="311"/>
                  </a:lnTo>
                  <a:lnTo>
                    <a:pt x="0" y="271"/>
                  </a:lnTo>
                  <a:lnTo>
                    <a:pt x="3" y="231"/>
                  </a:lnTo>
                  <a:lnTo>
                    <a:pt x="12" y="193"/>
                  </a:lnTo>
                  <a:lnTo>
                    <a:pt x="26" y="157"/>
                  </a:lnTo>
                  <a:lnTo>
                    <a:pt x="45" y="123"/>
                  </a:lnTo>
                  <a:lnTo>
                    <a:pt x="67" y="93"/>
                  </a:lnTo>
                  <a:lnTo>
                    <a:pt x="94" y="67"/>
                  </a:lnTo>
                  <a:lnTo>
                    <a:pt x="125" y="43"/>
                  </a:lnTo>
                  <a:lnTo>
                    <a:pt x="158" y="24"/>
                  </a:lnTo>
                  <a:lnTo>
                    <a:pt x="194" y="11"/>
                  </a:lnTo>
                  <a:lnTo>
                    <a:pt x="233" y="3"/>
                  </a:lnTo>
                  <a:lnTo>
                    <a:pt x="27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5" name="Freeform 90"/>
            <p:cNvSpPr>
              <a:spLocks noEditPoints="1"/>
            </p:cNvSpPr>
            <p:nvPr/>
          </p:nvSpPr>
          <p:spPr bwMode="auto">
            <a:xfrm>
              <a:off x="8150225" y="2667000"/>
              <a:ext cx="596900" cy="595313"/>
            </a:xfrm>
            <a:custGeom>
              <a:avLst/>
              <a:gdLst>
                <a:gd name="T0" fmla="*/ 1909 w 3384"/>
                <a:gd name="T1" fmla="*/ 2227 h 3379"/>
                <a:gd name="T2" fmla="*/ 2132 w 3384"/>
                <a:gd name="T3" fmla="*/ 2288 h 3379"/>
                <a:gd name="T4" fmla="*/ 2210 w 3384"/>
                <a:gd name="T5" fmla="*/ 2356 h 3379"/>
                <a:gd name="T6" fmla="*/ 2139 w 3384"/>
                <a:gd name="T7" fmla="*/ 2420 h 3379"/>
                <a:gd name="T8" fmla="*/ 1939 w 3384"/>
                <a:gd name="T9" fmla="*/ 2479 h 3379"/>
                <a:gd name="T10" fmla="*/ 1633 w 3384"/>
                <a:gd name="T11" fmla="*/ 2497 h 3379"/>
                <a:gd name="T12" fmla="*/ 1366 w 3384"/>
                <a:gd name="T13" fmla="*/ 2458 h 3379"/>
                <a:gd name="T14" fmla="*/ 1214 w 3384"/>
                <a:gd name="T15" fmla="*/ 2393 h 3379"/>
                <a:gd name="T16" fmla="*/ 1201 w 3384"/>
                <a:gd name="T17" fmla="*/ 2331 h 3379"/>
                <a:gd name="T18" fmla="*/ 1335 w 3384"/>
                <a:gd name="T19" fmla="*/ 2262 h 3379"/>
                <a:gd name="T20" fmla="*/ 1501 w 3384"/>
                <a:gd name="T21" fmla="*/ 2191 h 3379"/>
                <a:gd name="T22" fmla="*/ 1287 w 3384"/>
                <a:gd name="T23" fmla="*/ 2155 h 3379"/>
                <a:gd name="T24" fmla="*/ 1119 w 3384"/>
                <a:gd name="T25" fmla="*/ 2250 h 3379"/>
                <a:gd name="T26" fmla="*/ 1074 w 3384"/>
                <a:gd name="T27" fmla="*/ 2383 h 3379"/>
                <a:gd name="T28" fmla="*/ 1165 w 3384"/>
                <a:gd name="T29" fmla="*/ 2500 h 3379"/>
                <a:gd name="T30" fmla="*/ 1352 w 3384"/>
                <a:gd name="T31" fmla="*/ 2576 h 3379"/>
                <a:gd name="T32" fmla="*/ 1595 w 3384"/>
                <a:gd name="T33" fmla="*/ 2613 h 3379"/>
                <a:gd name="T34" fmla="*/ 1855 w 3384"/>
                <a:gd name="T35" fmla="*/ 2608 h 3379"/>
                <a:gd name="T36" fmla="*/ 2090 w 3384"/>
                <a:gd name="T37" fmla="*/ 2563 h 3379"/>
                <a:gd name="T38" fmla="*/ 2261 w 3384"/>
                <a:gd name="T39" fmla="*/ 2479 h 3379"/>
                <a:gd name="T40" fmla="*/ 2327 w 3384"/>
                <a:gd name="T41" fmla="*/ 2356 h 3379"/>
                <a:gd name="T42" fmla="*/ 2263 w 3384"/>
                <a:gd name="T43" fmla="*/ 2233 h 3379"/>
                <a:gd name="T44" fmla="*/ 2094 w 3384"/>
                <a:gd name="T45" fmla="*/ 2149 h 3379"/>
                <a:gd name="T46" fmla="*/ 1689 w 3384"/>
                <a:gd name="T47" fmla="*/ 773 h 3379"/>
                <a:gd name="T48" fmla="*/ 1427 w 3384"/>
                <a:gd name="T49" fmla="*/ 848 h 3379"/>
                <a:gd name="T50" fmla="*/ 1242 w 3384"/>
                <a:gd name="T51" fmla="*/ 1036 h 3379"/>
                <a:gd name="T52" fmla="*/ 1171 w 3384"/>
                <a:gd name="T53" fmla="*/ 1298 h 3379"/>
                <a:gd name="T54" fmla="*/ 1251 w 3384"/>
                <a:gd name="T55" fmla="*/ 1598 h 3379"/>
                <a:gd name="T56" fmla="*/ 1432 w 3384"/>
                <a:gd name="T57" fmla="*/ 1865 h 3379"/>
                <a:gd name="T58" fmla="*/ 1626 w 3384"/>
                <a:gd name="T59" fmla="*/ 2067 h 3379"/>
                <a:gd name="T60" fmla="*/ 1717 w 3384"/>
                <a:gd name="T61" fmla="*/ 2104 h 3379"/>
                <a:gd name="T62" fmla="*/ 1880 w 3384"/>
                <a:gd name="T63" fmla="*/ 1945 h 3379"/>
                <a:gd name="T64" fmla="*/ 2059 w 3384"/>
                <a:gd name="T65" fmla="*/ 1723 h 3379"/>
                <a:gd name="T66" fmla="*/ 2187 w 3384"/>
                <a:gd name="T67" fmla="*/ 1462 h 3379"/>
                <a:gd name="T68" fmla="*/ 2201 w 3384"/>
                <a:gd name="T69" fmla="*/ 1188 h 3379"/>
                <a:gd name="T70" fmla="*/ 2079 w 3384"/>
                <a:gd name="T71" fmla="*/ 950 h 3379"/>
                <a:gd name="T72" fmla="*/ 1859 w 3384"/>
                <a:gd name="T73" fmla="*/ 802 h 3379"/>
                <a:gd name="T74" fmla="*/ 1691 w 3384"/>
                <a:gd name="T75" fmla="*/ 0 h 3379"/>
                <a:gd name="T76" fmla="*/ 2189 w 3384"/>
                <a:gd name="T77" fmla="*/ 74 h 3379"/>
                <a:gd name="T78" fmla="*/ 2628 w 3384"/>
                <a:gd name="T79" fmla="*/ 282 h 3379"/>
                <a:gd name="T80" fmla="*/ 2986 w 3384"/>
                <a:gd name="T81" fmla="*/ 601 h 3379"/>
                <a:gd name="T82" fmla="*/ 3242 w 3384"/>
                <a:gd name="T83" fmla="*/ 1010 h 3379"/>
                <a:gd name="T84" fmla="*/ 3372 w 3384"/>
                <a:gd name="T85" fmla="*/ 1486 h 3379"/>
                <a:gd name="T86" fmla="*/ 3357 w 3384"/>
                <a:gd name="T87" fmla="*/ 1993 h 3379"/>
                <a:gd name="T88" fmla="*/ 3200 w 3384"/>
                <a:gd name="T89" fmla="*/ 2457 h 3379"/>
                <a:gd name="T90" fmla="*/ 2922 w 3384"/>
                <a:gd name="T91" fmla="*/ 2849 h 3379"/>
                <a:gd name="T92" fmla="*/ 2546 w 3384"/>
                <a:gd name="T93" fmla="*/ 3148 h 3379"/>
                <a:gd name="T94" fmla="*/ 2094 w 3384"/>
                <a:gd name="T95" fmla="*/ 3331 h 3379"/>
                <a:gd name="T96" fmla="*/ 1589 w 3384"/>
                <a:gd name="T97" fmla="*/ 3376 h 3379"/>
                <a:gd name="T98" fmla="*/ 1102 w 3384"/>
                <a:gd name="T99" fmla="*/ 3273 h 3379"/>
                <a:gd name="T100" fmla="*/ 678 w 3384"/>
                <a:gd name="T101" fmla="*/ 3041 h 3379"/>
                <a:gd name="T102" fmla="*/ 338 w 3384"/>
                <a:gd name="T103" fmla="*/ 2703 h 3379"/>
                <a:gd name="T104" fmla="*/ 106 w 3384"/>
                <a:gd name="T105" fmla="*/ 2278 h 3379"/>
                <a:gd name="T106" fmla="*/ 3 w 3384"/>
                <a:gd name="T107" fmla="*/ 1792 h 3379"/>
                <a:gd name="T108" fmla="*/ 47 w 3384"/>
                <a:gd name="T109" fmla="*/ 1288 h 3379"/>
                <a:gd name="T110" fmla="*/ 231 w 3384"/>
                <a:gd name="T111" fmla="*/ 837 h 3379"/>
                <a:gd name="T112" fmla="*/ 530 w 3384"/>
                <a:gd name="T113" fmla="*/ 462 h 3379"/>
                <a:gd name="T114" fmla="*/ 923 w 3384"/>
                <a:gd name="T115" fmla="*/ 184 h 3379"/>
                <a:gd name="T116" fmla="*/ 1388 w 3384"/>
                <a:gd name="T117" fmla="*/ 28 h 33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384" h="3379">
                  <a:moveTo>
                    <a:pt x="1959" y="2117"/>
                  </a:moveTo>
                  <a:lnTo>
                    <a:pt x="1921" y="2155"/>
                  </a:lnTo>
                  <a:lnTo>
                    <a:pt x="1885" y="2189"/>
                  </a:lnTo>
                  <a:lnTo>
                    <a:pt x="1851" y="2220"/>
                  </a:lnTo>
                  <a:lnTo>
                    <a:pt x="1909" y="2227"/>
                  </a:lnTo>
                  <a:lnTo>
                    <a:pt x="1964" y="2236"/>
                  </a:lnTo>
                  <a:lnTo>
                    <a:pt x="2014" y="2248"/>
                  </a:lnTo>
                  <a:lnTo>
                    <a:pt x="2059" y="2260"/>
                  </a:lnTo>
                  <a:lnTo>
                    <a:pt x="2098" y="2273"/>
                  </a:lnTo>
                  <a:lnTo>
                    <a:pt x="2132" y="2288"/>
                  </a:lnTo>
                  <a:lnTo>
                    <a:pt x="2160" y="2302"/>
                  </a:lnTo>
                  <a:lnTo>
                    <a:pt x="2181" y="2316"/>
                  </a:lnTo>
                  <a:lnTo>
                    <a:pt x="2198" y="2331"/>
                  </a:lnTo>
                  <a:lnTo>
                    <a:pt x="2207" y="2343"/>
                  </a:lnTo>
                  <a:lnTo>
                    <a:pt x="2210" y="2356"/>
                  </a:lnTo>
                  <a:lnTo>
                    <a:pt x="2207" y="2367"/>
                  </a:lnTo>
                  <a:lnTo>
                    <a:pt x="2199" y="2379"/>
                  </a:lnTo>
                  <a:lnTo>
                    <a:pt x="2184" y="2393"/>
                  </a:lnTo>
                  <a:lnTo>
                    <a:pt x="2165" y="2406"/>
                  </a:lnTo>
                  <a:lnTo>
                    <a:pt x="2139" y="2420"/>
                  </a:lnTo>
                  <a:lnTo>
                    <a:pt x="2109" y="2434"/>
                  </a:lnTo>
                  <a:lnTo>
                    <a:pt x="2074" y="2446"/>
                  </a:lnTo>
                  <a:lnTo>
                    <a:pt x="2034" y="2458"/>
                  </a:lnTo>
                  <a:lnTo>
                    <a:pt x="1989" y="2470"/>
                  </a:lnTo>
                  <a:lnTo>
                    <a:pt x="1939" y="2479"/>
                  </a:lnTo>
                  <a:lnTo>
                    <a:pt x="1886" y="2487"/>
                  </a:lnTo>
                  <a:lnTo>
                    <a:pt x="1828" y="2493"/>
                  </a:lnTo>
                  <a:lnTo>
                    <a:pt x="1765" y="2497"/>
                  </a:lnTo>
                  <a:lnTo>
                    <a:pt x="1699" y="2500"/>
                  </a:lnTo>
                  <a:lnTo>
                    <a:pt x="1633" y="2497"/>
                  </a:lnTo>
                  <a:lnTo>
                    <a:pt x="1572" y="2493"/>
                  </a:lnTo>
                  <a:lnTo>
                    <a:pt x="1513" y="2487"/>
                  </a:lnTo>
                  <a:lnTo>
                    <a:pt x="1459" y="2479"/>
                  </a:lnTo>
                  <a:lnTo>
                    <a:pt x="1410" y="2470"/>
                  </a:lnTo>
                  <a:lnTo>
                    <a:pt x="1366" y="2458"/>
                  </a:lnTo>
                  <a:lnTo>
                    <a:pt x="1325" y="2446"/>
                  </a:lnTo>
                  <a:lnTo>
                    <a:pt x="1289" y="2434"/>
                  </a:lnTo>
                  <a:lnTo>
                    <a:pt x="1259" y="2420"/>
                  </a:lnTo>
                  <a:lnTo>
                    <a:pt x="1234" y="2406"/>
                  </a:lnTo>
                  <a:lnTo>
                    <a:pt x="1214" y="2393"/>
                  </a:lnTo>
                  <a:lnTo>
                    <a:pt x="1200" y="2379"/>
                  </a:lnTo>
                  <a:lnTo>
                    <a:pt x="1192" y="2367"/>
                  </a:lnTo>
                  <a:lnTo>
                    <a:pt x="1188" y="2356"/>
                  </a:lnTo>
                  <a:lnTo>
                    <a:pt x="1192" y="2344"/>
                  </a:lnTo>
                  <a:lnTo>
                    <a:pt x="1201" y="2331"/>
                  </a:lnTo>
                  <a:lnTo>
                    <a:pt x="1216" y="2318"/>
                  </a:lnTo>
                  <a:lnTo>
                    <a:pt x="1238" y="2303"/>
                  </a:lnTo>
                  <a:lnTo>
                    <a:pt x="1265" y="2289"/>
                  </a:lnTo>
                  <a:lnTo>
                    <a:pt x="1297" y="2275"/>
                  </a:lnTo>
                  <a:lnTo>
                    <a:pt x="1335" y="2262"/>
                  </a:lnTo>
                  <a:lnTo>
                    <a:pt x="1377" y="2250"/>
                  </a:lnTo>
                  <a:lnTo>
                    <a:pt x="1425" y="2238"/>
                  </a:lnTo>
                  <a:lnTo>
                    <a:pt x="1478" y="2229"/>
                  </a:lnTo>
                  <a:lnTo>
                    <a:pt x="1535" y="2221"/>
                  </a:lnTo>
                  <a:lnTo>
                    <a:pt x="1501" y="2191"/>
                  </a:lnTo>
                  <a:lnTo>
                    <a:pt x="1465" y="2157"/>
                  </a:lnTo>
                  <a:lnTo>
                    <a:pt x="1427" y="2119"/>
                  </a:lnTo>
                  <a:lnTo>
                    <a:pt x="1378" y="2129"/>
                  </a:lnTo>
                  <a:lnTo>
                    <a:pt x="1332" y="2142"/>
                  </a:lnTo>
                  <a:lnTo>
                    <a:pt x="1287" y="2155"/>
                  </a:lnTo>
                  <a:lnTo>
                    <a:pt x="1246" y="2170"/>
                  </a:lnTo>
                  <a:lnTo>
                    <a:pt x="1208" y="2188"/>
                  </a:lnTo>
                  <a:lnTo>
                    <a:pt x="1174" y="2206"/>
                  </a:lnTo>
                  <a:lnTo>
                    <a:pt x="1144" y="2227"/>
                  </a:lnTo>
                  <a:lnTo>
                    <a:pt x="1119" y="2250"/>
                  </a:lnTo>
                  <a:lnTo>
                    <a:pt x="1099" y="2273"/>
                  </a:lnTo>
                  <a:lnTo>
                    <a:pt x="1083" y="2299"/>
                  </a:lnTo>
                  <a:lnTo>
                    <a:pt x="1074" y="2327"/>
                  </a:lnTo>
                  <a:lnTo>
                    <a:pt x="1071" y="2356"/>
                  </a:lnTo>
                  <a:lnTo>
                    <a:pt x="1074" y="2383"/>
                  </a:lnTo>
                  <a:lnTo>
                    <a:pt x="1082" y="2410"/>
                  </a:lnTo>
                  <a:lnTo>
                    <a:pt x="1096" y="2435"/>
                  </a:lnTo>
                  <a:lnTo>
                    <a:pt x="1114" y="2457"/>
                  </a:lnTo>
                  <a:lnTo>
                    <a:pt x="1138" y="2479"/>
                  </a:lnTo>
                  <a:lnTo>
                    <a:pt x="1165" y="2500"/>
                  </a:lnTo>
                  <a:lnTo>
                    <a:pt x="1196" y="2518"/>
                  </a:lnTo>
                  <a:lnTo>
                    <a:pt x="1231" y="2534"/>
                  </a:lnTo>
                  <a:lnTo>
                    <a:pt x="1269" y="2550"/>
                  </a:lnTo>
                  <a:lnTo>
                    <a:pt x="1309" y="2563"/>
                  </a:lnTo>
                  <a:lnTo>
                    <a:pt x="1352" y="2576"/>
                  </a:lnTo>
                  <a:lnTo>
                    <a:pt x="1397" y="2587"/>
                  </a:lnTo>
                  <a:lnTo>
                    <a:pt x="1445" y="2595"/>
                  </a:lnTo>
                  <a:lnTo>
                    <a:pt x="1494" y="2602"/>
                  </a:lnTo>
                  <a:lnTo>
                    <a:pt x="1545" y="2608"/>
                  </a:lnTo>
                  <a:lnTo>
                    <a:pt x="1595" y="2613"/>
                  </a:lnTo>
                  <a:lnTo>
                    <a:pt x="1648" y="2615"/>
                  </a:lnTo>
                  <a:lnTo>
                    <a:pt x="1699" y="2616"/>
                  </a:lnTo>
                  <a:lnTo>
                    <a:pt x="1752" y="2615"/>
                  </a:lnTo>
                  <a:lnTo>
                    <a:pt x="1803" y="2613"/>
                  </a:lnTo>
                  <a:lnTo>
                    <a:pt x="1855" y="2608"/>
                  </a:lnTo>
                  <a:lnTo>
                    <a:pt x="1904" y="2602"/>
                  </a:lnTo>
                  <a:lnTo>
                    <a:pt x="1954" y="2595"/>
                  </a:lnTo>
                  <a:lnTo>
                    <a:pt x="2001" y="2587"/>
                  </a:lnTo>
                  <a:lnTo>
                    <a:pt x="2046" y="2576"/>
                  </a:lnTo>
                  <a:lnTo>
                    <a:pt x="2090" y="2563"/>
                  </a:lnTo>
                  <a:lnTo>
                    <a:pt x="2131" y="2550"/>
                  </a:lnTo>
                  <a:lnTo>
                    <a:pt x="2168" y="2534"/>
                  </a:lnTo>
                  <a:lnTo>
                    <a:pt x="2203" y="2518"/>
                  </a:lnTo>
                  <a:lnTo>
                    <a:pt x="2234" y="2500"/>
                  </a:lnTo>
                  <a:lnTo>
                    <a:pt x="2261" y="2479"/>
                  </a:lnTo>
                  <a:lnTo>
                    <a:pt x="2284" y="2457"/>
                  </a:lnTo>
                  <a:lnTo>
                    <a:pt x="2303" y="2435"/>
                  </a:lnTo>
                  <a:lnTo>
                    <a:pt x="2316" y="2410"/>
                  </a:lnTo>
                  <a:lnTo>
                    <a:pt x="2324" y="2383"/>
                  </a:lnTo>
                  <a:lnTo>
                    <a:pt x="2327" y="2356"/>
                  </a:lnTo>
                  <a:lnTo>
                    <a:pt x="2324" y="2328"/>
                  </a:lnTo>
                  <a:lnTo>
                    <a:pt x="2316" y="2302"/>
                  </a:lnTo>
                  <a:lnTo>
                    <a:pt x="2303" y="2277"/>
                  </a:lnTo>
                  <a:lnTo>
                    <a:pt x="2285" y="2255"/>
                  </a:lnTo>
                  <a:lnTo>
                    <a:pt x="2263" y="2233"/>
                  </a:lnTo>
                  <a:lnTo>
                    <a:pt x="2236" y="2214"/>
                  </a:lnTo>
                  <a:lnTo>
                    <a:pt x="2205" y="2195"/>
                  </a:lnTo>
                  <a:lnTo>
                    <a:pt x="2171" y="2178"/>
                  </a:lnTo>
                  <a:lnTo>
                    <a:pt x="2134" y="2162"/>
                  </a:lnTo>
                  <a:lnTo>
                    <a:pt x="2094" y="2149"/>
                  </a:lnTo>
                  <a:lnTo>
                    <a:pt x="2050" y="2137"/>
                  </a:lnTo>
                  <a:lnTo>
                    <a:pt x="2006" y="2126"/>
                  </a:lnTo>
                  <a:lnTo>
                    <a:pt x="1959" y="2117"/>
                  </a:lnTo>
                  <a:close/>
                  <a:moveTo>
                    <a:pt x="1692" y="773"/>
                  </a:moveTo>
                  <a:lnTo>
                    <a:pt x="1689" y="773"/>
                  </a:lnTo>
                  <a:lnTo>
                    <a:pt x="1632" y="777"/>
                  </a:lnTo>
                  <a:lnTo>
                    <a:pt x="1578" y="788"/>
                  </a:lnTo>
                  <a:lnTo>
                    <a:pt x="1525" y="802"/>
                  </a:lnTo>
                  <a:lnTo>
                    <a:pt x="1475" y="823"/>
                  </a:lnTo>
                  <a:lnTo>
                    <a:pt x="1427" y="848"/>
                  </a:lnTo>
                  <a:lnTo>
                    <a:pt x="1383" y="878"/>
                  </a:lnTo>
                  <a:lnTo>
                    <a:pt x="1342" y="912"/>
                  </a:lnTo>
                  <a:lnTo>
                    <a:pt x="1305" y="950"/>
                  </a:lnTo>
                  <a:lnTo>
                    <a:pt x="1271" y="992"/>
                  </a:lnTo>
                  <a:lnTo>
                    <a:pt x="1242" y="1036"/>
                  </a:lnTo>
                  <a:lnTo>
                    <a:pt x="1217" y="1085"/>
                  </a:lnTo>
                  <a:lnTo>
                    <a:pt x="1198" y="1134"/>
                  </a:lnTo>
                  <a:lnTo>
                    <a:pt x="1183" y="1188"/>
                  </a:lnTo>
                  <a:lnTo>
                    <a:pt x="1174" y="1242"/>
                  </a:lnTo>
                  <a:lnTo>
                    <a:pt x="1171" y="1298"/>
                  </a:lnTo>
                  <a:lnTo>
                    <a:pt x="1175" y="1359"/>
                  </a:lnTo>
                  <a:lnTo>
                    <a:pt x="1185" y="1420"/>
                  </a:lnTo>
                  <a:lnTo>
                    <a:pt x="1203" y="1480"/>
                  </a:lnTo>
                  <a:lnTo>
                    <a:pt x="1224" y="1539"/>
                  </a:lnTo>
                  <a:lnTo>
                    <a:pt x="1251" y="1598"/>
                  </a:lnTo>
                  <a:lnTo>
                    <a:pt x="1282" y="1654"/>
                  </a:lnTo>
                  <a:lnTo>
                    <a:pt x="1317" y="1711"/>
                  </a:lnTo>
                  <a:lnTo>
                    <a:pt x="1353" y="1764"/>
                  </a:lnTo>
                  <a:lnTo>
                    <a:pt x="1392" y="1816"/>
                  </a:lnTo>
                  <a:lnTo>
                    <a:pt x="1432" y="1865"/>
                  </a:lnTo>
                  <a:lnTo>
                    <a:pt x="1474" y="1912"/>
                  </a:lnTo>
                  <a:lnTo>
                    <a:pt x="1514" y="1956"/>
                  </a:lnTo>
                  <a:lnTo>
                    <a:pt x="1553" y="1997"/>
                  </a:lnTo>
                  <a:lnTo>
                    <a:pt x="1591" y="2034"/>
                  </a:lnTo>
                  <a:lnTo>
                    <a:pt x="1626" y="2067"/>
                  </a:lnTo>
                  <a:lnTo>
                    <a:pt x="1659" y="2096"/>
                  </a:lnTo>
                  <a:lnTo>
                    <a:pt x="1659" y="2096"/>
                  </a:lnTo>
                  <a:lnTo>
                    <a:pt x="1677" y="2112"/>
                  </a:lnTo>
                  <a:lnTo>
                    <a:pt x="1692" y="2125"/>
                  </a:lnTo>
                  <a:lnTo>
                    <a:pt x="1717" y="2104"/>
                  </a:lnTo>
                  <a:lnTo>
                    <a:pt x="1746" y="2078"/>
                  </a:lnTo>
                  <a:lnTo>
                    <a:pt x="1776" y="2049"/>
                  </a:lnTo>
                  <a:lnTo>
                    <a:pt x="1809" y="2017"/>
                  </a:lnTo>
                  <a:lnTo>
                    <a:pt x="1844" y="1982"/>
                  </a:lnTo>
                  <a:lnTo>
                    <a:pt x="1880" y="1945"/>
                  </a:lnTo>
                  <a:lnTo>
                    <a:pt x="1918" y="1905"/>
                  </a:lnTo>
                  <a:lnTo>
                    <a:pt x="1954" y="1862"/>
                  </a:lnTo>
                  <a:lnTo>
                    <a:pt x="1990" y="1818"/>
                  </a:lnTo>
                  <a:lnTo>
                    <a:pt x="2026" y="1772"/>
                  </a:lnTo>
                  <a:lnTo>
                    <a:pt x="2059" y="1723"/>
                  </a:lnTo>
                  <a:lnTo>
                    <a:pt x="2091" y="1673"/>
                  </a:lnTo>
                  <a:lnTo>
                    <a:pt x="2120" y="1621"/>
                  </a:lnTo>
                  <a:lnTo>
                    <a:pt x="2146" y="1570"/>
                  </a:lnTo>
                  <a:lnTo>
                    <a:pt x="2169" y="1517"/>
                  </a:lnTo>
                  <a:lnTo>
                    <a:pt x="2187" y="1462"/>
                  </a:lnTo>
                  <a:lnTo>
                    <a:pt x="2201" y="1408"/>
                  </a:lnTo>
                  <a:lnTo>
                    <a:pt x="2210" y="1353"/>
                  </a:lnTo>
                  <a:lnTo>
                    <a:pt x="2213" y="1298"/>
                  </a:lnTo>
                  <a:lnTo>
                    <a:pt x="2210" y="1242"/>
                  </a:lnTo>
                  <a:lnTo>
                    <a:pt x="2201" y="1188"/>
                  </a:lnTo>
                  <a:lnTo>
                    <a:pt x="2186" y="1134"/>
                  </a:lnTo>
                  <a:lnTo>
                    <a:pt x="2167" y="1085"/>
                  </a:lnTo>
                  <a:lnTo>
                    <a:pt x="2142" y="1036"/>
                  </a:lnTo>
                  <a:lnTo>
                    <a:pt x="2113" y="992"/>
                  </a:lnTo>
                  <a:lnTo>
                    <a:pt x="2079" y="950"/>
                  </a:lnTo>
                  <a:lnTo>
                    <a:pt x="2042" y="912"/>
                  </a:lnTo>
                  <a:lnTo>
                    <a:pt x="2001" y="878"/>
                  </a:lnTo>
                  <a:lnTo>
                    <a:pt x="1957" y="848"/>
                  </a:lnTo>
                  <a:lnTo>
                    <a:pt x="1909" y="823"/>
                  </a:lnTo>
                  <a:lnTo>
                    <a:pt x="1859" y="802"/>
                  </a:lnTo>
                  <a:lnTo>
                    <a:pt x="1806" y="788"/>
                  </a:lnTo>
                  <a:lnTo>
                    <a:pt x="1752" y="777"/>
                  </a:lnTo>
                  <a:lnTo>
                    <a:pt x="1695" y="773"/>
                  </a:lnTo>
                  <a:lnTo>
                    <a:pt x="1692" y="773"/>
                  </a:lnTo>
                  <a:close/>
                  <a:moveTo>
                    <a:pt x="1691" y="0"/>
                  </a:moveTo>
                  <a:lnTo>
                    <a:pt x="1795" y="3"/>
                  </a:lnTo>
                  <a:lnTo>
                    <a:pt x="1897" y="12"/>
                  </a:lnTo>
                  <a:lnTo>
                    <a:pt x="1996" y="28"/>
                  </a:lnTo>
                  <a:lnTo>
                    <a:pt x="2094" y="48"/>
                  </a:lnTo>
                  <a:lnTo>
                    <a:pt x="2189" y="74"/>
                  </a:lnTo>
                  <a:lnTo>
                    <a:pt x="2282" y="106"/>
                  </a:lnTo>
                  <a:lnTo>
                    <a:pt x="2373" y="143"/>
                  </a:lnTo>
                  <a:lnTo>
                    <a:pt x="2461" y="184"/>
                  </a:lnTo>
                  <a:lnTo>
                    <a:pt x="2546" y="230"/>
                  </a:lnTo>
                  <a:lnTo>
                    <a:pt x="2628" y="282"/>
                  </a:lnTo>
                  <a:lnTo>
                    <a:pt x="2706" y="337"/>
                  </a:lnTo>
                  <a:lnTo>
                    <a:pt x="2783" y="397"/>
                  </a:lnTo>
                  <a:lnTo>
                    <a:pt x="2854" y="462"/>
                  </a:lnTo>
                  <a:lnTo>
                    <a:pt x="2922" y="530"/>
                  </a:lnTo>
                  <a:lnTo>
                    <a:pt x="2986" y="601"/>
                  </a:lnTo>
                  <a:lnTo>
                    <a:pt x="3046" y="677"/>
                  </a:lnTo>
                  <a:lnTo>
                    <a:pt x="3102" y="755"/>
                  </a:lnTo>
                  <a:lnTo>
                    <a:pt x="3153" y="837"/>
                  </a:lnTo>
                  <a:lnTo>
                    <a:pt x="3200" y="921"/>
                  </a:lnTo>
                  <a:lnTo>
                    <a:pt x="3242" y="1010"/>
                  </a:lnTo>
                  <a:lnTo>
                    <a:pt x="3278" y="1100"/>
                  </a:lnTo>
                  <a:lnTo>
                    <a:pt x="3310" y="1193"/>
                  </a:lnTo>
                  <a:lnTo>
                    <a:pt x="3336" y="1288"/>
                  </a:lnTo>
                  <a:lnTo>
                    <a:pt x="3357" y="1386"/>
                  </a:lnTo>
                  <a:lnTo>
                    <a:pt x="3372" y="1486"/>
                  </a:lnTo>
                  <a:lnTo>
                    <a:pt x="3381" y="1586"/>
                  </a:lnTo>
                  <a:lnTo>
                    <a:pt x="3384" y="1689"/>
                  </a:lnTo>
                  <a:lnTo>
                    <a:pt x="3381" y="1792"/>
                  </a:lnTo>
                  <a:lnTo>
                    <a:pt x="3372" y="1894"/>
                  </a:lnTo>
                  <a:lnTo>
                    <a:pt x="3357" y="1993"/>
                  </a:lnTo>
                  <a:lnTo>
                    <a:pt x="3336" y="2090"/>
                  </a:lnTo>
                  <a:lnTo>
                    <a:pt x="3310" y="2186"/>
                  </a:lnTo>
                  <a:lnTo>
                    <a:pt x="3278" y="2278"/>
                  </a:lnTo>
                  <a:lnTo>
                    <a:pt x="3242" y="2369"/>
                  </a:lnTo>
                  <a:lnTo>
                    <a:pt x="3200" y="2457"/>
                  </a:lnTo>
                  <a:lnTo>
                    <a:pt x="3153" y="2542"/>
                  </a:lnTo>
                  <a:lnTo>
                    <a:pt x="3102" y="2624"/>
                  </a:lnTo>
                  <a:lnTo>
                    <a:pt x="3046" y="2703"/>
                  </a:lnTo>
                  <a:lnTo>
                    <a:pt x="2986" y="2778"/>
                  </a:lnTo>
                  <a:lnTo>
                    <a:pt x="2922" y="2849"/>
                  </a:lnTo>
                  <a:lnTo>
                    <a:pt x="2854" y="2918"/>
                  </a:lnTo>
                  <a:lnTo>
                    <a:pt x="2783" y="2982"/>
                  </a:lnTo>
                  <a:lnTo>
                    <a:pt x="2706" y="3041"/>
                  </a:lnTo>
                  <a:lnTo>
                    <a:pt x="2628" y="3097"/>
                  </a:lnTo>
                  <a:lnTo>
                    <a:pt x="2546" y="3148"/>
                  </a:lnTo>
                  <a:lnTo>
                    <a:pt x="2461" y="3195"/>
                  </a:lnTo>
                  <a:lnTo>
                    <a:pt x="2373" y="3237"/>
                  </a:lnTo>
                  <a:lnTo>
                    <a:pt x="2282" y="3273"/>
                  </a:lnTo>
                  <a:lnTo>
                    <a:pt x="2189" y="3305"/>
                  </a:lnTo>
                  <a:lnTo>
                    <a:pt x="2094" y="3331"/>
                  </a:lnTo>
                  <a:lnTo>
                    <a:pt x="1996" y="3352"/>
                  </a:lnTo>
                  <a:lnTo>
                    <a:pt x="1897" y="3366"/>
                  </a:lnTo>
                  <a:lnTo>
                    <a:pt x="1795" y="3376"/>
                  </a:lnTo>
                  <a:lnTo>
                    <a:pt x="1691" y="3379"/>
                  </a:lnTo>
                  <a:lnTo>
                    <a:pt x="1589" y="3376"/>
                  </a:lnTo>
                  <a:lnTo>
                    <a:pt x="1487" y="3366"/>
                  </a:lnTo>
                  <a:lnTo>
                    <a:pt x="1388" y="3352"/>
                  </a:lnTo>
                  <a:lnTo>
                    <a:pt x="1290" y="3331"/>
                  </a:lnTo>
                  <a:lnTo>
                    <a:pt x="1195" y="3305"/>
                  </a:lnTo>
                  <a:lnTo>
                    <a:pt x="1102" y="3273"/>
                  </a:lnTo>
                  <a:lnTo>
                    <a:pt x="1011" y="3237"/>
                  </a:lnTo>
                  <a:lnTo>
                    <a:pt x="923" y="3195"/>
                  </a:lnTo>
                  <a:lnTo>
                    <a:pt x="838" y="3148"/>
                  </a:lnTo>
                  <a:lnTo>
                    <a:pt x="756" y="3097"/>
                  </a:lnTo>
                  <a:lnTo>
                    <a:pt x="678" y="3041"/>
                  </a:lnTo>
                  <a:lnTo>
                    <a:pt x="601" y="2982"/>
                  </a:lnTo>
                  <a:lnTo>
                    <a:pt x="530" y="2918"/>
                  </a:lnTo>
                  <a:lnTo>
                    <a:pt x="462" y="2849"/>
                  </a:lnTo>
                  <a:lnTo>
                    <a:pt x="398" y="2778"/>
                  </a:lnTo>
                  <a:lnTo>
                    <a:pt x="338" y="2703"/>
                  </a:lnTo>
                  <a:lnTo>
                    <a:pt x="282" y="2624"/>
                  </a:lnTo>
                  <a:lnTo>
                    <a:pt x="231" y="2542"/>
                  </a:lnTo>
                  <a:lnTo>
                    <a:pt x="184" y="2457"/>
                  </a:lnTo>
                  <a:lnTo>
                    <a:pt x="142" y="2369"/>
                  </a:lnTo>
                  <a:lnTo>
                    <a:pt x="106" y="2278"/>
                  </a:lnTo>
                  <a:lnTo>
                    <a:pt x="74" y="2186"/>
                  </a:lnTo>
                  <a:lnTo>
                    <a:pt x="47" y="2090"/>
                  </a:lnTo>
                  <a:lnTo>
                    <a:pt x="27" y="1993"/>
                  </a:lnTo>
                  <a:lnTo>
                    <a:pt x="12" y="1894"/>
                  </a:lnTo>
                  <a:lnTo>
                    <a:pt x="3" y="1792"/>
                  </a:lnTo>
                  <a:lnTo>
                    <a:pt x="0" y="1689"/>
                  </a:lnTo>
                  <a:lnTo>
                    <a:pt x="3" y="1586"/>
                  </a:lnTo>
                  <a:lnTo>
                    <a:pt x="12" y="1486"/>
                  </a:lnTo>
                  <a:lnTo>
                    <a:pt x="27" y="1386"/>
                  </a:lnTo>
                  <a:lnTo>
                    <a:pt x="47" y="1288"/>
                  </a:lnTo>
                  <a:lnTo>
                    <a:pt x="74" y="1193"/>
                  </a:lnTo>
                  <a:lnTo>
                    <a:pt x="106" y="1100"/>
                  </a:lnTo>
                  <a:lnTo>
                    <a:pt x="142" y="1010"/>
                  </a:lnTo>
                  <a:lnTo>
                    <a:pt x="184" y="921"/>
                  </a:lnTo>
                  <a:lnTo>
                    <a:pt x="231" y="837"/>
                  </a:lnTo>
                  <a:lnTo>
                    <a:pt x="282" y="755"/>
                  </a:lnTo>
                  <a:lnTo>
                    <a:pt x="338" y="677"/>
                  </a:lnTo>
                  <a:lnTo>
                    <a:pt x="398" y="601"/>
                  </a:lnTo>
                  <a:lnTo>
                    <a:pt x="462" y="530"/>
                  </a:lnTo>
                  <a:lnTo>
                    <a:pt x="530" y="462"/>
                  </a:lnTo>
                  <a:lnTo>
                    <a:pt x="601" y="397"/>
                  </a:lnTo>
                  <a:lnTo>
                    <a:pt x="678" y="337"/>
                  </a:lnTo>
                  <a:lnTo>
                    <a:pt x="756" y="282"/>
                  </a:lnTo>
                  <a:lnTo>
                    <a:pt x="838" y="230"/>
                  </a:lnTo>
                  <a:lnTo>
                    <a:pt x="923" y="184"/>
                  </a:lnTo>
                  <a:lnTo>
                    <a:pt x="1011" y="143"/>
                  </a:lnTo>
                  <a:lnTo>
                    <a:pt x="1102" y="106"/>
                  </a:lnTo>
                  <a:lnTo>
                    <a:pt x="1195" y="74"/>
                  </a:lnTo>
                  <a:lnTo>
                    <a:pt x="1290" y="48"/>
                  </a:lnTo>
                  <a:lnTo>
                    <a:pt x="1388" y="28"/>
                  </a:lnTo>
                  <a:lnTo>
                    <a:pt x="1487" y="12"/>
                  </a:lnTo>
                  <a:lnTo>
                    <a:pt x="1589" y="3"/>
                  </a:lnTo>
                  <a:lnTo>
                    <a:pt x="169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50" name="Freeform 95"/>
          <p:cNvSpPr>
            <a:spLocks noEditPoints="1"/>
          </p:cNvSpPr>
          <p:nvPr/>
        </p:nvSpPr>
        <p:spPr bwMode="auto">
          <a:xfrm>
            <a:off x="7196165" y="2668588"/>
            <a:ext cx="596900" cy="595312"/>
          </a:xfrm>
          <a:custGeom>
            <a:avLst/>
            <a:gdLst>
              <a:gd name="T0" fmla="*/ 1482 w 3384"/>
              <a:gd name="T1" fmla="*/ 2059 h 3375"/>
              <a:gd name="T2" fmla="*/ 1317 w 3384"/>
              <a:gd name="T3" fmla="*/ 1893 h 3375"/>
              <a:gd name="T4" fmla="*/ 1976 w 3384"/>
              <a:gd name="T5" fmla="*/ 886 h 3375"/>
              <a:gd name="T6" fmla="*/ 1910 w 3384"/>
              <a:gd name="T7" fmla="*/ 949 h 3375"/>
              <a:gd name="T8" fmla="*/ 1901 w 3384"/>
              <a:gd name="T9" fmla="*/ 1048 h 3375"/>
              <a:gd name="T10" fmla="*/ 1657 w 3384"/>
              <a:gd name="T11" fmla="*/ 1295 h 3375"/>
              <a:gd name="T12" fmla="*/ 1487 w 3384"/>
              <a:gd name="T13" fmla="*/ 1229 h 3375"/>
              <a:gd name="T14" fmla="*/ 1346 w 3384"/>
              <a:gd name="T15" fmla="*/ 1228 h 3375"/>
              <a:gd name="T16" fmla="*/ 1253 w 3384"/>
              <a:gd name="T17" fmla="*/ 1294 h 3375"/>
              <a:gd name="T18" fmla="*/ 1221 w 3384"/>
              <a:gd name="T19" fmla="*/ 1412 h 3375"/>
              <a:gd name="T20" fmla="*/ 1254 w 3384"/>
              <a:gd name="T21" fmla="*/ 1567 h 3375"/>
              <a:gd name="T22" fmla="*/ 1344 w 3384"/>
              <a:gd name="T23" fmla="*/ 1737 h 3375"/>
              <a:gd name="T24" fmla="*/ 1418 w 3384"/>
              <a:gd name="T25" fmla="*/ 1832 h 3375"/>
              <a:gd name="T26" fmla="*/ 1524 w 3384"/>
              <a:gd name="T27" fmla="*/ 1940 h 3375"/>
              <a:gd name="T28" fmla="*/ 1597 w 3384"/>
              <a:gd name="T29" fmla="*/ 2000 h 3375"/>
              <a:gd name="T30" fmla="*/ 1791 w 3384"/>
              <a:gd name="T31" fmla="*/ 2114 h 3375"/>
              <a:gd name="T32" fmla="*/ 1967 w 3384"/>
              <a:gd name="T33" fmla="*/ 2154 h 3375"/>
              <a:gd name="T34" fmla="*/ 2084 w 3384"/>
              <a:gd name="T35" fmla="*/ 2121 h 3375"/>
              <a:gd name="T36" fmla="*/ 2148 w 3384"/>
              <a:gd name="T37" fmla="*/ 2025 h 3375"/>
              <a:gd name="T38" fmla="*/ 2146 w 3384"/>
              <a:gd name="T39" fmla="*/ 1885 h 3375"/>
              <a:gd name="T40" fmla="*/ 2082 w 3384"/>
              <a:gd name="T41" fmla="*/ 1718 h 3375"/>
              <a:gd name="T42" fmla="*/ 2330 w 3384"/>
              <a:gd name="T43" fmla="*/ 1475 h 3375"/>
              <a:gd name="T44" fmla="*/ 2429 w 3384"/>
              <a:gd name="T45" fmla="*/ 1466 h 3375"/>
              <a:gd name="T46" fmla="*/ 2493 w 3384"/>
              <a:gd name="T47" fmla="*/ 1401 h 3375"/>
              <a:gd name="T48" fmla="*/ 2499 w 3384"/>
              <a:gd name="T49" fmla="*/ 1293 h 3375"/>
              <a:gd name="T50" fmla="*/ 2448 w 3384"/>
              <a:gd name="T51" fmla="*/ 1163 h 3375"/>
              <a:gd name="T52" fmla="*/ 2345 w 3384"/>
              <a:gd name="T53" fmla="*/ 1032 h 3375"/>
              <a:gd name="T54" fmla="*/ 2214 w 3384"/>
              <a:gd name="T55" fmla="*/ 930 h 3375"/>
              <a:gd name="T56" fmla="*/ 2085 w 3384"/>
              <a:gd name="T57" fmla="*/ 880 h 3375"/>
              <a:gd name="T58" fmla="*/ 1795 w 3384"/>
              <a:gd name="T59" fmla="*/ 3 h 3375"/>
              <a:gd name="T60" fmla="*/ 2189 w 3384"/>
              <a:gd name="T61" fmla="*/ 74 h 3375"/>
              <a:gd name="T62" fmla="*/ 2546 w 3384"/>
              <a:gd name="T63" fmla="*/ 230 h 3375"/>
              <a:gd name="T64" fmla="*/ 2854 w 3384"/>
              <a:gd name="T65" fmla="*/ 461 h 3375"/>
              <a:gd name="T66" fmla="*/ 3102 w 3384"/>
              <a:gd name="T67" fmla="*/ 754 h 3375"/>
              <a:gd name="T68" fmla="*/ 3278 w 3384"/>
              <a:gd name="T69" fmla="*/ 1098 h 3375"/>
              <a:gd name="T70" fmla="*/ 3372 w 3384"/>
              <a:gd name="T71" fmla="*/ 1484 h 3375"/>
              <a:gd name="T72" fmla="*/ 3372 w 3384"/>
              <a:gd name="T73" fmla="*/ 1891 h 3375"/>
              <a:gd name="T74" fmla="*/ 3278 w 3384"/>
              <a:gd name="T75" fmla="*/ 2277 h 3375"/>
              <a:gd name="T76" fmla="*/ 3102 w 3384"/>
              <a:gd name="T77" fmla="*/ 2621 h 3375"/>
              <a:gd name="T78" fmla="*/ 2854 w 3384"/>
              <a:gd name="T79" fmla="*/ 2914 h 3375"/>
              <a:gd name="T80" fmla="*/ 2546 w 3384"/>
              <a:gd name="T81" fmla="*/ 3145 h 3375"/>
              <a:gd name="T82" fmla="*/ 2189 w 3384"/>
              <a:gd name="T83" fmla="*/ 3301 h 3375"/>
              <a:gd name="T84" fmla="*/ 1795 w 3384"/>
              <a:gd name="T85" fmla="*/ 3372 h 3375"/>
              <a:gd name="T86" fmla="*/ 1387 w 3384"/>
              <a:gd name="T87" fmla="*/ 3347 h 3375"/>
              <a:gd name="T88" fmla="*/ 1011 w 3384"/>
              <a:gd name="T89" fmla="*/ 3233 h 3375"/>
              <a:gd name="T90" fmla="*/ 677 w 3384"/>
              <a:gd name="T91" fmla="*/ 3038 h 3375"/>
              <a:gd name="T92" fmla="*/ 398 w 3384"/>
              <a:gd name="T93" fmla="*/ 2775 h 3375"/>
              <a:gd name="T94" fmla="*/ 185 w 3384"/>
              <a:gd name="T95" fmla="*/ 2455 h 3375"/>
              <a:gd name="T96" fmla="*/ 48 w 3384"/>
              <a:gd name="T97" fmla="*/ 2088 h 3375"/>
              <a:gd name="T98" fmla="*/ 0 w 3384"/>
              <a:gd name="T99" fmla="*/ 1686 h 3375"/>
              <a:gd name="T100" fmla="*/ 48 w 3384"/>
              <a:gd name="T101" fmla="*/ 1287 h 3375"/>
              <a:gd name="T102" fmla="*/ 185 w 3384"/>
              <a:gd name="T103" fmla="*/ 920 h 3375"/>
              <a:gd name="T104" fmla="*/ 398 w 3384"/>
              <a:gd name="T105" fmla="*/ 600 h 3375"/>
              <a:gd name="T106" fmla="*/ 677 w 3384"/>
              <a:gd name="T107" fmla="*/ 338 h 3375"/>
              <a:gd name="T108" fmla="*/ 1011 w 3384"/>
              <a:gd name="T109" fmla="*/ 142 h 3375"/>
              <a:gd name="T110" fmla="*/ 1387 w 3384"/>
              <a:gd name="T111" fmla="*/ 28 h 33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3384" h="3375">
                <a:moveTo>
                  <a:pt x="1282" y="1849"/>
                </a:moveTo>
                <a:lnTo>
                  <a:pt x="881" y="2493"/>
                </a:lnTo>
                <a:lnTo>
                  <a:pt x="1526" y="2094"/>
                </a:lnTo>
                <a:lnTo>
                  <a:pt x="1482" y="2059"/>
                </a:lnTo>
                <a:lnTo>
                  <a:pt x="1438" y="2020"/>
                </a:lnTo>
                <a:lnTo>
                  <a:pt x="1396" y="1980"/>
                </a:lnTo>
                <a:lnTo>
                  <a:pt x="1355" y="1937"/>
                </a:lnTo>
                <a:lnTo>
                  <a:pt x="1317" y="1893"/>
                </a:lnTo>
                <a:lnTo>
                  <a:pt x="1282" y="1849"/>
                </a:lnTo>
                <a:close/>
                <a:moveTo>
                  <a:pt x="2026" y="875"/>
                </a:moveTo>
                <a:lnTo>
                  <a:pt x="2000" y="879"/>
                </a:lnTo>
                <a:lnTo>
                  <a:pt x="1976" y="886"/>
                </a:lnTo>
                <a:lnTo>
                  <a:pt x="1955" y="897"/>
                </a:lnTo>
                <a:lnTo>
                  <a:pt x="1936" y="911"/>
                </a:lnTo>
                <a:lnTo>
                  <a:pt x="1922" y="929"/>
                </a:lnTo>
                <a:lnTo>
                  <a:pt x="1910" y="949"/>
                </a:lnTo>
                <a:lnTo>
                  <a:pt x="1903" y="971"/>
                </a:lnTo>
                <a:lnTo>
                  <a:pt x="1900" y="995"/>
                </a:lnTo>
                <a:lnTo>
                  <a:pt x="1899" y="1021"/>
                </a:lnTo>
                <a:lnTo>
                  <a:pt x="1901" y="1048"/>
                </a:lnTo>
                <a:lnTo>
                  <a:pt x="1907" y="1077"/>
                </a:lnTo>
                <a:lnTo>
                  <a:pt x="1917" y="1107"/>
                </a:lnTo>
                <a:lnTo>
                  <a:pt x="1701" y="1320"/>
                </a:lnTo>
                <a:lnTo>
                  <a:pt x="1657" y="1295"/>
                </a:lnTo>
                <a:lnTo>
                  <a:pt x="1613" y="1272"/>
                </a:lnTo>
                <a:lnTo>
                  <a:pt x="1570" y="1254"/>
                </a:lnTo>
                <a:lnTo>
                  <a:pt x="1528" y="1240"/>
                </a:lnTo>
                <a:lnTo>
                  <a:pt x="1487" y="1229"/>
                </a:lnTo>
                <a:lnTo>
                  <a:pt x="1448" y="1223"/>
                </a:lnTo>
                <a:lnTo>
                  <a:pt x="1411" y="1221"/>
                </a:lnTo>
                <a:lnTo>
                  <a:pt x="1377" y="1223"/>
                </a:lnTo>
                <a:lnTo>
                  <a:pt x="1346" y="1228"/>
                </a:lnTo>
                <a:lnTo>
                  <a:pt x="1319" y="1239"/>
                </a:lnTo>
                <a:lnTo>
                  <a:pt x="1293" y="1253"/>
                </a:lnTo>
                <a:lnTo>
                  <a:pt x="1272" y="1271"/>
                </a:lnTo>
                <a:lnTo>
                  <a:pt x="1253" y="1294"/>
                </a:lnTo>
                <a:lnTo>
                  <a:pt x="1239" y="1319"/>
                </a:lnTo>
                <a:lnTo>
                  <a:pt x="1228" y="1348"/>
                </a:lnTo>
                <a:lnTo>
                  <a:pt x="1223" y="1379"/>
                </a:lnTo>
                <a:lnTo>
                  <a:pt x="1221" y="1412"/>
                </a:lnTo>
                <a:lnTo>
                  <a:pt x="1223" y="1449"/>
                </a:lnTo>
                <a:lnTo>
                  <a:pt x="1230" y="1486"/>
                </a:lnTo>
                <a:lnTo>
                  <a:pt x="1240" y="1526"/>
                </a:lnTo>
                <a:lnTo>
                  <a:pt x="1254" y="1567"/>
                </a:lnTo>
                <a:lnTo>
                  <a:pt x="1272" y="1608"/>
                </a:lnTo>
                <a:lnTo>
                  <a:pt x="1292" y="1651"/>
                </a:lnTo>
                <a:lnTo>
                  <a:pt x="1317" y="1694"/>
                </a:lnTo>
                <a:lnTo>
                  <a:pt x="1344" y="1737"/>
                </a:lnTo>
                <a:lnTo>
                  <a:pt x="1376" y="1780"/>
                </a:lnTo>
                <a:lnTo>
                  <a:pt x="1379" y="1784"/>
                </a:lnTo>
                <a:lnTo>
                  <a:pt x="1406" y="1818"/>
                </a:lnTo>
                <a:lnTo>
                  <a:pt x="1418" y="1832"/>
                </a:lnTo>
                <a:lnTo>
                  <a:pt x="1440" y="1857"/>
                </a:lnTo>
                <a:lnTo>
                  <a:pt x="1478" y="1897"/>
                </a:lnTo>
                <a:lnTo>
                  <a:pt x="1514" y="1931"/>
                </a:lnTo>
                <a:lnTo>
                  <a:pt x="1524" y="1940"/>
                </a:lnTo>
                <a:lnTo>
                  <a:pt x="1549" y="1963"/>
                </a:lnTo>
                <a:lnTo>
                  <a:pt x="1561" y="1972"/>
                </a:lnTo>
                <a:lnTo>
                  <a:pt x="1588" y="1994"/>
                </a:lnTo>
                <a:lnTo>
                  <a:pt x="1597" y="2000"/>
                </a:lnTo>
                <a:lnTo>
                  <a:pt x="1646" y="2035"/>
                </a:lnTo>
                <a:lnTo>
                  <a:pt x="1695" y="2066"/>
                </a:lnTo>
                <a:lnTo>
                  <a:pt x="1743" y="2093"/>
                </a:lnTo>
                <a:lnTo>
                  <a:pt x="1791" y="2114"/>
                </a:lnTo>
                <a:lnTo>
                  <a:pt x="1838" y="2131"/>
                </a:lnTo>
                <a:lnTo>
                  <a:pt x="1883" y="2144"/>
                </a:lnTo>
                <a:lnTo>
                  <a:pt x="1926" y="2151"/>
                </a:lnTo>
                <a:lnTo>
                  <a:pt x="1967" y="2154"/>
                </a:lnTo>
                <a:lnTo>
                  <a:pt x="2000" y="2152"/>
                </a:lnTo>
                <a:lnTo>
                  <a:pt x="2030" y="2146"/>
                </a:lnTo>
                <a:lnTo>
                  <a:pt x="2058" y="2135"/>
                </a:lnTo>
                <a:lnTo>
                  <a:pt x="2084" y="2121"/>
                </a:lnTo>
                <a:lnTo>
                  <a:pt x="2106" y="2104"/>
                </a:lnTo>
                <a:lnTo>
                  <a:pt x="2125" y="2080"/>
                </a:lnTo>
                <a:lnTo>
                  <a:pt x="2139" y="2055"/>
                </a:lnTo>
                <a:lnTo>
                  <a:pt x="2148" y="2025"/>
                </a:lnTo>
                <a:lnTo>
                  <a:pt x="2154" y="1993"/>
                </a:lnTo>
                <a:lnTo>
                  <a:pt x="2156" y="1960"/>
                </a:lnTo>
                <a:lnTo>
                  <a:pt x="2153" y="1923"/>
                </a:lnTo>
                <a:lnTo>
                  <a:pt x="2146" y="1885"/>
                </a:lnTo>
                <a:lnTo>
                  <a:pt x="2136" y="1845"/>
                </a:lnTo>
                <a:lnTo>
                  <a:pt x="2122" y="1803"/>
                </a:lnTo>
                <a:lnTo>
                  <a:pt x="2103" y="1761"/>
                </a:lnTo>
                <a:lnTo>
                  <a:pt x="2082" y="1718"/>
                </a:lnTo>
                <a:lnTo>
                  <a:pt x="2056" y="1674"/>
                </a:lnTo>
                <a:lnTo>
                  <a:pt x="2271" y="1460"/>
                </a:lnTo>
                <a:lnTo>
                  <a:pt x="2301" y="1469"/>
                </a:lnTo>
                <a:lnTo>
                  <a:pt x="2330" y="1475"/>
                </a:lnTo>
                <a:lnTo>
                  <a:pt x="2356" y="1478"/>
                </a:lnTo>
                <a:lnTo>
                  <a:pt x="2383" y="1477"/>
                </a:lnTo>
                <a:lnTo>
                  <a:pt x="2407" y="1473"/>
                </a:lnTo>
                <a:lnTo>
                  <a:pt x="2429" y="1466"/>
                </a:lnTo>
                <a:lnTo>
                  <a:pt x="2449" y="1455"/>
                </a:lnTo>
                <a:lnTo>
                  <a:pt x="2466" y="1441"/>
                </a:lnTo>
                <a:lnTo>
                  <a:pt x="2482" y="1423"/>
                </a:lnTo>
                <a:lnTo>
                  <a:pt x="2493" y="1401"/>
                </a:lnTo>
                <a:lnTo>
                  <a:pt x="2500" y="1377"/>
                </a:lnTo>
                <a:lnTo>
                  <a:pt x="2503" y="1350"/>
                </a:lnTo>
                <a:lnTo>
                  <a:pt x="2502" y="1322"/>
                </a:lnTo>
                <a:lnTo>
                  <a:pt x="2499" y="1293"/>
                </a:lnTo>
                <a:lnTo>
                  <a:pt x="2491" y="1261"/>
                </a:lnTo>
                <a:lnTo>
                  <a:pt x="2480" y="1229"/>
                </a:lnTo>
                <a:lnTo>
                  <a:pt x="2465" y="1197"/>
                </a:lnTo>
                <a:lnTo>
                  <a:pt x="2448" y="1163"/>
                </a:lnTo>
                <a:lnTo>
                  <a:pt x="2427" y="1129"/>
                </a:lnTo>
                <a:lnTo>
                  <a:pt x="2403" y="1096"/>
                </a:lnTo>
                <a:lnTo>
                  <a:pt x="2376" y="1064"/>
                </a:lnTo>
                <a:lnTo>
                  <a:pt x="2345" y="1032"/>
                </a:lnTo>
                <a:lnTo>
                  <a:pt x="2313" y="1002"/>
                </a:lnTo>
                <a:lnTo>
                  <a:pt x="2281" y="975"/>
                </a:lnTo>
                <a:lnTo>
                  <a:pt x="2248" y="951"/>
                </a:lnTo>
                <a:lnTo>
                  <a:pt x="2214" y="930"/>
                </a:lnTo>
                <a:lnTo>
                  <a:pt x="2181" y="912"/>
                </a:lnTo>
                <a:lnTo>
                  <a:pt x="2148" y="898"/>
                </a:lnTo>
                <a:lnTo>
                  <a:pt x="2116" y="887"/>
                </a:lnTo>
                <a:lnTo>
                  <a:pt x="2085" y="880"/>
                </a:lnTo>
                <a:lnTo>
                  <a:pt x="2055" y="875"/>
                </a:lnTo>
                <a:lnTo>
                  <a:pt x="2026" y="875"/>
                </a:lnTo>
                <a:close/>
                <a:moveTo>
                  <a:pt x="1691" y="0"/>
                </a:moveTo>
                <a:lnTo>
                  <a:pt x="1795" y="3"/>
                </a:lnTo>
                <a:lnTo>
                  <a:pt x="1896" y="12"/>
                </a:lnTo>
                <a:lnTo>
                  <a:pt x="1997" y="28"/>
                </a:lnTo>
                <a:lnTo>
                  <a:pt x="2094" y="48"/>
                </a:lnTo>
                <a:lnTo>
                  <a:pt x="2189" y="74"/>
                </a:lnTo>
                <a:lnTo>
                  <a:pt x="2283" y="105"/>
                </a:lnTo>
                <a:lnTo>
                  <a:pt x="2373" y="142"/>
                </a:lnTo>
                <a:lnTo>
                  <a:pt x="2461" y="184"/>
                </a:lnTo>
                <a:lnTo>
                  <a:pt x="2546" y="230"/>
                </a:lnTo>
                <a:lnTo>
                  <a:pt x="2628" y="281"/>
                </a:lnTo>
                <a:lnTo>
                  <a:pt x="2707" y="338"/>
                </a:lnTo>
                <a:lnTo>
                  <a:pt x="2782" y="397"/>
                </a:lnTo>
                <a:lnTo>
                  <a:pt x="2854" y="461"/>
                </a:lnTo>
                <a:lnTo>
                  <a:pt x="2922" y="529"/>
                </a:lnTo>
                <a:lnTo>
                  <a:pt x="2986" y="600"/>
                </a:lnTo>
                <a:lnTo>
                  <a:pt x="3046" y="675"/>
                </a:lnTo>
                <a:lnTo>
                  <a:pt x="3102" y="754"/>
                </a:lnTo>
                <a:lnTo>
                  <a:pt x="3153" y="836"/>
                </a:lnTo>
                <a:lnTo>
                  <a:pt x="3199" y="920"/>
                </a:lnTo>
                <a:lnTo>
                  <a:pt x="3241" y="1008"/>
                </a:lnTo>
                <a:lnTo>
                  <a:pt x="3278" y="1098"/>
                </a:lnTo>
                <a:lnTo>
                  <a:pt x="3310" y="1191"/>
                </a:lnTo>
                <a:lnTo>
                  <a:pt x="3336" y="1287"/>
                </a:lnTo>
                <a:lnTo>
                  <a:pt x="3356" y="1384"/>
                </a:lnTo>
                <a:lnTo>
                  <a:pt x="3372" y="1484"/>
                </a:lnTo>
                <a:lnTo>
                  <a:pt x="3381" y="1584"/>
                </a:lnTo>
                <a:lnTo>
                  <a:pt x="3384" y="1686"/>
                </a:lnTo>
                <a:lnTo>
                  <a:pt x="3381" y="1790"/>
                </a:lnTo>
                <a:lnTo>
                  <a:pt x="3372" y="1891"/>
                </a:lnTo>
                <a:lnTo>
                  <a:pt x="3356" y="1991"/>
                </a:lnTo>
                <a:lnTo>
                  <a:pt x="3336" y="2088"/>
                </a:lnTo>
                <a:lnTo>
                  <a:pt x="3310" y="2184"/>
                </a:lnTo>
                <a:lnTo>
                  <a:pt x="3278" y="2277"/>
                </a:lnTo>
                <a:lnTo>
                  <a:pt x="3241" y="2367"/>
                </a:lnTo>
                <a:lnTo>
                  <a:pt x="3199" y="2455"/>
                </a:lnTo>
                <a:lnTo>
                  <a:pt x="3153" y="2539"/>
                </a:lnTo>
                <a:lnTo>
                  <a:pt x="3102" y="2621"/>
                </a:lnTo>
                <a:lnTo>
                  <a:pt x="3046" y="2700"/>
                </a:lnTo>
                <a:lnTo>
                  <a:pt x="2986" y="2775"/>
                </a:lnTo>
                <a:lnTo>
                  <a:pt x="2922" y="2846"/>
                </a:lnTo>
                <a:lnTo>
                  <a:pt x="2854" y="2914"/>
                </a:lnTo>
                <a:lnTo>
                  <a:pt x="2782" y="2978"/>
                </a:lnTo>
                <a:lnTo>
                  <a:pt x="2707" y="3038"/>
                </a:lnTo>
                <a:lnTo>
                  <a:pt x="2628" y="3094"/>
                </a:lnTo>
                <a:lnTo>
                  <a:pt x="2546" y="3145"/>
                </a:lnTo>
                <a:lnTo>
                  <a:pt x="2461" y="3191"/>
                </a:lnTo>
                <a:lnTo>
                  <a:pt x="2373" y="3233"/>
                </a:lnTo>
                <a:lnTo>
                  <a:pt x="2283" y="3270"/>
                </a:lnTo>
                <a:lnTo>
                  <a:pt x="2189" y="3301"/>
                </a:lnTo>
                <a:lnTo>
                  <a:pt x="2094" y="3327"/>
                </a:lnTo>
                <a:lnTo>
                  <a:pt x="1997" y="3347"/>
                </a:lnTo>
                <a:lnTo>
                  <a:pt x="1896" y="3363"/>
                </a:lnTo>
                <a:lnTo>
                  <a:pt x="1795" y="3372"/>
                </a:lnTo>
                <a:lnTo>
                  <a:pt x="1691" y="3375"/>
                </a:lnTo>
                <a:lnTo>
                  <a:pt x="1588" y="3372"/>
                </a:lnTo>
                <a:lnTo>
                  <a:pt x="1488" y="3363"/>
                </a:lnTo>
                <a:lnTo>
                  <a:pt x="1387" y="3347"/>
                </a:lnTo>
                <a:lnTo>
                  <a:pt x="1290" y="3327"/>
                </a:lnTo>
                <a:lnTo>
                  <a:pt x="1195" y="3301"/>
                </a:lnTo>
                <a:lnTo>
                  <a:pt x="1101" y="3270"/>
                </a:lnTo>
                <a:lnTo>
                  <a:pt x="1011" y="3233"/>
                </a:lnTo>
                <a:lnTo>
                  <a:pt x="923" y="3191"/>
                </a:lnTo>
                <a:lnTo>
                  <a:pt x="838" y="3145"/>
                </a:lnTo>
                <a:lnTo>
                  <a:pt x="756" y="3094"/>
                </a:lnTo>
                <a:lnTo>
                  <a:pt x="677" y="3038"/>
                </a:lnTo>
                <a:lnTo>
                  <a:pt x="602" y="2978"/>
                </a:lnTo>
                <a:lnTo>
                  <a:pt x="530" y="2914"/>
                </a:lnTo>
                <a:lnTo>
                  <a:pt x="462" y="2846"/>
                </a:lnTo>
                <a:lnTo>
                  <a:pt x="398" y="2775"/>
                </a:lnTo>
                <a:lnTo>
                  <a:pt x="338" y="2700"/>
                </a:lnTo>
                <a:lnTo>
                  <a:pt x="282" y="2621"/>
                </a:lnTo>
                <a:lnTo>
                  <a:pt x="231" y="2539"/>
                </a:lnTo>
                <a:lnTo>
                  <a:pt x="185" y="2455"/>
                </a:lnTo>
                <a:lnTo>
                  <a:pt x="143" y="2367"/>
                </a:lnTo>
                <a:lnTo>
                  <a:pt x="106" y="2277"/>
                </a:lnTo>
                <a:lnTo>
                  <a:pt x="74" y="2184"/>
                </a:lnTo>
                <a:lnTo>
                  <a:pt x="48" y="2088"/>
                </a:lnTo>
                <a:lnTo>
                  <a:pt x="28" y="1991"/>
                </a:lnTo>
                <a:lnTo>
                  <a:pt x="12" y="1891"/>
                </a:lnTo>
                <a:lnTo>
                  <a:pt x="3" y="1790"/>
                </a:lnTo>
                <a:lnTo>
                  <a:pt x="0" y="1686"/>
                </a:lnTo>
                <a:lnTo>
                  <a:pt x="3" y="1584"/>
                </a:lnTo>
                <a:lnTo>
                  <a:pt x="12" y="1484"/>
                </a:lnTo>
                <a:lnTo>
                  <a:pt x="28" y="1384"/>
                </a:lnTo>
                <a:lnTo>
                  <a:pt x="48" y="1287"/>
                </a:lnTo>
                <a:lnTo>
                  <a:pt x="74" y="1191"/>
                </a:lnTo>
                <a:lnTo>
                  <a:pt x="106" y="1098"/>
                </a:lnTo>
                <a:lnTo>
                  <a:pt x="143" y="1008"/>
                </a:lnTo>
                <a:lnTo>
                  <a:pt x="185" y="920"/>
                </a:lnTo>
                <a:lnTo>
                  <a:pt x="231" y="836"/>
                </a:lnTo>
                <a:lnTo>
                  <a:pt x="282" y="754"/>
                </a:lnTo>
                <a:lnTo>
                  <a:pt x="338" y="675"/>
                </a:lnTo>
                <a:lnTo>
                  <a:pt x="398" y="600"/>
                </a:lnTo>
                <a:lnTo>
                  <a:pt x="462" y="529"/>
                </a:lnTo>
                <a:lnTo>
                  <a:pt x="530" y="461"/>
                </a:lnTo>
                <a:lnTo>
                  <a:pt x="602" y="397"/>
                </a:lnTo>
                <a:lnTo>
                  <a:pt x="677" y="338"/>
                </a:lnTo>
                <a:lnTo>
                  <a:pt x="756" y="281"/>
                </a:lnTo>
                <a:lnTo>
                  <a:pt x="838" y="230"/>
                </a:lnTo>
                <a:lnTo>
                  <a:pt x="923" y="184"/>
                </a:lnTo>
                <a:lnTo>
                  <a:pt x="1011" y="142"/>
                </a:lnTo>
                <a:lnTo>
                  <a:pt x="1101" y="105"/>
                </a:lnTo>
                <a:lnTo>
                  <a:pt x="1195" y="74"/>
                </a:lnTo>
                <a:lnTo>
                  <a:pt x="1290" y="48"/>
                </a:lnTo>
                <a:lnTo>
                  <a:pt x="1387" y="28"/>
                </a:lnTo>
                <a:lnTo>
                  <a:pt x="1488" y="12"/>
                </a:lnTo>
                <a:lnTo>
                  <a:pt x="1588" y="3"/>
                </a:lnTo>
                <a:lnTo>
                  <a:pt x="1691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4" name="Freeform 100"/>
          <p:cNvSpPr>
            <a:spLocks noEditPoints="1"/>
          </p:cNvSpPr>
          <p:nvPr/>
        </p:nvSpPr>
        <p:spPr bwMode="auto">
          <a:xfrm>
            <a:off x="6261465" y="2668588"/>
            <a:ext cx="595312" cy="595312"/>
          </a:xfrm>
          <a:custGeom>
            <a:avLst/>
            <a:gdLst>
              <a:gd name="T0" fmla="*/ 2656 w 3375"/>
              <a:gd name="T1" fmla="*/ 2577 h 3375"/>
              <a:gd name="T2" fmla="*/ 1183 w 3375"/>
              <a:gd name="T3" fmla="*/ 1999 h 3375"/>
              <a:gd name="T4" fmla="*/ 2656 w 3375"/>
              <a:gd name="T5" fmla="*/ 1999 h 3375"/>
              <a:gd name="T6" fmla="*/ 719 w 3375"/>
              <a:gd name="T7" fmla="*/ 1771 h 3375"/>
              <a:gd name="T8" fmla="*/ 719 w 3375"/>
              <a:gd name="T9" fmla="*/ 1596 h 3375"/>
              <a:gd name="T10" fmla="*/ 2656 w 3375"/>
              <a:gd name="T11" fmla="*/ 1368 h 3375"/>
              <a:gd name="T12" fmla="*/ 719 w 3375"/>
              <a:gd name="T13" fmla="*/ 791 h 3375"/>
              <a:gd name="T14" fmla="*/ 2656 w 3375"/>
              <a:gd name="T15" fmla="*/ 791 h 3375"/>
              <a:gd name="T16" fmla="*/ 1791 w 3375"/>
              <a:gd name="T17" fmla="*/ 3 h 3375"/>
              <a:gd name="T18" fmla="*/ 2088 w 3375"/>
              <a:gd name="T19" fmla="*/ 48 h 3375"/>
              <a:gd name="T20" fmla="*/ 2367 w 3375"/>
              <a:gd name="T21" fmla="*/ 142 h 3375"/>
              <a:gd name="T22" fmla="*/ 2621 w 3375"/>
              <a:gd name="T23" fmla="*/ 281 h 3375"/>
              <a:gd name="T24" fmla="*/ 2846 w 3375"/>
              <a:gd name="T25" fmla="*/ 461 h 3375"/>
              <a:gd name="T26" fmla="*/ 3038 w 3375"/>
              <a:gd name="T27" fmla="*/ 675 h 3375"/>
              <a:gd name="T28" fmla="*/ 3191 w 3375"/>
              <a:gd name="T29" fmla="*/ 920 h 3375"/>
              <a:gd name="T30" fmla="*/ 3301 w 3375"/>
              <a:gd name="T31" fmla="*/ 1191 h 3375"/>
              <a:gd name="T32" fmla="*/ 3363 w 3375"/>
              <a:gd name="T33" fmla="*/ 1484 h 3375"/>
              <a:gd name="T34" fmla="*/ 3372 w 3375"/>
              <a:gd name="T35" fmla="*/ 1790 h 3375"/>
              <a:gd name="T36" fmla="*/ 3327 w 3375"/>
              <a:gd name="T37" fmla="*/ 2088 h 3375"/>
              <a:gd name="T38" fmla="*/ 3233 w 3375"/>
              <a:gd name="T39" fmla="*/ 2367 h 3375"/>
              <a:gd name="T40" fmla="*/ 3094 w 3375"/>
              <a:gd name="T41" fmla="*/ 2621 h 3375"/>
              <a:gd name="T42" fmla="*/ 2914 w 3375"/>
              <a:gd name="T43" fmla="*/ 2846 h 3375"/>
              <a:gd name="T44" fmla="*/ 2700 w 3375"/>
              <a:gd name="T45" fmla="*/ 3038 h 3375"/>
              <a:gd name="T46" fmla="*/ 2455 w 3375"/>
              <a:gd name="T47" fmla="*/ 3191 h 3375"/>
              <a:gd name="T48" fmla="*/ 2184 w 3375"/>
              <a:gd name="T49" fmla="*/ 3301 h 3375"/>
              <a:gd name="T50" fmla="*/ 1891 w 3375"/>
              <a:gd name="T51" fmla="*/ 3363 h 3375"/>
              <a:gd name="T52" fmla="*/ 1585 w 3375"/>
              <a:gd name="T53" fmla="*/ 3372 h 3375"/>
              <a:gd name="T54" fmla="*/ 1287 w 3375"/>
              <a:gd name="T55" fmla="*/ 3327 h 3375"/>
              <a:gd name="T56" fmla="*/ 1008 w 3375"/>
              <a:gd name="T57" fmla="*/ 3233 h 3375"/>
              <a:gd name="T58" fmla="*/ 754 w 3375"/>
              <a:gd name="T59" fmla="*/ 3094 h 3375"/>
              <a:gd name="T60" fmla="*/ 529 w 3375"/>
              <a:gd name="T61" fmla="*/ 2914 h 3375"/>
              <a:gd name="T62" fmla="*/ 338 w 3375"/>
              <a:gd name="T63" fmla="*/ 2700 h 3375"/>
              <a:gd name="T64" fmla="*/ 184 w 3375"/>
              <a:gd name="T65" fmla="*/ 2455 h 3375"/>
              <a:gd name="T66" fmla="*/ 74 w 3375"/>
              <a:gd name="T67" fmla="*/ 2184 h 3375"/>
              <a:gd name="T68" fmla="*/ 12 w 3375"/>
              <a:gd name="T69" fmla="*/ 1891 h 3375"/>
              <a:gd name="T70" fmla="*/ 3 w 3375"/>
              <a:gd name="T71" fmla="*/ 1584 h 3375"/>
              <a:gd name="T72" fmla="*/ 48 w 3375"/>
              <a:gd name="T73" fmla="*/ 1287 h 3375"/>
              <a:gd name="T74" fmla="*/ 142 w 3375"/>
              <a:gd name="T75" fmla="*/ 1008 h 3375"/>
              <a:gd name="T76" fmla="*/ 281 w 3375"/>
              <a:gd name="T77" fmla="*/ 754 h 3375"/>
              <a:gd name="T78" fmla="*/ 461 w 3375"/>
              <a:gd name="T79" fmla="*/ 529 h 3375"/>
              <a:gd name="T80" fmla="*/ 675 w 3375"/>
              <a:gd name="T81" fmla="*/ 338 h 3375"/>
              <a:gd name="T82" fmla="*/ 920 w 3375"/>
              <a:gd name="T83" fmla="*/ 184 h 3375"/>
              <a:gd name="T84" fmla="*/ 1191 w 3375"/>
              <a:gd name="T85" fmla="*/ 74 h 3375"/>
              <a:gd name="T86" fmla="*/ 1484 w 3375"/>
              <a:gd name="T87" fmla="*/ 12 h 33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3375" h="3375">
                <a:moveTo>
                  <a:pt x="719" y="2402"/>
                </a:moveTo>
                <a:lnTo>
                  <a:pt x="719" y="2577"/>
                </a:lnTo>
                <a:lnTo>
                  <a:pt x="2656" y="2577"/>
                </a:lnTo>
                <a:lnTo>
                  <a:pt x="2656" y="2402"/>
                </a:lnTo>
                <a:lnTo>
                  <a:pt x="719" y="2402"/>
                </a:lnTo>
                <a:close/>
                <a:moveTo>
                  <a:pt x="1183" y="1999"/>
                </a:moveTo>
                <a:lnTo>
                  <a:pt x="1183" y="2174"/>
                </a:lnTo>
                <a:lnTo>
                  <a:pt x="2656" y="2174"/>
                </a:lnTo>
                <a:lnTo>
                  <a:pt x="2656" y="1999"/>
                </a:lnTo>
                <a:lnTo>
                  <a:pt x="1183" y="1999"/>
                </a:lnTo>
                <a:close/>
                <a:moveTo>
                  <a:pt x="719" y="1596"/>
                </a:moveTo>
                <a:lnTo>
                  <a:pt x="719" y="1771"/>
                </a:lnTo>
                <a:lnTo>
                  <a:pt x="2656" y="1771"/>
                </a:lnTo>
                <a:lnTo>
                  <a:pt x="2656" y="1596"/>
                </a:lnTo>
                <a:lnTo>
                  <a:pt x="719" y="1596"/>
                </a:lnTo>
                <a:close/>
                <a:moveTo>
                  <a:pt x="1183" y="1194"/>
                </a:moveTo>
                <a:lnTo>
                  <a:pt x="1183" y="1368"/>
                </a:lnTo>
                <a:lnTo>
                  <a:pt x="2656" y="1368"/>
                </a:lnTo>
                <a:lnTo>
                  <a:pt x="2656" y="1194"/>
                </a:lnTo>
                <a:lnTo>
                  <a:pt x="1183" y="1194"/>
                </a:lnTo>
                <a:close/>
                <a:moveTo>
                  <a:pt x="719" y="791"/>
                </a:moveTo>
                <a:lnTo>
                  <a:pt x="719" y="965"/>
                </a:lnTo>
                <a:lnTo>
                  <a:pt x="2656" y="965"/>
                </a:lnTo>
                <a:lnTo>
                  <a:pt x="2656" y="791"/>
                </a:lnTo>
                <a:lnTo>
                  <a:pt x="719" y="791"/>
                </a:lnTo>
                <a:close/>
                <a:moveTo>
                  <a:pt x="1688" y="0"/>
                </a:moveTo>
                <a:lnTo>
                  <a:pt x="1791" y="3"/>
                </a:lnTo>
                <a:lnTo>
                  <a:pt x="1891" y="12"/>
                </a:lnTo>
                <a:lnTo>
                  <a:pt x="1991" y="28"/>
                </a:lnTo>
                <a:lnTo>
                  <a:pt x="2088" y="48"/>
                </a:lnTo>
                <a:lnTo>
                  <a:pt x="2184" y="74"/>
                </a:lnTo>
                <a:lnTo>
                  <a:pt x="2277" y="105"/>
                </a:lnTo>
                <a:lnTo>
                  <a:pt x="2367" y="142"/>
                </a:lnTo>
                <a:lnTo>
                  <a:pt x="2455" y="184"/>
                </a:lnTo>
                <a:lnTo>
                  <a:pt x="2539" y="230"/>
                </a:lnTo>
                <a:lnTo>
                  <a:pt x="2621" y="281"/>
                </a:lnTo>
                <a:lnTo>
                  <a:pt x="2700" y="338"/>
                </a:lnTo>
                <a:lnTo>
                  <a:pt x="2775" y="397"/>
                </a:lnTo>
                <a:lnTo>
                  <a:pt x="2846" y="461"/>
                </a:lnTo>
                <a:lnTo>
                  <a:pt x="2914" y="529"/>
                </a:lnTo>
                <a:lnTo>
                  <a:pt x="2978" y="600"/>
                </a:lnTo>
                <a:lnTo>
                  <a:pt x="3038" y="675"/>
                </a:lnTo>
                <a:lnTo>
                  <a:pt x="3094" y="754"/>
                </a:lnTo>
                <a:lnTo>
                  <a:pt x="3145" y="836"/>
                </a:lnTo>
                <a:lnTo>
                  <a:pt x="3191" y="920"/>
                </a:lnTo>
                <a:lnTo>
                  <a:pt x="3233" y="1008"/>
                </a:lnTo>
                <a:lnTo>
                  <a:pt x="3270" y="1098"/>
                </a:lnTo>
                <a:lnTo>
                  <a:pt x="3301" y="1191"/>
                </a:lnTo>
                <a:lnTo>
                  <a:pt x="3327" y="1287"/>
                </a:lnTo>
                <a:lnTo>
                  <a:pt x="3347" y="1384"/>
                </a:lnTo>
                <a:lnTo>
                  <a:pt x="3363" y="1484"/>
                </a:lnTo>
                <a:lnTo>
                  <a:pt x="3372" y="1584"/>
                </a:lnTo>
                <a:lnTo>
                  <a:pt x="3375" y="1686"/>
                </a:lnTo>
                <a:lnTo>
                  <a:pt x="3372" y="1790"/>
                </a:lnTo>
                <a:lnTo>
                  <a:pt x="3363" y="1891"/>
                </a:lnTo>
                <a:lnTo>
                  <a:pt x="3347" y="1991"/>
                </a:lnTo>
                <a:lnTo>
                  <a:pt x="3327" y="2088"/>
                </a:lnTo>
                <a:lnTo>
                  <a:pt x="3301" y="2184"/>
                </a:lnTo>
                <a:lnTo>
                  <a:pt x="3270" y="2277"/>
                </a:lnTo>
                <a:lnTo>
                  <a:pt x="3233" y="2367"/>
                </a:lnTo>
                <a:lnTo>
                  <a:pt x="3191" y="2455"/>
                </a:lnTo>
                <a:lnTo>
                  <a:pt x="3145" y="2539"/>
                </a:lnTo>
                <a:lnTo>
                  <a:pt x="3094" y="2621"/>
                </a:lnTo>
                <a:lnTo>
                  <a:pt x="3038" y="2700"/>
                </a:lnTo>
                <a:lnTo>
                  <a:pt x="2978" y="2775"/>
                </a:lnTo>
                <a:lnTo>
                  <a:pt x="2914" y="2846"/>
                </a:lnTo>
                <a:lnTo>
                  <a:pt x="2846" y="2914"/>
                </a:lnTo>
                <a:lnTo>
                  <a:pt x="2775" y="2978"/>
                </a:lnTo>
                <a:lnTo>
                  <a:pt x="2700" y="3038"/>
                </a:lnTo>
                <a:lnTo>
                  <a:pt x="2621" y="3094"/>
                </a:lnTo>
                <a:lnTo>
                  <a:pt x="2539" y="3145"/>
                </a:lnTo>
                <a:lnTo>
                  <a:pt x="2455" y="3191"/>
                </a:lnTo>
                <a:lnTo>
                  <a:pt x="2367" y="3233"/>
                </a:lnTo>
                <a:lnTo>
                  <a:pt x="2277" y="3270"/>
                </a:lnTo>
                <a:lnTo>
                  <a:pt x="2184" y="3301"/>
                </a:lnTo>
                <a:lnTo>
                  <a:pt x="2088" y="3327"/>
                </a:lnTo>
                <a:lnTo>
                  <a:pt x="1991" y="3347"/>
                </a:lnTo>
                <a:lnTo>
                  <a:pt x="1891" y="3363"/>
                </a:lnTo>
                <a:lnTo>
                  <a:pt x="1791" y="3372"/>
                </a:lnTo>
                <a:lnTo>
                  <a:pt x="1688" y="3375"/>
                </a:lnTo>
                <a:lnTo>
                  <a:pt x="1585" y="3372"/>
                </a:lnTo>
                <a:lnTo>
                  <a:pt x="1484" y="3363"/>
                </a:lnTo>
                <a:lnTo>
                  <a:pt x="1384" y="3347"/>
                </a:lnTo>
                <a:lnTo>
                  <a:pt x="1287" y="3327"/>
                </a:lnTo>
                <a:lnTo>
                  <a:pt x="1191" y="3301"/>
                </a:lnTo>
                <a:lnTo>
                  <a:pt x="1098" y="3270"/>
                </a:lnTo>
                <a:lnTo>
                  <a:pt x="1008" y="3233"/>
                </a:lnTo>
                <a:lnTo>
                  <a:pt x="920" y="3191"/>
                </a:lnTo>
                <a:lnTo>
                  <a:pt x="836" y="3145"/>
                </a:lnTo>
                <a:lnTo>
                  <a:pt x="754" y="3094"/>
                </a:lnTo>
                <a:lnTo>
                  <a:pt x="675" y="3038"/>
                </a:lnTo>
                <a:lnTo>
                  <a:pt x="600" y="2978"/>
                </a:lnTo>
                <a:lnTo>
                  <a:pt x="529" y="2914"/>
                </a:lnTo>
                <a:lnTo>
                  <a:pt x="461" y="2846"/>
                </a:lnTo>
                <a:lnTo>
                  <a:pt x="397" y="2775"/>
                </a:lnTo>
                <a:lnTo>
                  <a:pt x="338" y="2700"/>
                </a:lnTo>
                <a:lnTo>
                  <a:pt x="281" y="2621"/>
                </a:lnTo>
                <a:lnTo>
                  <a:pt x="230" y="2539"/>
                </a:lnTo>
                <a:lnTo>
                  <a:pt x="184" y="2455"/>
                </a:lnTo>
                <a:lnTo>
                  <a:pt x="142" y="2367"/>
                </a:lnTo>
                <a:lnTo>
                  <a:pt x="105" y="2277"/>
                </a:lnTo>
                <a:lnTo>
                  <a:pt x="74" y="2184"/>
                </a:lnTo>
                <a:lnTo>
                  <a:pt x="48" y="2088"/>
                </a:lnTo>
                <a:lnTo>
                  <a:pt x="28" y="1991"/>
                </a:lnTo>
                <a:lnTo>
                  <a:pt x="12" y="1891"/>
                </a:lnTo>
                <a:lnTo>
                  <a:pt x="3" y="1790"/>
                </a:lnTo>
                <a:lnTo>
                  <a:pt x="0" y="1686"/>
                </a:lnTo>
                <a:lnTo>
                  <a:pt x="3" y="1584"/>
                </a:lnTo>
                <a:lnTo>
                  <a:pt x="12" y="1484"/>
                </a:lnTo>
                <a:lnTo>
                  <a:pt x="28" y="1384"/>
                </a:lnTo>
                <a:lnTo>
                  <a:pt x="48" y="1287"/>
                </a:lnTo>
                <a:lnTo>
                  <a:pt x="74" y="1191"/>
                </a:lnTo>
                <a:lnTo>
                  <a:pt x="105" y="1098"/>
                </a:lnTo>
                <a:lnTo>
                  <a:pt x="142" y="1008"/>
                </a:lnTo>
                <a:lnTo>
                  <a:pt x="184" y="920"/>
                </a:lnTo>
                <a:lnTo>
                  <a:pt x="230" y="836"/>
                </a:lnTo>
                <a:lnTo>
                  <a:pt x="281" y="754"/>
                </a:lnTo>
                <a:lnTo>
                  <a:pt x="338" y="675"/>
                </a:lnTo>
                <a:lnTo>
                  <a:pt x="397" y="600"/>
                </a:lnTo>
                <a:lnTo>
                  <a:pt x="461" y="529"/>
                </a:lnTo>
                <a:lnTo>
                  <a:pt x="529" y="461"/>
                </a:lnTo>
                <a:lnTo>
                  <a:pt x="600" y="397"/>
                </a:lnTo>
                <a:lnTo>
                  <a:pt x="675" y="338"/>
                </a:lnTo>
                <a:lnTo>
                  <a:pt x="754" y="281"/>
                </a:lnTo>
                <a:lnTo>
                  <a:pt x="836" y="230"/>
                </a:lnTo>
                <a:lnTo>
                  <a:pt x="920" y="184"/>
                </a:lnTo>
                <a:lnTo>
                  <a:pt x="1008" y="142"/>
                </a:lnTo>
                <a:lnTo>
                  <a:pt x="1098" y="105"/>
                </a:lnTo>
                <a:lnTo>
                  <a:pt x="1191" y="74"/>
                </a:lnTo>
                <a:lnTo>
                  <a:pt x="1287" y="48"/>
                </a:lnTo>
                <a:lnTo>
                  <a:pt x="1384" y="28"/>
                </a:lnTo>
                <a:lnTo>
                  <a:pt x="1484" y="12"/>
                </a:lnTo>
                <a:lnTo>
                  <a:pt x="1585" y="3"/>
                </a:lnTo>
                <a:lnTo>
                  <a:pt x="1688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60" name="Group 159"/>
          <p:cNvGrpSpPr/>
          <p:nvPr/>
        </p:nvGrpSpPr>
        <p:grpSpPr>
          <a:xfrm>
            <a:off x="5325177" y="2668588"/>
            <a:ext cx="596900" cy="595312"/>
            <a:chOff x="5351463" y="2668588"/>
            <a:chExt cx="596900" cy="595312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58" name="Freeform 105"/>
            <p:cNvSpPr>
              <a:spLocks/>
            </p:cNvSpPr>
            <p:nvPr/>
          </p:nvSpPr>
          <p:spPr bwMode="auto">
            <a:xfrm>
              <a:off x="5594351" y="2922588"/>
              <a:ext cx="111125" cy="111125"/>
            </a:xfrm>
            <a:custGeom>
              <a:avLst/>
              <a:gdLst>
                <a:gd name="T0" fmla="*/ 317 w 636"/>
                <a:gd name="T1" fmla="*/ 0 h 634"/>
                <a:gd name="T2" fmla="*/ 361 w 636"/>
                <a:gd name="T3" fmla="*/ 2 h 634"/>
                <a:gd name="T4" fmla="*/ 402 w 636"/>
                <a:gd name="T5" fmla="*/ 11 h 634"/>
                <a:gd name="T6" fmla="*/ 442 w 636"/>
                <a:gd name="T7" fmla="*/ 25 h 634"/>
                <a:gd name="T8" fmla="*/ 478 w 636"/>
                <a:gd name="T9" fmla="*/ 43 h 634"/>
                <a:gd name="T10" fmla="*/ 512 w 636"/>
                <a:gd name="T11" fmla="*/ 65 h 634"/>
                <a:gd name="T12" fmla="*/ 543 w 636"/>
                <a:gd name="T13" fmla="*/ 92 h 634"/>
                <a:gd name="T14" fmla="*/ 569 w 636"/>
                <a:gd name="T15" fmla="*/ 123 h 634"/>
                <a:gd name="T16" fmla="*/ 593 w 636"/>
                <a:gd name="T17" fmla="*/ 156 h 634"/>
                <a:gd name="T18" fmla="*/ 611 w 636"/>
                <a:gd name="T19" fmla="*/ 193 h 634"/>
                <a:gd name="T20" fmla="*/ 625 w 636"/>
                <a:gd name="T21" fmla="*/ 232 h 634"/>
                <a:gd name="T22" fmla="*/ 633 w 636"/>
                <a:gd name="T23" fmla="*/ 274 h 634"/>
                <a:gd name="T24" fmla="*/ 636 w 636"/>
                <a:gd name="T25" fmla="*/ 317 h 634"/>
                <a:gd name="T26" fmla="*/ 633 w 636"/>
                <a:gd name="T27" fmla="*/ 360 h 634"/>
                <a:gd name="T28" fmla="*/ 625 w 636"/>
                <a:gd name="T29" fmla="*/ 401 h 634"/>
                <a:gd name="T30" fmla="*/ 611 w 636"/>
                <a:gd name="T31" fmla="*/ 441 h 634"/>
                <a:gd name="T32" fmla="*/ 593 w 636"/>
                <a:gd name="T33" fmla="*/ 477 h 634"/>
                <a:gd name="T34" fmla="*/ 569 w 636"/>
                <a:gd name="T35" fmla="*/ 510 h 634"/>
                <a:gd name="T36" fmla="*/ 543 w 636"/>
                <a:gd name="T37" fmla="*/ 541 h 634"/>
                <a:gd name="T38" fmla="*/ 512 w 636"/>
                <a:gd name="T39" fmla="*/ 568 h 634"/>
                <a:gd name="T40" fmla="*/ 478 w 636"/>
                <a:gd name="T41" fmla="*/ 591 h 634"/>
                <a:gd name="T42" fmla="*/ 442 w 636"/>
                <a:gd name="T43" fmla="*/ 610 h 634"/>
                <a:gd name="T44" fmla="*/ 402 w 636"/>
                <a:gd name="T45" fmla="*/ 623 h 634"/>
                <a:gd name="T46" fmla="*/ 361 w 636"/>
                <a:gd name="T47" fmla="*/ 631 h 634"/>
                <a:gd name="T48" fmla="*/ 317 w 636"/>
                <a:gd name="T49" fmla="*/ 634 h 634"/>
                <a:gd name="T50" fmla="*/ 275 w 636"/>
                <a:gd name="T51" fmla="*/ 631 h 634"/>
                <a:gd name="T52" fmla="*/ 233 w 636"/>
                <a:gd name="T53" fmla="*/ 623 h 634"/>
                <a:gd name="T54" fmla="*/ 194 w 636"/>
                <a:gd name="T55" fmla="*/ 610 h 634"/>
                <a:gd name="T56" fmla="*/ 157 w 636"/>
                <a:gd name="T57" fmla="*/ 591 h 634"/>
                <a:gd name="T58" fmla="*/ 123 w 636"/>
                <a:gd name="T59" fmla="*/ 568 h 634"/>
                <a:gd name="T60" fmla="*/ 93 w 636"/>
                <a:gd name="T61" fmla="*/ 541 h 634"/>
                <a:gd name="T62" fmla="*/ 66 w 636"/>
                <a:gd name="T63" fmla="*/ 510 h 634"/>
                <a:gd name="T64" fmla="*/ 43 w 636"/>
                <a:gd name="T65" fmla="*/ 477 h 634"/>
                <a:gd name="T66" fmla="*/ 25 w 636"/>
                <a:gd name="T67" fmla="*/ 441 h 634"/>
                <a:gd name="T68" fmla="*/ 11 w 636"/>
                <a:gd name="T69" fmla="*/ 401 h 634"/>
                <a:gd name="T70" fmla="*/ 3 w 636"/>
                <a:gd name="T71" fmla="*/ 360 h 634"/>
                <a:gd name="T72" fmla="*/ 0 w 636"/>
                <a:gd name="T73" fmla="*/ 317 h 634"/>
                <a:gd name="T74" fmla="*/ 3 w 636"/>
                <a:gd name="T75" fmla="*/ 274 h 634"/>
                <a:gd name="T76" fmla="*/ 11 w 636"/>
                <a:gd name="T77" fmla="*/ 232 h 634"/>
                <a:gd name="T78" fmla="*/ 25 w 636"/>
                <a:gd name="T79" fmla="*/ 193 h 634"/>
                <a:gd name="T80" fmla="*/ 43 w 636"/>
                <a:gd name="T81" fmla="*/ 156 h 634"/>
                <a:gd name="T82" fmla="*/ 66 w 636"/>
                <a:gd name="T83" fmla="*/ 123 h 634"/>
                <a:gd name="T84" fmla="*/ 93 w 636"/>
                <a:gd name="T85" fmla="*/ 92 h 634"/>
                <a:gd name="T86" fmla="*/ 123 w 636"/>
                <a:gd name="T87" fmla="*/ 65 h 634"/>
                <a:gd name="T88" fmla="*/ 157 w 636"/>
                <a:gd name="T89" fmla="*/ 43 h 634"/>
                <a:gd name="T90" fmla="*/ 194 w 636"/>
                <a:gd name="T91" fmla="*/ 25 h 634"/>
                <a:gd name="T92" fmla="*/ 233 w 636"/>
                <a:gd name="T93" fmla="*/ 11 h 634"/>
                <a:gd name="T94" fmla="*/ 275 w 636"/>
                <a:gd name="T95" fmla="*/ 2 h 634"/>
                <a:gd name="T96" fmla="*/ 317 w 636"/>
                <a:gd name="T97" fmla="*/ 0 h 6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636" h="634">
                  <a:moveTo>
                    <a:pt x="317" y="0"/>
                  </a:moveTo>
                  <a:lnTo>
                    <a:pt x="361" y="2"/>
                  </a:lnTo>
                  <a:lnTo>
                    <a:pt x="402" y="11"/>
                  </a:lnTo>
                  <a:lnTo>
                    <a:pt x="442" y="25"/>
                  </a:lnTo>
                  <a:lnTo>
                    <a:pt x="478" y="43"/>
                  </a:lnTo>
                  <a:lnTo>
                    <a:pt x="512" y="65"/>
                  </a:lnTo>
                  <a:lnTo>
                    <a:pt x="543" y="92"/>
                  </a:lnTo>
                  <a:lnTo>
                    <a:pt x="569" y="123"/>
                  </a:lnTo>
                  <a:lnTo>
                    <a:pt x="593" y="156"/>
                  </a:lnTo>
                  <a:lnTo>
                    <a:pt x="611" y="193"/>
                  </a:lnTo>
                  <a:lnTo>
                    <a:pt x="625" y="232"/>
                  </a:lnTo>
                  <a:lnTo>
                    <a:pt x="633" y="274"/>
                  </a:lnTo>
                  <a:lnTo>
                    <a:pt x="636" y="317"/>
                  </a:lnTo>
                  <a:lnTo>
                    <a:pt x="633" y="360"/>
                  </a:lnTo>
                  <a:lnTo>
                    <a:pt x="625" y="401"/>
                  </a:lnTo>
                  <a:lnTo>
                    <a:pt x="611" y="441"/>
                  </a:lnTo>
                  <a:lnTo>
                    <a:pt x="593" y="477"/>
                  </a:lnTo>
                  <a:lnTo>
                    <a:pt x="569" y="510"/>
                  </a:lnTo>
                  <a:lnTo>
                    <a:pt x="543" y="541"/>
                  </a:lnTo>
                  <a:lnTo>
                    <a:pt x="512" y="568"/>
                  </a:lnTo>
                  <a:lnTo>
                    <a:pt x="478" y="591"/>
                  </a:lnTo>
                  <a:lnTo>
                    <a:pt x="442" y="610"/>
                  </a:lnTo>
                  <a:lnTo>
                    <a:pt x="402" y="623"/>
                  </a:lnTo>
                  <a:lnTo>
                    <a:pt x="361" y="631"/>
                  </a:lnTo>
                  <a:lnTo>
                    <a:pt x="317" y="634"/>
                  </a:lnTo>
                  <a:lnTo>
                    <a:pt x="275" y="631"/>
                  </a:lnTo>
                  <a:lnTo>
                    <a:pt x="233" y="623"/>
                  </a:lnTo>
                  <a:lnTo>
                    <a:pt x="194" y="610"/>
                  </a:lnTo>
                  <a:lnTo>
                    <a:pt x="157" y="591"/>
                  </a:lnTo>
                  <a:lnTo>
                    <a:pt x="123" y="568"/>
                  </a:lnTo>
                  <a:lnTo>
                    <a:pt x="93" y="541"/>
                  </a:lnTo>
                  <a:lnTo>
                    <a:pt x="66" y="510"/>
                  </a:lnTo>
                  <a:lnTo>
                    <a:pt x="43" y="477"/>
                  </a:lnTo>
                  <a:lnTo>
                    <a:pt x="25" y="441"/>
                  </a:lnTo>
                  <a:lnTo>
                    <a:pt x="11" y="401"/>
                  </a:lnTo>
                  <a:lnTo>
                    <a:pt x="3" y="360"/>
                  </a:lnTo>
                  <a:lnTo>
                    <a:pt x="0" y="317"/>
                  </a:lnTo>
                  <a:lnTo>
                    <a:pt x="3" y="274"/>
                  </a:lnTo>
                  <a:lnTo>
                    <a:pt x="11" y="232"/>
                  </a:lnTo>
                  <a:lnTo>
                    <a:pt x="25" y="193"/>
                  </a:lnTo>
                  <a:lnTo>
                    <a:pt x="43" y="156"/>
                  </a:lnTo>
                  <a:lnTo>
                    <a:pt x="66" y="123"/>
                  </a:lnTo>
                  <a:lnTo>
                    <a:pt x="93" y="92"/>
                  </a:lnTo>
                  <a:lnTo>
                    <a:pt x="123" y="65"/>
                  </a:lnTo>
                  <a:lnTo>
                    <a:pt x="157" y="43"/>
                  </a:lnTo>
                  <a:lnTo>
                    <a:pt x="194" y="25"/>
                  </a:lnTo>
                  <a:lnTo>
                    <a:pt x="233" y="11"/>
                  </a:lnTo>
                  <a:lnTo>
                    <a:pt x="275" y="2"/>
                  </a:lnTo>
                  <a:lnTo>
                    <a:pt x="31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9" name="Freeform 106"/>
            <p:cNvSpPr>
              <a:spLocks noEditPoints="1"/>
            </p:cNvSpPr>
            <p:nvPr/>
          </p:nvSpPr>
          <p:spPr bwMode="auto">
            <a:xfrm>
              <a:off x="5351463" y="2668588"/>
              <a:ext cx="596900" cy="595312"/>
            </a:xfrm>
            <a:custGeom>
              <a:avLst/>
              <a:gdLst>
                <a:gd name="T0" fmla="*/ 1454 w 3384"/>
                <a:gd name="T1" fmla="*/ 1124 h 3375"/>
                <a:gd name="T2" fmla="*/ 1189 w 3384"/>
                <a:gd name="T3" fmla="*/ 1003 h 3375"/>
                <a:gd name="T4" fmla="*/ 1076 w 3384"/>
                <a:gd name="T5" fmla="*/ 1476 h 3375"/>
                <a:gd name="T6" fmla="*/ 803 w 3384"/>
                <a:gd name="T7" fmla="*/ 1579 h 3375"/>
                <a:gd name="T8" fmla="*/ 1058 w 3384"/>
                <a:gd name="T9" fmla="*/ 1992 h 3375"/>
                <a:gd name="T10" fmla="*/ 937 w 3384"/>
                <a:gd name="T11" fmla="*/ 2258 h 3375"/>
                <a:gd name="T12" fmla="*/ 1411 w 3384"/>
                <a:gd name="T13" fmla="*/ 2370 h 3375"/>
                <a:gd name="T14" fmla="*/ 1515 w 3384"/>
                <a:gd name="T15" fmla="*/ 2643 h 3375"/>
                <a:gd name="T16" fmla="*/ 1930 w 3384"/>
                <a:gd name="T17" fmla="*/ 2388 h 3375"/>
                <a:gd name="T18" fmla="*/ 2195 w 3384"/>
                <a:gd name="T19" fmla="*/ 2508 h 3375"/>
                <a:gd name="T20" fmla="*/ 2308 w 3384"/>
                <a:gd name="T21" fmla="*/ 2036 h 3375"/>
                <a:gd name="T22" fmla="*/ 2581 w 3384"/>
                <a:gd name="T23" fmla="*/ 1933 h 3375"/>
                <a:gd name="T24" fmla="*/ 2326 w 3384"/>
                <a:gd name="T25" fmla="*/ 1519 h 3375"/>
                <a:gd name="T26" fmla="*/ 2446 w 3384"/>
                <a:gd name="T27" fmla="*/ 1254 h 3375"/>
                <a:gd name="T28" fmla="*/ 1973 w 3384"/>
                <a:gd name="T29" fmla="*/ 1141 h 3375"/>
                <a:gd name="T30" fmla="*/ 1869 w 3384"/>
                <a:gd name="T31" fmla="*/ 869 h 3375"/>
                <a:gd name="T32" fmla="*/ 1795 w 3384"/>
                <a:gd name="T33" fmla="*/ 3 h 3375"/>
                <a:gd name="T34" fmla="*/ 2094 w 3384"/>
                <a:gd name="T35" fmla="*/ 48 h 3375"/>
                <a:gd name="T36" fmla="*/ 2373 w 3384"/>
                <a:gd name="T37" fmla="*/ 142 h 3375"/>
                <a:gd name="T38" fmla="*/ 2628 w 3384"/>
                <a:gd name="T39" fmla="*/ 281 h 3375"/>
                <a:gd name="T40" fmla="*/ 2854 w 3384"/>
                <a:gd name="T41" fmla="*/ 461 h 3375"/>
                <a:gd name="T42" fmla="*/ 3046 w 3384"/>
                <a:gd name="T43" fmla="*/ 675 h 3375"/>
                <a:gd name="T44" fmla="*/ 3199 w 3384"/>
                <a:gd name="T45" fmla="*/ 920 h 3375"/>
                <a:gd name="T46" fmla="*/ 3310 w 3384"/>
                <a:gd name="T47" fmla="*/ 1191 h 3375"/>
                <a:gd name="T48" fmla="*/ 3372 w 3384"/>
                <a:gd name="T49" fmla="*/ 1484 h 3375"/>
                <a:gd name="T50" fmla="*/ 3381 w 3384"/>
                <a:gd name="T51" fmla="*/ 1790 h 3375"/>
                <a:gd name="T52" fmla="*/ 3336 w 3384"/>
                <a:gd name="T53" fmla="*/ 2088 h 3375"/>
                <a:gd name="T54" fmla="*/ 3241 w 3384"/>
                <a:gd name="T55" fmla="*/ 2367 h 3375"/>
                <a:gd name="T56" fmla="*/ 3102 w 3384"/>
                <a:gd name="T57" fmla="*/ 2621 h 3375"/>
                <a:gd name="T58" fmla="*/ 2922 w 3384"/>
                <a:gd name="T59" fmla="*/ 2846 h 3375"/>
                <a:gd name="T60" fmla="*/ 2707 w 3384"/>
                <a:gd name="T61" fmla="*/ 3038 h 3375"/>
                <a:gd name="T62" fmla="*/ 2461 w 3384"/>
                <a:gd name="T63" fmla="*/ 3191 h 3375"/>
                <a:gd name="T64" fmla="*/ 2189 w 3384"/>
                <a:gd name="T65" fmla="*/ 3301 h 3375"/>
                <a:gd name="T66" fmla="*/ 1896 w 3384"/>
                <a:gd name="T67" fmla="*/ 3363 h 3375"/>
                <a:gd name="T68" fmla="*/ 1588 w 3384"/>
                <a:gd name="T69" fmla="*/ 3372 h 3375"/>
                <a:gd name="T70" fmla="*/ 1290 w 3384"/>
                <a:gd name="T71" fmla="*/ 3327 h 3375"/>
                <a:gd name="T72" fmla="*/ 1011 w 3384"/>
                <a:gd name="T73" fmla="*/ 3233 h 3375"/>
                <a:gd name="T74" fmla="*/ 756 w 3384"/>
                <a:gd name="T75" fmla="*/ 3094 h 3375"/>
                <a:gd name="T76" fmla="*/ 530 w 3384"/>
                <a:gd name="T77" fmla="*/ 2914 h 3375"/>
                <a:gd name="T78" fmla="*/ 338 w 3384"/>
                <a:gd name="T79" fmla="*/ 2700 h 3375"/>
                <a:gd name="T80" fmla="*/ 185 w 3384"/>
                <a:gd name="T81" fmla="*/ 2455 h 3375"/>
                <a:gd name="T82" fmla="*/ 74 w 3384"/>
                <a:gd name="T83" fmla="*/ 2184 h 3375"/>
                <a:gd name="T84" fmla="*/ 12 w 3384"/>
                <a:gd name="T85" fmla="*/ 1891 h 3375"/>
                <a:gd name="T86" fmla="*/ 3 w 3384"/>
                <a:gd name="T87" fmla="*/ 1584 h 3375"/>
                <a:gd name="T88" fmla="*/ 48 w 3384"/>
                <a:gd name="T89" fmla="*/ 1287 h 3375"/>
                <a:gd name="T90" fmla="*/ 143 w 3384"/>
                <a:gd name="T91" fmla="*/ 1008 h 3375"/>
                <a:gd name="T92" fmla="*/ 282 w 3384"/>
                <a:gd name="T93" fmla="*/ 754 h 3375"/>
                <a:gd name="T94" fmla="*/ 462 w 3384"/>
                <a:gd name="T95" fmla="*/ 529 h 3375"/>
                <a:gd name="T96" fmla="*/ 677 w 3384"/>
                <a:gd name="T97" fmla="*/ 338 h 3375"/>
                <a:gd name="T98" fmla="*/ 923 w 3384"/>
                <a:gd name="T99" fmla="*/ 184 h 3375"/>
                <a:gd name="T100" fmla="*/ 1195 w 3384"/>
                <a:gd name="T101" fmla="*/ 74 h 3375"/>
                <a:gd name="T102" fmla="*/ 1488 w 3384"/>
                <a:gd name="T103" fmla="*/ 12 h 3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384" h="3375">
                  <a:moveTo>
                    <a:pt x="1515" y="869"/>
                  </a:moveTo>
                  <a:lnTo>
                    <a:pt x="1499" y="1109"/>
                  </a:lnTo>
                  <a:lnTo>
                    <a:pt x="1454" y="1124"/>
                  </a:lnTo>
                  <a:lnTo>
                    <a:pt x="1411" y="1141"/>
                  </a:lnTo>
                  <a:lnTo>
                    <a:pt x="1369" y="1162"/>
                  </a:lnTo>
                  <a:lnTo>
                    <a:pt x="1189" y="1003"/>
                  </a:lnTo>
                  <a:lnTo>
                    <a:pt x="937" y="1254"/>
                  </a:lnTo>
                  <a:lnTo>
                    <a:pt x="1096" y="1434"/>
                  </a:lnTo>
                  <a:lnTo>
                    <a:pt x="1076" y="1476"/>
                  </a:lnTo>
                  <a:lnTo>
                    <a:pt x="1058" y="1519"/>
                  </a:lnTo>
                  <a:lnTo>
                    <a:pt x="1043" y="1564"/>
                  </a:lnTo>
                  <a:lnTo>
                    <a:pt x="803" y="1579"/>
                  </a:lnTo>
                  <a:lnTo>
                    <a:pt x="803" y="1933"/>
                  </a:lnTo>
                  <a:lnTo>
                    <a:pt x="1043" y="1948"/>
                  </a:lnTo>
                  <a:lnTo>
                    <a:pt x="1058" y="1992"/>
                  </a:lnTo>
                  <a:lnTo>
                    <a:pt x="1076" y="2036"/>
                  </a:lnTo>
                  <a:lnTo>
                    <a:pt x="1096" y="2077"/>
                  </a:lnTo>
                  <a:lnTo>
                    <a:pt x="937" y="2258"/>
                  </a:lnTo>
                  <a:lnTo>
                    <a:pt x="1189" y="2508"/>
                  </a:lnTo>
                  <a:lnTo>
                    <a:pt x="1369" y="2349"/>
                  </a:lnTo>
                  <a:lnTo>
                    <a:pt x="1411" y="2370"/>
                  </a:lnTo>
                  <a:lnTo>
                    <a:pt x="1454" y="2388"/>
                  </a:lnTo>
                  <a:lnTo>
                    <a:pt x="1499" y="2402"/>
                  </a:lnTo>
                  <a:lnTo>
                    <a:pt x="1515" y="2643"/>
                  </a:lnTo>
                  <a:lnTo>
                    <a:pt x="1869" y="2643"/>
                  </a:lnTo>
                  <a:lnTo>
                    <a:pt x="1885" y="2402"/>
                  </a:lnTo>
                  <a:lnTo>
                    <a:pt x="1930" y="2388"/>
                  </a:lnTo>
                  <a:lnTo>
                    <a:pt x="1973" y="2370"/>
                  </a:lnTo>
                  <a:lnTo>
                    <a:pt x="2014" y="2349"/>
                  </a:lnTo>
                  <a:lnTo>
                    <a:pt x="2195" y="2508"/>
                  </a:lnTo>
                  <a:lnTo>
                    <a:pt x="2446" y="2258"/>
                  </a:lnTo>
                  <a:lnTo>
                    <a:pt x="2287" y="2077"/>
                  </a:lnTo>
                  <a:lnTo>
                    <a:pt x="2308" y="2036"/>
                  </a:lnTo>
                  <a:lnTo>
                    <a:pt x="2326" y="1992"/>
                  </a:lnTo>
                  <a:lnTo>
                    <a:pt x="2341" y="1948"/>
                  </a:lnTo>
                  <a:lnTo>
                    <a:pt x="2581" y="1933"/>
                  </a:lnTo>
                  <a:lnTo>
                    <a:pt x="2581" y="1579"/>
                  </a:lnTo>
                  <a:lnTo>
                    <a:pt x="2341" y="1564"/>
                  </a:lnTo>
                  <a:lnTo>
                    <a:pt x="2326" y="1519"/>
                  </a:lnTo>
                  <a:lnTo>
                    <a:pt x="2308" y="1476"/>
                  </a:lnTo>
                  <a:lnTo>
                    <a:pt x="2287" y="1434"/>
                  </a:lnTo>
                  <a:lnTo>
                    <a:pt x="2446" y="1254"/>
                  </a:lnTo>
                  <a:lnTo>
                    <a:pt x="2195" y="1003"/>
                  </a:lnTo>
                  <a:lnTo>
                    <a:pt x="2014" y="1162"/>
                  </a:lnTo>
                  <a:lnTo>
                    <a:pt x="1973" y="1141"/>
                  </a:lnTo>
                  <a:lnTo>
                    <a:pt x="1930" y="1124"/>
                  </a:lnTo>
                  <a:lnTo>
                    <a:pt x="1885" y="1109"/>
                  </a:lnTo>
                  <a:lnTo>
                    <a:pt x="1869" y="869"/>
                  </a:lnTo>
                  <a:lnTo>
                    <a:pt x="1515" y="869"/>
                  </a:lnTo>
                  <a:close/>
                  <a:moveTo>
                    <a:pt x="1691" y="0"/>
                  </a:moveTo>
                  <a:lnTo>
                    <a:pt x="1795" y="3"/>
                  </a:lnTo>
                  <a:lnTo>
                    <a:pt x="1896" y="12"/>
                  </a:lnTo>
                  <a:lnTo>
                    <a:pt x="1997" y="28"/>
                  </a:lnTo>
                  <a:lnTo>
                    <a:pt x="2094" y="48"/>
                  </a:lnTo>
                  <a:lnTo>
                    <a:pt x="2189" y="74"/>
                  </a:lnTo>
                  <a:lnTo>
                    <a:pt x="2283" y="105"/>
                  </a:lnTo>
                  <a:lnTo>
                    <a:pt x="2373" y="142"/>
                  </a:lnTo>
                  <a:lnTo>
                    <a:pt x="2461" y="184"/>
                  </a:lnTo>
                  <a:lnTo>
                    <a:pt x="2546" y="230"/>
                  </a:lnTo>
                  <a:lnTo>
                    <a:pt x="2628" y="281"/>
                  </a:lnTo>
                  <a:lnTo>
                    <a:pt x="2707" y="338"/>
                  </a:lnTo>
                  <a:lnTo>
                    <a:pt x="2782" y="397"/>
                  </a:lnTo>
                  <a:lnTo>
                    <a:pt x="2854" y="461"/>
                  </a:lnTo>
                  <a:lnTo>
                    <a:pt x="2922" y="529"/>
                  </a:lnTo>
                  <a:lnTo>
                    <a:pt x="2986" y="600"/>
                  </a:lnTo>
                  <a:lnTo>
                    <a:pt x="3046" y="675"/>
                  </a:lnTo>
                  <a:lnTo>
                    <a:pt x="3102" y="754"/>
                  </a:lnTo>
                  <a:lnTo>
                    <a:pt x="3153" y="836"/>
                  </a:lnTo>
                  <a:lnTo>
                    <a:pt x="3199" y="920"/>
                  </a:lnTo>
                  <a:lnTo>
                    <a:pt x="3241" y="1008"/>
                  </a:lnTo>
                  <a:lnTo>
                    <a:pt x="3278" y="1098"/>
                  </a:lnTo>
                  <a:lnTo>
                    <a:pt x="3310" y="1191"/>
                  </a:lnTo>
                  <a:lnTo>
                    <a:pt x="3336" y="1287"/>
                  </a:lnTo>
                  <a:lnTo>
                    <a:pt x="3356" y="1384"/>
                  </a:lnTo>
                  <a:lnTo>
                    <a:pt x="3372" y="1484"/>
                  </a:lnTo>
                  <a:lnTo>
                    <a:pt x="3381" y="1584"/>
                  </a:lnTo>
                  <a:lnTo>
                    <a:pt x="3384" y="1686"/>
                  </a:lnTo>
                  <a:lnTo>
                    <a:pt x="3381" y="1790"/>
                  </a:lnTo>
                  <a:lnTo>
                    <a:pt x="3372" y="1891"/>
                  </a:lnTo>
                  <a:lnTo>
                    <a:pt x="3356" y="1991"/>
                  </a:lnTo>
                  <a:lnTo>
                    <a:pt x="3336" y="2088"/>
                  </a:lnTo>
                  <a:lnTo>
                    <a:pt x="3310" y="2184"/>
                  </a:lnTo>
                  <a:lnTo>
                    <a:pt x="3278" y="2277"/>
                  </a:lnTo>
                  <a:lnTo>
                    <a:pt x="3241" y="2367"/>
                  </a:lnTo>
                  <a:lnTo>
                    <a:pt x="3199" y="2455"/>
                  </a:lnTo>
                  <a:lnTo>
                    <a:pt x="3153" y="2539"/>
                  </a:lnTo>
                  <a:lnTo>
                    <a:pt x="3102" y="2621"/>
                  </a:lnTo>
                  <a:lnTo>
                    <a:pt x="3046" y="2700"/>
                  </a:lnTo>
                  <a:lnTo>
                    <a:pt x="2986" y="2775"/>
                  </a:lnTo>
                  <a:lnTo>
                    <a:pt x="2922" y="2846"/>
                  </a:lnTo>
                  <a:lnTo>
                    <a:pt x="2854" y="2914"/>
                  </a:lnTo>
                  <a:lnTo>
                    <a:pt x="2782" y="2978"/>
                  </a:lnTo>
                  <a:lnTo>
                    <a:pt x="2707" y="3038"/>
                  </a:lnTo>
                  <a:lnTo>
                    <a:pt x="2628" y="3094"/>
                  </a:lnTo>
                  <a:lnTo>
                    <a:pt x="2546" y="3145"/>
                  </a:lnTo>
                  <a:lnTo>
                    <a:pt x="2461" y="3191"/>
                  </a:lnTo>
                  <a:lnTo>
                    <a:pt x="2373" y="3233"/>
                  </a:lnTo>
                  <a:lnTo>
                    <a:pt x="2283" y="3270"/>
                  </a:lnTo>
                  <a:lnTo>
                    <a:pt x="2189" y="3301"/>
                  </a:lnTo>
                  <a:lnTo>
                    <a:pt x="2094" y="3327"/>
                  </a:lnTo>
                  <a:lnTo>
                    <a:pt x="1997" y="3347"/>
                  </a:lnTo>
                  <a:lnTo>
                    <a:pt x="1896" y="3363"/>
                  </a:lnTo>
                  <a:lnTo>
                    <a:pt x="1795" y="3372"/>
                  </a:lnTo>
                  <a:lnTo>
                    <a:pt x="1691" y="3375"/>
                  </a:lnTo>
                  <a:lnTo>
                    <a:pt x="1588" y="3372"/>
                  </a:lnTo>
                  <a:lnTo>
                    <a:pt x="1488" y="3363"/>
                  </a:lnTo>
                  <a:lnTo>
                    <a:pt x="1387" y="3347"/>
                  </a:lnTo>
                  <a:lnTo>
                    <a:pt x="1290" y="3327"/>
                  </a:lnTo>
                  <a:lnTo>
                    <a:pt x="1195" y="3301"/>
                  </a:lnTo>
                  <a:lnTo>
                    <a:pt x="1101" y="3270"/>
                  </a:lnTo>
                  <a:lnTo>
                    <a:pt x="1011" y="3233"/>
                  </a:lnTo>
                  <a:lnTo>
                    <a:pt x="923" y="3191"/>
                  </a:lnTo>
                  <a:lnTo>
                    <a:pt x="838" y="3145"/>
                  </a:lnTo>
                  <a:lnTo>
                    <a:pt x="756" y="3094"/>
                  </a:lnTo>
                  <a:lnTo>
                    <a:pt x="677" y="3038"/>
                  </a:lnTo>
                  <a:lnTo>
                    <a:pt x="602" y="2978"/>
                  </a:lnTo>
                  <a:lnTo>
                    <a:pt x="530" y="2914"/>
                  </a:lnTo>
                  <a:lnTo>
                    <a:pt x="462" y="2846"/>
                  </a:lnTo>
                  <a:lnTo>
                    <a:pt x="398" y="2775"/>
                  </a:lnTo>
                  <a:lnTo>
                    <a:pt x="338" y="2700"/>
                  </a:lnTo>
                  <a:lnTo>
                    <a:pt x="282" y="2621"/>
                  </a:lnTo>
                  <a:lnTo>
                    <a:pt x="231" y="2539"/>
                  </a:lnTo>
                  <a:lnTo>
                    <a:pt x="185" y="2455"/>
                  </a:lnTo>
                  <a:lnTo>
                    <a:pt x="143" y="2367"/>
                  </a:lnTo>
                  <a:lnTo>
                    <a:pt x="106" y="2277"/>
                  </a:lnTo>
                  <a:lnTo>
                    <a:pt x="74" y="2184"/>
                  </a:lnTo>
                  <a:lnTo>
                    <a:pt x="48" y="2088"/>
                  </a:lnTo>
                  <a:lnTo>
                    <a:pt x="28" y="1991"/>
                  </a:lnTo>
                  <a:lnTo>
                    <a:pt x="12" y="1891"/>
                  </a:lnTo>
                  <a:lnTo>
                    <a:pt x="3" y="1790"/>
                  </a:lnTo>
                  <a:lnTo>
                    <a:pt x="0" y="1686"/>
                  </a:lnTo>
                  <a:lnTo>
                    <a:pt x="3" y="1584"/>
                  </a:lnTo>
                  <a:lnTo>
                    <a:pt x="12" y="1484"/>
                  </a:lnTo>
                  <a:lnTo>
                    <a:pt x="28" y="1384"/>
                  </a:lnTo>
                  <a:lnTo>
                    <a:pt x="48" y="1287"/>
                  </a:lnTo>
                  <a:lnTo>
                    <a:pt x="74" y="1191"/>
                  </a:lnTo>
                  <a:lnTo>
                    <a:pt x="106" y="1098"/>
                  </a:lnTo>
                  <a:lnTo>
                    <a:pt x="143" y="1008"/>
                  </a:lnTo>
                  <a:lnTo>
                    <a:pt x="185" y="920"/>
                  </a:lnTo>
                  <a:lnTo>
                    <a:pt x="231" y="836"/>
                  </a:lnTo>
                  <a:lnTo>
                    <a:pt x="282" y="754"/>
                  </a:lnTo>
                  <a:lnTo>
                    <a:pt x="338" y="675"/>
                  </a:lnTo>
                  <a:lnTo>
                    <a:pt x="398" y="600"/>
                  </a:lnTo>
                  <a:lnTo>
                    <a:pt x="462" y="529"/>
                  </a:lnTo>
                  <a:lnTo>
                    <a:pt x="530" y="461"/>
                  </a:lnTo>
                  <a:lnTo>
                    <a:pt x="602" y="397"/>
                  </a:lnTo>
                  <a:lnTo>
                    <a:pt x="677" y="338"/>
                  </a:lnTo>
                  <a:lnTo>
                    <a:pt x="756" y="281"/>
                  </a:lnTo>
                  <a:lnTo>
                    <a:pt x="838" y="230"/>
                  </a:lnTo>
                  <a:lnTo>
                    <a:pt x="923" y="184"/>
                  </a:lnTo>
                  <a:lnTo>
                    <a:pt x="1011" y="142"/>
                  </a:lnTo>
                  <a:lnTo>
                    <a:pt x="1101" y="105"/>
                  </a:lnTo>
                  <a:lnTo>
                    <a:pt x="1195" y="74"/>
                  </a:lnTo>
                  <a:lnTo>
                    <a:pt x="1290" y="48"/>
                  </a:lnTo>
                  <a:lnTo>
                    <a:pt x="1387" y="28"/>
                  </a:lnTo>
                  <a:lnTo>
                    <a:pt x="1488" y="12"/>
                  </a:lnTo>
                  <a:lnTo>
                    <a:pt x="1588" y="3"/>
                  </a:lnTo>
                  <a:lnTo>
                    <a:pt x="169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64" name="Freeform 111"/>
          <p:cNvSpPr>
            <a:spLocks noEditPoints="1"/>
          </p:cNvSpPr>
          <p:nvPr/>
        </p:nvSpPr>
        <p:spPr bwMode="auto">
          <a:xfrm>
            <a:off x="4389683" y="2668588"/>
            <a:ext cx="596900" cy="595312"/>
          </a:xfrm>
          <a:custGeom>
            <a:avLst/>
            <a:gdLst>
              <a:gd name="T0" fmla="*/ 2052 w 3384"/>
              <a:gd name="T1" fmla="*/ 892 h 3375"/>
              <a:gd name="T2" fmla="*/ 1928 w 3384"/>
              <a:gd name="T3" fmla="*/ 999 h 3375"/>
              <a:gd name="T4" fmla="*/ 1881 w 3384"/>
              <a:gd name="T5" fmla="*/ 1161 h 3375"/>
              <a:gd name="T6" fmla="*/ 1351 w 3384"/>
              <a:gd name="T7" fmla="*/ 1429 h 3375"/>
              <a:gd name="T8" fmla="*/ 1206 w 3384"/>
              <a:gd name="T9" fmla="*/ 1391 h 3375"/>
              <a:gd name="T10" fmla="*/ 1045 w 3384"/>
              <a:gd name="T11" fmla="*/ 1439 h 3375"/>
              <a:gd name="T12" fmla="*/ 936 w 3384"/>
              <a:gd name="T13" fmla="*/ 1563 h 3375"/>
              <a:gd name="T14" fmla="*/ 913 w 3384"/>
              <a:gd name="T15" fmla="*/ 1731 h 3375"/>
              <a:gd name="T16" fmla="*/ 982 w 3384"/>
              <a:gd name="T17" fmla="*/ 1882 h 3375"/>
              <a:gd name="T18" fmla="*/ 1121 w 3384"/>
              <a:gd name="T19" fmla="*/ 1972 h 3375"/>
              <a:gd name="T20" fmla="*/ 1282 w 3384"/>
              <a:gd name="T21" fmla="*/ 1974 h 3375"/>
              <a:gd name="T22" fmla="*/ 1884 w 3384"/>
              <a:gd name="T23" fmla="*/ 2168 h 3375"/>
              <a:gd name="T24" fmla="*/ 1893 w 3384"/>
              <a:gd name="T25" fmla="*/ 2299 h 3375"/>
              <a:gd name="T26" fmla="*/ 1982 w 3384"/>
              <a:gd name="T27" fmla="*/ 2438 h 3375"/>
              <a:gd name="T28" fmla="*/ 2134 w 3384"/>
              <a:gd name="T29" fmla="*/ 2508 h 3375"/>
              <a:gd name="T30" fmla="*/ 2303 w 3384"/>
              <a:gd name="T31" fmla="*/ 2483 h 3375"/>
              <a:gd name="T32" fmla="*/ 2427 w 3384"/>
              <a:gd name="T33" fmla="*/ 2376 h 3375"/>
              <a:gd name="T34" fmla="*/ 2474 w 3384"/>
              <a:gd name="T35" fmla="*/ 2214 h 3375"/>
              <a:gd name="T36" fmla="*/ 2427 w 3384"/>
              <a:gd name="T37" fmla="*/ 2053 h 3375"/>
              <a:gd name="T38" fmla="*/ 2303 w 3384"/>
              <a:gd name="T39" fmla="*/ 1945 h 3375"/>
              <a:gd name="T40" fmla="*/ 2135 w 3384"/>
              <a:gd name="T41" fmla="*/ 1921 h 3375"/>
              <a:gd name="T42" fmla="*/ 1987 w 3384"/>
              <a:gd name="T43" fmla="*/ 1986 h 3375"/>
              <a:gd name="T44" fmla="*/ 1501 w 3384"/>
              <a:gd name="T45" fmla="*/ 1722 h 3375"/>
              <a:gd name="T46" fmla="*/ 1486 w 3384"/>
              <a:gd name="T47" fmla="*/ 1587 h 3375"/>
              <a:gd name="T48" fmla="*/ 2056 w 3384"/>
              <a:gd name="T49" fmla="*/ 1432 h 3375"/>
              <a:gd name="T50" fmla="*/ 2221 w 3384"/>
              <a:gd name="T51" fmla="*/ 1454 h 3375"/>
              <a:gd name="T52" fmla="*/ 2373 w 3384"/>
              <a:gd name="T53" fmla="*/ 1385 h 3375"/>
              <a:gd name="T54" fmla="*/ 2462 w 3384"/>
              <a:gd name="T55" fmla="*/ 1247 h 3375"/>
              <a:gd name="T56" fmla="*/ 2462 w 3384"/>
              <a:gd name="T57" fmla="*/ 1076 h 3375"/>
              <a:gd name="T58" fmla="*/ 2373 w 3384"/>
              <a:gd name="T59" fmla="*/ 938 h 3375"/>
              <a:gd name="T60" fmla="*/ 2221 w 3384"/>
              <a:gd name="T61" fmla="*/ 868 h 3375"/>
              <a:gd name="T62" fmla="*/ 1896 w 3384"/>
              <a:gd name="T63" fmla="*/ 12 h 3375"/>
              <a:gd name="T64" fmla="*/ 2283 w 3384"/>
              <a:gd name="T65" fmla="*/ 105 h 3375"/>
              <a:gd name="T66" fmla="*/ 2628 w 3384"/>
              <a:gd name="T67" fmla="*/ 281 h 3375"/>
              <a:gd name="T68" fmla="*/ 2922 w 3384"/>
              <a:gd name="T69" fmla="*/ 529 h 3375"/>
              <a:gd name="T70" fmla="*/ 3153 w 3384"/>
              <a:gd name="T71" fmla="*/ 836 h 3375"/>
              <a:gd name="T72" fmla="*/ 3310 w 3384"/>
              <a:gd name="T73" fmla="*/ 1191 h 3375"/>
              <a:gd name="T74" fmla="*/ 3381 w 3384"/>
              <a:gd name="T75" fmla="*/ 1584 h 3375"/>
              <a:gd name="T76" fmla="*/ 3356 w 3384"/>
              <a:gd name="T77" fmla="*/ 1991 h 3375"/>
              <a:gd name="T78" fmla="*/ 3241 w 3384"/>
              <a:gd name="T79" fmla="*/ 2367 h 3375"/>
              <a:gd name="T80" fmla="*/ 3046 w 3384"/>
              <a:gd name="T81" fmla="*/ 2700 h 3375"/>
              <a:gd name="T82" fmla="*/ 2782 w 3384"/>
              <a:gd name="T83" fmla="*/ 2978 h 3375"/>
              <a:gd name="T84" fmla="*/ 2461 w 3384"/>
              <a:gd name="T85" fmla="*/ 3191 h 3375"/>
              <a:gd name="T86" fmla="*/ 2094 w 3384"/>
              <a:gd name="T87" fmla="*/ 3327 h 3375"/>
              <a:gd name="T88" fmla="*/ 1691 w 3384"/>
              <a:gd name="T89" fmla="*/ 3375 h 3375"/>
              <a:gd name="T90" fmla="*/ 1290 w 3384"/>
              <a:gd name="T91" fmla="*/ 3327 h 3375"/>
              <a:gd name="T92" fmla="*/ 923 w 3384"/>
              <a:gd name="T93" fmla="*/ 3191 h 3375"/>
              <a:gd name="T94" fmla="*/ 602 w 3384"/>
              <a:gd name="T95" fmla="*/ 2978 h 3375"/>
              <a:gd name="T96" fmla="*/ 338 w 3384"/>
              <a:gd name="T97" fmla="*/ 2700 h 3375"/>
              <a:gd name="T98" fmla="*/ 143 w 3384"/>
              <a:gd name="T99" fmla="*/ 2367 h 3375"/>
              <a:gd name="T100" fmla="*/ 28 w 3384"/>
              <a:gd name="T101" fmla="*/ 1991 h 3375"/>
              <a:gd name="T102" fmla="*/ 3 w 3384"/>
              <a:gd name="T103" fmla="*/ 1584 h 3375"/>
              <a:gd name="T104" fmla="*/ 74 w 3384"/>
              <a:gd name="T105" fmla="*/ 1191 h 3375"/>
              <a:gd name="T106" fmla="*/ 231 w 3384"/>
              <a:gd name="T107" fmla="*/ 836 h 3375"/>
              <a:gd name="T108" fmla="*/ 462 w 3384"/>
              <a:gd name="T109" fmla="*/ 529 h 3375"/>
              <a:gd name="T110" fmla="*/ 756 w 3384"/>
              <a:gd name="T111" fmla="*/ 281 h 3375"/>
              <a:gd name="T112" fmla="*/ 1101 w 3384"/>
              <a:gd name="T113" fmla="*/ 105 h 3375"/>
              <a:gd name="T114" fmla="*/ 1488 w 3384"/>
              <a:gd name="T115" fmla="*/ 12 h 33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3384" h="3375">
                <a:moveTo>
                  <a:pt x="2178" y="864"/>
                </a:moveTo>
                <a:lnTo>
                  <a:pt x="2134" y="868"/>
                </a:lnTo>
                <a:lnTo>
                  <a:pt x="2092" y="878"/>
                </a:lnTo>
                <a:lnTo>
                  <a:pt x="2052" y="892"/>
                </a:lnTo>
                <a:lnTo>
                  <a:pt x="2016" y="912"/>
                </a:lnTo>
                <a:lnTo>
                  <a:pt x="1982" y="938"/>
                </a:lnTo>
                <a:lnTo>
                  <a:pt x="1953" y="966"/>
                </a:lnTo>
                <a:lnTo>
                  <a:pt x="1928" y="999"/>
                </a:lnTo>
                <a:lnTo>
                  <a:pt x="1908" y="1036"/>
                </a:lnTo>
                <a:lnTo>
                  <a:pt x="1893" y="1076"/>
                </a:lnTo>
                <a:lnTo>
                  <a:pt x="1884" y="1117"/>
                </a:lnTo>
                <a:lnTo>
                  <a:pt x="1881" y="1161"/>
                </a:lnTo>
                <a:lnTo>
                  <a:pt x="1882" y="1184"/>
                </a:lnTo>
                <a:lnTo>
                  <a:pt x="1884" y="1207"/>
                </a:lnTo>
                <a:lnTo>
                  <a:pt x="1381" y="1448"/>
                </a:lnTo>
                <a:lnTo>
                  <a:pt x="1351" y="1429"/>
                </a:lnTo>
                <a:lnTo>
                  <a:pt x="1318" y="1412"/>
                </a:lnTo>
                <a:lnTo>
                  <a:pt x="1282" y="1401"/>
                </a:lnTo>
                <a:lnTo>
                  <a:pt x="1245" y="1394"/>
                </a:lnTo>
                <a:lnTo>
                  <a:pt x="1206" y="1391"/>
                </a:lnTo>
                <a:lnTo>
                  <a:pt x="1163" y="1394"/>
                </a:lnTo>
                <a:lnTo>
                  <a:pt x="1121" y="1403"/>
                </a:lnTo>
                <a:lnTo>
                  <a:pt x="1081" y="1419"/>
                </a:lnTo>
                <a:lnTo>
                  <a:pt x="1045" y="1439"/>
                </a:lnTo>
                <a:lnTo>
                  <a:pt x="1011" y="1464"/>
                </a:lnTo>
                <a:lnTo>
                  <a:pt x="982" y="1493"/>
                </a:lnTo>
                <a:lnTo>
                  <a:pt x="957" y="1526"/>
                </a:lnTo>
                <a:lnTo>
                  <a:pt x="936" y="1563"/>
                </a:lnTo>
                <a:lnTo>
                  <a:pt x="922" y="1602"/>
                </a:lnTo>
                <a:lnTo>
                  <a:pt x="913" y="1644"/>
                </a:lnTo>
                <a:lnTo>
                  <a:pt x="910" y="1686"/>
                </a:lnTo>
                <a:lnTo>
                  <a:pt x="913" y="1731"/>
                </a:lnTo>
                <a:lnTo>
                  <a:pt x="922" y="1773"/>
                </a:lnTo>
                <a:lnTo>
                  <a:pt x="936" y="1812"/>
                </a:lnTo>
                <a:lnTo>
                  <a:pt x="957" y="1849"/>
                </a:lnTo>
                <a:lnTo>
                  <a:pt x="982" y="1882"/>
                </a:lnTo>
                <a:lnTo>
                  <a:pt x="1011" y="1911"/>
                </a:lnTo>
                <a:lnTo>
                  <a:pt x="1045" y="1936"/>
                </a:lnTo>
                <a:lnTo>
                  <a:pt x="1081" y="1956"/>
                </a:lnTo>
                <a:lnTo>
                  <a:pt x="1121" y="1972"/>
                </a:lnTo>
                <a:lnTo>
                  <a:pt x="1163" y="1981"/>
                </a:lnTo>
                <a:lnTo>
                  <a:pt x="1206" y="1984"/>
                </a:lnTo>
                <a:lnTo>
                  <a:pt x="1245" y="1981"/>
                </a:lnTo>
                <a:lnTo>
                  <a:pt x="1282" y="1974"/>
                </a:lnTo>
                <a:lnTo>
                  <a:pt x="1318" y="1963"/>
                </a:lnTo>
                <a:lnTo>
                  <a:pt x="1351" y="1946"/>
                </a:lnTo>
                <a:lnTo>
                  <a:pt x="1381" y="1927"/>
                </a:lnTo>
                <a:lnTo>
                  <a:pt x="1884" y="2168"/>
                </a:lnTo>
                <a:lnTo>
                  <a:pt x="1882" y="2191"/>
                </a:lnTo>
                <a:lnTo>
                  <a:pt x="1881" y="2214"/>
                </a:lnTo>
                <a:lnTo>
                  <a:pt x="1884" y="2258"/>
                </a:lnTo>
                <a:lnTo>
                  <a:pt x="1893" y="2299"/>
                </a:lnTo>
                <a:lnTo>
                  <a:pt x="1907" y="2339"/>
                </a:lnTo>
                <a:lnTo>
                  <a:pt x="1928" y="2376"/>
                </a:lnTo>
                <a:lnTo>
                  <a:pt x="1953" y="2409"/>
                </a:lnTo>
                <a:lnTo>
                  <a:pt x="1982" y="2438"/>
                </a:lnTo>
                <a:lnTo>
                  <a:pt x="2016" y="2463"/>
                </a:lnTo>
                <a:lnTo>
                  <a:pt x="2052" y="2483"/>
                </a:lnTo>
                <a:lnTo>
                  <a:pt x="2092" y="2498"/>
                </a:lnTo>
                <a:lnTo>
                  <a:pt x="2134" y="2508"/>
                </a:lnTo>
                <a:lnTo>
                  <a:pt x="2177" y="2511"/>
                </a:lnTo>
                <a:lnTo>
                  <a:pt x="2221" y="2508"/>
                </a:lnTo>
                <a:lnTo>
                  <a:pt x="2263" y="2498"/>
                </a:lnTo>
                <a:lnTo>
                  <a:pt x="2303" y="2483"/>
                </a:lnTo>
                <a:lnTo>
                  <a:pt x="2339" y="2463"/>
                </a:lnTo>
                <a:lnTo>
                  <a:pt x="2373" y="2438"/>
                </a:lnTo>
                <a:lnTo>
                  <a:pt x="2402" y="2409"/>
                </a:lnTo>
                <a:lnTo>
                  <a:pt x="2427" y="2376"/>
                </a:lnTo>
                <a:lnTo>
                  <a:pt x="2447" y="2339"/>
                </a:lnTo>
                <a:lnTo>
                  <a:pt x="2462" y="2299"/>
                </a:lnTo>
                <a:lnTo>
                  <a:pt x="2471" y="2258"/>
                </a:lnTo>
                <a:lnTo>
                  <a:pt x="2474" y="2214"/>
                </a:lnTo>
                <a:lnTo>
                  <a:pt x="2471" y="2170"/>
                </a:lnTo>
                <a:lnTo>
                  <a:pt x="2462" y="2128"/>
                </a:lnTo>
                <a:lnTo>
                  <a:pt x="2447" y="2089"/>
                </a:lnTo>
                <a:lnTo>
                  <a:pt x="2427" y="2053"/>
                </a:lnTo>
                <a:lnTo>
                  <a:pt x="2402" y="2020"/>
                </a:lnTo>
                <a:lnTo>
                  <a:pt x="2373" y="1990"/>
                </a:lnTo>
                <a:lnTo>
                  <a:pt x="2339" y="1966"/>
                </a:lnTo>
                <a:lnTo>
                  <a:pt x="2303" y="1945"/>
                </a:lnTo>
                <a:lnTo>
                  <a:pt x="2263" y="1930"/>
                </a:lnTo>
                <a:lnTo>
                  <a:pt x="2221" y="1921"/>
                </a:lnTo>
                <a:lnTo>
                  <a:pt x="2178" y="1918"/>
                </a:lnTo>
                <a:lnTo>
                  <a:pt x="2135" y="1921"/>
                </a:lnTo>
                <a:lnTo>
                  <a:pt x="2094" y="1930"/>
                </a:lnTo>
                <a:lnTo>
                  <a:pt x="2056" y="1943"/>
                </a:lnTo>
                <a:lnTo>
                  <a:pt x="2020" y="1963"/>
                </a:lnTo>
                <a:lnTo>
                  <a:pt x="1987" y="1986"/>
                </a:lnTo>
                <a:lnTo>
                  <a:pt x="1959" y="2014"/>
                </a:lnTo>
                <a:lnTo>
                  <a:pt x="1486" y="1788"/>
                </a:lnTo>
                <a:lnTo>
                  <a:pt x="1496" y="1756"/>
                </a:lnTo>
                <a:lnTo>
                  <a:pt x="1501" y="1722"/>
                </a:lnTo>
                <a:lnTo>
                  <a:pt x="1503" y="1686"/>
                </a:lnTo>
                <a:lnTo>
                  <a:pt x="1501" y="1653"/>
                </a:lnTo>
                <a:lnTo>
                  <a:pt x="1496" y="1619"/>
                </a:lnTo>
                <a:lnTo>
                  <a:pt x="1486" y="1587"/>
                </a:lnTo>
                <a:lnTo>
                  <a:pt x="1959" y="1361"/>
                </a:lnTo>
                <a:lnTo>
                  <a:pt x="1987" y="1389"/>
                </a:lnTo>
                <a:lnTo>
                  <a:pt x="2020" y="1412"/>
                </a:lnTo>
                <a:lnTo>
                  <a:pt x="2056" y="1432"/>
                </a:lnTo>
                <a:lnTo>
                  <a:pt x="2094" y="1446"/>
                </a:lnTo>
                <a:lnTo>
                  <a:pt x="2135" y="1454"/>
                </a:lnTo>
                <a:lnTo>
                  <a:pt x="2178" y="1457"/>
                </a:lnTo>
                <a:lnTo>
                  <a:pt x="2221" y="1454"/>
                </a:lnTo>
                <a:lnTo>
                  <a:pt x="2263" y="1445"/>
                </a:lnTo>
                <a:lnTo>
                  <a:pt x="2303" y="1430"/>
                </a:lnTo>
                <a:lnTo>
                  <a:pt x="2339" y="1410"/>
                </a:lnTo>
                <a:lnTo>
                  <a:pt x="2373" y="1385"/>
                </a:lnTo>
                <a:lnTo>
                  <a:pt x="2402" y="1356"/>
                </a:lnTo>
                <a:lnTo>
                  <a:pt x="2427" y="1322"/>
                </a:lnTo>
                <a:lnTo>
                  <a:pt x="2447" y="1287"/>
                </a:lnTo>
                <a:lnTo>
                  <a:pt x="2462" y="1247"/>
                </a:lnTo>
                <a:lnTo>
                  <a:pt x="2471" y="1205"/>
                </a:lnTo>
                <a:lnTo>
                  <a:pt x="2474" y="1161"/>
                </a:lnTo>
                <a:lnTo>
                  <a:pt x="2471" y="1117"/>
                </a:lnTo>
                <a:lnTo>
                  <a:pt x="2462" y="1076"/>
                </a:lnTo>
                <a:lnTo>
                  <a:pt x="2447" y="1036"/>
                </a:lnTo>
                <a:lnTo>
                  <a:pt x="2427" y="999"/>
                </a:lnTo>
                <a:lnTo>
                  <a:pt x="2402" y="966"/>
                </a:lnTo>
                <a:lnTo>
                  <a:pt x="2373" y="938"/>
                </a:lnTo>
                <a:lnTo>
                  <a:pt x="2339" y="912"/>
                </a:lnTo>
                <a:lnTo>
                  <a:pt x="2303" y="892"/>
                </a:lnTo>
                <a:lnTo>
                  <a:pt x="2263" y="878"/>
                </a:lnTo>
                <a:lnTo>
                  <a:pt x="2221" y="868"/>
                </a:lnTo>
                <a:lnTo>
                  <a:pt x="2178" y="864"/>
                </a:lnTo>
                <a:close/>
                <a:moveTo>
                  <a:pt x="1691" y="0"/>
                </a:moveTo>
                <a:lnTo>
                  <a:pt x="1795" y="3"/>
                </a:lnTo>
                <a:lnTo>
                  <a:pt x="1896" y="12"/>
                </a:lnTo>
                <a:lnTo>
                  <a:pt x="1997" y="28"/>
                </a:lnTo>
                <a:lnTo>
                  <a:pt x="2094" y="48"/>
                </a:lnTo>
                <a:lnTo>
                  <a:pt x="2189" y="74"/>
                </a:lnTo>
                <a:lnTo>
                  <a:pt x="2283" y="105"/>
                </a:lnTo>
                <a:lnTo>
                  <a:pt x="2373" y="142"/>
                </a:lnTo>
                <a:lnTo>
                  <a:pt x="2461" y="184"/>
                </a:lnTo>
                <a:lnTo>
                  <a:pt x="2546" y="230"/>
                </a:lnTo>
                <a:lnTo>
                  <a:pt x="2628" y="281"/>
                </a:lnTo>
                <a:lnTo>
                  <a:pt x="2707" y="338"/>
                </a:lnTo>
                <a:lnTo>
                  <a:pt x="2782" y="397"/>
                </a:lnTo>
                <a:lnTo>
                  <a:pt x="2854" y="461"/>
                </a:lnTo>
                <a:lnTo>
                  <a:pt x="2922" y="529"/>
                </a:lnTo>
                <a:lnTo>
                  <a:pt x="2986" y="600"/>
                </a:lnTo>
                <a:lnTo>
                  <a:pt x="3046" y="675"/>
                </a:lnTo>
                <a:lnTo>
                  <a:pt x="3102" y="754"/>
                </a:lnTo>
                <a:lnTo>
                  <a:pt x="3153" y="836"/>
                </a:lnTo>
                <a:lnTo>
                  <a:pt x="3199" y="920"/>
                </a:lnTo>
                <a:lnTo>
                  <a:pt x="3241" y="1008"/>
                </a:lnTo>
                <a:lnTo>
                  <a:pt x="3278" y="1098"/>
                </a:lnTo>
                <a:lnTo>
                  <a:pt x="3310" y="1191"/>
                </a:lnTo>
                <a:lnTo>
                  <a:pt x="3336" y="1287"/>
                </a:lnTo>
                <a:lnTo>
                  <a:pt x="3356" y="1384"/>
                </a:lnTo>
                <a:lnTo>
                  <a:pt x="3372" y="1484"/>
                </a:lnTo>
                <a:lnTo>
                  <a:pt x="3381" y="1584"/>
                </a:lnTo>
                <a:lnTo>
                  <a:pt x="3384" y="1686"/>
                </a:lnTo>
                <a:lnTo>
                  <a:pt x="3381" y="1790"/>
                </a:lnTo>
                <a:lnTo>
                  <a:pt x="3372" y="1891"/>
                </a:lnTo>
                <a:lnTo>
                  <a:pt x="3356" y="1991"/>
                </a:lnTo>
                <a:lnTo>
                  <a:pt x="3336" y="2088"/>
                </a:lnTo>
                <a:lnTo>
                  <a:pt x="3310" y="2184"/>
                </a:lnTo>
                <a:lnTo>
                  <a:pt x="3278" y="2277"/>
                </a:lnTo>
                <a:lnTo>
                  <a:pt x="3241" y="2367"/>
                </a:lnTo>
                <a:lnTo>
                  <a:pt x="3199" y="2455"/>
                </a:lnTo>
                <a:lnTo>
                  <a:pt x="3153" y="2539"/>
                </a:lnTo>
                <a:lnTo>
                  <a:pt x="3102" y="2621"/>
                </a:lnTo>
                <a:lnTo>
                  <a:pt x="3046" y="2700"/>
                </a:lnTo>
                <a:lnTo>
                  <a:pt x="2986" y="2775"/>
                </a:lnTo>
                <a:lnTo>
                  <a:pt x="2922" y="2846"/>
                </a:lnTo>
                <a:lnTo>
                  <a:pt x="2854" y="2914"/>
                </a:lnTo>
                <a:lnTo>
                  <a:pt x="2782" y="2978"/>
                </a:lnTo>
                <a:lnTo>
                  <a:pt x="2707" y="3038"/>
                </a:lnTo>
                <a:lnTo>
                  <a:pt x="2628" y="3094"/>
                </a:lnTo>
                <a:lnTo>
                  <a:pt x="2546" y="3145"/>
                </a:lnTo>
                <a:lnTo>
                  <a:pt x="2461" y="3191"/>
                </a:lnTo>
                <a:lnTo>
                  <a:pt x="2373" y="3233"/>
                </a:lnTo>
                <a:lnTo>
                  <a:pt x="2283" y="3270"/>
                </a:lnTo>
                <a:lnTo>
                  <a:pt x="2189" y="3301"/>
                </a:lnTo>
                <a:lnTo>
                  <a:pt x="2094" y="3327"/>
                </a:lnTo>
                <a:lnTo>
                  <a:pt x="1997" y="3347"/>
                </a:lnTo>
                <a:lnTo>
                  <a:pt x="1896" y="3363"/>
                </a:lnTo>
                <a:lnTo>
                  <a:pt x="1795" y="3372"/>
                </a:lnTo>
                <a:lnTo>
                  <a:pt x="1691" y="3375"/>
                </a:lnTo>
                <a:lnTo>
                  <a:pt x="1588" y="3372"/>
                </a:lnTo>
                <a:lnTo>
                  <a:pt x="1488" y="3363"/>
                </a:lnTo>
                <a:lnTo>
                  <a:pt x="1387" y="3347"/>
                </a:lnTo>
                <a:lnTo>
                  <a:pt x="1290" y="3327"/>
                </a:lnTo>
                <a:lnTo>
                  <a:pt x="1195" y="3301"/>
                </a:lnTo>
                <a:lnTo>
                  <a:pt x="1101" y="3270"/>
                </a:lnTo>
                <a:lnTo>
                  <a:pt x="1011" y="3233"/>
                </a:lnTo>
                <a:lnTo>
                  <a:pt x="923" y="3191"/>
                </a:lnTo>
                <a:lnTo>
                  <a:pt x="838" y="3145"/>
                </a:lnTo>
                <a:lnTo>
                  <a:pt x="756" y="3094"/>
                </a:lnTo>
                <a:lnTo>
                  <a:pt x="677" y="3038"/>
                </a:lnTo>
                <a:lnTo>
                  <a:pt x="602" y="2978"/>
                </a:lnTo>
                <a:lnTo>
                  <a:pt x="530" y="2914"/>
                </a:lnTo>
                <a:lnTo>
                  <a:pt x="462" y="2846"/>
                </a:lnTo>
                <a:lnTo>
                  <a:pt x="398" y="2775"/>
                </a:lnTo>
                <a:lnTo>
                  <a:pt x="338" y="2700"/>
                </a:lnTo>
                <a:lnTo>
                  <a:pt x="282" y="2621"/>
                </a:lnTo>
                <a:lnTo>
                  <a:pt x="231" y="2539"/>
                </a:lnTo>
                <a:lnTo>
                  <a:pt x="185" y="2455"/>
                </a:lnTo>
                <a:lnTo>
                  <a:pt x="143" y="2367"/>
                </a:lnTo>
                <a:lnTo>
                  <a:pt x="106" y="2277"/>
                </a:lnTo>
                <a:lnTo>
                  <a:pt x="74" y="2184"/>
                </a:lnTo>
                <a:lnTo>
                  <a:pt x="48" y="2088"/>
                </a:lnTo>
                <a:lnTo>
                  <a:pt x="28" y="1991"/>
                </a:lnTo>
                <a:lnTo>
                  <a:pt x="12" y="1891"/>
                </a:lnTo>
                <a:lnTo>
                  <a:pt x="3" y="1790"/>
                </a:lnTo>
                <a:lnTo>
                  <a:pt x="0" y="1686"/>
                </a:lnTo>
                <a:lnTo>
                  <a:pt x="3" y="1584"/>
                </a:lnTo>
                <a:lnTo>
                  <a:pt x="12" y="1484"/>
                </a:lnTo>
                <a:lnTo>
                  <a:pt x="28" y="1384"/>
                </a:lnTo>
                <a:lnTo>
                  <a:pt x="48" y="1287"/>
                </a:lnTo>
                <a:lnTo>
                  <a:pt x="74" y="1191"/>
                </a:lnTo>
                <a:lnTo>
                  <a:pt x="106" y="1098"/>
                </a:lnTo>
                <a:lnTo>
                  <a:pt x="143" y="1008"/>
                </a:lnTo>
                <a:lnTo>
                  <a:pt x="185" y="920"/>
                </a:lnTo>
                <a:lnTo>
                  <a:pt x="231" y="836"/>
                </a:lnTo>
                <a:lnTo>
                  <a:pt x="282" y="754"/>
                </a:lnTo>
                <a:lnTo>
                  <a:pt x="338" y="675"/>
                </a:lnTo>
                <a:lnTo>
                  <a:pt x="398" y="600"/>
                </a:lnTo>
                <a:lnTo>
                  <a:pt x="462" y="529"/>
                </a:lnTo>
                <a:lnTo>
                  <a:pt x="530" y="461"/>
                </a:lnTo>
                <a:lnTo>
                  <a:pt x="602" y="397"/>
                </a:lnTo>
                <a:lnTo>
                  <a:pt x="677" y="338"/>
                </a:lnTo>
                <a:lnTo>
                  <a:pt x="756" y="281"/>
                </a:lnTo>
                <a:lnTo>
                  <a:pt x="838" y="230"/>
                </a:lnTo>
                <a:lnTo>
                  <a:pt x="923" y="184"/>
                </a:lnTo>
                <a:lnTo>
                  <a:pt x="1011" y="142"/>
                </a:lnTo>
                <a:lnTo>
                  <a:pt x="1101" y="105"/>
                </a:lnTo>
                <a:lnTo>
                  <a:pt x="1195" y="74"/>
                </a:lnTo>
                <a:lnTo>
                  <a:pt x="1290" y="48"/>
                </a:lnTo>
                <a:lnTo>
                  <a:pt x="1387" y="28"/>
                </a:lnTo>
                <a:lnTo>
                  <a:pt x="1488" y="12"/>
                </a:lnTo>
                <a:lnTo>
                  <a:pt x="1588" y="3"/>
                </a:lnTo>
                <a:lnTo>
                  <a:pt x="1691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70" name="Group 169"/>
          <p:cNvGrpSpPr/>
          <p:nvPr/>
        </p:nvGrpSpPr>
        <p:grpSpPr>
          <a:xfrm>
            <a:off x="3454189" y="2668588"/>
            <a:ext cx="596900" cy="595312"/>
            <a:chOff x="3454400" y="2668588"/>
            <a:chExt cx="596900" cy="595312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68" name="Freeform 116"/>
            <p:cNvSpPr>
              <a:spLocks/>
            </p:cNvSpPr>
            <p:nvPr/>
          </p:nvSpPr>
          <p:spPr bwMode="auto">
            <a:xfrm>
              <a:off x="3681413" y="2905125"/>
              <a:ext cx="142875" cy="141287"/>
            </a:xfrm>
            <a:custGeom>
              <a:avLst/>
              <a:gdLst>
                <a:gd name="T0" fmla="*/ 149 w 804"/>
                <a:gd name="T1" fmla="*/ 0 h 802"/>
                <a:gd name="T2" fmla="*/ 401 w 804"/>
                <a:gd name="T3" fmla="*/ 251 h 802"/>
                <a:gd name="T4" fmla="*/ 654 w 804"/>
                <a:gd name="T5" fmla="*/ 0 h 802"/>
                <a:gd name="T6" fmla="*/ 804 w 804"/>
                <a:gd name="T7" fmla="*/ 149 h 802"/>
                <a:gd name="T8" fmla="*/ 552 w 804"/>
                <a:gd name="T9" fmla="*/ 401 h 802"/>
                <a:gd name="T10" fmla="*/ 804 w 804"/>
                <a:gd name="T11" fmla="*/ 653 h 802"/>
                <a:gd name="T12" fmla="*/ 654 w 804"/>
                <a:gd name="T13" fmla="*/ 802 h 802"/>
                <a:gd name="T14" fmla="*/ 401 w 804"/>
                <a:gd name="T15" fmla="*/ 550 h 802"/>
                <a:gd name="T16" fmla="*/ 149 w 804"/>
                <a:gd name="T17" fmla="*/ 802 h 802"/>
                <a:gd name="T18" fmla="*/ 0 w 804"/>
                <a:gd name="T19" fmla="*/ 653 h 802"/>
                <a:gd name="T20" fmla="*/ 252 w 804"/>
                <a:gd name="T21" fmla="*/ 401 h 802"/>
                <a:gd name="T22" fmla="*/ 0 w 804"/>
                <a:gd name="T23" fmla="*/ 149 h 802"/>
                <a:gd name="T24" fmla="*/ 149 w 804"/>
                <a:gd name="T25" fmla="*/ 0 h 8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04" h="802">
                  <a:moveTo>
                    <a:pt x="149" y="0"/>
                  </a:moveTo>
                  <a:lnTo>
                    <a:pt x="401" y="251"/>
                  </a:lnTo>
                  <a:lnTo>
                    <a:pt x="654" y="0"/>
                  </a:lnTo>
                  <a:lnTo>
                    <a:pt x="804" y="149"/>
                  </a:lnTo>
                  <a:lnTo>
                    <a:pt x="552" y="401"/>
                  </a:lnTo>
                  <a:lnTo>
                    <a:pt x="804" y="653"/>
                  </a:lnTo>
                  <a:lnTo>
                    <a:pt x="654" y="802"/>
                  </a:lnTo>
                  <a:lnTo>
                    <a:pt x="401" y="550"/>
                  </a:lnTo>
                  <a:lnTo>
                    <a:pt x="149" y="802"/>
                  </a:lnTo>
                  <a:lnTo>
                    <a:pt x="0" y="653"/>
                  </a:lnTo>
                  <a:lnTo>
                    <a:pt x="252" y="401"/>
                  </a:lnTo>
                  <a:lnTo>
                    <a:pt x="0" y="149"/>
                  </a:lnTo>
                  <a:lnTo>
                    <a:pt x="14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9" name="Freeform 117"/>
            <p:cNvSpPr>
              <a:spLocks noEditPoints="1"/>
            </p:cNvSpPr>
            <p:nvPr/>
          </p:nvSpPr>
          <p:spPr bwMode="auto">
            <a:xfrm>
              <a:off x="3454400" y="2668588"/>
              <a:ext cx="596900" cy="595312"/>
            </a:xfrm>
            <a:custGeom>
              <a:avLst/>
              <a:gdLst>
                <a:gd name="T0" fmla="*/ 760 w 3384"/>
                <a:gd name="T1" fmla="*/ 1161 h 3375"/>
                <a:gd name="T2" fmla="*/ 766 w 3384"/>
                <a:gd name="T3" fmla="*/ 1236 h 3375"/>
                <a:gd name="T4" fmla="*/ 781 w 3384"/>
                <a:gd name="T5" fmla="*/ 1370 h 3375"/>
                <a:gd name="T6" fmla="*/ 811 w 3384"/>
                <a:gd name="T7" fmla="*/ 1547 h 3375"/>
                <a:gd name="T8" fmla="*/ 858 w 3384"/>
                <a:gd name="T9" fmla="*/ 1752 h 3375"/>
                <a:gd name="T10" fmla="*/ 928 w 3384"/>
                <a:gd name="T11" fmla="*/ 1966 h 3375"/>
                <a:gd name="T12" fmla="*/ 1024 w 3384"/>
                <a:gd name="T13" fmla="*/ 2174 h 3375"/>
                <a:gd name="T14" fmla="*/ 1152 w 3384"/>
                <a:gd name="T15" fmla="*/ 2359 h 3375"/>
                <a:gd name="T16" fmla="*/ 1313 w 3384"/>
                <a:gd name="T17" fmla="*/ 2506 h 3375"/>
                <a:gd name="T18" fmla="*/ 1514 w 3384"/>
                <a:gd name="T19" fmla="*/ 2598 h 3375"/>
                <a:gd name="T20" fmla="*/ 1755 w 3384"/>
                <a:gd name="T21" fmla="*/ 2617 h 3375"/>
                <a:gd name="T22" fmla="*/ 1976 w 3384"/>
                <a:gd name="T23" fmla="*/ 2560 h 3375"/>
                <a:gd name="T24" fmla="*/ 2157 w 3384"/>
                <a:gd name="T25" fmla="*/ 2438 h 3375"/>
                <a:gd name="T26" fmla="*/ 2300 w 3384"/>
                <a:gd name="T27" fmla="*/ 2270 h 3375"/>
                <a:gd name="T28" fmla="*/ 2411 w 3384"/>
                <a:gd name="T29" fmla="*/ 2072 h 3375"/>
                <a:gd name="T30" fmla="*/ 2494 w 3384"/>
                <a:gd name="T31" fmla="*/ 1858 h 3375"/>
                <a:gd name="T32" fmla="*/ 2552 w 3384"/>
                <a:gd name="T33" fmla="*/ 1648 h 3375"/>
                <a:gd name="T34" fmla="*/ 2590 w 3384"/>
                <a:gd name="T35" fmla="*/ 1454 h 3375"/>
                <a:gd name="T36" fmla="*/ 2612 w 3384"/>
                <a:gd name="T37" fmla="*/ 1297 h 3375"/>
                <a:gd name="T38" fmla="*/ 2622 w 3384"/>
                <a:gd name="T39" fmla="*/ 1190 h 3375"/>
                <a:gd name="T40" fmla="*/ 2624 w 3384"/>
                <a:gd name="T41" fmla="*/ 1151 h 3375"/>
                <a:gd name="T42" fmla="*/ 1896 w 3384"/>
                <a:gd name="T43" fmla="*/ 12 h 3375"/>
                <a:gd name="T44" fmla="*/ 2283 w 3384"/>
                <a:gd name="T45" fmla="*/ 105 h 3375"/>
                <a:gd name="T46" fmla="*/ 2628 w 3384"/>
                <a:gd name="T47" fmla="*/ 281 h 3375"/>
                <a:gd name="T48" fmla="*/ 2922 w 3384"/>
                <a:gd name="T49" fmla="*/ 529 h 3375"/>
                <a:gd name="T50" fmla="*/ 3153 w 3384"/>
                <a:gd name="T51" fmla="*/ 836 h 3375"/>
                <a:gd name="T52" fmla="*/ 3310 w 3384"/>
                <a:gd name="T53" fmla="*/ 1191 h 3375"/>
                <a:gd name="T54" fmla="*/ 3381 w 3384"/>
                <a:gd name="T55" fmla="*/ 1584 h 3375"/>
                <a:gd name="T56" fmla="*/ 3356 w 3384"/>
                <a:gd name="T57" fmla="*/ 1991 h 3375"/>
                <a:gd name="T58" fmla="*/ 3241 w 3384"/>
                <a:gd name="T59" fmla="*/ 2367 h 3375"/>
                <a:gd name="T60" fmla="*/ 3046 w 3384"/>
                <a:gd name="T61" fmla="*/ 2700 h 3375"/>
                <a:gd name="T62" fmla="*/ 2782 w 3384"/>
                <a:gd name="T63" fmla="*/ 2978 h 3375"/>
                <a:gd name="T64" fmla="*/ 2461 w 3384"/>
                <a:gd name="T65" fmla="*/ 3191 h 3375"/>
                <a:gd name="T66" fmla="*/ 2094 w 3384"/>
                <a:gd name="T67" fmla="*/ 3327 h 3375"/>
                <a:gd name="T68" fmla="*/ 1691 w 3384"/>
                <a:gd name="T69" fmla="*/ 3375 h 3375"/>
                <a:gd name="T70" fmla="*/ 1290 w 3384"/>
                <a:gd name="T71" fmla="*/ 3327 h 3375"/>
                <a:gd name="T72" fmla="*/ 923 w 3384"/>
                <a:gd name="T73" fmla="*/ 3191 h 3375"/>
                <a:gd name="T74" fmla="*/ 602 w 3384"/>
                <a:gd name="T75" fmla="*/ 2978 h 3375"/>
                <a:gd name="T76" fmla="*/ 338 w 3384"/>
                <a:gd name="T77" fmla="*/ 2700 h 3375"/>
                <a:gd name="T78" fmla="*/ 143 w 3384"/>
                <a:gd name="T79" fmla="*/ 2367 h 3375"/>
                <a:gd name="T80" fmla="*/ 28 w 3384"/>
                <a:gd name="T81" fmla="*/ 1991 h 3375"/>
                <a:gd name="T82" fmla="*/ 3 w 3384"/>
                <a:gd name="T83" fmla="*/ 1584 h 3375"/>
                <a:gd name="T84" fmla="*/ 74 w 3384"/>
                <a:gd name="T85" fmla="*/ 1191 h 3375"/>
                <a:gd name="T86" fmla="*/ 231 w 3384"/>
                <a:gd name="T87" fmla="*/ 836 h 3375"/>
                <a:gd name="T88" fmla="*/ 462 w 3384"/>
                <a:gd name="T89" fmla="*/ 529 h 3375"/>
                <a:gd name="T90" fmla="*/ 756 w 3384"/>
                <a:gd name="T91" fmla="*/ 281 h 3375"/>
                <a:gd name="T92" fmla="*/ 1101 w 3384"/>
                <a:gd name="T93" fmla="*/ 105 h 3375"/>
                <a:gd name="T94" fmla="*/ 1488 w 3384"/>
                <a:gd name="T95" fmla="*/ 12 h 3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384" h="3375">
                  <a:moveTo>
                    <a:pt x="1691" y="755"/>
                  </a:moveTo>
                  <a:lnTo>
                    <a:pt x="759" y="1151"/>
                  </a:lnTo>
                  <a:lnTo>
                    <a:pt x="760" y="1154"/>
                  </a:lnTo>
                  <a:lnTo>
                    <a:pt x="760" y="1161"/>
                  </a:lnTo>
                  <a:lnTo>
                    <a:pt x="761" y="1173"/>
                  </a:lnTo>
                  <a:lnTo>
                    <a:pt x="762" y="1190"/>
                  </a:lnTo>
                  <a:lnTo>
                    <a:pt x="763" y="1211"/>
                  </a:lnTo>
                  <a:lnTo>
                    <a:pt x="766" y="1236"/>
                  </a:lnTo>
                  <a:lnTo>
                    <a:pt x="768" y="1265"/>
                  </a:lnTo>
                  <a:lnTo>
                    <a:pt x="772" y="1297"/>
                  </a:lnTo>
                  <a:lnTo>
                    <a:pt x="776" y="1333"/>
                  </a:lnTo>
                  <a:lnTo>
                    <a:pt x="781" y="1370"/>
                  </a:lnTo>
                  <a:lnTo>
                    <a:pt x="788" y="1411"/>
                  </a:lnTo>
                  <a:lnTo>
                    <a:pt x="794" y="1454"/>
                  </a:lnTo>
                  <a:lnTo>
                    <a:pt x="802" y="1500"/>
                  </a:lnTo>
                  <a:lnTo>
                    <a:pt x="811" y="1547"/>
                  </a:lnTo>
                  <a:lnTo>
                    <a:pt x="820" y="1596"/>
                  </a:lnTo>
                  <a:lnTo>
                    <a:pt x="832" y="1648"/>
                  </a:lnTo>
                  <a:lnTo>
                    <a:pt x="845" y="1699"/>
                  </a:lnTo>
                  <a:lnTo>
                    <a:pt x="858" y="1752"/>
                  </a:lnTo>
                  <a:lnTo>
                    <a:pt x="874" y="1805"/>
                  </a:lnTo>
                  <a:lnTo>
                    <a:pt x="890" y="1858"/>
                  </a:lnTo>
                  <a:lnTo>
                    <a:pt x="909" y="1913"/>
                  </a:lnTo>
                  <a:lnTo>
                    <a:pt x="928" y="1966"/>
                  </a:lnTo>
                  <a:lnTo>
                    <a:pt x="950" y="2019"/>
                  </a:lnTo>
                  <a:lnTo>
                    <a:pt x="973" y="2072"/>
                  </a:lnTo>
                  <a:lnTo>
                    <a:pt x="998" y="2123"/>
                  </a:lnTo>
                  <a:lnTo>
                    <a:pt x="1024" y="2174"/>
                  </a:lnTo>
                  <a:lnTo>
                    <a:pt x="1053" y="2223"/>
                  </a:lnTo>
                  <a:lnTo>
                    <a:pt x="1084" y="2270"/>
                  </a:lnTo>
                  <a:lnTo>
                    <a:pt x="1117" y="2316"/>
                  </a:lnTo>
                  <a:lnTo>
                    <a:pt x="1152" y="2359"/>
                  </a:lnTo>
                  <a:lnTo>
                    <a:pt x="1189" y="2400"/>
                  </a:lnTo>
                  <a:lnTo>
                    <a:pt x="1227" y="2438"/>
                  </a:lnTo>
                  <a:lnTo>
                    <a:pt x="1270" y="2474"/>
                  </a:lnTo>
                  <a:lnTo>
                    <a:pt x="1313" y="2506"/>
                  </a:lnTo>
                  <a:lnTo>
                    <a:pt x="1360" y="2534"/>
                  </a:lnTo>
                  <a:lnTo>
                    <a:pt x="1408" y="2560"/>
                  </a:lnTo>
                  <a:lnTo>
                    <a:pt x="1459" y="2580"/>
                  </a:lnTo>
                  <a:lnTo>
                    <a:pt x="1514" y="2598"/>
                  </a:lnTo>
                  <a:lnTo>
                    <a:pt x="1570" y="2610"/>
                  </a:lnTo>
                  <a:lnTo>
                    <a:pt x="1629" y="2617"/>
                  </a:lnTo>
                  <a:lnTo>
                    <a:pt x="1691" y="2620"/>
                  </a:lnTo>
                  <a:lnTo>
                    <a:pt x="1755" y="2617"/>
                  </a:lnTo>
                  <a:lnTo>
                    <a:pt x="1814" y="2610"/>
                  </a:lnTo>
                  <a:lnTo>
                    <a:pt x="1870" y="2598"/>
                  </a:lnTo>
                  <a:lnTo>
                    <a:pt x="1925" y="2580"/>
                  </a:lnTo>
                  <a:lnTo>
                    <a:pt x="1976" y="2560"/>
                  </a:lnTo>
                  <a:lnTo>
                    <a:pt x="2024" y="2534"/>
                  </a:lnTo>
                  <a:lnTo>
                    <a:pt x="2070" y="2506"/>
                  </a:lnTo>
                  <a:lnTo>
                    <a:pt x="2114" y="2474"/>
                  </a:lnTo>
                  <a:lnTo>
                    <a:pt x="2157" y="2438"/>
                  </a:lnTo>
                  <a:lnTo>
                    <a:pt x="2195" y="2400"/>
                  </a:lnTo>
                  <a:lnTo>
                    <a:pt x="2232" y="2359"/>
                  </a:lnTo>
                  <a:lnTo>
                    <a:pt x="2267" y="2316"/>
                  </a:lnTo>
                  <a:lnTo>
                    <a:pt x="2300" y="2270"/>
                  </a:lnTo>
                  <a:lnTo>
                    <a:pt x="2331" y="2223"/>
                  </a:lnTo>
                  <a:lnTo>
                    <a:pt x="2360" y="2174"/>
                  </a:lnTo>
                  <a:lnTo>
                    <a:pt x="2386" y="2123"/>
                  </a:lnTo>
                  <a:lnTo>
                    <a:pt x="2411" y="2072"/>
                  </a:lnTo>
                  <a:lnTo>
                    <a:pt x="2434" y="2019"/>
                  </a:lnTo>
                  <a:lnTo>
                    <a:pt x="2456" y="1966"/>
                  </a:lnTo>
                  <a:lnTo>
                    <a:pt x="2475" y="1913"/>
                  </a:lnTo>
                  <a:lnTo>
                    <a:pt x="2494" y="1858"/>
                  </a:lnTo>
                  <a:lnTo>
                    <a:pt x="2510" y="1805"/>
                  </a:lnTo>
                  <a:lnTo>
                    <a:pt x="2526" y="1752"/>
                  </a:lnTo>
                  <a:lnTo>
                    <a:pt x="2539" y="1699"/>
                  </a:lnTo>
                  <a:lnTo>
                    <a:pt x="2552" y="1648"/>
                  </a:lnTo>
                  <a:lnTo>
                    <a:pt x="2563" y="1596"/>
                  </a:lnTo>
                  <a:lnTo>
                    <a:pt x="2573" y="1547"/>
                  </a:lnTo>
                  <a:lnTo>
                    <a:pt x="2582" y="1500"/>
                  </a:lnTo>
                  <a:lnTo>
                    <a:pt x="2590" y="1454"/>
                  </a:lnTo>
                  <a:lnTo>
                    <a:pt x="2596" y="1411"/>
                  </a:lnTo>
                  <a:lnTo>
                    <a:pt x="2603" y="1370"/>
                  </a:lnTo>
                  <a:lnTo>
                    <a:pt x="2608" y="1333"/>
                  </a:lnTo>
                  <a:lnTo>
                    <a:pt x="2612" y="1297"/>
                  </a:lnTo>
                  <a:lnTo>
                    <a:pt x="2616" y="1265"/>
                  </a:lnTo>
                  <a:lnTo>
                    <a:pt x="2618" y="1236"/>
                  </a:lnTo>
                  <a:lnTo>
                    <a:pt x="2620" y="1211"/>
                  </a:lnTo>
                  <a:lnTo>
                    <a:pt x="2622" y="1190"/>
                  </a:lnTo>
                  <a:lnTo>
                    <a:pt x="2623" y="1173"/>
                  </a:lnTo>
                  <a:lnTo>
                    <a:pt x="2624" y="1161"/>
                  </a:lnTo>
                  <a:lnTo>
                    <a:pt x="2624" y="1154"/>
                  </a:lnTo>
                  <a:lnTo>
                    <a:pt x="2624" y="1151"/>
                  </a:lnTo>
                  <a:lnTo>
                    <a:pt x="1691" y="755"/>
                  </a:lnTo>
                  <a:close/>
                  <a:moveTo>
                    <a:pt x="1691" y="0"/>
                  </a:moveTo>
                  <a:lnTo>
                    <a:pt x="1795" y="3"/>
                  </a:lnTo>
                  <a:lnTo>
                    <a:pt x="1896" y="12"/>
                  </a:lnTo>
                  <a:lnTo>
                    <a:pt x="1997" y="28"/>
                  </a:lnTo>
                  <a:lnTo>
                    <a:pt x="2094" y="48"/>
                  </a:lnTo>
                  <a:lnTo>
                    <a:pt x="2189" y="74"/>
                  </a:lnTo>
                  <a:lnTo>
                    <a:pt x="2283" y="105"/>
                  </a:lnTo>
                  <a:lnTo>
                    <a:pt x="2373" y="142"/>
                  </a:lnTo>
                  <a:lnTo>
                    <a:pt x="2461" y="184"/>
                  </a:lnTo>
                  <a:lnTo>
                    <a:pt x="2546" y="230"/>
                  </a:lnTo>
                  <a:lnTo>
                    <a:pt x="2628" y="281"/>
                  </a:lnTo>
                  <a:lnTo>
                    <a:pt x="2706" y="338"/>
                  </a:lnTo>
                  <a:lnTo>
                    <a:pt x="2782" y="397"/>
                  </a:lnTo>
                  <a:lnTo>
                    <a:pt x="2854" y="461"/>
                  </a:lnTo>
                  <a:lnTo>
                    <a:pt x="2922" y="529"/>
                  </a:lnTo>
                  <a:lnTo>
                    <a:pt x="2986" y="600"/>
                  </a:lnTo>
                  <a:lnTo>
                    <a:pt x="3046" y="675"/>
                  </a:lnTo>
                  <a:lnTo>
                    <a:pt x="3102" y="754"/>
                  </a:lnTo>
                  <a:lnTo>
                    <a:pt x="3153" y="836"/>
                  </a:lnTo>
                  <a:lnTo>
                    <a:pt x="3199" y="920"/>
                  </a:lnTo>
                  <a:lnTo>
                    <a:pt x="3241" y="1008"/>
                  </a:lnTo>
                  <a:lnTo>
                    <a:pt x="3278" y="1098"/>
                  </a:lnTo>
                  <a:lnTo>
                    <a:pt x="3310" y="1191"/>
                  </a:lnTo>
                  <a:lnTo>
                    <a:pt x="3336" y="1287"/>
                  </a:lnTo>
                  <a:lnTo>
                    <a:pt x="3356" y="1384"/>
                  </a:lnTo>
                  <a:lnTo>
                    <a:pt x="3372" y="1484"/>
                  </a:lnTo>
                  <a:lnTo>
                    <a:pt x="3381" y="1584"/>
                  </a:lnTo>
                  <a:lnTo>
                    <a:pt x="3384" y="1686"/>
                  </a:lnTo>
                  <a:lnTo>
                    <a:pt x="3381" y="1790"/>
                  </a:lnTo>
                  <a:lnTo>
                    <a:pt x="3372" y="1891"/>
                  </a:lnTo>
                  <a:lnTo>
                    <a:pt x="3356" y="1991"/>
                  </a:lnTo>
                  <a:lnTo>
                    <a:pt x="3336" y="2088"/>
                  </a:lnTo>
                  <a:lnTo>
                    <a:pt x="3310" y="2184"/>
                  </a:lnTo>
                  <a:lnTo>
                    <a:pt x="3278" y="2277"/>
                  </a:lnTo>
                  <a:lnTo>
                    <a:pt x="3241" y="2367"/>
                  </a:lnTo>
                  <a:lnTo>
                    <a:pt x="3199" y="2455"/>
                  </a:lnTo>
                  <a:lnTo>
                    <a:pt x="3153" y="2539"/>
                  </a:lnTo>
                  <a:lnTo>
                    <a:pt x="3102" y="2621"/>
                  </a:lnTo>
                  <a:lnTo>
                    <a:pt x="3046" y="2700"/>
                  </a:lnTo>
                  <a:lnTo>
                    <a:pt x="2986" y="2775"/>
                  </a:lnTo>
                  <a:lnTo>
                    <a:pt x="2922" y="2846"/>
                  </a:lnTo>
                  <a:lnTo>
                    <a:pt x="2854" y="2914"/>
                  </a:lnTo>
                  <a:lnTo>
                    <a:pt x="2782" y="2978"/>
                  </a:lnTo>
                  <a:lnTo>
                    <a:pt x="2706" y="3038"/>
                  </a:lnTo>
                  <a:lnTo>
                    <a:pt x="2628" y="3094"/>
                  </a:lnTo>
                  <a:lnTo>
                    <a:pt x="2546" y="3145"/>
                  </a:lnTo>
                  <a:lnTo>
                    <a:pt x="2461" y="3191"/>
                  </a:lnTo>
                  <a:lnTo>
                    <a:pt x="2373" y="3233"/>
                  </a:lnTo>
                  <a:lnTo>
                    <a:pt x="2283" y="3270"/>
                  </a:lnTo>
                  <a:lnTo>
                    <a:pt x="2189" y="3301"/>
                  </a:lnTo>
                  <a:lnTo>
                    <a:pt x="2094" y="3327"/>
                  </a:lnTo>
                  <a:lnTo>
                    <a:pt x="1997" y="3347"/>
                  </a:lnTo>
                  <a:lnTo>
                    <a:pt x="1896" y="3363"/>
                  </a:lnTo>
                  <a:lnTo>
                    <a:pt x="1795" y="3372"/>
                  </a:lnTo>
                  <a:lnTo>
                    <a:pt x="1691" y="3375"/>
                  </a:lnTo>
                  <a:lnTo>
                    <a:pt x="1588" y="3372"/>
                  </a:lnTo>
                  <a:lnTo>
                    <a:pt x="1488" y="3363"/>
                  </a:lnTo>
                  <a:lnTo>
                    <a:pt x="1387" y="3347"/>
                  </a:lnTo>
                  <a:lnTo>
                    <a:pt x="1290" y="3327"/>
                  </a:lnTo>
                  <a:lnTo>
                    <a:pt x="1195" y="3301"/>
                  </a:lnTo>
                  <a:lnTo>
                    <a:pt x="1101" y="3270"/>
                  </a:lnTo>
                  <a:lnTo>
                    <a:pt x="1011" y="3233"/>
                  </a:lnTo>
                  <a:lnTo>
                    <a:pt x="923" y="3191"/>
                  </a:lnTo>
                  <a:lnTo>
                    <a:pt x="838" y="3145"/>
                  </a:lnTo>
                  <a:lnTo>
                    <a:pt x="756" y="3094"/>
                  </a:lnTo>
                  <a:lnTo>
                    <a:pt x="677" y="3038"/>
                  </a:lnTo>
                  <a:lnTo>
                    <a:pt x="602" y="2978"/>
                  </a:lnTo>
                  <a:lnTo>
                    <a:pt x="530" y="2914"/>
                  </a:lnTo>
                  <a:lnTo>
                    <a:pt x="462" y="2846"/>
                  </a:lnTo>
                  <a:lnTo>
                    <a:pt x="398" y="2775"/>
                  </a:lnTo>
                  <a:lnTo>
                    <a:pt x="338" y="2700"/>
                  </a:lnTo>
                  <a:lnTo>
                    <a:pt x="282" y="2621"/>
                  </a:lnTo>
                  <a:lnTo>
                    <a:pt x="231" y="2539"/>
                  </a:lnTo>
                  <a:lnTo>
                    <a:pt x="185" y="2455"/>
                  </a:lnTo>
                  <a:lnTo>
                    <a:pt x="143" y="2367"/>
                  </a:lnTo>
                  <a:lnTo>
                    <a:pt x="106" y="2277"/>
                  </a:lnTo>
                  <a:lnTo>
                    <a:pt x="74" y="2184"/>
                  </a:lnTo>
                  <a:lnTo>
                    <a:pt x="48" y="2088"/>
                  </a:lnTo>
                  <a:lnTo>
                    <a:pt x="28" y="1991"/>
                  </a:lnTo>
                  <a:lnTo>
                    <a:pt x="12" y="1891"/>
                  </a:lnTo>
                  <a:lnTo>
                    <a:pt x="3" y="1790"/>
                  </a:lnTo>
                  <a:lnTo>
                    <a:pt x="0" y="1686"/>
                  </a:lnTo>
                  <a:lnTo>
                    <a:pt x="3" y="1584"/>
                  </a:lnTo>
                  <a:lnTo>
                    <a:pt x="12" y="1484"/>
                  </a:lnTo>
                  <a:lnTo>
                    <a:pt x="28" y="1384"/>
                  </a:lnTo>
                  <a:lnTo>
                    <a:pt x="48" y="1287"/>
                  </a:lnTo>
                  <a:lnTo>
                    <a:pt x="74" y="1191"/>
                  </a:lnTo>
                  <a:lnTo>
                    <a:pt x="106" y="1098"/>
                  </a:lnTo>
                  <a:lnTo>
                    <a:pt x="143" y="1008"/>
                  </a:lnTo>
                  <a:lnTo>
                    <a:pt x="185" y="920"/>
                  </a:lnTo>
                  <a:lnTo>
                    <a:pt x="231" y="836"/>
                  </a:lnTo>
                  <a:lnTo>
                    <a:pt x="282" y="754"/>
                  </a:lnTo>
                  <a:lnTo>
                    <a:pt x="338" y="675"/>
                  </a:lnTo>
                  <a:lnTo>
                    <a:pt x="398" y="600"/>
                  </a:lnTo>
                  <a:lnTo>
                    <a:pt x="462" y="529"/>
                  </a:lnTo>
                  <a:lnTo>
                    <a:pt x="530" y="461"/>
                  </a:lnTo>
                  <a:lnTo>
                    <a:pt x="602" y="397"/>
                  </a:lnTo>
                  <a:lnTo>
                    <a:pt x="677" y="338"/>
                  </a:lnTo>
                  <a:lnTo>
                    <a:pt x="756" y="281"/>
                  </a:lnTo>
                  <a:lnTo>
                    <a:pt x="838" y="230"/>
                  </a:lnTo>
                  <a:lnTo>
                    <a:pt x="923" y="184"/>
                  </a:lnTo>
                  <a:lnTo>
                    <a:pt x="1011" y="142"/>
                  </a:lnTo>
                  <a:lnTo>
                    <a:pt x="1101" y="105"/>
                  </a:lnTo>
                  <a:lnTo>
                    <a:pt x="1195" y="74"/>
                  </a:lnTo>
                  <a:lnTo>
                    <a:pt x="1290" y="48"/>
                  </a:lnTo>
                  <a:lnTo>
                    <a:pt x="1387" y="28"/>
                  </a:lnTo>
                  <a:lnTo>
                    <a:pt x="1488" y="12"/>
                  </a:lnTo>
                  <a:lnTo>
                    <a:pt x="1588" y="3"/>
                  </a:lnTo>
                  <a:lnTo>
                    <a:pt x="169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76" name="Group 175"/>
          <p:cNvGrpSpPr/>
          <p:nvPr/>
        </p:nvGrpSpPr>
        <p:grpSpPr>
          <a:xfrm>
            <a:off x="2518695" y="2668588"/>
            <a:ext cx="596900" cy="595312"/>
            <a:chOff x="2517775" y="2668588"/>
            <a:chExt cx="596900" cy="595312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74" name="Freeform 122"/>
            <p:cNvSpPr>
              <a:spLocks/>
            </p:cNvSpPr>
            <p:nvPr/>
          </p:nvSpPr>
          <p:spPr bwMode="auto">
            <a:xfrm>
              <a:off x="2732088" y="2903538"/>
              <a:ext cx="182563" cy="146050"/>
            </a:xfrm>
            <a:custGeom>
              <a:avLst/>
              <a:gdLst>
                <a:gd name="T0" fmla="*/ 914 w 1033"/>
                <a:gd name="T1" fmla="*/ 0 h 825"/>
                <a:gd name="T2" fmla="*/ 1033 w 1033"/>
                <a:gd name="T3" fmla="*/ 154 h 825"/>
                <a:gd name="T4" fmla="*/ 370 w 1033"/>
                <a:gd name="T5" fmla="*/ 825 h 825"/>
                <a:gd name="T6" fmla="*/ 370 w 1033"/>
                <a:gd name="T7" fmla="*/ 825 h 825"/>
                <a:gd name="T8" fmla="*/ 369 w 1033"/>
                <a:gd name="T9" fmla="*/ 825 h 825"/>
                <a:gd name="T10" fmla="*/ 0 w 1033"/>
                <a:gd name="T11" fmla="*/ 415 h 825"/>
                <a:gd name="T12" fmla="*/ 154 w 1033"/>
                <a:gd name="T13" fmla="*/ 280 h 825"/>
                <a:gd name="T14" fmla="*/ 377 w 1033"/>
                <a:gd name="T15" fmla="*/ 440 h 825"/>
                <a:gd name="T16" fmla="*/ 914 w 1033"/>
                <a:gd name="T17" fmla="*/ 0 h 8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33" h="825">
                  <a:moveTo>
                    <a:pt x="914" y="0"/>
                  </a:moveTo>
                  <a:lnTo>
                    <a:pt x="1033" y="154"/>
                  </a:lnTo>
                  <a:lnTo>
                    <a:pt x="370" y="825"/>
                  </a:lnTo>
                  <a:lnTo>
                    <a:pt x="370" y="825"/>
                  </a:lnTo>
                  <a:lnTo>
                    <a:pt x="369" y="825"/>
                  </a:lnTo>
                  <a:lnTo>
                    <a:pt x="0" y="415"/>
                  </a:lnTo>
                  <a:lnTo>
                    <a:pt x="154" y="280"/>
                  </a:lnTo>
                  <a:lnTo>
                    <a:pt x="377" y="440"/>
                  </a:lnTo>
                  <a:lnTo>
                    <a:pt x="9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5" name="Freeform 123"/>
            <p:cNvSpPr>
              <a:spLocks noEditPoints="1"/>
            </p:cNvSpPr>
            <p:nvPr/>
          </p:nvSpPr>
          <p:spPr bwMode="auto">
            <a:xfrm>
              <a:off x="2517775" y="2668588"/>
              <a:ext cx="596900" cy="595312"/>
            </a:xfrm>
            <a:custGeom>
              <a:avLst/>
              <a:gdLst>
                <a:gd name="T0" fmla="*/ 760 w 3384"/>
                <a:gd name="T1" fmla="*/ 1161 h 3375"/>
                <a:gd name="T2" fmla="*/ 766 w 3384"/>
                <a:gd name="T3" fmla="*/ 1236 h 3375"/>
                <a:gd name="T4" fmla="*/ 781 w 3384"/>
                <a:gd name="T5" fmla="*/ 1370 h 3375"/>
                <a:gd name="T6" fmla="*/ 811 w 3384"/>
                <a:gd name="T7" fmla="*/ 1547 h 3375"/>
                <a:gd name="T8" fmla="*/ 858 w 3384"/>
                <a:gd name="T9" fmla="*/ 1752 h 3375"/>
                <a:gd name="T10" fmla="*/ 928 w 3384"/>
                <a:gd name="T11" fmla="*/ 1966 h 3375"/>
                <a:gd name="T12" fmla="*/ 1024 w 3384"/>
                <a:gd name="T13" fmla="*/ 2174 h 3375"/>
                <a:gd name="T14" fmla="*/ 1152 w 3384"/>
                <a:gd name="T15" fmla="*/ 2359 h 3375"/>
                <a:gd name="T16" fmla="*/ 1313 w 3384"/>
                <a:gd name="T17" fmla="*/ 2506 h 3375"/>
                <a:gd name="T18" fmla="*/ 1514 w 3384"/>
                <a:gd name="T19" fmla="*/ 2598 h 3375"/>
                <a:gd name="T20" fmla="*/ 1755 w 3384"/>
                <a:gd name="T21" fmla="*/ 2617 h 3375"/>
                <a:gd name="T22" fmla="*/ 1976 w 3384"/>
                <a:gd name="T23" fmla="*/ 2560 h 3375"/>
                <a:gd name="T24" fmla="*/ 2157 w 3384"/>
                <a:gd name="T25" fmla="*/ 2438 h 3375"/>
                <a:gd name="T26" fmla="*/ 2300 w 3384"/>
                <a:gd name="T27" fmla="*/ 2270 h 3375"/>
                <a:gd name="T28" fmla="*/ 2411 w 3384"/>
                <a:gd name="T29" fmla="*/ 2072 h 3375"/>
                <a:gd name="T30" fmla="*/ 2494 w 3384"/>
                <a:gd name="T31" fmla="*/ 1858 h 3375"/>
                <a:gd name="T32" fmla="*/ 2552 w 3384"/>
                <a:gd name="T33" fmla="*/ 1648 h 3375"/>
                <a:gd name="T34" fmla="*/ 2590 w 3384"/>
                <a:gd name="T35" fmla="*/ 1454 h 3375"/>
                <a:gd name="T36" fmla="*/ 2612 w 3384"/>
                <a:gd name="T37" fmla="*/ 1297 h 3375"/>
                <a:gd name="T38" fmla="*/ 2622 w 3384"/>
                <a:gd name="T39" fmla="*/ 1190 h 3375"/>
                <a:gd name="T40" fmla="*/ 2624 w 3384"/>
                <a:gd name="T41" fmla="*/ 1151 h 3375"/>
                <a:gd name="T42" fmla="*/ 1896 w 3384"/>
                <a:gd name="T43" fmla="*/ 12 h 3375"/>
                <a:gd name="T44" fmla="*/ 2283 w 3384"/>
                <a:gd name="T45" fmla="*/ 105 h 3375"/>
                <a:gd name="T46" fmla="*/ 2628 w 3384"/>
                <a:gd name="T47" fmla="*/ 281 h 3375"/>
                <a:gd name="T48" fmla="*/ 2922 w 3384"/>
                <a:gd name="T49" fmla="*/ 529 h 3375"/>
                <a:gd name="T50" fmla="*/ 3153 w 3384"/>
                <a:gd name="T51" fmla="*/ 836 h 3375"/>
                <a:gd name="T52" fmla="*/ 3310 w 3384"/>
                <a:gd name="T53" fmla="*/ 1191 h 3375"/>
                <a:gd name="T54" fmla="*/ 3381 w 3384"/>
                <a:gd name="T55" fmla="*/ 1584 h 3375"/>
                <a:gd name="T56" fmla="*/ 3356 w 3384"/>
                <a:gd name="T57" fmla="*/ 1991 h 3375"/>
                <a:gd name="T58" fmla="*/ 3241 w 3384"/>
                <a:gd name="T59" fmla="*/ 2367 h 3375"/>
                <a:gd name="T60" fmla="*/ 3046 w 3384"/>
                <a:gd name="T61" fmla="*/ 2700 h 3375"/>
                <a:gd name="T62" fmla="*/ 2782 w 3384"/>
                <a:gd name="T63" fmla="*/ 2978 h 3375"/>
                <a:gd name="T64" fmla="*/ 2461 w 3384"/>
                <a:gd name="T65" fmla="*/ 3191 h 3375"/>
                <a:gd name="T66" fmla="*/ 2094 w 3384"/>
                <a:gd name="T67" fmla="*/ 3327 h 3375"/>
                <a:gd name="T68" fmla="*/ 1691 w 3384"/>
                <a:gd name="T69" fmla="*/ 3375 h 3375"/>
                <a:gd name="T70" fmla="*/ 1290 w 3384"/>
                <a:gd name="T71" fmla="*/ 3327 h 3375"/>
                <a:gd name="T72" fmla="*/ 923 w 3384"/>
                <a:gd name="T73" fmla="*/ 3191 h 3375"/>
                <a:gd name="T74" fmla="*/ 602 w 3384"/>
                <a:gd name="T75" fmla="*/ 2978 h 3375"/>
                <a:gd name="T76" fmla="*/ 338 w 3384"/>
                <a:gd name="T77" fmla="*/ 2700 h 3375"/>
                <a:gd name="T78" fmla="*/ 143 w 3384"/>
                <a:gd name="T79" fmla="*/ 2367 h 3375"/>
                <a:gd name="T80" fmla="*/ 28 w 3384"/>
                <a:gd name="T81" fmla="*/ 1991 h 3375"/>
                <a:gd name="T82" fmla="*/ 3 w 3384"/>
                <a:gd name="T83" fmla="*/ 1584 h 3375"/>
                <a:gd name="T84" fmla="*/ 74 w 3384"/>
                <a:gd name="T85" fmla="*/ 1191 h 3375"/>
                <a:gd name="T86" fmla="*/ 231 w 3384"/>
                <a:gd name="T87" fmla="*/ 836 h 3375"/>
                <a:gd name="T88" fmla="*/ 462 w 3384"/>
                <a:gd name="T89" fmla="*/ 529 h 3375"/>
                <a:gd name="T90" fmla="*/ 756 w 3384"/>
                <a:gd name="T91" fmla="*/ 281 h 3375"/>
                <a:gd name="T92" fmla="*/ 1101 w 3384"/>
                <a:gd name="T93" fmla="*/ 105 h 3375"/>
                <a:gd name="T94" fmla="*/ 1488 w 3384"/>
                <a:gd name="T95" fmla="*/ 12 h 3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384" h="3375">
                  <a:moveTo>
                    <a:pt x="1691" y="755"/>
                  </a:moveTo>
                  <a:lnTo>
                    <a:pt x="759" y="1151"/>
                  </a:lnTo>
                  <a:lnTo>
                    <a:pt x="760" y="1154"/>
                  </a:lnTo>
                  <a:lnTo>
                    <a:pt x="760" y="1161"/>
                  </a:lnTo>
                  <a:lnTo>
                    <a:pt x="761" y="1173"/>
                  </a:lnTo>
                  <a:lnTo>
                    <a:pt x="762" y="1190"/>
                  </a:lnTo>
                  <a:lnTo>
                    <a:pt x="763" y="1211"/>
                  </a:lnTo>
                  <a:lnTo>
                    <a:pt x="766" y="1236"/>
                  </a:lnTo>
                  <a:lnTo>
                    <a:pt x="768" y="1265"/>
                  </a:lnTo>
                  <a:lnTo>
                    <a:pt x="772" y="1297"/>
                  </a:lnTo>
                  <a:lnTo>
                    <a:pt x="776" y="1333"/>
                  </a:lnTo>
                  <a:lnTo>
                    <a:pt x="781" y="1370"/>
                  </a:lnTo>
                  <a:lnTo>
                    <a:pt x="788" y="1411"/>
                  </a:lnTo>
                  <a:lnTo>
                    <a:pt x="794" y="1454"/>
                  </a:lnTo>
                  <a:lnTo>
                    <a:pt x="802" y="1500"/>
                  </a:lnTo>
                  <a:lnTo>
                    <a:pt x="811" y="1547"/>
                  </a:lnTo>
                  <a:lnTo>
                    <a:pt x="820" y="1596"/>
                  </a:lnTo>
                  <a:lnTo>
                    <a:pt x="832" y="1648"/>
                  </a:lnTo>
                  <a:lnTo>
                    <a:pt x="845" y="1699"/>
                  </a:lnTo>
                  <a:lnTo>
                    <a:pt x="858" y="1752"/>
                  </a:lnTo>
                  <a:lnTo>
                    <a:pt x="874" y="1805"/>
                  </a:lnTo>
                  <a:lnTo>
                    <a:pt x="890" y="1858"/>
                  </a:lnTo>
                  <a:lnTo>
                    <a:pt x="909" y="1913"/>
                  </a:lnTo>
                  <a:lnTo>
                    <a:pt x="928" y="1966"/>
                  </a:lnTo>
                  <a:lnTo>
                    <a:pt x="950" y="2019"/>
                  </a:lnTo>
                  <a:lnTo>
                    <a:pt x="973" y="2072"/>
                  </a:lnTo>
                  <a:lnTo>
                    <a:pt x="998" y="2123"/>
                  </a:lnTo>
                  <a:lnTo>
                    <a:pt x="1024" y="2174"/>
                  </a:lnTo>
                  <a:lnTo>
                    <a:pt x="1053" y="2223"/>
                  </a:lnTo>
                  <a:lnTo>
                    <a:pt x="1084" y="2270"/>
                  </a:lnTo>
                  <a:lnTo>
                    <a:pt x="1117" y="2316"/>
                  </a:lnTo>
                  <a:lnTo>
                    <a:pt x="1152" y="2359"/>
                  </a:lnTo>
                  <a:lnTo>
                    <a:pt x="1189" y="2400"/>
                  </a:lnTo>
                  <a:lnTo>
                    <a:pt x="1227" y="2438"/>
                  </a:lnTo>
                  <a:lnTo>
                    <a:pt x="1270" y="2474"/>
                  </a:lnTo>
                  <a:lnTo>
                    <a:pt x="1313" y="2506"/>
                  </a:lnTo>
                  <a:lnTo>
                    <a:pt x="1360" y="2534"/>
                  </a:lnTo>
                  <a:lnTo>
                    <a:pt x="1408" y="2560"/>
                  </a:lnTo>
                  <a:lnTo>
                    <a:pt x="1459" y="2580"/>
                  </a:lnTo>
                  <a:lnTo>
                    <a:pt x="1514" y="2598"/>
                  </a:lnTo>
                  <a:lnTo>
                    <a:pt x="1570" y="2610"/>
                  </a:lnTo>
                  <a:lnTo>
                    <a:pt x="1629" y="2617"/>
                  </a:lnTo>
                  <a:lnTo>
                    <a:pt x="1691" y="2620"/>
                  </a:lnTo>
                  <a:lnTo>
                    <a:pt x="1755" y="2617"/>
                  </a:lnTo>
                  <a:lnTo>
                    <a:pt x="1814" y="2610"/>
                  </a:lnTo>
                  <a:lnTo>
                    <a:pt x="1870" y="2598"/>
                  </a:lnTo>
                  <a:lnTo>
                    <a:pt x="1925" y="2580"/>
                  </a:lnTo>
                  <a:lnTo>
                    <a:pt x="1976" y="2560"/>
                  </a:lnTo>
                  <a:lnTo>
                    <a:pt x="2024" y="2534"/>
                  </a:lnTo>
                  <a:lnTo>
                    <a:pt x="2070" y="2506"/>
                  </a:lnTo>
                  <a:lnTo>
                    <a:pt x="2114" y="2474"/>
                  </a:lnTo>
                  <a:lnTo>
                    <a:pt x="2157" y="2438"/>
                  </a:lnTo>
                  <a:lnTo>
                    <a:pt x="2195" y="2400"/>
                  </a:lnTo>
                  <a:lnTo>
                    <a:pt x="2232" y="2359"/>
                  </a:lnTo>
                  <a:lnTo>
                    <a:pt x="2267" y="2316"/>
                  </a:lnTo>
                  <a:lnTo>
                    <a:pt x="2300" y="2270"/>
                  </a:lnTo>
                  <a:lnTo>
                    <a:pt x="2331" y="2223"/>
                  </a:lnTo>
                  <a:lnTo>
                    <a:pt x="2360" y="2174"/>
                  </a:lnTo>
                  <a:lnTo>
                    <a:pt x="2386" y="2123"/>
                  </a:lnTo>
                  <a:lnTo>
                    <a:pt x="2411" y="2072"/>
                  </a:lnTo>
                  <a:lnTo>
                    <a:pt x="2434" y="2019"/>
                  </a:lnTo>
                  <a:lnTo>
                    <a:pt x="2456" y="1966"/>
                  </a:lnTo>
                  <a:lnTo>
                    <a:pt x="2475" y="1913"/>
                  </a:lnTo>
                  <a:lnTo>
                    <a:pt x="2494" y="1858"/>
                  </a:lnTo>
                  <a:lnTo>
                    <a:pt x="2510" y="1805"/>
                  </a:lnTo>
                  <a:lnTo>
                    <a:pt x="2526" y="1752"/>
                  </a:lnTo>
                  <a:lnTo>
                    <a:pt x="2539" y="1699"/>
                  </a:lnTo>
                  <a:lnTo>
                    <a:pt x="2552" y="1648"/>
                  </a:lnTo>
                  <a:lnTo>
                    <a:pt x="2563" y="1596"/>
                  </a:lnTo>
                  <a:lnTo>
                    <a:pt x="2573" y="1547"/>
                  </a:lnTo>
                  <a:lnTo>
                    <a:pt x="2582" y="1500"/>
                  </a:lnTo>
                  <a:lnTo>
                    <a:pt x="2590" y="1454"/>
                  </a:lnTo>
                  <a:lnTo>
                    <a:pt x="2596" y="1411"/>
                  </a:lnTo>
                  <a:lnTo>
                    <a:pt x="2603" y="1370"/>
                  </a:lnTo>
                  <a:lnTo>
                    <a:pt x="2608" y="1333"/>
                  </a:lnTo>
                  <a:lnTo>
                    <a:pt x="2612" y="1297"/>
                  </a:lnTo>
                  <a:lnTo>
                    <a:pt x="2616" y="1265"/>
                  </a:lnTo>
                  <a:lnTo>
                    <a:pt x="2618" y="1236"/>
                  </a:lnTo>
                  <a:lnTo>
                    <a:pt x="2620" y="1211"/>
                  </a:lnTo>
                  <a:lnTo>
                    <a:pt x="2622" y="1190"/>
                  </a:lnTo>
                  <a:lnTo>
                    <a:pt x="2623" y="1173"/>
                  </a:lnTo>
                  <a:lnTo>
                    <a:pt x="2624" y="1161"/>
                  </a:lnTo>
                  <a:lnTo>
                    <a:pt x="2624" y="1154"/>
                  </a:lnTo>
                  <a:lnTo>
                    <a:pt x="2624" y="1151"/>
                  </a:lnTo>
                  <a:lnTo>
                    <a:pt x="1691" y="755"/>
                  </a:lnTo>
                  <a:close/>
                  <a:moveTo>
                    <a:pt x="1691" y="0"/>
                  </a:moveTo>
                  <a:lnTo>
                    <a:pt x="1795" y="3"/>
                  </a:lnTo>
                  <a:lnTo>
                    <a:pt x="1896" y="12"/>
                  </a:lnTo>
                  <a:lnTo>
                    <a:pt x="1997" y="28"/>
                  </a:lnTo>
                  <a:lnTo>
                    <a:pt x="2094" y="48"/>
                  </a:lnTo>
                  <a:lnTo>
                    <a:pt x="2189" y="74"/>
                  </a:lnTo>
                  <a:lnTo>
                    <a:pt x="2283" y="105"/>
                  </a:lnTo>
                  <a:lnTo>
                    <a:pt x="2373" y="142"/>
                  </a:lnTo>
                  <a:lnTo>
                    <a:pt x="2461" y="184"/>
                  </a:lnTo>
                  <a:lnTo>
                    <a:pt x="2546" y="230"/>
                  </a:lnTo>
                  <a:lnTo>
                    <a:pt x="2628" y="281"/>
                  </a:lnTo>
                  <a:lnTo>
                    <a:pt x="2706" y="338"/>
                  </a:lnTo>
                  <a:lnTo>
                    <a:pt x="2782" y="397"/>
                  </a:lnTo>
                  <a:lnTo>
                    <a:pt x="2854" y="461"/>
                  </a:lnTo>
                  <a:lnTo>
                    <a:pt x="2922" y="529"/>
                  </a:lnTo>
                  <a:lnTo>
                    <a:pt x="2986" y="600"/>
                  </a:lnTo>
                  <a:lnTo>
                    <a:pt x="3046" y="675"/>
                  </a:lnTo>
                  <a:lnTo>
                    <a:pt x="3102" y="754"/>
                  </a:lnTo>
                  <a:lnTo>
                    <a:pt x="3153" y="836"/>
                  </a:lnTo>
                  <a:lnTo>
                    <a:pt x="3199" y="920"/>
                  </a:lnTo>
                  <a:lnTo>
                    <a:pt x="3241" y="1008"/>
                  </a:lnTo>
                  <a:lnTo>
                    <a:pt x="3278" y="1098"/>
                  </a:lnTo>
                  <a:lnTo>
                    <a:pt x="3310" y="1191"/>
                  </a:lnTo>
                  <a:lnTo>
                    <a:pt x="3336" y="1287"/>
                  </a:lnTo>
                  <a:lnTo>
                    <a:pt x="3356" y="1384"/>
                  </a:lnTo>
                  <a:lnTo>
                    <a:pt x="3372" y="1484"/>
                  </a:lnTo>
                  <a:lnTo>
                    <a:pt x="3381" y="1584"/>
                  </a:lnTo>
                  <a:lnTo>
                    <a:pt x="3384" y="1686"/>
                  </a:lnTo>
                  <a:lnTo>
                    <a:pt x="3381" y="1790"/>
                  </a:lnTo>
                  <a:lnTo>
                    <a:pt x="3372" y="1891"/>
                  </a:lnTo>
                  <a:lnTo>
                    <a:pt x="3356" y="1991"/>
                  </a:lnTo>
                  <a:lnTo>
                    <a:pt x="3336" y="2088"/>
                  </a:lnTo>
                  <a:lnTo>
                    <a:pt x="3310" y="2184"/>
                  </a:lnTo>
                  <a:lnTo>
                    <a:pt x="3278" y="2277"/>
                  </a:lnTo>
                  <a:lnTo>
                    <a:pt x="3241" y="2367"/>
                  </a:lnTo>
                  <a:lnTo>
                    <a:pt x="3199" y="2455"/>
                  </a:lnTo>
                  <a:lnTo>
                    <a:pt x="3153" y="2539"/>
                  </a:lnTo>
                  <a:lnTo>
                    <a:pt x="3102" y="2621"/>
                  </a:lnTo>
                  <a:lnTo>
                    <a:pt x="3046" y="2700"/>
                  </a:lnTo>
                  <a:lnTo>
                    <a:pt x="2986" y="2775"/>
                  </a:lnTo>
                  <a:lnTo>
                    <a:pt x="2922" y="2846"/>
                  </a:lnTo>
                  <a:lnTo>
                    <a:pt x="2854" y="2914"/>
                  </a:lnTo>
                  <a:lnTo>
                    <a:pt x="2782" y="2978"/>
                  </a:lnTo>
                  <a:lnTo>
                    <a:pt x="2706" y="3038"/>
                  </a:lnTo>
                  <a:lnTo>
                    <a:pt x="2628" y="3094"/>
                  </a:lnTo>
                  <a:lnTo>
                    <a:pt x="2546" y="3145"/>
                  </a:lnTo>
                  <a:lnTo>
                    <a:pt x="2461" y="3191"/>
                  </a:lnTo>
                  <a:lnTo>
                    <a:pt x="2373" y="3233"/>
                  </a:lnTo>
                  <a:lnTo>
                    <a:pt x="2283" y="3270"/>
                  </a:lnTo>
                  <a:lnTo>
                    <a:pt x="2189" y="3301"/>
                  </a:lnTo>
                  <a:lnTo>
                    <a:pt x="2094" y="3327"/>
                  </a:lnTo>
                  <a:lnTo>
                    <a:pt x="1997" y="3347"/>
                  </a:lnTo>
                  <a:lnTo>
                    <a:pt x="1896" y="3363"/>
                  </a:lnTo>
                  <a:lnTo>
                    <a:pt x="1795" y="3372"/>
                  </a:lnTo>
                  <a:lnTo>
                    <a:pt x="1691" y="3375"/>
                  </a:lnTo>
                  <a:lnTo>
                    <a:pt x="1588" y="3372"/>
                  </a:lnTo>
                  <a:lnTo>
                    <a:pt x="1488" y="3363"/>
                  </a:lnTo>
                  <a:lnTo>
                    <a:pt x="1387" y="3347"/>
                  </a:lnTo>
                  <a:lnTo>
                    <a:pt x="1290" y="3327"/>
                  </a:lnTo>
                  <a:lnTo>
                    <a:pt x="1195" y="3301"/>
                  </a:lnTo>
                  <a:lnTo>
                    <a:pt x="1101" y="3270"/>
                  </a:lnTo>
                  <a:lnTo>
                    <a:pt x="1011" y="3233"/>
                  </a:lnTo>
                  <a:lnTo>
                    <a:pt x="923" y="3191"/>
                  </a:lnTo>
                  <a:lnTo>
                    <a:pt x="838" y="3145"/>
                  </a:lnTo>
                  <a:lnTo>
                    <a:pt x="756" y="3094"/>
                  </a:lnTo>
                  <a:lnTo>
                    <a:pt x="677" y="3038"/>
                  </a:lnTo>
                  <a:lnTo>
                    <a:pt x="602" y="2978"/>
                  </a:lnTo>
                  <a:lnTo>
                    <a:pt x="530" y="2914"/>
                  </a:lnTo>
                  <a:lnTo>
                    <a:pt x="462" y="2846"/>
                  </a:lnTo>
                  <a:lnTo>
                    <a:pt x="398" y="2775"/>
                  </a:lnTo>
                  <a:lnTo>
                    <a:pt x="338" y="2700"/>
                  </a:lnTo>
                  <a:lnTo>
                    <a:pt x="282" y="2621"/>
                  </a:lnTo>
                  <a:lnTo>
                    <a:pt x="231" y="2539"/>
                  </a:lnTo>
                  <a:lnTo>
                    <a:pt x="185" y="2455"/>
                  </a:lnTo>
                  <a:lnTo>
                    <a:pt x="143" y="2367"/>
                  </a:lnTo>
                  <a:lnTo>
                    <a:pt x="106" y="2277"/>
                  </a:lnTo>
                  <a:lnTo>
                    <a:pt x="74" y="2184"/>
                  </a:lnTo>
                  <a:lnTo>
                    <a:pt x="48" y="2088"/>
                  </a:lnTo>
                  <a:lnTo>
                    <a:pt x="28" y="1991"/>
                  </a:lnTo>
                  <a:lnTo>
                    <a:pt x="12" y="1891"/>
                  </a:lnTo>
                  <a:lnTo>
                    <a:pt x="3" y="1790"/>
                  </a:lnTo>
                  <a:lnTo>
                    <a:pt x="0" y="1686"/>
                  </a:lnTo>
                  <a:lnTo>
                    <a:pt x="3" y="1584"/>
                  </a:lnTo>
                  <a:lnTo>
                    <a:pt x="12" y="1484"/>
                  </a:lnTo>
                  <a:lnTo>
                    <a:pt x="28" y="1384"/>
                  </a:lnTo>
                  <a:lnTo>
                    <a:pt x="48" y="1287"/>
                  </a:lnTo>
                  <a:lnTo>
                    <a:pt x="74" y="1191"/>
                  </a:lnTo>
                  <a:lnTo>
                    <a:pt x="106" y="1098"/>
                  </a:lnTo>
                  <a:lnTo>
                    <a:pt x="143" y="1008"/>
                  </a:lnTo>
                  <a:lnTo>
                    <a:pt x="185" y="920"/>
                  </a:lnTo>
                  <a:lnTo>
                    <a:pt x="231" y="836"/>
                  </a:lnTo>
                  <a:lnTo>
                    <a:pt x="282" y="754"/>
                  </a:lnTo>
                  <a:lnTo>
                    <a:pt x="338" y="675"/>
                  </a:lnTo>
                  <a:lnTo>
                    <a:pt x="398" y="600"/>
                  </a:lnTo>
                  <a:lnTo>
                    <a:pt x="462" y="529"/>
                  </a:lnTo>
                  <a:lnTo>
                    <a:pt x="530" y="461"/>
                  </a:lnTo>
                  <a:lnTo>
                    <a:pt x="602" y="397"/>
                  </a:lnTo>
                  <a:lnTo>
                    <a:pt x="677" y="338"/>
                  </a:lnTo>
                  <a:lnTo>
                    <a:pt x="756" y="281"/>
                  </a:lnTo>
                  <a:lnTo>
                    <a:pt x="838" y="230"/>
                  </a:lnTo>
                  <a:lnTo>
                    <a:pt x="923" y="184"/>
                  </a:lnTo>
                  <a:lnTo>
                    <a:pt x="1011" y="142"/>
                  </a:lnTo>
                  <a:lnTo>
                    <a:pt x="1101" y="105"/>
                  </a:lnTo>
                  <a:lnTo>
                    <a:pt x="1195" y="74"/>
                  </a:lnTo>
                  <a:lnTo>
                    <a:pt x="1290" y="48"/>
                  </a:lnTo>
                  <a:lnTo>
                    <a:pt x="1387" y="28"/>
                  </a:lnTo>
                  <a:lnTo>
                    <a:pt x="1488" y="12"/>
                  </a:lnTo>
                  <a:lnTo>
                    <a:pt x="1588" y="3"/>
                  </a:lnTo>
                  <a:lnTo>
                    <a:pt x="169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83" name="Group 182"/>
          <p:cNvGrpSpPr/>
          <p:nvPr/>
        </p:nvGrpSpPr>
        <p:grpSpPr>
          <a:xfrm>
            <a:off x="1583201" y="2668588"/>
            <a:ext cx="596900" cy="595312"/>
            <a:chOff x="1582738" y="2668588"/>
            <a:chExt cx="596900" cy="595312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80" name="Freeform 128"/>
            <p:cNvSpPr>
              <a:spLocks/>
            </p:cNvSpPr>
            <p:nvPr/>
          </p:nvSpPr>
          <p:spPr bwMode="auto">
            <a:xfrm>
              <a:off x="1881188" y="2967038"/>
              <a:ext cx="133350" cy="147637"/>
            </a:xfrm>
            <a:custGeom>
              <a:avLst/>
              <a:gdLst>
                <a:gd name="T0" fmla="*/ 0 w 761"/>
                <a:gd name="T1" fmla="*/ 0 h 844"/>
                <a:gd name="T2" fmla="*/ 761 w 761"/>
                <a:gd name="T3" fmla="*/ 0 h 844"/>
                <a:gd name="T4" fmla="*/ 748 w 761"/>
                <a:gd name="T5" fmla="*/ 51 h 844"/>
                <a:gd name="T6" fmla="*/ 732 w 761"/>
                <a:gd name="T7" fmla="*/ 102 h 844"/>
                <a:gd name="T8" fmla="*/ 716 w 761"/>
                <a:gd name="T9" fmla="*/ 154 h 844"/>
                <a:gd name="T10" fmla="*/ 698 w 761"/>
                <a:gd name="T11" fmla="*/ 206 h 844"/>
                <a:gd name="T12" fmla="*/ 679 w 761"/>
                <a:gd name="T13" fmla="*/ 257 h 844"/>
                <a:gd name="T14" fmla="*/ 657 w 761"/>
                <a:gd name="T15" fmla="*/ 308 h 844"/>
                <a:gd name="T16" fmla="*/ 635 w 761"/>
                <a:gd name="T17" fmla="*/ 358 h 844"/>
                <a:gd name="T18" fmla="*/ 611 w 761"/>
                <a:gd name="T19" fmla="*/ 408 h 844"/>
                <a:gd name="T20" fmla="*/ 584 w 761"/>
                <a:gd name="T21" fmla="*/ 456 h 844"/>
                <a:gd name="T22" fmla="*/ 557 w 761"/>
                <a:gd name="T23" fmla="*/ 502 h 844"/>
                <a:gd name="T24" fmla="*/ 527 w 761"/>
                <a:gd name="T25" fmla="*/ 547 h 844"/>
                <a:gd name="T26" fmla="*/ 495 w 761"/>
                <a:gd name="T27" fmla="*/ 589 h 844"/>
                <a:gd name="T28" fmla="*/ 461 w 761"/>
                <a:gd name="T29" fmla="*/ 628 h 844"/>
                <a:gd name="T30" fmla="*/ 427 w 761"/>
                <a:gd name="T31" fmla="*/ 666 h 844"/>
                <a:gd name="T32" fmla="*/ 389 w 761"/>
                <a:gd name="T33" fmla="*/ 701 h 844"/>
                <a:gd name="T34" fmla="*/ 349 w 761"/>
                <a:gd name="T35" fmla="*/ 733 h 844"/>
                <a:gd name="T36" fmla="*/ 306 w 761"/>
                <a:gd name="T37" fmla="*/ 760 h 844"/>
                <a:gd name="T38" fmla="*/ 261 w 761"/>
                <a:gd name="T39" fmla="*/ 785 h 844"/>
                <a:gd name="T40" fmla="*/ 214 w 761"/>
                <a:gd name="T41" fmla="*/ 805 h 844"/>
                <a:gd name="T42" fmla="*/ 165 w 761"/>
                <a:gd name="T43" fmla="*/ 823 h 844"/>
                <a:gd name="T44" fmla="*/ 113 w 761"/>
                <a:gd name="T45" fmla="*/ 834 h 844"/>
                <a:gd name="T46" fmla="*/ 58 w 761"/>
                <a:gd name="T47" fmla="*/ 842 h 844"/>
                <a:gd name="T48" fmla="*/ 0 w 761"/>
                <a:gd name="T49" fmla="*/ 844 h 844"/>
                <a:gd name="T50" fmla="*/ 0 w 761"/>
                <a:gd name="T51" fmla="*/ 0 h 8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761" h="844">
                  <a:moveTo>
                    <a:pt x="0" y="0"/>
                  </a:moveTo>
                  <a:lnTo>
                    <a:pt x="761" y="0"/>
                  </a:lnTo>
                  <a:lnTo>
                    <a:pt x="748" y="51"/>
                  </a:lnTo>
                  <a:lnTo>
                    <a:pt x="732" y="102"/>
                  </a:lnTo>
                  <a:lnTo>
                    <a:pt x="716" y="154"/>
                  </a:lnTo>
                  <a:lnTo>
                    <a:pt x="698" y="206"/>
                  </a:lnTo>
                  <a:lnTo>
                    <a:pt x="679" y="257"/>
                  </a:lnTo>
                  <a:lnTo>
                    <a:pt x="657" y="308"/>
                  </a:lnTo>
                  <a:lnTo>
                    <a:pt x="635" y="358"/>
                  </a:lnTo>
                  <a:lnTo>
                    <a:pt x="611" y="408"/>
                  </a:lnTo>
                  <a:lnTo>
                    <a:pt x="584" y="456"/>
                  </a:lnTo>
                  <a:lnTo>
                    <a:pt x="557" y="502"/>
                  </a:lnTo>
                  <a:lnTo>
                    <a:pt x="527" y="547"/>
                  </a:lnTo>
                  <a:lnTo>
                    <a:pt x="495" y="589"/>
                  </a:lnTo>
                  <a:lnTo>
                    <a:pt x="461" y="628"/>
                  </a:lnTo>
                  <a:lnTo>
                    <a:pt x="427" y="666"/>
                  </a:lnTo>
                  <a:lnTo>
                    <a:pt x="389" y="701"/>
                  </a:lnTo>
                  <a:lnTo>
                    <a:pt x="349" y="733"/>
                  </a:lnTo>
                  <a:lnTo>
                    <a:pt x="306" y="760"/>
                  </a:lnTo>
                  <a:lnTo>
                    <a:pt x="261" y="785"/>
                  </a:lnTo>
                  <a:lnTo>
                    <a:pt x="214" y="805"/>
                  </a:lnTo>
                  <a:lnTo>
                    <a:pt x="165" y="823"/>
                  </a:lnTo>
                  <a:lnTo>
                    <a:pt x="113" y="834"/>
                  </a:lnTo>
                  <a:lnTo>
                    <a:pt x="58" y="842"/>
                  </a:lnTo>
                  <a:lnTo>
                    <a:pt x="0" y="844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1" name="Freeform 129"/>
            <p:cNvSpPr>
              <a:spLocks/>
            </p:cNvSpPr>
            <p:nvPr/>
          </p:nvSpPr>
          <p:spPr bwMode="auto">
            <a:xfrm>
              <a:off x="1733551" y="2817813"/>
              <a:ext cx="147638" cy="147637"/>
            </a:xfrm>
            <a:custGeom>
              <a:avLst/>
              <a:gdLst>
                <a:gd name="T0" fmla="*/ 840 w 840"/>
                <a:gd name="T1" fmla="*/ 0 h 836"/>
                <a:gd name="T2" fmla="*/ 840 w 840"/>
                <a:gd name="T3" fmla="*/ 836 h 836"/>
                <a:gd name="T4" fmla="*/ 81 w 840"/>
                <a:gd name="T5" fmla="*/ 836 h 836"/>
                <a:gd name="T6" fmla="*/ 66 w 840"/>
                <a:gd name="T7" fmla="*/ 770 h 836"/>
                <a:gd name="T8" fmla="*/ 51 w 840"/>
                <a:gd name="T9" fmla="*/ 706 h 836"/>
                <a:gd name="T10" fmla="*/ 39 w 840"/>
                <a:gd name="T11" fmla="*/ 642 h 836"/>
                <a:gd name="T12" fmla="*/ 29 w 840"/>
                <a:gd name="T13" fmla="*/ 583 h 836"/>
                <a:gd name="T14" fmla="*/ 21 w 840"/>
                <a:gd name="T15" fmla="*/ 528 h 836"/>
                <a:gd name="T16" fmla="*/ 13 w 840"/>
                <a:gd name="T17" fmla="*/ 476 h 836"/>
                <a:gd name="T18" fmla="*/ 7 w 840"/>
                <a:gd name="T19" fmla="*/ 430 h 836"/>
                <a:gd name="T20" fmla="*/ 3 w 840"/>
                <a:gd name="T21" fmla="*/ 391 h 836"/>
                <a:gd name="T22" fmla="*/ 0 w 840"/>
                <a:gd name="T23" fmla="*/ 357 h 836"/>
                <a:gd name="T24" fmla="*/ 840 w 840"/>
                <a:gd name="T25" fmla="*/ 0 h 8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40" h="836">
                  <a:moveTo>
                    <a:pt x="840" y="0"/>
                  </a:moveTo>
                  <a:lnTo>
                    <a:pt x="840" y="836"/>
                  </a:lnTo>
                  <a:lnTo>
                    <a:pt x="81" y="836"/>
                  </a:lnTo>
                  <a:lnTo>
                    <a:pt x="66" y="770"/>
                  </a:lnTo>
                  <a:lnTo>
                    <a:pt x="51" y="706"/>
                  </a:lnTo>
                  <a:lnTo>
                    <a:pt x="39" y="642"/>
                  </a:lnTo>
                  <a:lnTo>
                    <a:pt x="29" y="583"/>
                  </a:lnTo>
                  <a:lnTo>
                    <a:pt x="21" y="528"/>
                  </a:lnTo>
                  <a:lnTo>
                    <a:pt x="13" y="476"/>
                  </a:lnTo>
                  <a:lnTo>
                    <a:pt x="7" y="430"/>
                  </a:lnTo>
                  <a:lnTo>
                    <a:pt x="3" y="391"/>
                  </a:lnTo>
                  <a:lnTo>
                    <a:pt x="0" y="357"/>
                  </a:lnTo>
                  <a:lnTo>
                    <a:pt x="84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2" name="Freeform 130"/>
            <p:cNvSpPr>
              <a:spLocks noEditPoints="1"/>
            </p:cNvSpPr>
            <p:nvPr/>
          </p:nvSpPr>
          <p:spPr bwMode="auto">
            <a:xfrm>
              <a:off x="1582738" y="2668588"/>
              <a:ext cx="596900" cy="595312"/>
            </a:xfrm>
            <a:custGeom>
              <a:avLst/>
              <a:gdLst>
                <a:gd name="T0" fmla="*/ 672 w 3384"/>
                <a:gd name="T1" fmla="*/ 1162 h 3375"/>
                <a:gd name="T2" fmla="*/ 677 w 3384"/>
                <a:gd name="T3" fmla="*/ 1232 h 3375"/>
                <a:gd name="T4" fmla="*/ 691 w 3384"/>
                <a:gd name="T5" fmla="*/ 1363 h 3375"/>
                <a:gd name="T6" fmla="*/ 718 w 3384"/>
                <a:gd name="T7" fmla="*/ 1537 h 3375"/>
                <a:gd name="T8" fmla="*/ 763 w 3384"/>
                <a:gd name="T9" fmla="*/ 1739 h 3375"/>
                <a:gd name="T10" fmla="*/ 829 w 3384"/>
                <a:gd name="T11" fmla="*/ 1954 h 3375"/>
                <a:gd name="T12" fmla="*/ 921 w 3384"/>
                <a:gd name="T13" fmla="*/ 2169 h 3375"/>
                <a:gd name="T14" fmla="*/ 1042 w 3384"/>
                <a:gd name="T15" fmla="*/ 2366 h 3375"/>
                <a:gd name="T16" fmla="*/ 1197 w 3384"/>
                <a:gd name="T17" fmla="*/ 2531 h 3375"/>
                <a:gd name="T18" fmla="*/ 1391 w 3384"/>
                <a:gd name="T19" fmla="*/ 2649 h 3375"/>
                <a:gd name="T20" fmla="*/ 1626 w 3384"/>
                <a:gd name="T21" fmla="*/ 2705 h 3375"/>
                <a:gd name="T22" fmla="*/ 1881 w 3384"/>
                <a:gd name="T23" fmla="*/ 2686 h 3375"/>
                <a:gd name="T24" fmla="*/ 2095 w 3384"/>
                <a:gd name="T25" fmla="*/ 2597 h 3375"/>
                <a:gd name="T26" fmla="*/ 2269 w 3384"/>
                <a:gd name="T27" fmla="*/ 2454 h 3375"/>
                <a:gd name="T28" fmla="*/ 2407 w 3384"/>
                <a:gd name="T29" fmla="*/ 2270 h 3375"/>
                <a:gd name="T30" fmla="*/ 2512 w 3384"/>
                <a:gd name="T31" fmla="*/ 2063 h 3375"/>
                <a:gd name="T32" fmla="*/ 2591 w 3384"/>
                <a:gd name="T33" fmla="*/ 1846 h 3375"/>
                <a:gd name="T34" fmla="*/ 2646 w 3384"/>
                <a:gd name="T35" fmla="*/ 1635 h 3375"/>
                <a:gd name="T36" fmla="*/ 2682 w 3384"/>
                <a:gd name="T37" fmla="*/ 1445 h 3375"/>
                <a:gd name="T38" fmla="*/ 2701 w 3384"/>
                <a:gd name="T39" fmla="*/ 1292 h 3375"/>
                <a:gd name="T40" fmla="*/ 2710 w 3384"/>
                <a:gd name="T41" fmla="*/ 1188 h 3375"/>
                <a:gd name="T42" fmla="*/ 2714 w 3384"/>
                <a:gd name="T43" fmla="*/ 1094 h 3375"/>
                <a:gd name="T44" fmla="*/ 1896 w 3384"/>
                <a:gd name="T45" fmla="*/ 12 h 3375"/>
                <a:gd name="T46" fmla="*/ 2283 w 3384"/>
                <a:gd name="T47" fmla="*/ 105 h 3375"/>
                <a:gd name="T48" fmla="*/ 2628 w 3384"/>
                <a:gd name="T49" fmla="*/ 281 h 3375"/>
                <a:gd name="T50" fmla="*/ 2922 w 3384"/>
                <a:gd name="T51" fmla="*/ 529 h 3375"/>
                <a:gd name="T52" fmla="*/ 3153 w 3384"/>
                <a:gd name="T53" fmla="*/ 836 h 3375"/>
                <a:gd name="T54" fmla="*/ 3310 w 3384"/>
                <a:gd name="T55" fmla="*/ 1191 h 3375"/>
                <a:gd name="T56" fmla="*/ 3381 w 3384"/>
                <a:gd name="T57" fmla="*/ 1584 h 3375"/>
                <a:gd name="T58" fmla="*/ 3356 w 3384"/>
                <a:gd name="T59" fmla="*/ 1991 h 3375"/>
                <a:gd name="T60" fmla="*/ 3241 w 3384"/>
                <a:gd name="T61" fmla="*/ 2367 h 3375"/>
                <a:gd name="T62" fmla="*/ 3046 w 3384"/>
                <a:gd name="T63" fmla="*/ 2700 h 3375"/>
                <a:gd name="T64" fmla="*/ 2782 w 3384"/>
                <a:gd name="T65" fmla="*/ 2978 h 3375"/>
                <a:gd name="T66" fmla="*/ 2461 w 3384"/>
                <a:gd name="T67" fmla="*/ 3191 h 3375"/>
                <a:gd name="T68" fmla="*/ 2094 w 3384"/>
                <a:gd name="T69" fmla="*/ 3327 h 3375"/>
                <a:gd name="T70" fmla="*/ 1691 w 3384"/>
                <a:gd name="T71" fmla="*/ 3375 h 3375"/>
                <a:gd name="T72" fmla="*/ 1290 w 3384"/>
                <a:gd name="T73" fmla="*/ 3327 h 3375"/>
                <a:gd name="T74" fmla="*/ 923 w 3384"/>
                <a:gd name="T75" fmla="*/ 3191 h 3375"/>
                <a:gd name="T76" fmla="*/ 602 w 3384"/>
                <a:gd name="T77" fmla="*/ 2978 h 3375"/>
                <a:gd name="T78" fmla="*/ 338 w 3384"/>
                <a:gd name="T79" fmla="*/ 2700 h 3375"/>
                <a:gd name="T80" fmla="*/ 143 w 3384"/>
                <a:gd name="T81" fmla="*/ 2367 h 3375"/>
                <a:gd name="T82" fmla="*/ 28 w 3384"/>
                <a:gd name="T83" fmla="*/ 1991 h 3375"/>
                <a:gd name="T84" fmla="*/ 3 w 3384"/>
                <a:gd name="T85" fmla="*/ 1584 h 3375"/>
                <a:gd name="T86" fmla="*/ 74 w 3384"/>
                <a:gd name="T87" fmla="*/ 1191 h 3375"/>
                <a:gd name="T88" fmla="*/ 231 w 3384"/>
                <a:gd name="T89" fmla="*/ 836 h 3375"/>
                <a:gd name="T90" fmla="*/ 462 w 3384"/>
                <a:gd name="T91" fmla="*/ 529 h 3375"/>
                <a:gd name="T92" fmla="*/ 756 w 3384"/>
                <a:gd name="T93" fmla="*/ 281 h 3375"/>
                <a:gd name="T94" fmla="*/ 1101 w 3384"/>
                <a:gd name="T95" fmla="*/ 105 h 3375"/>
                <a:gd name="T96" fmla="*/ 1488 w 3384"/>
                <a:gd name="T97" fmla="*/ 12 h 3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384" h="3375">
                  <a:moveTo>
                    <a:pt x="1691" y="660"/>
                  </a:moveTo>
                  <a:lnTo>
                    <a:pt x="669" y="1094"/>
                  </a:lnTo>
                  <a:lnTo>
                    <a:pt x="672" y="1155"/>
                  </a:lnTo>
                  <a:lnTo>
                    <a:pt x="672" y="1162"/>
                  </a:lnTo>
                  <a:lnTo>
                    <a:pt x="673" y="1173"/>
                  </a:lnTo>
                  <a:lnTo>
                    <a:pt x="674" y="1188"/>
                  </a:lnTo>
                  <a:lnTo>
                    <a:pt x="675" y="1209"/>
                  </a:lnTo>
                  <a:lnTo>
                    <a:pt x="677" y="1232"/>
                  </a:lnTo>
                  <a:lnTo>
                    <a:pt x="680" y="1260"/>
                  </a:lnTo>
                  <a:lnTo>
                    <a:pt x="683" y="1292"/>
                  </a:lnTo>
                  <a:lnTo>
                    <a:pt x="686" y="1325"/>
                  </a:lnTo>
                  <a:lnTo>
                    <a:pt x="691" y="1363"/>
                  </a:lnTo>
                  <a:lnTo>
                    <a:pt x="696" y="1403"/>
                  </a:lnTo>
                  <a:lnTo>
                    <a:pt x="702" y="1445"/>
                  </a:lnTo>
                  <a:lnTo>
                    <a:pt x="710" y="1490"/>
                  </a:lnTo>
                  <a:lnTo>
                    <a:pt x="718" y="1537"/>
                  </a:lnTo>
                  <a:lnTo>
                    <a:pt x="728" y="1585"/>
                  </a:lnTo>
                  <a:lnTo>
                    <a:pt x="738" y="1635"/>
                  </a:lnTo>
                  <a:lnTo>
                    <a:pt x="750" y="1686"/>
                  </a:lnTo>
                  <a:lnTo>
                    <a:pt x="763" y="1739"/>
                  </a:lnTo>
                  <a:lnTo>
                    <a:pt x="777" y="1793"/>
                  </a:lnTo>
                  <a:lnTo>
                    <a:pt x="793" y="1846"/>
                  </a:lnTo>
                  <a:lnTo>
                    <a:pt x="810" y="1900"/>
                  </a:lnTo>
                  <a:lnTo>
                    <a:pt x="829" y="1954"/>
                  </a:lnTo>
                  <a:lnTo>
                    <a:pt x="849" y="2009"/>
                  </a:lnTo>
                  <a:lnTo>
                    <a:pt x="872" y="2063"/>
                  </a:lnTo>
                  <a:lnTo>
                    <a:pt x="895" y="2116"/>
                  </a:lnTo>
                  <a:lnTo>
                    <a:pt x="921" y="2169"/>
                  </a:lnTo>
                  <a:lnTo>
                    <a:pt x="948" y="2220"/>
                  </a:lnTo>
                  <a:lnTo>
                    <a:pt x="977" y="2270"/>
                  </a:lnTo>
                  <a:lnTo>
                    <a:pt x="1008" y="2319"/>
                  </a:lnTo>
                  <a:lnTo>
                    <a:pt x="1042" y="2366"/>
                  </a:lnTo>
                  <a:lnTo>
                    <a:pt x="1078" y="2411"/>
                  </a:lnTo>
                  <a:lnTo>
                    <a:pt x="1115" y="2454"/>
                  </a:lnTo>
                  <a:lnTo>
                    <a:pt x="1155" y="2493"/>
                  </a:lnTo>
                  <a:lnTo>
                    <a:pt x="1197" y="2531"/>
                  </a:lnTo>
                  <a:lnTo>
                    <a:pt x="1242" y="2565"/>
                  </a:lnTo>
                  <a:lnTo>
                    <a:pt x="1289" y="2597"/>
                  </a:lnTo>
                  <a:lnTo>
                    <a:pt x="1338" y="2624"/>
                  </a:lnTo>
                  <a:lnTo>
                    <a:pt x="1391" y="2649"/>
                  </a:lnTo>
                  <a:lnTo>
                    <a:pt x="1445" y="2669"/>
                  </a:lnTo>
                  <a:lnTo>
                    <a:pt x="1502" y="2686"/>
                  </a:lnTo>
                  <a:lnTo>
                    <a:pt x="1563" y="2698"/>
                  </a:lnTo>
                  <a:lnTo>
                    <a:pt x="1626" y="2705"/>
                  </a:lnTo>
                  <a:lnTo>
                    <a:pt x="1691" y="2707"/>
                  </a:lnTo>
                  <a:lnTo>
                    <a:pt x="1758" y="2705"/>
                  </a:lnTo>
                  <a:lnTo>
                    <a:pt x="1821" y="2698"/>
                  </a:lnTo>
                  <a:lnTo>
                    <a:pt x="1881" y="2686"/>
                  </a:lnTo>
                  <a:lnTo>
                    <a:pt x="1939" y="2669"/>
                  </a:lnTo>
                  <a:lnTo>
                    <a:pt x="1993" y="2649"/>
                  </a:lnTo>
                  <a:lnTo>
                    <a:pt x="2046" y="2624"/>
                  </a:lnTo>
                  <a:lnTo>
                    <a:pt x="2095" y="2597"/>
                  </a:lnTo>
                  <a:lnTo>
                    <a:pt x="2142" y="2565"/>
                  </a:lnTo>
                  <a:lnTo>
                    <a:pt x="2186" y="2531"/>
                  </a:lnTo>
                  <a:lnTo>
                    <a:pt x="2229" y="2493"/>
                  </a:lnTo>
                  <a:lnTo>
                    <a:pt x="2269" y="2454"/>
                  </a:lnTo>
                  <a:lnTo>
                    <a:pt x="2306" y="2411"/>
                  </a:lnTo>
                  <a:lnTo>
                    <a:pt x="2342" y="2366"/>
                  </a:lnTo>
                  <a:lnTo>
                    <a:pt x="2375" y="2319"/>
                  </a:lnTo>
                  <a:lnTo>
                    <a:pt x="2407" y="2270"/>
                  </a:lnTo>
                  <a:lnTo>
                    <a:pt x="2436" y="2220"/>
                  </a:lnTo>
                  <a:lnTo>
                    <a:pt x="2463" y="2169"/>
                  </a:lnTo>
                  <a:lnTo>
                    <a:pt x="2489" y="2116"/>
                  </a:lnTo>
                  <a:lnTo>
                    <a:pt x="2512" y="2063"/>
                  </a:lnTo>
                  <a:lnTo>
                    <a:pt x="2535" y="2009"/>
                  </a:lnTo>
                  <a:lnTo>
                    <a:pt x="2555" y="1954"/>
                  </a:lnTo>
                  <a:lnTo>
                    <a:pt x="2574" y="1900"/>
                  </a:lnTo>
                  <a:lnTo>
                    <a:pt x="2591" y="1846"/>
                  </a:lnTo>
                  <a:lnTo>
                    <a:pt x="2607" y="1793"/>
                  </a:lnTo>
                  <a:lnTo>
                    <a:pt x="2621" y="1739"/>
                  </a:lnTo>
                  <a:lnTo>
                    <a:pt x="2634" y="1686"/>
                  </a:lnTo>
                  <a:lnTo>
                    <a:pt x="2646" y="1635"/>
                  </a:lnTo>
                  <a:lnTo>
                    <a:pt x="2656" y="1585"/>
                  </a:lnTo>
                  <a:lnTo>
                    <a:pt x="2666" y="1537"/>
                  </a:lnTo>
                  <a:lnTo>
                    <a:pt x="2674" y="1490"/>
                  </a:lnTo>
                  <a:lnTo>
                    <a:pt x="2682" y="1445"/>
                  </a:lnTo>
                  <a:lnTo>
                    <a:pt x="2688" y="1403"/>
                  </a:lnTo>
                  <a:lnTo>
                    <a:pt x="2693" y="1363"/>
                  </a:lnTo>
                  <a:lnTo>
                    <a:pt x="2698" y="1325"/>
                  </a:lnTo>
                  <a:lnTo>
                    <a:pt x="2701" y="1292"/>
                  </a:lnTo>
                  <a:lnTo>
                    <a:pt x="2704" y="1260"/>
                  </a:lnTo>
                  <a:lnTo>
                    <a:pt x="2707" y="1232"/>
                  </a:lnTo>
                  <a:lnTo>
                    <a:pt x="2709" y="1209"/>
                  </a:lnTo>
                  <a:lnTo>
                    <a:pt x="2710" y="1188"/>
                  </a:lnTo>
                  <a:lnTo>
                    <a:pt x="2711" y="1173"/>
                  </a:lnTo>
                  <a:lnTo>
                    <a:pt x="2712" y="1162"/>
                  </a:lnTo>
                  <a:lnTo>
                    <a:pt x="2712" y="1155"/>
                  </a:lnTo>
                  <a:lnTo>
                    <a:pt x="2714" y="1094"/>
                  </a:lnTo>
                  <a:lnTo>
                    <a:pt x="1691" y="660"/>
                  </a:lnTo>
                  <a:close/>
                  <a:moveTo>
                    <a:pt x="1691" y="0"/>
                  </a:moveTo>
                  <a:lnTo>
                    <a:pt x="1795" y="3"/>
                  </a:lnTo>
                  <a:lnTo>
                    <a:pt x="1896" y="12"/>
                  </a:lnTo>
                  <a:lnTo>
                    <a:pt x="1997" y="28"/>
                  </a:lnTo>
                  <a:lnTo>
                    <a:pt x="2094" y="48"/>
                  </a:lnTo>
                  <a:lnTo>
                    <a:pt x="2189" y="74"/>
                  </a:lnTo>
                  <a:lnTo>
                    <a:pt x="2283" y="105"/>
                  </a:lnTo>
                  <a:lnTo>
                    <a:pt x="2373" y="142"/>
                  </a:lnTo>
                  <a:lnTo>
                    <a:pt x="2461" y="184"/>
                  </a:lnTo>
                  <a:lnTo>
                    <a:pt x="2546" y="230"/>
                  </a:lnTo>
                  <a:lnTo>
                    <a:pt x="2628" y="281"/>
                  </a:lnTo>
                  <a:lnTo>
                    <a:pt x="2706" y="338"/>
                  </a:lnTo>
                  <a:lnTo>
                    <a:pt x="2782" y="397"/>
                  </a:lnTo>
                  <a:lnTo>
                    <a:pt x="2854" y="461"/>
                  </a:lnTo>
                  <a:lnTo>
                    <a:pt x="2922" y="529"/>
                  </a:lnTo>
                  <a:lnTo>
                    <a:pt x="2986" y="600"/>
                  </a:lnTo>
                  <a:lnTo>
                    <a:pt x="3046" y="675"/>
                  </a:lnTo>
                  <a:lnTo>
                    <a:pt x="3102" y="754"/>
                  </a:lnTo>
                  <a:lnTo>
                    <a:pt x="3153" y="836"/>
                  </a:lnTo>
                  <a:lnTo>
                    <a:pt x="3199" y="920"/>
                  </a:lnTo>
                  <a:lnTo>
                    <a:pt x="3241" y="1008"/>
                  </a:lnTo>
                  <a:lnTo>
                    <a:pt x="3278" y="1098"/>
                  </a:lnTo>
                  <a:lnTo>
                    <a:pt x="3310" y="1191"/>
                  </a:lnTo>
                  <a:lnTo>
                    <a:pt x="3336" y="1287"/>
                  </a:lnTo>
                  <a:lnTo>
                    <a:pt x="3356" y="1384"/>
                  </a:lnTo>
                  <a:lnTo>
                    <a:pt x="3372" y="1484"/>
                  </a:lnTo>
                  <a:lnTo>
                    <a:pt x="3381" y="1584"/>
                  </a:lnTo>
                  <a:lnTo>
                    <a:pt x="3384" y="1686"/>
                  </a:lnTo>
                  <a:lnTo>
                    <a:pt x="3381" y="1790"/>
                  </a:lnTo>
                  <a:lnTo>
                    <a:pt x="3372" y="1891"/>
                  </a:lnTo>
                  <a:lnTo>
                    <a:pt x="3356" y="1991"/>
                  </a:lnTo>
                  <a:lnTo>
                    <a:pt x="3336" y="2088"/>
                  </a:lnTo>
                  <a:lnTo>
                    <a:pt x="3310" y="2184"/>
                  </a:lnTo>
                  <a:lnTo>
                    <a:pt x="3278" y="2277"/>
                  </a:lnTo>
                  <a:lnTo>
                    <a:pt x="3241" y="2367"/>
                  </a:lnTo>
                  <a:lnTo>
                    <a:pt x="3199" y="2455"/>
                  </a:lnTo>
                  <a:lnTo>
                    <a:pt x="3153" y="2539"/>
                  </a:lnTo>
                  <a:lnTo>
                    <a:pt x="3102" y="2621"/>
                  </a:lnTo>
                  <a:lnTo>
                    <a:pt x="3046" y="2700"/>
                  </a:lnTo>
                  <a:lnTo>
                    <a:pt x="2986" y="2775"/>
                  </a:lnTo>
                  <a:lnTo>
                    <a:pt x="2922" y="2846"/>
                  </a:lnTo>
                  <a:lnTo>
                    <a:pt x="2854" y="2914"/>
                  </a:lnTo>
                  <a:lnTo>
                    <a:pt x="2782" y="2978"/>
                  </a:lnTo>
                  <a:lnTo>
                    <a:pt x="2706" y="3038"/>
                  </a:lnTo>
                  <a:lnTo>
                    <a:pt x="2628" y="3094"/>
                  </a:lnTo>
                  <a:lnTo>
                    <a:pt x="2546" y="3145"/>
                  </a:lnTo>
                  <a:lnTo>
                    <a:pt x="2461" y="3191"/>
                  </a:lnTo>
                  <a:lnTo>
                    <a:pt x="2373" y="3233"/>
                  </a:lnTo>
                  <a:lnTo>
                    <a:pt x="2283" y="3270"/>
                  </a:lnTo>
                  <a:lnTo>
                    <a:pt x="2189" y="3301"/>
                  </a:lnTo>
                  <a:lnTo>
                    <a:pt x="2094" y="3327"/>
                  </a:lnTo>
                  <a:lnTo>
                    <a:pt x="1997" y="3347"/>
                  </a:lnTo>
                  <a:lnTo>
                    <a:pt x="1896" y="3363"/>
                  </a:lnTo>
                  <a:lnTo>
                    <a:pt x="1795" y="3372"/>
                  </a:lnTo>
                  <a:lnTo>
                    <a:pt x="1691" y="3375"/>
                  </a:lnTo>
                  <a:lnTo>
                    <a:pt x="1588" y="3372"/>
                  </a:lnTo>
                  <a:lnTo>
                    <a:pt x="1488" y="3363"/>
                  </a:lnTo>
                  <a:lnTo>
                    <a:pt x="1387" y="3347"/>
                  </a:lnTo>
                  <a:lnTo>
                    <a:pt x="1290" y="3327"/>
                  </a:lnTo>
                  <a:lnTo>
                    <a:pt x="1195" y="3301"/>
                  </a:lnTo>
                  <a:lnTo>
                    <a:pt x="1101" y="3270"/>
                  </a:lnTo>
                  <a:lnTo>
                    <a:pt x="1011" y="3233"/>
                  </a:lnTo>
                  <a:lnTo>
                    <a:pt x="923" y="3191"/>
                  </a:lnTo>
                  <a:lnTo>
                    <a:pt x="838" y="3145"/>
                  </a:lnTo>
                  <a:lnTo>
                    <a:pt x="756" y="3094"/>
                  </a:lnTo>
                  <a:lnTo>
                    <a:pt x="677" y="3038"/>
                  </a:lnTo>
                  <a:lnTo>
                    <a:pt x="602" y="2978"/>
                  </a:lnTo>
                  <a:lnTo>
                    <a:pt x="530" y="2914"/>
                  </a:lnTo>
                  <a:lnTo>
                    <a:pt x="462" y="2846"/>
                  </a:lnTo>
                  <a:lnTo>
                    <a:pt x="398" y="2775"/>
                  </a:lnTo>
                  <a:lnTo>
                    <a:pt x="338" y="2700"/>
                  </a:lnTo>
                  <a:lnTo>
                    <a:pt x="282" y="2621"/>
                  </a:lnTo>
                  <a:lnTo>
                    <a:pt x="231" y="2539"/>
                  </a:lnTo>
                  <a:lnTo>
                    <a:pt x="185" y="2455"/>
                  </a:lnTo>
                  <a:lnTo>
                    <a:pt x="143" y="2367"/>
                  </a:lnTo>
                  <a:lnTo>
                    <a:pt x="106" y="2277"/>
                  </a:lnTo>
                  <a:lnTo>
                    <a:pt x="74" y="2184"/>
                  </a:lnTo>
                  <a:lnTo>
                    <a:pt x="48" y="2088"/>
                  </a:lnTo>
                  <a:lnTo>
                    <a:pt x="28" y="1991"/>
                  </a:lnTo>
                  <a:lnTo>
                    <a:pt x="12" y="1891"/>
                  </a:lnTo>
                  <a:lnTo>
                    <a:pt x="3" y="1790"/>
                  </a:lnTo>
                  <a:lnTo>
                    <a:pt x="0" y="1686"/>
                  </a:lnTo>
                  <a:lnTo>
                    <a:pt x="3" y="1584"/>
                  </a:lnTo>
                  <a:lnTo>
                    <a:pt x="12" y="1484"/>
                  </a:lnTo>
                  <a:lnTo>
                    <a:pt x="28" y="1384"/>
                  </a:lnTo>
                  <a:lnTo>
                    <a:pt x="48" y="1287"/>
                  </a:lnTo>
                  <a:lnTo>
                    <a:pt x="74" y="1191"/>
                  </a:lnTo>
                  <a:lnTo>
                    <a:pt x="106" y="1098"/>
                  </a:lnTo>
                  <a:lnTo>
                    <a:pt x="143" y="1008"/>
                  </a:lnTo>
                  <a:lnTo>
                    <a:pt x="185" y="920"/>
                  </a:lnTo>
                  <a:lnTo>
                    <a:pt x="231" y="836"/>
                  </a:lnTo>
                  <a:lnTo>
                    <a:pt x="282" y="754"/>
                  </a:lnTo>
                  <a:lnTo>
                    <a:pt x="338" y="675"/>
                  </a:lnTo>
                  <a:lnTo>
                    <a:pt x="398" y="600"/>
                  </a:lnTo>
                  <a:lnTo>
                    <a:pt x="462" y="529"/>
                  </a:lnTo>
                  <a:lnTo>
                    <a:pt x="530" y="461"/>
                  </a:lnTo>
                  <a:lnTo>
                    <a:pt x="602" y="397"/>
                  </a:lnTo>
                  <a:lnTo>
                    <a:pt x="677" y="338"/>
                  </a:lnTo>
                  <a:lnTo>
                    <a:pt x="756" y="281"/>
                  </a:lnTo>
                  <a:lnTo>
                    <a:pt x="838" y="230"/>
                  </a:lnTo>
                  <a:lnTo>
                    <a:pt x="923" y="184"/>
                  </a:lnTo>
                  <a:lnTo>
                    <a:pt x="1011" y="142"/>
                  </a:lnTo>
                  <a:lnTo>
                    <a:pt x="1101" y="105"/>
                  </a:lnTo>
                  <a:lnTo>
                    <a:pt x="1195" y="74"/>
                  </a:lnTo>
                  <a:lnTo>
                    <a:pt x="1290" y="48"/>
                  </a:lnTo>
                  <a:lnTo>
                    <a:pt x="1387" y="28"/>
                  </a:lnTo>
                  <a:lnTo>
                    <a:pt x="1488" y="12"/>
                  </a:lnTo>
                  <a:lnTo>
                    <a:pt x="1588" y="3"/>
                  </a:lnTo>
                  <a:lnTo>
                    <a:pt x="169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01" name="Group 200"/>
          <p:cNvGrpSpPr/>
          <p:nvPr/>
        </p:nvGrpSpPr>
        <p:grpSpPr>
          <a:xfrm>
            <a:off x="648501" y="2668588"/>
            <a:ext cx="595312" cy="595312"/>
            <a:chOff x="639763" y="2668588"/>
            <a:chExt cx="595312" cy="595312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87" name="Freeform 135"/>
            <p:cNvSpPr>
              <a:spLocks/>
            </p:cNvSpPr>
            <p:nvPr/>
          </p:nvSpPr>
          <p:spPr bwMode="auto">
            <a:xfrm>
              <a:off x="914400" y="3094038"/>
              <a:ext cx="46037" cy="46037"/>
            </a:xfrm>
            <a:custGeom>
              <a:avLst/>
              <a:gdLst>
                <a:gd name="T0" fmla="*/ 132 w 263"/>
                <a:gd name="T1" fmla="*/ 0 h 263"/>
                <a:gd name="T2" fmla="*/ 158 w 263"/>
                <a:gd name="T3" fmla="*/ 3 h 263"/>
                <a:gd name="T4" fmla="*/ 183 w 263"/>
                <a:gd name="T5" fmla="*/ 10 h 263"/>
                <a:gd name="T6" fmla="*/ 205 w 263"/>
                <a:gd name="T7" fmla="*/ 22 h 263"/>
                <a:gd name="T8" fmla="*/ 225 w 263"/>
                <a:gd name="T9" fmla="*/ 38 h 263"/>
                <a:gd name="T10" fmla="*/ 241 w 263"/>
                <a:gd name="T11" fmla="*/ 58 h 263"/>
                <a:gd name="T12" fmla="*/ 253 w 263"/>
                <a:gd name="T13" fmla="*/ 80 h 263"/>
                <a:gd name="T14" fmla="*/ 260 w 263"/>
                <a:gd name="T15" fmla="*/ 105 h 263"/>
                <a:gd name="T16" fmla="*/ 263 w 263"/>
                <a:gd name="T17" fmla="*/ 132 h 263"/>
                <a:gd name="T18" fmla="*/ 260 w 263"/>
                <a:gd name="T19" fmla="*/ 158 h 263"/>
                <a:gd name="T20" fmla="*/ 253 w 263"/>
                <a:gd name="T21" fmla="*/ 183 h 263"/>
                <a:gd name="T22" fmla="*/ 241 w 263"/>
                <a:gd name="T23" fmla="*/ 205 h 263"/>
                <a:gd name="T24" fmla="*/ 225 w 263"/>
                <a:gd name="T25" fmla="*/ 225 h 263"/>
                <a:gd name="T26" fmla="*/ 205 w 263"/>
                <a:gd name="T27" fmla="*/ 241 h 263"/>
                <a:gd name="T28" fmla="*/ 183 w 263"/>
                <a:gd name="T29" fmla="*/ 253 h 263"/>
                <a:gd name="T30" fmla="*/ 158 w 263"/>
                <a:gd name="T31" fmla="*/ 260 h 263"/>
                <a:gd name="T32" fmla="*/ 132 w 263"/>
                <a:gd name="T33" fmla="*/ 263 h 263"/>
                <a:gd name="T34" fmla="*/ 105 w 263"/>
                <a:gd name="T35" fmla="*/ 260 h 263"/>
                <a:gd name="T36" fmla="*/ 80 w 263"/>
                <a:gd name="T37" fmla="*/ 253 h 263"/>
                <a:gd name="T38" fmla="*/ 58 w 263"/>
                <a:gd name="T39" fmla="*/ 241 h 263"/>
                <a:gd name="T40" fmla="*/ 38 w 263"/>
                <a:gd name="T41" fmla="*/ 225 h 263"/>
                <a:gd name="T42" fmla="*/ 22 w 263"/>
                <a:gd name="T43" fmla="*/ 205 h 263"/>
                <a:gd name="T44" fmla="*/ 10 w 263"/>
                <a:gd name="T45" fmla="*/ 183 h 263"/>
                <a:gd name="T46" fmla="*/ 3 w 263"/>
                <a:gd name="T47" fmla="*/ 158 h 263"/>
                <a:gd name="T48" fmla="*/ 0 w 263"/>
                <a:gd name="T49" fmla="*/ 132 h 263"/>
                <a:gd name="T50" fmla="*/ 3 w 263"/>
                <a:gd name="T51" fmla="*/ 105 h 263"/>
                <a:gd name="T52" fmla="*/ 10 w 263"/>
                <a:gd name="T53" fmla="*/ 80 h 263"/>
                <a:gd name="T54" fmla="*/ 22 w 263"/>
                <a:gd name="T55" fmla="*/ 58 h 263"/>
                <a:gd name="T56" fmla="*/ 38 w 263"/>
                <a:gd name="T57" fmla="*/ 38 h 263"/>
                <a:gd name="T58" fmla="*/ 58 w 263"/>
                <a:gd name="T59" fmla="*/ 22 h 263"/>
                <a:gd name="T60" fmla="*/ 80 w 263"/>
                <a:gd name="T61" fmla="*/ 10 h 263"/>
                <a:gd name="T62" fmla="*/ 105 w 263"/>
                <a:gd name="T63" fmla="*/ 3 h 263"/>
                <a:gd name="T64" fmla="*/ 132 w 263"/>
                <a:gd name="T65" fmla="*/ 0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63" h="263">
                  <a:moveTo>
                    <a:pt x="132" y="0"/>
                  </a:moveTo>
                  <a:lnTo>
                    <a:pt x="158" y="3"/>
                  </a:lnTo>
                  <a:lnTo>
                    <a:pt x="183" y="10"/>
                  </a:lnTo>
                  <a:lnTo>
                    <a:pt x="205" y="22"/>
                  </a:lnTo>
                  <a:lnTo>
                    <a:pt x="225" y="38"/>
                  </a:lnTo>
                  <a:lnTo>
                    <a:pt x="241" y="58"/>
                  </a:lnTo>
                  <a:lnTo>
                    <a:pt x="253" y="80"/>
                  </a:lnTo>
                  <a:lnTo>
                    <a:pt x="260" y="105"/>
                  </a:lnTo>
                  <a:lnTo>
                    <a:pt x="263" y="132"/>
                  </a:lnTo>
                  <a:lnTo>
                    <a:pt x="260" y="158"/>
                  </a:lnTo>
                  <a:lnTo>
                    <a:pt x="253" y="183"/>
                  </a:lnTo>
                  <a:lnTo>
                    <a:pt x="241" y="205"/>
                  </a:lnTo>
                  <a:lnTo>
                    <a:pt x="225" y="225"/>
                  </a:lnTo>
                  <a:lnTo>
                    <a:pt x="205" y="241"/>
                  </a:lnTo>
                  <a:lnTo>
                    <a:pt x="183" y="253"/>
                  </a:lnTo>
                  <a:lnTo>
                    <a:pt x="158" y="260"/>
                  </a:lnTo>
                  <a:lnTo>
                    <a:pt x="132" y="263"/>
                  </a:lnTo>
                  <a:lnTo>
                    <a:pt x="105" y="260"/>
                  </a:lnTo>
                  <a:lnTo>
                    <a:pt x="80" y="253"/>
                  </a:lnTo>
                  <a:lnTo>
                    <a:pt x="58" y="241"/>
                  </a:lnTo>
                  <a:lnTo>
                    <a:pt x="38" y="225"/>
                  </a:lnTo>
                  <a:lnTo>
                    <a:pt x="22" y="205"/>
                  </a:lnTo>
                  <a:lnTo>
                    <a:pt x="10" y="183"/>
                  </a:lnTo>
                  <a:lnTo>
                    <a:pt x="3" y="158"/>
                  </a:lnTo>
                  <a:lnTo>
                    <a:pt x="0" y="132"/>
                  </a:lnTo>
                  <a:lnTo>
                    <a:pt x="3" y="105"/>
                  </a:lnTo>
                  <a:lnTo>
                    <a:pt x="10" y="80"/>
                  </a:lnTo>
                  <a:lnTo>
                    <a:pt x="22" y="58"/>
                  </a:lnTo>
                  <a:lnTo>
                    <a:pt x="38" y="38"/>
                  </a:lnTo>
                  <a:lnTo>
                    <a:pt x="58" y="22"/>
                  </a:lnTo>
                  <a:lnTo>
                    <a:pt x="80" y="10"/>
                  </a:lnTo>
                  <a:lnTo>
                    <a:pt x="105" y="3"/>
                  </a:lnTo>
                  <a:lnTo>
                    <a:pt x="13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8" name="Freeform 136"/>
            <p:cNvSpPr>
              <a:spLocks/>
            </p:cNvSpPr>
            <p:nvPr/>
          </p:nvSpPr>
          <p:spPr bwMode="auto">
            <a:xfrm>
              <a:off x="858838" y="2803525"/>
              <a:ext cx="157162" cy="271462"/>
            </a:xfrm>
            <a:custGeom>
              <a:avLst/>
              <a:gdLst>
                <a:gd name="T0" fmla="*/ 74 w 885"/>
                <a:gd name="T1" fmla="*/ 0 h 1533"/>
                <a:gd name="T2" fmla="*/ 811 w 885"/>
                <a:gd name="T3" fmla="*/ 0 h 1533"/>
                <a:gd name="T4" fmla="*/ 830 w 885"/>
                <a:gd name="T5" fmla="*/ 2 h 1533"/>
                <a:gd name="T6" fmla="*/ 848 w 885"/>
                <a:gd name="T7" fmla="*/ 9 h 1533"/>
                <a:gd name="T8" fmla="*/ 863 w 885"/>
                <a:gd name="T9" fmla="*/ 21 h 1533"/>
                <a:gd name="T10" fmla="*/ 875 w 885"/>
                <a:gd name="T11" fmla="*/ 35 h 1533"/>
                <a:gd name="T12" fmla="*/ 882 w 885"/>
                <a:gd name="T13" fmla="*/ 52 h 1533"/>
                <a:gd name="T14" fmla="*/ 885 w 885"/>
                <a:gd name="T15" fmla="*/ 71 h 1533"/>
                <a:gd name="T16" fmla="*/ 885 w 885"/>
                <a:gd name="T17" fmla="*/ 1462 h 1533"/>
                <a:gd name="T18" fmla="*/ 882 w 885"/>
                <a:gd name="T19" fmla="*/ 1480 h 1533"/>
                <a:gd name="T20" fmla="*/ 875 w 885"/>
                <a:gd name="T21" fmla="*/ 1497 h 1533"/>
                <a:gd name="T22" fmla="*/ 863 w 885"/>
                <a:gd name="T23" fmla="*/ 1512 h 1533"/>
                <a:gd name="T24" fmla="*/ 848 w 885"/>
                <a:gd name="T25" fmla="*/ 1523 h 1533"/>
                <a:gd name="T26" fmla="*/ 830 w 885"/>
                <a:gd name="T27" fmla="*/ 1530 h 1533"/>
                <a:gd name="T28" fmla="*/ 811 w 885"/>
                <a:gd name="T29" fmla="*/ 1533 h 1533"/>
                <a:gd name="T30" fmla="*/ 74 w 885"/>
                <a:gd name="T31" fmla="*/ 1533 h 1533"/>
                <a:gd name="T32" fmla="*/ 55 w 885"/>
                <a:gd name="T33" fmla="*/ 1530 h 1533"/>
                <a:gd name="T34" fmla="*/ 38 w 885"/>
                <a:gd name="T35" fmla="*/ 1523 h 1533"/>
                <a:gd name="T36" fmla="*/ 22 w 885"/>
                <a:gd name="T37" fmla="*/ 1512 h 1533"/>
                <a:gd name="T38" fmla="*/ 10 w 885"/>
                <a:gd name="T39" fmla="*/ 1497 h 1533"/>
                <a:gd name="T40" fmla="*/ 3 w 885"/>
                <a:gd name="T41" fmla="*/ 1480 h 1533"/>
                <a:gd name="T42" fmla="*/ 0 w 885"/>
                <a:gd name="T43" fmla="*/ 1462 h 1533"/>
                <a:gd name="T44" fmla="*/ 0 w 885"/>
                <a:gd name="T45" fmla="*/ 71 h 1533"/>
                <a:gd name="T46" fmla="*/ 3 w 885"/>
                <a:gd name="T47" fmla="*/ 52 h 1533"/>
                <a:gd name="T48" fmla="*/ 10 w 885"/>
                <a:gd name="T49" fmla="*/ 35 h 1533"/>
                <a:gd name="T50" fmla="*/ 22 w 885"/>
                <a:gd name="T51" fmla="*/ 21 h 1533"/>
                <a:gd name="T52" fmla="*/ 38 w 885"/>
                <a:gd name="T53" fmla="*/ 9 h 1533"/>
                <a:gd name="T54" fmla="*/ 55 w 885"/>
                <a:gd name="T55" fmla="*/ 2 h 1533"/>
                <a:gd name="T56" fmla="*/ 74 w 885"/>
                <a:gd name="T57" fmla="*/ 0 h 1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885" h="1533">
                  <a:moveTo>
                    <a:pt x="74" y="0"/>
                  </a:moveTo>
                  <a:lnTo>
                    <a:pt x="811" y="0"/>
                  </a:lnTo>
                  <a:lnTo>
                    <a:pt x="830" y="2"/>
                  </a:lnTo>
                  <a:lnTo>
                    <a:pt x="848" y="9"/>
                  </a:lnTo>
                  <a:lnTo>
                    <a:pt x="863" y="21"/>
                  </a:lnTo>
                  <a:lnTo>
                    <a:pt x="875" y="35"/>
                  </a:lnTo>
                  <a:lnTo>
                    <a:pt x="882" y="52"/>
                  </a:lnTo>
                  <a:lnTo>
                    <a:pt x="885" y="71"/>
                  </a:lnTo>
                  <a:lnTo>
                    <a:pt x="885" y="1462"/>
                  </a:lnTo>
                  <a:lnTo>
                    <a:pt x="882" y="1480"/>
                  </a:lnTo>
                  <a:lnTo>
                    <a:pt x="875" y="1497"/>
                  </a:lnTo>
                  <a:lnTo>
                    <a:pt x="863" y="1512"/>
                  </a:lnTo>
                  <a:lnTo>
                    <a:pt x="848" y="1523"/>
                  </a:lnTo>
                  <a:lnTo>
                    <a:pt x="830" y="1530"/>
                  </a:lnTo>
                  <a:lnTo>
                    <a:pt x="811" y="1533"/>
                  </a:lnTo>
                  <a:lnTo>
                    <a:pt x="74" y="1533"/>
                  </a:lnTo>
                  <a:lnTo>
                    <a:pt x="55" y="1530"/>
                  </a:lnTo>
                  <a:lnTo>
                    <a:pt x="38" y="1523"/>
                  </a:lnTo>
                  <a:lnTo>
                    <a:pt x="22" y="1512"/>
                  </a:lnTo>
                  <a:lnTo>
                    <a:pt x="10" y="1497"/>
                  </a:lnTo>
                  <a:lnTo>
                    <a:pt x="3" y="1480"/>
                  </a:lnTo>
                  <a:lnTo>
                    <a:pt x="0" y="1462"/>
                  </a:lnTo>
                  <a:lnTo>
                    <a:pt x="0" y="71"/>
                  </a:lnTo>
                  <a:lnTo>
                    <a:pt x="3" y="52"/>
                  </a:lnTo>
                  <a:lnTo>
                    <a:pt x="10" y="35"/>
                  </a:lnTo>
                  <a:lnTo>
                    <a:pt x="22" y="21"/>
                  </a:lnTo>
                  <a:lnTo>
                    <a:pt x="38" y="9"/>
                  </a:lnTo>
                  <a:lnTo>
                    <a:pt x="55" y="2"/>
                  </a:lnTo>
                  <a:lnTo>
                    <a:pt x="7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0" name="Freeform 137"/>
            <p:cNvSpPr>
              <a:spLocks noEditPoints="1"/>
            </p:cNvSpPr>
            <p:nvPr/>
          </p:nvSpPr>
          <p:spPr bwMode="auto">
            <a:xfrm>
              <a:off x="639763" y="2668588"/>
              <a:ext cx="595312" cy="595312"/>
            </a:xfrm>
            <a:custGeom>
              <a:avLst/>
              <a:gdLst>
                <a:gd name="T0" fmla="*/ 1190 w 3375"/>
                <a:gd name="T1" fmla="*/ 626 h 3375"/>
                <a:gd name="T2" fmla="*/ 1099 w 3375"/>
                <a:gd name="T3" fmla="*/ 682 h 3375"/>
                <a:gd name="T4" fmla="*/ 1043 w 3375"/>
                <a:gd name="T5" fmla="*/ 773 h 3375"/>
                <a:gd name="T6" fmla="*/ 1031 w 3375"/>
                <a:gd name="T7" fmla="*/ 2520 h 3375"/>
                <a:gd name="T8" fmla="*/ 1058 w 3375"/>
                <a:gd name="T9" fmla="*/ 2627 h 3375"/>
                <a:gd name="T10" fmla="*/ 1126 w 3375"/>
                <a:gd name="T11" fmla="*/ 2708 h 3375"/>
                <a:gd name="T12" fmla="*/ 1226 w 3375"/>
                <a:gd name="T13" fmla="*/ 2750 h 3375"/>
                <a:gd name="T14" fmla="*/ 2149 w 3375"/>
                <a:gd name="T15" fmla="*/ 2750 h 3375"/>
                <a:gd name="T16" fmla="*/ 2248 w 3375"/>
                <a:gd name="T17" fmla="*/ 2708 h 3375"/>
                <a:gd name="T18" fmla="*/ 2318 w 3375"/>
                <a:gd name="T19" fmla="*/ 2627 h 3375"/>
                <a:gd name="T20" fmla="*/ 2344 w 3375"/>
                <a:gd name="T21" fmla="*/ 2520 h 3375"/>
                <a:gd name="T22" fmla="*/ 2332 w 3375"/>
                <a:gd name="T23" fmla="*/ 773 h 3375"/>
                <a:gd name="T24" fmla="*/ 2276 w 3375"/>
                <a:gd name="T25" fmla="*/ 682 h 3375"/>
                <a:gd name="T26" fmla="*/ 2185 w 3375"/>
                <a:gd name="T27" fmla="*/ 626 h 3375"/>
                <a:gd name="T28" fmla="*/ 1264 w 3375"/>
                <a:gd name="T29" fmla="*/ 614 h 3375"/>
                <a:gd name="T30" fmla="*/ 1891 w 3375"/>
                <a:gd name="T31" fmla="*/ 12 h 3375"/>
                <a:gd name="T32" fmla="*/ 2184 w 3375"/>
                <a:gd name="T33" fmla="*/ 74 h 3375"/>
                <a:gd name="T34" fmla="*/ 2455 w 3375"/>
                <a:gd name="T35" fmla="*/ 184 h 3375"/>
                <a:gd name="T36" fmla="*/ 2700 w 3375"/>
                <a:gd name="T37" fmla="*/ 338 h 3375"/>
                <a:gd name="T38" fmla="*/ 2914 w 3375"/>
                <a:gd name="T39" fmla="*/ 529 h 3375"/>
                <a:gd name="T40" fmla="*/ 3094 w 3375"/>
                <a:gd name="T41" fmla="*/ 754 h 3375"/>
                <a:gd name="T42" fmla="*/ 3233 w 3375"/>
                <a:gd name="T43" fmla="*/ 1008 h 3375"/>
                <a:gd name="T44" fmla="*/ 3327 w 3375"/>
                <a:gd name="T45" fmla="*/ 1287 h 3375"/>
                <a:gd name="T46" fmla="*/ 3372 w 3375"/>
                <a:gd name="T47" fmla="*/ 1584 h 3375"/>
                <a:gd name="T48" fmla="*/ 3363 w 3375"/>
                <a:gd name="T49" fmla="*/ 1891 h 3375"/>
                <a:gd name="T50" fmla="*/ 3301 w 3375"/>
                <a:gd name="T51" fmla="*/ 2184 h 3375"/>
                <a:gd name="T52" fmla="*/ 3191 w 3375"/>
                <a:gd name="T53" fmla="*/ 2455 h 3375"/>
                <a:gd name="T54" fmla="*/ 3038 w 3375"/>
                <a:gd name="T55" fmla="*/ 2700 h 3375"/>
                <a:gd name="T56" fmla="*/ 2846 w 3375"/>
                <a:gd name="T57" fmla="*/ 2914 h 3375"/>
                <a:gd name="T58" fmla="*/ 2621 w 3375"/>
                <a:gd name="T59" fmla="*/ 3094 h 3375"/>
                <a:gd name="T60" fmla="*/ 2367 w 3375"/>
                <a:gd name="T61" fmla="*/ 3233 h 3375"/>
                <a:gd name="T62" fmla="*/ 2088 w 3375"/>
                <a:gd name="T63" fmla="*/ 3327 h 3375"/>
                <a:gd name="T64" fmla="*/ 1790 w 3375"/>
                <a:gd name="T65" fmla="*/ 3372 h 3375"/>
                <a:gd name="T66" fmla="*/ 1484 w 3375"/>
                <a:gd name="T67" fmla="*/ 3363 h 3375"/>
                <a:gd name="T68" fmla="*/ 1191 w 3375"/>
                <a:gd name="T69" fmla="*/ 3301 h 3375"/>
                <a:gd name="T70" fmla="*/ 920 w 3375"/>
                <a:gd name="T71" fmla="*/ 3191 h 3375"/>
                <a:gd name="T72" fmla="*/ 675 w 3375"/>
                <a:gd name="T73" fmla="*/ 3038 h 3375"/>
                <a:gd name="T74" fmla="*/ 461 w 3375"/>
                <a:gd name="T75" fmla="*/ 2846 h 3375"/>
                <a:gd name="T76" fmla="*/ 281 w 3375"/>
                <a:gd name="T77" fmla="*/ 2621 h 3375"/>
                <a:gd name="T78" fmla="*/ 142 w 3375"/>
                <a:gd name="T79" fmla="*/ 2367 h 3375"/>
                <a:gd name="T80" fmla="*/ 48 w 3375"/>
                <a:gd name="T81" fmla="*/ 2088 h 3375"/>
                <a:gd name="T82" fmla="*/ 3 w 3375"/>
                <a:gd name="T83" fmla="*/ 1790 h 3375"/>
                <a:gd name="T84" fmla="*/ 12 w 3375"/>
                <a:gd name="T85" fmla="*/ 1484 h 3375"/>
                <a:gd name="T86" fmla="*/ 74 w 3375"/>
                <a:gd name="T87" fmla="*/ 1191 h 3375"/>
                <a:gd name="T88" fmla="*/ 184 w 3375"/>
                <a:gd name="T89" fmla="*/ 920 h 3375"/>
                <a:gd name="T90" fmla="*/ 338 w 3375"/>
                <a:gd name="T91" fmla="*/ 675 h 3375"/>
                <a:gd name="T92" fmla="*/ 529 w 3375"/>
                <a:gd name="T93" fmla="*/ 461 h 3375"/>
                <a:gd name="T94" fmla="*/ 754 w 3375"/>
                <a:gd name="T95" fmla="*/ 281 h 3375"/>
                <a:gd name="T96" fmla="*/ 1008 w 3375"/>
                <a:gd name="T97" fmla="*/ 142 h 3375"/>
                <a:gd name="T98" fmla="*/ 1287 w 3375"/>
                <a:gd name="T99" fmla="*/ 48 h 3375"/>
                <a:gd name="T100" fmla="*/ 1584 w 3375"/>
                <a:gd name="T101" fmla="*/ 3 h 3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375" h="3375">
                  <a:moveTo>
                    <a:pt x="1264" y="614"/>
                  </a:moveTo>
                  <a:lnTo>
                    <a:pt x="1226" y="617"/>
                  </a:lnTo>
                  <a:lnTo>
                    <a:pt x="1190" y="626"/>
                  </a:lnTo>
                  <a:lnTo>
                    <a:pt x="1157" y="640"/>
                  </a:lnTo>
                  <a:lnTo>
                    <a:pt x="1126" y="659"/>
                  </a:lnTo>
                  <a:lnTo>
                    <a:pt x="1099" y="682"/>
                  </a:lnTo>
                  <a:lnTo>
                    <a:pt x="1076" y="710"/>
                  </a:lnTo>
                  <a:lnTo>
                    <a:pt x="1058" y="740"/>
                  </a:lnTo>
                  <a:lnTo>
                    <a:pt x="1043" y="773"/>
                  </a:lnTo>
                  <a:lnTo>
                    <a:pt x="1034" y="810"/>
                  </a:lnTo>
                  <a:lnTo>
                    <a:pt x="1031" y="848"/>
                  </a:lnTo>
                  <a:lnTo>
                    <a:pt x="1031" y="2520"/>
                  </a:lnTo>
                  <a:lnTo>
                    <a:pt x="1034" y="2558"/>
                  </a:lnTo>
                  <a:lnTo>
                    <a:pt x="1043" y="2594"/>
                  </a:lnTo>
                  <a:lnTo>
                    <a:pt x="1058" y="2627"/>
                  </a:lnTo>
                  <a:lnTo>
                    <a:pt x="1076" y="2658"/>
                  </a:lnTo>
                  <a:lnTo>
                    <a:pt x="1099" y="2686"/>
                  </a:lnTo>
                  <a:lnTo>
                    <a:pt x="1126" y="2708"/>
                  </a:lnTo>
                  <a:lnTo>
                    <a:pt x="1157" y="2728"/>
                  </a:lnTo>
                  <a:lnTo>
                    <a:pt x="1190" y="2742"/>
                  </a:lnTo>
                  <a:lnTo>
                    <a:pt x="1226" y="2750"/>
                  </a:lnTo>
                  <a:lnTo>
                    <a:pt x="1264" y="2753"/>
                  </a:lnTo>
                  <a:lnTo>
                    <a:pt x="2111" y="2753"/>
                  </a:lnTo>
                  <a:lnTo>
                    <a:pt x="2149" y="2750"/>
                  </a:lnTo>
                  <a:lnTo>
                    <a:pt x="2185" y="2742"/>
                  </a:lnTo>
                  <a:lnTo>
                    <a:pt x="2218" y="2728"/>
                  </a:lnTo>
                  <a:lnTo>
                    <a:pt x="2248" y="2708"/>
                  </a:lnTo>
                  <a:lnTo>
                    <a:pt x="2276" y="2686"/>
                  </a:lnTo>
                  <a:lnTo>
                    <a:pt x="2299" y="2658"/>
                  </a:lnTo>
                  <a:lnTo>
                    <a:pt x="2318" y="2627"/>
                  </a:lnTo>
                  <a:lnTo>
                    <a:pt x="2332" y="2594"/>
                  </a:lnTo>
                  <a:lnTo>
                    <a:pt x="2341" y="2558"/>
                  </a:lnTo>
                  <a:lnTo>
                    <a:pt x="2344" y="2520"/>
                  </a:lnTo>
                  <a:lnTo>
                    <a:pt x="2344" y="848"/>
                  </a:lnTo>
                  <a:lnTo>
                    <a:pt x="2341" y="810"/>
                  </a:lnTo>
                  <a:lnTo>
                    <a:pt x="2332" y="773"/>
                  </a:lnTo>
                  <a:lnTo>
                    <a:pt x="2318" y="740"/>
                  </a:lnTo>
                  <a:lnTo>
                    <a:pt x="2299" y="710"/>
                  </a:lnTo>
                  <a:lnTo>
                    <a:pt x="2276" y="682"/>
                  </a:lnTo>
                  <a:lnTo>
                    <a:pt x="2248" y="659"/>
                  </a:lnTo>
                  <a:lnTo>
                    <a:pt x="2218" y="640"/>
                  </a:lnTo>
                  <a:lnTo>
                    <a:pt x="2185" y="626"/>
                  </a:lnTo>
                  <a:lnTo>
                    <a:pt x="2149" y="617"/>
                  </a:lnTo>
                  <a:lnTo>
                    <a:pt x="2111" y="614"/>
                  </a:lnTo>
                  <a:lnTo>
                    <a:pt x="1264" y="614"/>
                  </a:lnTo>
                  <a:close/>
                  <a:moveTo>
                    <a:pt x="1686" y="0"/>
                  </a:moveTo>
                  <a:lnTo>
                    <a:pt x="1790" y="3"/>
                  </a:lnTo>
                  <a:lnTo>
                    <a:pt x="1891" y="12"/>
                  </a:lnTo>
                  <a:lnTo>
                    <a:pt x="1991" y="28"/>
                  </a:lnTo>
                  <a:lnTo>
                    <a:pt x="2088" y="48"/>
                  </a:lnTo>
                  <a:lnTo>
                    <a:pt x="2184" y="74"/>
                  </a:lnTo>
                  <a:lnTo>
                    <a:pt x="2277" y="105"/>
                  </a:lnTo>
                  <a:lnTo>
                    <a:pt x="2367" y="142"/>
                  </a:lnTo>
                  <a:lnTo>
                    <a:pt x="2455" y="184"/>
                  </a:lnTo>
                  <a:lnTo>
                    <a:pt x="2539" y="230"/>
                  </a:lnTo>
                  <a:lnTo>
                    <a:pt x="2621" y="281"/>
                  </a:lnTo>
                  <a:lnTo>
                    <a:pt x="2700" y="338"/>
                  </a:lnTo>
                  <a:lnTo>
                    <a:pt x="2775" y="397"/>
                  </a:lnTo>
                  <a:lnTo>
                    <a:pt x="2846" y="461"/>
                  </a:lnTo>
                  <a:lnTo>
                    <a:pt x="2914" y="529"/>
                  </a:lnTo>
                  <a:lnTo>
                    <a:pt x="2978" y="600"/>
                  </a:lnTo>
                  <a:lnTo>
                    <a:pt x="3038" y="675"/>
                  </a:lnTo>
                  <a:lnTo>
                    <a:pt x="3094" y="754"/>
                  </a:lnTo>
                  <a:lnTo>
                    <a:pt x="3145" y="836"/>
                  </a:lnTo>
                  <a:lnTo>
                    <a:pt x="3191" y="920"/>
                  </a:lnTo>
                  <a:lnTo>
                    <a:pt x="3233" y="1008"/>
                  </a:lnTo>
                  <a:lnTo>
                    <a:pt x="3270" y="1098"/>
                  </a:lnTo>
                  <a:lnTo>
                    <a:pt x="3301" y="1191"/>
                  </a:lnTo>
                  <a:lnTo>
                    <a:pt x="3327" y="1287"/>
                  </a:lnTo>
                  <a:lnTo>
                    <a:pt x="3347" y="1384"/>
                  </a:lnTo>
                  <a:lnTo>
                    <a:pt x="3363" y="1484"/>
                  </a:lnTo>
                  <a:lnTo>
                    <a:pt x="3372" y="1584"/>
                  </a:lnTo>
                  <a:lnTo>
                    <a:pt x="3375" y="1686"/>
                  </a:lnTo>
                  <a:lnTo>
                    <a:pt x="3372" y="1790"/>
                  </a:lnTo>
                  <a:lnTo>
                    <a:pt x="3363" y="1891"/>
                  </a:lnTo>
                  <a:lnTo>
                    <a:pt x="3347" y="1991"/>
                  </a:lnTo>
                  <a:lnTo>
                    <a:pt x="3327" y="2088"/>
                  </a:lnTo>
                  <a:lnTo>
                    <a:pt x="3301" y="2184"/>
                  </a:lnTo>
                  <a:lnTo>
                    <a:pt x="3270" y="2277"/>
                  </a:lnTo>
                  <a:lnTo>
                    <a:pt x="3233" y="2367"/>
                  </a:lnTo>
                  <a:lnTo>
                    <a:pt x="3191" y="2455"/>
                  </a:lnTo>
                  <a:lnTo>
                    <a:pt x="3145" y="2539"/>
                  </a:lnTo>
                  <a:lnTo>
                    <a:pt x="3094" y="2621"/>
                  </a:lnTo>
                  <a:lnTo>
                    <a:pt x="3038" y="2700"/>
                  </a:lnTo>
                  <a:lnTo>
                    <a:pt x="2978" y="2775"/>
                  </a:lnTo>
                  <a:lnTo>
                    <a:pt x="2914" y="2846"/>
                  </a:lnTo>
                  <a:lnTo>
                    <a:pt x="2846" y="2914"/>
                  </a:lnTo>
                  <a:lnTo>
                    <a:pt x="2775" y="2978"/>
                  </a:lnTo>
                  <a:lnTo>
                    <a:pt x="2700" y="3038"/>
                  </a:lnTo>
                  <a:lnTo>
                    <a:pt x="2621" y="3094"/>
                  </a:lnTo>
                  <a:lnTo>
                    <a:pt x="2539" y="3145"/>
                  </a:lnTo>
                  <a:lnTo>
                    <a:pt x="2455" y="3191"/>
                  </a:lnTo>
                  <a:lnTo>
                    <a:pt x="2367" y="3233"/>
                  </a:lnTo>
                  <a:lnTo>
                    <a:pt x="2277" y="3270"/>
                  </a:lnTo>
                  <a:lnTo>
                    <a:pt x="2184" y="3301"/>
                  </a:lnTo>
                  <a:lnTo>
                    <a:pt x="2088" y="3327"/>
                  </a:lnTo>
                  <a:lnTo>
                    <a:pt x="1991" y="3347"/>
                  </a:lnTo>
                  <a:lnTo>
                    <a:pt x="1891" y="3363"/>
                  </a:lnTo>
                  <a:lnTo>
                    <a:pt x="1790" y="3372"/>
                  </a:lnTo>
                  <a:lnTo>
                    <a:pt x="1686" y="3375"/>
                  </a:lnTo>
                  <a:lnTo>
                    <a:pt x="1584" y="3372"/>
                  </a:lnTo>
                  <a:lnTo>
                    <a:pt x="1484" y="3363"/>
                  </a:lnTo>
                  <a:lnTo>
                    <a:pt x="1384" y="3347"/>
                  </a:lnTo>
                  <a:lnTo>
                    <a:pt x="1287" y="3327"/>
                  </a:lnTo>
                  <a:lnTo>
                    <a:pt x="1191" y="3301"/>
                  </a:lnTo>
                  <a:lnTo>
                    <a:pt x="1098" y="3270"/>
                  </a:lnTo>
                  <a:lnTo>
                    <a:pt x="1008" y="3233"/>
                  </a:lnTo>
                  <a:lnTo>
                    <a:pt x="920" y="3191"/>
                  </a:lnTo>
                  <a:lnTo>
                    <a:pt x="836" y="3145"/>
                  </a:lnTo>
                  <a:lnTo>
                    <a:pt x="754" y="3094"/>
                  </a:lnTo>
                  <a:lnTo>
                    <a:pt x="675" y="3038"/>
                  </a:lnTo>
                  <a:lnTo>
                    <a:pt x="600" y="2978"/>
                  </a:lnTo>
                  <a:lnTo>
                    <a:pt x="529" y="2914"/>
                  </a:lnTo>
                  <a:lnTo>
                    <a:pt x="461" y="2846"/>
                  </a:lnTo>
                  <a:lnTo>
                    <a:pt x="397" y="2775"/>
                  </a:lnTo>
                  <a:lnTo>
                    <a:pt x="338" y="2700"/>
                  </a:lnTo>
                  <a:lnTo>
                    <a:pt x="281" y="2621"/>
                  </a:lnTo>
                  <a:lnTo>
                    <a:pt x="230" y="2539"/>
                  </a:lnTo>
                  <a:lnTo>
                    <a:pt x="184" y="2455"/>
                  </a:lnTo>
                  <a:lnTo>
                    <a:pt x="142" y="2367"/>
                  </a:lnTo>
                  <a:lnTo>
                    <a:pt x="105" y="2277"/>
                  </a:lnTo>
                  <a:lnTo>
                    <a:pt x="74" y="2184"/>
                  </a:lnTo>
                  <a:lnTo>
                    <a:pt x="48" y="2088"/>
                  </a:lnTo>
                  <a:lnTo>
                    <a:pt x="28" y="1991"/>
                  </a:lnTo>
                  <a:lnTo>
                    <a:pt x="12" y="1891"/>
                  </a:lnTo>
                  <a:lnTo>
                    <a:pt x="3" y="1790"/>
                  </a:lnTo>
                  <a:lnTo>
                    <a:pt x="0" y="1686"/>
                  </a:lnTo>
                  <a:lnTo>
                    <a:pt x="3" y="1584"/>
                  </a:lnTo>
                  <a:lnTo>
                    <a:pt x="12" y="1484"/>
                  </a:lnTo>
                  <a:lnTo>
                    <a:pt x="28" y="1384"/>
                  </a:lnTo>
                  <a:lnTo>
                    <a:pt x="48" y="1287"/>
                  </a:lnTo>
                  <a:lnTo>
                    <a:pt x="74" y="1191"/>
                  </a:lnTo>
                  <a:lnTo>
                    <a:pt x="105" y="1098"/>
                  </a:lnTo>
                  <a:lnTo>
                    <a:pt x="142" y="1008"/>
                  </a:lnTo>
                  <a:lnTo>
                    <a:pt x="184" y="920"/>
                  </a:lnTo>
                  <a:lnTo>
                    <a:pt x="230" y="836"/>
                  </a:lnTo>
                  <a:lnTo>
                    <a:pt x="281" y="754"/>
                  </a:lnTo>
                  <a:lnTo>
                    <a:pt x="338" y="675"/>
                  </a:lnTo>
                  <a:lnTo>
                    <a:pt x="397" y="600"/>
                  </a:lnTo>
                  <a:lnTo>
                    <a:pt x="461" y="529"/>
                  </a:lnTo>
                  <a:lnTo>
                    <a:pt x="529" y="461"/>
                  </a:lnTo>
                  <a:lnTo>
                    <a:pt x="600" y="397"/>
                  </a:lnTo>
                  <a:lnTo>
                    <a:pt x="675" y="338"/>
                  </a:lnTo>
                  <a:lnTo>
                    <a:pt x="754" y="281"/>
                  </a:lnTo>
                  <a:lnTo>
                    <a:pt x="836" y="230"/>
                  </a:lnTo>
                  <a:lnTo>
                    <a:pt x="920" y="184"/>
                  </a:lnTo>
                  <a:lnTo>
                    <a:pt x="1008" y="142"/>
                  </a:lnTo>
                  <a:lnTo>
                    <a:pt x="1098" y="105"/>
                  </a:lnTo>
                  <a:lnTo>
                    <a:pt x="1191" y="74"/>
                  </a:lnTo>
                  <a:lnTo>
                    <a:pt x="1287" y="48"/>
                  </a:lnTo>
                  <a:lnTo>
                    <a:pt x="1384" y="28"/>
                  </a:lnTo>
                  <a:lnTo>
                    <a:pt x="1484" y="12"/>
                  </a:lnTo>
                  <a:lnTo>
                    <a:pt x="1584" y="3"/>
                  </a:lnTo>
                  <a:lnTo>
                    <a:pt x="168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05" name="Freeform 142"/>
          <p:cNvSpPr>
            <a:spLocks noEditPoints="1"/>
          </p:cNvSpPr>
          <p:nvPr/>
        </p:nvSpPr>
        <p:spPr bwMode="auto">
          <a:xfrm>
            <a:off x="10938146" y="3440113"/>
            <a:ext cx="596900" cy="596900"/>
          </a:xfrm>
          <a:custGeom>
            <a:avLst/>
            <a:gdLst>
              <a:gd name="T0" fmla="*/ 722 w 3384"/>
              <a:gd name="T1" fmla="*/ 2128 h 3384"/>
              <a:gd name="T2" fmla="*/ 687 w 3384"/>
              <a:gd name="T3" fmla="*/ 2198 h 3384"/>
              <a:gd name="T4" fmla="*/ 719 w 3384"/>
              <a:gd name="T5" fmla="*/ 2265 h 3384"/>
              <a:gd name="T6" fmla="*/ 1692 w 3384"/>
              <a:gd name="T7" fmla="*/ 2740 h 3384"/>
              <a:gd name="T8" fmla="*/ 2665 w 3384"/>
              <a:gd name="T9" fmla="*/ 2265 h 3384"/>
              <a:gd name="T10" fmla="*/ 2697 w 3384"/>
              <a:gd name="T11" fmla="*/ 2198 h 3384"/>
              <a:gd name="T12" fmla="*/ 2662 w 3384"/>
              <a:gd name="T13" fmla="*/ 2128 h 3384"/>
              <a:gd name="T14" fmla="*/ 2589 w 3384"/>
              <a:gd name="T15" fmla="*/ 2112 h 3384"/>
              <a:gd name="T16" fmla="*/ 795 w 3384"/>
              <a:gd name="T17" fmla="*/ 2112 h 3384"/>
              <a:gd name="T18" fmla="*/ 2570 w 3384"/>
              <a:gd name="T19" fmla="*/ 1785 h 3384"/>
              <a:gd name="T20" fmla="*/ 775 w 3384"/>
              <a:gd name="T21" fmla="*/ 1776 h 3384"/>
              <a:gd name="T22" fmla="*/ 708 w 3384"/>
              <a:gd name="T23" fmla="*/ 1808 h 3384"/>
              <a:gd name="T24" fmla="*/ 689 w 3384"/>
              <a:gd name="T25" fmla="*/ 1883 h 3384"/>
              <a:gd name="T26" fmla="*/ 736 w 3384"/>
              <a:gd name="T27" fmla="*/ 1942 h 3384"/>
              <a:gd name="T28" fmla="*/ 1711 w 3384"/>
              <a:gd name="T29" fmla="*/ 2404 h 3384"/>
              <a:gd name="T30" fmla="*/ 2678 w 3384"/>
              <a:gd name="T31" fmla="*/ 1917 h 3384"/>
              <a:gd name="T32" fmla="*/ 2695 w 3384"/>
              <a:gd name="T33" fmla="*/ 1844 h 3384"/>
              <a:gd name="T34" fmla="*/ 2646 w 3384"/>
              <a:gd name="T35" fmla="*/ 1784 h 3384"/>
              <a:gd name="T36" fmla="*/ 756 w 3384"/>
              <a:gd name="T37" fmla="*/ 1444 h 3384"/>
              <a:gd name="T38" fmla="*/ 696 w 3384"/>
              <a:gd name="T39" fmla="*/ 1491 h 3384"/>
              <a:gd name="T40" fmla="*/ 695 w 3384"/>
              <a:gd name="T41" fmla="*/ 1567 h 3384"/>
              <a:gd name="T42" fmla="*/ 1653 w 3384"/>
              <a:gd name="T43" fmla="*/ 2063 h 3384"/>
              <a:gd name="T44" fmla="*/ 1731 w 3384"/>
              <a:gd name="T45" fmla="*/ 2062 h 3384"/>
              <a:gd name="T46" fmla="*/ 2689 w 3384"/>
              <a:gd name="T47" fmla="*/ 1567 h 3384"/>
              <a:gd name="T48" fmla="*/ 2688 w 3384"/>
              <a:gd name="T49" fmla="*/ 1491 h 3384"/>
              <a:gd name="T50" fmla="*/ 2628 w 3384"/>
              <a:gd name="T51" fmla="*/ 1444 h 3384"/>
              <a:gd name="T52" fmla="*/ 1692 w 3384"/>
              <a:gd name="T53" fmla="*/ 1886 h 3384"/>
              <a:gd name="T54" fmla="*/ 1692 w 3384"/>
              <a:gd name="T55" fmla="*/ 637 h 3384"/>
              <a:gd name="T56" fmla="*/ 720 w 3384"/>
              <a:gd name="T57" fmla="*/ 1112 h 3384"/>
              <a:gd name="T58" fmla="*/ 687 w 3384"/>
              <a:gd name="T59" fmla="*/ 1179 h 3384"/>
              <a:gd name="T60" fmla="*/ 720 w 3384"/>
              <a:gd name="T61" fmla="*/ 1247 h 3384"/>
              <a:gd name="T62" fmla="*/ 1692 w 3384"/>
              <a:gd name="T63" fmla="*/ 1722 h 3384"/>
              <a:gd name="T64" fmla="*/ 2664 w 3384"/>
              <a:gd name="T65" fmla="*/ 1247 h 3384"/>
              <a:gd name="T66" fmla="*/ 2697 w 3384"/>
              <a:gd name="T67" fmla="*/ 1179 h 3384"/>
              <a:gd name="T68" fmla="*/ 2664 w 3384"/>
              <a:gd name="T69" fmla="*/ 1112 h 3384"/>
              <a:gd name="T70" fmla="*/ 1692 w 3384"/>
              <a:gd name="T71" fmla="*/ 637 h 3384"/>
              <a:gd name="T72" fmla="*/ 1997 w 3384"/>
              <a:gd name="T73" fmla="*/ 28 h 3384"/>
              <a:gd name="T74" fmla="*/ 2373 w 3384"/>
              <a:gd name="T75" fmla="*/ 143 h 3384"/>
              <a:gd name="T76" fmla="*/ 2707 w 3384"/>
              <a:gd name="T77" fmla="*/ 338 h 3384"/>
              <a:gd name="T78" fmla="*/ 2986 w 3384"/>
              <a:gd name="T79" fmla="*/ 602 h 3384"/>
              <a:gd name="T80" fmla="*/ 3199 w 3384"/>
              <a:gd name="T81" fmla="*/ 923 h 3384"/>
              <a:gd name="T82" fmla="*/ 3336 w 3384"/>
              <a:gd name="T83" fmla="*/ 1290 h 3384"/>
              <a:gd name="T84" fmla="*/ 3384 w 3384"/>
              <a:gd name="T85" fmla="*/ 1691 h 3384"/>
              <a:gd name="T86" fmla="*/ 3336 w 3384"/>
              <a:gd name="T87" fmla="*/ 2094 h 3384"/>
              <a:gd name="T88" fmla="*/ 3199 w 3384"/>
              <a:gd name="T89" fmla="*/ 2461 h 3384"/>
              <a:gd name="T90" fmla="*/ 2986 w 3384"/>
              <a:gd name="T91" fmla="*/ 2782 h 3384"/>
              <a:gd name="T92" fmla="*/ 2707 w 3384"/>
              <a:gd name="T93" fmla="*/ 3046 h 3384"/>
              <a:gd name="T94" fmla="*/ 2373 w 3384"/>
              <a:gd name="T95" fmla="*/ 3241 h 3384"/>
              <a:gd name="T96" fmla="*/ 1997 w 3384"/>
              <a:gd name="T97" fmla="*/ 3356 h 3384"/>
              <a:gd name="T98" fmla="*/ 1588 w 3384"/>
              <a:gd name="T99" fmla="*/ 3381 h 3384"/>
              <a:gd name="T100" fmla="*/ 1195 w 3384"/>
              <a:gd name="T101" fmla="*/ 3310 h 3384"/>
              <a:gd name="T102" fmla="*/ 838 w 3384"/>
              <a:gd name="T103" fmla="*/ 3153 h 3384"/>
              <a:gd name="T104" fmla="*/ 530 w 3384"/>
              <a:gd name="T105" fmla="*/ 2922 h 3384"/>
              <a:gd name="T106" fmla="*/ 282 w 3384"/>
              <a:gd name="T107" fmla="*/ 2628 h 3384"/>
              <a:gd name="T108" fmla="*/ 106 w 3384"/>
              <a:gd name="T109" fmla="*/ 2283 h 3384"/>
              <a:gd name="T110" fmla="*/ 12 w 3384"/>
              <a:gd name="T111" fmla="*/ 1896 h 3384"/>
              <a:gd name="T112" fmla="*/ 12 w 3384"/>
              <a:gd name="T113" fmla="*/ 1488 h 3384"/>
              <a:gd name="T114" fmla="*/ 106 w 3384"/>
              <a:gd name="T115" fmla="*/ 1101 h 3384"/>
              <a:gd name="T116" fmla="*/ 282 w 3384"/>
              <a:gd name="T117" fmla="*/ 756 h 3384"/>
              <a:gd name="T118" fmla="*/ 530 w 3384"/>
              <a:gd name="T119" fmla="*/ 462 h 3384"/>
              <a:gd name="T120" fmla="*/ 838 w 3384"/>
              <a:gd name="T121" fmla="*/ 231 h 3384"/>
              <a:gd name="T122" fmla="*/ 1195 w 3384"/>
              <a:gd name="T123" fmla="*/ 74 h 3384"/>
              <a:gd name="T124" fmla="*/ 1588 w 3384"/>
              <a:gd name="T125" fmla="*/ 3 h 33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384" h="3384">
                <a:moveTo>
                  <a:pt x="775" y="2109"/>
                </a:moveTo>
                <a:lnTo>
                  <a:pt x="756" y="2111"/>
                </a:lnTo>
                <a:lnTo>
                  <a:pt x="738" y="2118"/>
                </a:lnTo>
                <a:lnTo>
                  <a:pt x="722" y="2128"/>
                </a:lnTo>
                <a:lnTo>
                  <a:pt x="708" y="2141"/>
                </a:lnTo>
                <a:lnTo>
                  <a:pt x="696" y="2159"/>
                </a:lnTo>
                <a:lnTo>
                  <a:pt x="689" y="2178"/>
                </a:lnTo>
                <a:lnTo>
                  <a:pt x="687" y="2198"/>
                </a:lnTo>
                <a:lnTo>
                  <a:pt x="689" y="2216"/>
                </a:lnTo>
                <a:lnTo>
                  <a:pt x="695" y="2234"/>
                </a:lnTo>
                <a:lnTo>
                  <a:pt x="706" y="2251"/>
                </a:lnTo>
                <a:lnTo>
                  <a:pt x="719" y="2265"/>
                </a:lnTo>
                <a:lnTo>
                  <a:pt x="736" y="2277"/>
                </a:lnTo>
                <a:lnTo>
                  <a:pt x="1653" y="2731"/>
                </a:lnTo>
                <a:lnTo>
                  <a:pt x="1673" y="2738"/>
                </a:lnTo>
                <a:lnTo>
                  <a:pt x="1692" y="2740"/>
                </a:lnTo>
                <a:lnTo>
                  <a:pt x="1711" y="2738"/>
                </a:lnTo>
                <a:lnTo>
                  <a:pt x="1731" y="2731"/>
                </a:lnTo>
                <a:lnTo>
                  <a:pt x="2648" y="2277"/>
                </a:lnTo>
                <a:lnTo>
                  <a:pt x="2665" y="2265"/>
                </a:lnTo>
                <a:lnTo>
                  <a:pt x="2678" y="2251"/>
                </a:lnTo>
                <a:lnTo>
                  <a:pt x="2689" y="2234"/>
                </a:lnTo>
                <a:lnTo>
                  <a:pt x="2695" y="2216"/>
                </a:lnTo>
                <a:lnTo>
                  <a:pt x="2697" y="2198"/>
                </a:lnTo>
                <a:lnTo>
                  <a:pt x="2695" y="2178"/>
                </a:lnTo>
                <a:lnTo>
                  <a:pt x="2688" y="2159"/>
                </a:lnTo>
                <a:lnTo>
                  <a:pt x="2676" y="2141"/>
                </a:lnTo>
                <a:lnTo>
                  <a:pt x="2662" y="2128"/>
                </a:lnTo>
                <a:lnTo>
                  <a:pt x="2646" y="2118"/>
                </a:lnTo>
                <a:lnTo>
                  <a:pt x="2628" y="2111"/>
                </a:lnTo>
                <a:lnTo>
                  <a:pt x="2609" y="2109"/>
                </a:lnTo>
                <a:lnTo>
                  <a:pt x="2589" y="2112"/>
                </a:lnTo>
                <a:lnTo>
                  <a:pt x="2570" y="2119"/>
                </a:lnTo>
                <a:lnTo>
                  <a:pt x="1692" y="2554"/>
                </a:lnTo>
                <a:lnTo>
                  <a:pt x="814" y="2119"/>
                </a:lnTo>
                <a:lnTo>
                  <a:pt x="795" y="2112"/>
                </a:lnTo>
                <a:lnTo>
                  <a:pt x="775" y="2109"/>
                </a:lnTo>
                <a:close/>
                <a:moveTo>
                  <a:pt x="2609" y="1776"/>
                </a:moveTo>
                <a:lnTo>
                  <a:pt x="2589" y="1778"/>
                </a:lnTo>
                <a:lnTo>
                  <a:pt x="2570" y="1785"/>
                </a:lnTo>
                <a:lnTo>
                  <a:pt x="1692" y="2220"/>
                </a:lnTo>
                <a:lnTo>
                  <a:pt x="814" y="1785"/>
                </a:lnTo>
                <a:lnTo>
                  <a:pt x="795" y="1778"/>
                </a:lnTo>
                <a:lnTo>
                  <a:pt x="775" y="1776"/>
                </a:lnTo>
                <a:lnTo>
                  <a:pt x="756" y="1778"/>
                </a:lnTo>
                <a:lnTo>
                  <a:pt x="738" y="1784"/>
                </a:lnTo>
                <a:lnTo>
                  <a:pt x="722" y="1794"/>
                </a:lnTo>
                <a:lnTo>
                  <a:pt x="708" y="1808"/>
                </a:lnTo>
                <a:lnTo>
                  <a:pt x="696" y="1824"/>
                </a:lnTo>
                <a:lnTo>
                  <a:pt x="689" y="1844"/>
                </a:lnTo>
                <a:lnTo>
                  <a:pt x="687" y="1863"/>
                </a:lnTo>
                <a:lnTo>
                  <a:pt x="689" y="1883"/>
                </a:lnTo>
                <a:lnTo>
                  <a:pt x="695" y="1900"/>
                </a:lnTo>
                <a:lnTo>
                  <a:pt x="706" y="1917"/>
                </a:lnTo>
                <a:lnTo>
                  <a:pt x="719" y="1931"/>
                </a:lnTo>
                <a:lnTo>
                  <a:pt x="736" y="1942"/>
                </a:lnTo>
                <a:lnTo>
                  <a:pt x="1653" y="2396"/>
                </a:lnTo>
                <a:lnTo>
                  <a:pt x="1673" y="2404"/>
                </a:lnTo>
                <a:lnTo>
                  <a:pt x="1692" y="2406"/>
                </a:lnTo>
                <a:lnTo>
                  <a:pt x="1711" y="2404"/>
                </a:lnTo>
                <a:lnTo>
                  <a:pt x="1731" y="2396"/>
                </a:lnTo>
                <a:lnTo>
                  <a:pt x="2648" y="1942"/>
                </a:lnTo>
                <a:lnTo>
                  <a:pt x="2665" y="1931"/>
                </a:lnTo>
                <a:lnTo>
                  <a:pt x="2678" y="1917"/>
                </a:lnTo>
                <a:lnTo>
                  <a:pt x="2689" y="1900"/>
                </a:lnTo>
                <a:lnTo>
                  <a:pt x="2695" y="1883"/>
                </a:lnTo>
                <a:lnTo>
                  <a:pt x="2697" y="1863"/>
                </a:lnTo>
                <a:lnTo>
                  <a:pt x="2695" y="1844"/>
                </a:lnTo>
                <a:lnTo>
                  <a:pt x="2688" y="1824"/>
                </a:lnTo>
                <a:lnTo>
                  <a:pt x="2676" y="1808"/>
                </a:lnTo>
                <a:lnTo>
                  <a:pt x="2662" y="1794"/>
                </a:lnTo>
                <a:lnTo>
                  <a:pt x="2646" y="1784"/>
                </a:lnTo>
                <a:lnTo>
                  <a:pt x="2628" y="1778"/>
                </a:lnTo>
                <a:lnTo>
                  <a:pt x="2609" y="1776"/>
                </a:lnTo>
                <a:close/>
                <a:moveTo>
                  <a:pt x="775" y="1442"/>
                </a:moveTo>
                <a:lnTo>
                  <a:pt x="756" y="1444"/>
                </a:lnTo>
                <a:lnTo>
                  <a:pt x="738" y="1450"/>
                </a:lnTo>
                <a:lnTo>
                  <a:pt x="722" y="1460"/>
                </a:lnTo>
                <a:lnTo>
                  <a:pt x="708" y="1474"/>
                </a:lnTo>
                <a:lnTo>
                  <a:pt x="696" y="1491"/>
                </a:lnTo>
                <a:lnTo>
                  <a:pt x="689" y="1509"/>
                </a:lnTo>
                <a:lnTo>
                  <a:pt x="687" y="1529"/>
                </a:lnTo>
                <a:lnTo>
                  <a:pt x="689" y="1548"/>
                </a:lnTo>
                <a:lnTo>
                  <a:pt x="695" y="1567"/>
                </a:lnTo>
                <a:lnTo>
                  <a:pt x="706" y="1583"/>
                </a:lnTo>
                <a:lnTo>
                  <a:pt x="719" y="1598"/>
                </a:lnTo>
                <a:lnTo>
                  <a:pt x="736" y="1608"/>
                </a:lnTo>
                <a:lnTo>
                  <a:pt x="1653" y="2063"/>
                </a:lnTo>
                <a:lnTo>
                  <a:pt x="1673" y="2069"/>
                </a:lnTo>
                <a:lnTo>
                  <a:pt x="1692" y="2071"/>
                </a:lnTo>
                <a:lnTo>
                  <a:pt x="1711" y="2069"/>
                </a:lnTo>
                <a:lnTo>
                  <a:pt x="1731" y="2062"/>
                </a:lnTo>
                <a:lnTo>
                  <a:pt x="2648" y="1608"/>
                </a:lnTo>
                <a:lnTo>
                  <a:pt x="2665" y="1598"/>
                </a:lnTo>
                <a:lnTo>
                  <a:pt x="2678" y="1583"/>
                </a:lnTo>
                <a:lnTo>
                  <a:pt x="2689" y="1567"/>
                </a:lnTo>
                <a:lnTo>
                  <a:pt x="2695" y="1548"/>
                </a:lnTo>
                <a:lnTo>
                  <a:pt x="2697" y="1529"/>
                </a:lnTo>
                <a:lnTo>
                  <a:pt x="2695" y="1509"/>
                </a:lnTo>
                <a:lnTo>
                  <a:pt x="2688" y="1491"/>
                </a:lnTo>
                <a:lnTo>
                  <a:pt x="2676" y="1474"/>
                </a:lnTo>
                <a:lnTo>
                  <a:pt x="2662" y="1460"/>
                </a:lnTo>
                <a:lnTo>
                  <a:pt x="2646" y="1450"/>
                </a:lnTo>
                <a:lnTo>
                  <a:pt x="2628" y="1444"/>
                </a:lnTo>
                <a:lnTo>
                  <a:pt x="2609" y="1442"/>
                </a:lnTo>
                <a:lnTo>
                  <a:pt x="2589" y="1444"/>
                </a:lnTo>
                <a:lnTo>
                  <a:pt x="2570" y="1451"/>
                </a:lnTo>
                <a:lnTo>
                  <a:pt x="1692" y="1886"/>
                </a:lnTo>
                <a:lnTo>
                  <a:pt x="814" y="1451"/>
                </a:lnTo>
                <a:lnTo>
                  <a:pt x="795" y="1444"/>
                </a:lnTo>
                <a:lnTo>
                  <a:pt x="775" y="1442"/>
                </a:lnTo>
                <a:close/>
                <a:moveTo>
                  <a:pt x="1692" y="637"/>
                </a:moveTo>
                <a:lnTo>
                  <a:pt x="1673" y="639"/>
                </a:lnTo>
                <a:lnTo>
                  <a:pt x="1653" y="646"/>
                </a:lnTo>
                <a:lnTo>
                  <a:pt x="736" y="1100"/>
                </a:lnTo>
                <a:lnTo>
                  <a:pt x="720" y="1112"/>
                </a:lnTo>
                <a:lnTo>
                  <a:pt x="706" y="1125"/>
                </a:lnTo>
                <a:lnTo>
                  <a:pt x="695" y="1141"/>
                </a:lnTo>
                <a:lnTo>
                  <a:pt x="689" y="1160"/>
                </a:lnTo>
                <a:lnTo>
                  <a:pt x="687" y="1179"/>
                </a:lnTo>
                <a:lnTo>
                  <a:pt x="689" y="1199"/>
                </a:lnTo>
                <a:lnTo>
                  <a:pt x="696" y="1217"/>
                </a:lnTo>
                <a:lnTo>
                  <a:pt x="706" y="1234"/>
                </a:lnTo>
                <a:lnTo>
                  <a:pt x="720" y="1247"/>
                </a:lnTo>
                <a:lnTo>
                  <a:pt x="736" y="1258"/>
                </a:lnTo>
                <a:lnTo>
                  <a:pt x="1653" y="1713"/>
                </a:lnTo>
                <a:lnTo>
                  <a:pt x="1673" y="1719"/>
                </a:lnTo>
                <a:lnTo>
                  <a:pt x="1692" y="1722"/>
                </a:lnTo>
                <a:lnTo>
                  <a:pt x="1711" y="1719"/>
                </a:lnTo>
                <a:lnTo>
                  <a:pt x="1731" y="1713"/>
                </a:lnTo>
                <a:lnTo>
                  <a:pt x="2648" y="1258"/>
                </a:lnTo>
                <a:lnTo>
                  <a:pt x="2664" y="1247"/>
                </a:lnTo>
                <a:lnTo>
                  <a:pt x="2678" y="1234"/>
                </a:lnTo>
                <a:lnTo>
                  <a:pt x="2689" y="1217"/>
                </a:lnTo>
                <a:lnTo>
                  <a:pt x="2695" y="1199"/>
                </a:lnTo>
                <a:lnTo>
                  <a:pt x="2697" y="1179"/>
                </a:lnTo>
                <a:lnTo>
                  <a:pt x="2695" y="1160"/>
                </a:lnTo>
                <a:lnTo>
                  <a:pt x="2689" y="1141"/>
                </a:lnTo>
                <a:lnTo>
                  <a:pt x="2678" y="1125"/>
                </a:lnTo>
                <a:lnTo>
                  <a:pt x="2664" y="1112"/>
                </a:lnTo>
                <a:lnTo>
                  <a:pt x="2648" y="1100"/>
                </a:lnTo>
                <a:lnTo>
                  <a:pt x="1731" y="646"/>
                </a:lnTo>
                <a:lnTo>
                  <a:pt x="1711" y="639"/>
                </a:lnTo>
                <a:lnTo>
                  <a:pt x="1692" y="637"/>
                </a:lnTo>
                <a:close/>
                <a:moveTo>
                  <a:pt x="1691" y="0"/>
                </a:moveTo>
                <a:lnTo>
                  <a:pt x="1795" y="3"/>
                </a:lnTo>
                <a:lnTo>
                  <a:pt x="1896" y="12"/>
                </a:lnTo>
                <a:lnTo>
                  <a:pt x="1997" y="28"/>
                </a:lnTo>
                <a:lnTo>
                  <a:pt x="2094" y="48"/>
                </a:lnTo>
                <a:lnTo>
                  <a:pt x="2189" y="74"/>
                </a:lnTo>
                <a:lnTo>
                  <a:pt x="2283" y="106"/>
                </a:lnTo>
                <a:lnTo>
                  <a:pt x="2373" y="143"/>
                </a:lnTo>
                <a:lnTo>
                  <a:pt x="2461" y="185"/>
                </a:lnTo>
                <a:lnTo>
                  <a:pt x="2546" y="231"/>
                </a:lnTo>
                <a:lnTo>
                  <a:pt x="2628" y="282"/>
                </a:lnTo>
                <a:lnTo>
                  <a:pt x="2707" y="338"/>
                </a:lnTo>
                <a:lnTo>
                  <a:pt x="2782" y="398"/>
                </a:lnTo>
                <a:lnTo>
                  <a:pt x="2854" y="462"/>
                </a:lnTo>
                <a:lnTo>
                  <a:pt x="2922" y="530"/>
                </a:lnTo>
                <a:lnTo>
                  <a:pt x="2986" y="602"/>
                </a:lnTo>
                <a:lnTo>
                  <a:pt x="3046" y="677"/>
                </a:lnTo>
                <a:lnTo>
                  <a:pt x="3102" y="756"/>
                </a:lnTo>
                <a:lnTo>
                  <a:pt x="3153" y="838"/>
                </a:lnTo>
                <a:lnTo>
                  <a:pt x="3199" y="923"/>
                </a:lnTo>
                <a:lnTo>
                  <a:pt x="3241" y="1011"/>
                </a:lnTo>
                <a:lnTo>
                  <a:pt x="3278" y="1101"/>
                </a:lnTo>
                <a:lnTo>
                  <a:pt x="3310" y="1195"/>
                </a:lnTo>
                <a:lnTo>
                  <a:pt x="3336" y="1290"/>
                </a:lnTo>
                <a:lnTo>
                  <a:pt x="3356" y="1387"/>
                </a:lnTo>
                <a:lnTo>
                  <a:pt x="3372" y="1488"/>
                </a:lnTo>
                <a:lnTo>
                  <a:pt x="3381" y="1588"/>
                </a:lnTo>
                <a:lnTo>
                  <a:pt x="3384" y="1691"/>
                </a:lnTo>
                <a:lnTo>
                  <a:pt x="3381" y="1795"/>
                </a:lnTo>
                <a:lnTo>
                  <a:pt x="3372" y="1896"/>
                </a:lnTo>
                <a:lnTo>
                  <a:pt x="3356" y="1997"/>
                </a:lnTo>
                <a:lnTo>
                  <a:pt x="3336" y="2094"/>
                </a:lnTo>
                <a:lnTo>
                  <a:pt x="3310" y="2189"/>
                </a:lnTo>
                <a:lnTo>
                  <a:pt x="3278" y="2283"/>
                </a:lnTo>
                <a:lnTo>
                  <a:pt x="3241" y="2373"/>
                </a:lnTo>
                <a:lnTo>
                  <a:pt x="3199" y="2461"/>
                </a:lnTo>
                <a:lnTo>
                  <a:pt x="3153" y="2546"/>
                </a:lnTo>
                <a:lnTo>
                  <a:pt x="3102" y="2628"/>
                </a:lnTo>
                <a:lnTo>
                  <a:pt x="3046" y="2707"/>
                </a:lnTo>
                <a:lnTo>
                  <a:pt x="2986" y="2782"/>
                </a:lnTo>
                <a:lnTo>
                  <a:pt x="2922" y="2854"/>
                </a:lnTo>
                <a:lnTo>
                  <a:pt x="2854" y="2922"/>
                </a:lnTo>
                <a:lnTo>
                  <a:pt x="2782" y="2986"/>
                </a:lnTo>
                <a:lnTo>
                  <a:pt x="2707" y="3046"/>
                </a:lnTo>
                <a:lnTo>
                  <a:pt x="2628" y="3102"/>
                </a:lnTo>
                <a:lnTo>
                  <a:pt x="2546" y="3153"/>
                </a:lnTo>
                <a:lnTo>
                  <a:pt x="2461" y="3199"/>
                </a:lnTo>
                <a:lnTo>
                  <a:pt x="2373" y="3241"/>
                </a:lnTo>
                <a:lnTo>
                  <a:pt x="2283" y="3278"/>
                </a:lnTo>
                <a:lnTo>
                  <a:pt x="2189" y="3310"/>
                </a:lnTo>
                <a:lnTo>
                  <a:pt x="2094" y="3336"/>
                </a:lnTo>
                <a:lnTo>
                  <a:pt x="1997" y="3356"/>
                </a:lnTo>
                <a:lnTo>
                  <a:pt x="1896" y="3372"/>
                </a:lnTo>
                <a:lnTo>
                  <a:pt x="1795" y="3381"/>
                </a:lnTo>
                <a:lnTo>
                  <a:pt x="1691" y="3384"/>
                </a:lnTo>
                <a:lnTo>
                  <a:pt x="1588" y="3381"/>
                </a:lnTo>
                <a:lnTo>
                  <a:pt x="1488" y="3372"/>
                </a:lnTo>
                <a:lnTo>
                  <a:pt x="1387" y="3356"/>
                </a:lnTo>
                <a:lnTo>
                  <a:pt x="1290" y="3336"/>
                </a:lnTo>
                <a:lnTo>
                  <a:pt x="1195" y="3310"/>
                </a:lnTo>
                <a:lnTo>
                  <a:pt x="1101" y="3278"/>
                </a:lnTo>
                <a:lnTo>
                  <a:pt x="1011" y="3241"/>
                </a:lnTo>
                <a:lnTo>
                  <a:pt x="923" y="3199"/>
                </a:lnTo>
                <a:lnTo>
                  <a:pt x="838" y="3153"/>
                </a:lnTo>
                <a:lnTo>
                  <a:pt x="756" y="3102"/>
                </a:lnTo>
                <a:lnTo>
                  <a:pt x="677" y="3046"/>
                </a:lnTo>
                <a:lnTo>
                  <a:pt x="602" y="2986"/>
                </a:lnTo>
                <a:lnTo>
                  <a:pt x="530" y="2922"/>
                </a:lnTo>
                <a:lnTo>
                  <a:pt x="462" y="2854"/>
                </a:lnTo>
                <a:lnTo>
                  <a:pt x="398" y="2782"/>
                </a:lnTo>
                <a:lnTo>
                  <a:pt x="338" y="2707"/>
                </a:lnTo>
                <a:lnTo>
                  <a:pt x="282" y="2628"/>
                </a:lnTo>
                <a:lnTo>
                  <a:pt x="231" y="2546"/>
                </a:lnTo>
                <a:lnTo>
                  <a:pt x="185" y="2461"/>
                </a:lnTo>
                <a:lnTo>
                  <a:pt x="143" y="2373"/>
                </a:lnTo>
                <a:lnTo>
                  <a:pt x="106" y="2283"/>
                </a:lnTo>
                <a:lnTo>
                  <a:pt x="74" y="2189"/>
                </a:lnTo>
                <a:lnTo>
                  <a:pt x="48" y="2094"/>
                </a:lnTo>
                <a:lnTo>
                  <a:pt x="28" y="1997"/>
                </a:lnTo>
                <a:lnTo>
                  <a:pt x="12" y="1896"/>
                </a:lnTo>
                <a:lnTo>
                  <a:pt x="3" y="1795"/>
                </a:lnTo>
                <a:lnTo>
                  <a:pt x="0" y="1691"/>
                </a:lnTo>
                <a:lnTo>
                  <a:pt x="3" y="1588"/>
                </a:lnTo>
                <a:lnTo>
                  <a:pt x="12" y="1488"/>
                </a:lnTo>
                <a:lnTo>
                  <a:pt x="28" y="1387"/>
                </a:lnTo>
                <a:lnTo>
                  <a:pt x="48" y="1290"/>
                </a:lnTo>
                <a:lnTo>
                  <a:pt x="74" y="1195"/>
                </a:lnTo>
                <a:lnTo>
                  <a:pt x="106" y="1101"/>
                </a:lnTo>
                <a:lnTo>
                  <a:pt x="143" y="1011"/>
                </a:lnTo>
                <a:lnTo>
                  <a:pt x="185" y="923"/>
                </a:lnTo>
                <a:lnTo>
                  <a:pt x="231" y="838"/>
                </a:lnTo>
                <a:lnTo>
                  <a:pt x="282" y="756"/>
                </a:lnTo>
                <a:lnTo>
                  <a:pt x="338" y="677"/>
                </a:lnTo>
                <a:lnTo>
                  <a:pt x="398" y="602"/>
                </a:lnTo>
                <a:lnTo>
                  <a:pt x="462" y="530"/>
                </a:lnTo>
                <a:lnTo>
                  <a:pt x="530" y="462"/>
                </a:lnTo>
                <a:lnTo>
                  <a:pt x="602" y="398"/>
                </a:lnTo>
                <a:lnTo>
                  <a:pt x="677" y="338"/>
                </a:lnTo>
                <a:lnTo>
                  <a:pt x="756" y="282"/>
                </a:lnTo>
                <a:lnTo>
                  <a:pt x="838" y="231"/>
                </a:lnTo>
                <a:lnTo>
                  <a:pt x="923" y="185"/>
                </a:lnTo>
                <a:lnTo>
                  <a:pt x="1011" y="143"/>
                </a:lnTo>
                <a:lnTo>
                  <a:pt x="1101" y="106"/>
                </a:lnTo>
                <a:lnTo>
                  <a:pt x="1195" y="74"/>
                </a:lnTo>
                <a:lnTo>
                  <a:pt x="1290" y="48"/>
                </a:lnTo>
                <a:lnTo>
                  <a:pt x="1387" y="28"/>
                </a:lnTo>
                <a:lnTo>
                  <a:pt x="1488" y="12"/>
                </a:lnTo>
                <a:lnTo>
                  <a:pt x="1588" y="3"/>
                </a:lnTo>
                <a:lnTo>
                  <a:pt x="1691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9" name="Freeform 147"/>
          <p:cNvSpPr>
            <a:spLocks noEditPoints="1"/>
          </p:cNvSpPr>
          <p:nvPr/>
        </p:nvSpPr>
        <p:spPr bwMode="auto">
          <a:xfrm>
            <a:off x="10003441" y="3440113"/>
            <a:ext cx="595312" cy="596900"/>
          </a:xfrm>
          <a:custGeom>
            <a:avLst/>
            <a:gdLst>
              <a:gd name="T0" fmla="*/ 2656 w 3375"/>
              <a:gd name="T1" fmla="*/ 2584 h 3384"/>
              <a:gd name="T2" fmla="*/ 719 w 3375"/>
              <a:gd name="T3" fmla="*/ 2005 h 3384"/>
              <a:gd name="T4" fmla="*/ 2192 w 3375"/>
              <a:gd name="T5" fmla="*/ 2005 h 3384"/>
              <a:gd name="T6" fmla="*/ 719 w 3375"/>
              <a:gd name="T7" fmla="*/ 1776 h 3384"/>
              <a:gd name="T8" fmla="*/ 719 w 3375"/>
              <a:gd name="T9" fmla="*/ 1601 h 3384"/>
              <a:gd name="T10" fmla="*/ 2192 w 3375"/>
              <a:gd name="T11" fmla="*/ 1372 h 3384"/>
              <a:gd name="T12" fmla="*/ 719 w 3375"/>
              <a:gd name="T13" fmla="*/ 793 h 3384"/>
              <a:gd name="T14" fmla="*/ 2656 w 3375"/>
              <a:gd name="T15" fmla="*/ 793 h 3384"/>
              <a:gd name="T16" fmla="*/ 1790 w 3375"/>
              <a:gd name="T17" fmla="*/ 3 h 3384"/>
              <a:gd name="T18" fmla="*/ 2088 w 3375"/>
              <a:gd name="T19" fmla="*/ 48 h 3384"/>
              <a:gd name="T20" fmla="*/ 2367 w 3375"/>
              <a:gd name="T21" fmla="*/ 143 h 3384"/>
              <a:gd name="T22" fmla="*/ 2621 w 3375"/>
              <a:gd name="T23" fmla="*/ 282 h 3384"/>
              <a:gd name="T24" fmla="*/ 2846 w 3375"/>
              <a:gd name="T25" fmla="*/ 462 h 3384"/>
              <a:gd name="T26" fmla="*/ 3038 w 3375"/>
              <a:gd name="T27" fmla="*/ 677 h 3384"/>
              <a:gd name="T28" fmla="*/ 3191 w 3375"/>
              <a:gd name="T29" fmla="*/ 923 h 3384"/>
              <a:gd name="T30" fmla="*/ 3301 w 3375"/>
              <a:gd name="T31" fmla="*/ 1195 h 3384"/>
              <a:gd name="T32" fmla="*/ 3363 w 3375"/>
              <a:gd name="T33" fmla="*/ 1488 h 3384"/>
              <a:gd name="T34" fmla="*/ 3372 w 3375"/>
              <a:gd name="T35" fmla="*/ 1795 h 3384"/>
              <a:gd name="T36" fmla="*/ 3327 w 3375"/>
              <a:gd name="T37" fmla="*/ 2094 h 3384"/>
              <a:gd name="T38" fmla="*/ 3233 w 3375"/>
              <a:gd name="T39" fmla="*/ 2373 h 3384"/>
              <a:gd name="T40" fmla="*/ 3094 w 3375"/>
              <a:gd name="T41" fmla="*/ 2628 h 3384"/>
              <a:gd name="T42" fmla="*/ 2914 w 3375"/>
              <a:gd name="T43" fmla="*/ 2854 h 3384"/>
              <a:gd name="T44" fmla="*/ 2700 w 3375"/>
              <a:gd name="T45" fmla="*/ 3046 h 3384"/>
              <a:gd name="T46" fmla="*/ 2455 w 3375"/>
              <a:gd name="T47" fmla="*/ 3199 h 3384"/>
              <a:gd name="T48" fmla="*/ 2184 w 3375"/>
              <a:gd name="T49" fmla="*/ 3310 h 3384"/>
              <a:gd name="T50" fmla="*/ 1891 w 3375"/>
              <a:gd name="T51" fmla="*/ 3372 h 3384"/>
              <a:gd name="T52" fmla="*/ 1584 w 3375"/>
              <a:gd name="T53" fmla="*/ 3381 h 3384"/>
              <a:gd name="T54" fmla="*/ 1287 w 3375"/>
              <a:gd name="T55" fmla="*/ 3336 h 3384"/>
              <a:gd name="T56" fmla="*/ 1008 w 3375"/>
              <a:gd name="T57" fmla="*/ 3241 h 3384"/>
              <a:gd name="T58" fmla="*/ 754 w 3375"/>
              <a:gd name="T59" fmla="*/ 3102 h 3384"/>
              <a:gd name="T60" fmla="*/ 529 w 3375"/>
              <a:gd name="T61" fmla="*/ 2922 h 3384"/>
              <a:gd name="T62" fmla="*/ 338 w 3375"/>
              <a:gd name="T63" fmla="*/ 2707 h 3384"/>
              <a:gd name="T64" fmla="*/ 184 w 3375"/>
              <a:gd name="T65" fmla="*/ 2461 h 3384"/>
              <a:gd name="T66" fmla="*/ 74 w 3375"/>
              <a:gd name="T67" fmla="*/ 2189 h 3384"/>
              <a:gd name="T68" fmla="*/ 12 w 3375"/>
              <a:gd name="T69" fmla="*/ 1896 h 3384"/>
              <a:gd name="T70" fmla="*/ 3 w 3375"/>
              <a:gd name="T71" fmla="*/ 1588 h 3384"/>
              <a:gd name="T72" fmla="*/ 48 w 3375"/>
              <a:gd name="T73" fmla="*/ 1290 h 3384"/>
              <a:gd name="T74" fmla="*/ 142 w 3375"/>
              <a:gd name="T75" fmla="*/ 1011 h 3384"/>
              <a:gd name="T76" fmla="*/ 281 w 3375"/>
              <a:gd name="T77" fmla="*/ 756 h 3384"/>
              <a:gd name="T78" fmla="*/ 461 w 3375"/>
              <a:gd name="T79" fmla="*/ 530 h 3384"/>
              <a:gd name="T80" fmla="*/ 675 w 3375"/>
              <a:gd name="T81" fmla="*/ 338 h 3384"/>
              <a:gd name="T82" fmla="*/ 920 w 3375"/>
              <a:gd name="T83" fmla="*/ 185 h 3384"/>
              <a:gd name="T84" fmla="*/ 1191 w 3375"/>
              <a:gd name="T85" fmla="*/ 74 h 3384"/>
              <a:gd name="T86" fmla="*/ 1484 w 3375"/>
              <a:gd name="T87" fmla="*/ 12 h 33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3375" h="3384">
                <a:moveTo>
                  <a:pt x="719" y="2409"/>
                </a:moveTo>
                <a:lnTo>
                  <a:pt x="719" y="2584"/>
                </a:lnTo>
                <a:lnTo>
                  <a:pt x="2656" y="2584"/>
                </a:lnTo>
                <a:lnTo>
                  <a:pt x="2656" y="2409"/>
                </a:lnTo>
                <a:lnTo>
                  <a:pt x="719" y="2409"/>
                </a:lnTo>
                <a:close/>
                <a:moveTo>
                  <a:pt x="719" y="2005"/>
                </a:moveTo>
                <a:lnTo>
                  <a:pt x="719" y="2180"/>
                </a:lnTo>
                <a:lnTo>
                  <a:pt x="2192" y="2180"/>
                </a:lnTo>
                <a:lnTo>
                  <a:pt x="2192" y="2005"/>
                </a:lnTo>
                <a:lnTo>
                  <a:pt x="719" y="2005"/>
                </a:lnTo>
                <a:close/>
                <a:moveTo>
                  <a:pt x="719" y="1601"/>
                </a:moveTo>
                <a:lnTo>
                  <a:pt x="719" y="1776"/>
                </a:lnTo>
                <a:lnTo>
                  <a:pt x="2656" y="1776"/>
                </a:lnTo>
                <a:lnTo>
                  <a:pt x="2656" y="1601"/>
                </a:lnTo>
                <a:lnTo>
                  <a:pt x="719" y="1601"/>
                </a:lnTo>
                <a:close/>
                <a:moveTo>
                  <a:pt x="719" y="1197"/>
                </a:moveTo>
                <a:lnTo>
                  <a:pt x="719" y="1372"/>
                </a:lnTo>
                <a:lnTo>
                  <a:pt x="2192" y="1372"/>
                </a:lnTo>
                <a:lnTo>
                  <a:pt x="2192" y="1197"/>
                </a:lnTo>
                <a:lnTo>
                  <a:pt x="719" y="1197"/>
                </a:lnTo>
                <a:close/>
                <a:moveTo>
                  <a:pt x="719" y="793"/>
                </a:moveTo>
                <a:lnTo>
                  <a:pt x="719" y="968"/>
                </a:lnTo>
                <a:lnTo>
                  <a:pt x="2656" y="968"/>
                </a:lnTo>
                <a:lnTo>
                  <a:pt x="2656" y="793"/>
                </a:lnTo>
                <a:lnTo>
                  <a:pt x="719" y="793"/>
                </a:lnTo>
                <a:close/>
                <a:moveTo>
                  <a:pt x="1686" y="0"/>
                </a:moveTo>
                <a:lnTo>
                  <a:pt x="1790" y="3"/>
                </a:lnTo>
                <a:lnTo>
                  <a:pt x="1891" y="12"/>
                </a:lnTo>
                <a:lnTo>
                  <a:pt x="1991" y="28"/>
                </a:lnTo>
                <a:lnTo>
                  <a:pt x="2088" y="48"/>
                </a:lnTo>
                <a:lnTo>
                  <a:pt x="2184" y="74"/>
                </a:lnTo>
                <a:lnTo>
                  <a:pt x="2277" y="106"/>
                </a:lnTo>
                <a:lnTo>
                  <a:pt x="2367" y="143"/>
                </a:lnTo>
                <a:lnTo>
                  <a:pt x="2455" y="185"/>
                </a:lnTo>
                <a:lnTo>
                  <a:pt x="2539" y="231"/>
                </a:lnTo>
                <a:lnTo>
                  <a:pt x="2621" y="282"/>
                </a:lnTo>
                <a:lnTo>
                  <a:pt x="2700" y="338"/>
                </a:lnTo>
                <a:lnTo>
                  <a:pt x="2775" y="398"/>
                </a:lnTo>
                <a:lnTo>
                  <a:pt x="2846" y="462"/>
                </a:lnTo>
                <a:lnTo>
                  <a:pt x="2914" y="530"/>
                </a:lnTo>
                <a:lnTo>
                  <a:pt x="2978" y="602"/>
                </a:lnTo>
                <a:lnTo>
                  <a:pt x="3038" y="677"/>
                </a:lnTo>
                <a:lnTo>
                  <a:pt x="3094" y="756"/>
                </a:lnTo>
                <a:lnTo>
                  <a:pt x="3145" y="838"/>
                </a:lnTo>
                <a:lnTo>
                  <a:pt x="3191" y="923"/>
                </a:lnTo>
                <a:lnTo>
                  <a:pt x="3233" y="1011"/>
                </a:lnTo>
                <a:lnTo>
                  <a:pt x="3270" y="1101"/>
                </a:lnTo>
                <a:lnTo>
                  <a:pt x="3301" y="1195"/>
                </a:lnTo>
                <a:lnTo>
                  <a:pt x="3327" y="1290"/>
                </a:lnTo>
                <a:lnTo>
                  <a:pt x="3347" y="1387"/>
                </a:lnTo>
                <a:lnTo>
                  <a:pt x="3363" y="1488"/>
                </a:lnTo>
                <a:lnTo>
                  <a:pt x="3372" y="1588"/>
                </a:lnTo>
                <a:lnTo>
                  <a:pt x="3375" y="1691"/>
                </a:lnTo>
                <a:lnTo>
                  <a:pt x="3372" y="1795"/>
                </a:lnTo>
                <a:lnTo>
                  <a:pt x="3363" y="1896"/>
                </a:lnTo>
                <a:lnTo>
                  <a:pt x="3347" y="1997"/>
                </a:lnTo>
                <a:lnTo>
                  <a:pt x="3327" y="2094"/>
                </a:lnTo>
                <a:lnTo>
                  <a:pt x="3301" y="2189"/>
                </a:lnTo>
                <a:lnTo>
                  <a:pt x="3270" y="2283"/>
                </a:lnTo>
                <a:lnTo>
                  <a:pt x="3233" y="2373"/>
                </a:lnTo>
                <a:lnTo>
                  <a:pt x="3191" y="2461"/>
                </a:lnTo>
                <a:lnTo>
                  <a:pt x="3145" y="2546"/>
                </a:lnTo>
                <a:lnTo>
                  <a:pt x="3094" y="2628"/>
                </a:lnTo>
                <a:lnTo>
                  <a:pt x="3038" y="2707"/>
                </a:lnTo>
                <a:lnTo>
                  <a:pt x="2978" y="2782"/>
                </a:lnTo>
                <a:lnTo>
                  <a:pt x="2914" y="2854"/>
                </a:lnTo>
                <a:lnTo>
                  <a:pt x="2846" y="2922"/>
                </a:lnTo>
                <a:lnTo>
                  <a:pt x="2775" y="2986"/>
                </a:lnTo>
                <a:lnTo>
                  <a:pt x="2700" y="3046"/>
                </a:lnTo>
                <a:lnTo>
                  <a:pt x="2621" y="3102"/>
                </a:lnTo>
                <a:lnTo>
                  <a:pt x="2539" y="3153"/>
                </a:lnTo>
                <a:lnTo>
                  <a:pt x="2455" y="3199"/>
                </a:lnTo>
                <a:lnTo>
                  <a:pt x="2367" y="3241"/>
                </a:lnTo>
                <a:lnTo>
                  <a:pt x="2277" y="3278"/>
                </a:lnTo>
                <a:lnTo>
                  <a:pt x="2184" y="3310"/>
                </a:lnTo>
                <a:lnTo>
                  <a:pt x="2088" y="3336"/>
                </a:lnTo>
                <a:lnTo>
                  <a:pt x="1991" y="3356"/>
                </a:lnTo>
                <a:lnTo>
                  <a:pt x="1891" y="3372"/>
                </a:lnTo>
                <a:lnTo>
                  <a:pt x="1790" y="3381"/>
                </a:lnTo>
                <a:lnTo>
                  <a:pt x="1686" y="3384"/>
                </a:lnTo>
                <a:lnTo>
                  <a:pt x="1584" y="3381"/>
                </a:lnTo>
                <a:lnTo>
                  <a:pt x="1484" y="3372"/>
                </a:lnTo>
                <a:lnTo>
                  <a:pt x="1384" y="3356"/>
                </a:lnTo>
                <a:lnTo>
                  <a:pt x="1287" y="3336"/>
                </a:lnTo>
                <a:lnTo>
                  <a:pt x="1191" y="3310"/>
                </a:lnTo>
                <a:lnTo>
                  <a:pt x="1098" y="3278"/>
                </a:lnTo>
                <a:lnTo>
                  <a:pt x="1008" y="3241"/>
                </a:lnTo>
                <a:lnTo>
                  <a:pt x="920" y="3199"/>
                </a:lnTo>
                <a:lnTo>
                  <a:pt x="836" y="3153"/>
                </a:lnTo>
                <a:lnTo>
                  <a:pt x="754" y="3102"/>
                </a:lnTo>
                <a:lnTo>
                  <a:pt x="675" y="3046"/>
                </a:lnTo>
                <a:lnTo>
                  <a:pt x="600" y="2986"/>
                </a:lnTo>
                <a:lnTo>
                  <a:pt x="529" y="2922"/>
                </a:lnTo>
                <a:lnTo>
                  <a:pt x="461" y="2854"/>
                </a:lnTo>
                <a:lnTo>
                  <a:pt x="397" y="2782"/>
                </a:lnTo>
                <a:lnTo>
                  <a:pt x="338" y="2707"/>
                </a:lnTo>
                <a:lnTo>
                  <a:pt x="281" y="2628"/>
                </a:lnTo>
                <a:lnTo>
                  <a:pt x="230" y="2546"/>
                </a:lnTo>
                <a:lnTo>
                  <a:pt x="184" y="2461"/>
                </a:lnTo>
                <a:lnTo>
                  <a:pt x="142" y="2373"/>
                </a:lnTo>
                <a:lnTo>
                  <a:pt x="105" y="2283"/>
                </a:lnTo>
                <a:lnTo>
                  <a:pt x="74" y="2189"/>
                </a:lnTo>
                <a:lnTo>
                  <a:pt x="48" y="2094"/>
                </a:lnTo>
                <a:lnTo>
                  <a:pt x="28" y="1997"/>
                </a:lnTo>
                <a:lnTo>
                  <a:pt x="12" y="1896"/>
                </a:lnTo>
                <a:lnTo>
                  <a:pt x="3" y="1795"/>
                </a:lnTo>
                <a:lnTo>
                  <a:pt x="0" y="1691"/>
                </a:lnTo>
                <a:lnTo>
                  <a:pt x="3" y="1588"/>
                </a:lnTo>
                <a:lnTo>
                  <a:pt x="12" y="1488"/>
                </a:lnTo>
                <a:lnTo>
                  <a:pt x="28" y="1387"/>
                </a:lnTo>
                <a:lnTo>
                  <a:pt x="48" y="1290"/>
                </a:lnTo>
                <a:lnTo>
                  <a:pt x="74" y="1195"/>
                </a:lnTo>
                <a:lnTo>
                  <a:pt x="105" y="1101"/>
                </a:lnTo>
                <a:lnTo>
                  <a:pt x="142" y="1011"/>
                </a:lnTo>
                <a:lnTo>
                  <a:pt x="184" y="923"/>
                </a:lnTo>
                <a:lnTo>
                  <a:pt x="230" y="838"/>
                </a:lnTo>
                <a:lnTo>
                  <a:pt x="281" y="756"/>
                </a:lnTo>
                <a:lnTo>
                  <a:pt x="338" y="677"/>
                </a:lnTo>
                <a:lnTo>
                  <a:pt x="397" y="602"/>
                </a:lnTo>
                <a:lnTo>
                  <a:pt x="461" y="530"/>
                </a:lnTo>
                <a:lnTo>
                  <a:pt x="529" y="462"/>
                </a:lnTo>
                <a:lnTo>
                  <a:pt x="600" y="398"/>
                </a:lnTo>
                <a:lnTo>
                  <a:pt x="675" y="338"/>
                </a:lnTo>
                <a:lnTo>
                  <a:pt x="754" y="282"/>
                </a:lnTo>
                <a:lnTo>
                  <a:pt x="836" y="231"/>
                </a:lnTo>
                <a:lnTo>
                  <a:pt x="920" y="185"/>
                </a:lnTo>
                <a:lnTo>
                  <a:pt x="1008" y="143"/>
                </a:lnTo>
                <a:lnTo>
                  <a:pt x="1098" y="106"/>
                </a:lnTo>
                <a:lnTo>
                  <a:pt x="1191" y="74"/>
                </a:lnTo>
                <a:lnTo>
                  <a:pt x="1287" y="48"/>
                </a:lnTo>
                <a:lnTo>
                  <a:pt x="1384" y="28"/>
                </a:lnTo>
                <a:lnTo>
                  <a:pt x="1484" y="12"/>
                </a:lnTo>
                <a:lnTo>
                  <a:pt x="1584" y="3"/>
                </a:lnTo>
                <a:lnTo>
                  <a:pt x="1686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215" name="Group 214"/>
          <p:cNvGrpSpPr/>
          <p:nvPr/>
        </p:nvGrpSpPr>
        <p:grpSpPr>
          <a:xfrm>
            <a:off x="9067153" y="3440113"/>
            <a:ext cx="596900" cy="593725"/>
            <a:chOff x="9101138" y="3440113"/>
            <a:chExt cx="596900" cy="59372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13" name="Freeform 152"/>
            <p:cNvSpPr>
              <a:spLocks/>
            </p:cNvSpPr>
            <p:nvPr/>
          </p:nvSpPr>
          <p:spPr bwMode="auto">
            <a:xfrm>
              <a:off x="9321801" y="3614738"/>
              <a:ext cx="150813" cy="152400"/>
            </a:xfrm>
            <a:custGeom>
              <a:avLst/>
              <a:gdLst>
                <a:gd name="T0" fmla="*/ 457 w 848"/>
                <a:gd name="T1" fmla="*/ 3 h 869"/>
                <a:gd name="T2" fmla="*/ 523 w 848"/>
                <a:gd name="T3" fmla="*/ 13 h 869"/>
                <a:gd name="T4" fmla="*/ 589 w 848"/>
                <a:gd name="T5" fmla="*/ 32 h 869"/>
                <a:gd name="T6" fmla="*/ 652 w 848"/>
                <a:gd name="T7" fmla="*/ 61 h 869"/>
                <a:gd name="T8" fmla="*/ 710 w 848"/>
                <a:gd name="T9" fmla="*/ 100 h 869"/>
                <a:gd name="T10" fmla="*/ 760 w 848"/>
                <a:gd name="T11" fmla="*/ 149 h 869"/>
                <a:gd name="T12" fmla="*/ 800 w 848"/>
                <a:gd name="T13" fmla="*/ 211 h 869"/>
                <a:gd name="T14" fmla="*/ 830 w 848"/>
                <a:gd name="T15" fmla="*/ 284 h 869"/>
                <a:gd name="T16" fmla="*/ 846 w 848"/>
                <a:gd name="T17" fmla="*/ 370 h 869"/>
                <a:gd name="T18" fmla="*/ 846 w 848"/>
                <a:gd name="T19" fmla="*/ 458 h 869"/>
                <a:gd name="T20" fmla="*/ 829 w 848"/>
                <a:gd name="T21" fmla="*/ 529 h 869"/>
                <a:gd name="T22" fmla="*/ 800 w 848"/>
                <a:gd name="T23" fmla="*/ 592 h 869"/>
                <a:gd name="T24" fmla="*/ 760 w 848"/>
                <a:gd name="T25" fmla="*/ 649 h 869"/>
                <a:gd name="T26" fmla="*/ 714 w 848"/>
                <a:gd name="T27" fmla="*/ 702 h 869"/>
                <a:gd name="T28" fmla="*/ 663 w 848"/>
                <a:gd name="T29" fmla="*/ 753 h 869"/>
                <a:gd name="T30" fmla="*/ 590 w 848"/>
                <a:gd name="T31" fmla="*/ 829 h 869"/>
                <a:gd name="T32" fmla="*/ 290 w 848"/>
                <a:gd name="T33" fmla="*/ 869 h 869"/>
                <a:gd name="T34" fmla="*/ 222 w 848"/>
                <a:gd name="T35" fmla="*/ 790 h 869"/>
                <a:gd name="T36" fmla="*/ 159 w 848"/>
                <a:gd name="T37" fmla="*/ 728 h 869"/>
                <a:gd name="T38" fmla="*/ 111 w 848"/>
                <a:gd name="T39" fmla="*/ 675 h 869"/>
                <a:gd name="T40" fmla="*/ 66 w 848"/>
                <a:gd name="T41" fmla="*/ 621 h 869"/>
                <a:gd name="T42" fmla="*/ 31 w 848"/>
                <a:gd name="T43" fmla="*/ 561 h 869"/>
                <a:gd name="T44" fmla="*/ 9 w 848"/>
                <a:gd name="T45" fmla="*/ 495 h 869"/>
                <a:gd name="T46" fmla="*/ 0 w 848"/>
                <a:gd name="T47" fmla="*/ 418 h 869"/>
                <a:gd name="T48" fmla="*/ 9 w 848"/>
                <a:gd name="T49" fmla="*/ 326 h 869"/>
                <a:gd name="T50" fmla="*/ 31 w 848"/>
                <a:gd name="T51" fmla="*/ 246 h 869"/>
                <a:gd name="T52" fmla="*/ 66 w 848"/>
                <a:gd name="T53" fmla="*/ 179 h 869"/>
                <a:gd name="T54" fmla="*/ 112 w 848"/>
                <a:gd name="T55" fmla="*/ 124 h 869"/>
                <a:gd name="T56" fmla="*/ 166 w 848"/>
                <a:gd name="T57" fmla="*/ 78 h 869"/>
                <a:gd name="T58" fmla="*/ 227 w 848"/>
                <a:gd name="T59" fmla="*/ 46 h 869"/>
                <a:gd name="T60" fmla="*/ 291 w 848"/>
                <a:gd name="T61" fmla="*/ 21 h 869"/>
                <a:gd name="T62" fmla="*/ 358 w 848"/>
                <a:gd name="T63" fmla="*/ 7 h 869"/>
                <a:gd name="T64" fmla="*/ 424 w 848"/>
                <a:gd name="T65" fmla="*/ 0 h 8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848" h="869">
                  <a:moveTo>
                    <a:pt x="424" y="0"/>
                  </a:moveTo>
                  <a:lnTo>
                    <a:pt x="457" y="3"/>
                  </a:lnTo>
                  <a:lnTo>
                    <a:pt x="491" y="7"/>
                  </a:lnTo>
                  <a:lnTo>
                    <a:pt x="523" y="13"/>
                  </a:lnTo>
                  <a:lnTo>
                    <a:pt x="556" y="21"/>
                  </a:lnTo>
                  <a:lnTo>
                    <a:pt x="589" y="32"/>
                  </a:lnTo>
                  <a:lnTo>
                    <a:pt x="621" y="46"/>
                  </a:lnTo>
                  <a:lnTo>
                    <a:pt x="652" y="61"/>
                  </a:lnTo>
                  <a:lnTo>
                    <a:pt x="682" y="78"/>
                  </a:lnTo>
                  <a:lnTo>
                    <a:pt x="710" y="100"/>
                  </a:lnTo>
                  <a:lnTo>
                    <a:pt x="736" y="124"/>
                  </a:lnTo>
                  <a:lnTo>
                    <a:pt x="760" y="149"/>
                  </a:lnTo>
                  <a:lnTo>
                    <a:pt x="782" y="179"/>
                  </a:lnTo>
                  <a:lnTo>
                    <a:pt x="800" y="211"/>
                  </a:lnTo>
                  <a:lnTo>
                    <a:pt x="817" y="246"/>
                  </a:lnTo>
                  <a:lnTo>
                    <a:pt x="830" y="284"/>
                  </a:lnTo>
                  <a:lnTo>
                    <a:pt x="840" y="326"/>
                  </a:lnTo>
                  <a:lnTo>
                    <a:pt x="846" y="370"/>
                  </a:lnTo>
                  <a:lnTo>
                    <a:pt x="848" y="418"/>
                  </a:lnTo>
                  <a:lnTo>
                    <a:pt x="846" y="458"/>
                  </a:lnTo>
                  <a:lnTo>
                    <a:pt x="840" y="495"/>
                  </a:lnTo>
                  <a:lnTo>
                    <a:pt x="829" y="529"/>
                  </a:lnTo>
                  <a:lnTo>
                    <a:pt x="816" y="561"/>
                  </a:lnTo>
                  <a:lnTo>
                    <a:pt x="800" y="592"/>
                  </a:lnTo>
                  <a:lnTo>
                    <a:pt x="781" y="621"/>
                  </a:lnTo>
                  <a:lnTo>
                    <a:pt x="760" y="649"/>
                  </a:lnTo>
                  <a:lnTo>
                    <a:pt x="738" y="675"/>
                  </a:lnTo>
                  <a:lnTo>
                    <a:pt x="714" y="702"/>
                  </a:lnTo>
                  <a:lnTo>
                    <a:pt x="688" y="728"/>
                  </a:lnTo>
                  <a:lnTo>
                    <a:pt x="663" y="753"/>
                  </a:lnTo>
                  <a:lnTo>
                    <a:pt x="625" y="790"/>
                  </a:lnTo>
                  <a:lnTo>
                    <a:pt x="590" y="829"/>
                  </a:lnTo>
                  <a:lnTo>
                    <a:pt x="557" y="869"/>
                  </a:lnTo>
                  <a:lnTo>
                    <a:pt x="290" y="869"/>
                  </a:lnTo>
                  <a:lnTo>
                    <a:pt x="258" y="829"/>
                  </a:lnTo>
                  <a:lnTo>
                    <a:pt x="222" y="790"/>
                  </a:lnTo>
                  <a:lnTo>
                    <a:pt x="185" y="753"/>
                  </a:lnTo>
                  <a:lnTo>
                    <a:pt x="159" y="728"/>
                  </a:lnTo>
                  <a:lnTo>
                    <a:pt x="134" y="702"/>
                  </a:lnTo>
                  <a:lnTo>
                    <a:pt x="111" y="675"/>
                  </a:lnTo>
                  <a:lnTo>
                    <a:pt x="88" y="649"/>
                  </a:lnTo>
                  <a:lnTo>
                    <a:pt x="66" y="621"/>
                  </a:lnTo>
                  <a:lnTo>
                    <a:pt x="48" y="592"/>
                  </a:lnTo>
                  <a:lnTo>
                    <a:pt x="31" y="561"/>
                  </a:lnTo>
                  <a:lnTo>
                    <a:pt x="18" y="529"/>
                  </a:lnTo>
                  <a:lnTo>
                    <a:pt x="9" y="495"/>
                  </a:lnTo>
                  <a:lnTo>
                    <a:pt x="2" y="458"/>
                  </a:lnTo>
                  <a:lnTo>
                    <a:pt x="0" y="418"/>
                  </a:lnTo>
                  <a:lnTo>
                    <a:pt x="2" y="370"/>
                  </a:lnTo>
                  <a:lnTo>
                    <a:pt x="9" y="326"/>
                  </a:lnTo>
                  <a:lnTo>
                    <a:pt x="18" y="284"/>
                  </a:lnTo>
                  <a:lnTo>
                    <a:pt x="31" y="246"/>
                  </a:lnTo>
                  <a:lnTo>
                    <a:pt x="47" y="211"/>
                  </a:lnTo>
                  <a:lnTo>
                    <a:pt x="66" y="179"/>
                  </a:lnTo>
                  <a:lnTo>
                    <a:pt x="88" y="149"/>
                  </a:lnTo>
                  <a:lnTo>
                    <a:pt x="112" y="124"/>
                  </a:lnTo>
                  <a:lnTo>
                    <a:pt x="138" y="100"/>
                  </a:lnTo>
                  <a:lnTo>
                    <a:pt x="166" y="78"/>
                  </a:lnTo>
                  <a:lnTo>
                    <a:pt x="196" y="61"/>
                  </a:lnTo>
                  <a:lnTo>
                    <a:pt x="227" y="46"/>
                  </a:lnTo>
                  <a:lnTo>
                    <a:pt x="259" y="32"/>
                  </a:lnTo>
                  <a:lnTo>
                    <a:pt x="291" y="21"/>
                  </a:lnTo>
                  <a:lnTo>
                    <a:pt x="325" y="13"/>
                  </a:lnTo>
                  <a:lnTo>
                    <a:pt x="358" y="7"/>
                  </a:lnTo>
                  <a:lnTo>
                    <a:pt x="391" y="3"/>
                  </a:lnTo>
                  <a:lnTo>
                    <a:pt x="42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4" name="Freeform 153"/>
            <p:cNvSpPr>
              <a:spLocks noEditPoints="1"/>
            </p:cNvSpPr>
            <p:nvPr/>
          </p:nvSpPr>
          <p:spPr bwMode="auto">
            <a:xfrm>
              <a:off x="9101138" y="3440113"/>
              <a:ext cx="596900" cy="593725"/>
            </a:xfrm>
            <a:custGeom>
              <a:avLst/>
              <a:gdLst>
                <a:gd name="T0" fmla="*/ 1439 w 3384"/>
                <a:gd name="T1" fmla="*/ 2293 h 3370"/>
                <a:gd name="T2" fmla="*/ 1534 w 3384"/>
                <a:gd name="T3" fmla="*/ 2410 h 3370"/>
                <a:gd name="T4" fmla="*/ 1678 w 3384"/>
                <a:gd name="T5" fmla="*/ 2454 h 3370"/>
                <a:gd name="T6" fmla="*/ 1822 w 3384"/>
                <a:gd name="T7" fmla="*/ 2410 h 3370"/>
                <a:gd name="T8" fmla="*/ 1917 w 3384"/>
                <a:gd name="T9" fmla="*/ 2293 h 3370"/>
                <a:gd name="T10" fmla="*/ 1415 w 3384"/>
                <a:gd name="T11" fmla="*/ 2176 h 3370"/>
                <a:gd name="T12" fmla="*/ 1532 w 3384"/>
                <a:gd name="T13" fmla="*/ 830 h 3370"/>
                <a:gd name="T14" fmla="*/ 1356 w 3384"/>
                <a:gd name="T15" fmla="*/ 898 h 3370"/>
                <a:gd name="T16" fmla="*/ 1211 w 3384"/>
                <a:gd name="T17" fmla="*/ 1018 h 3370"/>
                <a:gd name="T18" fmla="*/ 1114 w 3384"/>
                <a:gd name="T19" fmla="*/ 1186 h 3370"/>
                <a:gd name="T20" fmla="*/ 1078 w 3384"/>
                <a:gd name="T21" fmla="*/ 1404 h 3370"/>
                <a:gd name="T22" fmla="*/ 1111 w 3384"/>
                <a:gd name="T23" fmla="*/ 1584 h 3370"/>
                <a:gd name="T24" fmla="*/ 1190 w 3384"/>
                <a:gd name="T25" fmla="*/ 1725 h 3370"/>
                <a:gd name="T26" fmla="*/ 1288 w 3384"/>
                <a:gd name="T27" fmla="*/ 1836 h 3370"/>
                <a:gd name="T28" fmla="*/ 1377 w 3384"/>
                <a:gd name="T29" fmla="*/ 1927 h 3370"/>
                <a:gd name="T30" fmla="*/ 1429 w 3384"/>
                <a:gd name="T31" fmla="*/ 2010 h 3370"/>
                <a:gd name="T32" fmla="*/ 1934 w 3384"/>
                <a:gd name="T33" fmla="*/ 1989 h 3370"/>
                <a:gd name="T34" fmla="*/ 1999 w 3384"/>
                <a:gd name="T35" fmla="*/ 1905 h 3370"/>
                <a:gd name="T36" fmla="*/ 2093 w 3384"/>
                <a:gd name="T37" fmla="*/ 1811 h 3370"/>
                <a:gd name="T38" fmla="*/ 2188 w 3384"/>
                <a:gd name="T39" fmla="*/ 1693 h 3370"/>
                <a:gd name="T40" fmla="*/ 2258 w 3384"/>
                <a:gd name="T41" fmla="*/ 1543 h 3370"/>
                <a:gd name="T42" fmla="*/ 2275 w 3384"/>
                <a:gd name="T43" fmla="*/ 1344 h 3370"/>
                <a:gd name="T44" fmla="*/ 2222 w 3384"/>
                <a:gd name="T45" fmla="*/ 1139 h 3370"/>
                <a:gd name="T46" fmla="*/ 2112 w 3384"/>
                <a:gd name="T47" fmla="*/ 983 h 3370"/>
                <a:gd name="T48" fmla="*/ 1958 w 3384"/>
                <a:gd name="T49" fmla="*/ 877 h 3370"/>
                <a:gd name="T50" fmla="*/ 1775 w 3384"/>
                <a:gd name="T51" fmla="*/ 820 h 3370"/>
                <a:gd name="T52" fmla="*/ 1691 w 3384"/>
                <a:gd name="T53" fmla="*/ 0 h 3370"/>
                <a:gd name="T54" fmla="*/ 2094 w 3384"/>
                <a:gd name="T55" fmla="*/ 48 h 3370"/>
                <a:gd name="T56" fmla="*/ 2461 w 3384"/>
                <a:gd name="T57" fmla="*/ 184 h 3370"/>
                <a:gd name="T58" fmla="*/ 2783 w 3384"/>
                <a:gd name="T59" fmla="*/ 397 h 3370"/>
                <a:gd name="T60" fmla="*/ 3046 w 3384"/>
                <a:gd name="T61" fmla="*/ 675 h 3370"/>
                <a:gd name="T62" fmla="*/ 3242 w 3384"/>
                <a:gd name="T63" fmla="*/ 1007 h 3370"/>
                <a:gd name="T64" fmla="*/ 3357 w 3384"/>
                <a:gd name="T65" fmla="*/ 1382 h 3370"/>
                <a:gd name="T66" fmla="*/ 3381 w 3384"/>
                <a:gd name="T67" fmla="*/ 1787 h 3370"/>
                <a:gd name="T68" fmla="*/ 3310 w 3384"/>
                <a:gd name="T69" fmla="*/ 2180 h 3370"/>
                <a:gd name="T70" fmla="*/ 3153 w 3384"/>
                <a:gd name="T71" fmla="*/ 2535 h 3370"/>
                <a:gd name="T72" fmla="*/ 2922 w 3384"/>
                <a:gd name="T73" fmla="*/ 2843 h 3370"/>
                <a:gd name="T74" fmla="*/ 2628 w 3384"/>
                <a:gd name="T75" fmla="*/ 3089 h 3370"/>
                <a:gd name="T76" fmla="*/ 2282 w 3384"/>
                <a:gd name="T77" fmla="*/ 3265 h 3370"/>
                <a:gd name="T78" fmla="*/ 1897 w 3384"/>
                <a:gd name="T79" fmla="*/ 3357 h 3370"/>
                <a:gd name="T80" fmla="*/ 1487 w 3384"/>
                <a:gd name="T81" fmla="*/ 3357 h 3370"/>
                <a:gd name="T82" fmla="*/ 1102 w 3384"/>
                <a:gd name="T83" fmla="*/ 3265 h 3370"/>
                <a:gd name="T84" fmla="*/ 756 w 3384"/>
                <a:gd name="T85" fmla="*/ 3089 h 3370"/>
                <a:gd name="T86" fmla="*/ 462 w 3384"/>
                <a:gd name="T87" fmla="*/ 2843 h 3370"/>
                <a:gd name="T88" fmla="*/ 231 w 3384"/>
                <a:gd name="T89" fmla="*/ 2535 h 3370"/>
                <a:gd name="T90" fmla="*/ 74 w 3384"/>
                <a:gd name="T91" fmla="*/ 2180 h 3370"/>
                <a:gd name="T92" fmla="*/ 3 w 3384"/>
                <a:gd name="T93" fmla="*/ 1787 h 3370"/>
                <a:gd name="T94" fmla="*/ 27 w 3384"/>
                <a:gd name="T95" fmla="*/ 1382 h 3370"/>
                <a:gd name="T96" fmla="*/ 142 w 3384"/>
                <a:gd name="T97" fmla="*/ 1007 h 3370"/>
                <a:gd name="T98" fmla="*/ 338 w 3384"/>
                <a:gd name="T99" fmla="*/ 675 h 3370"/>
                <a:gd name="T100" fmla="*/ 601 w 3384"/>
                <a:gd name="T101" fmla="*/ 397 h 3370"/>
                <a:gd name="T102" fmla="*/ 923 w 3384"/>
                <a:gd name="T103" fmla="*/ 184 h 3370"/>
                <a:gd name="T104" fmla="*/ 1290 w 3384"/>
                <a:gd name="T105" fmla="*/ 48 h 3370"/>
                <a:gd name="T106" fmla="*/ 1691 w 3384"/>
                <a:gd name="T107" fmla="*/ 0 h 33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384" h="3370">
                  <a:moveTo>
                    <a:pt x="1415" y="2176"/>
                  </a:moveTo>
                  <a:lnTo>
                    <a:pt x="1417" y="2217"/>
                  </a:lnTo>
                  <a:lnTo>
                    <a:pt x="1425" y="2256"/>
                  </a:lnTo>
                  <a:lnTo>
                    <a:pt x="1439" y="2293"/>
                  </a:lnTo>
                  <a:lnTo>
                    <a:pt x="1457" y="2328"/>
                  </a:lnTo>
                  <a:lnTo>
                    <a:pt x="1479" y="2359"/>
                  </a:lnTo>
                  <a:lnTo>
                    <a:pt x="1506" y="2386"/>
                  </a:lnTo>
                  <a:lnTo>
                    <a:pt x="1534" y="2410"/>
                  </a:lnTo>
                  <a:lnTo>
                    <a:pt x="1567" y="2428"/>
                  </a:lnTo>
                  <a:lnTo>
                    <a:pt x="1601" y="2443"/>
                  </a:lnTo>
                  <a:lnTo>
                    <a:pt x="1639" y="2451"/>
                  </a:lnTo>
                  <a:lnTo>
                    <a:pt x="1678" y="2454"/>
                  </a:lnTo>
                  <a:lnTo>
                    <a:pt x="1717" y="2451"/>
                  </a:lnTo>
                  <a:lnTo>
                    <a:pt x="1754" y="2443"/>
                  </a:lnTo>
                  <a:lnTo>
                    <a:pt x="1789" y="2428"/>
                  </a:lnTo>
                  <a:lnTo>
                    <a:pt x="1822" y="2410"/>
                  </a:lnTo>
                  <a:lnTo>
                    <a:pt x="1851" y="2386"/>
                  </a:lnTo>
                  <a:lnTo>
                    <a:pt x="1876" y="2359"/>
                  </a:lnTo>
                  <a:lnTo>
                    <a:pt x="1899" y="2328"/>
                  </a:lnTo>
                  <a:lnTo>
                    <a:pt x="1917" y="2293"/>
                  </a:lnTo>
                  <a:lnTo>
                    <a:pt x="1930" y="2256"/>
                  </a:lnTo>
                  <a:lnTo>
                    <a:pt x="1938" y="2217"/>
                  </a:lnTo>
                  <a:lnTo>
                    <a:pt x="1941" y="2176"/>
                  </a:lnTo>
                  <a:lnTo>
                    <a:pt x="1415" y="2176"/>
                  </a:lnTo>
                  <a:close/>
                  <a:moveTo>
                    <a:pt x="1678" y="811"/>
                  </a:moveTo>
                  <a:lnTo>
                    <a:pt x="1629" y="814"/>
                  </a:lnTo>
                  <a:lnTo>
                    <a:pt x="1581" y="820"/>
                  </a:lnTo>
                  <a:lnTo>
                    <a:pt x="1532" y="830"/>
                  </a:lnTo>
                  <a:lnTo>
                    <a:pt x="1486" y="842"/>
                  </a:lnTo>
                  <a:lnTo>
                    <a:pt x="1441" y="858"/>
                  </a:lnTo>
                  <a:lnTo>
                    <a:pt x="1397" y="877"/>
                  </a:lnTo>
                  <a:lnTo>
                    <a:pt x="1356" y="898"/>
                  </a:lnTo>
                  <a:lnTo>
                    <a:pt x="1316" y="924"/>
                  </a:lnTo>
                  <a:lnTo>
                    <a:pt x="1279" y="952"/>
                  </a:lnTo>
                  <a:lnTo>
                    <a:pt x="1244" y="983"/>
                  </a:lnTo>
                  <a:lnTo>
                    <a:pt x="1211" y="1018"/>
                  </a:lnTo>
                  <a:lnTo>
                    <a:pt x="1182" y="1055"/>
                  </a:lnTo>
                  <a:lnTo>
                    <a:pt x="1156" y="1096"/>
                  </a:lnTo>
                  <a:lnTo>
                    <a:pt x="1133" y="1139"/>
                  </a:lnTo>
                  <a:lnTo>
                    <a:pt x="1114" y="1186"/>
                  </a:lnTo>
                  <a:lnTo>
                    <a:pt x="1099" y="1237"/>
                  </a:lnTo>
                  <a:lnTo>
                    <a:pt x="1087" y="1289"/>
                  </a:lnTo>
                  <a:lnTo>
                    <a:pt x="1080" y="1344"/>
                  </a:lnTo>
                  <a:lnTo>
                    <a:pt x="1078" y="1404"/>
                  </a:lnTo>
                  <a:lnTo>
                    <a:pt x="1080" y="1453"/>
                  </a:lnTo>
                  <a:lnTo>
                    <a:pt x="1087" y="1500"/>
                  </a:lnTo>
                  <a:lnTo>
                    <a:pt x="1098" y="1543"/>
                  </a:lnTo>
                  <a:lnTo>
                    <a:pt x="1111" y="1584"/>
                  </a:lnTo>
                  <a:lnTo>
                    <a:pt x="1128" y="1623"/>
                  </a:lnTo>
                  <a:lnTo>
                    <a:pt x="1146" y="1659"/>
                  </a:lnTo>
                  <a:lnTo>
                    <a:pt x="1168" y="1693"/>
                  </a:lnTo>
                  <a:lnTo>
                    <a:pt x="1190" y="1725"/>
                  </a:lnTo>
                  <a:lnTo>
                    <a:pt x="1214" y="1756"/>
                  </a:lnTo>
                  <a:lnTo>
                    <a:pt x="1239" y="1783"/>
                  </a:lnTo>
                  <a:lnTo>
                    <a:pt x="1264" y="1811"/>
                  </a:lnTo>
                  <a:lnTo>
                    <a:pt x="1288" y="1836"/>
                  </a:lnTo>
                  <a:lnTo>
                    <a:pt x="1312" y="1860"/>
                  </a:lnTo>
                  <a:lnTo>
                    <a:pt x="1336" y="1884"/>
                  </a:lnTo>
                  <a:lnTo>
                    <a:pt x="1357" y="1905"/>
                  </a:lnTo>
                  <a:lnTo>
                    <a:pt x="1377" y="1927"/>
                  </a:lnTo>
                  <a:lnTo>
                    <a:pt x="1394" y="1948"/>
                  </a:lnTo>
                  <a:lnTo>
                    <a:pt x="1410" y="1969"/>
                  </a:lnTo>
                  <a:lnTo>
                    <a:pt x="1421" y="1989"/>
                  </a:lnTo>
                  <a:lnTo>
                    <a:pt x="1429" y="2010"/>
                  </a:lnTo>
                  <a:lnTo>
                    <a:pt x="1434" y="2029"/>
                  </a:lnTo>
                  <a:lnTo>
                    <a:pt x="1923" y="2029"/>
                  </a:lnTo>
                  <a:lnTo>
                    <a:pt x="1927" y="2010"/>
                  </a:lnTo>
                  <a:lnTo>
                    <a:pt x="1934" y="1989"/>
                  </a:lnTo>
                  <a:lnTo>
                    <a:pt x="1946" y="1969"/>
                  </a:lnTo>
                  <a:lnTo>
                    <a:pt x="1961" y="1948"/>
                  </a:lnTo>
                  <a:lnTo>
                    <a:pt x="1978" y="1927"/>
                  </a:lnTo>
                  <a:lnTo>
                    <a:pt x="1999" y="1905"/>
                  </a:lnTo>
                  <a:lnTo>
                    <a:pt x="2021" y="1884"/>
                  </a:lnTo>
                  <a:lnTo>
                    <a:pt x="2043" y="1860"/>
                  </a:lnTo>
                  <a:lnTo>
                    <a:pt x="2068" y="1836"/>
                  </a:lnTo>
                  <a:lnTo>
                    <a:pt x="2093" y="1811"/>
                  </a:lnTo>
                  <a:lnTo>
                    <a:pt x="2117" y="1783"/>
                  </a:lnTo>
                  <a:lnTo>
                    <a:pt x="2142" y="1756"/>
                  </a:lnTo>
                  <a:lnTo>
                    <a:pt x="2166" y="1725"/>
                  </a:lnTo>
                  <a:lnTo>
                    <a:pt x="2188" y="1693"/>
                  </a:lnTo>
                  <a:lnTo>
                    <a:pt x="2209" y="1659"/>
                  </a:lnTo>
                  <a:lnTo>
                    <a:pt x="2229" y="1623"/>
                  </a:lnTo>
                  <a:lnTo>
                    <a:pt x="2245" y="1584"/>
                  </a:lnTo>
                  <a:lnTo>
                    <a:pt x="2258" y="1543"/>
                  </a:lnTo>
                  <a:lnTo>
                    <a:pt x="2269" y="1500"/>
                  </a:lnTo>
                  <a:lnTo>
                    <a:pt x="2275" y="1453"/>
                  </a:lnTo>
                  <a:lnTo>
                    <a:pt x="2277" y="1404"/>
                  </a:lnTo>
                  <a:lnTo>
                    <a:pt x="2275" y="1344"/>
                  </a:lnTo>
                  <a:lnTo>
                    <a:pt x="2268" y="1289"/>
                  </a:lnTo>
                  <a:lnTo>
                    <a:pt x="2257" y="1237"/>
                  </a:lnTo>
                  <a:lnTo>
                    <a:pt x="2242" y="1186"/>
                  </a:lnTo>
                  <a:lnTo>
                    <a:pt x="2222" y="1139"/>
                  </a:lnTo>
                  <a:lnTo>
                    <a:pt x="2200" y="1096"/>
                  </a:lnTo>
                  <a:lnTo>
                    <a:pt x="2174" y="1055"/>
                  </a:lnTo>
                  <a:lnTo>
                    <a:pt x="2144" y="1018"/>
                  </a:lnTo>
                  <a:lnTo>
                    <a:pt x="2112" y="983"/>
                  </a:lnTo>
                  <a:lnTo>
                    <a:pt x="2077" y="952"/>
                  </a:lnTo>
                  <a:lnTo>
                    <a:pt x="2039" y="924"/>
                  </a:lnTo>
                  <a:lnTo>
                    <a:pt x="2000" y="898"/>
                  </a:lnTo>
                  <a:lnTo>
                    <a:pt x="1958" y="877"/>
                  </a:lnTo>
                  <a:lnTo>
                    <a:pt x="1914" y="858"/>
                  </a:lnTo>
                  <a:lnTo>
                    <a:pt x="1869" y="842"/>
                  </a:lnTo>
                  <a:lnTo>
                    <a:pt x="1823" y="830"/>
                  </a:lnTo>
                  <a:lnTo>
                    <a:pt x="1775" y="820"/>
                  </a:lnTo>
                  <a:lnTo>
                    <a:pt x="1727" y="814"/>
                  </a:lnTo>
                  <a:lnTo>
                    <a:pt x="1678" y="811"/>
                  </a:lnTo>
                  <a:lnTo>
                    <a:pt x="1678" y="811"/>
                  </a:lnTo>
                  <a:close/>
                  <a:moveTo>
                    <a:pt x="1691" y="0"/>
                  </a:moveTo>
                  <a:lnTo>
                    <a:pt x="1795" y="3"/>
                  </a:lnTo>
                  <a:lnTo>
                    <a:pt x="1897" y="12"/>
                  </a:lnTo>
                  <a:lnTo>
                    <a:pt x="1996" y="28"/>
                  </a:lnTo>
                  <a:lnTo>
                    <a:pt x="2094" y="48"/>
                  </a:lnTo>
                  <a:lnTo>
                    <a:pt x="2189" y="74"/>
                  </a:lnTo>
                  <a:lnTo>
                    <a:pt x="2282" y="106"/>
                  </a:lnTo>
                  <a:lnTo>
                    <a:pt x="2373" y="143"/>
                  </a:lnTo>
                  <a:lnTo>
                    <a:pt x="2461" y="184"/>
                  </a:lnTo>
                  <a:lnTo>
                    <a:pt x="2546" y="230"/>
                  </a:lnTo>
                  <a:lnTo>
                    <a:pt x="2628" y="281"/>
                  </a:lnTo>
                  <a:lnTo>
                    <a:pt x="2706" y="336"/>
                  </a:lnTo>
                  <a:lnTo>
                    <a:pt x="2783" y="397"/>
                  </a:lnTo>
                  <a:lnTo>
                    <a:pt x="2854" y="460"/>
                  </a:lnTo>
                  <a:lnTo>
                    <a:pt x="2922" y="528"/>
                  </a:lnTo>
                  <a:lnTo>
                    <a:pt x="2986" y="600"/>
                  </a:lnTo>
                  <a:lnTo>
                    <a:pt x="3046" y="675"/>
                  </a:lnTo>
                  <a:lnTo>
                    <a:pt x="3102" y="753"/>
                  </a:lnTo>
                  <a:lnTo>
                    <a:pt x="3153" y="835"/>
                  </a:lnTo>
                  <a:lnTo>
                    <a:pt x="3200" y="919"/>
                  </a:lnTo>
                  <a:lnTo>
                    <a:pt x="3242" y="1007"/>
                  </a:lnTo>
                  <a:lnTo>
                    <a:pt x="3278" y="1097"/>
                  </a:lnTo>
                  <a:lnTo>
                    <a:pt x="3310" y="1190"/>
                  </a:lnTo>
                  <a:lnTo>
                    <a:pt x="3336" y="1285"/>
                  </a:lnTo>
                  <a:lnTo>
                    <a:pt x="3357" y="1382"/>
                  </a:lnTo>
                  <a:lnTo>
                    <a:pt x="3372" y="1482"/>
                  </a:lnTo>
                  <a:lnTo>
                    <a:pt x="3381" y="1582"/>
                  </a:lnTo>
                  <a:lnTo>
                    <a:pt x="3384" y="1685"/>
                  </a:lnTo>
                  <a:lnTo>
                    <a:pt x="3381" y="1787"/>
                  </a:lnTo>
                  <a:lnTo>
                    <a:pt x="3372" y="1889"/>
                  </a:lnTo>
                  <a:lnTo>
                    <a:pt x="3357" y="1988"/>
                  </a:lnTo>
                  <a:lnTo>
                    <a:pt x="3336" y="2085"/>
                  </a:lnTo>
                  <a:lnTo>
                    <a:pt x="3310" y="2180"/>
                  </a:lnTo>
                  <a:lnTo>
                    <a:pt x="3278" y="2273"/>
                  </a:lnTo>
                  <a:lnTo>
                    <a:pt x="3242" y="2364"/>
                  </a:lnTo>
                  <a:lnTo>
                    <a:pt x="3200" y="2451"/>
                  </a:lnTo>
                  <a:lnTo>
                    <a:pt x="3153" y="2535"/>
                  </a:lnTo>
                  <a:lnTo>
                    <a:pt x="3102" y="2617"/>
                  </a:lnTo>
                  <a:lnTo>
                    <a:pt x="3046" y="2696"/>
                  </a:lnTo>
                  <a:lnTo>
                    <a:pt x="2986" y="2771"/>
                  </a:lnTo>
                  <a:lnTo>
                    <a:pt x="2922" y="2843"/>
                  </a:lnTo>
                  <a:lnTo>
                    <a:pt x="2854" y="2910"/>
                  </a:lnTo>
                  <a:lnTo>
                    <a:pt x="2783" y="2974"/>
                  </a:lnTo>
                  <a:lnTo>
                    <a:pt x="2706" y="3033"/>
                  </a:lnTo>
                  <a:lnTo>
                    <a:pt x="2628" y="3089"/>
                  </a:lnTo>
                  <a:lnTo>
                    <a:pt x="2546" y="3140"/>
                  </a:lnTo>
                  <a:lnTo>
                    <a:pt x="2461" y="3186"/>
                  </a:lnTo>
                  <a:lnTo>
                    <a:pt x="2373" y="3228"/>
                  </a:lnTo>
                  <a:lnTo>
                    <a:pt x="2282" y="3265"/>
                  </a:lnTo>
                  <a:lnTo>
                    <a:pt x="2189" y="3296"/>
                  </a:lnTo>
                  <a:lnTo>
                    <a:pt x="2094" y="3322"/>
                  </a:lnTo>
                  <a:lnTo>
                    <a:pt x="1996" y="3343"/>
                  </a:lnTo>
                  <a:lnTo>
                    <a:pt x="1897" y="3357"/>
                  </a:lnTo>
                  <a:lnTo>
                    <a:pt x="1795" y="3367"/>
                  </a:lnTo>
                  <a:lnTo>
                    <a:pt x="1691" y="3370"/>
                  </a:lnTo>
                  <a:lnTo>
                    <a:pt x="1589" y="3367"/>
                  </a:lnTo>
                  <a:lnTo>
                    <a:pt x="1487" y="3357"/>
                  </a:lnTo>
                  <a:lnTo>
                    <a:pt x="1388" y="3343"/>
                  </a:lnTo>
                  <a:lnTo>
                    <a:pt x="1290" y="3322"/>
                  </a:lnTo>
                  <a:lnTo>
                    <a:pt x="1195" y="3296"/>
                  </a:lnTo>
                  <a:lnTo>
                    <a:pt x="1102" y="3265"/>
                  </a:lnTo>
                  <a:lnTo>
                    <a:pt x="1011" y="3228"/>
                  </a:lnTo>
                  <a:lnTo>
                    <a:pt x="923" y="3186"/>
                  </a:lnTo>
                  <a:lnTo>
                    <a:pt x="838" y="3140"/>
                  </a:lnTo>
                  <a:lnTo>
                    <a:pt x="756" y="3089"/>
                  </a:lnTo>
                  <a:lnTo>
                    <a:pt x="678" y="3033"/>
                  </a:lnTo>
                  <a:lnTo>
                    <a:pt x="601" y="2974"/>
                  </a:lnTo>
                  <a:lnTo>
                    <a:pt x="530" y="2910"/>
                  </a:lnTo>
                  <a:lnTo>
                    <a:pt x="462" y="2843"/>
                  </a:lnTo>
                  <a:lnTo>
                    <a:pt x="398" y="2771"/>
                  </a:lnTo>
                  <a:lnTo>
                    <a:pt x="338" y="2696"/>
                  </a:lnTo>
                  <a:lnTo>
                    <a:pt x="282" y="2617"/>
                  </a:lnTo>
                  <a:lnTo>
                    <a:pt x="231" y="2535"/>
                  </a:lnTo>
                  <a:lnTo>
                    <a:pt x="184" y="2451"/>
                  </a:lnTo>
                  <a:lnTo>
                    <a:pt x="142" y="2364"/>
                  </a:lnTo>
                  <a:lnTo>
                    <a:pt x="106" y="2273"/>
                  </a:lnTo>
                  <a:lnTo>
                    <a:pt x="74" y="2180"/>
                  </a:lnTo>
                  <a:lnTo>
                    <a:pt x="47" y="2085"/>
                  </a:lnTo>
                  <a:lnTo>
                    <a:pt x="27" y="1988"/>
                  </a:lnTo>
                  <a:lnTo>
                    <a:pt x="12" y="1889"/>
                  </a:lnTo>
                  <a:lnTo>
                    <a:pt x="3" y="1787"/>
                  </a:lnTo>
                  <a:lnTo>
                    <a:pt x="0" y="1685"/>
                  </a:lnTo>
                  <a:lnTo>
                    <a:pt x="3" y="1582"/>
                  </a:lnTo>
                  <a:lnTo>
                    <a:pt x="12" y="1482"/>
                  </a:lnTo>
                  <a:lnTo>
                    <a:pt x="27" y="1382"/>
                  </a:lnTo>
                  <a:lnTo>
                    <a:pt x="47" y="1285"/>
                  </a:lnTo>
                  <a:lnTo>
                    <a:pt x="74" y="1190"/>
                  </a:lnTo>
                  <a:lnTo>
                    <a:pt x="106" y="1097"/>
                  </a:lnTo>
                  <a:lnTo>
                    <a:pt x="142" y="1007"/>
                  </a:lnTo>
                  <a:lnTo>
                    <a:pt x="184" y="919"/>
                  </a:lnTo>
                  <a:lnTo>
                    <a:pt x="231" y="835"/>
                  </a:lnTo>
                  <a:lnTo>
                    <a:pt x="282" y="753"/>
                  </a:lnTo>
                  <a:lnTo>
                    <a:pt x="338" y="675"/>
                  </a:lnTo>
                  <a:lnTo>
                    <a:pt x="398" y="600"/>
                  </a:lnTo>
                  <a:lnTo>
                    <a:pt x="462" y="528"/>
                  </a:lnTo>
                  <a:lnTo>
                    <a:pt x="530" y="460"/>
                  </a:lnTo>
                  <a:lnTo>
                    <a:pt x="601" y="397"/>
                  </a:lnTo>
                  <a:lnTo>
                    <a:pt x="678" y="336"/>
                  </a:lnTo>
                  <a:lnTo>
                    <a:pt x="756" y="281"/>
                  </a:lnTo>
                  <a:lnTo>
                    <a:pt x="838" y="230"/>
                  </a:lnTo>
                  <a:lnTo>
                    <a:pt x="923" y="184"/>
                  </a:lnTo>
                  <a:lnTo>
                    <a:pt x="1011" y="143"/>
                  </a:lnTo>
                  <a:lnTo>
                    <a:pt x="1102" y="106"/>
                  </a:lnTo>
                  <a:lnTo>
                    <a:pt x="1195" y="74"/>
                  </a:lnTo>
                  <a:lnTo>
                    <a:pt x="1290" y="48"/>
                  </a:lnTo>
                  <a:lnTo>
                    <a:pt x="1388" y="28"/>
                  </a:lnTo>
                  <a:lnTo>
                    <a:pt x="1487" y="12"/>
                  </a:lnTo>
                  <a:lnTo>
                    <a:pt x="1589" y="3"/>
                  </a:lnTo>
                  <a:lnTo>
                    <a:pt x="169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19" name="Freeform 158"/>
          <p:cNvSpPr>
            <a:spLocks noEditPoints="1"/>
          </p:cNvSpPr>
          <p:nvPr/>
        </p:nvSpPr>
        <p:spPr bwMode="auto">
          <a:xfrm>
            <a:off x="8131659" y="3440113"/>
            <a:ext cx="596900" cy="596900"/>
          </a:xfrm>
          <a:custGeom>
            <a:avLst/>
            <a:gdLst>
              <a:gd name="T0" fmla="*/ 1439 w 3384"/>
              <a:gd name="T1" fmla="*/ 2303 h 3384"/>
              <a:gd name="T2" fmla="*/ 1534 w 3384"/>
              <a:gd name="T3" fmla="*/ 2419 h 3384"/>
              <a:gd name="T4" fmla="*/ 1678 w 3384"/>
              <a:gd name="T5" fmla="*/ 2464 h 3384"/>
              <a:gd name="T6" fmla="*/ 1821 w 3384"/>
              <a:gd name="T7" fmla="*/ 2419 h 3384"/>
              <a:gd name="T8" fmla="*/ 1917 w 3384"/>
              <a:gd name="T9" fmla="*/ 2303 h 3384"/>
              <a:gd name="T10" fmla="*/ 1415 w 3384"/>
              <a:gd name="T11" fmla="*/ 2185 h 3384"/>
              <a:gd name="T12" fmla="*/ 1533 w 3384"/>
              <a:gd name="T13" fmla="*/ 833 h 3384"/>
              <a:gd name="T14" fmla="*/ 1356 w 3384"/>
              <a:gd name="T15" fmla="*/ 902 h 3384"/>
              <a:gd name="T16" fmla="*/ 1211 w 3384"/>
              <a:gd name="T17" fmla="*/ 1022 h 3384"/>
              <a:gd name="T18" fmla="*/ 1115 w 3384"/>
              <a:gd name="T19" fmla="*/ 1192 h 3384"/>
              <a:gd name="T20" fmla="*/ 1079 w 3384"/>
              <a:gd name="T21" fmla="*/ 1409 h 3384"/>
              <a:gd name="T22" fmla="*/ 1111 w 3384"/>
              <a:gd name="T23" fmla="*/ 1592 h 3384"/>
              <a:gd name="T24" fmla="*/ 1191 w 3384"/>
              <a:gd name="T25" fmla="*/ 1732 h 3384"/>
              <a:gd name="T26" fmla="*/ 1288 w 3384"/>
              <a:gd name="T27" fmla="*/ 1844 h 3384"/>
              <a:gd name="T28" fmla="*/ 1377 w 3384"/>
              <a:gd name="T29" fmla="*/ 1935 h 3384"/>
              <a:gd name="T30" fmla="*/ 1429 w 3384"/>
              <a:gd name="T31" fmla="*/ 2018 h 3384"/>
              <a:gd name="T32" fmla="*/ 1934 w 3384"/>
              <a:gd name="T33" fmla="*/ 1998 h 3384"/>
              <a:gd name="T34" fmla="*/ 1999 w 3384"/>
              <a:gd name="T35" fmla="*/ 1913 h 3384"/>
              <a:gd name="T36" fmla="*/ 2092 w 3384"/>
              <a:gd name="T37" fmla="*/ 1818 h 3384"/>
              <a:gd name="T38" fmla="*/ 2188 w 3384"/>
              <a:gd name="T39" fmla="*/ 1700 h 3384"/>
              <a:gd name="T40" fmla="*/ 2258 w 3384"/>
              <a:gd name="T41" fmla="*/ 1549 h 3384"/>
              <a:gd name="T42" fmla="*/ 2274 w 3384"/>
              <a:gd name="T43" fmla="*/ 1351 h 3384"/>
              <a:gd name="T44" fmla="*/ 2222 w 3384"/>
              <a:gd name="T45" fmla="*/ 1144 h 3384"/>
              <a:gd name="T46" fmla="*/ 2112 w 3384"/>
              <a:gd name="T47" fmla="*/ 988 h 3384"/>
              <a:gd name="T48" fmla="*/ 1959 w 3384"/>
              <a:gd name="T49" fmla="*/ 880 h 3384"/>
              <a:gd name="T50" fmla="*/ 1775 w 3384"/>
              <a:gd name="T51" fmla="*/ 823 h 3384"/>
              <a:gd name="T52" fmla="*/ 1691 w 3384"/>
              <a:gd name="T53" fmla="*/ 0 h 3384"/>
              <a:gd name="T54" fmla="*/ 2094 w 3384"/>
              <a:gd name="T55" fmla="*/ 48 h 3384"/>
              <a:gd name="T56" fmla="*/ 2461 w 3384"/>
              <a:gd name="T57" fmla="*/ 185 h 3384"/>
              <a:gd name="T58" fmla="*/ 2782 w 3384"/>
              <a:gd name="T59" fmla="*/ 398 h 3384"/>
              <a:gd name="T60" fmla="*/ 3046 w 3384"/>
              <a:gd name="T61" fmla="*/ 677 h 3384"/>
              <a:gd name="T62" fmla="*/ 3241 w 3384"/>
              <a:gd name="T63" fmla="*/ 1011 h 3384"/>
              <a:gd name="T64" fmla="*/ 3356 w 3384"/>
              <a:gd name="T65" fmla="*/ 1387 h 3384"/>
              <a:gd name="T66" fmla="*/ 3381 w 3384"/>
              <a:gd name="T67" fmla="*/ 1795 h 3384"/>
              <a:gd name="T68" fmla="*/ 3310 w 3384"/>
              <a:gd name="T69" fmla="*/ 2189 h 3384"/>
              <a:gd name="T70" fmla="*/ 3153 w 3384"/>
              <a:gd name="T71" fmla="*/ 2546 h 3384"/>
              <a:gd name="T72" fmla="*/ 2922 w 3384"/>
              <a:gd name="T73" fmla="*/ 2854 h 3384"/>
              <a:gd name="T74" fmla="*/ 2628 w 3384"/>
              <a:gd name="T75" fmla="*/ 3102 h 3384"/>
              <a:gd name="T76" fmla="*/ 2283 w 3384"/>
              <a:gd name="T77" fmla="*/ 3278 h 3384"/>
              <a:gd name="T78" fmla="*/ 1896 w 3384"/>
              <a:gd name="T79" fmla="*/ 3372 h 3384"/>
              <a:gd name="T80" fmla="*/ 1488 w 3384"/>
              <a:gd name="T81" fmla="*/ 3372 h 3384"/>
              <a:gd name="T82" fmla="*/ 1101 w 3384"/>
              <a:gd name="T83" fmla="*/ 3278 h 3384"/>
              <a:gd name="T84" fmla="*/ 756 w 3384"/>
              <a:gd name="T85" fmla="*/ 3102 h 3384"/>
              <a:gd name="T86" fmla="*/ 462 w 3384"/>
              <a:gd name="T87" fmla="*/ 2854 h 3384"/>
              <a:gd name="T88" fmla="*/ 231 w 3384"/>
              <a:gd name="T89" fmla="*/ 2546 h 3384"/>
              <a:gd name="T90" fmla="*/ 74 w 3384"/>
              <a:gd name="T91" fmla="*/ 2189 h 3384"/>
              <a:gd name="T92" fmla="*/ 3 w 3384"/>
              <a:gd name="T93" fmla="*/ 1795 h 3384"/>
              <a:gd name="T94" fmla="*/ 28 w 3384"/>
              <a:gd name="T95" fmla="*/ 1387 h 3384"/>
              <a:gd name="T96" fmla="*/ 143 w 3384"/>
              <a:gd name="T97" fmla="*/ 1011 h 3384"/>
              <a:gd name="T98" fmla="*/ 338 w 3384"/>
              <a:gd name="T99" fmla="*/ 677 h 3384"/>
              <a:gd name="T100" fmla="*/ 602 w 3384"/>
              <a:gd name="T101" fmla="*/ 398 h 3384"/>
              <a:gd name="T102" fmla="*/ 923 w 3384"/>
              <a:gd name="T103" fmla="*/ 185 h 3384"/>
              <a:gd name="T104" fmla="*/ 1290 w 3384"/>
              <a:gd name="T105" fmla="*/ 48 h 3384"/>
              <a:gd name="T106" fmla="*/ 1691 w 3384"/>
              <a:gd name="T107" fmla="*/ 0 h 33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3384" h="3384">
                <a:moveTo>
                  <a:pt x="1415" y="2185"/>
                </a:moveTo>
                <a:lnTo>
                  <a:pt x="1417" y="2226"/>
                </a:lnTo>
                <a:lnTo>
                  <a:pt x="1425" y="2265"/>
                </a:lnTo>
                <a:lnTo>
                  <a:pt x="1439" y="2303"/>
                </a:lnTo>
                <a:lnTo>
                  <a:pt x="1457" y="2337"/>
                </a:lnTo>
                <a:lnTo>
                  <a:pt x="1479" y="2368"/>
                </a:lnTo>
                <a:lnTo>
                  <a:pt x="1505" y="2395"/>
                </a:lnTo>
                <a:lnTo>
                  <a:pt x="1534" y="2419"/>
                </a:lnTo>
                <a:lnTo>
                  <a:pt x="1567" y="2439"/>
                </a:lnTo>
                <a:lnTo>
                  <a:pt x="1602" y="2453"/>
                </a:lnTo>
                <a:lnTo>
                  <a:pt x="1639" y="2461"/>
                </a:lnTo>
                <a:lnTo>
                  <a:pt x="1678" y="2464"/>
                </a:lnTo>
                <a:lnTo>
                  <a:pt x="1717" y="2461"/>
                </a:lnTo>
                <a:lnTo>
                  <a:pt x="1754" y="2453"/>
                </a:lnTo>
                <a:lnTo>
                  <a:pt x="1788" y="2439"/>
                </a:lnTo>
                <a:lnTo>
                  <a:pt x="1821" y="2419"/>
                </a:lnTo>
                <a:lnTo>
                  <a:pt x="1851" y="2395"/>
                </a:lnTo>
                <a:lnTo>
                  <a:pt x="1877" y="2368"/>
                </a:lnTo>
                <a:lnTo>
                  <a:pt x="1899" y="2337"/>
                </a:lnTo>
                <a:lnTo>
                  <a:pt x="1917" y="2303"/>
                </a:lnTo>
                <a:lnTo>
                  <a:pt x="1930" y="2265"/>
                </a:lnTo>
                <a:lnTo>
                  <a:pt x="1938" y="2226"/>
                </a:lnTo>
                <a:lnTo>
                  <a:pt x="1941" y="2185"/>
                </a:lnTo>
                <a:lnTo>
                  <a:pt x="1415" y="2185"/>
                </a:lnTo>
                <a:close/>
                <a:moveTo>
                  <a:pt x="1678" y="815"/>
                </a:moveTo>
                <a:lnTo>
                  <a:pt x="1628" y="817"/>
                </a:lnTo>
                <a:lnTo>
                  <a:pt x="1580" y="823"/>
                </a:lnTo>
                <a:lnTo>
                  <a:pt x="1533" y="833"/>
                </a:lnTo>
                <a:lnTo>
                  <a:pt x="1486" y="846"/>
                </a:lnTo>
                <a:lnTo>
                  <a:pt x="1441" y="861"/>
                </a:lnTo>
                <a:lnTo>
                  <a:pt x="1398" y="880"/>
                </a:lnTo>
                <a:lnTo>
                  <a:pt x="1356" y="902"/>
                </a:lnTo>
                <a:lnTo>
                  <a:pt x="1317" y="927"/>
                </a:lnTo>
                <a:lnTo>
                  <a:pt x="1279" y="956"/>
                </a:lnTo>
                <a:lnTo>
                  <a:pt x="1244" y="988"/>
                </a:lnTo>
                <a:lnTo>
                  <a:pt x="1211" y="1022"/>
                </a:lnTo>
                <a:lnTo>
                  <a:pt x="1182" y="1059"/>
                </a:lnTo>
                <a:lnTo>
                  <a:pt x="1156" y="1100"/>
                </a:lnTo>
                <a:lnTo>
                  <a:pt x="1133" y="1144"/>
                </a:lnTo>
                <a:lnTo>
                  <a:pt x="1115" y="1192"/>
                </a:lnTo>
                <a:lnTo>
                  <a:pt x="1099" y="1241"/>
                </a:lnTo>
                <a:lnTo>
                  <a:pt x="1088" y="1294"/>
                </a:lnTo>
                <a:lnTo>
                  <a:pt x="1081" y="1351"/>
                </a:lnTo>
                <a:lnTo>
                  <a:pt x="1079" y="1409"/>
                </a:lnTo>
                <a:lnTo>
                  <a:pt x="1081" y="1459"/>
                </a:lnTo>
                <a:lnTo>
                  <a:pt x="1087" y="1506"/>
                </a:lnTo>
                <a:lnTo>
                  <a:pt x="1097" y="1549"/>
                </a:lnTo>
                <a:lnTo>
                  <a:pt x="1111" y="1592"/>
                </a:lnTo>
                <a:lnTo>
                  <a:pt x="1128" y="1629"/>
                </a:lnTo>
                <a:lnTo>
                  <a:pt x="1146" y="1666"/>
                </a:lnTo>
                <a:lnTo>
                  <a:pt x="1168" y="1700"/>
                </a:lnTo>
                <a:lnTo>
                  <a:pt x="1191" y="1732"/>
                </a:lnTo>
                <a:lnTo>
                  <a:pt x="1214" y="1763"/>
                </a:lnTo>
                <a:lnTo>
                  <a:pt x="1239" y="1791"/>
                </a:lnTo>
                <a:lnTo>
                  <a:pt x="1263" y="1818"/>
                </a:lnTo>
                <a:lnTo>
                  <a:pt x="1288" y="1844"/>
                </a:lnTo>
                <a:lnTo>
                  <a:pt x="1313" y="1868"/>
                </a:lnTo>
                <a:lnTo>
                  <a:pt x="1335" y="1891"/>
                </a:lnTo>
                <a:lnTo>
                  <a:pt x="1358" y="1913"/>
                </a:lnTo>
                <a:lnTo>
                  <a:pt x="1377" y="1935"/>
                </a:lnTo>
                <a:lnTo>
                  <a:pt x="1395" y="1957"/>
                </a:lnTo>
                <a:lnTo>
                  <a:pt x="1410" y="1977"/>
                </a:lnTo>
                <a:lnTo>
                  <a:pt x="1421" y="1998"/>
                </a:lnTo>
                <a:lnTo>
                  <a:pt x="1429" y="2018"/>
                </a:lnTo>
                <a:lnTo>
                  <a:pt x="1434" y="2039"/>
                </a:lnTo>
                <a:lnTo>
                  <a:pt x="1923" y="2039"/>
                </a:lnTo>
                <a:lnTo>
                  <a:pt x="1926" y="2018"/>
                </a:lnTo>
                <a:lnTo>
                  <a:pt x="1934" y="1998"/>
                </a:lnTo>
                <a:lnTo>
                  <a:pt x="1946" y="1977"/>
                </a:lnTo>
                <a:lnTo>
                  <a:pt x="1961" y="1957"/>
                </a:lnTo>
                <a:lnTo>
                  <a:pt x="1978" y="1935"/>
                </a:lnTo>
                <a:lnTo>
                  <a:pt x="1999" y="1913"/>
                </a:lnTo>
                <a:lnTo>
                  <a:pt x="2020" y="1891"/>
                </a:lnTo>
                <a:lnTo>
                  <a:pt x="2044" y="1868"/>
                </a:lnTo>
                <a:lnTo>
                  <a:pt x="2067" y="1844"/>
                </a:lnTo>
                <a:lnTo>
                  <a:pt x="2092" y="1818"/>
                </a:lnTo>
                <a:lnTo>
                  <a:pt x="2118" y="1791"/>
                </a:lnTo>
                <a:lnTo>
                  <a:pt x="2142" y="1763"/>
                </a:lnTo>
                <a:lnTo>
                  <a:pt x="2166" y="1732"/>
                </a:lnTo>
                <a:lnTo>
                  <a:pt x="2188" y="1700"/>
                </a:lnTo>
                <a:lnTo>
                  <a:pt x="2209" y="1666"/>
                </a:lnTo>
                <a:lnTo>
                  <a:pt x="2228" y="1629"/>
                </a:lnTo>
                <a:lnTo>
                  <a:pt x="2245" y="1592"/>
                </a:lnTo>
                <a:lnTo>
                  <a:pt x="2258" y="1549"/>
                </a:lnTo>
                <a:lnTo>
                  <a:pt x="2268" y="1506"/>
                </a:lnTo>
                <a:lnTo>
                  <a:pt x="2275" y="1459"/>
                </a:lnTo>
                <a:lnTo>
                  <a:pt x="2278" y="1409"/>
                </a:lnTo>
                <a:lnTo>
                  <a:pt x="2274" y="1351"/>
                </a:lnTo>
                <a:lnTo>
                  <a:pt x="2268" y="1294"/>
                </a:lnTo>
                <a:lnTo>
                  <a:pt x="2257" y="1241"/>
                </a:lnTo>
                <a:lnTo>
                  <a:pt x="2242" y="1192"/>
                </a:lnTo>
                <a:lnTo>
                  <a:pt x="2222" y="1144"/>
                </a:lnTo>
                <a:lnTo>
                  <a:pt x="2200" y="1100"/>
                </a:lnTo>
                <a:lnTo>
                  <a:pt x="2174" y="1059"/>
                </a:lnTo>
                <a:lnTo>
                  <a:pt x="2144" y="1022"/>
                </a:lnTo>
                <a:lnTo>
                  <a:pt x="2112" y="988"/>
                </a:lnTo>
                <a:lnTo>
                  <a:pt x="2077" y="956"/>
                </a:lnTo>
                <a:lnTo>
                  <a:pt x="2040" y="927"/>
                </a:lnTo>
                <a:lnTo>
                  <a:pt x="2000" y="902"/>
                </a:lnTo>
                <a:lnTo>
                  <a:pt x="1959" y="880"/>
                </a:lnTo>
                <a:lnTo>
                  <a:pt x="1915" y="861"/>
                </a:lnTo>
                <a:lnTo>
                  <a:pt x="1869" y="846"/>
                </a:lnTo>
                <a:lnTo>
                  <a:pt x="1823" y="833"/>
                </a:lnTo>
                <a:lnTo>
                  <a:pt x="1775" y="823"/>
                </a:lnTo>
                <a:lnTo>
                  <a:pt x="1727" y="817"/>
                </a:lnTo>
                <a:lnTo>
                  <a:pt x="1678" y="815"/>
                </a:lnTo>
                <a:lnTo>
                  <a:pt x="1678" y="815"/>
                </a:lnTo>
                <a:close/>
                <a:moveTo>
                  <a:pt x="1691" y="0"/>
                </a:moveTo>
                <a:lnTo>
                  <a:pt x="1795" y="3"/>
                </a:lnTo>
                <a:lnTo>
                  <a:pt x="1896" y="12"/>
                </a:lnTo>
                <a:lnTo>
                  <a:pt x="1997" y="28"/>
                </a:lnTo>
                <a:lnTo>
                  <a:pt x="2094" y="48"/>
                </a:lnTo>
                <a:lnTo>
                  <a:pt x="2189" y="74"/>
                </a:lnTo>
                <a:lnTo>
                  <a:pt x="2283" y="106"/>
                </a:lnTo>
                <a:lnTo>
                  <a:pt x="2373" y="143"/>
                </a:lnTo>
                <a:lnTo>
                  <a:pt x="2461" y="185"/>
                </a:lnTo>
                <a:lnTo>
                  <a:pt x="2546" y="231"/>
                </a:lnTo>
                <a:lnTo>
                  <a:pt x="2628" y="282"/>
                </a:lnTo>
                <a:lnTo>
                  <a:pt x="2707" y="338"/>
                </a:lnTo>
                <a:lnTo>
                  <a:pt x="2782" y="398"/>
                </a:lnTo>
                <a:lnTo>
                  <a:pt x="2854" y="462"/>
                </a:lnTo>
                <a:lnTo>
                  <a:pt x="2922" y="530"/>
                </a:lnTo>
                <a:lnTo>
                  <a:pt x="2986" y="602"/>
                </a:lnTo>
                <a:lnTo>
                  <a:pt x="3046" y="677"/>
                </a:lnTo>
                <a:lnTo>
                  <a:pt x="3102" y="756"/>
                </a:lnTo>
                <a:lnTo>
                  <a:pt x="3153" y="838"/>
                </a:lnTo>
                <a:lnTo>
                  <a:pt x="3199" y="923"/>
                </a:lnTo>
                <a:lnTo>
                  <a:pt x="3241" y="1011"/>
                </a:lnTo>
                <a:lnTo>
                  <a:pt x="3278" y="1101"/>
                </a:lnTo>
                <a:lnTo>
                  <a:pt x="3310" y="1195"/>
                </a:lnTo>
                <a:lnTo>
                  <a:pt x="3336" y="1290"/>
                </a:lnTo>
                <a:lnTo>
                  <a:pt x="3356" y="1387"/>
                </a:lnTo>
                <a:lnTo>
                  <a:pt x="3372" y="1488"/>
                </a:lnTo>
                <a:lnTo>
                  <a:pt x="3381" y="1588"/>
                </a:lnTo>
                <a:lnTo>
                  <a:pt x="3384" y="1691"/>
                </a:lnTo>
                <a:lnTo>
                  <a:pt x="3381" y="1795"/>
                </a:lnTo>
                <a:lnTo>
                  <a:pt x="3372" y="1896"/>
                </a:lnTo>
                <a:lnTo>
                  <a:pt x="3356" y="1997"/>
                </a:lnTo>
                <a:lnTo>
                  <a:pt x="3336" y="2094"/>
                </a:lnTo>
                <a:lnTo>
                  <a:pt x="3310" y="2189"/>
                </a:lnTo>
                <a:lnTo>
                  <a:pt x="3278" y="2283"/>
                </a:lnTo>
                <a:lnTo>
                  <a:pt x="3241" y="2373"/>
                </a:lnTo>
                <a:lnTo>
                  <a:pt x="3199" y="2461"/>
                </a:lnTo>
                <a:lnTo>
                  <a:pt x="3153" y="2546"/>
                </a:lnTo>
                <a:lnTo>
                  <a:pt x="3102" y="2628"/>
                </a:lnTo>
                <a:lnTo>
                  <a:pt x="3046" y="2707"/>
                </a:lnTo>
                <a:lnTo>
                  <a:pt x="2986" y="2782"/>
                </a:lnTo>
                <a:lnTo>
                  <a:pt x="2922" y="2854"/>
                </a:lnTo>
                <a:lnTo>
                  <a:pt x="2854" y="2922"/>
                </a:lnTo>
                <a:lnTo>
                  <a:pt x="2782" y="2986"/>
                </a:lnTo>
                <a:lnTo>
                  <a:pt x="2707" y="3046"/>
                </a:lnTo>
                <a:lnTo>
                  <a:pt x="2628" y="3102"/>
                </a:lnTo>
                <a:lnTo>
                  <a:pt x="2546" y="3153"/>
                </a:lnTo>
                <a:lnTo>
                  <a:pt x="2461" y="3199"/>
                </a:lnTo>
                <a:lnTo>
                  <a:pt x="2373" y="3241"/>
                </a:lnTo>
                <a:lnTo>
                  <a:pt x="2283" y="3278"/>
                </a:lnTo>
                <a:lnTo>
                  <a:pt x="2189" y="3310"/>
                </a:lnTo>
                <a:lnTo>
                  <a:pt x="2094" y="3336"/>
                </a:lnTo>
                <a:lnTo>
                  <a:pt x="1997" y="3356"/>
                </a:lnTo>
                <a:lnTo>
                  <a:pt x="1896" y="3372"/>
                </a:lnTo>
                <a:lnTo>
                  <a:pt x="1795" y="3381"/>
                </a:lnTo>
                <a:lnTo>
                  <a:pt x="1691" y="3384"/>
                </a:lnTo>
                <a:lnTo>
                  <a:pt x="1588" y="3381"/>
                </a:lnTo>
                <a:lnTo>
                  <a:pt x="1488" y="3372"/>
                </a:lnTo>
                <a:lnTo>
                  <a:pt x="1387" y="3356"/>
                </a:lnTo>
                <a:lnTo>
                  <a:pt x="1290" y="3336"/>
                </a:lnTo>
                <a:lnTo>
                  <a:pt x="1195" y="3310"/>
                </a:lnTo>
                <a:lnTo>
                  <a:pt x="1101" y="3278"/>
                </a:lnTo>
                <a:lnTo>
                  <a:pt x="1011" y="3241"/>
                </a:lnTo>
                <a:lnTo>
                  <a:pt x="923" y="3199"/>
                </a:lnTo>
                <a:lnTo>
                  <a:pt x="838" y="3153"/>
                </a:lnTo>
                <a:lnTo>
                  <a:pt x="756" y="3102"/>
                </a:lnTo>
                <a:lnTo>
                  <a:pt x="677" y="3046"/>
                </a:lnTo>
                <a:lnTo>
                  <a:pt x="602" y="2986"/>
                </a:lnTo>
                <a:lnTo>
                  <a:pt x="530" y="2922"/>
                </a:lnTo>
                <a:lnTo>
                  <a:pt x="462" y="2854"/>
                </a:lnTo>
                <a:lnTo>
                  <a:pt x="398" y="2782"/>
                </a:lnTo>
                <a:lnTo>
                  <a:pt x="338" y="2707"/>
                </a:lnTo>
                <a:lnTo>
                  <a:pt x="282" y="2628"/>
                </a:lnTo>
                <a:lnTo>
                  <a:pt x="231" y="2546"/>
                </a:lnTo>
                <a:lnTo>
                  <a:pt x="185" y="2461"/>
                </a:lnTo>
                <a:lnTo>
                  <a:pt x="143" y="2373"/>
                </a:lnTo>
                <a:lnTo>
                  <a:pt x="106" y="2283"/>
                </a:lnTo>
                <a:lnTo>
                  <a:pt x="74" y="2189"/>
                </a:lnTo>
                <a:lnTo>
                  <a:pt x="48" y="2094"/>
                </a:lnTo>
                <a:lnTo>
                  <a:pt x="28" y="1997"/>
                </a:lnTo>
                <a:lnTo>
                  <a:pt x="12" y="1896"/>
                </a:lnTo>
                <a:lnTo>
                  <a:pt x="3" y="1795"/>
                </a:lnTo>
                <a:lnTo>
                  <a:pt x="0" y="1691"/>
                </a:lnTo>
                <a:lnTo>
                  <a:pt x="3" y="1588"/>
                </a:lnTo>
                <a:lnTo>
                  <a:pt x="12" y="1488"/>
                </a:lnTo>
                <a:lnTo>
                  <a:pt x="28" y="1387"/>
                </a:lnTo>
                <a:lnTo>
                  <a:pt x="48" y="1290"/>
                </a:lnTo>
                <a:lnTo>
                  <a:pt x="74" y="1195"/>
                </a:lnTo>
                <a:lnTo>
                  <a:pt x="106" y="1101"/>
                </a:lnTo>
                <a:lnTo>
                  <a:pt x="143" y="1011"/>
                </a:lnTo>
                <a:lnTo>
                  <a:pt x="185" y="923"/>
                </a:lnTo>
                <a:lnTo>
                  <a:pt x="231" y="838"/>
                </a:lnTo>
                <a:lnTo>
                  <a:pt x="282" y="756"/>
                </a:lnTo>
                <a:lnTo>
                  <a:pt x="338" y="677"/>
                </a:lnTo>
                <a:lnTo>
                  <a:pt x="398" y="602"/>
                </a:lnTo>
                <a:lnTo>
                  <a:pt x="462" y="530"/>
                </a:lnTo>
                <a:lnTo>
                  <a:pt x="530" y="462"/>
                </a:lnTo>
                <a:lnTo>
                  <a:pt x="602" y="398"/>
                </a:lnTo>
                <a:lnTo>
                  <a:pt x="677" y="338"/>
                </a:lnTo>
                <a:lnTo>
                  <a:pt x="756" y="282"/>
                </a:lnTo>
                <a:lnTo>
                  <a:pt x="838" y="231"/>
                </a:lnTo>
                <a:lnTo>
                  <a:pt x="923" y="185"/>
                </a:lnTo>
                <a:lnTo>
                  <a:pt x="1011" y="143"/>
                </a:lnTo>
                <a:lnTo>
                  <a:pt x="1101" y="106"/>
                </a:lnTo>
                <a:lnTo>
                  <a:pt x="1195" y="74"/>
                </a:lnTo>
                <a:lnTo>
                  <a:pt x="1290" y="48"/>
                </a:lnTo>
                <a:lnTo>
                  <a:pt x="1387" y="28"/>
                </a:lnTo>
                <a:lnTo>
                  <a:pt x="1488" y="12"/>
                </a:lnTo>
                <a:lnTo>
                  <a:pt x="1588" y="3"/>
                </a:lnTo>
                <a:lnTo>
                  <a:pt x="1691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226" name="Group 225"/>
          <p:cNvGrpSpPr/>
          <p:nvPr/>
        </p:nvGrpSpPr>
        <p:grpSpPr>
          <a:xfrm>
            <a:off x="7196165" y="3440113"/>
            <a:ext cx="596900" cy="596900"/>
            <a:chOff x="7240588" y="3440113"/>
            <a:chExt cx="596900" cy="59690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23" name="Freeform 163"/>
            <p:cNvSpPr>
              <a:spLocks noEditPoints="1"/>
            </p:cNvSpPr>
            <p:nvPr/>
          </p:nvSpPr>
          <p:spPr bwMode="auto">
            <a:xfrm>
              <a:off x="7240588" y="3440113"/>
              <a:ext cx="596900" cy="596900"/>
            </a:xfrm>
            <a:custGeom>
              <a:avLst/>
              <a:gdLst>
                <a:gd name="T0" fmla="*/ 2127 w 3384"/>
                <a:gd name="T1" fmla="*/ 847 h 3384"/>
                <a:gd name="T2" fmla="*/ 1636 w 3384"/>
                <a:gd name="T3" fmla="*/ 1313 h 3384"/>
                <a:gd name="T4" fmla="*/ 1571 w 3384"/>
                <a:gd name="T5" fmla="*/ 1431 h 3384"/>
                <a:gd name="T6" fmla="*/ 1580 w 3384"/>
                <a:gd name="T7" fmla="*/ 1562 h 3384"/>
                <a:gd name="T8" fmla="*/ 1652 w 3384"/>
                <a:gd name="T9" fmla="*/ 1664 h 3384"/>
                <a:gd name="T10" fmla="*/ 1542 w 3384"/>
                <a:gd name="T11" fmla="*/ 1654 h 3384"/>
                <a:gd name="T12" fmla="*/ 1423 w 3384"/>
                <a:gd name="T13" fmla="*/ 1622 h 3384"/>
                <a:gd name="T14" fmla="*/ 1305 w 3384"/>
                <a:gd name="T15" fmla="*/ 1654 h 3384"/>
                <a:gd name="T16" fmla="*/ 819 w 3384"/>
                <a:gd name="T17" fmla="*/ 2133 h 3384"/>
                <a:gd name="T18" fmla="*/ 773 w 3384"/>
                <a:gd name="T19" fmla="*/ 2258 h 3384"/>
                <a:gd name="T20" fmla="*/ 801 w 3384"/>
                <a:gd name="T21" fmla="*/ 2386 h 3384"/>
                <a:gd name="T22" fmla="*/ 1022 w 3384"/>
                <a:gd name="T23" fmla="*/ 2619 h 3384"/>
                <a:gd name="T24" fmla="*/ 1135 w 3384"/>
                <a:gd name="T25" fmla="*/ 2666 h 3384"/>
                <a:gd name="T26" fmla="*/ 1257 w 3384"/>
                <a:gd name="T27" fmla="*/ 2650 h 3384"/>
                <a:gd name="T28" fmla="*/ 1748 w 3384"/>
                <a:gd name="T29" fmla="*/ 2185 h 3384"/>
                <a:gd name="T30" fmla="*/ 1812 w 3384"/>
                <a:gd name="T31" fmla="*/ 2066 h 3384"/>
                <a:gd name="T32" fmla="*/ 1804 w 3384"/>
                <a:gd name="T33" fmla="*/ 1935 h 3384"/>
                <a:gd name="T34" fmla="*/ 1732 w 3384"/>
                <a:gd name="T35" fmla="*/ 1832 h 3384"/>
                <a:gd name="T36" fmla="*/ 1842 w 3384"/>
                <a:gd name="T37" fmla="*/ 1843 h 3384"/>
                <a:gd name="T38" fmla="*/ 1961 w 3384"/>
                <a:gd name="T39" fmla="*/ 1875 h 3384"/>
                <a:gd name="T40" fmla="*/ 2079 w 3384"/>
                <a:gd name="T41" fmla="*/ 1843 h 3384"/>
                <a:gd name="T42" fmla="*/ 2565 w 3384"/>
                <a:gd name="T43" fmla="*/ 1364 h 3384"/>
                <a:gd name="T44" fmla="*/ 2611 w 3384"/>
                <a:gd name="T45" fmla="*/ 1240 h 3384"/>
                <a:gd name="T46" fmla="*/ 2583 w 3384"/>
                <a:gd name="T47" fmla="*/ 1111 h 3384"/>
                <a:gd name="T48" fmla="*/ 2362 w 3384"/>
                <a:gd name="T49" fmla="*/ 878 h 3384"/>
                <a:gd name="T50" fmla="*/ 2249 w 3384"/>
                <a:gd name="T51" fmla="*/ 831 h 3384"/>
                <a:gd name="T52" fmla="*/ 1896 w 3384"/>
                <a:gd name="T53" fmla="*/ 12 h 3384"/>
                <a:gd name="T54" fmla="*/ 2283 w 3384"/>
                <a:gd name="T55" fmla="*/ 106 h 3384"/>
                <a:gd name="T56" fmla="*/ 2628 w 3384"/>
                <a:gd name="T57" fmla="*/ 282 h 3384"/>
                <a:gd name="T58" fmla="*/ 2922 w 3384"/>
                <a:gd name="T59" fmla="*/ 530 h 3384"/>
                <a:gd name="T60" fmla="*/ 3153 w 3384"/>
                <a:gd name="T61" fmla="*/ 838 h 3384"/>
                <a:gd name="T62" fmla="*/ 3310 w 3384"/>
                <a:gd name="T63" fmla="*/ 1195 h 3384"/>
                <a:gd name="T64" fmla="*/ 3381 w 3384"/>
                <a:gd name="T65" fmla="*/ 1588 h 3384"/>
                <a:gd name="T66" fmla="*/ 3356 w 3384"/>
                <a:gd name="T67" fmla="*/ 1997 h 3384"/>
                <a:gd name="T68" fmla="*/ 3241 w 3384"/>
                <a:gd name="T69" fmla="*/ 2373 h 3384"/>
                <a:gd name="T70" fmla="*/ 3046 w 3384"/>
                <a:gd name="T71" fmla="*/ 2707 h 3384"/>
                <a:gd name="T72" fmla="*/ 2782 w 3384"/>
                <a:gd name="T73" fmla="*/ 2986 h 3384"/>
                <a:gd name="T74" fmla="*/ 2461 w 3384"/>
                <a:gd name="T75" fmla="*/ 3199 h 3384"/>
                <a:gd name="T76" fmla="*/ 2094 w 3384"/>
                <a:gd name="T77" fmla="*/ 3336 h 3384"/>
                <a:gd name="T78" fmla="*/ 1691 w 3384"/>
                <a:gd name="T79" fmla="*/ 3384 h 3384"/>
                <a:gd name="T80" fmla="*/ 1290 w 3384"/>
                <a:gd name="T81" fmla="*/ 3336 h 3384"/>
                <a:gd name="T82" fmla="*/ 923 w 3384"/>
                <a:gd name="T83" fmla="*/ 3199 h 3384"/>
                <a:gd name="T84" fmla="*/ 602 w 3384"/>
                <a:gd name="T85" fmla="*/ 2986 h 3384"/>
                <a:gd name="T86" fmla="*/ 338 w 3384"/>
                <a:gd name="T87" fmla="*/ 2707 h 3384"/>
                <a:gd name="T88" fmla="*/ 143 w 3384"/>
                <a:gd name="T89" fmla="*/ 2373 h 3384"/>
                <a:gd name="T90" fmla="*/ 28 w 3384"/>
                <a:gd name="T91" fmla="*/ 1997 h 3384"/>
                <a:gd name="T92" fmla="*/ 3 w 3384"/>
                <a:gd name="T93" fmla="*/ 1588 h 3384"/>
                <a:gd name="T94" fmla="*/ 74 w 3384"/>
                <a:gd name="T95" fmla="*/ 1195 h 3384"/>
                <a:gd name="T96" fmla="*/ 231 w 3384"/>
                <a:gd name="T97" fmla="*/ 838 h 3384"/>
                <a:gd name="T98" fmla="*/ 462 w 3384"/>
                <a:gd name="T99" fmla="*/ 530 h 3384"/>
                <a:gd name="T100" fmla="*/ 756 w 3384"/>
                <a:gd name="T101" fmla="*/ 282 h 3384"/>
                <a:gd name="T102" fmla="*/ 1101 w 3384"/>
                <a:gd name="T103" fmla="*/ 106 h 3384"/>
                <a:gd name="T104" fmla="*/ 1488 w 3384"/>
                <a:gd name="T105" fmla="*/ 12 h 3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384" h="3384">
                  <a:moveTo>
                    <a:pt x="2218" y="829"/>
                  </a:moveTo>
                  <a:lnTo>
                    <a:pt x="2186" y="831"/>
                  </a:lnTo>
                  <a:lnTo>
                    <a:pt x="2156" y="837"/>
                  </a:lnTo>
                  <a:lnTo>
                    <a:pt x="2127" y="847"/>
                  </a:lnTo>
                  <a:lnTo>
                    <a:pt x="2099" y="860"/>
                  </a:lnTo>
                  <a:lnTo>
                    <a:pt x="2073" y="878"/>
                  </a:lnTo>
                  <a:lnTo>
                    <a:pt x="2050" y="898"/>
                  </a:lnTo>
                  <a:lnTo>
                    <a:pt x="1636" y="1313"/>
                  </a:lnTo>
                  <a:lnTo>
                    <a:pt x="1613" y="1339"/>
                  </a:lnTo>
                  <a:lnTo>
                    <a:pt x="1595" y="1368"/>
                  </a:lnTo>
                  <a:lnTo>
                    <a:pt x="1580" y="1399"/>
                  </a:lnTo>
                  <a:lnTo>
                    <a:pt x="1571" y="1431"/>
                  </a:lnTo>
                  <a:lnTo>
                    <a:pt x="1567" y="1463"/>
                  </a:lnTo>
                  <a:lnTo>
                    <a:pt x="1567" y="1497"/>
                  </a:lnTo>
                  <a:lnTo>
                    <a:pt x="1571" y="1530"/>
                  </a:lnTo>
                  <a:lnTo>
                    <a:pt x="1580" y="1562"/>
                  </a:lnTo>
                  <a:lnTo>
                    <a:pt x="1595" y="1593"/>
                  </a:lnTo>
                  <a:lnTo>
                    <a:pt x="1613" y="1621"/>
                  </a:lnTo>
                  <a:lnTo>
                    <a:pt x="1636" y="1648"/>
                  </a:lnTo>
                  <a:lnTo>
                    <a:pt x="1652" y="1664"/>
                  </a:lnTo>
                  <a:lnTo>
                    <a:pt x="1608" y="1708"/>
                  </a:lnTo>
                  <a:lnTo>
                    <a:pt x="1592" y="1692"/>
                  </a:lnTo>
                  <a:lnTo>
                    <a:pt x="1568" y="1671"/>
                  </a:lnTo>
                  <a:lnTo>
                    <a:pt x="1542" y="1654"/>
                  </a:lnTo>
                  <a:lnTo>
                    <a:pt x="1515" y="1641"/>
                  </a:lnTo>
                  <a:lnTo>
                    <a:pt x="1486" y="1630"/>
                  </a:lnTo>
                  <a:lnTo>
                    <a:pt x="1455" y="1624"/>
                  </a:lnTo>
                  <a:lnTo>
                    <a:pt x="1423" y="1622"/>
                  </a:lnTo>
                  <a:lnTo>
                    <a:pt x="1393" y="1624"/>
                  </a:lnTo>
                  <a:lnTo>
                    <a:pt x="1362" y="1630"/>
                  </a:lnTo>
                  <a:lnTo>
                    <a:pt x="1333" y="1641"/>
                  </a:lnTo>
                  <a:lnTo>
                    <a:pt x="1305" y="1654"/>
                  </a:lnTo>
                  <a:lnTo>
                    <a:pt x="1280" y="1671"/>
                  </a:lnTo>
                  <a:lnTo>
                    <a:pt x="1256" y="1692"/>
                  </a:lnTo>
                  <a:lnTo>
                    <a:pt x="842" y="2106"/>
                  </a:lnTo>
                  <a:lnTo>
                    <a:pt x="819" y="2133"/>
                  </a:lnTo>
                  <a:lnTo>
                    <a:pt x="801" y="2162"/>
                  </a:lnTo>
                  <a:lnTo>
                    <a:pt x="787" y="2192"/>
                  </a:lnTo>
                  <a:lnTo>
                    <a:pt x="777" y="2224"/>
                  </a:lnTo>
                  <a:lnTo>
                    <a:pt x="773" y="2258"/>
                  </a:lnTo>
                  <a:lnTo>
                    <a:pt x="773" y="2291"/>
                  </a:lnTo>
                  <a:lnTo>
                    <a:pt x="777" y="2324"/>
                  </a:lnTo>
                  <a:lnTo>
                    <a:pt x="787" y="2355"/>
                  </a:lnTo>
                  <a:lnTo>
                    <a:pt x="801" y="2386"/>
                  </a:lnTo>
                  <a:lnTo>
                    <a:pt x="819" y="2416"/>
                  </a:lnTo>
                  <a:lnTo>
                    <a:pt x="842" y="2442"/>
                  </a:lnTo>
                  <a:lnTo>
                    <a:pt x="998" y="2599"/>
                  </a:lnTo>
                  <a:lnTo>
                    <a:pt x="1022" y="2619"/>
                  </a:lnTo>
                  <a:lnTo>
                    <a:pt x="1048" y="2636"/>
                  </a:lnTo>
                  <a:lnTo>
                    <a:pt x="1076" y="2650"/>
                  </a:lnTo>
                  <a:lnTo>
                    <a:pt x="1104" y="2660"/>
                  </a:lnTo>
                  <a:lnTo>
                    <a:pt x="1135" y="2666"/>
                  </a:lnTo>
                  <a:lnTo>
                    <a:pt x="1166" y="2668"/>
                  </a:lnTo>
                  <a:lnTo>
                    <a:pt x="1198" y="2666"/>
                  </a:lnTo>
                  <a:lnTo>
                    <a:pt x="1228" y="2660"/>
                  </a:lnTo>
                  <a:lnTo>
                    <a:pt x="1257" y="2650"/>
                  </a:lnTo>
                  <a:lnTo>
                    <a:pt x="1285" y="2636"/>
                  </a:lnTo>
                  <a:lnTo>
                    <a:pt x="1311" y="2619"/>
                  </a:lnTo>
                  <a:lnTo>
                    <a:pt x="1334" y="2599"/>
                  </a:lnTo>
                  <a:lnTo>
                    <a:pt x="1748" y="2185"/>
                  </a:lnTo>
                  <a:lnTo>
                    <a:pt x="1771" y="2159"/>
                  </a:lnTo>
                  <a:lnTo>
                    <a:pt x="1789" y="2129"/>
                  </a:lnTo>
                  <a:lnTo>
                    <a:pt x="1804" y="2098"/>
                  </a:lnTo>
                  <a:lnTo>
                    <a:pt x="1812" y="2066"/>
                  </a:lnTo>
                  <a:lnTo>
                    <a:pt x="1817" y="2033"/>
                  </a:lnTo>
                  <a:lnTo>
                    <a:pt x="1817" y="2001"/>
                  </a:lnTo>
                  <a:lnTo>
                    <a:pt x="1812" y="1967"/>
                  </a:lnTo>
                  <a:lnTo>
                    <a:pt x="1804" y="1935"/>
                  </a:lnTo>
                  <a:lnTo>
                    <a:pt x="1789" y="1904"/>
                  </a:lnTo>
                  <a:lnTo>
                    <a:pt x="1771" y="1876"/>
                  </a:lnTo>
                  <a:lnTo>
                    <a:pt x="1748" y="1849"/>
                  </a:lnTo>
                  <a:lnTo>
                    <a:pt x="1732" y="1832"/>
                  </a:lnTo>
                  <a:lnTo>
                    <a:pt x="1776" y="1788"/>
                  </a:lnTo>
                  <a:lnTo>
                    <a:pt x="1792" y="1805"/>
                  </a:lnTo>
                  <a:lnTo>
                    <a:pt x="1816" y="1825"/>
                  </a:lnTo>
                  <a:lnTo>
                    <a:pt x="1842" y="1843"/>
                  </a:lnTo>
                  <a:lnTo>
                    <a:pt x="1869" y="1856"/>
                  </a:lnTo>
                  <a:lnTo>
                    <a:pt x="1898" y="1866"/>
                  </a:lnTo>
                  <a:lnTo>
                    <a:pt x="1929" y="1872"/>
                  </a:lnTo>
                  <a:lnTo>
                    <a:pt x="1961" y="1875"/>
                  </a:lnTo>
                  <a:lnTo>
                    <a:pt x="1991" y="1872"/>
                  </a:lnTo>
                  <a:lnTo>
                    <a:pt x="2022" y="1866"/>
                  </a:lnTo>
                  <a:lnTo>
                    <a:pt x="2051" y="1856"/>
                  </a:lnTo>
                  <a:lnTo>
                    <a:pt x="2079" y="1843"/>
                  </a:lnTo>
                  <a:lnTo>
                    <a:pt x="2104" y="1825"/>
                  </a:lnTo>
                  <a:lnTo>
                    <a:pt x="2128" y="1805"/>
                  </a:lnTo>
                  <a:lnTo>
                    <a:pt x="2542" y="1391"/>
                  </a:lnTo>
                  <a:lnTo>
                    <a:pt x="2565" y="1364"/>
                  </a:lnTo>
                  <a:lnTo>
                    <a:pt x="2583" y="1335"/>
                  </a:lnTo>
                  <a:lnTo>
                    <a:pt x="2597" y="1304"/>
                  </a:lnTo>
                  <a:lnTo>
                    <a:pt x="2607" y="1273"/>
                  </a:lnTo>
                  <a:lnTo>
                    <a:pt x="2611" y="1240"/>
                  </a:lnTo>
                  <a:lnTo>
                    <a:pt x="2611" y="1206"/>
                  </a:lnTo>
                  <a:lnTo>
                    <a:pt x="2607" y="1173"/>
                  </a:lnTo>
                  <a:lnTo>
                    <a:pt x="2597" y="1141"/>
                  </a:lnTo>
                  <a:lnTo>
                    <a:pt x="2583" y="1111"/>
                  </a:lnTo>
                  <a:lnTo>
                    <a:pt x="2565" y="1082"/>
                  </a:lnTo>
                  <a:lnTo>
                    <a:pt x="2542" y="1055"/>
                  </a:lnTo>
                  <a:lnTo>
                    <a:pt x="2385" y="898"/>
                  </a:lnTo>
                  <a:lnTo>
                    <a:pt x="2362" y="878"/>
                  </a:lnTo>
                  <a:lnTo>
                    <a:pt x="2336" y="860"/>
                  </a:lnTo>
                  <a:lnTo>
                    <a:pt x="2308" y="847"/>
                  </a:lnTo>
                  <a:lnTo>
                    <a:pt x="2280" y="837"/>
                  </a:lnTo>
                  <a:lnTo>
                    <a:pt x="2249" y="831"/>
                  </a:lnTo>
                  <a:lnTo>
                    <a:pt x="2218" y="829"/>
                  </a:lnTo>
                  <a:close/>
                  <a:moveTo>
                    <a:pt x="1691" y="0"/>
                  </a:moveTo>
                  <a:lnTo>
                    <a:pt x="1795" y="3"/>
                  </a:lnTo>
                  <a:lnTo>
                    <a:pt x="1896" y="12"/>
                  </a:lnTo>
                  <a:lnTo>
                    <a:pt x="1997" y="28"/>
                  </a:lnTo>
                  <a:lnTo>
                    <a:pt x="2094" y="48"/>
                  </a:lnTo>
                  <a:lnTo>
                    <a:pt x="2189" y="74"/>
                  </a:lnTo>
                  <a:lnTo>
                    <a:pt x="2283" y="106"/>
                  </a:lnTo>
                  <a:lnTo>
                    <a:pt x="2373" y="143"/>
                  </a:lnTo>
                  <a:lnTo>
                    <a:pt x="2461" y="185"/>
                  </a:lnTo>
                  <a:lnTo>
                    <a:pt x="2546" y="231"/>
                  </a:lnTo>
                  <a:lnTo>
                    <a:pt x="2628" y="282"/>
                  </a:lnTo>
                  <a:lnTo>
                    <a:pt x="2707" y="338"/>
                  </a:lnTo>
                  <a:lnTo>
                    <a:pt x="2782" y="398"/>
                  </a:lnTo>
                  <a:lnTo>
                    <a:pt x="2854" y="462"/>
                  </a:lnTo>
                  <a:lnTo>
                    <a:pt x="2922" y="530"/>
                  </a:lnTo>
                  <a:lnTo>
                    <a:pt x="2986" y="602"/>
                  </a:lnTo>
                  <a:lnTo>
                    <a:pt x="3046" y="677"/>
                  </a:lnTo>
                  <a:lnTo>
                    <a:pt x="3102" y="756"/>
                  </a:lnTo>
                  <a:lnTo>
                    <a:pt x="3153" y="838"/>
                  </a:lnTo>
                  <a:lnTo>
                    <a:pt x="3199" y="923"/>
                  </a:lnTo>
                  <a:lnTo>
                    <a:pt x="3241" y="1011"/>
                  </a:lnTo>
                  <a:lnTo>
                    <a:pt x="3278" y="1101"/>
                  </a:lnTo>
                  <a:lnTo>
                    <a:pt x="3310" y="1195"/>
                  </a:lnTo>
                  <a:lnTo>
                    <a:pt x="3336" y="1290"/>
                  </a:lnTo>
                  <a:lnTo>
                    <a:pt x="3356" y="1387"/>
                  </a:lnTo>
                  <a:lnTo>
                    <a:pt x="3372" y="1488"/>
                  </a:lnTo>
                  <a:lnTo>
                    <a:pt x="3381" y="1588"/>
                  </a:lnTo>
                  <a:lnTo>
                    <a:pt x="3384" y="1691"/>
                  </a:lnTo>
                  <a:lnTo>
                    <a:pt x="3381" y="1795"/>
                  </a:lnTo>
                  <a:lnTo>
                    <a:pt x="3372" y="1896"/>
                  </a:lnTo>
                  <a:lnTo>
                    <a:pt x="3356" y="1997"/>
                  </a:lnTo>
                  <a:lnTo>
                    <a:pt x="3336" y="2094"/>
                  </a:lnTo>
                  <a:lnTo>
                    <a:pt x="3310" y="2189"/>
                  </a:lnTo>
                  <a:lnTo>
                    <a:pt x="3278" y="2283"/>
                  </a:lnTo>
                  <a:lnTo>
                    <a:pt x="3241" y="2373"/>
                  </a:lnTo>
                  <a:lnTo>
                    <a:pt x="3199" y="2461"/>
                  </a:lnTo>
                  <a:lnTo>
                    <a:pt x="3153" y="2546"/>
                  </a:lnTo>
                  <a:lnTo>
                    <a:pt x="3102" y="2628"/>
                  </a:lnTo>
                  <a:lnTo>
                    <a:pt x="3046" y="2707"/>
                  </a:lnTo>
                  <a:lnTo>
                    <a:pt x="2986" y="2782"/>
                  </a:lnTo>
                  <a:lnTo>
                    <a:pt x="2922" y="2854"/>
                  </a:lnTo>
                  <a:lnTo>
                    <a:pt x="2854" y="2922"/>
                  </a:lnTo>
                  <a:lnTo>
                    <a:pt x="2782" y="2986"/>
                  </a:lnTo>
                  <a:lnTo>
                    <a:pt x="2707" y="3046"/>
                  </a:lnTo>
                  <a:lnTo>
                    <a:pt x="2628" y="3102"/>
                  </a:lnTo>
                  <a:lnTo>
                    <a:pt x="2546" y="3153"/>
                  </a:lnTo>
                  <a:lnTo>
                    <a:pt x="2461" y="3199"/>
                  </a:lnTo>
                  <a:lnTo>
                    <a:pt x="2373" y="3241"/>
                  </a:lnTo>
                  <a:lnTo>
                    <a:pt x="2283" y="3278"/>
                  </a:lnTo>
                  <a:lnTo>
                    <a:pt x="2189" y="3310"/>
                  </a:lnTo>
                  <a:lnTo>
                    <a:pt x="2094" y="3336"/>
                  </a:lnTo>
                  <a:lnTo>
                    <a:pt x="1997" y="3356"/>
                  </a:lnTo>
                  <a:lnTo>
                    <a:pt x="1896" y="3372"/>
                  </a:lnTo>
                  <a:lnTo>
                    <a:pt x="1795" y="3381"/>
                  </a:lnTo>
                  <a:lnTo>
                    <a:pt x="1691" y="3384"/>
                  </a:lnTo>
                  <a:lnTo>
                    <a:pt x="1588" y="3381"/>
                  </a:lnTo>
                  <a:lnTo>
                    <a:pt x="1488" y="3372"/>
                  </a:lnTo>
                  <a:lnTo>
                    <a:pt x="1387" y="3356"/>
                  </a:lnTo>
                  <a:lnTo>
                    <a:pt x="1290" y="3336"/>
                  </a:lnTo>
                  <a:lnTo>
                    <a:pt x="1195" y="3310"/>
                  </a:lnTo>
                  <a:lnTo>
                    <a:pt x="1101" y="3278"/>
                  </a:lnTo>
                  <a:lnTo>
                    <a:pt x="1011" y="3241"/>
                  </a:lnTo>
                  <a:lnTo>
                    <a:pt x="923" y="3199"/>
                  </a:lnTo>
                  <a:lnTo>
                    <a:pt x="838" y="3153"/>
                  </a:lnTo>
                  <a:lnTo>
                    <a:pt x="756" y="3102"/>
                  </a:lnTo>
                  <a:lnTo>
                    <a:pt x="677" y="3046"/>
                  </a:lnTo>
                  <a:lnTo>
                    <a:pt x="602" y="2986"/>
                  </a:lnTo>
                  <a:lnTo>
                    <a:pt x="530" y="2922"/>
                  </a:lnTo>
                  <a:lnTo>
                    <a:pt x="462" y="2854"/>
                  </a:lnTo>
                  <a:lnTo>
                    <a:pt x="398" y="2782"/>
                  </a:lnTo>
                  <a:lnTo>
                    <a:pt x="338" y="2707"/>
                  </a:lnTo>
                  <a:lnTo>
                    <a:pt x="282" y="2628"/>
                  </a:lnTo>
                  <a:lnTo>
                    <a:pt x="231" y="2546"/>
                  </a:lnTo>
                  <a:lnTo>
                    <a:pt x="185" y="2461"/>
                  </a:lnTo>
                  <a:lnTo>
                    <a:pt x="143" y="2373"/>
                  </a:lnTo>
                  <a:lnTo>
                    <a:pt x="106" y="2283"/>
                  </a:lnTo>
                  <a:lnTo>
                    <a:pt x="74" y="2189"/>
                  </a:lnTo>
                  <a:lnTo>
                    <a:pt x="48" y="2094"/>
                  </a:lnTo>
                  <a:lnTo>
                    <a:pt x="28" y="1997"/>
                  </a:lnTo>
                  <a:lnTo>
                    <a:pt x="12" y="1896"/>
                  </a:lnTo>
                  <a:lnTo>
                    <a:pt x="3" y="1795"/>
                  </a:lnTo>
                  <a:lnTo>
                    <a:pt x="0" y="1691"/>
                  </a:lnTo>
                  <a:lnTo>
                    <a:pt x="3" y="1588"/>
                  </a:lnTo>
                  <a:lnTo>
                    <a:pt x="12" y="1488"/>
                  </a:lnTo>
                  <a:lnTo>
                    <a:pt x="28" y="1387"/>
                  </a:lnTo>
                  <a:lnTo>
                    <a:pt x="48" y="1290"/>
                  </a:lnTo>
                  <a:lnTo>
                    <a:pt x="74" y="1195"/>
                  </a:lnTo>
                  <a:lnTo>
                    <a:pt x="106" y="1101"/>
                  </a:lnTo>
                  <a:lnTo>
                    <a:pt x="143" y="1011"/>
                  </a:lnTo>
                  <a:lnTo>
                    <a:pt x="185" y="923"/>
                  </a:lnTo>
                  <a:lnTo>
                    <a:pt x="231" y="838"/>
                  </a:lnTo>
                  <a:lnTo>
                    <a:pt x="282" y="756"/>
                  </a:lnTo>
                  <a:lnTo>
                    <a:pt x="338" y="677"/>
                  </a:lnTo>
                  <a:lnTo>
                    <a:pt x="398" y="602"/>
                  </a:lnTo>
                  <a:lnTo>
                    <a:pt x="462" y="530"/>
                  </a:lnTo>
                  <a:lnTo>
                    <a:pt x="530" y="462"/>
                  </a:lnTo>
                  <a:lnTo>
                    <a:pt x="602" y="398"/>
                  </a:lnTo>
                  <a:lnTo>
                    <a:pt x="677" y="338"/>
                  </a:lnTo>
                  <a:lnTo>
                    <a:pt x="756" y="282"/>
                  </a:lnTo>
                  <a:lnTo>
                    <a:pt x="838" y="231"/>
                  </a:lnTo>
                  <a:lnTo>
                    <a:pt x="923" y="185"/>
                  </a:lnTo>
                  <a:lnTo>
                    <a:pt x="1011" y="143"/>
                  </a:lnTo>
                  <a:lnTo>
                    <a:pt x="1101" y="106"/>
                  </a:lnTo>
                  <a:lnTo>
                    <a:pt x="1195" y="74"/>
                  </a:lnTo>
                  <a:lnTo>
                    <a:pt x="1290" y="48"/>
                  </a:lnTo>
                  <a:lnTo>
                    <a:pt x="1387" y="28"/>
                  </a:lnTo>
                  <a:lnTo>
                    <a:pt x="1488" y="12"/>
                  </a:lnTo>
                  <a:lnTo>
                    <a:pt x="1588" y="3"/>
                  </a:lnTo>
                  <a:lnTo>
                    <a:pt x="169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4" name="Freeform 164"/>
            <p:cNvSpPr>
              <a:spLocks/>
            </p:cNvSpPr>
            <p:nvPr/>
          </p:nvSpPr>
          <p:spPr bwMode="auto">
            <a:xfrm>
              <a:off x="7407276" y="3757613"/>
              <a:ext cx="122238" cy="122238"/>
            </a:xfrm>
            <a:custGeom>
              <a:avLst/>
              <a:gdLst>
                <a:gd name="T0" fmla="*/ 475 w 694"/>
                <a:gd name="T1" fmla="*/ 0 h 693"/>
                <a:gd name="T2" fmla="*/ 492 w 694"/>
                <a:gd name="T3" fmla="*/ 2 h 693"/>
                <a:gd name="T4" fmla="*/ 507 w 694"/>
                <a:gd name="T5" fmla="*/ 8 h 693"/>
                <a:gd name="T6" fmla="*/ 519 w 694"/>
                <a:gd name="T7" fmla="*/ 17 h 693"/>
                <a:gd name="T8" fmla="*/ 536 w 694"/>
                <a:gd name="T9" fmla="*/ 33 h 693"/>
                <a:gd name="T10" fmla="*/ 456 w 694"/>
                <a:gd name="T11" fmla="*/ 113 h 693"/>
                <a:gd name="T12" fmla="*/ 580 w 694"/>
                <a:gd name="T13" fmla="*/ 238 h 693"/>
                <a:gd name="T14" fmla="*/ 660 w 694"/>
                <a:gd name="T15" fmla="*/ 158 h 693"/>
                <a:gd name="T16" fmla="*/ 676 w 694"/>
                <a:gd name="T17" fmla="*/ 174 h 693"/>
                <a:gd name="T18" fmla="*/ 687 w 694"/>
                <a:gd name="T19" fmla="*/ 187 h 693"/>
                <a:gd name="T20" fmla="*/ 692 w 694"/>
                <a:gd name="T21" fmla="*/ 202 h 693"/>
                <a:gd name="T22" fmla="*/ 694 w 694"/>
                <a:gd name="T23" fmla="*/ 218 h 693"/>
                <a:gd name="T24" fmla="*/ 692 w 694"/>
                <a:gd name="T25" fmla="*/ 233 h 693"/>
                <a:gd name="T26" fmla="*/ 687 w 694"/>
                <a:gd name="T27" fmla="*/ 249 h 693"/>
                <a:gd name="T28" fmla="*/ 676 w 694"/>
                <a:gd name="T29" fmla="*/ 261 h 693"/>
                <a:gd name="T30" fmla="*/ 262 w 694"/>
                <a:gd name="T31" fmla="*/ 675 h 693"/>
                <a:gd name="T32" fmla="*/ 250 w 694"/>
                <a:gd name="T33" fmla="*/ 686 h 693"/>
                <a:gd name="T34" fmla="*/ 234 w 694"/>
                <a:gd name="T35" fmla="*/ 691 h 693"/>
                <a:gd name="T36" fmla="*/ 218 w 694"/>
                <a:gd name="T37" fmla="*/ 693 h 693"/>
                <a:gd name="T38" fmla="*/ 203 w 694"/>
                <a:gd name="T39" fmla="*/ 691 h 693"/>
                <a:gd name="T40" fmla="*/ 187 w 694"/>
                <a:gd name="T41" fmla="*/ 686 h 693"/>
                <a:gd name="T42" fmla="*/ 175 w 694"/>
                <a:gd name="T43" fmla="*/ 675 h 693"/>
                <a:gd name="T44" fmla="*/ 18 w 694"/>
                <a:gd name="T45" fmla="*/ 519 h 693"/>
                <a:gd name="T46" fmla="*/ 8 w 694"/>
                <a:gd name="T47" fmla="*/ 506 h 693"/>
                <a:gd name="T48" fmla="*/ 2 w 694"/>
                <a:gd name="T49" fmla="*/ 491 h 693"/>
                <a:gd name="T50" fmla="*/ 0 w 694"/>
                <a:gd name="T51" fmla="*/ 475 h 693"/>
                <a:gd name="T52" fmla="*/ 2 w 694"/>
                <a:gd name="T53" fmla="*/ 459 h 693"/>
                <a:gd name="T54" fmla="*/ 8 w 694"/>
                <a:gd name="T55" fmla="*/ 445 h 693"/>
                <a:gd name="T56" fmla="*/ 18 w 694"/>
                <a:gd name="T57" fmla="*/ 431 h 693"/>
                <a:gd name="T58" fmla="*/ 432 w 694"/>
                <a:gd name="T59" fmla="*/ 17 h 693"/>
                <a:gd name="T60" fmla="*/ 445 w 694"/>
                <a:gd name="T61" fmla="*/ 8 h 693"/>
                <a:gd name="T62" fmla="*/ 460 w 694"/>
                <a:gd name="T63" fmla="*/ 2 h 693"/>
                <a:gd name="T64" fmla="*/ 475 w 694"/>
                <a:gd name="T65" fmla="*/ 0 h 6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694" h="693">
                  <a:moveTo>
                    <a:pt x="475" y="0"/>
                  </a:moveTo>
                  <a:lnTo>
                    <a:pt x="492" y="2"/>
                  </a:lnTo>
                  <a:lnTo>
                    <a:pt x="507" y="8"/>
                  </a:lnTo>
                  <a:lnTo>
                    <a:pt x="519" y="17"/>
                  </a:lnTo>
                  <a:lnTo>
                    <a:pt x="536" y="33"/>
                  </a:lnTo>
                  <a:lnTo>
                    <a:pt x="456" y="113"/>
                  </a:lnTo>
                  <a:lnTo>
                    <a:pt x="580" y="238"/>
                  </a:lnTo>
                  <a:lnTo>
                    <a:pt x="660" y="158"/>
                  </a:lnTo>
                  <a:lnTo>
                    <a:pt x="676" y="174"/>
                  </a:lnTo>
                  <a:lnTo>
                    <a:pt x="687" y="187"/>
                  </a:lnTo>
                  <a:lnTo>
                    <a:pt x="692" y="202"/>
                  </a:lnTo>
                  <a:lnTo>
                    <a:pt x="694" y="218"/>
                  </a:lnTo>
                  <a:lnTo>
                    <a:pt x="692" y="233"/>
                  </a:lnTo>
                  <a:lnTo>
                    <a:pt x="687" y="249"/>
                  </a:lnTo>
                  <a:lnTo>
                    <a:pt x="676" y="261"/>
                  </a:lnTo>
                  <a:lnTo>
                    <a:pt x="262" y="675"/>
                  </a:lnTo>
                  <a:lnTo>
                    <a:pt x="250" y="686"/>
                  </a:lnTo>
                  <a:lnTo>
                    <a:pt x="234" y="691"/>
                  </a:lnTo>
                  <a:lnTo>
                    <a:pt x="218" y="693"/>
                  </a:lnTo>
                  <a:lnTo>
                    <a:pt x="203" y="691"/>
                  </a:lnTo>
                  <a:lnTo>
                    <a:pt x="187" y="686"/>
                  </a:lnTo>
                  <a:lnTo>
                    <a:pt x="175" y="675"/>
                  </a:lnTo>
                  <a:lnTo>
                    <a:pt x="18" y="519"/>
                  </a:lnTo>
                  <a:lnTo>
                    <a:pt x="8" y="506"/>
                  </a:lnTo>
                  <a:lnTo>
                    <a:pt x="2" y="491"/>
                  </a:lnTo>
                  <a:lnTo>
                    <a:pt x="0" y="475"/>
                  </a:lnTo>
                  <a:lnTo>
                    <a:pt x="2" y="459"/>
                  </a:lnTo>
                  <a:lnTo>
                    <a:pt x="8" y="445"/>
                  </a:lnTo>
                  <a:lnTo>
                    <a:pt x="18" y="431"/>
                  </a:lnTo>
                  <a:lnTo>
                    <a:pt x="432" y="17"/>
                  </a:lnTo>
                  <a:lnTo>
                    <a:pt x="445" y="8"/>
                  </a:lnTo>
                  <a:lnTo>
                    <a:pt x="460" y="2"/>
                  </a:lnTo>
                  <a:lnTo>
                    <a:pt x="47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5" name="Freeform 165"/>
            <p:cNvSpPr>
              <a:spLocks/>
            </p:cNvSpPr>
            <p:nvPr/>
          </p:nvSpPr>
          <p:spPr bwMode="auto">
            <a:xfrm>
              <a:off x="7546976" y="3617913"/>
              <a:ext cx="123825" cy="122238"/>
            </a:xfrm>
            <a:custGeom>
              <a:avLst/>
              <a:gdLst>
                <a:gd name="T0" fmla="*/ 477 w 695"/>
                <a:gd name="T1" fmla="*/ 0 h 694"/>
                <a:gd name="T2" fmla="*/ 492 w 695"/>
                <a:gd name="T3" fmla="*/ 2 h 694"/>
                <a:gd name="T4" fmla="*/ 508 w 695"/>
                <a:gd name="T5" fmla="*/ 8 h 694"/>
                <a:gd name="T6" fmla="*/ 520 w 695"/>
                <a:gd name="T7" fmla="*/ 18 h 694"/>
                <a:gd name="T8" fmla="*/ 677 w 695"/>
                <a:gd name="T9" fmla="*/ 175 h 694"/>
                <a:gd name="T10" fmla="*/ 687 w 695"/>
                <a:gd name="T11" fmla="*/ 189 h 694"/>
                <a:gd name="T12" fmla="*/ 693 w 695"/>
                <a:gd name="T13" fmla="*/ 203 h 694"/>
                <a:gd name="T14" fmla="*/ 695 w 695"/>
                <a:gd name="T15" fmla="*/ 218 h 694"/>
                <a:gd name="T16" fmla="*/ 693 w 695"/>
                <a:gd name="T17" fmla="*/ 235 h 694"/>
                <a:gd name="T18" fmla="*/ 687 w 695"/>
                <a:gd name="T19" fmla="*/ 249 h 694"/>
                <a:gd name="T20" fmla="*/ 677 w 695"/>
                <a:gd name="T21" fmla="*/ 262 h 694"/>
                <a:gd name="T22" fmla="*/ 263 w 695"/>
                <a:gd name="T23" fmla="*/ 677 h 694"/>
                <a:gd name="T24" fmla="*/ 250 w 695"/>
                <a:gd name="T25" fmla="*/ 686 h 694"/>
                <a:gd name="T26" fmla="*/ 235 w 695"/>
                <a:gd name="T27" fmla="*/ 692 h 694"/>
                <a:gd name="T28" fmla="*/ 220 w 695"/>
                <a:gd name="T29" fmla="*/ 694 h 694"/>
                <a:gd name="T30" fmla="*/ 203 w 695"/>
                <a:gd name="T31" fmla="*/ 692 h 694"/>
                <a:gd name="T32" fmla="*/ 188 w 695"/>
                <a:gd name="T33" fmla="*/ 686 h 694"/>
                <a:gd name="T34" fmla="*/ 176 w 695"/>
                <a:gd name="T35" fmla="*/ 677 h 694"/>
                <a:gd name="T36" fmla="*/ 159 w 695"/>
                <a:gd name="T37" fmla="*/ 660 h 694"/>
                <a:gd name="T38" fmla="*/ 282 w 695"/>
                <a:gd name="T39" fmla="*/ 537 h 694"/>
                <a:gd name="T40" fmla="*/ 158 w 695"/>
                <a:gd name="T41" fmla="*/ 413 h 694"/>
                <a:gd name="T42" fmla="*/ 35 w 695"/>
                <a:gd name="T43" fmla="*/ 536 h 694"/>
                <a:gd name="T44" fmla="*/ 19 w 695"/>
                <a:gd name="T45" fmla="*/ 520 h 694"/>
                <a:gd name="T46" fmla="*/ 8 w 695"/>
                <a:gd name="T47" fmla="*/ 506 h 694"/>
                <a:gd name="T48" fmla="*/ 2 w 695"/>
                <a:gd name="T49" fmla="*/ 492 h 694"/>
                <a:gd name="T50" fmla="*/ 0 w 695"/>
                <a:gd name="T51" fmla="*/ 476 h 694"/>
                <a:gd name="T52" fmla="*/ 2 w 695"/>
                <a:gd name="T53" fmla="*/ 460 h 694"/>
                <a:gd name="T54" fmla="*/ 8 w 695"/>
                <a:gd name="T55" fmla="*/ 446 h 694"/>
                <a:gd name="T56" fmla="*/ 19 w 695"/>
                <a:gd name="T57" fmla="*/ 433 h 694"/>
                <a:gd name="T58" fmla="*/ 433 w 695"/>
                <a:gd name="T59" fmla="*/ 18 h 694"/>
                <a:gd name="T60" fmla="*/ 445 w 695"/>
                <a:gd name="T61" fmla="*/ 8 h 694"/>
                <a:gd name="T62" fmla="*/ 461 w 695"/>
                <a:gd name="T63" fmla="*/ 2 h 694"/>
                <a:gd name="T64" fmla="*/ 477 w 695"/>
                <a:gd name="T65" fmla="*/ 0 h 6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695" h="694">
                  <a:moveTo>
                    <a:pt x="477" y="0"/>
                  </a:moveTo>
                  <a:lnTo>
                    <a:pt x="492" y="2"/>
                  </a:lnTo>
                  <a:lnTo>
                    <a:pt x="508" y="8"/>
                  </a:lnTo>
                  <a:lnTo>
                    <a:pt x="520" y="18"/>
                  </a:lnTo>
                  <a:lnTo>
                    <a:pt x="677" y="175"/>
                  </a:lnTo>
                  <a:lnTo>
                    <a:pt x="687" y="189"/>
                  </a:lnTo>
                  <a:lnTo>
                    <a:pt x="693" y="203"/>
                  </a:lnTo>
                  <a:lnTo>
                    <a:pt x="695" y="218"/>
                  </a:lnTo>
                  <a:lnTo>
                    <a:pt x="693" y="235"/>
                  </a:lnTo>
                  <a:lnTo>
                    <a:pt x="687" y="249"/>
                  </a:lnTo>
                  <a:lnTo>
                    <a:pt x="677" y="262"/>
                  </a:lnTo>
                  <a:lnTo>
                    <a:pt x="263" y="677"/>
                  </a:lnTo>
                  <a:lnTo>
                    <a:pt x="250" y="686"/>
                  </a:lnTo>
                  <a:lnTo>
                    <a:pt x="235" y="692"/>
                  </a:lnTo>
                  <a:lnTo>
                    <a:pt x="220" y="694"/>
                  </a:lnTo>
                  <a:lnTo>
                    <a:pt x="203" y="692"/>
                  </a:lnTo>
                  <a:lnTo>
                    <a:pt x="188" y="686"/>
                  </a:lnTo>
                  <a:lnTo>
                    <a:pt x="176" y="677"/>
                  </a:lnTo>
                  <a:lnTo>
                    <a:pt x="159" y="660"/>
                  </a:lnTo>
                  <a:lnTo>
                    <a:pt x="282" y="537"/>
                  </a:lnTo>
                  <a:lnTo>
                    <a:pt x="158" y="413"/>
                  </a:lnTo>
                  <a:lnTo>
                    <a:pt x="35" y="536"/>
                  </a:lnTo>
                  <a:lnTo>
                    <a:pt x="19" y="520"/>
                  </a:lnTo>
                  <a:lnTo>
                    <a:pt x="8" y="506"/>
                  </a:lnTo>
                  <a:lnTo>
                    <a:pt x="2" y="492"/>
                  </a:lnTo>
                  <a:lnTo>
                    <a:pt x="0" y="476"/>
                  </a:lnTo>
                  <a:lnTo>
                    <a:pt x="2" y="460"/>
                  </a:lnTo>
                  <a:lnTo>
                    <a:pt x="8" y="446"/>
                  </a:lnTo>
                  <a:lnTo>
                    <a:pt x="19" y="433"/>
                  </a:lnTo>
                  <a:lnTo>
                    <a:pt x="433" y="18"/>
                  </a:lnTo>
                  <a:lnTo>
                    <a:pt x="445" y="8"/>
                  </a:lnTo>
                  <a:lnTo>
                    <a:pt x="461" y="2"/>
                  </a:lnTo>
                  <a:lnTo>
                    <a:pt x="47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30" name="Freeform 170"/>
          <p:cNvSpPr>
            <a:spLocks noEditPoints="1"/>
          </p:cNvSpPr>
          <p:nvPr/>
        </p:nvSpPr>
        <p:spPr bwMode="auto">
          <a:xfrm>
            <a:off x="6260671" y="3440113"/>
            <a:ext cx="596900" cy="596900"/>
          </a:xfrm>
          <a:custGeom>
            <a:avLst/>
            <a:gdLst>
              <a:gd name="T0" fmla="*/ 928 w 3384"/>
              <a:gd name="T1" fmla="*/ 2117 h 3384"/>
              <a:gd name="T2" fmla="*/ 914 w 3384"/>
              <a:gd name="T3" fmla="*/ 2241 h 3384"/>
              <a:gd name="T4" fmla="*/ 1018 w 3384"/>
              <a:gd name="T5" fmla="*/ 2306 h 3384"/>
              <a:gd name="T6" fmla="*/ 1124 w 3384"/>
              <a:gd name="T7" fmla="*/ 2241 h 3384"/>
              <a:gd name="T8" fmla="*/ 1110 w 3384"/>
              <a:gd name="T9" fmla="*/ 2117 h 3384"/>
              <a:gd name="T10" fmla="*/ 1386 w 3384"/>
              <a:gd name="T11" fmla="*/ 2065 h 3384"/>
              <a:gd name="T12" fmla="*/ 1281 w 3384"/>
              <a:gd name="T13" fmla="*/ 2131 h 3384"/>
              <a:gd name="T14" fmla="*/ 1295 w 3384"/>
              <a:gd name="T15" fmla="*/ 2255 h 3384"/>
              <a:gd name="T16" fmla="*/ 2482 w 3384"/>
              <a:gd name="T17" fmla="*/ 2299 h 3384"/>
              <a:gd name="T18" fmla="*/ 2587 w 3384"/>
              <a:gd name="T19" fmla="*/ 2233 h 3384"/>
              <a:gd name="T20" fmla="*/ 2574 w 3384"/>
              <a:gd name="T21" fmla="*/ 2108 h 3384"/>
              <a:gd name="T22" fmla="*/ 1386 w 3384"/>
              <a:gd name="T23" fmla="*/ 2065 h 3384"/>
              <a:gd name="T24" fmla="*/ 928 w 3384"/>
              <a:gd name="T25" fmla="*/ 1619 h 3384"/>
              <a:gd name="T26" fmla="*/ 914 w 3384"/>
              <a:gd name="T27" fmla="*/ 1743 h 3384"/>
              <a:gd name="T28" fmla="*/ 1018 w 3384"/>
              <a:gd name="T29" fmla="*/ 1809 h 3384"/>
              <a:gd name="T30" fmla="*/ 1124 w 3384"/>
              <a:gd name="T31" fmla="*/ 1743 h 3384"/>
              <a:gd name="T32" fmla="*/ 1110 w 3384"/>
              <a:gd name="T33" fmla="*/ 1619 h 3384"/>
              <a:gd name="T34" fmla="*/ 1386 w 3384"/>
              <a:gd name="T35" fmla="*/ 1571 h 3384"/>
              <a:gd name="T36" fmla="*/ 1281 w 3384"/>
              <a:gd name="T37" fmla="*/ 1637 h 3384"/>
              <a:gd name="T38" fmla="*/ 1295 w 3384"/>
              <a:gd name="T39" fmla="*/ 1762 h 3384"/>
              <a:gd name="T40" fmla="*/ 2482 w 3384"/>
              <a:gd name="T41" fmla="*/ 1806 h 3384"/>
              <a:gd name="T42" fmla="*/ 2587 w 3384"/>
              <a:gd name="T43" fmla="*/ 1740 h 3384"/>
              <a:gd name="T44" fmla="*/ 2574 w 3384"/>
              <a:gd name="T45" fmla="*/ 1615 h 3384"/>
              <a:gd name="T46" fmla="*/ 1386 w 3384"/>
              <a:gd name="T47" fmla="*/ 1571 h 3384"/>
              <a:gd name="T48" fmla="*/ 928 w 3384"/>
              <a:gd name="T49" fmla="*/ 1122 h 3384"/>
              <a:gd name="T50" fmla="*/ 914 w 3384"/>
              <a:gd name="T51" fmla="*/ 1246 h 3384"/>
              <a:gd name="T52" fmla="*/ 1018 w 3384"/>
              <a:gd name="T53" fmla="*/ 1312 h 3384"/>
              <a:gd name="T54" fmla="*/ 1124 w 3384"/>
              <a:gd name="T55" fmla="*/ 1246 h 3384"/>
              <a:gd name="T56" fmla="*/ 1110 w 3384"/>
              <a:gd name="T57" fmla="*/ 1122 h 3384"/>
              <a:gd name="T58" fmla="*/ 1386 w 3384"/>
              <a:gd name="T59" fmla="*/ 1078 h 3384"/>
              <a:gd name="T60" fmla="*/ 1281 w 3384"/>
              <a:gd name="T61" fmla="*/ 1143 h 3384"/>
              <a:gd name="T62" fmla="*/ 1295 w 3384"/>
              <a:gd name="T63" fmla="*/ 1267 h 3384"/>
              <a:gd name="T64" fmla="*/ 2482 w 3384"/>
              <a:gd name="T65" fmla="*/ 1312 h 3384"/>
              <a:gd name="T66" fmla="*/ 2587 w 3384"/>
              <a:gd name="T67" fmla="*/ 1246 h 3384"/>
              <a:gd name="T68" fmla="*/ 2574 w 3384"/>
              <a:gd name="T69" fmla="*/ 1122 h 3384"/>
              <a:gd name="T70" fmla="*/ 1386 w 3384"/>
              <a:gd name="T71" fmla="*/ 1078 h 3384"/>
              <a:gd name="T72" fmla="*/ 2094 w 3384"/>
              <a:gd name="T73" fmla="*/ 48 h 3384"/>
              <a:gd name="T74" fmla="*/ 2546 w 3384"/>
              <a:gd name="T75" fmla="*/ 231 h 3384"/>
              <a:gd name="T76" fmla="*/ 2922 w 3384"/>
              <a:gd name="T77" fmla="*/ 530 h 3384"/>
              <a:gd name="T78" fmla="*/ 3199 w 3384"/>
              <a:gd name="T79" fmla="*/ 923 h 3384"/>
              <a:gd name="T80" fmla="*/ 3356 w 3384"/>
              <a:gd name="T81" fmla="*/ 1387 h 3384"/>
              <a:gd name="T82" fmla="*/ 3372 w 3384"/>
              <a:gd name="T83" fmla="*/ 1896 h 3384"/>
              <a:gd name="T84" fmla="*/ 3241 w 3384"/>
              <a:gd name="T85" fmla="*/ 2373 h 3384"/>
              <a:gd name="T86" fmla="*/ 2986 w 3384"/>
              <a:gd name="T87" fmla="*/ 2782 h 3384"/>
              <a:gd name="T88" fmla="*/ 2628 w 3384"/>
              <a:gd name="T89" fmla="*/ 3102 h 3384"/>
              <a:gd name="T90" fmla="*/ 2189 w 3384"/>
              <a:gd name="T91" fmla="*/ 3310 h 3384"/>
              <a:gd name="T92" fmla="*/ 1691 w 3384"/>
              <a:gd name="T93" fmla="*/ 3384 h 3384"/>
              <a:gd name="T94" fmla="*/ 1195 w 3384"/>
              <a:gd name="T95" fmla="*/ 3310 h 3384"/>
              <a:gd name="T96" fmla="*/ 756 w 3384"/>
              <a:gd name="T97" fmla="*/ 3102 h 3384"/>
              <a:gd name="T98" fmla="*/ 398 w 3384"/>
              <a:gd name="T99" fmla="*/ 2782 h 3384"/>
              <a:gd name="T100" fmla="*/ 143 w 3384"/>
              <a:gd name="T101" fmla="*/ 2373 h 3384"/>
              <a:gd name="T102" fmla="*/ 12 w 3384"/>
              <a:gd name="T103" fmla="*/ 1896 h 3384"/>
              <a:gd name="T104" fmla="*/ 28 w 3384"/>
              <a:gd name="T105" fmla="*/ 1387 h 3384"/>
              <a:gd name="T106" fmla="*/ 185 w 3384"/>
              <a:gd name="T107" fmla="*/ 923 h 3384"/>
              <a:gd name="T108" fmla="*/ 462 w 3384"/>
              <a:gd name="T109" fmla="*/ 530 h 3384"/>
              <a:gd name="T110" fmla="*/ 838 w 3384"/>
              <a:gd name="T111" fmla="*/ 231 h 3384"/>
              <a:gd name="T112" fmla="*/ 1290 w 3384"/>
              <a:gd name="T113" fmla="*/ 48 h 33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384" h="3384">
                <a:moveTo>
                  <a:pt x="1018" y="2072"/>
                </a:moveTo>
                <a:lnTo>
                  <a:pt x="992" y="2076"/>
                </a:lnTo>
                <a:lnTo>
                  <a:pt x="967" y="2085"/>
                </a:lnTo>
                <a:lnTo>
                  <a:pt x="945" y="2098"/>
                </a:lnTo>
                <a:lnTo>
                  <a:pt x="928" y="2117"/>
                </a:lnTo>
                <a:lnTo>
                  <a:pt x="914" y="2138"/>
                </a:lnTo>
                <a:lnTo>
                  <a:pt x="905" y="2163"/>
                </a:lnTo>
                <a:lnTo>
                  <a:pt x="902" y="2189"/>
                </a:lnTo>
                <a:lnTo>
                  <a:pt x="905" y="2216"/>
                </a:lnTo>
                <a:lnTo>
                  <a:pt x="914" y="2241"/>
                </a:lnTo>
                <a:lnTo>
                  <a:pt x="928" y="2262"/>
                </a:lnTo>
                <a:lnTo>
                  <a:pt x="945" y="2281"/>
                </a:lnTo>
                <a:lnTo>
                  <a:pt x="967" y="2295"/>
                </a:lnTo>
                <a:lnTo>
                  <a:pt x="992" y="2303"/>
                </a:lnTo>
                <a:lnTo>
                  <a:pt x="1018" y="2306"/>
                </a:lnTo>
                <a:lnTo>
                  <a:pt x="1046" y="2303"/>
                </a:lnTo>
                <a:lnTo>
                  <a:pt x="1071" y="2295"/>
                </a:lnTo>
                <a:lnTo>
                  <a:pt x="1092" y="2281"/>
                </a:lnTo>
                <a:lnTo>
                  <a:pt x="1110" y="2262"/>
                </a:lnTo>
                <a:lnTo>
                  <a:pt x="1124" y="2241"/>
                </a:lnTo>
                <a:lnTo>
                  <a:pt x="1132" y="2216"/>
                </a:lnTo>
                <a:lnTo>
                  <a:pt x="1135" y="2189"/>
                </a:lnTo>
                <a:lnTo>
                  <a:pt x="1132" y="2163"/>
                </a:lnTo>
                <a:lnTo>
                  <a:pt x="1124" y="2138"/>
                </a:lnTo>
                <a:lnTo>
                  <a:pt x="1110" y="2117"/>
                </a:lnTo>
                <a:lnTo>
                  <a:pt x="1092" y="2098"/>
                </a:lnTo>
                <a:lnTo>
                  <a:pt x="1071" y="2085"/>
                </a:lnTo>
                <a:lnTo>
                  <a:pt x="1046" y="2076"/>
                </a:lnTo>
                <a:lnTo>
                  <a:pt x="1018" y="2072"/>
                </a:lnTo>
                <a:close/>
                <a:moveTo>
                  <a:pt x="1386" y="2065"/>
                </a:moveTo>
                <a:lnTo>
                  <a:pt x="1360" y="2068"/>
                </a:lnTo>
                <a:lnTo>
                  <a:pt x="1335" y="2077"/>
                </a:lnTo>
                <a:lnTo>
                  <a:pt x="1314" y="2091"/>
                </a:lnTo>
                <a:lnTo>
                  <a:pt x="1295" y="2108"/>
                </a:lnTo>
                <a:lnTo>
                  <a:pt x="1281" y="2131"/>
                </a:lnTo>
                <a:lnTo>
                  <a:pt x="1273" y="2156"/>
                </a:lnTo>
                <a:lnTo>
                  <a:pt x="1270" y="2182"/>
                </a:lnTo>
                <a:lnTo>
                  <a:pt x="1273" y="2209"/>
                </a:lnTo>
                <a:lnTo>
                  <a:pt x="1281" y="2233"/>
                </a:lnTo>
                <a:lnTo>
                  <a:pt x="1295" y="2255"/>
                </a:lnTo>
                <a:lnTo>
                  <a:pt x="1314" y="2273"/>
                </a:lnTo>
                <a:lnTo>
                  <a:pt x="1335" y="2287"/>
                </a:lnTo>
                <a:lnTo>
                  <a:pt x="1360" y="2296"/>
                </a:lnTo>
                <a:lnTo>
                  <a:pt x="1386" y="2299"/>
                </a:lnTo>
                <a:lnTo>
                  <a:pt x="2482" y="2299"/>
                </a:lnTo>
                <a:lnTo>
                  <a:pt x="2509" y="2296"/>
                </a:lnTo>
                <a:lnTo>
                  <a:pt x="2534" y="2287"/>
                </a:lnTo>
                <a:lnTo>
                  <a:pt x="2555" y="2273"/>
                </a:lnTo>
                <a:lnTo>
                  <a:pt x="2574" y="2255"/>
                </a:lnTo>
                <a:lnTo>
                  <a:pt x="2587" y="2233"/>
                </a:lnTo>
                <a:lnTo>
                  <a:pt x="2596" y="2209"/>
                </a:lnTo>
                <a:lnTo>
                  <a:pt x="2600" y="2182"/>
                </a:lnTo>
                <a:lnTo>
                  <a:pt x="2596" y="2156"/>
                </a:lnTo>
                <a:lnTo>
                  <a:pt x="2587" y="2131"/>
                </a:lnTo>
                <a:lnTo>
                  <a:pt x="2574" y="2108"/>
                </a:lnTo>
                <a:lnTo>
                  <a:pt x="2555" y="2091"/>
                </a:lnTo>
                <a:lnTo>
                  <a:pt x="2534" y="2077"/>
                </a:lnTo>
                <a:lnTo>
                  <a:pt x="2509" y="2068"/>
                </a:lnTo>
                <a:lnTo>
                  <a:pt x="2482" y="2065"/>
                </a:lnTo>
                <a:lnTo>
                  <a:pt x="1386" y="2065"/>
                </a:lnTo>
                <a:close/>
                <a:moveTo>
                  <a:pt x="1018" y="1575"/>
                </a:moveTo>
                <a:lnTo>
                  <a:pt x="992" y="1578"/>
                </a:lnTo>
                <a:lnTo>
                  <a:pt x="967" y="1587"/>
                </a:lnTo>
                <a:lnTo>
                  <a:pt x="945" y="1601"/>
                </a:lnTo>
                <a:lnTo>
                  <a:pt x="928" y="1619"/>
                </a:lnTo>
                <a:lnTo>
                  <a:pt x="914" y="1641"/>
                </a:lnTo>
                <a:lnTo>
                  <a:pt x="905" y="1665"/>
                </a:lnTo>
                <a:lnTo>
                  <a:pt x="902" y="1691"/>
                </a:lnTo>
                <a:lnTo>
                  <a:pt x="905" y="1719"/>
                </a:lnTo>
                <a:lnTo>
                  <a:pt x="914" y="1743"/>
                </a:lnTo>
                <a:lnTo>
                  <a:pt x="928" y="1765"/>
                </a:lnTo>
                <a:lnTo>
                  <a:pt x="945" y="1783"/>
                </a:lnTo>
                <a:lnTo>
                  <a:pt x="967" y="1797"/>
                </a:lnTo>
                <a:lnTo>
                  <a:pt x="992" y="1806"/>
                </a:lnTo>
                <a:lnTo>
                  <a:pt x="1018" y="1809"/>
                </a:lnTo>
                <a:lnTo>
                  <a:pt x="1046" y="1806"/>
                </a:lnTo>
                <a:lnTo>
                  <a:pt x="1071" y="1797"/>
                </a:lnTo>
                <a:lnTo>
                  <a:pt x="1092" y="1783"/>
                </a:lnTo>
                <a:lnTo>
                  <a:pt x="1110" y="1765"/>
                </a:lnTo>
                <a:lnTo>
                  <a:pt x="1124" y="1743"/>
                </a:lnTo>
                <a:lnTo>
                  <a:pt x="1132" y="1719"/>
                </a:lnTo>
                <a:lnTo>
                  <a:pt x="1135" y="1691"/>
                </a:lnTo>
                <a:lnTo>
                  <a:pt x="1132" y="1665"/>
                </a:lnTo>
                <a:lnTo>
                  <a:pt x="1124" y="1641"/>
                </a:lnTo>
                <a:lnTo>
                  <a:pt x="1110" y="1619"/>
                </a:lnTo>
                <a:lnTo>
                  <a:pt x="1092" y="1601"/>
                </a:lnTo>
                <a:lnTo>
                  <a:pt x="1071" y="1587"/>
                </a:lnTo>
                <a:lnTo>
                  <a:pt x="1046" y="1578"/>
                </a:lnTo>
                <a:lnTo>
                  <a:pt x="1018" y="1575"/>
                </a:lnTo>
                <a:close/>
                <a:moveTo>
                  <a:pt x="1386" y="1571"/>
                </a:moveTo>
                <a:lnTo>
                  <a:pt x="1360" y="1574"/>
                </a:lnTo>
                <a:lnTo>
                  <a:pt x="1335" y="1583"/>
                </a:lnTo>
                <a:lnTo>
                  <a:pt x="1314" y="1597"/>
                </a:lnTo>
                <a:lnTo>
                  <a:pt x="1295" y="1615"/>
                </a:lnTo>
                <a:lnTo>
                  <a:pt x="1281" y="1637"/>
                </a:lnTo>
                <a:lnTo>
                  <a:pt x="1273" y="1661"/>
                </a:lnTo>
                <a:lnTo>
                  <a:pt x="1270" y="1688"/>
                </a:lnTo>
                <a:lnTo>
                  <a:pt x="1273" y="1716"/>
                </a:lnTo>
                <a:lnTo>
                  <a:pt x="1281" y="1740"/>
                </a:lnTo>
                <a:lnTo>
                  <a:pt x="1295" y="1762"/>
                </a:lnTo>
                <a:lnTo>
                  <a:pt x="1314" y="1779"/>
                </a:lnTo>
                <a:lnTo>
                  <a:pt x="1335" y="1794"/>
                </a:lnTo>
                <a:lnTo>
                  <a:pt x="1360" y="1803"/>
                </a:lnTo>
                <a:lnTo>
                  <a:pt x="1386" y="1806"/>
                </a:lnTo>
                <a:lnTo>
                  <a:pt x="2482" y="1806"/>
                </a:lnTo>
                <a:lnTo>
                  <a:pt x="2509" y="1803"/>
                </a:lnTo>
                <a:lnTo>
                  <a:pt x="2534" y="1794"/>
                </a:lnTo>
                <a:lnTo>
                  <a:pt x="2555" y="1779"/>
                </a:lnTo>
                <a:lnTo>
                  <a:pt x="2574" y="1762"/>
                </a:lnTo>
                <a:lnTo>
                  <a:pt x="2587" y="1740"/>
                </a:lnTo>
                <a:lnTo>
                  <a:pt x="2596" y="1716"/>
                </a:lnTo>
                <a:lnTo>
                  <a:pt x="2600" y="1688"/>
                </a:lnTo>
                <a:lnTo>
                  <a:pt x="2596" y="1661"/>
                </a:lnTo>
                <a:lnTo>
                  <a:pt x="2587" y="1637"/>
                </a:lnTo>
                <a:lnTo>
                  <a:pt x="2574" y="1615"/>
                </a:lnTo>
                <a:lnTo>
                  <a:pt x="2555" y="1597"/>
                </a:lnTo>
                <a:lnTo>
                  <a:pt x="2534" y="1583"/>
                </a:lnTo>
                <a:lnTo>
                  <a:pt x="2509" y="1574"/>
                </a:lnTo>
                <a:lnTo>
                  <a:pt x="2482" y="1571"/>
                </a:lnTo>
                <a:lnTo>
                  <a:pt x="1386" y="1571"/>
                </a:lnTo>
                <a:close/>
                <a:moveTo>
                  <a:pt x="1018" y="1078"/>
                </a:moveTo>
                <a:lnTo>
                  <a:pt x="992" y="1081"/>
                </a:lnTo>
                <a:lnTo>
                  <a:pt x="967" y="1089"/>
                </a:lnTo>
                <a:lnTo>
                  <a:pt x="945" y="1103"/>
                </a:lnTo>
                <a:lnTo>
                  <a:pt x="928" y="1122"/>
                </a:lnTo>
                <a:lnTo>
                  <a:pt x="914" y="1143"/>
                </a:lnTo>
                <a:lnTo>
                  <a:pt x="905" y="1168"/>
                </a:lnTo>
                <a:lnTo>
                  <a:pt x="902" y="1195"/>
                </a:lnTo>
                <a:lnTo>
                  <a:pt x="905" y="1221"/>
                </a:lnTo>
                <a:lnTo>
                  <a:pt x="914" y="1246"/>
                </a:lnTo>
                <a:lnTo>
                  <a:pt x="928" y="1267"/>
                </a:lnTo>
                <a:lnTo>
                  <a:pt x="945" y="1286"/>
                </a:lnTo>
                <a:lnTo>
                  <a:pt x="967" y="1299"/>
                </a:lnTo>
                <a:lnTo>
                  <a:pt x="992" y="1308"/>
                </a:lnTo>
                <a:lnTo>
                  <a:pt x="1018" y="1312"/>
                </a:lnTo>
                <a:lnTo>
                  <a:pt x="1046" y="1308"/>
                </a:lnTo>
                <a:lnTo>
                  <a:pt x="1071" y="1299"/>
                </a:lnTo>
                <a:lnTo>
                  <a:pt x="1092" y="1286"/>
                </a:lnTo>
                <a:lnTo>
                  <a:pt x="1110" y="1267"/>
                </a:lnTo>
                <a:lnTo>
                  <a:pt x="1124" y="1246"/>
                </a:lnTo>
                <a:lnTo>
                  <a:pt x="1132" y="1221"/>
                </a:lnTo>
                <a:lnTo>
                  <a:pt x="1135" y="1195"/>
                </a:lnTo>
                <a:lnTo>
                  <a:pt x="1132" y="1168"/>
                </a:lnTo>
                <a:lnTo>
                  <a:pt x="1124" y="1143"/>
                </a:lnTo>
                <a:lnTo>
                  <a:pt x="1110" y="1122"/>
                </a:lnTo>
                <a:lnTo>
                  <a:pt x="1092" y="1103"/>
                </a:lnTo>
                <a:lnTo>
                  <a:pt x="1071" y="1089"/>
                </a:lnTo>
                <a:lnTo>
                  <a:pt x="1046" y="1081"/>
                </a:lnTo>
                <a:lnTo>
                  <a:pt x="1018" y="1078"/>
                </a:lnTo>
                <a:close/>
                <a:moveTo>
                  <a:pt x="1386" y="1078"/>
                </a:moveTo>
                <a:lnTo>
                  <a:pt x="1360" y="1081"/>
                </a:lnTo>
                <a:lnTo>
                  <a:pt x="1335" y="1089"/>
                </a:lnTo>
                <a:lnTo>
                  <a:pt x="1314" y="1103"/>
                </a:lnTo>
                <a:lnTo>
                  <a:pt x="1295" y="1122"/>
                </a:lnTo>
                <a:lnTo>
                  <a:pt x="1281" y="1143"/>
                </a:lnTo>
                <a:lnTo>
                  <a:pt x="1273" y="1168"/>
                </a:lnTo>
                <a:lnTo>
                  <a:pt x="1270" y="1195"/>
                </a:lnTo>
                <a:lnTo>
                  <a:pt x="1273" y="1221"/>
                </a:lnTo>
                <a:lnTo>
                  <a:pt x="1281" y="1246"/>
                </a:lnTo>
                <a:lnTo>
                  <a:pt x="1295" y="1267"/>
                </a:lnTo>
                <a:lnTo>
                  <a:pt x="1314" y="1286"/>
                </a:lnTo>
                <a:lnTo>
                  <a:pt x="1335" y="1299"/>
                </a:lnTo>
                <a:lnTo>
                  <a:pt x="1360" y="1308"/>
                </a:lnTo>
                <a:lnTo>
                  <a:pt x="1386" y="1312"/>
                </a:lnTo>
                <a:lnTo>
                  <a:pt x="2482" y="1312"/>
                </a:lnTo>
                <a:lnTo>
                  <a:pt x="2509" y="1308"/>
                </a:lnTo>
                <a:lnTo>
                  <a:pt x="2534" y="1299"/>
                </a:lnTo>
                <a:lnTo>
                  <a:pt x="2555" y="1286"/>
                </a:lnTo>
                <a:lnTo>
                  <a:pt x="2574" y="1267"/>
                </a:lnTo>
                <a:lnTo>
                  <a:pt x="2587" y="1246"/>
                </a:lnTo>
                <a:lnTo>
                  <a:pt x="2596" y="1221"/>
                </a:lnTo>
                <a:lnTo>
                  <a:pt x="2600" y="1195"/>
                </a:lnTo>
                <a:lnTo>
                  <a:pt x="2596" y="1168"/>
                </a:lnTo>
                <a:lnTo>
                  <a:pt x="2587" y="1143"/>
                </a:lnTo>
                <a:lnTo>
                  <a:pt x="2574" y="1122"/>
                </a:lnTo>
                <a:lnTo>
                  <a:pt x="2555" y="1103"/>
                </a:lnTo>
                <a:lnTo>
                  <a:pt x="2534" y="1089"/>
                </a:lnTo>
                <a:lnTo>
                  <a:pt x="2509" y="1081"/>
                </a:lnTo>
                <a:lnTo>
                  <a:pt x="2482" y="1078"/>
                </a:lnTo>
                <a:lnTo>
                  <a:pt x="1386" y="1078"/>
                </a:lnTo>
                <a:close/>
                <a:moveTo>
                  <a:pt x="1691" y="0"/>
                </a:moveTo>
                <a:lnTo>
                  <a:pt x="1795" y="3"/>
                </a:lnTo>
                <a:lnTo>
                  <a:pt x="1896" y="12"/>
                </a:lnTo>
                <a:lnTo>
                  <a:pt x="1997" y="28"/>
                </a:lnTo>
                <a:lnTo>
                  <a:pt x="2094" y="48"/>
                </a:lnTo>
                <a:lnTo>
                  <a:pt x="2189" y="74"/>
                </a:lnTo>
                <a:lnTo>
                  <a:pt x="2283" y="106"/>
                </a:lnTo>
                <a:lnTo>
                  <a:pt x="2373" y="143"/>
                </a:lnTo>
                <a:lnTo>
                  <a:pt x="2461" y="185"/>
                </a:lnTo>
                <a:lnTo>
                  <a:pt x="2546" y="231"/>
                </a:lnTo>
                <a:lnTo>
                  <a:pt x="2628" y="282"/>
                </a:lnTo>
                <a:lnTo>
                  <a:pt x="2707" y="338"/>
                </a:lnTo>
                <a:lnTo>
                  <a:pt x="2782" y="398"/>
                </a:lnTo>
                <a:lnTo>
                  <a:pt x="2854" y="462"/>
                </a:lnTo>
                <a:lnTo>
                  <a:pt x="2922" y="530"/>
                </a:lnTo>
                <a:lnTo>
                  <a:pt x="2986" y="602"/>
                </a:lnTo>
                <a:lnTo>
                  <a:pt x="3046" y="677"/>
                </a:lnTo>
                <a:lnTo>
                  <a:pt x="3102" y="756"/>
                </a:lnTo>
                <a:lnTo>
                  <a:pt x="3153" y="838"/>
                </a:lnTo>
                <a:lnTo>
                  <a:pt x="3199" y="923"/>
                </a:lnTo>
                <a:lnTo>
                  <a:pt x="3241" y="1011"/>
                </a:lnTo>
                <a:lnTo>
                  <a:pt x="3278" y="1101"/>
                </a:lnTo>
                <a:lnTo>
                  <a:pt x="3310" y="1195"/>
                </a:lnTo>
                <a:lnTo>
                  <a:pt x="3336" y="1290"/>
                </a:lnTo>
                <a:lnTo>
                  <a:pt x="3356" y="1387"/>
                </a:lnTo>
                <a:lnTo>
                  <a:pt x="3372" y="1488"/>
                </a:lnTo>
                <a:lnTo>
                  <a:pt x="3381" y="1588"/>
                </a:lnTo>
                <a:lnTo>
                  <a:pt x="3384" y="1691"/>
                </a:lnTo>
                <a:lnTo>
                  <a:pt x="3381" y="1795"/>
                </a:lnTo>
                <a:lnTo>
                  <a:pt x="3372" y="1896"/>
                </a:lnTo>
                <a:lnTo>
                  <a:pt x="3356" y="1997"/>
                </a:lnTo>
                <a:lnTo>
                  <a:pt x="3336" y="2094"/>
                </a:lnTo>
                <a:lnTo>
                  <a:pt x="3310" y="2189"/>
                </a:lnTo>
                <a:lnTo>
                  <a:pt x="3278" y="2283"/>
                </a:lnTo>
                <a:lnTo>
                  <a:pt x="3241" y="2373"/>
                </a:lnTo>
                <a:lnTo>
                  <a:pt x="3199" y="2461"/>
                </a:lnTo>
                <a:lnTo>
                  <a:pt x="3153" y="2546"/>
                </a:lnTo>
                <a:lnTo>
                  <a:pt x="3102" y="2628"/>
                </a:lnTo>
                <a:lnTo>
                  <a:pt x="3046" y="2707"/>
                </a:lnTo>
                <a:lnTo>
                  <a:pt x="2986" y="2782"/>
                </a:lnTo>
                <a:lnTo>
                  <a:pt x="2922" y="2854"/>
                </a:lnTo>
                <a:lnTo>
                  <a:pt x="2854" y="2922"/>
                </a:lnTo>
                <a:lnTo>
                  <a:pt x="2782" y="2986"/>
                </a:lnTo>
                <a:lnTo>
                  <a:pt x="2707" y="3046"/>
                </a:lnTo>
                <a:lnTo>
                  <a:pt x="2628" y="3102"/>
                </a:lnTo>
                <a:lnTo>
                  <a:pt x="2546" y="3153"/>
                </a:lnTo>
                <a:lnTo>
                  <a:pt x="2461" y="3199"/>
                </a:lnTo>
                <a:lnTo>
                  <a:pt x="2373" y="3241"/>
                </a:lnTo>
                <a:lnTo>
                  <a:pt x="2283" y="3278"/>
                </a:lnTo>
                <a:lnTo>
                  <a:pt x="2189" y="3310"/>
                </a:lnTo>
                <a:lnTo>
                  <a:pt x="2094" y="3336"/>
                </a:lnTo>
                <a:lnTo>
                  <a:pt x="1997" y="3356"/>
                </a:lnTo>
                <a:lnTo>
                  <a:pt x="1896" y="3372"/>
                </a:lnTo>
                <a:lnTo>
                  <a:pt x="1795" y="3381"/>
                </a:lnTo>
                <a:lnTo>
                  <a:pt x="1691" y="3384"/>
                </a:lnTo>
                <a:lnTo>
                  <a:pt x="1588" y="3381"/>
                </a:lnTo>
                <a:lnTo>
                  <a:pt x="1488" y="3372"/>
                </a:lnTo>
                <a:lnTo>
                  <a:pt x="1387" y="3356"/>
                </a:lnTo>
                <a:lnTo>
                  <a:pt x="1290" y="3336"/>
                </a:lnTo>
                <a:lnTo>
                  <a:pt x="1195" y="3310"/>
                </a:lnTo>
                <a:lnTo>
                  <a:pt x="1101" y="3278"/>
                </a:lnTo>
                <a:lnTo>
                  <a:pt x="1011" y="3241"/>
                </a:lnTo>
                <a:lnTo>
                  <a:pt x="923" y="3199"/>
                </a:lnTo>
                <a:lnTo>
                  <a:pt x="838" y="3153"/>
                </a:lnTo>
                <a:lnTo>
                  <a:pt x="756" y="3102"/>
                </a:lnTo>
                <a:lnTo>
                  <a:pt x="677" y="3046"/>
                </a:lnTo>
                <a:lnTo>
                  <a:pt x="602" y="2986"/>
                </a:lnTo>
                <a:lnTo>
                  <a:pt x="530" y="2922"/>
                </a:lnTo>
                <a:lnTo>
                  <a:pt x="462" y="2854"/>
                </a:lnTo>
                <a:lnTo>
                  <a:pt x="398" y="2782"/>
                </a:lnTo>
                <a:lnTo>
                  <a:pt x="338" y="2707"/>
                </a:lnTo>
                <a:lnTo>
                  <a:pt x="282" y="2628"/>
                </a:lnTo>
                <a:lnTo>
                  <a:pt x="231" y="2546"/>
                </a:lnTo>
                <a:lnTo>
                  <a:pt x="185" y="2461"/>
                </a:lnTo>
                <a:lnTo>
                  <a:pt x="143" y="2373"/>
                </a:lnTo>
                <a:lnTo>
                  <a:pt x="106" y="2283"/>
                </a:lnTo>
                <a:lnTo>
                  <a:pt x="74" y="2189"/>
                </a:lnTo>
                <a:lnTo>
                  <a:pt x="48" y="2094"/>
                </a:lnTo>
                <a:lnTo>
                  <a:pt x="28" y="1997"/>
                </a:lnTo>
                <a:lnTo>
                  <a:pt x="12" y="1896"/>
                </a:lnTo>
                <a:lnTo>
                  <a:pt x="3" y="1795"/>
                </a:lnTo>
                <a:lnTo>
                  <a:pt x="0" y="1691"/>
                </a:lnTo>
                <a:lnTo>
                  <a:pt x="3" y="1588"/>
                </a:lnTo>
                <a:lnTo>
                  <a:pt x="12" y="1488"/>
                </a:lnTo>
                <a:lnTo>
                  <a:pt x="28" y="1387"/>
                </a:lnTo>
                <a:lnTo>
                  <a:pt x="48" y="1290"/>
                </a:lnTo>
                <a:lnTo>
                  <a:pt x="74" y="1195"/>
                </a:lnTo>
                <a:lnTo>
                  <a:pt x="106" y="1101"/>
                </a:lnTo>
                <a:lnTo>
                  <a:pt x="143" y="1011"/>
                </a:lnTo>
                <a:lnTo>
                  <a:pt x="185" y="923"/>
                </a:lnTo>
                <a:lnTo>
                  <a:pt x="231" y="838"/>
                </a:lnTo>
                <a:lnTo>
                  <a:pt x="282" y="756"/>
                </a:lnTo>
                <a:lnTo>
                  <a:pt x="338" y="677"/>
                </a:lnTo>
                <a:lnTo>
                  <a:pt x="398" y="602"/>
                </a:lnTo>
                <a:lnTo>
                  <a:pt x="462" y="530"/>
                </a:lnTo>
                <a:lnTo>
                  <a:pt x="530" y="462"/>
                </a:lnTo>
                <a:lnTo>
                  <a:pt x="602" y="398"/>
                </a:lnTo>
                <a:lnTo>
                  <a:pt x="677" y="338"/>
                </a:lnTo>
                <a:lnTo>
                  <a:pt x="756" y="282"/>
                </a:lnTo>
                <a:lnTo>
                  <a:pt x="838" y="231"/>
                </a:lnTo>
                <a:lnTo>
                  <a:pt x="923" y="185"/>
                </a:lnTo>
                <a:lnTo>
                  <a:pt x="1011" y="143"/>
                </a:lnTo>
                <a:lnTo>
                  <a:pt x="1101" y="106"/>
                </a:lnTo>
                <a:lnTo>
                  <a:pt x="1195" y="74"/>
                </a:lnTo>
                <a:lnTo>
                  <a:pt x="1290" y="48"/>
                </a:lnTo>
                <a:lnTo>
                  <a:pt x="1387" y="28"/>
                </a:lnTo>
                <a:lnTo>
                  <a:pt x="1488" y="12"/>
                </a:lnTo>
                <a:lnTo>
                  <a:pt x="1588" y="3"/>
                </a:lnTo>
                <a:lnTo>
                  <a:pt x="1691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34" name="Freeform 175"/>
          <p:cNvSpPr>
            <a:spLocks noEditPoints="1"/>
          </p:cNvSpPr>
          <p:nvPr/>
        </p:nvSpPr>
        <p:spPr bwMode="auto">
          <a:xfrm>
            <a:off x="5325177" y="3440113"/>
            <a:ext cx="596900" cy="593725"/>
          </a:xfrm>
          <a:custGeom>
            <a:avLst/>
            <a:gdLst>
              <a:gd name="T0" fmla="*/ 1254 w 3384"/>
              <a:gd name="T1" fmla="*/ 2082 h 3370"/>
              <a:gd name="T2" fmla="*/ 1238 w 3384"/>
              <a:gd name="T3" fmla="*/ 1984 h 3370"/>
              <a:gd name="T4" fmla="*/ 1246 w 3384"/>
              <a:gd name="T5" fmla="*/ 1907 h 3370"/>
              <a:gd name="T6" fmla="*/ 493 w 3384"/>
              <a:gd name="T7" fmla="*/ 1739 h 3370"/>
              <a:gd name="T8" fmla="*/ 493 w 3384"/>
              <a:gd name="T9" fmla="*/ 1565 h 3370"/>
              <a:gd name="T10" fmla="*/ 1505 w 3384"/>
              <a:gd name="T11" fmla="*/ 1235 h 3370"/>
              <a:gd name="T12" fmla="*/ 1501 w 3384"/>
              <a:gd name="T13" fmla="*/ 1262 h 3370"/>
              <a:gd name="T14" fmla="*/ 1414 w 3384"/>
              <a:gd name="T15" fmla="*/ 1984 h 3370"/>
              <a:gd name="T16" fmla="*/ 1418 w 3384"/>
              <a:gd name="T17" fmla="*/ 2016 h 3370"/>
              <a:gd name="T18" fmla="*/ 1425 w 3384"/>
              <a:gd name="T19" fmla="*/ 2039 h 3370"/>
              <a:gd name="T20" fmla="*/ 1438 w 3384"/>
              <a:gd name="T21" fmla="*/ 2062 h 3370"/>
              <a:gd name="T22" fmla="*/ 1497 w 3384"/>
              <a:gd name="T23" fmla="*/ 2110 h 3370"/>
              <a:gd name="T24" fmla="*/ 2813 w 3384"/>
              <a:gd name="T25" fmla="*/ 2122 h 3370"/>
              <a:gd name="T26" fmla="*/ 2890 w 3384"/>
              <a:gd name="T27" fmla="*/ 2098 h 3370"/>
              <a:gd name="T28" fmla="*/ 2940 w 3384"/>
              <a:gd name="T29" fmla="*/ 2038 h 3370"/>
              <a:gd name="T30" fmla="*/ 3038 w 3384"/>
              <a:gd name="T31" fmla="*/ 1262 h 3370"/>
              <a:gd name="T32" fmla="*/ 2259 w 3384"/>
              <a:gd name="T33" fmla="*/ 1690 h 3370"/>
              <a:gd name="T34" fmla="*/ 2247 w 3384"/>
              <a:gd name="T35" fmla="*/ 1695 h 3370"/>
              <a:gd name="T36" fmla="*/ 2219 w 3384"/>
              <a:gd name="T37" fmla="*/ 1700 h 3370"/>
              <a:gd name="T38" fmla="*/ 2200 w 3384"/>
              <a:gd name="T39" fmla="*/ 1698 h 3370"/>
              <a:gd name="T40" fmla="*/ 2181 w 3384"/>
              <a:gd name="T41" fmla="*/ 1690 h 3370"/>
              <a:gd name="T42" fmla="*/ 1527 w 3384"/>
              <a:gd name="T43" fmla="*/ 1183 h 3370"/>
              <a:gd name="T44" fmla="*/ 1315 w 3384"/>
              <a:gd name="T45" fmla="*/ 1339 h 3370"/>
              <a:gd name="T46" fmla="*/ 1342 w 3384"/>
              <a:gd name="T47" fmla="*/ 1164 h 3370"/>
              <a:gd name="T48" fmla="*/ 1622 w 3384"/>
              <a:gd name="T49" fmla="*/ 1127 h 3370"/>
              <a:gd name="T50" fmla="*/ 2901 w 3384"/>
              <a:gd name="T51" fmla="*/ 1125 h 3370"/>
              <a:gd name="T52" fmla="*/ 1795 w 3384"/>
              <a:gd name="T53" fmla="*/ 3 h 3370"/>
              <a:gd name="T54" fmla="*/ 2094 w 3384"/>
              <a:gd name="T55" fmla="*/ 48 h 3370"/>
              <a:gd name="T56" fmla="*/ 2373 w 3384"/>
              <a:gd name="T57" fmla="*/ 143 h 3370"/>
              <a:gd name="T58" fmla="*/ 2628 w 3384"/>
              <a:gd name="T59" fmla="*/ 281 h 3370"/>
              <a:gd name="T60" fmla="*/ 2854 w 3384"/>
              <a:gd name="T61" fmla="*/ 460 h 3370"/>
              <a:gd name="T62" fmla="*/ 3046 w 3384"/>
              <a:gd name="T63" fmla="*/ 675 h 3370"/>
              <a:gd name="T64" fmla="*/ 3200 w 3384"/>
              <a:gd name="T65" fmla="*/ 919 h 3370"/>
              <a:gd name="T66" fmla="*/ 3310 w 3384"/>
              <a:gd name="T67" fmla="*/ 1190 h 3370"/>
              <a:gd name="T68" fmla="*/ 3372 w 3384"/>
              <a:gd name="T69" fmla="*/ 1482 h 3370"/>
              <a:gd name="T70" fmla="*/ 3381 w 3384"/>
              <a:gd name="T71" fmla="*/ 1787 h 3370"/>
              <a:gd name="T72" fmla="*/ 3336 w 3384"/>
              <a:gd name="T73" fmla="*/ 2085 h 3370"/>
              <a:gd name="T74" fmla="*/ 3242 w 3384"/>
              <a:gd name="T75" fmla="*/ 2363 h 3370"/>
              <a:gd name="T76" fmla="*/ 3102 w 3384"/>
              <a:gd name="T77" fmla="*/ 2617 h 3370"/>
              <a:gd name="T78" fmla="*/ 2922 w 3384"/>
              <a:gd name="T79" fmla="*/ 2842 h 3370"/>
              <a:gd name="T80" fmla="*/ 2706 w 3384"/>
              <a:gd name="T81" fmla="*/ 3033 h 3370"/>
              <a:gd name="T82" fmla="*/ 2461 w 3384"/>
              <a:gd name="T83" fmla="*/ 3186 h 3370"/>
              <a:gd name="T84" fmla="*/ 2189 w 3384"/>
              <a:gd name="T85" fmla="*/ 3296 h 3370"/>
              <a:gd name="T86" fmla="*/ 1897 w 3384"/>
              <a:gd name="T87" fmla="*/ 3357 h 3370"/>
              <a:gd name="T88" fmla="*/ 1589 w 3384"/>
              <a:gd name="T89" fmla="*/ 3367 h 3370"/>
              <a:gd name="T90" fmla="*/ 1290 w 3384"/>
              <a:gd name="T91" fmla="*/ 3322 h 3370"/>
              <a:gd name="T92" fmla="*/ 1011 w 3384"/>
              <a:gd name="T93" fmla="*/ 3228 h 3370"/>
              <a:gd name="T94" fmla="*/ 756 w 3384"/>
              <a:gd name="T95" fmla="*/ 3089 h 3370"/>
              <a:gd name="T96" fmla="*/ 530 w 3384"/>
              <a:gd name="T97" fmla="*/ 2910 h 3370"/>
              <a:gd name="T98" fmla="*/ 338 w 3384"/>
              <a:gd name="T99" fmla="*/ 2696 h 3370"/>
              <a:gd name="T100" fmla="*/ 184 w 3384"/>
              <a:gd name="T101" fmla="*/ 2451 h 3370"/>
              <a:gd name="T102" fmla="*/ 74 w 3384"/>
              <a:gd name="T103" fmla="*/ 2180 h 3370"/>
              <a:gd name="T104" fmla="*/ 12 w 3384"/>
              <a:gd name="T105" fmla="*/ 1889 h 3370"/>
              <a:gd name="T106" fmla="*/ 3 w 3384"/>
              <a:gd name="T107" fmla="*/ 1582 h 3370"/>
              <a:gd name="T108" fmla="*/ 47 w 3384"/>
              <a:gd name="T109" fmla="*/ 1285 h 3370"/>
              <a:gd name="T110" fmla="*/ 142 w 3384"/>
              <a:gd name="T111" fmla="*/ 1007 h 3370"/>
              <a:gd name="T112" fmla="*/ 282 w 3384"/>
              <a:gd name="T113" fmla="*/ 753 h 3370"/>
              <a:gd name="T114" fmla="*/ 462 w 3384"/>
              <a:gd name="T115" fmla="*/ 528 h 3370"/>
              <a:gd name="T116" fmla="*/ 678 w 3384"/>
              <a:gd name="T117" fmla="*/ 336 h 3370"/>
              <a:gd name="T118" fmla="*/ 923 w 3384"/>
              <a:gd name="T119" fmla="*/ 184 h 3370"/>
              <a:gd name="T120" fmla="*/ 1195 w 3384"/>
              <a:gd name="T121" fmla="*/ 74 h 3370"/>
              <a:gd name="T122" fmla="*/ 1487 w 3384"/>
              <a:gd name="T123" fmla="*/ 12 h 33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3384" h="3370">
                <a:moveTo>
                  <a:pt x="683" y="1907"/>
                </a:moveTo>
                <a:lnTo>
                  <a:pt x="683" y="2082"/>
                </a:lnTo>
                <a:lnTo>
                  <a:pt x="1254" y="2082"/>
                </a:lnTo>
                <a:lnTo>
                  <a:pt x="1245" y="2051"/>
                </a:lnTo>
                <a:lnTo>
                  <a:pt x="1240" y="2018"/>
                </a:lnTo>
                <a:lnTo>
                  <a:pt x="1238" y="1984"/>
                </a:lnTo>
                <a:lnTo>
                  <a:pt x="1238" y="1974"/>
                </a:lnTo>
                <a:lnTo>
                  <a:pt x="1240" y="1964"/>
                </a:lnTo>
                <a:lnTo>
                  <a:pt x="1246" y="1907"/>
                </a:lnTo>
                <a:lnTo>
                  <a:pt x="683" y="1907"/>
                </a:lnTo>
                <a:close/>
                <a:moveTo>
                  <a:pt x="493" y="1565"/>
                </a:moveTo>
                <a:lnTo>
                  <a:pt x="493" y="1739"/>
                </a:lnTo>
                <a:lnTo>
                  <a:pt x="1267" y="1739"/>
                </a:lnTo>
                <a:lnTo>
                  <a:pt x="1288" y="1565"/>
                </a:lnTo>
                <a:lnTo>
                  <a:pt x="493" y="1565"/>
                </a:lnTo>
                <a:close/>
                <a:moveTo>
                  <a:pt x="1527" y="1183"/>
                </a:moveTo>
                <a:lnTo>
                  <a:pt x="1513" y="1207"/>
                </a:lnTo>
                <a:lnTo>
                  <a:pt x="1505" y="1235"/>
                </a:lnTo>
                <a:lnTo>
                  <a:pt x="1505" y="1234"/>
                </a:lnTo>
                <a:lnTo>
                  <a:pt x="1505" y="1237"/>
                </a:lnTo>
                <a:lnTo>
                  <a:pt x="1501" y="1262"/>
                </a:lnTo>
                <a:lnTo>
                  <a:pt x="1464" y="1565"/>
                </a:lnTo>
                <a:lnTo>
                  <a:pt x="1460" y="1600"/>
                </a:lnTo>
                <a:lnTo>
                  <a:pt x="1414" y="1984"/>
                </a:lnTo>
                <a:lnTo>
                  <a:pt x="1417" y="2012"/>
                </a:lnTo>
                <a:lnTo>
                  <a:pt x="1417" y="2014"/>
                </a:lnTo>
                <a:lnTo>
                  <a:pt x="1418" y="2016"/>
                </a:lnTo>
                <a:lnTo>
                  <a:pt x="1421" y="2027"/>
                </a:lnTo>
                <a:lnTo>
                  <a:pt x="1424" y="2038"/>
                </a:lnTo>
                <a:lnTo>
                  <a:pt x="1425" y="2039"/>
                </a:lnTo>
                <a:lnTo>
                  <a:pt x="1425" y="2041"/>
                </a:lnTo>
                <a:lnTo>
                  <a:pt x="1438" y="2061"/>
                </a:lnTo>
                <a:lnTo>
                  <a:pt x="1438" y="2062"/>
                </a:lnTo>
                <a:lnTo>
                  <a:pt x="1454" y="2082"/>
                </a:lnTo>
                <a:lnTo>
                  <a:pt x="1475" y="2098"/>
                </a:lnTo>
                <a:lnTo>
                  <a:pt x="1497" y="2110"/>
                </a:lnTo>
                <a:lnTo>
                  <a:pt x="1523" y="2119"/>
                </a:lnTo>
                <a:lnTo>
                  <a:pt x="1551" y="2122"/>
                </a:lnTo>
                <a:lnTo>
                  <a:pt x="2813" y="2122"/>
                </a:lnTo>
                <a:lnTo>
                  <a:pt x="2840" y="2119"/>
                </a:lnTo>
                <a:lnTo>
                  <a:pt x="2867" y="2110"/>
                </a:lnTo>
                <a:lnTo>
                  <a:pt x="2890" y="2098"/>
                </a:lnTo>
                <a:lnTo>
                  <a:pt x="2910" y="2082"/>
                </a:lnTo>
                <a:lnTo>
                  <a:pt x="2927" y="2061"/>
                </a:lnTo>
                <a:lnTo>
                  <a:pt x="2940" y="2038"/>
                </a:lnTo>
                <a:lnTo>
                  <a:pt x="2947" y="2012"/>
                </a:lnTo>
                <a:lnTo>
                  <a:pt x="2950" y="1984"/>
                </a:lnTo>
                <a:lnTo>
                  <a:pt x="3038" y="1262"/>
                </a:lnTo>
                <a:lnTo>
                  <a:pt x="3036" y="1243"/>
                </a:lnTo>
                <a:lnTo>
                  <a:pt x="2260" y="1689"/>
                </a:lnTo>
                <a:lnTo>
                  <a:pt x="2259" y="1690"/>
                </a:lnTo>
                <a:lnTo>
                  <a:pt x="2257" y="1690"/>
                </a:lnTo>
                <a:lnTo>
                  <a:pt x="2254" y="1691"/>
                </a:lnTo>
                <a:lnTo>
                  <a:pt x="2247" y="1695"/>
                </a:lnTo>
                <a:lnTo>
                  <a:pt x="2239" y="1698"/>
                </a:lnTo>
                <a:lnTo>
                  <a:pt x="2237" y="1698"/>
                </a:lnTo>
                <a:lnTo>
                  <a:pt x="2219" y="1700"/>
                </a:lnTo>
                <a:lnTo>
                  <a:pt x="2219" y="1700"/>
                </a:lnTo>
                <a:lnTo>
                  <a:pt x="2202" y="1698"/>
                </a:lnTo>
                <a:lnTo>
                  <a:pt x="2200" y="1698"/>
                </a:lnTo>
                <a:lnTo>
                  <a:pt x="2191" y="1695"/>
                </a:lnTo>
                <a:lnTo>
                  <a:pt x="2184" y="1691"/>
                </a:lnTo>
                <a:lnTo>
                  <a:pt x="2181" y="1690"/>
                </a:lnTo>
                <a:lnTo>
                  <a:pt x="2178" y="1689"/>
                </a:lnTo>
                <a:lnTo>
                  <a:pt x="1527" y="1249"/>
                </a:lnTo>
                <a:lnTo>
                  <a:pt x="1527" y="1183"/>
                </a:lnTo>
                <a:close/>
                <a:moveTo>
                  <a:pt x="322" y="1164"/>
                </a:moveTo>
                <a:lnTo>
                  <a:pt x="322" y="1339"/>
                </a:lnTo>
                <a:lnTo>
                  <a:pt x="1315" y="1339"/>
                </a:lnTo>
                <a:lnTo>
                  <a:pt x="1326" y="1249"/>
                </a:lnTo>
                <a:lnTo>
                  <a:pt x="1332" y="1206"/>
                </a:lnTo>
                <a:lnTo>
                  <a:pt x="1342" y="1164"/>
                </a:lnTo>
                <a:lnTo>
                  <a:pt x="322" y="1164"/>
                </a:lnTo>
                <a:close/>
                <a:moveTo>
                  <a:pt x="1638" y="1125"/>
                </a:moveTo>
                <a:lnTo>
                  <a:pt x="1622" y="1127"/>
                </a:lnTo>
                <a:lnTo>
                  <a:pt x="2219" y="1532"/>
                </a:lnTo>
                <a:lnTo>
                  <a:pt x="2926" y="1128"/>
                </a:lnTo>
                <a:lnTo>
                  <a:pt x="2901" y="1125"/>
                </a:lnTo>
                <a:lnTo>
                  <a:pt x="1638" y="1125"/>
                </a:lnTo>
                <a:close/>
                <a:moveTo>
                  <a:pt x="1691" y="0"/>
                </a:moveTo>
                <a:lnTo>
                  <a:pt x="1795" y="3"/>
                </a:lnTo>
                <a:lnTo>
                  <a:pt x="1897" y="12"/>
                </a:lnTo>
                <a:lnTo>
                  <a:pt x="1996" y="28"/>
                </a:lnTo>
                <a:lnTo>
                  <a:pt x="2094" y="48"/>
                </a:lnTo>
                <a:lnTo>
                  <a:pt x="2189" y="74"/>
                </a:lnTo>
                <a:lnTo>
                  <a:pt x="2282" y="106"/>
                </a:lnTo>
                <a:lnTo>
                  <a:pt x="2373" y="143"/>
                </a:lnTo>
                <a:lnTo>
                  <a:pt x="2461" y="184"/>
                </a:lnTo>
                <a:lnTo>
                  <a:pt x="2546" y="230"/>
                </a:lnTo>
                <a:lnTo>
                  <a:pt x="2628" y="281"/>
                </a:lnTo>
                <a:lnTo>
                  <a:pt x="2706" y="336"/>
                </a:lnTo>
                <a:lnTo>
                  <a:pt x="2783" y="396"/>
                </a:lnTo>
                <a:lnTo>
                  <a:pt x="2854" y="460"/>
                </a:lnTo>
                <a:lnTo>
                  <a:pt x="2922" y="528"/>
                </a:lnTo>
                <a:lnTo>
                  <a:pt x="2986" y="600"/>
                </a:lnTo>
                <a:lnTo>
                  <a:pt x="3046" y="675"/>
                </a:lnTo>
                <a:lnTo>
                  <a:pt x="3102" y="753"/>
                </a:lnTo>
                <a:lnTo>
                  <a:pt x="3153" y="835"/>
                </a:lnTo>
                <a:lnTo>
                  <a:pt x="3200" y="919"/>
                </a:lnTo>
                <a:lnTo>
                  <a:pt x="3242" y="1007"/>
                </a:lnTo>
                <a:lnTo>
                  <a:pt x="3278" y="1097"/>
                </a:lnTo>
                <a:lnTo>
                  <a:pt x="3310" y="1190"/>
                </a:lnTo>
                <a:lnTo>
                  <a:pt x="3336" y="1285"/>
                </a:lnTo>
                <a:lnTo>
                  <a:pt x="3357" y="1382"/>
                </a:lnTo>
                <a:lnTo>
                  <a:pt x="3372" y="1482"/>
                </a:lnTo>
                <a:lnTo>
                  <a:pt x="3381" y="1582"/>
                </a:lnTo>
                <a:lnTo>
                  <a:pt x="3384" y="1685"/>
                </a:lnTo>
                <a:lnTo>
                  <a:pt x="3381" y="1787"/>
                </a:lnTo>
                <a:lnTo>
                  <a:pt x="3372" y="1889"/>
                </a:lnTo>
                <a:lnTo>
                  <a:pt x="3357" y="1987"/>
                </a:lnTo>
                <a:lnTo>
                  <a:pt x="3336" y="2085"/>
                </a:lnTo>
                <a:lnTo>
                  <a:pt x="3310" y="2180"/>
                </a:lnTo>
                <a:lnTo>
                  <a:pt x="3278" y="2272"/>
                </a:lnTo>
                <a:lnTo>
                  <a:pt x="3242" y="2363"/>
                </a:lnTo>
                <a:lnTo>
                  <a:pt x="3200" y="2451"/>
                </a:lnTo>
                <a:lnTo>
                  <a:pt x="3153" y="2535"/>
                </a:lnTo>
                <a:lnTo>
                  <a:pt x="3102" y="2617"/>
                </a:lnTo>
                <a:lnTo>
                  <a:pt x="3046" y="2696"/>
                </a:lnTo>
                <a:lnTo>
                  <a:pt x="2986" y="2771"/>
                </a:lnTo>
                <a:lnTo>
                  <a:pt x="2922" y="2842"/>
                </a:lnTo>
                <a:lnTo>
                  <a:pt x="2854" y="2910"/>
                </a:lnTo>
                <a:lnTo>
                  <a:pt x="2783" y="2974"/>
                </a:lnTo>
                <a:lnTo>
                  <a:pt x="2706" y="3033"/>
                </a:lnTo>
                <a:lnTo>
                  <a:pt x="2628" y="3089"/>
                </a:lnTo>
                <a:lnTo>
                  <a:pt x="2546" y="3140"/>
                </a:lnTo>
                <a:lnTo>
                  <a:pt x="2461" y="3186"/>
                </a:lnTo>
                <a:lnTo>
                  <a:pt x="2373" y="3228"/>
                </a:lnTo>
                <a:lnTo>
                  <a:pt x="2282" y="3264"/>
                </a:lnTo>
                <a:lnTo>
                  <a:pt x="2189" y="3296"/>
                </a:lnTo>
                <a:lnTo>
                  <a:pt x="2094" y="3322"/>
                </a:lnTo>
                <a:lnTo>
                  <a:pt x="1996" y="3343"/>
                </a:lnTo>
                <a:lnTo>
                  <a:pt x="1897" y="3357"/>
                </a:lnTo>
                <a:lnTo>
                  <a:pt x="1795" y="3367"/>
                </a:lnTo>
                <a:lnTo>
                  <a:pt x="1691" y="3370"/>
                </a:lnTo>
                <a:lnTo>
                  <a:pt x="1589" y="3367"/>
                </a:lnTo>
                <a:lnTo>
                  <a:pt x="1487" y="3357"/>
                </a:lnTo>
                <a:lnTo>
                  <a:pt x="1388" y="3343"/>
                </a:lnTo>
                <a:lnTo>
                  <a:pt x="1290" y="3322"/>
                </a:lnTo>
                <a:lnTo>
                  <a:pt x="1195" y="3296"/>
                </a:lnTo>
                <a:lnTo>
                  <a:pt x="1102" y="3264"/>
                </a:lnTo>
                <a:lnTo>
                  <a:pt x="1011" y="3228"/>
                </a:lnTo>
                <a:lnTo>
                  <a:pt x="923" y="3186"/>
                </a:lnTo>
                <a:lnTo>
                  <a:pt x="838" y="3140"/>
                </a:lnTo>
                <a:lnTo>
                  <a:pt x="756" y="3089"/>
                </a:lnTo>
                <a:lnTo>
                  <a:pt x="678" y="3033"/>
                </a:lnTo>
                <a:lnTo>
                  <a:pt x="601" y="2974"/>
                </a:lnTo>
                <a:lnTo>
                  <a:pt x="530" y="2910"/>
                </a:lnTo>
                <a:lnTo>
                  <a:pt x="462" y="2842"/>
                </a:lnTo>
                <a:lnTo>
                  <a:pt x="398" y="2771"/>
                </a:lnTo>
                <a:lnTo>
                  <a:pt x="338" y="2696"/>
                </a:lnTo>
                <a:lnTo>
                  <a:pt x="282" y="2617"/>
                </a:lnTo>
                <a:lnTo>
                  <a:pt x="231" y="2535"/>
                </a:lnTo>
                <a:lnTo>
                  <a:pt x="184" y="2451"/>
                </a:lnTo>
                <a:lnTo>
                  <a:pt x="142" y="2363"/>
                </a:lnTo>
                <a:lnTo>
                  <a:pt x="106" y="2272"/>
                </a:lnTo>
                <a:lnTo>
                  <a:pt x="74" y="2180"/>
                </a:lnTo>
                <a:lnTo>
                  <a:pt x="47" y="2085"/>
                </a:lnTo>
                <a:lnTo>
                  <a:pt x="27" y="1987"/>
                </a:lnTo>
                <a:lnTo>
                  <a:pt x="12" y="1889"/>
                </a:lnTo>
                <a:lnTo>
                  <a:pt x="3" y="1787"/>
                </a:lnTo>
                <a:lnTo>
                  <a:pt x="0" y="1685"/>
                </a:lnTo>
                <a:lnTo>
                  <a:pt x="3" y="1582"/>
                </a:lnTo>
                <a:lnTo>
                  <a:pt x="12" y="1482"/>
                </a:lnTo>
                <a:lnTo>
                  <a:pt x="27" y="1382"/>
                </a:lnTo>
                <a:lnTo>
                  <a:pt x="47" y="1285"/>
                </a:lnTo>
                <a:lnTo>
                  <a:pt x="74" y="1190"/>
                </a:lnTo>
                <a:lnTo>
                  <a:pt x="106" y="1097"/>
                </a:lnTo>
                <a:lnTo>
                  <a:pt x="142" y="1007"/>
                </a:lnTo>
                <a:lnTo>
                  <a:pt x="184" y="919"/>
                </a:lnTo>
                <a:lnTo>
                  <a:pt x="231" y="835"/>
                </a:lnTo>
                <a:lnTo>
                  <a:pt x="282" y="753"/>
                </a:lnTo>
                <a:lnTo>
                  <a:pt x="338" y="675"/>
                </a:lnTo>
                <a:lnTo>
                  <a:pt x="398" y="600"/>
                </a:lnTo>
                <a:lnTo>
                  <a:pt x="462" y="528"/>
                </a:lnTo>
                <a:lnTo>
                  <a:pt x="530" y="460"/>
                </a:lnTo>
                <a:lnTo>
                  <a:pt x="601" y="396"/>
                </a:lnTo>
                <a:lnTo>
                  <a:pt x="678" y="336"/>
                </a:lnTo>
                <a:lnTo>
                  <a:pt x="756" y="281"/>
                </a:lnTo>
                <a:lnTo>
                  <a:pt x="838" y="230"/>
                </a:lnTo>
                <a:lnTo>
                  <a:pt x="923" y="184"/>
                </a:lnTo>
                <a:lnTo>
                  <a:pt x="1011" y="143"/>
                </a:lnTo>
                <a:lnTo>
                  <a:pt x="1102" y="106"/>
                </a:lnTo>
                <a:lnTo>
                  <a:pt x="1195" y="74"/>
                </a:lnTo>
                <a:lnTo>
                  <a:pt x="1290" y="48"/>
                </a:lnTo>
                <a:lnTo>
                  <a:pt x="1388" y="28"/>
                </a:lnTo>
                <a:lnTo>
                  <a:pt x="1487" y="12"/>
                </a:lnTo>
                <a:lnTo>
                  <a:pt x="1589" y="3"/>
                </a:lnTo>
                <a:lnTo>
                  <a:pt x="1691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240" name="Group 239"/>
          <p:cNvGrpSpPr/>
          <p:nvPr/>
        </p:nvGrpSpPr>
        <p:grpSpPr>
          <a:xfrm>
            <a:off x="4389683" y="3440113"/>
            <a:ext cx="596900" cy="596900"/>
            <a:chOff x="4389438" y="3440113"/>
            <a:chExt cx="596900" cy="59690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38" name="Freeform 180"/>
            <p:cNvSpPr>
              <a:spLocks noEditPoints="1"/>
            </p:cNvSpPr>
            <p:nvPr/>
          </p:nvSpPr>
          <p:spPr bwMode="auto">
            <a:xfrm>
              <a:off x="4389438" y="3440113"/>
              <a:ext cx="596900" cy="596900"/>
            </a:xfrm>
            <a:custGeom>
              <a:avLst/>
              <a:gdLst>
                <a:gd name="T0" fmla="*/ 977 w 3384"/>
                <a:gd name="T1" fmla="*/ 1790 h 3384"/>
                <a:gd name="T2" fmla="*/ 1066 w 3384"/>
                <a:gd name="T3" fmla="*/ 2023 h 3384"/>
                <a:gd name="T4" fmla="*/ 1230 w 3384"/>
                <a:gd name="T5" fmla="*/ 2207 h 3384"/>
                <a:gd name="T6" fmla="*/ 1446 w 3384"/>
                <a:gd name="T7" fmla="*/ 2325 h 3384"/>
                <a:gd name="T8" fmla="*/ 1426 w 3384"/>
                <a:gd name="T9" fmla="*/ 2590 h 3384"/>
                <a:gd name="T10" fmla="*/ 1745 w 3384"/>
                <a:gd name="T11" fmla="*/ 2590 h 3384"/>
                <a:gd name="T12" fmla="*/ 1931 w 3384"/>
                <a:gd name="T13" fmla="*/ 2306 h 3384"/>
                <a:gd name="T14" fmla="*/ 2140 w 3384"/>
                <a:gd name="T15" fmla="*/ 2171 h 3384"/>
                <a:gd name="T16" fmla="*/ 2289 w 3384"/>
                <a:gd name="T17" fmla="*/ 1972 h 3384"/>
                <a:gd name="T18" fmla="*/ 2359 w 3384"/>
                <a:gd name="T19" fmla="*/ 1728 h 3384"/>
                <a:gd name="T20" fmla="*/ 2362 w 3384"/>
                <a:gd name="T21" fmla="*/ 1589 h 3384"/>
                <a:gd name="T22" fmla="*/ 2362 w 3384"/>
                <a:gd name="T23" fmla="*/ 1429 h 3384"/>
                <a:gd name="T24" fmla="*/ 2186 w 3384"/>
                <a:gd name="T25" fmla="*/ 1661 h 3384"/>
                <a:gd name="T26" fmla="*/ 2140 w 3384"/>
                <a:gd name="T27" fmla="*/ 1877 h 3384"/>
                <a:gd name="T28" fmla="*/ 2014 w 3384"/>
                <a:gd name="T29" fmla="*/ 2049 h 3384"/>
                <a:gd name="T30" fmla="*/ 1828 w 3384"/>
                <a:gd name="T31" fmla="*/ 2158 h 3384"/>
                <a:gd name="T32" fmla="*/ 1607 w 3384"/>
                <a:gd name="T33" fmla="*/ 2181 h 3384"/>
                <a:gd name="T34" fmla="*/ 1400 w 3384"/>
                <a:gd name="T35" fmla="*/ 2112 h 3384"/>
                <a:gd name="T36" fmla="*/ 1242 w 3384"/>
                <a:gd name="T37" fmla="*/ 1970 h 3384"/>
                <a:gd name="T38" fmla="*/ 1153 w 3384"/>
                <a:gd name="T39" fmla="*/ 1773 h 3384"/>
                <a:gd name="T40" fmla="*/ 965 w 3384"/>
                <a:gd name="T41" fmla="*/ 1416 h 3384"/>
                <a:gd name="T42" fmla="*/ 1519 w 3384"/>
                <a:gd name="T43" fmla="*/ 724 h 3384"/>
                <a:gd name="T44" fmla="*/ 1360 w 3384"/>
                <a:gd name="T45" fmla="*/ 824 h 3384"/>
                <a:gd name="T46" fmla="*/ 1258 w 3384"/>
                <a:gd name="T47" fmla="*/ 983 h 3384"/>
                <a:gd name="T48" fmla="*/ 1234 w 3384"/>
                <a:gd name="T49" fmla="*/ 1645 h 3384"/>
                <a:gd name="T50" fmla="*/ 1278 w 3384"/>
                <a:gd name="T51" fmla="*/ 1834 h 3384"/>
                <a:gd name="T52" fmla="*/ 1395 w 3384"/>
                <a:gd name="T53" fmla="*/ 1980 h 3384"/>
                <a:gd name="T54" fmla="*/ 1565 w 3384"/>
                <a:gd name="T55" fmla="*/ 2063 h 3384"/>
                <a:gd name="T56" fmla="*/ 1762 w 3384"/>
                <a:gd name="T57" fmla="*/ 2063 h 3384"/>
                <a:gd name="T58" fmla="*/ 1932 w 3384"/>
                <a:gd name="T59" fmla="*/ 1980 h 3384"/>
                <a:gd name="T60" fmla="*/ 2050 w 3384"/>
                <a:gd name="T61" fmla="*/ 1834 h 3384"/>
                <a:gd name="T62" fmla="*/ 2094 w 3384"/>
                <a:gd name="T63" fmla="*/ 1645 h 3384"/>
                <a:gd name="T64" fmla="*/ 2068 w 3384"/>
                <a:gd name="T65" fmla="*/ 983 h 3384"/>
                <a:gd name="T66" fmla="*/ 1968 w 3384"/>
                <a:gd name="T67" fmla="*/ 824 h 3384"/>
                <a:gd name="T68" fmla="*/ 1809 w 3384"/>
                <a:gd name="T69" fmla="*/ 724 h 3384"/>
                <a:gd name="T70" fmla="*/ 1691 w 3384"/>
                <a:gd name="T71" fmla="*/ 0 h 3384"/>
                <a:gd name="T72" fmla="*/ 2094 w 3384"/>
                <a:gd name="T73" fmla="*/ 48 h 3384"/>
                <a:gd name="T74" fmla="*/ 2461 w 3384"/>
                <a:gd name="T75" fmla="*/ 185 h 3384"/>
                <a:gd name="T76" fmla="*/ 2782 w 3384"/>
                <a:gd name="T77" fmla="*/ 398 h 3384"/>
                <a:gd name="T78" fmla="*/ 3046 w 3384"/>
                <a:gd name="T79" fmla="*/ 677 h 3384"/>
                <a:gd name="T80" fmla="*/ 3241 w 3384"/>
                <a:gd name="T81" fmla="*/ 1011 h 3384"/>
                <a:gd name="T82" fmla="*/ 3356 w 3384"/>
                <a:gd name="T83" fmla="*/ 1387 h 3384"/>
                <a:gd name="T84" fmla="*/ 3381 w 3384"/>
                <a:gd name="T85" fmla="*/ 1795 h 3384"/>
                <a:gd name="T86" fmla="*/ 3310 w 3384"/>
                <a:gd name="T87" fmla="*/ 2189 h 3384"/>
                <a:gd name="T88" fmla="*/ 3153 w 3384"/>
                <a:gd name="T89" fmla="*/ 2546 h 3384"/>
                <a:gd name="T90" fmla="*/ 2922 w 3384"/>
                <a:gd name="T91" fmla="*/ 2854 h 3384"/>
                <a:gd name="T92" fmla="*/ 2628 w 3384"/>
                <a:gd name="T93" fmla="*/ 3102 h 3384"/>
                <a:gd name="T94" fmla="*/ 2283 w 3384"/>
                <a:gd name="T95" fmla="*/ 3278 h 3384"/>
                <a:gd name="T96" fmla="*/ 1896 w 3384"/>
                <a:gd name="T97" fmla="*/ 3372 h 3384"/>
                <a:gd name="T98" fmla="*/ 1488 w 3384"/>
                <a:gd name="T99" fmla="*/ 3372 h 3384"/>
                <a:gd name="T100" fmla="*/ 1101 w 3384"/>
                <a:gd name="T101" fmla="*/ 3278 h 3384"/>
                <a:gd name="T102" fmla="*/ 756 w 3384"/>
                <a:gd name="T103" fmla="*/ 3102 h 3384"/>
                <a:gd name="T104" fmla="*/ 462 w 3384"/>
                <a:gd name="T105" fmla="*/ 2854 h 3384"/>
                <a:gd name="T106" fmla="*/ 231 w 3384"/>
                <a:gd name="T107" fmla="*/ 2546 h 3384"/>
                <a:gd name="T108" fmla="*/ 74 w 3384"/>
                <a:gd name="T109" fmla="*/ 2189 h 3384"/>
                <a:gd name="T110" fmla="*/ 3 w 3384"/>
                <a:gd name="T111" fmla="*/ 1795 h 3384"/>
                <a:gd name="T112" fmla="*/ 28 w 3384"/>
                <a:gd name="T113" fmla="*/ 1387 h 3384"/>
                <a:gd name="T114" fmla="*/ 143 w 3384"/>
                <a:gd name="T115" fmla="*/ 1011 h 3384"/>
                <a:gd name="T116" fmla="*/ 338 w 3384"/>
                <a:gd name="T117" fmla="*/ 677 h 3384"/>
                <a:gd name="T118" fmla="*/ 602 w 3384"/>
                <a:gd name="T119" fmla="*/ 398 h 3384"/>
                <a:gd name="T120" fmla="*/ 923 w 3384"/>
                <a:gd name="T121" fmla="*/ 185 h 3384"/>
                <a:gd name="T122" fmla="*/ 1290 w 3384"/>
                <a:gd name="T123" fmla="*/ 48 h 3384"/>
                <a:gd name="T124" fmla="*/ 1691 w 3384"/>
                <a:gd name="T125" fmla="*/ 0 h 3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384" h="3384">
                  <a:moveTo>
                    <a:pt x="965" y="1416"/>
                  </a:moveTo>
                  <a:lnTo>
                    <a:pt x="965" y="1661"/>
                  </a:lnTo>
                  <a:lnTo>
                    <a:pt x="968" y="1727"/>
                  </a:lnTo>
                  <a:lnTo>
                    <a:pt x="977" y="1790"/>
                  </a:lnTo>
                  <a:lnTo>
                    <a:pt x="992" y="1852"/>
                  </a:lnTo>
                  <a:lnTo>
                    <a:pt x="1012" y="1912"/>
                  </a:lnTo>
                  <a:lnTo>
                    <a:pt x="1037" y="1969"/>
                  </a:lnTo>
                  <a:lnTo>
                    <a:pt x="1066" y="2023"/>
                  </a:lnTo>
                  <a:lnTo>
                    <a:pt x="1101" y="2074"/>
                  </a:lnTo>
                  <a:lnTo>
                    <a:pt x="1140" y="2123"/>
                  </a:lnTo>
                  <a:lnTo>
                    <a:pt x="1182" y="2167"/>
                  </a:lnTo>
                  <a:lnTo>
                    <a:pt x="1230" y="2207"/>
                  </a:lnTo>
                  <a:lnTo>
                    <a:pt x="1279" y="2244"/>
                  </a:lnTo>
                  <a:lnTo>
                    <a:pt x="1332" y="2275"/>
                  </a:lnTo>
                  <a:lnTo>
                    <a:pt x="1387" y="2302"/>
                  </a:lnTo>
                  <a:lnTo>
                    <a:pt x="1446" y="2325"/>
                  </a:lnTo>
                  <a:lnTo>
                    <a:pt x="1507" y="2342"/>
                  </a:lnTo>
                  <a:lnTo>
                    <a:pt x="1570" y="2353"/>
                  </a:lnTo>
                  <a:lnTo>
                    <a:pt x="1570" y="2590"/>
                  </a:lnTo>
                  <a:lnTo>
                    <a:pt x="1426" y="2590"/>
                  </a:lnTo>
                  <a:lnTo>
                    <a:pt x="1426" y="2766"/>
                  </a:lnTo>
                  <a:lnTo>
                    <a:pt x="1890" y="2766"/>
                  </a:lnTo>
                  <a:lnTo>
                    <a:pt x="1890" y="2590"/>
                  </a:lnTo>
                  <a:lnTo>
                    <a:pt x="1745" y="2590"/>
                  </a:lnTo>
                  <a:lnTo>
                    <a:pt x="1745" y="2354"/>
                  </a:lnTo>
                  <a:lnTo>
                    <a:pt x="1810" y="2344"/>
                  </a:lnTo>
                  <a:lnTo>
                    <a:pt x="1871" y="2328"/>
                  </a:lnTo>
                  <a:lnTo>
                    <a:pt x="1931" y="2306"/>
                  </a:lnTo>
                  <a:lnTo>
                    <a:pt x="1988" y="2280"/>
                  </a:lnTo>
                  <a:lnTo>
                    <a:pt x="2042" y="2248"/>
                  </a:lnTo>
                  <a:lnTo>
                    <a:pt x="2093" y="2212"/>
                  </a:lnTo>
                  <a:lnTo>
                    <a:pt x="2140" y="2171"/>
                  </a:lnTo>
                  <a:lnTo>
                    <a:pt x="2184" y="2127"/>
                  </a:lnTo>
                  <a:lnTo>
                    <a:pt x="2223" y="2079"/>
                  </a:lnTo>
                  <a:lnTo>
                    <a:pt x="2258" y="2027"/>
                  </a:lnTo>
                  <a:lnTo>
                    <a:pt x="2289" y="1972"/>
                  </a:lnTo>
                  <a:lnTo>
                    <a:pt x="2314" y="1915"/>
                  </a:lnTo>
                  <a:lnTo>
                    <a:pt x="2335" y="1854"/>
                  </a:lnTo>
                  <a:lnTo>
                    <a:pt x="2349" y="1791"/>
                  </a:lnTo>
                  <a:lnTo>
                    <a:pt x="2359" y="1728"/>
                  </a:lnTo>
                  <a:lnTo>
                    <a:pt x="2362" y="1661"/>
                  </a:lnTo>
                  <a:lnTo>
                    <a:pt x="2362" y="1633"/>
                  </a:lnTo>
                  <a:lnTo>
                    <a:pt x="2362" y="1613"/>
                  </a:lnTo>
                  <a:lnTo>
                    <a:pt x="2362" y="1589"/>
                  </a:lnTo>
                  <a:lnTo>
                    <a:pt x="2362" y="1488"/>
                  </a:lnTo>
                  <a:lnTo>
                    <a:pt x="2362" y="1464"/>
                  </a:lnTo>
                  <a:lnTo>
                    <a:pt x="2362" y="1445"/>
                  </a:lnTo>
                  <a:lnTo>
                    <a:pt x="2362" y="1429"/>
                  </a:lnTo>
                  <a:lnTo>
                    <a:pt x="2362" y="1419"/>
                  </a:lnTo>
                  <a:lnTo>
                    <a:pt x="2362" y="1416"/>
                  </a:lnTo>
                  <a:lnTo>
                    <a:pt x="2186" y="1416"/>
                  </a:lnTo>
                  <a:lnTo>
                    <a:pt x="2186" y="1661"/>
                  </a:lnTo>
                  <a:lnTo>
                    <a:pt x="2183" y="1719"/>
                  </a:lnTo>
                  <a:lnTo>
                    <a:pt x="2174" y="1773"/>
                  </a:lnTo>
                  <a:lnTo>
                    <a:pt x="2160" y="1826"/>
                  </a:lnTo>
                  <a:lnTo>
                    <a:pt x="2140" y="1877"/>
                  </a:lnTo>
                  <a:lnTo>
                    <a:pt x="2114" y="1925"/>
                  </a:lnTo>
                  <a:lnTo>
                    <a:pt x="2086" y="1970"/>
                  </a:lnTo>
                  <a:lnTo>
                    <a:pt x="2052" y="2011"/>
                  </a:lnTo>
                  <a:lnTo>
                    <a:pt x="2014" y="2049"/>
                  </a:lnTo>
                  <a:lnTo>
                    <a:pt x="1972" y="2083"/>
                  </a:lnTo>
                  <a:lnTo>
                    <a:pt x="1927" y="2112"/>
                  </a:lnTo>
                  <a:lnTo>
                    <a:pt x="1880" y="2137"/>
                  </a:lnTo>
                  <a:lnTo>
                    <a:pt x="1828" y="2158"/>
                  </a:lnTo>
                  <a:lnTo>
                    <a:pt x="1775" y="2172"/>
                  </a:lnTo>
                  <a:lnTo>
                    <a:pt x="1721" y="2181"/>
                  </a:lnTo>
                  <a:lnTo>
                    <a:pt x="1663" y="2184"/>
                  </a:lnTo>
                  <a:lnTo>
                    <a:pt x="1607" y="2181"/>
                  </a:lnTo>
                  <a:lnTo>
                    <a:pt x="1552" y="2172"/>
                  </a:lnTo>
                  <a:lnTo>
                    <a:pt x="1498" y="2158"/>
                  </a:lnTo>
                  <a:lnTo>
                    <a:pt x="1448" y="2137"/>
                  </a:lnTo>
                  <a:lnTo>
                    <a:pt x="1400" y="2112"/>
                  </a:lnTo>
                  <a:lnTo>
                    <a:pt x="1355" y="2083"/>
                  </a:lnTo>
                  <a:lnTo>
                    <a:pt x="1314" y="2049"/>
                  </a:lnTo>
                  <a:lnTo>
                    <a:pt x="1276" y="2011"/>
                  </a:lnTo>
                  <a:lnTo>
                    <a:pt x="1242" y="1970"/>
                  </a:lnTo>
                  <a:lnTo>
                    <a:pt x="1212" y="1925"/>
                  </a:lnTo>
                  <a:lnTo>
                    <a:pt x="1187" y="1877"/>
                  </a:lnTo>
                  <a:lnTo>
                    <a:pt x="1168" y="1826"/>
                  </a:lnTo>
                  <a:lnTo>
                    <a:pt x="1153" y="1773"/>
                  </a:lnTo>
                  <a:lnTo>
                    <a:pt x="1144" y="1719"/>
                  </a:lnTo>
                  <a:lnTo>
                    <a:pt x="1141" y="1661"/>
                  </a:lnTo>
                  <a:lnTo>
                    <a:pt x="1141" y="1416"/>
                  </a:lnTo>
                  <a:lnTo>
                    <a:pt x="965" y="1416"/>
                  </a:lnTo>
                  <a:close/>
                  <a:moveTo>
                    <a:pt x="1663" y="698"/>
                  </a:moveTo>
                  <a:lnTo>
                    <a:pt x="1613" y="701"/>
                  </a:lnTo>
                  <a:lnTo>
                    <a:pt x="1565" y="710"/>
                  </a:lnTo>
                  <a:lnTo>
                    <a:pt x="1519" y="724"/>
                  </a:lnTo>
                  <a:lnTo>
                    <a:pt x="1475" y="742"/>
                  </a:lnTo>
                  <a:lnTo>
                    <a:pt x="1434" y="766"/>
                  </a:lnTo>
                  <a:lnTo>
                    <a:pt x="1395" y="794"/>
                  </a:lnTo>
                  <a:lnTo>
                    <a:pt x="1360" y="824"/>
                  </a:lnTo>
                  <a:lnTo>
                    <a:pt x="1328" y="860"/>
                  </a:lnTo>
                  <a:lnTo>
                    <a:pt x="1300" y="898"/>
                  </a:lnTo>
                  <a:lnTo>
                    <a:pt x="1278" y="939"/>
                  </a:lnTo>
                  <a:lnTo>
                    <a:pt x="1258" y="983"/>
                  </a:lnTo>
                  <a:lnTo>
                    <a:pt x="1245" y="1031"/>
                  </a:lnTo>
                  <a:lnTo>
                    <a:pt x="1237" y="1079"/>
                  </a:lnTo>
                  <a:lnTo>
                    <a:pt x="1234" y="1129"/>
                  </a:lnTo>
                  <a:lnTo>
                    <a:pt x="1234" y="1645"/>
                  </a:lnTo>
                  <a:lnTo>
                    <a:pt x="1237" y="1695"/>
                  </a:lnTo>
                  <a:lnTo>
                    <a:pt x="1245" y="1743"/>
                  </a:lnTo>
                  <a:lnTo>
                    <a:pt x="1258" y="1789"/>
                  </a:lnTo>
                  <a:lnTo>
                    <a:pt x="1278" y="1834"/>
                  </a:lnTo>
                  <a:lnTo>
                    <a:pt x="1300" y="1876"/>
                  </a:lnTo>
                  <a:lnTo>
                    <a:pt x="1328" y="1913"/>
                  </a:lnTo>
                  <a:lnTo>
                    <a:pt x="1360" y="1949"/>
                  </a:lnTo>
                  <a:lnTo>
                    <a:pt x="1395" y="1980"/>
                  </a:lnTo>
                  <a:lnTo>
                    <a:pt x="1434" y="2008"/>
                  </a:lnTo>
                  <a:lnTo>
                    <a:pt x="1475" y="2031"/>
                  </a:lnTo>
                  <a:lnTo>
                    <a:pt x="1519" y="2050"/>
                  </a:lnTo>
                  <a:lnTo>
                    <a:pt x="1565" y="2063"/>
                  </a:lnTo>
                  <a:lnTo>
                    <a:pt x="1613" y="2072"/>
                  </a:lnTo>
                  <a:lnTo>
                    <a:pt x="1663" y="2074"/>
                  </a:lnTo>
                  <a:lnTo>
                    <a:pt x="1714" y="2072"/>
                  </a:lnTo>
                  <a:lnTo>
                    <a:pt x="1762" y="2063"/>
                  </a:lnTo>
                  <a:lnTo>
                    <a:pt x="1809" y="2050"/>
                  </a:lnTo>
                  <a:lnTo>
                    <a:pt x="1853" y="2031"/>
                  </a:lnTo>
                  <a:lnTo>
                    <a:pt x="1894" y="2008"/>
                  </a:lnTo>
                  <a:lnTo>
                    <a:pt x="1932" y="1980"/>
                  </a:lnTo>
                  <a:lnTo>
                    <a:pt x="1968" y="1949"/>
                  </a:lnTo>
                  <a:lnTo>
                    <a:pt x="1999" y="1913"/>
                  </a:lnTo>
                  <a:lnTo>
                    <a:pt x="2026" y="1876"/>
                  </a:lnTo>
                  <a:lnTo>
                    <a:pt x="2050" y="1834"/>
                  </a:lnTo>
                  <a:lnTo>
                    <a:pt x="2068" y="1789"/>
                  </a:lnTo>
                  <a:lnTo>
                    <a:pt x="2082" y="1743"/>
                  </a:lnTo>
                  <a:lnTo>
                    <a:pt x="2091" y="1695"/>
                  </a:lnTo>
                  <a:lnTo>
                    <a:pt x="2094" y="1645"/>
                  </a:lnTo>
                  <a:lnTo>
                    <a:pt x="2094" y="1129"/>
                  </a:lnTo>
                  <a:lnTo>
                    <a:pt x="2091" y="1079"/>
                  </a:lnTo>
                  <a:lnTo>
                    <a:pt x="2082" y="1031"/>
                  </a:lnTo>
                  <a:lnTo>
                    <a:pt x="2068" y="983"/>
                  </a:lnTo>
                  <a:lnTo>
                    <a:pt x="2050" y="939"/>
                  </a:lnTo>
                  <a:lnTo>
                    <a:pt x="2026" y="898"/>
                  </a:lnTo>
                  <a:lnTo>
                    <a:pt x="1999" y="860"/>
                  </a:lnTo>
                  <a:lnTo>
                    <a:pt x="1968" y="824"/>
                  </a:lnTo>
                  <a:lnTo>
                    <a:pt x="1932" y="794"/>
                  </a:lnTo>
                  <a:lnTo>
                    <a:pt x="1894" y="766"/>
                  </a:lnTo>
                  <a:lnTo>
                    <a:pt x="1853" y="742"/>
                  </a:lnTo>
                  <a:lnTo>
                    <a:pt x="1809" y="724"/>
                  </a:lnTo>
                  <a:lnTo>
                    <a:pt x="1762" y="710"/>
                  </a:lnTo>
                  <a:lnTo>
                    <a:pt x="1714" y="701"/>
                  </a:lnTo>
                  <a:lnTo>
                    <a:pt x="1663" y="698"/>
                  </a:lnTo>
                  <a:close/>
                  <a:moveTo>
                    <a:pt x="1691" y="0"/>
                  </a:moveTo>
                  <a:lnTo>
                    <a:pt x="1795" y="3"/>
                  </a:lnTo>
                  <a:lnTo>
                    <a:pt x="1896" y="12"/>
                  </a:lnTo>
                  <a:lnTo>
                    <a:pt x="1997" y="28"/>
                  </a:lnTo>
                  <a:lnTo>
                    <a:pt x="2094" y="48"/>
                  </a:lnTo>
                  <a:lnTo>
                    <a:pt x="2189" y="74"/>
                  </a:lnTo>
                  <a:lnTo>
                    <a:pt x="2283" y="106"/>
                  </a:lnTo>
                  <a:lnTo>
                    <a:pt x="2373" y="143"/>
                  </a:lnTo>
                  <a:lnTo>
                    <a:pt x="2461" y="185"/>
                  </a:lnTo>
                  <a:lnTo>
                    <a:pt x="2546" y="231"/>
                  </a:lnTo>
                  <a:lnTo>
                    <a:pt x="2628" y="282"/>
                  </a:lnTo>
                  <a:lnTo>
                    <a:pt x="2707" y="338"/>
                  </a:lnTo>
                  <a:lnTo>
                    <a:pt x="2782" y="398"/>
                  </a:lnTo>
                  <a:lnTo>
                    <a:pt x="2854" y="462"/>
                  </a:lnTo>
                  <a:lnTo>
                    <a:pt x="2922" y="530"/>
                  </a:lnTo>
                  <a:lnTo>
                    <a:pt x="2986" y="602"/>
                  </a:lnTo>
                  <a:lnTo>
                    <a:pt x="3046" y="677"/>
                  </a:lnTo>
                  <a:lnTo>
                    <a:pt x="3102" y="756"/>
                  </a:lnTo>
                  <a:lnTo>
                    <a:pt x="3153" y="838"/>
                  </a:lnTo>
                  <a:lnTo>
                    <a:pt x="3199" y="923"/>
                  </a:lnTo>
                  <a:lnTo>
                    <a:pt x="3241" y="1011"/>
                  </a:lnTo>
                  <a:lnTo>
                    <a:pt x="3278" y="1101"/>
                  </a:lnTo>
                  <a:lnTo>
                    <a:pt x="3310" y="1195"/>
                  </a:lnTo>
                  <a:lnTo>
                    <a:pt x="3336" y="1290"/>
                  </a:lnTo>
                  <a:lnTo>
                    <a:pt x="3356" y="1387"/>
                  </a:lnTo>
                  <a:lnTo>
                    <a:pt x="3372" y="1488"/>
                  </a:lnTo>
                  <a:lnTo>
                    <a:pt x="3381" y="1588"/>
                  </a:lnTo>
                  <a:lnTo>
                    <a:pt x="3384" y="1691"/>
                  </a:lnTo>
                  <a:lnTo>
                    <a:pt x="3381" y="1795"/>
                  </a:lnTo>
                  <a:lnTo>
                    <a:pt x="3372" y="1896"/>
                  </a:lnTo>
                  <a:lnTo>
                    <a:pt x="3356" y="1997"/>
                  </a:lnTo>
                  <a:lnTo>
                    <a:pt x="3336" y="2094"/>
                  </a:lnTo>
                  <a:lnTo>
                    <a:pt x="3310" y="2189"/>
                  </a:lnTo>
                  <a:lnTo>
                    <a:pt x="3278" y="2283"/>
                  </a:lnTo>
                  <a:lnTo>
                    <a:pt x="3241" y="2373"/>
                  </a:lnTo>
                  <a:lnTo>
                    <a:pt x="3199" y="2461"/>
                  </a:lnTo>
                  <a:lnTo>
                    <a:pt x="3153" y="2546"/>
                  </a:lnTo>
                  <a:lnTo>
                    <a:pt x="3102" y="2628"/>
                  </a:lnTo>
                  <a:lnTo>
                    <a:pt x="3046" y="2707"/>
                  </a:lnTo>
                  <a:lnTo>
                    <a:pt x="2986" y="2782"/>
                  </a:lnTo>
                  <a:lnTo>
                    <a:pt x="2922" y="2854"/>
                  </a:lnTo>
                  <a:lnTo>
                    <a:pt x="2854" y="2922"/>
                  </a:lnTo>
                  <a:lnTo>
                    <a:pt x="2782" y="2986"/>
                  </a:lnTo>
                  <a:lnTo>
                    <a:pt x="2707" y="3046"/>
                  </a:lnTo>
                  <a:lnTo>
                    <a:pt x="2628" y="3102"/>
                  </a:lnTo>
                  <a:lnTo>
                    <a:pt x="2546" y="3153"/>
                  </a:lnTo>
                  <a:lnTo>
                    <a:pt x="2461" y="3199"/>
                  </a:lnTo>
                  <a:lnTo>
                    <a:pt x="2373" y="3241"/>
                  </a:lnTo>
                  <a:lnTo>
                    <a:pt x="2283" y="3278"/>
                  </a:lnTo>
                  <a:lnTo>
                    <a:pt x="2189" y="3310"/>
                  </a:lnTo>
                  <a:lnTo>
                    <a:pt x="2094" y="3336"/>
                  </a:lnTo>
                  <a:lnTo>
                    <a:pt x="1997" y="3356"/>
                  </a:lnTo>
                  <a:lnTo>
                    <a:pt x="1896" y="3372"/>
                  </a:lnTo>
                  <a:lnTo>
                    <a:pt x="1795" y="3381"/>
                  </a:lnTo>
                  <a:lnTo>
                    <a:pt x="1691" y="3384"/>
                  </a:lnTo>
                  <a:lnTo>
                    <a:pt x="1588" y="3381"/>
                  </a:lnTo>
                  <a:lnTo>
                    <a:pt x="1488" y="3372"/>
                  </a:lnTo>
                  <a:lnTo>
                    <a:pt x="1387" y="3356"/>
                  </a:lnTo>
                  <a:lnTo>
                    <a:pt x="1290" y="3336"/>
                  </a:lnTo>
                  <a:lnTo>
                    <a:pt x="1195" y="3310"/>
                  </a:lnTo>
                  <a:lnTo>
                    <a:pt x="1101" y="3278"/>
                  </a:lnTo>
                  <a:lnTo>
                    <a:pt x="1011" y="3241"/>
                  </a:lnTo>
                  <a:lnTo>
                    <a:pt x="923" y="3199"/>
                  </a:lnTo>
                  <a:lnTo>
                    <a:pt x="838" y="3153"/>
                  </a:lnTo>
                  <a:lnTo>
                    <a:pt x="756" y="3102"/>
                  </a:lnTo>
                  <a:lnTo>
                    <a:pt x="677" y="3046"/>
                  </a:lnTo>
                  <a:lnTo>
                    <a:pt x="602" y="2986"/>
                  </a:lnTo>
                  <a:lnTo>
                    <a:pt x="530" y="2922"/>
                  </a:lnTo>
                  <a:lnTo>
                    <a:pt x="462" y="2854"/>
                  </a:lnTo>
                  <a:lnTo>
                    <a:pt x="398" y="2782"/>
                  </a:lnTo>
                  <a:lnTo>
                    <a:pt x="338" y="2707"/>
                  </a:lnTo>
                  <a:lnTo>
                    <a:pt x="282" y="2628"/>
                  </a:lnTo>
                  <a:lnTo>
                    <a:pt x="231" y="2546"/>
                  </a:lnTo>
                  <a:lnTo>
                    <a:pt x="185" y="2461"/>
                  </a:lnTo>
                  <a:lnTo>
                    <a:pt x="143" y="2373"/>
                  </a:lnTo>
                  <a:lnTo>
                    <a:pt x="106" y="2283"/>
                  </a:lnTo>
                  <a:lnTo>
                    <a:pt x="74" y="2189"/>
                  </a:lnTo>
                  <a:lnTo>
                    <a:pt x="48" y="2094"/>
                  </a:lnTo>
                  <a:lnTo>
                    <a:pt x="28" y="1997"/>
                  </a:lnTo>
                  <a:lnTo>
                    <a:pt x="12" y="1896"/>
                  </a:lnTo>
                  <a:lnTo>
                    <a:pt x="3" y="1795"/>
                  </a:lnTo>
                  <a:lnTo>
                    <a:pt x="0" y="1691"/>
                  </a:lnTo>
                  <a:lnTo>
                    <a:pt x="3" y="1588"/>
                  </a:lnTo>
                  <a:lnTo>
                    <a:pt x="12" y="1488"/>
                  </a:lnTo>
                  <a:lnTo>
                    <a:pt x="28" y="1387"/>
                  </a:lnTo>
                  <a:lnTo>
                    <a:pt x="48" y="1290"/>
                  </a:lnTo>
                  <a:lnTo>
                    <a:pt x="74" y="1195"/>
                  </a:lnTo>
                  <a:lnTo>
                    <a:pt x="106" y="1101"/>
                  </a:lnTo>
                  <a:lnTo>
                    <a:pt x="143" y="1011"/>
                  </a:lnTo>
                  <a:lnTo>
                    <a:pt x="185" y="923"/>
                  </a:lnTo>
                  <a:lnTo>
                    <a:pt x="231" y="838"/>
                  </a:lnTo>
                  <a:lnTo>
                    <a:pt x="282" y="756"/>
                  </a:lnTo>
                  <a:lnTo>
                    <a:pt x="338" y="677"/>
                  </a:lnTo>
                  <a:lnTo>
                    <a:pt x="398" y="602"/>
                  </a:lnTo>
                  <a:lnTo>
                    <a:pt x="462" y="530"/>
                  </a:lnTo>
                  <a:lnTo>
                    <a:pt x="530" y="462"/>
                  </a:lnTo>
                  <a:lnTo>
                    <a:pt x="602" y="398"/>
                  </a:lnTo>
                  <a:lnTo>
                    <a:pt x="677" y="338"/>
                  </a:lnTo>
                  <a:lnTo>
                    <a:pt x="756" y="282"/>
                  </a:lnTo>
                  <a:lnTo>
                    <a:pt x="838" y="231"/>
                  </a:lnTo>
                  <a:lnTo>
                    <a:pt x="923" y="185"/>
                  </a:lnTo>
                  <a:lnTo>
                    <a:pt x="1011" y="143"/>
                  </a:lnTo>
                  <a:lnTo>
                    <a:pt x="1101" y="106"/>
                  </a:lnTo>
                  <a:lnTo>
                    <a:pt x="1195" y="74"/>
                  </a:lnTo>
                  <a:lnTo>
                    <a:pt x="1290" y="48"/>
                  </a:lnTo>
                  <a:lnTo>
                    <a:pt x="1387" y="28"/>
                  </a:lnTo>
                  <a:lnTo>
                    <a:pt x="1488" y="12"/>
                  </a:lnTo>
                  <a:lnTo>
                    <a:pt x="1588" y="3"/>
                  </a:lnTo>
                  <a:lnTo>
                    <a:pt x="169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9" name="Freeform 181"/>
            <p:cNvSpPr>
              <a:spLocks/>
            </p:cNvSpPr>
            <p:nvPr/>
          </p:nvSpPr>
          <p:spPr bwMode="auto">
            <a:xfrm>
              <a:off x="4638676" y="3703638"/>
              <a:ext cx="88900" cy="71438"/>
            </a:xfrm>
            <a:custGeom>
              <a:avLst/>
              <a:gdLst>
                <a:gd name="T0" fmla="*/ 0 w 509"/>
                <a:gd name="T1" fmla="*/ 0 h 401"/>
                <a:gd name="T2" fmla="*/ 509 w 509"/>
                <a:gd name="T3" fmla="*/ 0 h 401"/>
                <a:gd name="T4" fmla="*/ 509 w 509"/>
                <a:gd name="T5" fmla="*/ 147 h 401"/>
                <a:gd name="T6" fmla="*/ 507 w 509"/>
                <a:gd name="T7" fmla="*/ 185 h 401"/>
                <a:gd name="T8" fmla="*/ 498 w 509"/>
                <a:gd name="T9" fmla="*/ 221 h 401"/>
                <a:gd name="T10" fmla="*/ 485 w 509"/>
                <a:gd name="T11" fmla="*/ 255 h 401"/>
                <a:gd name="T12" fmla="*/ 468 w 509"/>
                <a:gd name="T13" fmla="*/ 285 h 401"/>
                <a:gd name="T14" fmla="*/ 446 w 509"/>
                <a:gd name="T15" fmla="*/ 314 h 401"/>
                <a:gd name="T16" fmla="*/ 421 w 509"/>
                <a:gd name="T17" fmla="*/ 339 h 401"/>
                <a:gd name="T18" fmla="*/ 393 w 509"/>
                <a:gd name="T19" fmla="*/ 360 h 401"/>
                <a:gd name="T20" fmla="*/ 362 w 509"/>
                <a:gd name="T21" fmla="*/ 378 h 401"/>
                <a:gd name="T22" fmla="*/ 328 w 509"/>
                <a:gd name="T23" fmla="*/ 391 h 401"/>
                <a:gd name="T24" fmla="*/ 292 w 509"/>
                <a:gd name="T25" fmla="*/ 399 h 401"/>
                <a:gd name="T26" fmla="*/ 254 w 509"/>
                <a:gd name="T27" fmla="*/ 401 h 401"/>
                <a:gd name="T28" fmla="*/ 217 w 509"/>
                <a:gd name="T29" fmla="*/ 399 h 401"/>
                <a:gd name="T30" fmla="*/ 181 w 509"/>
                <a:gd name="T31" fmla="*/ 391 h 401"/>
                <a:gd name="T32" fmla="*/ 148 w 509"/>
                <a:gd name="T33" fmla="*/ 378 h 401"/>
                <a:gd name="T34" fmla="*/ 116 w 509"/>
                <a:gd name="T35" fmla="*/ 360 h 401"/>
                <a:gd name="T36" fmla="*/ 88 w 509"/>
                <a:gd name="T37" fmla="*/ 339 h 401"/>
                <a:gd name="T38" fmla="*/ 63 w 509"/>
                <a:gd name="T39" fmla="*/ 314 h 401"/>
                <a:gd name="T40" fmla="*/ 41 w 509"/>
                <a:gd name="T41" fmla="*/ 285 h 401"/>
                <a:gd name="T42" fmla="*/ 24 w 509"/>
                <a:gd name="T43" fmla="*/ 255 h 401"/>
                <a:gd name="T44" fmla="*/ 11 w 509"/>
                <a:gd name="T45" fmla="*/ 221 h 401"/>
                <a:gd name="T46" fmla="*/ 3 w 509"/>
                <a:gd name="T47" fmla="*/ 185 h 401"/>
                <a:gd name="T48" fmla="*/ 0 w 509"/>
                <a:gd name="T49" fmla="*/ 147 h 401"/>
                <a:gd name="T50" fmla="*/ 0 w 509"/>
                <a:gd name="T51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09" h="401">
                  <a:moveTo>
                    <a:pt x="0" y="0"/>
                  </a:moveTo>
                  <a:lnTo>
                    <a:pt x="509" y="0"/>
                  </a:lnTo>
                  <a:lnTo>
                    <a:pt x="509" y="147"/>
                  </a:lnTo>
                  <a:lnTo>
                    <a:pt x="507" y="185"/>
                  </a:lnTo>
                  <a:lnTo>
                    <a:pt x="498" y="221"/>
                  </a:lnTo>
                  <a:lnTo>
                    <a:pt x="485" y="255"/>
                  </a:lnTo>
                  <a:lnTo>
                    <a:pt x="468" y="285"/>
                  </a:lnTo>
                  <a:lnTo>
                    <a:pt x="446" y="314"/>
                  </a:lnTo>
                  <a:lnTo>
                    <a:pt x="421" y="339"/>
                  </a:lnTo>
                  <a:lnTo>
                    <a:pt x="393" y="360"/>
                  </a:lnTo>
                  <a:lnTo>
                    <a:pt x="362" y="378"/>
                  </a:lnTo>
                  <a:lnTo>
                    <a:pt x="328" y="391"/>
                  </a:lnTo>
                  <a:lnTo>
                    <a:pt x="292" y="399"/>
                  </a:lnTo>
                  <a:lnTo>
                    <a:pt x="254" y="401"/>
                  </a:lnTo>
                  <a:lnTo>
                    <a:pt x="217" y="399"/>
                  </a:lnTo>
                  <a:lnTo>
                    <a:pt x="181" y="391"/>
                  </a:lnTo>
                  <a:lnTo>
                    <a:pt x="148" y="378"/>
                  </a:lnTo>
                  <a:lnTo>
                    <a:pt x="116" y="360"/>
                  </a:lnTo>
                  <a:lnTo>
                    <a:pt x="88" y="339"/>
                  </a:lnTo>
                  <a:lnTo>
                    <a:pt x="63" y="314"/>
                  </a:lnTo>
                  <a:lnTo>
                    <a:pt x="41" y="285"/>
                  </a:lnTo>
                  <a:lnTo>
                    <a:pt x="24" y="255"/>
                  </a:lnTo>
                  <a:lnTo>
                    <a:pt x="11" y="221"/>
                  </a:lnTo>
                  <a:lnTo>
                    <a:pt x="3" y="185"/>
                  </a:lnTo>
                  <a:lnTo>
                    <a:pt x="0" y="147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44" name="Freeform 186"/>
          <p:cNvSpPr>
            <a:spLocks noEditPoints="1"/>
          </p:cNvSpPr>
          <p:nvPr/>
        </p:nvSpPr>
        <p:spPr bwMode="auto">
          <a:xfrm>
            <a:off x="3454189" y="3440113"/>
            <a:ext cx="596900" cy="596900"/>
          </a:xfrm>
          <a:custGeom>
            <a:avLst/>
            <a:gdLst>
              <a:gd name="T0" fmla="*/ 1496 w 3384"/>
              <a:gd name="T1" fmla="*/ 2509 h 3384"/>
              <a:gd name="T2" fmla="*/ 1590 w 3384"/>
              <a:gd name="T3" fmla="*/ 2604 h 3384"/>
              <a:gd name="T4" fmla="*/ 1728 w 3384"/>
              <a:gd name="T5" fmla="*/ 2625 h 3384"/>
              <a:gd name="T6" fmla="*/ 1848 w 3384"/>
              <a:gd name="T7" fmla="*/ 2564 h 3384"/>
              <a:gd name="T8" fmla="*/ 1909 w 3384"/>
              <a:gd name="T9" fmla="*/ 2444 h 3384"/>
              <a:gd name="T10" fmla="*/ 1666 w 3384"/>
              <a:gd name="T11" fmla="*/ 758 h 3384"/>
              <a:gd name="T12" fmla="*/ 1587 w 3384"/>
              <a:gd name="T13" fmla="*/ 811 h 3384"/>
              <a:gd name="T14" fmla="*/ 1566 w 3384"/>
              <a:gd name="T15" fmla="*/ 1038 h 3384"/>
              <a:gd name="T16" fmla="*/ 1347 w 3384"/>
              <a:gd name="T17" fmla="*/ 1130 h 3384"/>
              <a:gd name="T18" fmla="*/ 1183 w 3384"/>
              <a:gd name="T19" fmla="*/ 1296 h 3384"/>
              <a:gd name="T20" fmla="*/ 1091 w 3384"/>
              <a:gd name="T21" fmla="*/ 1515 h 3384"/>
              <a:gd name="T22" fmla="*/ 1009 w 3384"/>
              <a:gd name="T23" fmla="*/ 2055 h 3384"/>
              <a:gd name="T24" fmla="*/ 952 w 3384"/>
              <a:gd name="T25" fmla="*/ 2144 h 3384"/>
              <a:gd name="T26" fmla="*/ 955 w 3384"/>
              <a:gd name="T27" fmla="*/ 2224 h 3384"/>
              <a:gd name="T28" fmla="*/ 1000 w 3384"/>
              <a:gd name="T29" fmla="*/ 2264 h 3384"/>
              <a:gd name="T30" fmla="*/ 1075 w 3384"/>
              <a:gd name="T31" fmla="*/ 2273 h 3384"/>
              <a:gd name="T32" fmla="*/ 2331 w 3384"/>
              <a:gd name="T33" fmla="*/ 2272 h 3384"/>
              <a:gd name="T34" fmla="*/ 2400 w 3384"/>
              <a:gd name="T35" fmla="*/ 2258 h 3384"/>
              <a:gd name="T36" fmla="*/ 2433 w 3384"/>
              <a:gd name="T37" fmla="*/ 2208 h 3384"/>
              <a:gd name="T38" fmla="*/ 2432 w 3384"/>
              <a:gd name="T39" fmla="*/ 2144 h 3384"/>
              <a:gd name="T40" fmla="*/ 2375 w 3384"/>
              <a:gd name="T41" fmla="*/ 2055 h 3384"/>
              <a:gd name="T42" fmla="*/ 2293 w 3384"/>
              <a:gd name="T43" fmla="*/ 1515 h 3384"/>
              <a:gd name="T44" fmla="*/ 2201 w 3384"/>
              <a:gd name="T45" fmla="*/ 1296 h 3384"/>
              <a:gd name="T46" fmla="*/ 2037 w 3384"/>
              <a:gd name="T47" fmla="*/ 1130 h 3384"/>
              <a:gd name="T48" fmla="*/ 1818 w 3384"/>
              <a:gd name="T49" fmla="*/ 1038 h 3384"/>
              <a:gd name="T50" fmla="*/ 1797 w 3384"/>
              <a:gd name="T51" fmla="*/ 811 h 3384"/>
              <a:gd name="T52" fmla="*/ 1718 w 3384"/>
              <a:gd name="T53" fmla="*/ 758 h 3384"/>
              <a:gd name="T54" fmla="*/ 1896 w 3384"/>
              <a:gd name="T55" fmla="*/ 12 h 3384"/>
              <a:gd name="T56" fmla="*/ 2283 w 3384"/>
              <a:gd name="T57" fmla="*/ 106 h 3384"/>
              <a:gd name="T58" fmla="*/ 2628 w 3384"/>
              <a:gd name="T59" fmla="*/ 282 h 3384"/>
              <a:gd name="T60" fmla="*/ 2922 w 3384"/>
              <a:gd name="T61" fmla="*/ 530 h 3384"/>
              <a:gd name="T62" fmla="*/ 3153 w 3384"/>
              <a:gd name="T63" fmla="*/ 838 h 3384"/>
              <a:gd name="T64" fmla="*/ 3310 w 3384"/>
              <a:gd name="T65" fmla="*/ 1195 h 3384"/>
              <a:gd name="T66" fmla="*/ 3381 w 3384"/>
              <a:gd name="T67" fmla="*/ 1588 h 3384"/>
              <a:gd name="T68" fmla="*/ 3356 w 3384"/>
              <a:gd name="T69" fmla="*/ 1997 h 3384"/>
              <a:gd name="T70" fmla="*/ 3241 w 3384"/>
              <a:gd name="T71" fmla="*/ 2373 h 3384"/>
              <a:gd name="T72" fmla="*/ 3046 w 3384"/>
              <a:gd name="T73" fmla="*/ 2707 h 3384"/>
              <a:gd name="T74" fmla="*/ 2782 w 3384"/>
              <a:gd name="T75" fmla="*/ 2986 h 3384"/>
              <a:gd name="T76" fmla="*/ 2461 w 3384"/>
              <a:gd name="T77" fmla="*/ 3199 h 3384"/>
              <a:gd name="T78" fmla="*/ 2094 w 3384"/>
              <a:gd name="T79" fmla="*/ 3336 h 3384"/>
              <a:gd name="T80" fmla="*/ 1691 w 3384"/>
              <a:gd name="T81" fmla="*/ 3384 h 3384"/>
              <a:gd name="T82" fmla="*/ 1290 w 3384"/>
              <a:gd name="T83" fmla="*/ 3336 h 3384"/>
              <a:gd name="T84" fmla="*/ 923 w 3384"/>
              <a:gd name="T85" fmla="*/ 3199 h 3384"/>
              <a:gd name="T86" fmla="*/ 602 w 3384"/>
              <a:gd name="T87" fmla="*/ 2986 h 3384"/>
              <a:gd name="T88" fmla="*/ 338 w 3384"/>
              <a:gd name="T89" fmla="*/ 2707 h 3384"/>
              <a:gd name="T90" fmla="*/ 143 w 3384"/>
              <a:gd name="T91" fmla="*/ 2373 h 3384"/>
              <a:gd name="T92" fmla="*/ 28 w 3384"/>
              <a:gd name="T93" fmla="*/ 1997 h 3384"/>
              <a:gd name="T94" fmla="*/ 3 w 3384"/>
              <a:gd name="T95" fmla="*/ 1588 h 3384"/>
              <a:gd name="T96" fmla="*/ 74 w 3384"/>
              <a:gd name="T97" fmla="*/ 1195 h 3384"/>
              <a:gd name="T98" fmla="*/ 231 w 3384"/>
              <a:gd name="T99" fmla="*/ 838 h 3384"/>
              <a:gd name="T100" fmla="*/ 462 w 3384"/>
              <a:gd name="T101" fmla="*/ 530 h 3384"/>
              <a:gd name="T102" fmla="*/ 756 w 3384"/>
              <a:gd name="T103" fmla="*/ 282 h 3384"/>
              <a:gd name="T104" fmla="*/ 1101 w 3384"/>
              <a:gd name="T105" fmla="*/ 106 h 3384"/>
              <a:gd name="T106" fmla="*/ 1488 w 3384"/>
              <a:gd name="T107" fmla="*/ 12 h 33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3384" h="3384">
                <a:moveTo>
                  <a:pt x="1472" y="2408"/>
                </a:moveTo>
                <a:lnTo>
                  <a:pt x="1475" y="2444"/>
                </a:lnTo>
                <a:lnTo>
                  <a:pt x="1483" y="2477"/>
                </a:lnTo>
                <a:lnTo>
                  <a:pt x="1496" y="2509"/>
                </a:lnTo>
                <a:lnTo>
                  <a:pt x="1515" y="2538"/>
                </a:lnTo>
                <a:lnTo>
                  <a:pt x="1536" y="2564"/>
                </a:lnTo>
                <a:lnTo>
                  <a:pt x="1562" y="2585"/>
                </a:lnTo>
                <a:lnTo>
                  <a:pt x="1590" y="2604"/>
                </a:lnTo>
                <a:lnTo>
                  <a:pt x="1622" y="2617"/>
                </a:lnTo>
                <a:lnTo>
                  <a:pt x="1656" y="2625"/>
                </a:lnTo>
                <a:lnTo>
                  <a:pt x="1692" y="2627"/>
                </a:lnTo>
                <a:lnTo>
                  <a:pt x="1728" y="2625"/>
                </a:lnTo>
                <a:lnTo>
                  <a:pt x="1762" y="2617"/>
                </a:lnTo>
                <a:lnTo>
                  <a:pt x="1794" y="2604"/>
                </a:lnTo>
                <a:lnTo>
                  <a:pt x="1822" y="2585"/>
                </a:lnTo>
                <a:lnTo>
                  <a:pt x="1848" y="2564"/>
                </a:lnTo>
                <a:lnTo>
                  <a:pt x="1869" y="2538"/>
                </a:lnTo>
                <a:lnTo>
                  <a:pt x="1888" y="2509"/>
                </a:lnTo>
                <a:lnTo>
                  <a:pt x="1901" y="2477"/>
                </a:lnTo>
                <a:lnTo>
                  <a:pt x="1909" y="2444"/>
                </a:lnTo>
                <a:lnTo>
                  <a:pt x="1911" y="2408"/>
                </a:lnTo>
                <a:lnTo>
                  <a:pt x="1472" y="2408"/>
                </a:lnTo>
                <a:close/>
                <a:moveTo>
                  <a:pt x="1692" y="755"/>
                </a:moveTo>
                <a:lnTo>
                  <a:pt x="1666" y="758"/>
                </a:lnTo>
                <a:lnTo>
                  <a:pt x="1643" y="765"/>
                </a:lnTo>
                <a:lnTo>
                  <a:pt x="1621" y="776"/>
                </a:lnTo>
                <a:lnTo>
                  <a:pt x="1603" y="792"/>
                </a:lnTo>
                <a:lnTo>
                  <a:pt x="1587" y="811"/>
                </a:lnTo>
                <a:lnTo>
                  <a:pt x="1576" y="832"/>
                </a:lnTo>
                <a:lnTo>
                  <a:pt x="1569" y="856"/>
                </a:lnTo>
                <a:lnTo>
                  <a:pt x="1566" y="881"/>
                </a:lnTo>
                <a:lnTo>
                  <a:pt x="1566" y="1038"/>
                </a:lnTo>
                <a:lnTo>
                  <a:pt x="1507" y="1053"/>
                </a:lnTo>
                <a:lnTo>
                  <a:pt x="1451" y="1074"/>
                </a:lnTo>
                <a:lnTo>
                  <a:pt x="1398" y="1099"/>
                </a:lnTo>
                <a:lnTo>
                  <a:pt x="1347" y="1130"/>
                </a:lnTo>
                <a:lnTo>
                  <a:pt x="1301" y="1166"/>
                </a:lnTo>
                <a:lnTo>
                  <a:pt x="1257" y="1205"/>
                </a:lnTo>
                <a:lnTo>
                  <a:pt x="1218" y="1249"/>
                </a:lnTo>
                <a:lnTo>
                  <a:pt x="1183" y="1296"/>
                </a:lnTo>
                <a:lnTo>
                  <a:pt x="1153" y="1346"/>
                </a:lnTo>
                <a:lnTo>
                  <a:pt x="1127" y="1400"/>
                </a:lnTo>
                <a:lnTo>
                  <a:pt x="1106" y="1456"/>
                </a:lnTo>
                <a:lnTo>
                  <a:pt x="1091" y="1515"/>
                </a:lnTo>
                <a:lnTo>
                  <a:pt x="1082" y="1575"/>
                </a:lnTo>
                <a:lnTo>
                  <a:pt x="1079" y="1638"/>
                </a:lnTo>
                <a:lnTo>
                  <a:pt x="1033" y="2041"/>
                </a:lnTo>
                <a:lnTo>
                  <a:pt x="1009" y="2055"/>
                </a:lnTo>
                <a:lnTo>
                  <a:pt x="989" y="2072"/>
                </a:lnTo>
                <a:lnTo>
                  <a:pt x="972" y="2094"/>
                </a:lnTo>
                <a:lnTo>
                  <a:pt x="960" y="2119"/>
                </a:lnTo>
                <a:lnTo>
                  <a:pt x="952" y="2144"/>
                </a:lnTo>
                <a:lnTo>
                  <a:pt x="949" y="2173"/>
                </a:lnTo>
                <a:lnTo>
                  <a:pt x="949" y="2187"/>
                </a:lnTo>
                <a:lnTo>
                  <a:pt x="951" y="2208"/>
                </a:lnTo>
                <a:lnTo>
                  <a:pt x="955" y="2224"/>
                </a:lnTo>
                <a:lnTo>
                  <a:pt x="963" y="2239"/>
                </a:lnTo>
                <a:lnTo>
                  <a:pt x="972" y="2249"/>
                </a:lnTo>
                <a:lnTo>
                  <a:pt x="984" y="2258"/>
                </a:lnTo>
                <a:lnTo>
                  <a:pt x="1000" y="2264"/>
                </a:lnTo>
                <a:lnTo>
                  <a:pt x="1016" y="2268"/>
                </a:lnTo>
                <a:lnTo>
                  <a:pt x="1034" y="2271"/>
                </a:lnTo>
                <a:lnTo>
                  <a:pt x="1053" y="2272"/>
                </a:lnTo>
                <a:lnTo>
                  <a:pt x="1075" y="2273"/>
                </a:lnTo>
                <a:lnTo>
                  <a:pt x="1096" y="2273"/>
                </a:lnTo>
                <a:lnTo>
                  <a:pt x="2288" y="2273"/>
                </a:lnTo>
                <a:lnTo>
                  <a:pt x="2309" y="2273"/>
                </a:lnTo>
                <a:lnTo>
                  <a:pt x="2331" y="2272"/>
                </a:lnTo>
                <a:lnTo>
                  <a:pt x="2350" y="2271"/>
                </a:lnTo>
                <a:lnTo>
                  <a:pt x="2368" y="2268"/>
                </a:lnTo>
                <a:lnTo>
                  <a:pt x="2384" y="2264"/>
                </a:lnTo>
                <a:lnTo>
                  <a:pt x="2400" y="2258"/>
                </a:lnTo>
                <a:lnTo>
                  <a:pt x="2412" y="2249"/>
                </a:lnTo>
                <a:lnTo>
                  <a:pt x="2421" y="2239"/>
                </a:lnTo>
                <a:lnTo>
                  <a:pt x="2429" y="2224"/>
                </a:lnTo>
                <a:lnTo>
                  <a:pt x="2433" y="2208"/>
                </a:lnTo>
                <a:lnTo>
                  <a:pt x="2435" y="2187"/>
                </a:lnTo>
                <a:lnTo>
                  <a:pt x="2435" y="2187"/>
                </a:lnTo>
                <a:lnTo>
                  <a:pt x="2435" y="2173"/>
                </a:lnTo>
                <a:lnTo>
                  <a:pt x="2432" y="2144"/>
                </a:lnTo>
                <a:lnTo>
                  <a:pt x="2424" y="2119"/>
                </a:lnTo>
                <a:lnTo>
                  <a:pt x="2412" y="2094"/>
                </a:lnTo>
                <a:lnTo>
                  <a:pt x="2395" y="2072"/>
                </a:lnTo>
                <a:lnTo>
                  <a:pt x="2375" y="2055"/>
                </a:lnTo>
                <a:lnTo>
                  <a:pt x="2351" y="2041"/>
                </a:lnTo>
                <a:lnTo>
                  <a:pt x="2305" y="1638"/>
                </a:lnTo>
                <a:lnTo>
                  <a:pt x="2302" y="1575"/>
                </a:lnTo>
                <a:lnTo>
                  <a:pt x="2293" y="1515"/>
                </a:lnTo>
                <a:lnTo>
                  <a:pt x="2278" y="1456"/>
                </a:lnTo>
                <a:lnTo>
                  <a:pt x="2257" y="1400"/>
                </a:lnTo>
                <a:lnTo>
                  <a:pt x="2231" y="1346"/>
                </a:lnTo>
                <a:lnTo>
                  <a:pt x="2201" y="1296"/>
                </a:lnTo>
                <a:lnTo>
                  <a:pt x="2166" y="1249"/>
                </a:lnTo>
                <a:lnTo>
                  <a:pt x="2127" y="1205"/>
                </a:lnTo>
                <a:lnTo>
                  <a:pt x="2083" y="1166"/>
                </a:lnTo>
                <a:lnTo>
                  <a:pt x="2037" y="1130"/>
                </a:lnTo>
                <a:lnTo>
                  <a:pt x="1986" y="1099"/>
                </a:lnTo>
                <a:lnTo>
                  <a:pt x="1933" y="1074"/>
                </a:lnTo>
                <a:lnTo>
                  <a:pt x="1877" y="1053"/>
                </a:lnTo>
                <a:lnTo>
                  <a:pt x="1818" y="1038"/>
                </a:lnTo>
                <a:lnTo>
                  <a:pt x="1818" y="881"/>
                </a:lnTo>
                <a:lnTo>
                  <a:pt x="1815" y="856"/>
                </a:lnTo>
                <a:lnTo>
                  <a:pt x="1808" y="832"/>
                </a:lnTo>
                <a:lnTo>
                  <a:pt x="1797" y="811"/>
                </a:lnTo>
                <a:lnTo>
                  <a:pt x="1781" y="792"/>
                </a:lnTo>
                <a:lnTo>
                  <a:pt x="1763" y="776"/>
                </a:lnTo>
                <a:lnTo>
                  <a:pt x="1741" y="765"/>
                </a:lnTo>
                <a:lnTo>
                  <a:pt x="1718" y="758"/>
                </a:lnTo>
                <a:lnTo>
                  <a:pt x="1692" y="755"/>
                </a:lnTo>
                <a:close/>
                <a:moveTo>
                  <a:pt x="1691" y="0"/>
                </a:moveTo>
                <a:lnTo>
                  <a:pt x="1795" y="3"/>
                </a:lnTo>
                <a:lnTo>
                  <a:pt x="1896" y="12"/>
                </a:lnTo>
                <a:lnTo>
                  <a:pt x="1997" y="28"/>
                </a:lnTo>
                <a:lnTo>
                  <a:pt x="2094" y="48"/>
                </a:lnTo>
                <a:lnTo>
                  <a:pt x="2189" y="74"/>
                </a:lnTo>
                <a:lnTo>
                  <a:pt x="2283" y="106"/>
                </a:lnTo>
                <a:lnTo>
                  <a:pt x="2373" y="143"/>
                </a:lnTo>
                <a:lnTo>
                  <a:pt x="2461" y="185"/>
                </a:lnTo>
                <a:lnTo>
                  <a:pt x="2546" y="231"/>
                </a:lnTo>
                <a:lnTo>
                  <a:pt x="2628" y="282"/>
                </a:lnTo>
                <a:lnTo>
                  <a:pt x="2707" y="338"/>
                </a:lnTo>
                <a:lnTo>
                  <a:pt x="2782" y="398"/>
                </a:lnTo>
                <a:lnTo>
                  <a:pt x="2854" y="462"/>
                </a:lnTo>
                <a:lnTo>
                  <a:pt x="2922" y="530"/>
                </a:lnTo>
                <a:lnTo>
                  <a:pt x="2986" y="602"/>
                </a:lnTo>
                <a:lnTo>
                  <a:pt x="3046" y="677"/>
                </a:lnTo>
                <a:lnTo>
                  <a:pt x="3102" y="756"/>
                </a:lnTo>
                <a:lnTo>
                  <a:pt x="3153" y="838"/>
                </a:lnTo>
                <a:lnTo>
                  <a:pt x="3199" y="923"/>
                </a:lnTo>
                <a:lnTo>
                  <a:pt x="3241" y="1011"/>
                </a:lnTo>
                <a:lnTo>
                  <a:pt x="3278" y="1101"/>
                </a:lnTo>
                <a:lnTo>
                  <a:pt x="3310" y="1195"/>
                </a:lnTo>
                <a:lnTo>
                  <a:pt x="3336" y="1290"/>
                </a:lnTo>
                <a:lnTo>
                  <a:pt x="3356" y="1387"/>
                </a:lnTo>
                <a:lnTo>
                  <a:pt x="3372" y="1488"/>
                </a:lnTo>
                <a:lnTo>
                  <a:pt x="3381" y="1588"/>
                </a:lnTo>
                <a:lnTo>
                  <a:pt x="3384" y="1691"/>
                </a:lnTo>
                <a:lnTo>
                  <a:pt x="3381" y="1795"/>
                </a:lnTo>
                <a:lnTo>
                  <a:pt x="3372" y="1896"/>
                </a:lnTo>
                <a:lnTo>
                  <a:pt x="3356" y="1997"/>
                </a:lnTo>
                <a:lnTo>
                  <a:pt x="3336" y="2094"/>
                </a:lnTo>
                <a:lnTo>
                  <a:pt x="3310" y="2189"/>
                </a:lnTo>
                <a:lnTo>
                  <a:pt x="3278" y="2283"/>
                </a:lnTo>
                <a:lnTo>
                  <a:pt x="3241" y="2373"/>
                </a:lnTo>
                <a:lnTo>
                  <a:pt x="3199" y="2461"/>
                </a:lnTo>
                <a:lnTo>
                  <a:pt x="3153" y="2546"/>
                </a:lnTo>
                <a:lnTo>
                  <a:pt x="3102" y="2628"/>
                </a:lnTo>
                <a:lnTo>
                  <a:pt x="3046" y="2707"/>
                </a:lnTo>
                <a:lnTo>
                  <a:pt x="2986" y="2782"/>
                </a:lnTo>
                <a:lnTo>
                  <a:pt x="2922" y="2854"/>
                </a:lnTo>
                <a:lnTo>
                  <a:pt x="2854" y="2922"/>
                </a:lnTo>
                <a:lnTo>
                  <a:pt x="2782" y="2986"/>
                </a:lnTo>
                <a:lnTo>
                  <a:pt x="2707" y="3046"/>
                </a:lnTo>
                <a:lnTo>
                  <a:pt x="2628" y="3102"/>
                </a:lnTo>
                <a:lnTo>
                  <a:pt x="2546" y="3153"/>
                </a:lnTo>
                <a:lnTo>
                  <a:pt x="2461" y="3199"/>
                </a:lnTo>
                <a:lnTo>
                  <a:pt x="2373" y="3241"/>
                </a:lnTo>
                <a:lnTo>
                  <a:pt x="2283" y="3278"/>
                </a:lnTo>
                <a:lnTo>
                  <a:pt x="2189" y="3310"/>
                </a:lnTo>
                <a:lnTo>
                  <a:pt x="2094" y="3336"/>
                </a:lnTo>
                <a:lnTo>
                  <a:pt x="1997" y="3356"/>
                </a:lnTo>
                <a:lnTo>
                  <a:pt x="1896" y="3372"/>
                </a:lnTo>
                <a:lnTo>
                  <a:pt x="1795" y="3381"/>
                </a:lnTo>
                <a:lnTo>
                  <a:pt x="1691" y="3384"/>
                </a:lnTo>
                <a:lnTo>
                  <a:pt x="1588" y="3381"/>
                </a:lnTo>
                <a:lnTo>
                  <a:pt x="1488" y="3372"/>
                </a:lnTo>
                <a:lnTo>
                  <a:pt x="1387" y="3356"/>
                </a:lnTo>
                <a:lnTo>
                  <a:pt x="1290" y="3336"/>
                </a:lnTo>
                <a:lnTo>
                  <a:pt x="1195" y="3310"/>
                </a:lnTo>
                <a:lnTo>
                  <a:pt x="1101" y="3278"/>
                </a:lnTo>
                <a:lnTo>
                  <a:pt x="1011" y="3241"/>
                </a:lnTo>
                <a:lnTo>
                  <a:pt x="923" y="3199"/>
                </a:lnTo>
                <a:lnTo>
                  <a:pt x="838" y="3153"/>
                </a:lnTo>
                <a:lnTo>
                  <a:pt x="756" y="3102"/>
                </a:lnTo>
                <a:lnTo>
                  <a:pt x="677" y="3046"/>
                </a:lnTo>
                <a:lnTo>
                  <a:pt x="602" y="2986"/>
                </a:lnTo>
                <a:lnTo>
                  <a:pt x="530" y="2922"/>
                </a:lnTo>
                <a:lnTo>
                  <a:pt x="462" y="2854"/>
                </a:lnTo>
                <a:lnTo>
                  <a:pt x="398" y="2782"/>
                </a:lnTo>
                <a:lnTo>
                  <a:pt x="338" y="2707"/>
                </a:lnTo>
                <a:lnTo>
                  <a:pt x="282" y="2628"/>
                </a:lnTo>
                <a:lnTo>
                  <a:pt x="231" y="2546"/>
                </a:lnTo>
                <a:lnTo>
                  <a:pt x="185" y="2461"/>
                </a:lnTo>
                <a:lnTo>
                  <a:pt x="143" y="2373"/>
                </a:lnTo>
                <a:lnTo>
                  <a:pt x="106" y="2283"/>
                </a:lnTo>
                <a:lnTo>
                  <a:pt x="74" y="2189"/>
                </a:lnTo>
                <a:lnTo>
                  <a:pt x="48" y="2094"/>
                </a:lnTo>
                <a:lnTo>
                  <a:pt x="28" y="1997"/>
                </a:lnTo>
                <a:lnTo>
                  <a:pt x="12" y="1896"/>
                </a:lnTo>
                <a:lnTo>
                  <a:pt x="3" y="1795"/>
                </a:lnTo>
                <a:lnTo>
                  <a:pt x="0" y="1691"/>
                </a:lnTo>
                <a:lnTo>
                  <a:pt x="3" y="1588"/>
                </a:lnTo>
                <a:lnTo>
                  <a:pt x="12" y="1488"/>
                </a:lnTo>
                <a:lnTo>
                  <a:pt x="28" y="1387"/>
                </a:lnTo>
                <a:lnTo>
                  <a:pt x="48" y="1290"/>
                </a:lnTo>
                <a:lnTo>
                  <a:pt x="74" y="1195"/>
                </a:lnTo>
                <a:lnTo>
                  <a:pt x="106" y="1101"/>
                </a:lnTo>
                <a:lnTo>
                  <a:pt x="143" y="1011"/>
                </a:lnTo>
                <a:lnTo>
                  <a:pt x="185" y="923"/>
                </a:lnTo>
                <a:lnTo>
                  <a:pt x="231" y="838"/>
                </a:lnTo>
                <a:lnTo>
                  <a:pt x="282" y="756"/>
                </a:lnTo>
                <a:lnTo>
                  <a:pt x="338" y="677"/>
                </a:lnTo>
                <a:lnTo>
                  <a:pt x="398" y="602"/>
                </a:lnTo>
                <a:lnTo>
                  <a:pt x="462" y="530"/>
                </a:lnTo>
                <a:lnTo>
                  <a:pt x="530" y="462"/>
                </a:lnTo>
                <a:lnTo>
                  <a:pt x="602" y="398"/>
                </a:lnTo>
                <a:lnTo>
                  <a:pt x="677" y="338"/>
                </a:lnTo>
                <a:lnTo>
                  <a:pt x="756" y="282"/>
                </a:lnTo>
                <a:lnTo>
                  <a:pt x="838" y="231"/>
                </a:lnTo>
                <a:lnTo>
                  <a:pt x="923" y="185"/>
                </a:lnTo>
                <a:lnTo>
                  <a:pt x="1011" y="143"/>
                </a:lnTo>
                <a:lnTo>
                  <a:pt x="1101" y="106"/>
                </a:lnTo>
                <a:lnTo>
                  <a:pt x="1195" y="74"/>
                </a:lnTo>
                <a:lnTo>
                  <a:pt x="1290" y="48"/>
                </a:lnTo>
                <a:lnTo>
                  <a:pt x="1387" y="28"/>
                </a:lnTo>
                <a:lnTo>
                  <a:pt x="1488" y="12"/>
                </a:lnTo>
                <a:lnTo>
                  <a:pt x="1588" y="3"/>
                </a:lnTo>
                <a:lnTo>
                  <a:pt x="1691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251" name="Group 250"/>
          <p:cNvGrpSpPr/>
          <p:nvPr/>
        </p:nvGrpSpPr>
        <p:grpSpPr>
          <a:xfrm>
            <a:off x="2518695" y="3440113"/>
            <a:ext cx="596900" cy="593725"/>
            <a:chOff x="2517775" y="3440113"/>
            <a:chExt cx="596900" cy="59372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48" name="Freeform 191"/>
            <p:cNvSpPr>
              <a:spLocks/>
            </p:cNvSpPr>
            <p:nvPr/>
          </p:nvSpPr>
          <p:spPr bwMode="auto">
            <a:xfrm>
              <a:off x="2784475" y="3760788"/>
              <a:ext cx="63500" cy="92075"/>
            </a:xfrm>
            <a:custGeom>
              <a:avLst/>
              <a:gdLst>
                <a:gd name="T0" fmla="*/ 175 w 352"/>
                <a:gd name="T1" fmla="*/ 0 h 522"/>
                <a:gd name="T2" fmla="*/ 208 w 352"/>
                <a:gd name="T3" fmla="*/ 3 h 522"/>
                <a:gd name="T4" fmla="*/ 238 w 352"/>
                <a:gd name="T5" fmla="*/ 11 h 522"/>
                <a:gd name="T6" fmla="*/ 265 w 352"/>
                <a:gd name="T7" fmla="*/ 24 h 522"/>
                <a:gd name="T8" fmla="*/ 289 w 352"/>
                <a:gd name="T9" fmla="*/ 41 h 522"/>
                <a:gd name="T10" fmla="*/ 311 w 352"/>
                <a:gd name="T11" fmla="*/ 63 h 522"/>
                <a:gd name="T12" fmla="*/ 328 w 352"/>
                <a:gd name="T13" fmla="*/ 87 h 522"/>
                <a:gd name="T14" fmla="*/ 341 w 352"/>
                <a:gd name="T15" fmla="*/ 114 h 522"/>
                <a:gd name="T16" fmla="*/ 349 w 352"/>
                <a:gd name="T17" fmla="*/ 144 h 522"/>
                <a:gd name="T18" fmla="*/ 352 w 352"/>
                <a:gd name="T19" fmla="*/ 175 h 522"/>
                <a:gd name="T20" fmla="*/ 349 w 352"/>
                <a:gd name="T21" fmla="*/ 207 h 522"/>
                <a:gd name="T22" fmla="*/ 341 w 352"/>
                <a:gd name="T23" fmla="*/ 237 h 522"/>
                <a:gd name="T24" fmla="*/ 327 w 352"/>
                <a:gd name="T25" fmla="*/ 264 h 522"/>
                <a:gd name="T26" fmla="*/ 310 w 352"/>
                <a:gd name="T27" fmla="*/ 288 h 522"/>
                <a:gd name="T28" fmla="*/ 288 w 352"/>
                <a:gd name="T29" fmla="*/ 310 h 522"/>
                <a:gd name="T30" fmla="*/ 264 w 352"/>
                <a:gd name="T31" fmla="*/ 327 h 522"/>
                <a:gd name="T32" fmla="*/ 264 w 352"/>
                <a:gd name="T33" fmla="*/ 522 h 522"/>
                <a:gd name="T34" fmla="*/ 88 w 352"/>
                <a:gd name="T35" fmla="*/ 522 h 522"/>
                <a:gd name="T36" fmla="*/ 88 w 352"/>
                <a:gd name="T37" fmla="*/ 327 h 522"/>
                <a:gd name="T38" fmla="*/ 64 w 352"/>
                <a:gd name="T39" fmla="*/ 310 h 522"/>
                <a:gd name="T40" fmla="*/ 42 w 352"/>
                <a:gd name="T41" fmla="*/ 288 h 522"/>
                <a:gd name="T42" fmla="*/ 25 w 352"/>
                <a:gd name="T43" fmla="*/ 264 h 522"/>
                <a:gd name="T44" fmla="*/ 11 w 352"/>
                <a:gd name="T45" fmla="*/ 237 h 522"/>
                <a:gd name="T46" fmla="*/ 3 w 352"/>
                <a:gd name="T47" fmla="*/ 207 h 522"/>
                <a:gd name="T48" fmla="*/ 0 w 352"/>
                <a:gd name="T49" fmla="*/ 175 h 522"/>
                <a:gd name="T50" fmla="*/ 3 w 352"/>
                <a:gd name="T51" fmla="*/ 144 h 522"/>
                <a:gd name="T52" fmla="*/ 11 w 352"/>
                <a:gd name="T53" fmla="*/ 114 h 522"/>
                <a:gd name="T54" fmla="*/ 24 w 352"/>
                <a:gd name="T55" fmla="*/ 87 h 522"/>
                <a:gd name="T56" fmla="*/ 41 w 352"/>
                <a:gd name="T57" fmla="*/ 63 h 522"/>
                <a:gd name="T58" fmla="*/ 63 w 352"/>
                <a:gd name="T59" fmla="*/ 41 h 522"/>
                <a:gd name="T60" fmla="*/ 87 w 352"/>
                <a:gd name="T61" fmla="*/ 24 h 522"/>
                <a:gd name="T62" fmla="*/ 114 w 352"/>
                <a:gd name="T63" fmla="*/ 11 h 522"/>
                <a:gd name="T64" fmla="*/ 144 w 352"/>
                <a:gd name="T65" fmla="*/ 3 h 522"/>
                <a:gd name="T66" fmla="*/ 175 w 352"/>
                <a:gd name="T67" fmla="*/ 0 h 5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52" h="522">
                  <a:moveTo>
                    <a:pt x="175" y="0"/>
                  </a:moveTo>
                  <a:lnTo>
                    <a:pt x="208" y="3"/>
                  </a:lnTo>
                  <a:lnTo>
                    <a:pt x="238" y="11"/>
                  </a:lnTo>
                  <a:lnTo>
                    <a:pt x="265" y="24"/>
                  </a:lnTo>
                  <a:lnTo>
                    <a:pt x="289" y="41"/>
                  </a:lnTo>
                  <a:lnTo>
                    <a:pt x="311" y="63"/>
                  </a:lnTo>
                  <a:lnTo>
                    <a:pt x="328" y="87"/>
                  </a:lnTo>
                  <a:lnTo>
                    <a:pt x="341" y="114"/>
                  </a:lnTo>
                  <a:lnTo>
                    <a:pt x="349" y="144"/>
                  </a:lnTo>
                  <a:lnTo>
                    <a:pt x="352" y="175"/>
                  </a:lnTo>
                  <a:lnTo>
                    <a:pt x="349" y="207"/>
                  </a:lnTo>
                  <a:lnTo>
                    <a:pt x="341" y="237"/>
                  </a:lnTo>
                  <a:lnTo>
                    <a:pt x="327" y="264"/>
                  </a:lnTo>
                  <a:lnTo>
                    <a:pt x="310" y="288"/>
                  </a:lnTo>
                  <a:lnTo>
                    <a:pt x="288" y="310"/>
                  </a:lnTo>
                  <a:lnTo>
                    <a:pt x="264" y="327"/>
                  </a:lnTo>
                  <a:lnTo>
                    <a:pt x="264" y="522"/>
                  </a:lnTo>
                  <a:lnTo>
                    <a:pt x="88" y="522"/>
                  </a:lnTo>
                  <a:lnTo>
                    <a:pt x="88" y="327"/>
                  </a:lnTo>
                  <a:lnTo>
                    <a:pt x="64" y="310"/>
                  </a:lnTo>
                  <a:lnTo>
                    <a:pt x="42" y="288"/>
                  </a:lnTo>
                  <a:lnTo>
                    <a:pt x="25" y="264"/>
                  </a:lnTo>
                  <a:lnTo>
                    <a:pt x="11" y="237"/>
                  </a:lnTo>
                  <a:lnTo>
                    <a:pt x="3" y="207"/>
                  </a:lnTo>
                  <a:lnTo>
                    <a:pt x="0" y="175"/>
                  </a:lnTo>
                  <a:lnTo>
                    <a:pt x="3" y="144"/>
                  </a:lnTo>
                  <a:lnTo>
                    <a:pt x="11" y="114"/>
                  </a:lnTo>
                  <a:lnTo>
                    <a:pt x="24" y="87"/>
                  </a:lnTo>
                  <a:lnTo>
                    <a:pt x="41" y="63"/>
                  </a:lnTo>
                  <a:lnTo>
                    <a:pt x="63" y="41"/>
                  </a:lnTo>
                  <a:lnTo>
                    <a:pt x="87" y="24"/>
                  </a:lnTo>
                  <a:lnTo>
                    <a:pt x="114" y="11"/>
                  </a:lnTo>
                  <a:lnTo>
                    <a:pt x="144" y="3"/>
                  </a:lnTo>
                  <a:lnTo>
                    <a:pt x="17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9" name="Freeform 192"/>
            <p:cNvSpPr>
              <a:spLocks/>
            </p:cNvSpPr>
            <p:nvPr/>
          </p:nvSpPr>
          <p:spPr bwMode="auto">
            <a:xfrm>
              <a:off x="2768600" y="3609976"/>
              <a:ext cx="95250" cy="96838"/>
            </a:xfrm>
            <a:custGeom>
              <a:avLst/>
              <a:gdLst>
                <a:gd name="T0" fmla="*/ 268 w 536"/>
                <a:gd name="T1" fmla="*/ 0 h 552"/>
                <a:gd name="T2" fmla="*/ 307 w 536"/>
                <a:gd name="T3" fmla="*/ 3 h 552"/>
                <a:gd name="T4" fmla="*/ 345 w 536"/>
                <a:gd name="T5" fmla="*/ 12 h 552"/>
                <a:gd name="T6" fmla="*/ 381 w 536"/>
                <a:gd name="T7" fmla="*/ 26 h 552"/>
                <a:gd name="T8" fmla="*/ 414 w 536"/>
                <a:gd name="T9" fmla="*/ 44 h 552"/>
                <a:gd name="T10" fmla="*/ 444 w 536"/>
                <a:gd name="T11" fmla="*/ 66 h 552"/>
                <a:gd name="T12" fmla="*/ 470 w 536"/>
                <a:gd name="T13" fmla="*/ 92 h 552"/>
                <a:gd name="T14" fmla="*/ 493 w 536"/>
                <a:gd name="T15" fmla="*/ 122 h 552"/>
                <a:gd name="T16" fmla="*/ 511 w 536"/>
                <a:gd name="T17" fmla="*/ 155 h 552"/>
                <a:gd name="T18" fmla="*/ 524 w 536"/>
                <a:gd name="T19" fmla="*/ 191 h 552"/>
                <a:gd name="T20" fmla="*/ 534 w 536"/>
                <a:gd name="T21" fmla="*/ 228 h 552"/>
                <a:gd name="T22" fmla="*/ 536 w 536"/>
                <a:gd name="T23" fmla="*/ 268 h 552"/>
                <a:gd name="T24" fmla="*/ 536 w 536"/>
                <a:gd name="T25" fmla="*/ 552 h 552"/>
                <a:gd name="T26" fmla="*/ 0 w 536"/>
                <a:gd name="T27" fmla="*/ 552 h 552"/>
                <a:gd name="T28" fmla="*/ 0 w 536"/>
                <a:gd name="T29" fmla="*/ 268 h 552"/>
                <a:gd name="T30" fmla="*/ 2 w 536"/>
                <a:gd name="T31" fmla="*/ 228 h 552"/>
                <a:gd name="T32" fmla="*/ 12 w 536"/>
                <a:gd name="T33" fmla="*/ 191 h 552"/>
                <a:gd name="T34" fmla="*/ 25 w 536"/>
                <a:gd name="T35" fmla="*/ 155 h 552"/>
                <a:gd name="T36" fmla="*/ 43 w 536"/>
                <a:gd name="T37" fmla="*/ 122 h 552"/>
                <a:gd name="T38" fmla="*/ 66 w 536"/>
                <a:gd name="T39" fmla="*/ 92 h 552"/>
                <a:gd name="T40" fmla="*/ 92 w 536"/>
                <a:gd name="T41" fmla="*/ 66 h 552"/>
                <a:gd name="T42" fmla="*/ 122 w 536"/>
                <a:gd name="T43" fmla="*/ 44 h 552"/>
                <a:gd name="T44" fmla="*/ 155 w 536"/>
                <a:gd name="T45" fmla="*/ 26 h 552"/>
                <a:gd name="T46" fmla="*/ 191 w 536"/>
                <a:gd name="T47" fmla="*/ 12 h 552"/>
                <a:gd name="T48" fmla="*/ 229 w 536"/>
                <a:gd name="T49" fmla="*/ 3 h 552"/>
                <a:gd name="T50" fmla="*/ 268 w 536"/>
                <a:gd name="T51" fmla="*/ 0 h 5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36" h="552">
                  <a:moveTo>
                    <a:pt x="268" y="0"/>
                  </a:moveTo>
                  <a:lnTo>
                    <a:pt x="307" y="3"/>
                  </a:lnTo>
                  <a:lnTo>
                    <a:pt x="345" y="12"/>
                  </a:lnTo>
                  <a:lnTo>
                    <a:pt x="381" y="26"/>
                  </a:lnTo>
                  <a:lnTo>
                    <a:pt x="414" y="44"/>
                  </a:lnTo>
                  <a:lnTo>
                    <a:pt x="444" y="66"/>
                  </a:lnTo>
                  <a:lnTo>
                    <a:pt x="470" y="92"/>
                  </a:lnTo>
                  <a:lnTo>
                    <a:pt x="493" y="122"/>
                  </a:lnTo>
                  <a:lnTo>
                    <a:pt x="511" y="155"/>
                  </a:lnTo>
                  <a:lnTo>
                    <a:pt x="524" y="191"/>
                  </a:lnTo>
                  <a:lnTo>
                    <a:pt x="534" y="228"/>
                  </a:lnTo>
                  <a:lnTo>
                    <a:pt x="536" y="268"/>
                  </a:lnTo>
                  <a:lnTo>
                    <a:pt x="536" y="552"/>
                  </a:lnTo>
                  <a:lnTo>
                    <a:pt x="0" y="552"/>
                  </a:lnTo>
                  <a:lnTo>
                    <a:pt x="0" y="268"/>
                  </a:lnTo>
                  <a:lnTo>
                    <a:pt x="2" y="228"/>
                  </a:lnTo>
                  <a:lnTo>
                    <a:pt x="12" y="191"/>
                  </a:lnTo>
                  <a:lnTo>
                    <a:pt x="25" y="155"/>
                  </a:lnTo>
                  <a:lnTo>
                    <a:pt x="43" y="122"/>
                  </a:lnTo>
                  <a:lnTo>
                    <a:pt x="66" y="92"/>
                  </a:lnTo>
                  <a:lnTo>
                    <a:pt x="92" y="66"/>
                  </a:lnTo>
                  <a:lnTo>
                    <a:pt x="122" y="44"/>
                  </a:lnTo>
                  <a:lnTo>
                    <a:pt x="155" y="26"/>
                  </a:lnTo>
                  <a:lnTo>
                    <a:pt x="191" y="12"/>
                  </a:lnTo>
                  <a:lnTo>
                    <a:pt x="229" y="3"/>
                  </a:lnTo>
                  <a:lnTo>
                    <a:pt x="26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0" name="Freeform 193"/>
            <p:cNvSpPr>
              <a:spLocks noEditPoints="1"/>
            </p:cNvSpPr>
            <p:nvPr/>
          </p:nvSpPr>
          <p:spPr bwMode="auto">
            <a:xfrm>
              <a:off x="2517775" y="3440113"/>
              <a:ext cx="596900" cy="593725"/>
            </a:xfrm>
            <a:custGeom>
              <a:avLst/>
              <a:gdLst>
                <a:gd name="T0" fmla="*/ 1579 w 3384"/>
                <a:gd name="T1" fmla="*/ 684 h 3370"/>
                <a:gd name="T2" fmla="*/ 1425 w 3384"/>
                <a:gd name="T3" fmla="*/ 740 h 3370"/>
                <a:gd name="T4" fmla="*/ 1296 w 3384"/>
                <a:gd name="T5" fmla="*/ 837 h 3370"/>
                <a:gd name="T6" fmla="*/ 1199 w 3384"/>
                <a:gd name="T7" fmla="*/ 966 h 3370"/>
                <a:gd name="T8" fmla="*/ 1143 w 3384"/>
                <a:gd name="T9" fmla="*/ 1119 h 3370"/>
                <a:gd name="T10" fmla="*/ 1131 w 3384"/>
                <a:gd name="T11" fmla="*/ 1520 h 3370"/>
                <a:gd name="T12" fmla="*/ 1041 w 3384"/>
                <a:gd name="T13" fmla="*/ 1565 h 3370"/>
                <a:gd name="T14" fmla="*/ 986 w 3384"/>
                <a:gd name="T15" fmla="*/ 1646 h 3370"/>
                <a:gd name="T16" fmla="*/ 973 w 3384"/>
                <a:gd name="T17" fmla="*/ 2353 h 3370"/>
                <a:gd name="T18" fmla="*/ 1000 w 3384"/>
                <a:gd name="T19" fmla="*/ 2453 h 3370"/>
                <a:gd name="T20" fmla="*/ 1072 w 3384"/>
                <a:gd name="T21" fmla="*/ 2525 h 3370"/>
                <a:gd name="T22" fmla="*/ 1172 w 3384"/>
                <a:gd name="T23" fmla="*/ 2551 h 3370"/>
                <a:gd name="T24" fmla="*/ 2281 w 3384"/>
                <a:gd name="T25" fmla="*/ 2539 h 3370"/>
                <a:gd name="T26" fmla="*/ 2364 w 3384"/>
                <a:gd name="T27" fmla="*/ 2481 h 3370"/>
                <a:gd name="T28" fmla="*/ 2408 w 3384"/>
                <a:gd name="T29" fmla="*/ 2389 h 3370"/>
                <a:gd name="T30" fmla="*/ 2408 w 3384"/>
                <a:gd name="T31" fmla="*/ 1679 h 3370"/>
                <a:gd name="T32" fmla="*/ 2366 w 3384"/>
                <a:gd name="T33" fmla="*/ 1588 h 3370"/>
                <a:gd name="T34" fmla="*/ 2285 w 3384"/>
                <a:gd name="T35" fmla="*/ 1530 h 3370"/>
                <a:gd name="T36" fmla="*/ 2250 w 3384"/>
                <a:gd name="T37" fmla="*/ 1174 h 3370"/>
                <a:gd name="T38" fmla="*/ 2209 w 3384"/>
                <a:gd name="T39" fmla="*/ 1014 h 3370"/>
                <a:gd name="T40" fmla="*/ 2125 w 3384"/>
                <a:gd name="T41" fmla="*/ 877 h 3370"/>
                <a:gd name="T42" fmla="*/ 2005 w 3384"/>
                <a:gd name="T43" fmla="*/ 768 h 3370"/>
                <a:gd name="T44" fmla="*/ 1859 w 3384"/>
                <a:gd name="T45" fmla="*/ 698 h 3370"/>
                <a:gd name="T46" fmla="*/ 1692 w 3384"/>
                <a:gd name="T47" fmla="*/ 673 h 3370"/>
                <a:gd name="T48" fmla="*/ 1897 w 3384"/>
                <a:gd name="T49" fmla="*/ 12 h 3370"/>
                <a:gd name="T50" fmla="*/ 2189 w 3384"/>
                <a:gd name="T51" fmla="*/ 74 h 3370"/>
                <a:gd name="T52" fmla="*/ 2461 w 3384"/>
                <a:gd name="T53" fmla="*/ 184 h 3370"/>
                <a:gd name="T54" fmla="*/ 2706 w 3384"/>
                <a:gd name="T55" fmla="*/ 336 h 3370"/>
                <a:gd name="T56" fmla="*/ 2922 w 3384"/>
                <a:gd name="T57" fmla="*/ 528 h 3370"/>
                <a:gd name="T58" fmla="*/ 3102 w 3384"/>
                <a:gd name="T59" fmla="*/ 753 h 3370"/>
                <a:gd name="T60" fmla="*/ 3242 w 3384"/>
                <a:gd name="T61" fmla="*/ 1007 h 3370"/>
                <a:gd name="T62" fmla="*/ 3336 w 3384"/>
                <a:gd name="T63" fmla="*/ 1285 h 3370"/>
                <a:gd name="T64" fmla="*/ 3381 w 3384"/>
                <a:gd name="T65" fmla="*/ 1582 h 3370"/>
                <a:gd name="T66" fmla="*/ 3372 w 3384"/>
                <a:gd name="T67" fmla="*/ 1889 h 3370"/>
                <a:gd name="T68" fmla="*/ 3310 w 3384"/>
                <a:gd name="T69" fmla="*/ 2180 h 3370"/>
                <a:gd name="T70" fmla="*/ 3200 w 3384"/>
                <a:gd name="T71" fmla="*/ 2451 h 3370"/>
                <a:gd name="T72" fmla="*/ 3046 w 3384"/>
                <a:gd name="T73" fmla="*/ 2696 h 3370"/>
                <a:gd name="T74" fmla="*/ 2854 w 3384"/>
                <a:gd name="T75" fmla="*/ 2910 h 3370"/>
                <a:gd name="T76" fmla="*/ 2628 w 3384"/>
                <a:gd name="T77" fmla="*/ 3089 h 3370"/>
                <a:gd name="T78" fmla="*/ 2373 w 3384"/>
                <a:gd name="T79" fmla="*/ 3228 h 3370"/>
                <a:gd name="T80" fmla="*/ 2094 w 3384"/>
                <a:gd name="T81" fmla="*/ 3322 h 3370"/>
                <a:gd name="T82" fmla="*/ 1795 w 3384"/>
                <a:gd name="T83" fmla="*/ 3367 h 3370"/>
                <a:gd name="T84" fmla="*/ 1487 w 3384"/>
                <a:gd name="T85" fmla="*/ 3357 h 3370"/>
                <a:gd name="T86" fmla="*/ 1195 w 3384"/>
                <a:gd name="T87" fmla="*/ 3296 h 3370"/>
                <a:gd name="T88" fmla="*/ 923 w 3384"/>
                <a:gd name="T89" fmla="*/ 3186 h 3370"/>
                <a:gd name="T90" fmla="*/ 678 w 3384"/>
                <a:gd name="T91" fmla="*/ 3033 h 3370"/>
                <a:gd name="T92" fmla="*/ 462 w 3384"/>
                <a:gd name="T93" fmla="*/ 2843 h 3370"/>
                <a:gd name="T94" fmla="*/ 282 w 3384"/>
                <a:gd name="T95" fmla="*/ 2617 h 3370"/>
                <a:gd name="T96" fmla="*/ 142 w 3384"/>
                <a:gd name="T97" fmla="*/ 2363 h 3370"/>
                <a:gd name="T98" fmla="*/ 47 w 3384"/>
                <a:gd name="T99" fmla="*/ 2085 h 3370"/>
                <a:gd name="T100" fmla="*/ 3 w 3384"/>
                <a:gd name="T101" fmla="*/ 1787 h 3370"/>
                <a:gd name="T102" fmla="*/ 12 w 3384"/>
                <a:gd name="T103" fmla="*/ 1482 h 3370"/>
                <a:gd name="T104" fmla="*/ 74 w 3384"/>
                <a:gd name="T105" fmla="*/ 1190 h 3370"/>
                <a:gd name="T106" fmla="*/ 184 w 3384"/>
                <a:gd name="T107" fmla="*/ 919 h 3370"/>
                <a:gd name="T108" fmla="*/ 338 w 3384"/>
                <a:gd name="T109" fmla="*/ 675 h 3370"/>
                <a:gd name="T110" fmla="*/ 530 w 3384"/>
                <a:gd name="T111" fmla="*/ 460 h 3370"/>
                <a:gd name="T112" fmla="*/ 756 w 3384"/>
                <a:gd name="T113" fmla="*/ 281 h 3370"/>
                <a:gd name="T114" fmla="*/ 1011 w 3384"/>
                <a:gd name="T115" fmla="*/ 143 h 3370"/>
                <a:gd name="T116" fmla="*/ 1290 w 3384"/>
                <a:gd name="T117" fmla="*/ 48 h 3370"/>
                <a:gd name="T118" fmla="*/ 1589 w 3384"/>
                <a:gd name="T119" fmla="*/ 3 h 33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384" h="3370">
                  <a:moveTo>
                    <a:pt x="1692" y="673"/>
                  </a:moveTo>
                  <a:lnTo>
                    <a:pt x="1634" y="676"/>
                  </a:lnTo>
                  <a:lnTo>
                    <a:pt x="1579" y="684"/>
                  </a:lnTo>
                  <a:lnTo>
                    <a:pt x="1525" y="698"/>
                  </a:lnTo>
                  <a:lnTo>
                    <a:pt x="1474" y="717"/>
                  </a:lnTo>
                  <a:lnTo>
                    <a:pt x="1425" y="740"/>
                  </a:lnTo>
                  <a:lnTo>
                    <a:pt x="1379" y="768"/>
                  </a:lnTo>
                  <a:lnTo>
                    <a:pt x="1336" y="801"/>
                  </a:lnTo>
                  <a:lnTo>
                    <a:pt x="1296" y="837"/>
                  </a:lnTo>
                  <a:lnTo>
                    <a:pt x="1259" y="877"/>
                  </a:lnTo>
                  <a:lnTo>
                    <a:pt x="1228" y="920"/>
                  </a:lnTo>
                  <a:lnTo>
                    <a:pt x="1199" y="966"/>
                  </a:lnTo>
                  <a:lnTo>
                    <a:pt x="1175" y="1014"/>
                  </a:lnTo>
                  <a:lnTo>
                    <a:pt x="1156" y="1065"/>
                  </a:lnTo>
                  <a:lnTo>
                    <a:pt x="1143" y="1119"/>
                  </a:lnTo>
                  <a:lnTo>
                    <a:pt x="1134" y="1174"/>
                  </a:lnTo>
                  <a:lnTo>
                    <a:pt x="1131" y="1232"/>
                  </a:lnTo>
                  <a:lnTo>
                    <a:pt x="1131" y="1520"/>
                  </a:lnTo>
                  <a:lnTo>
                    <a:pt x="1099" y="1530"/>
                  </a:lnTo>
                  <a:lnTo>
                    <a:pt x="1069" y="1545"/>
                  </a:lnTo>
                  <a:lnTo>
                    <a:pt x="1041" y="1565"/>
                  </a:lnTo>
                  <a:lnTo>
                    <a:pt x="1018" y="1588"/>
                  </a:lnTo>
                  <a:lnTo>
                    <a:pt x="999" y="1616"/>
                  </a:lnTo>
                  <a:lnTo>
                    <a:pt x="986" y="1646"/>
                  </a:lnTo>
                  <a:lnTo>
                    <a:pt x="976" y="1679"/>
                  </a:lnTo>
                  <a:lnTo>
                    <a:pt x="973" y="1714"/>
                  </a:lnTo>
                  <a:lnTo>
                    <a:pt x="973" y="2353"/>
                  </a:lnTo>
                  <a:lnTo>
                    <a:pt x="976" y="2389"/>
                  </a:lnTo>
                  <a:lnTo>
                    <a:pt x="986" y="2422"/>
                  </a:lnTo>
                  <a:lnTo>
                    <a:pt x="1000" y="2453"/>
                  </a:lnTo>
                  <a:lnTo>
                    <a:pt x="1020" y="2481"/>
                  </a:lnTo>
                  <a:lnTo>
                    <a:pt x="1044" y="2505"/>
                  </a:lnTo>
                  <a:lnTo>
                    <a:pt x="1072" y="2525"/>
                  </a:lnTo>
                  <a:lnTo>
                    <a:pt x="1103" y="2539"/>
                  </a:lnTo>
                  <a:lnTo>
                    <a:pt x="1136" y="2548"/>
                  </a:lnTo>
                  <a:lnTo>
                    <a:pt x="1172" y="2551"/>
                  </a:lnTo>
                  <a:lnTo>
                    <a:pt x="2212" y="2551"/>
                  </a:lnTo>
                  <a:lnTo>
                    <a:pt x="2248" y="2548"/>
                  </a:lnTo>
                  <a:lnTo>
                    <a:pt x="2281" y="2539"/>
                  </a:lnTo>
                  <a:lnTo>
                    <a:pt x="2312" y="2525"/>
                  </a:lnTo>
                  <a:lnTo>
                    <a:pt x="2340" y="2505"/>
                  </a:lnTo>
                  <a:lnTo>
                    <a:pt x="2364" y="2481"/>
                  </a:lnTo>
                  <a:lnTo>
                    <a:pt x="2384" y="2453"/>
                  </a:lnTo>
                  <a:lnTo>
                    <a:pt x="2398" y="2422"/>
                  </a:lnTo>
                  <a:lnTo>
                    <a:pt x="2408" y="2389"/>
                  </a:lnTo>
                  <a:lnTo>
                    <a:pt x="2411" y="2353"/>
                  </a:lnTo>
                  <a:lnTo>
                    <a:pt x="2411" y="1714"/>
                  </a:lnTo>
                  <a:lnTo>
                    <a:pt x="2408" y="1679"/>
                  </a:lnTo>
                  <a:lnTo>
                    <a:pt x="2398" y="1646"/>
                  </a:lnTo>
                  <a:lnTo>
                    <a:pt x="2384" y="1616"/>
                  </a:lnTo>
                  <a:lnTo>
                    <a:pt x="2366" y="1588"/>
                  </a:lnTo>
                  <a:lnTo>
                    <a:pt x="2343" y="1565"/>
                  </a:lnTo>
                  <a:lnTo>
                    <a:pt x="2315" y="1545"/>
                  </a:lnTo>
                  <a:lnTo>
                    <a:pt x="2285" y="1530"/>
                  </a:lnTo>
                  <a:lnTo>
                    <a:pt x="2253" y="1520"/>
                  </a:lnTo>
                  <a:lnTo>
                    <a:pt x="2253" y="1232"/>
                  </a:lnTo>
                  <a:lnTo>
                    <a:pt x="2250" y="1174"/>
                  </a:lnTo>
                  <a:lnTo>
                    <a:pt x="2241" y="1119"/>
                  </a:lnTo>
                  <a:lnTo>
                    <a:pt x="2228" y="1065"/>
                  </a:lnTo>
                  <a:lnTo>
                    <a:pt x="2209" y="1014"/>
                  </a:lnTo>
                  <a:lnTo>
                    <a:pt x="2185" y="966"/>
                  </a:lnTo>
                  <a:lnTo>
                    <a:pt x="2156" y="920"/>
                  </a:lnTo>
                  <a:lnTo>
                    <a:pt x="2125" y="877"/>
                  </a:lnTo>
                  <a:lnTo>
                    <a:pt x="2088" y="837"/>
                  </a:lnTo>
                  <a:lnTo>
                    <a:pt x="2048" y="801"/>
                  </a:lnTo>
                  <a:lnTo>
                    <a:pt x="2005" y="768"/>
                  </a:lnTo>
                  <a:lnTo>
                    <a:pt x="1959" y="740"/>
                  </a:lnTo>
                  <a:lnTo>
                    <a:pt x="1910" y="717"/>
                  </a:lnTo>
                  <a:lnTo>
                    <a:pt x="1859" y="698"/>
                  </a:lnTo>
                  <a:lnTo>
                    <a:pt x="1805" y="684"/>
                  </a:lnTo>
                  <a:lnTo>
                    <a:pt x="1750" y="676"/>
                  </a:lnTo>
                  <a:lnTo>
                    <a:pt x="1692" y="673"/>
                  </a:lnTo>
                  <a:close/>
                  <a:moveTo>
                    <a:pt x="1691" y="0"/>
                  </a:moveTo>
                  <a:lnTo>
                    <a:pt x="1795" y="3"/>
                  </a:lnTo>
                  <a:lnTo>
                    <a:pt x="1897" y="12"/>
                  </a:lnTo>
                  <a:lnTo>
                    <a:pt x="1996" y="28"/>
                  </a:lnTo>
                  <a:lnTo>
                    <a:pt x="2094" y="48"/>
                  </a:lnTo>
                  <a:lnTo>
                    <a:pt x="2189" y="74"/>
                  </a:lnTo>
                  <a:lnTo>
                    <a:pt x="2282" y="106"/>
                  </a:lnTo>
                  <a:lnTo>
                    <a:pt x="2373" y="143"/>
                  </a:lnTo>
                  <a:lnTo>
                    <a:pt x="2461" y="184"/>
                  </a:lnTo>
                  <a:lnTo>
                    <a:pt x="2546" y="230"/>
                  </a:lnTo>
                  <a:lnTo>
                    <a:pt x="2628" y="281"/>
                  </a:lnTo>
                  <a:lnTo>
                    <a:pt x="2706" y="336"/>
                  </a:lnTo>
                  <a:lnTo>
                    <a:pt x="2783" y="397"/>
                  </a:lnTo>
                  <a:lnTo>
                    <a:pt x="2854" y="460"/>
                  </a:lnTo>
                  <a:lnTo>
                    <a:pt x="2922" y="528"/>
                  </a:lnTo>
                  <a:lnTo>
                    <a:pt x="2986" y="600"/>
                  </a:lnTo>
                  <a:lnTo>
                    <a:pt x="3046" y="675"/>
                  </a:lnTo>
                  <a:lnTo>
                    <a:pt x="3102" y="753"/>
                  </a:lnTo>
                  <a:lnTo>
                    <a:pt x="3153" y="835"/>
                  </a:lnTo>
                  <a:lnTo>
                    <a:pt x="3200" y="919"/>
                  </a:lnTo>
                  <a:lnTo>
                    <a:pt x="3242" y="1007"/>
                  </a:lnTo>
                  <a:lnTo>
                    <a:pt x="3278" y="1097"/>
                  </a:lnTo>
                  <a:lnTo>
                    <a:pt x="3310" y="1190"/>
                  </a:lnTo>
                  <a:lnTo>
                    <a:pt x="3336" y="1285"/>
                  </a:lnTo>
                  <a:lnTo>
                    <a:pt x="3357" y="1382"/>
                  </a:lnTo>
                  <a:lnTo>
                    <a:pt x="3372" y="1482"/>
                  </a:lnTo>
                  <a:lnTo>
                    <a:pt x="3381" y="1582"/>
                  </a:lnTo>
                  <a:lnTo>
                    <a:pt x="3384" y="1685"/>
                  </a:lnTo>
                  <a:lnTo>
                    <a:pt x="3381" y="1787"/>
                  </a:lnTo>
                  <a:lnTo>
                    <a:pt x="3372" y="1889"/>
                  </a:lnTo>
                  <a:lnTo>
                    <a:pt x="3357" y="1988"/>
                  </a:lnTo>
                  <a:lnTo>
                    <a:pt x="3336" y="2085"/>
                  </a:lnTo>
                  <a:lnTo>
                    <a:pt x="3310" y="2180"/>
                  </a:lnTo>
                  <a:lnTo>
                    <a:pt x="3278" y="2272"/>
                  </a:lnTo>
                  <a:lnTo>
                    <a:pt x="3242" y="2363"/>
                  </a:lnTo>
                  <a:lnTo>
                    <a:pt x="3200" y="2451"/>
                  </a:lnTo>
                  <a:lnTo>
                    <a:pt x="3153" y="2535"/>
                  </a:lnTo>
                  <a:lnTo>
                    <a:pt x="3102" y="2617"/>
                  </a:lnTo>
                  <a:lnTo>
                    <a:pt x="3046" y="2696"/>
                  </a:lnTo>
                  <a:lnTo>
                    <a:pt x="2986" y="2771"/>
                  </a:lnTo>
                  <a:lnTo>
                    <a:pt x="2922" y="2843"/>
                  </a:lnTo>
                  <a:lnTo>
                    <a:pt x="2854" y="2910"/>
                  </a:lnTo>
                  <a:lnTo>
                    <a:pt x="2783" y="2974"/>
                  </a:lnTo>
                  <a:lnTo>
                    <a:pt x="2706" y="3033"/>
                  </a:lnTo>
                  <a:lnTo>
                    <a:pt x="2628" y="3089"/>
                  </a:lnTo>
                  <a:lnTo>
                    <a:pt x="2546" y="3140"/>
                  </a:lnTo>
                  <a:lnTo>
                    <a:pt x="2461" y="3186"/>
                  </a:lnTo>
                  <a:lnTo>
                    <a:pt x="2373" y="3228"/>
                  </a:lnTo>
                  <a:lnTo>
                    <a:pt x="2282" y="3265"/>
                  </a:lnTo>
                  <a:lnTo>
                    <a:pt x="2189" y="3296"/>
                  </a:lnTo>
                  <a:lnTo>
                    <a:pt x="2094" y="3322"/>
                  </a:lnTo>
                  <a:lnTo>
                    <a:pt x="1996" y="3343"/>
                  </a:lnTo>
                  <a:lnTo>
                    <a:pt x="1897" y="3357"/>
                  </a:lnTo>
                  <a:lnTo>
                    <a:pt x="1795" y="3367"/>
                  </a:lnTo>
                  <a:lnTo>
                    <a:pt x="1691" y="3370"/>
                  </a:lnTo>
                  <a:lnTo>
                    <a:pt x="1589" y="3367"/>
                  </a:lnTo>
                  <a:lnTo>
                    <a:pt x="1487" y="3357"/>
                  </a:lnTo>
                  <a:lnTo>
                    <a:pt x="1388" y="3343"/>
                  </a:lnTo>
                  <a:lnTo>
                    <a:pt x="1290" y="3322"/>
                  </a:lnTo>
                  <a:lnTo>
                    <a:pt x="1195" y="3296"/>
                  </a:lnTo>
                  <a:lnTo>
                    <a:pt x="1102" y="3265"/>
                  </a:lnTo>
                  <a:lnTo>
                    <a:pt x="1011" y="3228"/>
                  </a:lnTo>
                  <a:lnTo>
                    <a:pt x="923" y="3186"/>
                  </a:lnTo>
                  <a:lnTo>
                    <a:pt x="838" y="3140"/>
                  </a:lnTo>
                  <a:lnTo>
                    <a:pt x="756" y="3089"/>
                  </a:lnTo>
                  <a:lnTo>
                    <a:pt x="678" y="3033"/>
                  </a:lnTo>
                  <a:lnTo>
                    <a:pt x="601" y="2974"/>
                  </a:lnTo>
                  <a:lnTo>
                    <a:pt x="530" y="2910"/>
                  </a:lnTo>
                  <a:lnTo>
                    <a:pt x="462" y="2843"/>
                  </a:lnTo>
                  <a:lnTo>
                    <a:pt x="398" y="2771"/>
                  </a:lnTo>
                  <a:lnTo>
                    <a:pt x="338" y="2696"/>
                  </a:lnTo>
                  <a:lnTo>
                    <a:pt x="282" y="2617"/>
                  </a:lnTo>
                  <a:lnTo>
                    <a:pt x="231" y="2535"/>
                  </a:lnTo>
                  <a:lnTo>
                    <a:pt x="184" y="2451"/>
                  </a:lnTo>
                  <a:lnTo>
                    <a:pt x="142" y="2363"/>
                  </a:lnTo>
                  <a:lnTo>
                    <a:pt x="106" y="2272"/>
                  </a:lnTo>
                  <a:lnTo>
                    <a:pt x="74" y="2180"/>
                  </a:lnTo>
                  <a:lnTo>
                    <a:pt x="47" y="2085"/>
                  </a:lnTo>
                  <a:lnTo>
                    <a:pt x="27" y="1988"/>
                  </a:lnTo>
                  <a:lnTo>
                    <a:pt x="12" y="1889"/>
                  </a:lnTo>
                  <a:lnTo>
                    <a:pt x="3" y="1787"/>
                  </a:lnTo>
                  <a:lnTo>
                    <a:pt x="0" y="1685"/>
                  </a:lnTo>
                  <a:lnTo>
                    <a:pt x="3" y="1582"/>
                  </a:lnTo>
                  <a:lnTo>
                    <a:pt x="12" y="1482"/>
                  </a:lnTo>
                  <a:lnTo>
                    <a:pt x="27" y="1382"/>
                  </a:lnTo>
                  <a:lnTo>
                    <a:pt x="47" y="1285"/>
                  </a:lnTo>
                  <a:lnTo>
                    <a:pt x="74" y="1190"/>
                  </a:lnTo>
                  <a:lnTo>
                    <a:pt x="106" y="1097"/>
                  </a:lnTo>
                  <a:lnTo>
                    <a:pt x="142" y="1007"/>
                  </a:lnTo>
                  <a:lnTo>
                    <a:pt x="184" y="919"/>
                  </a:lnTo>
                  <a:lnTo>
                    <a:pt x="231" y="835"/>
                  </a:lnTo>
                  <a:lnTo>
                    <a:pt x="282" y="753"/>
                  </a:lnTo>
                  <a:lnTo>
                    <a:pt x="338" y="675"/>
                  </a:lnTo>
                  <a:lnTo>
                    <a:pt x="398" y="600"/>
                  </a:lnTo>
                  <a:lnTo>
                    <a:pt x="462" y="528"/>
                  </a:lnTo>
                  <a:lnTo>
                    <a:pt x="530" y="460"/>
                  </a:lnTo>
                  <a:lnTo>
                    <a:pt x="601" y="397"/>
                  </a:lnTo>
                  <a:lnTo>
                    <a:pt x="678" y="336"/>
                  </a:lnTo>
                  <a:lnTo>
                    <a:pt x="756" y="281"/>
                  </a:lnTo>
                  <a:lnTo>
                    <a:pt x="838" y="230"/>
                  </a:lnTo>
                  <a:lnTo>
                    <a:pt x="923" y="184"/>
                  </a:lnTo>
                  <a:lnTo>
                    <a:pt x="1011" y="143"/>
                  </a:lnTo>
                  <a:lnTo>
                    <a:pt x="1102" y="106"/>
                  </a:lnTo>
                  <a:lnTo>
                    <a:pt x="1195" y="74"/>
                  </a:lnTo>
                  <a:lnTo>
                    <a:pt x="1290" y="48"/>
                  </a:lnTo>
                  <a:lnTo>
                    <a:pt x="1388" y="28"/>
                  </a:lnTo>
                  <a:lnTo>
                    <a:pt x="1487" y="12"/>
                  </a:lnTo>
                  <a:lnTo>
                    <a:pt x="1589" y="3"/>
                  </a:lnTo>
                  <a:lnTo>
                    <a:pt x="169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55" name="Freeform 198"/>
          <p:cNvSpPr>
            <a:spLocks noEditPoints="1"/>
          </p:cNvSpPr>
          <p:nvPr/>
        </p:nvSpPr>
        <p:spPr bwMode="auto">
          <a:xfrm>
            <a:off x="1583201" y="3440113"/>
            <a:ext cx="596900" cy="596900"/>
          </a:xfrm>
          <a:custGeom>
            <a:avLst/>
            <a:gdLst>
              <a:gd name="T0" fmla="*/ 2169 w 3384"/>
              <a:gd name="T1" fmla="*/ 890 h 3384"/>
              <a:gd name="T2" fmla="*/ 867 w 3384"/>
              <a:gd name="T3" fmla="*/ 2193 h 3384"/>
              <a:gd name="T4" fmla="*/ 782 w 3384"/>
              <a:gd name="T5" fmla="*/ 2529 h 3384"/>
              <a:gd name="T6" fmla="*/ 790 w 3384"/>
              <a:gd name="T7" fmla="*/ 2575 h 3384"/>
              <a:gd name="T8" fmla="*/ 828 w 3384"/>
              <a:gd name="T9" fmla="*/ 2604 h 3384"/>
              <a:gd name="T10" fmla="*/ 858 w 3384"/>
              <a:gd name="T11" fmla="*/ 2605 h 3384"/>
              <a:gd name="T12" fmla="*/ 1193 w 3384"/>
              <a:gd name="T13" fmla="*/ 2521 h 3384"/>
              <a:gd name="T14" fmla="*/ 1285 w 3384"/>
              <a:gd name="T15" fmla="*/ 2429 h 3384"/>
              <a:gd name="T16" fmla="*/ 1409 w 3384"/>
              <a:gd name="T17" fmla="*/ 2305 h 3384"/>
              <a:gd name="T18" fmla="*/ 2009 w 3384"/>
              <a:gd name="T19" fmla="*/ 1051 h 3384"/>
              <a:gd name="T20" fmla="*/ 2505 w 3384"/>
              <a:gd name="T21" fmla="*/ 1205 h 3384"/>
              <a:gd name="T22" fmla="*/ 2505 w 3384"/>
              <a:gd name="T23" fmla="*/ 1162 h 3384"/>
              <a:gd name="T24" fmla="*/ 2225 w 3384"/>
              <a:gd name="T25" fmla="*/ 882 h 3384"/>
              <a:gd name="T26" fmla="*/ 1691 w 3384"/>
              <a:gd name="T27" fmla="*/ 0 h 3384"/>
              <a:gd name="T28" fmla="*/ 1997 w 3384"/>
              <a:gd name="T29" fmla="*/ 28 h 3384"/>
              <a:gd name="T30" fmla="*/ 2283 w 3384"/>
              <a:gd name="T31" fmla="*/ 106 h 3384"/>
              <a:gd name="T32" fmla="*/ 2546 w 3384"/>
              <a:gd name="T33" fmla="*/ 231 h 3384"/>
              <a:gd name="T34" fmla="*/ 2782 w 3384"/>
              <a:gd name="T35" fmla="*/ 398 h 3384"/>
              <a:gd name="T36" fmla="*/ 2986 w 3384"/>
              <a:gd name="T37" fmla="*/ 602 h 3384"/>
              <a:gd name="T38" fmla="*/ 3153 w 3384"/>
              <a:gd name="T39" fmla="*/ 838 h 3384"/>
              <a:gd name="T40" fmla="*/ 3278 w 3384"/>
              <a:gd name="T41" fmla="*/ 1101 h 3384"/>
              <a:gd name="T42" fmla="*/ 3356 w 3384"/>
              <a:gd name="T43" fmla="*/ 1387 h 3384"/>
              <a:gd name="T44" fmla="*/ 3384 w 3384"/>
              <a:gd name="T45" fmla="*/ 1691 h 3384"/>
              <a:gd name="T46" fmla="*/ 3356 w 3384"/>
              <a:gd name="T47" fmla="*/ 1997 h 3384"/>
              <a:gd name="T48" fmla="*/ 3278 w 3384"/>
              <a:gd name="T49" fmla="*/ 2283 h 3384"/>
              <a:gd name="T50" fmla="*/ 3153 w 3384"/>
              <a:gd name="T51" fmla="*/ 2546 h 3384"/>
              <a:gd name="T52" fmla="*/ 2986 w 3384"/>
              <a:gd name="T53" fmla="*/ 2782 h 3384"/>
              <a:gd name="T54" fmla="*/ 2782 w 3384"/>
              <a:gd name="T55" fmla="*/ 2986 h 3384"/>
              <a:gd name="T56" fmla="*/ 2546 w 3384"/>
              <a:gd name="T57" fmla="*/ 3153 h 3384"/>
              <a:gd name="T58" fmla="*/ 2283 w 3384"/>
              <a:gd name="T59" fmla="*/ 3278 h 3384"/>
              <a:gd name="T60" fmla="*/ 1997 w 3384"/>
              <a:gd name="T61" fmla="*/ 3356 h 3384"/>
              <a:gd name="T62" fmla="*/ 1691 w 3384"/>
              <a:gd name="T63" fmla="*/ 3384 h 3384"/>
              <a:gd name="T64" fmla="*/ 1387 w 3384"/>
              <a:gd name="T65" fmla="*/ 3356 h 3384"/>
              <a:gd name="T66" fmla="*/ 1101 w 3384"/>
              <a:gd name="T67" fmla="*/ 3278 h 3384"/>
              <a:gd name="T68" fmla="*/ 838 w 3384"/>
              <a:gd name="T69" fmla="*/ 3153 h 3384"/>
              <a:gd name="T70" fmla="*/ 602 w 3384"/>
              <a:gd name="T71" fmla="*/ 2986 h 3384"/>
              <a:gd name="T72" fmla="*/ 398 w 3384"/>
              <a:gd name="T73" fmla="*/ 2782 h 3384"/>
              <a:gd name="T74" fmla="*/ 231 w 3384"/>
              <a:gd name="T75" fmla="*/ 2546 h 3384"/>
              <a:gd name="T76" fmla="*/ 106 w 3384"/>
              <a:gd name="T77" fmla="*/ 2283 h 3384"/>
              <a:gd name="T78" fmla="*/ 28 w 3384"/>
              <a:gd name="T79" fmla="*/ 1997 h 3384"/>
              <a:gd name="T80" fmla="*/ 0 w 3384"/>
              <a:gd name="T81" fmla="*/ 1691 h 3384"/>
              <a:gd name="T82" fmla="*/ 28 w 3384"/>
              <a:gd name="T83" fmla="*/ 1387 h 3384"/>
              <a:gd name="T84" fmla="*/ 106 w 3384"/>
              <a:gd name="T85" fmla="*/ 1101 h 3384"/>
              <a:gd name="T86" fmla="*/ 231 w 3384"/>
              <a:gd name="T87" fmla="*/ 838 h 3384"/>
              <a:gd name="T88" fmla="*/ 398 w 3384"/>
              <a:gd name="T89" fmla="*/ 602 h 3384"/>
              <a:gd name="T90" fmla="*/ 602 w 3384"/>
              <a:gd name="T91" fmla="*/ 398 h 3384"/>
              <a:gd name="T92" fmla="*/ 838 w 3384"/>
              <a:gd name="T93" fmla="*/ 231 h 3384"/>
              <a:gd name="T94" fmla="*/ 1101 w 3384"/>
              <a:gd name="T95" fmla="*/ 106 h 3384"/>
              <a:gd name="T96" fmla="*/ 1387 w 3384"/>
              <a:gd name="T97" fmla="*/ 28 h 3384"/>
              <a:gd name="T98" fmla="*/ 1691 w 3384"/>
              <a:gd name="T99" fmla="*/ 0 h 33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3384" h="3384">
                <a:moveTo>
                  <a:pt x="2195" y="877"/>
                </a:moveTo>
                <a:lnTo>
                  <a:pt x="2182" y="881"/>
                </a:lnTo>
                <a:lnTo>
                  <a:pt x="2169" y="890"/>
                </a:lnTo>
                <a:lnTo>
                  <a:pt x="878" y="2182"/>
                </a:lnTo>
                <a:lnTo>
                  <a:pt x="880" y="2183"/>
                </a:lnTo>
                <a:lnTo>
                  <a:pt x="867" y="2193"/>
                </a:lnTo>
                <a:lnTo>
                  <a:pt x="856" y="2208"/>
                </a:lnTo>
                <a:lnTo>
                  <a:pt x="850" y="2223"/>
                </a:lnTo>
                <a:lnTo>
                  <a:pt x="782" y="2529"/>
                </a:lnTo>
                <a:lnTo>
                  <a:pt x="780" y="2544"/>
                </a:lnTo>
                <a:lnTo>
                  <a:pt x="783" y="2561"/>
                </a:lnTo>
                <a:lnTo>
                  <a:pt x="790" y="2575"/>
                </a:lnTo>
                <a:lnTo>
                  <a:pt x="800" y="2587"/>
                </a:lnTo>
                <a:lnTo>
                  <a:pt x="813" y="2597"/>
                </a:lnTo>
                <a:lnTo>
                  <a:pt x="828" y="2604"/>
                </a:lnTo>
                <a:lnTo>
                  <a:pt x="844" y="2606"/>
                </a:lnTo>
                <a:lnTo>
                  <a:pt x="851" y="2606"/>
                </a:lnTo>
                <a:lnTo>
                  <a:pt x="858" y="2605"/>
                </a:lnTo>
                <a:lnTo>
                  <a:pt x="1163" y="2536"/>
                </a:lnTo>
                <a:lnTo>
                  <a:pt x="1179" y="2531"/>
                </a:lnTo>
                <a:lnTo>
                  <a:pt x="1193" y="2521"/>
                </a:lnTo>
                <a:lnTo>
                  <a:pt x="1204" y="2507"/>
                </a:lnTo>
                <a:lnTo>
                  <a:pt x="1205" y="2509"/>
                </a:lnTo>
                <a:lnTo>
                  <a:pt x="1285" y="2429"/>
                </a:lnTo>
                <a:lnTo>
                  <a:pt x="958" y="2102"/>
                </a:lnTo>
                <a:lnTo>
                  <a:pt x="1082" y="1978"/>
                </a:lnTo>
                <a:lnTo>
                  <a:pt x="1409" y="2305"/>
                </a:lnTo>
                <a:lnTo>
                  <a:pt x="2212" y="1502"/>
                </a:lnTo>
                <a:lnTo>
                  <a:pt x="1885" y="1175"/>
                </a:lnTo>
                <a:lnTo>
                  <a:pt x="2009" y="1051"/>
                </a:lnTo>
                <a:lnTo>
                  <a:pt x="2336" y="1378"/>
                </a:lnTo>
                <a:lnTo>
                  <a:pt x="2496" y="1217"/>
                </a:lnTo>
                <a:lnTo>
                  <a:pt x="2505" y="1205"/>
                </a:lnTo>
                <a:lnTo>
                  <a:pt x="2510" y="1191"/>
                </a:lnTo>
                <a:lnTo>
                  <a:pt x="2510" y="1176"/>
                </a:lnTo>
                <a:lnTo>
                  <a:pt x="2505" y="1162"/>
                </a:lnTo>
                <a:lnTo>
                  <a:pt x="2496" y="1150"/>
                </a:lnTo>
                <a:lnTo>
                  <a:pt x="2238" y="890"/>
                </a:lnTo>
                <a:lnTo>
                  <a:pt x="2225" y="882"/>
                </a:lnTo>
                <a:lnTo>
                  <a:pt x="2211" y="877"/>
                </a:lnTo>
                <a:lnTo>
                  <a:pt x="2195" y="877"/>
                </a:lnTo>
                <a:close/>
                <a:moveTo>
                  <a:pt x="1691" y="0"/>
                </a:moveTo>
                <a:lnTo>
                  <a:pt x="1795" y="3"/>
                </a:lnTo>
                <a:lnTo>
                  <a:pt x="1896" y="12"/>
                </a:lnTo>
                <a:lnTo>
                  <a:pt x="1997" y="28"/>
                </a:lnTo>
                <a:lnTo>
                  <a:pt x="2094" y="48"/>
                </a:lnTo>
                <a:lnTo>
                  <a:pt x="2189" y="74"/>
                </a:lnTo>
                <a:lnTo>
                  <a:pt x="2283" y="106"/>
                </a:lnTo>
                <a:lnTo>
                  <a:pt x="2373" y="143"/>
                </a:lnTo>
                <a:lnTo>
                  <a:pt x="2461" y="185"/>
                </a:lnTo>
                <a:lnTo>
                  <a:pt x="2546" y="231"/>
                </a:lnTo>
                <a:lnTo>
                  <a:pt x="2628" y="282"/>
                </a:lnTo>
                <a:lnTo>
                  <a:pt x="2707" y="338"/>
                </a:lnTo>
                <a:lnTo>
                  <a:pt x="2782" y="398"/>
                </a:lnTo>
                <a:lnTo>
                  <a:pt x="2854" y="462"/>
                </a:lnTo>
                <a:lnTo>
                  <a:pt x="2922" y="530"/>
                </a:lnTo>
                <a:lnTo>
                  <a:pt x="2986" y="602"/>
                </a:lnTo>
                <a:lnTo>
                  <a:pt x="3046" y="677"/>
                </a:lnTo>
                <a:lnTo>
                  <a:pt x="3102" y="756"/>
                </a:lnTo>
                <a:lnTo>
                  <a:pt x="3153" y="838"/>
                </a:lnTo>
                <a:lnTo>
                  <a:pt x="3199" y="923"/>
                </a:lnTo>
                <a:lnTo>
                  <a:pt x="3241" y="1011"/>
                </a:lnTo>
                <a:lnTo>
                  <a:pt x="3278" y="1101"/>
                </a:lnTo>
                <a:lnTo>
                  <a:pt x="3310" y="1195"/>
                </a:lnTo>
                <a:lnTo>
                  <a:pt x="3336" y="1290"/>
                </a:lnTo>
                <a:lnTo>
                  <a:pt x="3356" y="1387"/>
                </a:lnTo>
                <a:lnTo>
                  <a:pt x="3372" y="1488"/>
                </a:lnTo>
                <a:lnTo>
                  <a:pt x="3381" y="1588"/>
                </a:lnTo>
                <a:lnTo>
                  <a:pt x="3384" y="1691"/>
                </a:lnTo>
                <a:lnTo>
                  <a:pt x="3381" y="1795"/>
                </a:lnTo>
                <a:lnTo>
                  <a:pt x="3372" y="1896"/>
                </a:lnTo>
                <a:lnTo>
                  <a:pt x="3356" y="1997"/>
                </a:lnTo>
                <a:lnTo>
                  <a:pt x="3336" y="2094"/>
                </a:lnTo>
                <a:lnTo>
                  <a:pt x="3310" y="2189"/>
                </a:lnTo>
                <a:lnTo>
                  <a:pt x="3278" y="2283"/>
                </a:lnTo>
                <a:lnTo>
                  <a:pt x="3241" y="2373"/>
                </a:lnTo>
                <a:lnTo>
                  <a:pt x="3199" y="2461"/>
                </a:lnTo>
                <a:lnTo>
                  <a:pt x="3153" y="2546"/>
                </a:lnTo>
                <a:lnTo>
                  <a:pt x="3102" y="2628"/>
                </a:lnTo>
                <a:lnTo>
                  <a:pt x="3046" y="2707"/>
                </a:lnTo>
                <a:lnTo>
                  <a:pt x="2986" y="2782"/>
                </a:lnTo>
                <a:lnTo>
                  <a:pt x="2922" y="2854"/>
                </a:lnTo>
                <a:lnTo>
                  <a:pt x="2854" y="2922"/>
                </a:lnTo>
                <a:lnTo>
                  <a:pt x="2782" y="2986"/>
                </a:lnTo>
                <a:lnTo>
                  <a:pt x="2707" y="3046"/>
                </a:lnTo>
                <a:lnTo>
                  <a:pt x="2628" y="3102"/>
                </a:lnTo>
                <a:lnTo>
                  <a:pt x="2546" y="3153"/>
                </a:lnTo>
                <a:lnTo>
                  <a:pt x="2461" y="3199"/>
                </a:lnTo>
                <a:lnTo>
                  <a:pt x="2373" y="3241"/>
                </a:lnTo>
                <a:lnTo>
                  <a:pt x="2283" y="3278"/>
                </a:lnTo>
                <a:lnTo>
                  <a:pt x="2189" y="3310"/>
                </a:lnTo>
                <a:lnTo>
                  <a:pt x="2094" y="3336"/>
                </a:lnTo>
                <a:lnTo>
                  <a:pt x="1997" y="3356"/>
                </a:lnTo>
                <a:lnTo>
                  <a:pt x="1896" y="3372"/>
                </a:lnTo>
                <a:lnTo>
                  <a:pt x="1795" y="3381"/>
                </a:lnTo>
                <a:lnTo>
                  <a:pt x="1691" y="3384"/>
                </a:lnTo>
                <a:lnTo>
                  <a:pt x="1588" y="3381"/>
                </a:lnTo>
                <a:lnTo>
                  <a:pt x="1488" y="3372"/>
                </a:lnTo>
                <a:lnTo>
                  <a:pt x="1387" y="3356"/>
                </a:lnTo>
                <a:lnTo>
                  <a:pt x="1290" y="3336"/>
                </a:lnTo>
                <a:lnTo>
                  <a:pt x="1195" y="3310"/>
                </a:lnTo>
                <a:lnTo>
                  <a:pt x="1101" y="3278"/>
                </a:lnTo>
                <a:lnTo>
                  <a:pt x="1011" y="3241"/>
                </a:lnTo>
                <a:lnTo>
                  <a:pt x="923" y="3199"/>
                </a:lnTo>
                <a:lnTo>
                  <a:pt x="838" y="3153"/>
                </a:lnTo>
                <a:lnTo>
                  <a:pt x="756" y="3102"/>
                </a:lnTo>
                <a:lnTo>
                  <a:pt x="677" y="3046"/>
                </a:lnTo>
                <a:lnTo>
                  <a:pt x="602" y="2986"/>
                </a:lnTo>
                <a:lnTo>
                  <a:pt x="530" y="2922"/>
                </a:lnTo>
                <a:lnTo>
                  <a:pt x="462" y="2854"/>
                </a:lnTo>
                <a:lnTo>
                  <a:pt x="398" y="2782"/>
                </a:lnTo>
                <a:lnTo>
                  <a:pt x="338" y="2707"/>
                </a:lnTo>
                <a:lnTo>
                  <a:pt x="282" y="2628"/>
                </a:lnTo>
                <a:lnTo>
                  <a:pt x="231" y="2546"/>
                </a:lnTo>
                <a:lnTo>
                  <a:pt x="185" y="2461"/>
                </a:lnTo>
                <a:lnTo>
                  <a:pt x="143" y="2373"/>
                </a:lnTo>
                <a:lnTo>
                  <a:pt x="106" y="2283"/>
                </a:lnTo>
                <a:lnTo>
                  <a:pt x="74" y="2189"/>
                </a:lnTo>
                <a:lnTo>
                  <a:pt x="48" y="2094"/>
                </a:lnTo>
                <a:lnTo>
                  <a:pt x="28" y="1997"/>
                </a:lnTo>
                <a:lnTo>
                  <a:pt x="12" y="1896"/>
                </a:lnTo>
                <a:lnTo>
                  <a:pt x="3" y="1795"/>
                </a:lnTo>
                <a:lnTo>
                  <a:pt x="0" y="1691"/>
                </a:lnTo>
                <a:lnTo>
                  <a:pt x="3" y="1588"/>
                </a:lnTo>
                <a:lnTo>
                  <a:pt x="12" y="1488"/>
                </a:lnTo>
                <a:lnTo>
                  <a:pt x="28" y="1387"/>
                </a:lnTo>
                <a:lnTo>
                  <a:pt x="48" y="1290"/>
                </a:lnTo>
                <a:lnTo>
                  <a:pt x="74" y="1195"/>
                </a:lnTo>
                <a:lnTo>
                  <a:pt x="106" y="1101"/>
                </a:lnTo>
                <a:lnTo>
                  <a:pt x="143" y="1011"/>
                </a:lnTo>
                <a:lnTo>
                  <a:pt x="185" y="923"/>
                </a:lnTo>
                <a:lnTo>
                  <a:pt x="231" y="838"/>
                </a:lnTo>
                <a:lnTo>
                  <a:pt x="282" y="756"/>
                </a:lnTo>
                <a:lnTo>
                  <a:pt x="338" y="677"/>
                </a:lnTo>
                <a:lnTo>
                  <a:pt x="398" y="602"/>
                </a:lnTo>
                <a:lnTo>
                  <a:pt x="462" y="530"/>
                </a:lnTo>
                <a:lnTo>
                  <a:pt x="530" y="462"/>
                </a:lnTo>
                <a:lnTo>
                  <a:pt x="602" y="398"/>
                </a:lnTo>
                <a:lnTo>
                  <a:pt x="677" y="338"/>
                </a:lnTo>
                <a:lnTo>
                  <a:pt x="756" y="282"/>
                </a:lnTo>
                <a:lnTo>
                  <a:pt x="838" y="231"/>
                </a:lnTo>
                <a:lnTo>
                  <a:pt x="923" y="185"/>
                </a:lnTo>
                <a:lnTo>
                  <a:pt x="1011" y="143"/>
                </a:lnTo>
                <a:lnTo>
                  <a:pt x="1101" y="106"/>
                </a:lnTo>
                <a:lnTo>
                  <a:pt x="1195" y="74"/>
                </a:lnTo>
                <a:lnTo>
                  <a:pt x="1290" y="48"/>
                </a:lnTo>
                <a:lnTo>
                  <a:pt x="1387" y="28"/>
                </a:lnTo>
                <a:lnTo>
                  <a:pt x="1488" y="12"/>
                </a:lnTo>
                <a:lnTo>
                  <a:pt x="1588" y="3"/>
                </a:lnTo>
                <a:lnTo>
                  <a:pt x="1691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773" name="Group 772"/>
          <p:cNvGrpSpPr/>
          <p:nvPr/>
        </p:nvGrpSpPr>
        <p:grpSpPr>
          <a:xfrm>
            <a:off x="647707" y="3440113"/>
            <a:ext cx="596900" cy="593725"/>
            <a:chOff x="612775" y="3440113"/>
            <a:chExt cx="596900" cy="59372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771" name="Freeform 203"/>
            <p:cNvSpPr>
              <a:spLocks noEditPoints="1"/>
            </p:cNvSpPr>
            <p:nvPr/>
          </p:nvSpPr>
          <p:spPr bwMode="auto">
            <a:xfrm>
              <a:off x="612775" y="3440113"/>
              <a:ext cx="596900" cy="593725"/>
            </a:xfrm>
            <a:custGeom>
              <a:avLst/>
              <a:gdLst>
                <a:gd name="T0" fmla="*/ 2488 w 3384"/>
                <a:gd name="T1" fmla="*/ 795 h 3370"/>
                <a:gd name="T2" fmla="*/ 2496 w 3384"/>
                <a:gd name="T3" fmla="*/ 2555 h 3370"/>
                <a:gd name="T4" fmla="*/ 2479 w 3384"/>
                <a:gd name="T5" fmla="*/ 2646 h 3370"/>
                <a:gd name="T6" fmla="*/ 2523 w 3384"/>
                <a:gd name="T7" fmla="*/ 2669 h 3370"/>
                <a:gd name="T8" fmla="*/ 2588 w 3384"/>
                <a:gd name="T9" fmla="*/ 2628 h 3370"/>
                <a:gd name="T10" fmla="*/ 2614 w 3384"/>
                <a:gd name="T11" fmla="*/ 2555 h 3370"/>
                <a:gd name="T12" fmla="*/ 2601 w 3384"/>
                <a:gd name="T13" fmla="*/ 805 h 3370"/>
                <a:gd name="T14" fmla="*/ 2548 w 3384"/>
                <a:gd name="T15" fmla="*/ 752 h 3370"/>
                <a:gd name="T16" fmla="*/ 2465 w 3384"/>
                <a:gd name="T17" fmla="*/ 739 h 3370"/>
                <a:gd name="T18" fmla="*/ 1018 w 3384"/>
                <a:gd name="T19" fmla="*/ 752 h 3370"/>
                <a:gd name="T20" fmla="*/ 927 w 3384"/>
                <a:gd name="T21" fmla="*/ 808 h 3370"/>
                <a:gd name="T22" fmla="*/ 870 w 3384"/>
                <a:gd name="T23" fmla="*/ 899 h 3370"/>
                <a:gd name="T24" fmla="*/ 858 w 3384"/>
                <a:gd name="T25" fmla="*/ 2440 h 3370"/>
                <a:gd name="T26" fmla="*/ 885 w 3384"/>
                <a:gd name="T27" fmla="*/ 2546 h 3370"/>
                <a:gd name="T28" fmla="*/ 954 w 3384"/>
                <a:gd name="T29" fmla="*/ 2627 h 3370"/>
                <a:gd name="T30" fmla="*/ 1055 w 3384"/>
                <a:gd name="T31" fmla="*/ 2669 h 3370"/>
                <a:gd name="T32" fmla="*/ 2289 w 3384"/>
                <a:gd name="T33" fmla="*/ 2669 h 3370"/>
                <a:gd name="T34" fmla="*/ 2354 w 3384"/>
                <a:gd name="T35" fmla="*/ 2628 h 3370"/>
                <a:gd name="T36" fmla="*/ 2380 w 3384"/>
                <a:gd name="T37" fmla="*/ 2555 h 3370"/>
                <a:gd name="T38" fmla="*/ 2368 w 3384"/>
                <a:gd name="T39" fmla="*/ 805 h 3370"/>
                <a:gd name="T40" fmla="*/ 2314 w 3384"/>
                <a:gd name="T41" fmla="*/ 752 h 3370"/>
                <a:gd name="T42" fmla="*/ 1093 w 3384"/>
                <a:gd name="T43" fmla="*/ 739 h 3370"/>
                <a:gd name="T44" fmla="*/ 1896 w 3384"/>
                <a:gd name="T45" fmla="*/ 12 h 3370"/>
                <a:gd name="T46" fmla="*/ 2189 w 3384"/>
                <a:gd name="T47" fmla="*/ 74 h 3370"/>
                <a:gd name="T48" fmla="*/ 2461 w 3384"/>
                <a:gd name="T49" fmla="*/ 184 h 3370"/>
                <a:gd name="T50" fmla="*/ 2706 w 3384"/>
                <a:gd name="T51" fmla="*/ 336 h 3370"/>
                <a:gd name="T52" fmla="*/ 2922 w 3384"/>
                <a:gd name="T53" fmla="*/ 528 h 3370"/>
                <a:gd name="T54" fmla="*/ 3102 w 3384"/>
                <a:gd name="T55" fmla="*/ 753 h 3370"/>
                <a:gd name="T56" fmla="*/ 3242 w 3384"/>
                <a:gd name="T57" fmla="*/ 1007 h 3370"/>
                <a:gd name="T58" fmla="*/ 3336 w 3384"/>
                <a:gd name="T59" fmla="*/ 1285 h 3370"/>
                <a:gd name="T60" fmla="*/ 3381 w 3384"/>
                <a:gd name="T61" fmla="*/ 1582 h 3370"/>
                <a:gd name="T62" fmla="*/ 3372 w 3384"/>
                <a:gd name="T63" fmla="*/ 1889 h 3370"/>
                <a:gd name="T64" fmla="*/ 3310 w 3384"/>
                <a:gd name="T65" fmla="*/ 2180 h 3370"/>
                <a:gd name="T66" fmla="*/ 3200 w 3384"/>
                <a:gd name="T67" fmla="*/ 2451 h 3370"/>
                <a:gd name="T68" fmla="*/ 3046 w 3384"/>
                <a:gd name="T69" fmla="*/ 2696 h 3370"/>
                <a:gd name="T70" fmla="*/ 2854 w 3384"/>
                <a:gd name="T71" fmla="*/ 2910 h 3370"/>
                <a:gd name="T72" fmla="*/ 2628 w 3384"/>
                <a:gd name="T73" fmla="*/ 3089 h 3370"/>
                <a:gd name="T74" fmla="*/ 2373 w 3384"/>
                <a:gd name="T75" fmla="*/ 3228 h 3370"/>
                <a:gd name="T76" fmla="*/ 2094 w 3384"/>
                <a:gd name="T77" fmla="*/ 3322 h 3370"/>
                <a:gd name="T78" fmla="*/ 1795 w 3384"/>
                <a:gd name="T79" fmla="*/ 3367 h 3370"/>
                <a:gd name="T80" fmla="*/ 1487 w 3384"/>
                <a:gd name="T81" fmla="*/ 3357 h 3370"/>
                <a:gd name="T82" fmla="*/ 1195 w 3384"/>
                <a:gd name="T83" fmla="*/ 3296 h 3370"/>
                <a:gd name="T84" fmla="*/ 923 w 3384"/>
                <a:gd name="T85" fmla="*/ 3186 h 3370"/>
                <a:gd name="T86" fmla="*/ 678 w 3384"/>
                <a:gd name="T87" fmla="*/ 3033 h 3370"/>
                <a:gd name="T88" fmla="*/ 462 w 3384"/>
                <a:gd name="T89" fmla="*/ 2843 h 3370"/>
                <a:gd name="T90" fmla="*/ 282 w 3384"/>
                <a:gd name="T91" fmla="*/ 2617 h 3370"/>
                <a:gd name="T92" fmla="*/ 142 w 3384"/>
                <a:gd name="T93" fmla="*/ 2363 h 3370"/>
                <a:gd name="T94" fmla="*/ 47 w 3384"/>
                <a:gd name="T95" fmla="*/ 2085 h 3370"/>
                <a:gd name="T96" fmla="*/ 3 w 3384"/>
                <a:gd name="T97" fmla="*/ 1787 h 3370"/>
                <a:gd name="T98" fmla="*/ 12 w 3384"/>
                <a:gd name="T99" fmla="*/ 1482 h 3370"/>
                <a:gd name="T100" fmla="*/ 74 w 3384"/>
                <a:gd name="T101" fmla="*/ 1190 h 3370"/>
                <a:gd name="T102" fmla="*/ 184 w 3384"/>
                <a:gd name="T103" fmla="*/ 919 h 3370"/>
                <a:gd name="T104" fmla="*/ 338 w 3384"/>
                <a:gd name="T105" fmla="*/ 675 h 3370"/>
                <a:gd name="T106" fmla="*/ 530 w 3384"/>
                <a:gd name="T107" fmla="*/ 460 h 3370"/>
                <a:gd name="T108" fmla="*/ 756 w 3384"/>
                <a:gd name="T109" fmla="*/ 281 h 3370"/>
                <a:gd name="T110" fmla="*/ 1011 w 3384"/>
                <a:gd name="T111" fmla="*/ 143 h 3370"/>
                <a:gd name="T112" fmla="*/ 1290 w 3384"/>
                <a:gd name="T113" fmla="*/ 48 h 3370"/>
                <a:gd name="T114" fmla="*/ 1589 w 3384"/>
                <a:gd name="T115" fmla="*/ 3 h 33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384" h="3370">
                  <a:moveTo>
                    <a:pt x="2465" y="739"/>
                  </a:moveTo>
                  <a:lnTo>
                    <a:pt x="2479" y="766"/>
                  </a:lnTo>
                  <a:lnTo>
                    <a:pt x="2488" y="795"/>
                  </a:lnTo>
                  <a:lnTo>
                    <a:pt x="2494" y="824"/>
                  </a:lnTo>
                  <a:lnTo>
                    <a:pt x="2496" y="856"/>
                  </a:lnTo>
                  <a:lnTo>
                    <a:pt x="2496" y="2555"/>
                  </a:lnTo>
                  <a:lnTo>
                    <a:pt x="2494" y="2587"/>
                  </a:lnTo>
                  <a:lnTo>
                    <a:pt x="2488" y="2617"/>
                  </a:lnTo>
                  <a:lnTo>
                    <a:pt x="2479" y="2646"/>
                  </a:lnTo>
                  <a:lnTo>
                    <a:pt x="2465" y="2672"/>
                  </a:lnTo>
                  <a:lnTo>
                    <a:pt x="2496" y="2672"/>
                  </a:lnTo>
                  <a:lnTo>
                    <a:pt x="2523" y="2669"/>
                  </a:lnTo>
                  <a:lnTo>
                    <a:pt x="2548" y="2660"/>
                  </a:lnTo>
                  <a:lnTo>
                    <a:pt x="2569" y="2647"/>
                  </a:lnTo>
                  <a:lnTo>
                    <a:pt x="2588" y="2628"/>
                  </a:lnTo>
                  <a:lnTo>
                    <a:pt x="2601" y="2607"/>
                  </a:lnTo>
                  <a:lnTo>
                    <a:pt x="2611" y="2582"/>
                  </a:lnTo>
                  <a:lnTo>
                    <a:pt x="2614" y="2555"/>
                  </a:lnTo>
                  <a:lnTo>
                    <a:pt x="2614" y="856"/>
                  </a:lnTo>
                  <a:lnTo>
                    <a:pt x="2611" y="830"/>
                  </a:lnTo>
                  <a:lnTo>
                    <a:pt x="2601" y="805"/>
                  </a:lnTo>
                  <a:lnTo>
                    <a:pt x="2588" y="783"/>
                  </a:lnTo>
                  <a:lnTo>
                    <a:pt x="2569" y="765"/>
                  </a:lnTo>
                  <a:lnTo>
                    <a:pt x="2548" y="752"/>
                  </a:lnTo>
                  <a:lnTo>
                    <a:pt x="2523" y="742"/>
                  </a:lnTo>
                  <a:lnTo>
                    <a:pt x="2496" y="739"/>
                  </a:lnTo>
                  <a:lnTo>
                    <a:pt x="2465" y="739"/>
                  </a:lnTo>
                  <a:close/>
                  <a:moveTo>
                    <a:pt x="1093" y="739"/>
                  </a:moveTo>
                  <a:lnTo>
                    <a:pt x="1055" y="742"/>
                  </a:lnTo>
                  <a:lnTo>
                    <a:pt x="1018" y="752"/>
                  </a:lnTo>
                  <a:lnTo>
                    <a:pt x="985" y="766"/>
                  </a:lnTo>
                  <a:lnTo>
                    <a:pt x="954" y="784"/>
                  </a:lnTo>
                  <a:lnTo>
                    <a:pt x="927" y="808"/>
                  </a:lnTo>
                  <a:lnTo>
                    <a:pt x="903" y="835"/>
                  </a:lnTo>
                  <a:lnTo>
                    <a:pt x="885" y="865"/>
                  </a:lnTo>
                  <a:lnTo>
                    <a:pt x="870" y="899"/>
                  </a:lnTo>
                  <a:lnTo>
                    <a:pt x="861" y="935"/>
                  </a:lnTo>
                  <a:lnTo>
                    <a:pt x="858" y="973"/>
                  </a:lnTo>
                  <a:lnTo>
                    <a:pt x="858" y="2440"/>
                  </a:lnTo>
                  <a:lnTo>
                    <a:pt x="861" y="2476"/>
                  </a:lnTo>
                  <a:lnTo>
                    <a:pt x="870" y="2512"/>
                  </a:lnTo>
                  <a:lnTo>
                    <a:pt x="885" y="2546"/>
                  </a:lnTo>
                  <a:lnTo>
                    <a:pt x="903" y="2577"/>
                  </a:lnTo>
                  <a:lnTo>
                    <a:pt x="927" y="2604"/>
                  </a:lnTo>
                  <a:lnTo>
                    <a:pt x="954" y="2627"/>
                  </a:lnTo>
                  <a:lnTo>
                    <a:pt x="985" y="2647"/>
                  </a:lnTo>
                  <a:lnTo>
                    <a:pt x="1018" y="2660"/>
                  </a:lnTo>
                  <a:lnTo>
                    <a:pt x="1055" y="2669"/>
                  </a:lnTo>
                  <a:lnTo>
                    <a:pt x="1093" y="2672"/>
                  </a:lnTo>
                  <a:lnTo>
                    <a:pt x="2263" y="2672"/>
                  </a:lnTo>
                  <a:lnTo>
                    <a:pt x="2289" y="2669"/>
                  </a:lnTo>
                  <a:lnTo>
                    <a:pt x="2314" y="2660"/>
                  </a:lnTo>
                  <a:lnTo>
                    <a:pt x="2336" y="2647"/>
                  </a:lnTo>
                  <a:lnTo>
                    <a:pt x="2354" y="2628"/>
                  </a:lnTo>
                  <a:lnTo>
                    <a:pt x="2368" y="2607"/>
                  </a:lnTo>
                  <a:lnTo>
                    <a:pt x="2377" y="2582"/>
                  </a:lnTo>
                  <a:lnTo>
                    <a:pt x="2380" y="2555"/>
                  </a:lnTo>
                  <a:lnTo>
                    <a:pt x="2380" y="856"/>
                  </a:lnTo>
                  <a:lnTo>
                    <a:pt x="2377" y="830"/>
                  </a:lnTo>
                  <a:lnTo>
                    <a:pt x="2368" y="805"/>
                  </a:lnTo>
                  <a:lnTo>
                    <a:pt x="2354" y="783"/>
                  </a:lnTo>
                  <a:lnTo>
                    <a:pt x="2336" y="765"/>
                  </a:lnTo>
                  <a:lnTo>
                    <a:pt x="2314" y="752"/>
                  </a:lnTo>
                  <a:lnTo>
                    <a:pt x="2289" y="742"/>
                  </a:lnTo>
                  <a:lnTo>
                    <a:pt x="2263" y="739"/>
                  </a:lnTo>
                  <a:lnTo>
                    <a:pt x="1093" y="739"/>
                  </a:lnTo>
                  <a:close/>
                  <a:moveTo>
                    <a:pt x="1691" y="0"/>
                  </a:moveTo>
                  <a:lnTo>
                    <a:pt x="1795" y="3"/>
                  </a:lnTo>
                  <a:lnTo>
                    <a:pt x="1896" y="12"/>
                  </a:lnTo>
                  <a:lnTo>
                    <a:pt x="1996" y="28"/>
                  </a:lnTo>
                  <a:lnTo>
                    <a:pt x="2094" y="48"/>
                  </a:lnTo>
                  <a:lnTo>
                    <a:pt x="2189" y="74"/>
                  </a:lnTo>
                  <a:lnTo>
                    <a:pt x="2282" y="106"/>
                  </a:lnTo>
                  <a:lnTo>
                    <a:pt x="2373" y="143"/>
                  </a:lnTo>
                  <a:lnTo>
                    <a:pt x="2461" y="184"/>
                  </a:lnTo>
                  <a:lnTo>
                    <a:pt x="2546" y="230"/>
                  </a:lnTo>
                  <a:lnTo>
                    <a:pt x="2628" y="281"/>
                  </a:lnTo>
                  <a:lnTo>
                    <a:pt x="2706" y="336"/>
                  </a:lnTo>
                  <a:lnTo>
                    <a:pt x="2783" y="397"/>
                  </a:lnTo>
                  <a:lnTo>
                    <a:pt x="2854" y="460"/>
                  </a:lnTo>
                  <a:lnTo>
                    <a:pt x="2922" y="528"/>
                  </a:lnTo>
                  <a:lnTo>
                    <a:pt x="2986" y="600"/>
                  </a:lnTo>
                  <a:lnTo>
                    <a:pt x="3046" y="675"/>
                  </a:lnTo>
                  <a:lnTo>
                    <a:pt x="3102" y="753"/>
                  </a:lnTo>
                  <a:lnTo>
                    <a:pt x="3153" y="835"/>
                  </a:lnTo>
                  <a:lnTo>
                    <a:pt x="3200" y="919"/>
                  </a:lnTo>
                  <a:lnTo>
                    <a:pt x="3242" y="1007"/>
                  </a:lnTo>
                  <a:lnTo>
                    <a:pt x="3278" y="1097"/>
                  </a:lnTo>
                  <a:lnTo>
                    <a:pt x="3310" y="1190"/>
                  </a:lnTo>
                  <a:lnTo>
                    <a:pt x="3336" y="1285"/>
                  </a:lnTo>
                  <a:lnTo>
                    <a:pt x="3357" y="1382"/>
                  </a:lnTo>
                  <a:lnTo>
                    <a:pt x="3372" y="1482"/>
                  </a:lnTo>
                  <a:lnTo>
                    <a:pt x="3381" y="1582"/>
                  </a:lnTo>
                  <a:lnTo>
                    <a:pt x="3384" y="1685"/>
                  </a:lnTo>
                  <a:lnTo>
                    <a:pt x="3381" y="1787"/>
                  </a:lnTo>
                  <a:lnTo>
                    <a:pt x="3372" y="1889"/>
                  </a:lnTo>
                  <a:lnTo>
                    <a:pt x="3357" y="1988"/>
                  </a:lnTo>
                  <a:lnTo>
                    <a:pt x="3336" y="2085"/>
                  </a:lnTo>
                  <a:lnTo>
                    <a:pt x="3310" y="2180"/>
                  </a:lnTo>
                  <a:lnTo>
                    <a:pt x="3278" y="2272"/>
                  </a:lnTo>
                  <a:lnTo>
                    <a:pt x="3242" y="2363"/>
                  </a:lnTo>
                  <a:lnTo>
                    <a:pt x="3200" y="2451"/>
                  </a:lnTo>
                  <a:lnTo>
                    <a:pt x="3153" y="2535"/>
                  </a:lnTo>
                  <a:lnTo>
                    <a:pt x="3102" y="2617"/>
                  </a:lnTo>
                  <a:lnTo>
                    <a:pt x="3046" y="2696"/>
                  </a:lnTo>
                  <a:lnTo>
                    <a:pt x="2986" y="2771"/>
                  </a:lnTo>
                  <a:lnTo>
                    <a:pt x="2922" y="2843"/>
                  </a:lnTo>
                  <a:lnTo>
                    <a:pt x="2854" y="2910"/>
                  </a:lnTo>
                  <a:lnTo>
                    <a:pt x="2783" y="2974"/>
                  </a:lnTo>
                  <a:lnTo>
                    <a:pt x="2706" y="3033"/>
                  </a:lnTo>
                  <a:lnTo>
                    <a:pt x="2628" y="3089"/>
                  </a:lnTo>
                  <a:lnTo>
                    <a:pt x="2546" y="3140"/>
                  </a:lnTo>
                  <a:lnTo>
                    <a:pt x="2461" y="3186"/>
                  </a:lnTo>
                  <a:lnTo>
                    <a:pt x="2373" y="3228"/>
                  </a:lnTo>
                  <a:lnTo>
                    <a:pt x="2282" y="3265"/>
                  </a:lnTo>
                  <a:lnTo>
                    <a:pt x="2189" y="3296"/>
                  </a:lnTo>
                  <a:lnTo>
                    <a:pt x="2094" y="3322"/>
                  </a:lnTo>
                  <a:lnTo>
                    <a:pt x="1996" y="3343"/>
                  </a:lnTo>
                  <a:lnTo>
                    <a:pt x="1896" y="3357"/>
                  </a:lnTo>
                  <a:lnTo>
                    <a:pt x="1795" y="3367"/>
                  </a:lnTo>
                  <a:lnTo>
                    <a:pt x="1691" y="3370"/>
                  </a:lnTo>
                  <a:lnTo>
                    <a:pt x="1589" y="3367"/>
                  </a:lnTo>
                  <a:lnTo>
                    <a:pt x="1487" y="3357"/>
                  </a:lnTo>
                  <a:lnTo>
                    <a:pt x="1388" y="3343"/>
                  </a:lnTo>
                  <a:lnTo>
                    <a:pt x="1290" y="3322"/>
                  </a:lnTo>
                  <a:lnTo>
                    <a:pt x="1195" y="3296"/>
                  </a:lnTo>
                  <a:lnTo>
                    <a:pt x="1102" y="3265"/>
                  </a:lnTo>
                  <a:lnTo>
                    <a:pt x="1011" y="3228"/>
                  </a:lnTo>
                  <a:lnTo>
                    <a:pt x="923" y="3186"/>
                  </a:lnTo>
                  <a:lnTo>
                    <a:pt x="838" y="3140"/>
                  </a:lnTo>
                  <a:lnTo>
                    <a:pt x="756" y="3089"/>
                  </a:lnTo>
                  <a:lnTo>
                    <a:pt x="678" y="3033"/>
                  </a:lnTo>
                  <a:lnTo>
                    <a:pt x="601" y="2974"/>
                  </a:lnTo>
                  <a:lnTo>
                    <a:pt x="530" y="2910"/>
                  </a:lnTo>
                  <a:lnTo>
                    <a:pt x="462" y="2843"/>
                  </a:lnTo>
                  <a:lnTo>
                    <a:pt x="398" y="2771"/>
                  </a:lnTo>
                  <a:lnTo>
                    <a:pt x="338" y="2696"/>
                  </a:lnTo>
                  <a:lnTo>
                    <a:pt x="282" y="2617"/>
                  </a:lnTo>
                  <a:lnTo>
                    <a:pt x="231" y="2535"/>
                  </a:lnTo>
                  <a:lnTo>
                    <a:pt x="184" y="2451"/>
                  </a:lnTo>
                  <a:lnTo>
                    <a:pt x="142" y="2363"/>
                  </a:lnTo>
                  <a:lnTo>
                    <a:pt x="106" y="2272"/>
                  </a:lnTo>
                  <a:lnTo>
                    <a:pt x="74" y="2180"/>
                  </a:lnTo>
                  <a:lnTo>
                    <a:pt x="47" y="2085"/>
                  </a:lnTo>
                  <a:lnTo>
                    <a:pt x="27" y="1988"/>
                  </a:lnTo>
                  <a:lnTo>
                    <a:pt x="12" y="1889"/>
                  </a:lnTo>
                  <a:lnTo>
                    <a:pt x="3" y="1787"/>
                  </a:lnTo>
                  <a:lnTo>
                    <a:pt x="0" y="1685"/>
                  </a:lnTo>
                  <a:lnTo>
                    <a:pt x="3" y="1582"/>
                  </a:lnTo>
                  <a:lnTo>
                    <a:pt x="12" y="1482"/>
                  </a:lnTo>
                  <a:lnTo>
                    <a:pt x="27" y="1382"/>
                  </a:lnTo>
                  <a:lnTo>
                    <a:pt x="47" y="1285"/>
                  </a:lnTo>
                  <a:lnTo>
                    <a:pt x="74" y="1190"/>
                  </a:lnTo>
                  <a:lnTo>
                    <a:pt x="106" y="1097"/>
                  </a:lnTo>
                  <a:lnTo>
                    <a:pt x="142" y="1007"/>
                  </a:lnTo>
                  <a:lnTo>
                    <a:pt x="184" y="919"/>
                  </a:lnTo>
                  <a:lnTo>
                    <a:pt x="231" y="835"/>
                  </a:lnTo>
                  <a:lnTo>
                    <a:pt x="282" y="753"/>
                  </a:lnTo>
                  <a:lnTo>
                    <a:pt x="338" y="675"/>
                  </a:lnTo>
                  <a:lnTo>
                    <a:pt x="398" y="600"/>
                  </a:lnTo>
                  <a:lnTo>
                    <a:pt x="462" y="528"/>
                  </a:lnTo>
                  <a:lnTo>
                    <a:pt x="530" y="460"/>
                  </a:lnTo>
                  <a:lnTo>
                    <a:pt x="601" y="397"/>
                  </a:lnTo>
                  <a:lnTo>
                    <a:pt x="678" y="336"/>
                  </a:lnTo>
                  <a:lnTo>
                    <a:pt x="756" y="281"/>
                  </a:lnTo>
                  <a:lnTo>
                    <a:pt x="838" y="230"/>
                  </a:lnTo>
                  <a:lnTo>
                    <a:pt x="923" y="184"/>
                  </a:lnTo>
                  <a:lnTo>
                    <a:pt x="1011" y="143"/>
                  </a:lnTo>
                  <a:lnTo>
                    <a:pt x="1102" y="106"/>
                  </a:lnTo>
                  <a:lnTo>
                    <a:pt x="1195" y="74"/>
                  </a:lnTo>
                  <a:lnTo>
                    <a:pt x="1290" y="48"/>
                  </a:lnTo>
                  <a:lnTo>
                    <a:pt x="1388" y="28"/>
                  </a:lnTo>
                  <a:lnTo>
                    <a:pt x="1487" y="12"/>
                  </a:lnTo>
                  <a:lnTo>
                    <a:pt x="1589" y="3"/>
                  </a:lnTo>
                  <a:lnTo>
                    <a:pt x="169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72" name="Freeform 204"/>
            <p:cNvSpPr>
              <a:spLocks/>
            </p:cNvSpPr>
            <p:nvPr/>
          </p:nvSpPr>
          <p:spPr bwMode="auto">
            <a:xfrm>
              <a:off x="800100" y="3643313"/>
              <a:ext cx="196850" cy="195263"/>
            </a:xfrm>
            <a:custGeom>
              <a:avLst/>
              <a:gdLst>
                <a:gd name="T0" fmla="*/ 208 w 1115"/>
                <a:gd name="T1" fmla="*/ 7 h 1112"/>
                <a:gd name="T2" fmla="*/ 242 w 1115"/>
                <a:gd name="T3" fmla="*/ 34 h 1112"/>
                <a:gd name="T4" fmla="*/ 285 w 1115"/>
                <a:gd name="T5" fmla="*/ 76 h 1112"/>
                <a:gd name="T6" fmla="*/ 334 w 1115"/>
                <a:gd name="T7" fmla="*/ 125 h 1112"/>
                <a:gd name="T8" fmla="*/ 379 w 1115"/>
                <a:gd name="T9" fmla="*/ 168 h 1112"/>
                <a:gd name="T10" fmla="*/ 403 w 1115"/>
                <a:gd name="T11" fmla="*/ 192 h 1112"/>
                <a:gd name="T12" fmla="*/ 412 w 1115"/>
                <a:gd name="T13" fmla="*/ 201 h 1112"/>
                <a:gd name="T14" fmla="*/ 429 w 1115"/>
                <a:gd name="T15" fmla="*/ 228 h 1112"/>
                <a:gd name="T16" fmla="*/ 430 w 1115"/>
                <a:gd name="T17" fmla="*/ 271 h 1112"/>
                <a:gd name="T18" fmla="*/ 400 w 1115"/>
                <a:gd name="T19" fmla="*/ 313 h 1112"/>
                <a:gd name="T20" fmla="*/ 361 w 1115"/>
                <a:gd name="T21" fmla="*/ 357 h 1112"/>
                <a:gd name="T22" fmla="*/ 328 w 1115"/>
                <a:gd name="T23" fmla="*/ 394 h 1112"/>
                <a:gd name="T24" fmla="*/ 342 w 1115"/>
                <a:gd name="T25" fmla="*/ 454 h 1112"/>
                <a:gd name="T26" fmla="*/ 392 w 1115"/>
                <a:gd name="T27" fmla="*/ 530 h 1112"/>
                <a:gd name="T28" fmla="*/ 469 w 1115"/>
                <a:gd name="T29" fmla="*/ 623 h 1112"/>
                <a:gd name="T30" fmla="*/ 553 w 1115"/>
                <a:gd name="T31" fmla="*/ 697 h 1112"/>
                <a:gd name="T32" fmla="*/ 609 w 1115"/>
                <a:gd name="T33" fmla="*/ 736 h 1112"/>
                <a:gd name="T34" fmla="*/ 664 w 1115"/>
                <a:gd name="T35" fmla="*/ 770 h 1112"/>
                <a:gd name="T36" fmla="*/ 701 w 1115"/>
                <a:gd name="T37" fmla="*/ 790 h 1112"/>
                <a:gd name="T38" fmla="*/ 716 w 1115"/>
                <a:gd name="T39" fmla="*/ 788 h 1112"/>
                <a:gd name="T40" fmla="*/ 753 w 1115"/>
                <a:gd name="T41" fmla="*/ 755 h 1112"/>
                <a:gd name="T42" fmla="*/ 799 w 1115"/>
                <a:gd name="T43" fmla="*/ 715 h 1112"/>
                <a:gd name="T44" fmla="*/ 843 w 1115"/>
                <a:gd name="T45" fmla="*/ 684 h 1112"/>
                <a:gd name="T46" fmla="*/ 885 w 1115"/>
                <a:gd name="T47" fmla="*/ 685 h 1112"/>
                <a:gd name="T48" fmla="*/ 913 w 1115"/>
                <a:gd name="T49" fmla="*/ 703 h 1112"/>
                <a:gd name="T50" fmla="*/ 921 w 1115"/>
                <a:gd name="T51" fmla="*/ 711 h 1112"/>
                <a:gd name="T52" fmla="*/ 946 w 1115"/>
                <a:gd name="T53" fmla="*/ 736 h 1112"/>
                <a:gd name="T54" fmla="*/ 989 w 1115"/>
                <a:gd name="T55" fmla="*/ 780 h 1112"/>
                <a:gd name="T56" fmla="*/ 1039 w 1115"/>
                <a:gd name="T57" fmla="*/ 829 h 1112"/>
                <a:gd name="T58" fmla="*/ 1080 w 1115"/>
                <a:gd name="T59" fmla="*/ 872 h 1112"/>
                <a:gd name="T60" fmla="*/ 1108 w 1115"/>
                <a:gd name="T61" fmla="*/ 906 h 1112"/>
                <a:gd name="T62" fmla="*/ 1115 w 1115"/>
                <a:gd name="T63" fmla="*/ 946 h 1112"/>
                <a:gd name="T64" fmla="*/ 1111 w 1115"/>
                <a:gd name="T65" fmla="*/ 963 h 1112"/>
                <a:gd name="T66" fmla="*/ 1078 w 1115"/>
                <a:gd name="T67" fmla="*/ 1013 h 1112"/>
                <a:gd name="T68" fmla="*/ 1036 w 1115"/>
                <a:gd name="T69" fmla="*/ 1057 h 1112"/>
                <a:gd name="T70" fmla="*/ 972 w 1115"/>
                <a:gd name="T71" fmla="*/ 1091 h 1112"/>
                <a:gd name="T72" fmla="*/ 874 w 1115"/>
                <a:gd name="T73" fmla="*/ 1110 h 1112"/>
                <a:gd name="T74" fmla="*/ 734 w 1115"/>
                <a:gd name="T75" fmla="*/ 1100 h 1112"/>
                <a:gd name="T76" fmla="*/ 588 w 1115"/>
                <a:gd name="T77" fmla="*/ 1040 h 1112"/>
                <a:gd name="T78" fmla="*/ 449 w 1115"/>
                <a:gd name="T79" fmla="*/ 945 h 1112"/>
                <a:gd name="T80" fmla="*/ 323 w 1115"/>
                <a:gd name="T81" fmla="*/ 829 h 1112"/>
                <a:gd name="T82" fmla="*/ 206 w 1115"/>
                <a:gd name="T83" fmla="*/ 707 h 1112"/>
                <a:gd name="T84" fmla="*/ 102 w 1115"/>
                <a:gd name="T85" fmla="*/ 572 h 1112"/>
                <a:gd name="T86" fmla="*/ 28 w 1115"/>
                <a:gd name="T87" fmla="*/ 428 h 1112"/>
                <a:gd name="T88" fmla="*/ 0 w 1115"/>
                <a:gd name="T89" fmla="*/ 282 h 1112"/>
                <a:gd name="T90" fmla="*/ 13 w 1115"/>
                <a:gd name="T91" fmla="*/ 171 h 1112"/>
                <a:gd name="T92" fmla="*/ 43 w 1115"/>
                <a:gd name="T93" fmla="*/ 97 h 1112"/>
                <a:gd name="T94" fmla="*/ 85 w 1115"/>
                <a:gd name="T95" fmla="*/ 49 h 1112"/>
                <a:gd name="T96" fmla="*/ 133 w 1115"/>
                <a:gd name="T97" fmla="*/ 14 h 1112"/>
                <a:gd name="T98" fmla="*/ 158 w 1115"/>
                <a:gd name="T99" fmla="*/ 2 h 1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115" h="1112">
                  <a:moveTo>
                    <a:pt x="180" y="0"/>
                  </a:moveTo>
                  <a:lnTo>
                    <a:pt x="193" y="2"/>
                  </a:lnTo>
                  <a:lnTo>
                    <a:pt x="208" y="7"/>
                  </a:lnTo>
                  <a:lnTo>
                    <a:pt x="222" y="17"/>
                  </a:lnTo>
                  <a:lnTo>
                    <a:pt x="230" y="24"/>
                  </a:lnTo>
                  <a:lnTo>
                    <a:pt x="242" y="34"/>
                  </a:lnTo>
                  <a:lnTo>
                    <a:pt x="254" y="47"/>
                  </a:lnTo>
                  <a:lnTo>
                    <a:pt x="269" y="61"/>
                  </a:lnTo>
                  <a:lnTo>
                    <a:pt x="285" y="76"/>
                  </a:lnTo>
                  <a:lnTo>
                    <a:pt x="301" y="92"/>
                  </a:lnTo>
                  <a:lnTo>
                    <a:pt x="318" y="108"/>
                  </a:lnTo>
                  <a:lnTo>
                    <a:pt x="334" y="125"/>
                  </a:lnTo>
                  <a:lnTo>
                    <a:pt x="351" y="140"/>
                  </a:lnTo>
                  <a:lnTo>
                    <a:pt x="365" y="155"/>
                  </a:lnTo>
                  <a:lnTo>
                    <a:pt x="379" y="168"/>
                  </a:lnTo>
                  <a:lnTo>
                    <a:pt x="389" y="179"/>
                  </a:lnTo>
                  <a:lnTo>
                    <a:pt x="397" y="187"/>
                  </a:lnTo>
                  <a:lnTo>
                    <a:pt x="403" y="192"/>
                  </a:lnTo>
                  <a:lnTo>
                    <a:pt x="405" y="194"/>
                  </a:lnTo>
                  <a:lnTo>
                    <a:pt x="406" y="196"/>
                  </a:lnTo>
                  <a:lnTo>
                    <a:pt x="412" y="201"/>
                  </a:lnTo>
                  <a:lnTo>
                    <a:pt x="418" y="208"/>
                  </a:lnTo>
                  <a:lnTo>
                    <a:pt x="424" y="217"/>
                  </a:lnTo>
                  <a:lnTo>
                    <a:pt x="429" y="228"/>
                  </a:lnTo>
                  <a:lnTo>
                    <a:pt x="433" y="242"/>
                  </a:lnTo>
                  <a:lnTo>
                    <a:pt x="434" y="256"/>
                  </a:lnTo>
                  <a:lnTo>
                    <a:pt x="430" y="271"/>
                  </a:lnTo>
                  <a:lnTo>
                    <a:pt x="421" y="287"/>
                  </a:lnTo>
                  <a:lnTo>
                    <a:pt x="412" y="299"/>
                  </a:lnTo>
                  <a:lnTo>
                    <a:pt x="400" y="313"/>
                  </a:lnTo>
                  <a:lnTo>
                    <a:pt x="388" y="328"/>
                  </a:lnTo>
                  <a:lnTo>
                    <a:pt x="375" y="343"/>
                  </a:lnTo>
                  <a:lnTo>
                    <a:pt x="361" y="357"/>
                  </a:lnTo>
                  <a:lnTo>
                    <a:pt x="349" y="372"/>
                  </a:lnTo>
                  <a:lnTo>
                    <a:pt x="338" y="384"/>
                  </a:lnTo>
                  <a:lnTo>
                    <a:pt x="328" y="394"/>
                  </a:lnTo>
                  <a:lnTo>
                    <a:pt x="321" y="402"/>
                  </a:lnTo>
                  <a:lnTo>
                    <a:pt x="317" y="407"/>
                  </a:lnTo>
                  <a:lnTo>
                    <a:pt x="342" y="454"/>
                  </a:lnTo>
                  <a:lnTo>
                    <a:pt x="356" y="476"/>
                  </a:lnTo>
                  <a:lnTo>
                    <a:pt x="373" y="502"/>
                  </a:lnTo>
                  <a:lnTo>
                    <a:pt x="392" y="530"/>
                  </a:lnTo>
                  <a:lnTo>
                    <a:pt x="415" y="560"/>
                  </a:lnTo>
                  <a:lnTo>
                    <a:pt x="440" y="591"/>
                  </a:lnTo>
                  <a:lnTo>
                    <a:pt x="469" y="623"/>
                  </a:lnTo>
                  <a:lnTo>
                    <a:pt x="501" y="654"/>
                  </a:lnTo>
                  <a:lnTo>
                    <a:pt x="535" y="684"/>
                  </a:lnTo>
                  <a:lnTo>
                    <a:pt x="553" y="697"/>
                  </a:lnTo>
                  <a:lnTo>
                    <a:pt x="570" y="710"/>
                  </a:lnTo>
                  <a:lnTo>
                    <a:pt x="590" y="724"/>
                  </a:lnTo>
                  <a:lnTo>
                    <a:pt x="609" y="736"/>
                  </a:lnTo>
                  <a:lnTo>
                    <a:pt x="628" y="748"/>
                  </a:lnTo>
                  <a:lnTo>
                    <a:pt x="646" y="759"/>
                  </a:lnTo>
                  <a:lnTo>
                    <a:pt x="664" y="770"/>
                  </a:lnTo>
                  <a:lnTo>
                    <a:pt x="678" y="778"/>
                  </a:lnTo>
                  <a:lnTo>
                    <a:pt x="691" y="785"/>
                  </a:lnTo>
                  <a:lnTo>
                    <a:pt x="701" y="790"/>
                  </a:lnTo>
                  <a:lnTo>
                    <a:pt x="707" y="794"/>
                  </a:lnTo>
                  <a:lnTo>
                    <a:pt x="709" y="795"/>
                  </a:lnTo>
                  <a:lnTo>
                    <a:pt x="716" y="788"/>
                  </a:lnTo>
                  <a:lnTo>
                    <a:pt x="726" y="779"/>
                  </a:lnTo>
                  <a:lnTo>
                    <a:pt x="739" y="768"/>
                  </a:lnTo>
                  <a:lnTo>
                    <a:pt x="753" y="755"/>
                  </a:lnTo>
                  <a:lnTo>
                    <a:pt x="768" y="742"/>
                  </a:lnTo>
                  <a:lnTo>
                    <a:pt x="783" y="729"/>
                  </a:lnTo>
                  <a:lnTo>
                    <a:pt x="799" y="715"/>
                  </a:lnTo>
                  <a:lnTo>
                    <a:pt x="813" y="703"/>
                  </a:lnTo>
                  <a:lnTo>
                    <a:pt x="827" y="693"/>
                  </a:lnTo>
                  <a:lnTo>
                    <a:pt x="843" y="684"/>
                  </a:lnTo>
                  <a:lnTo>
                    <a:pt x="859" y="680"/>
                  </a:lnTo>
                  <a:lnTo>
                    <a:pt x="873" y="681"/>
                  </a:lnTo>
                  <a:lnTo>
                    <a:pt x="885" y="685"/>
                  </a:lnTo>
                  <a:lnTo>
                    <a:pt x="897" y="691"/>
                  </a:lnTo>
                  <a:lnTo>
                    <a:pt x="906" y="697"/>
                  </a:lnTo>
                  <a:lnTo>
                    <a:pt x="913" y="703"/>
                  </a:lnTo>
                  <a:lnTo>
                    <a:pt x="918" y="707"/>
                  </a:lnTo>
                  <a:lnTo>
                    <a:pt x="919" y="709"/>
                  </a:lnTo>
                  <a:lnTo>
                    <a:pt x="921" y="711"/>
                  </a:lnTo>
                  <a:lnTo>
                    <a:pt x="927" y="716"/>
                  </a:lnTo>
                  <a:lnTo>
                    <a:pt x="936" y="725"/>
                  </a:lnTo>
                  <a:lnTo>
                    <a:pt x="946" y="736"/>
                  </a:lnTo>
                  <a:lnTo>
                    <a:pt x="960" y="749"/>
                  </a:lnTo>
                  <a:lnTo>
                    <a:pt x="974" y="763"/>
                  </a:lnTo>
                  <a:lnTo>
                    <a:pt x="989" y="780"/>
                  </a:lnTo>
                  <a:lnTo>
                    <a:pt x="1006" y="796"/>
                  </a:lnTo>
                  <a:lnTo>
                    <a:pt x="1022" y="813"/>
                  </a:lnTo>
                  <a:lnTo>
                    <a:pt x="1039" y="829"/>
                  </a:lnTo>
                  <a:lnTo>
                    <a:pt x="1054" y="845"/>
                  </a:lnTo>
                  <a:lnTo>
                    <a:pt x="1068" y="859"/>
                  </a:lnTo>
                  <a:lnTo>
                    <a:pt x="1080" y="872"/>
                  </a:lnTo>
                  <a:lnTo>
                    <a:pt x="1090" y="882"/>
                  </a:lnTo>
                  <a:lnTo>
                    <a:pt x="1098" y="891"/>
                  </a:lnTo>
                  <a:lnTo>
                    <a:pt x="1108" y="906"/>
                  </a:lnTo>
                  <a:lnTo>
                    <a:pt x="1114" y="920"/>
                  </a:lnTo>
                  <a:lnTo>
                    <a:pt x="1115" y="934"/>
                  </a:lnTo>
                  <a:lnTo>
                    <a:pt x="1115" y="946"/>
                  </a:lnTo>
                  <a:lnTo>
                    <a:pt x="1114" y="955"/>
                  </a:lnTo>
                  <a:lnTo>
                    <a:pt x="1112" y="961"/>
                  </a:lnTo>
                  <a:lnTo>
                    <a:pt x="1111" y="963"/>
                  </a:lnTo>
                  <a:lnTo>
                    <a:pt x="1101" y="980"/>
                  </a:lnTo>
                  <a:lnTo>
                    <a:pt x="1089" y="996"/>
                  </a:lnTo>
                  <a:lnTo>
                    <a:pt x="1078" y="1013"/>
                  </a:lnTo>
                  <a:lnTo>
                    <a:pt x="1066" y="1028"/>
                  </a:lnTo>
                  <a:lnTo>
                    <a:pt x="1051" y="1042"/>
                  </a:lnTo>
                  <a:lnTo>
                    <a:pt x="1036" y="1057"/>
                  </a:lnTo>
                  <a:lnTo>
                    <a:pt x="1017" y="1069"/>
                  </a:lnTo>
                  <a:lnTo>
                    <a:pt x="996" y="1080"/>
                  </a:lnTo>
                  <a:lnTo>
                    <a:pt x="972" y="1091"/>
                  </a:lnTo>
                  <a:lnTo>
                    <a:pt x="943" y="1099"/>
                  </a:lnTo>
                  <a:lnTo>
                    <a:pt x="911" y="1106"/>
                  </a:lnTo>
                  <a:lnTo>
                    <a:pt x="874" y="1110"/>
                  </a:lnTo>
                  <a:lnTo>
                    <a:pt x="833" y="1112"/>
                  </a:lnTo>
                  <a:lnTo>
                    <a:pt x="783" y="1109"/>
                  </a:lnTo>
                  <a:lnTo>
                    <a:pt x="734" y="1100"/>
                  </a:lnTo>
                  <a:lnTo>
                    <a:pt x="685" y="1084"/>
                  </a:lnTo>
                  <a:lnTo>
                    <a:pt x="636" y="1065"/>
                  </a:lnTo>
                  <a:lnTo>
                    <a:pt x="588" y="1040"/>
                  </a:lnTo>
                  <a:lnTo>
                    <a:pt x="540" y="1012"/>
                  </a:lnTo>
                  <a:lnTo>
                    <a:pt x="494" y="980"/>
                  </a:lnTo>
                  <a:lnTo>
                    <a:pt x="449" y="945"/>
                  </a:lnTo>
                  <a:lnTo>
                    <a:pt x="405" y="908"/>
                  </a:lnTo>
                  <a:lnTo>
                    <a:pt x="363" y="869"/>
                  </a:lnTo>
                  <a:lnTo>
                    <a:pt x="323" y="829"/>
                  </a:lnTo>
                  <a:lnTo>
                    <a:pt x="285" y="789"/>
                  </a:lnTo>
                  <a:lnTo>
                    <a:pt x="245" y="749"/>
                  </a:lnTo>
                  <a:lnTo>
                    <a:pt x="206" y="707"/>
                  </a:lnTo>
                  <a:lnTo>
                    <a:pt x="169" y="663"/>
                  </a:lnTo>
                  <a:lnTo>
                    <a:pt x="134" y="618"/>
                  </a:lnTo>
                  <a:lnTo>
                    <a:pt x="102" y="572"/>
                  </a:lnTo>
                  <a:lnTo>
                    <a:pt x="73" y="525"/>
                  </a:lnTo>
                  <a:lnTo>
                    <a:pt x="48" y="476"/>
                  </a:lnTo>
                  <a:lnTo>
                    <a:pt x="28" y="428"/>
                  </a:lnTo>
                  <a:lnTo>
                    <a:pt x="13" y="379"/>
                  </a:lnTo>
                  <a:lnTo>
                    <a:pt x="4" y="330"/>
                  </a:lnTo>
                  <a:lnTo>
                    <a:pt x="0" y="282"/>
                  </a:lnTo>
                  <a:lnTo>
                    <a:pt x="3" y="239"/>
                  </a:lnTo>
                  <a:lnTo>
                    <a:pt x="7" y="203"/>
                  </a:lnTo>
                  <a:lnTo>
                    <a:pt x="13" y="171"/>
                  </a:lnTo>
                  <a:lnTo>
                    <a:pt x="21" y="143"/>
                  </a:lnTo>
                  <a:lnTo>
                    <a:pt x="32" y="118"/>
                  </a:lnTo>
                  <a:lnTo>
                    <a:pt x="43" y="97"/>
                  </a:lnTo>
                  <a:lnTo>
                    <a:pt x="56" y="78"/>
                  </a:lnTo>
                  <a:lnTo>
                    <a:pt x="71" y="63"/>
                  </a:lnTo>
                  <a:lnTo>
                    <a:pt x="85" y="49"/>
                  </a:lnTo>
                  <a:lnTo>
                    <a:pt x="101" y="36"/>
                  </a:lnTo>
                  <a:lnTo>
                    <a:pt x="117" y="25"/>
                  </a:lnTo>
                  <a:lnTo>
                    <a:pt x="133" y="14"/>
                  </a:lnTo>
                  <a:lnTo>
                    <a:pt x="149" y="4"/>
                  </a:lnTo>
                  <a:lnTo>
                    <a:pt x="152" y="3"/>
                  </a:lnTo>
                  <a:lnTo>
                    <a:pt x="158" y="2"/>
                  </a:lnTo>
                  <a:lnTo>
                    <a:pt x="168" y="0"/>
                  </a:lnTo>
                  <a:lnTo>
                    <a:pt x="18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782" name="Group 781"/>
          <p:cNvGrpSpPr/>
          <p:nvPr/>
        </p:nvGrpSpPr>
        <p:grpSpPr>
          <a:xfrm>
            <a:off x="10938146" y="4211638"/>
            <a:ext cx="596900" cy="595312"/>
            <a:chOff x="10993438" y="4211638"/>
            <a:chExt cx="596900" cy="595312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777" name="Rectangle 209"/>
            <p:cNvSpPr>
              <a:spLocks noChangeArrowheads="1"/>
            </p:cNvSpPr>
            <p:nvPr/>
          </p:nvSpPr>
          <p:spPr bwMode="auto">
            <a:xfrm>
              <a:off x="11199813" y="4524375"/>
              <a:ext cx="184150" cy="20637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78" name="Rectangle 210"/>
            <p:cNvSpPr>
              <a:spLocks noChangeArrowheads="1"/>
            </p:cNvSpPr>
            <p:nvPr/>
          </p:nvSpPr>
          <p:spPr bwMode="auto">
            <a:xfrm>
              <a:off x="11199813" y="4479925"/>
              <a:ext cx="184150" cy="20637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79" name="Freeform 211"/>
            <p:cNvSpPr>
              <a:spLocks noEditPoints="1"/>
            </p:cNvSpPr>
            <p:nvPr/>
          </p:nvSpPr>
          <p:spPr bwMode="auto">
            <a:xfrm>
              <a:off x="10993438" y="4211638"/>
              <a:ext cx="596900" cy="595312"/>
            </a:xfrm>
            <a:custGeom>
              <a:avLst/>
              <a:gdLst>
                <a:gd name="T0" fmla="*/ 2595 w 3384"/>
                <a:gd name="T1" fmla="*/ 2479 h 3379"/>
                <a:gd name="T2" fmla="*/ 1139 w 3384"/>
                <a:gd name="T3" fmla="*/ 727 h 3379"/>
                <a:gd name="T4" fmla="*/ 1045 w 3384"/>
                <a:gd name="T5" fmla="*/ 751 h 3379"/>
                <a:gd name="T6" fmla="*/ 973 w 3384"/>
                <a:gd name="T7" fmla="*/ 811 h 3379"/>
                <a:gd name="T8" fmla="*/ 936 w 3384"/>
                <a:gd name="T9" fmla="*/ 900 h 3379"/>
                <a:gd name="T10" fmla="*/ 936 w 3384"/>
                <a:gd name="T11" fmla="*/ 2480 h 3379"/>
                <a:gd name="T12" fmla="*/ 973 w 3384"/>
                <a:gd name="T13" fmla="*/ 2567 h 3379"/>
                <a:gd name="T14" fmla="*/ 1045 w 3384"/>
                <a:gd name="T15" fmla="*/ 2629 h 3379"/>
                <a:gd name="T16" fmla="*/ 1139 w 3384"/>
                <a:gd name="T17" fmla="*/ 2652 h 3379"/>
                <a:gd name="T18" fmla="*/ 2307 w 3384"/>
                <a:gd name="T19" fmla="*/ 2642 h 3379"/>
                <a:gd name="T20" fmla="*/ 2385 w 3384"/>
                <a:gd name="T21" fmla="*/ 2596 h 3379"/>
                <a:gd name="T22" fmla="*/ 1166 w 3384"/>
                <a:gd name="T23" fmla="*/ 2412 h 3379"/>
                <a:gd name="T24" fmla="*/ 1915 w 3384"/>
                <a:gd name="T25" fmla="*/ 2179 h 3379"/>
                <a:gd name="T26" fmla="*/ 2007 w 3384"/>
                <a:gd name="T27" fmla="*/ 1138 h 3379"/>
                <a:gd name="T28" fmla="*/ 2095 w 3384"/>
                <a:gd name="T29" fmla="*/ 727 h 3379"/>
                <a:gd name="T30" fmla="*/ 2095 w 3384"/>
                <a:gd name="T31" fmla="*/ 727 h 3379"/>
                <a:gd name="T32" fmla="*/ 1897 w 3384"/>
                <a:gd name="T33" fmla="*/ 12 h 3379"/>
                <a:gd name="T34" fmla="*/ 2189 w 3384"/>
                <a:gd name="T35" fmla="*/ 74 h 3379"/>
                <a:gd name="T36" fmla="*/ 2461 w 3384"/>
                <a:gd name="T37" fmla="*/ 184 h 3379"/>
                <a:gd name="T38" fmla="*/ 2706 w 3384"/>
                <a:gd name="T39" fmla="*/ 337 h 3379"/>
                <a:gd name="T40" fmla="*/ 2922 w 3384"/>
                <a:gd name="T41" fmla="*/ 530 h 3379"/>
                <a:gd name="T42" fmla="*/ 3102 w 3384"/>
                <a:gd name="T43" fmla="*/ 755 h 3379"/>
                <a:gd name="T44" fmla="*/ 3242 w 3384"/>
                <a:gd name="T45" fmla="*/ 1010 h 3379"/>
                <a:gd name="T46" fmla="*/ 3337 w 3384"/>
                <a:gd name="T47" fmla="*/ 1288 h 3379"/>
                <a:gd name="T48" fmla="*/ 3381 w 3384"/>
                <a:gd name="T49" fmla="*/ 1586 h 3379"/>
                <a:gd name="T50" fmla="*/ 3372 w 3384"/>
                <a:gd name="T51" fmla="*/ 1894 h 3379"/>
                <a:gd name="T52" fmla="*/ 3310 w 3384"/>
                <a:gd name="T53" fmla="*/ 2186 h 3379"/>
                <a:gd name="T54" fmla="*/ 3200 w 3384"/>
                <a:gd name="T55" fmla="*/ 2457 h 3379"/>
                <a:gd name="T56" fmla="*/ 3046 w 3384"/>
                <a:gd name="T57" fmla="*/ 2703 h 3379"/>
                <a:gd name="T58" fmla="*/ 2854 w 3384"/>
                <a:gd name="T59" fmla="*/ 2918 h 3379"/>
                <a:gd name="T60" fmla="*/ 2628 w 3384"/>
                <a:gd name="T61" fmla="*/ 3097 h 3379"/>
                <a:gd name="T62" fmla="*/ 2373 w 3384"/>
                <a:gd name="T63" fmla="*/ 3237 h 3379"/>
                <a:gd name="T64" fmla="*/ 2094 w 3384"/>
                <a:gd name="T65" fmla="*/ 3331 h 3379"/>
                <a:gd name="T66" fmla="*/ 1795 w 3384"/>
                <a:gd name="T67" fmla="*/ 3376 h 3379"/>
                <a:gd name="T68" fmla="*/ 1487 w 3384"/>
                <a:gd name="T69" fmla="*/ 3366 h 3379"/>
                <a:gd name="T70" fmla="*/ 1195 w 3384"/>
                <a:gd name="T71" fmla="*/ 3305 h 3379"/>
                <a:gd name="T72" fmla="*/ 923 w 3384"/>
                <a:gd name="T73" fmla="*/ 3195 h 3379"/>
                <a:gd name="T74" fmla="*/ 678 w 3384"/>
                <a:gd name="T75" fmla="*/ 3041 h 3379"/>
                <a:gd name="T76" fmla="*/ 462 w 3384"/>
                <a:gd name="T77" fmla="*/ 2850 h 3379"/>
                <a:gd name="T78" fmla="*/ 282 w 3384"/>
                <a:gd name="T79" fmla="*/ 2624 h 3379"/>
                <a:gd name="T80" fmla="*/ 142 w 3384"/>
                <a:gd name="T81" fmla="*/ 2370 h 3379"/>
                <a:gd name="T82" fmla="*/ 47 w 3384"/>
                <a:gd name="T83" fmla="*/ 2090 h 3379"/>
                <a:gd name="T84" fmla="*/ 3 w 3384"/>
                <a:gd name="T85" fmla="*/ 1792 h 3379"/>
                <a:gd name="T86" fmla="*/ 12 w 3384"/>
                <a:gd name="T87" fmla="*/ 1486 h 3379"/>
                <a:gd name="T88" fmla="*/ 74 w 3384"/>
                <a:gd name="T89" fmla="*/ 1193 h 3379"/>
                <a:gd name="T90" fmla="*/ 184 w 3384"/>
                <a:gd name="T91" fmla="*/ 921 h 3379"/>
                <a:gd name="T92" fmla="*/ 338 w 3384"/>
                <a:gd name="T93" fmla="*/ 677 h 3379"/>
                <a:gd name="T94" fmla="*/ 530 w 3384"/>
                <a:gd name="T95" fmla="*/ 462 h 3379"/>
                <a:gd name="T96" fmla="*/ 756 w 3384"/>
                <a:gd name="T97" fmla="*/ 282 h 3379"/>
                <a:gd name="T98" fmla="*/ 1011 w 3384"/>
                <a:gd name="T99" fmla="*/ 143 h 3379"/>
                <a:gd name="T100" fmla="*/ 1290 w 3384"/>
                <a:gd name="T101" fmla="*/ 48 h 3379"/>
                <a:gd name="T102" fmla="*/ 1589 w 3384"/>
                <a:gd name="T103" fmla="*/ 3 h 33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384" h="3379">
                  <a:moveTo>
                    <a:pt x="2033" y="2296"/>
                  </a:moveTo>
                  <a:lnTo>
                    <a:pt x="2033" y="2479"/>
                  </a:lnTo>
                  <a:lnTo>
                    <a:pt x="2595" y="2479"/>
                  </a:lnTo>
                  <a:lnTo>
                    <a:pt x="2595" y="2296"/>
                  </a:lnTo>
                  <a:lnTo>
                    <a:pt x="2033" y="2296"/>
                  </a:lnTo>
                  <a:close/>
                  <a:moveTo>
                    <a:pt x="1139" y="727"/>
                  </a:moveTo>
                  <a:lnTo>
                    <a:pt x="1106" y="730"/>
                  </a:lnTo>
                  <a:lnTo>
                    <a:pt x="1074" y="738"/>
                  </a:lnTo>
                  <a:lnTo>
                    <a:pt x="1045" y="751"/>
                  </a:lnTo>
                  <a:lnTo>
                    <a:pt x="1017" y="767"/>
                  </a:lnTo>
                  <a:lnTo>
                    <a:pt x="994" y="788"/>
                  </a:lnTo>
                  <a:lnTo>
                    <a:pt x="973" y="811"/>
                  </a:lnTo>
                  <a:lnTo>
                    <a:pt x="957" y="838"/>
                  </a:lnTo>
                  <a:lnTo>
                    <a:pt x="944" y="868"/>
                  </a:lnTo>
                  <a:lnTo>
                    <a:pt x="936" y="900"/>
                  </a:lnTo>
                  <a:lnTo>
                    <a:pt x="934" y="933"/>
                  </a:lnTo>
                  <a:lnTo>
                    <a:pt x="934" y="2446"/>
                  </a:lnTo>
                  <a:lnTo>
                    <a:pt x="936" y="2480"/>
                  </a:lnTo>
                  <a:lnTo>
                    <a:pt x="944" y="2511"/>
                  </a:lnTo>
                  <a:lnTo>
                    <a:pt x="957" y="2541"/>
                  </a:lnTo>
                  <a:lnTo>
                    <a:pt x="973" y="2567"/>
                  </a:lnTo>
                  <a:lnTo>
                    <a:pt x="994" y="2592"/>
                  </a:lnTo>
                  <a:lnTo>
                    <a:pt x="1017" y="2613"/>
                  </a:lnTo>
                  <a:lnTo>
                    <a:pt x="1045" y="2629"/>
                  </a:lnTo>
                  <a:lnTo>
                    <a:pt x="1074" y="2641"/>
                  </a:lnTo>
                  <a:lnTo>
                    <a:pt x="1106" y="2649"/>
                  </a:lnTo>
                  <a:lnTo>
                    <a:pt x="1139" y="2652"/>
                  </a:lnTo>
                  <a:lnTo>
                    <a:pt x="2245" y="2652"/>
                  </a:lnTo>
                  <a:lnTo>
                    <a:pt x="2277" y="2650"/>
                  </a:lnTo>
                  <a:lnTo>
                    <a:pt x="2307" y="2642"/>
                  </a:lnTo>
                  <a:lnTo>
                    <a:pt x="2336" y="2630"/>
                  </a:lnTo>
                  <a:lnTo>
                    <a:pt x="2361" y="2615"/>
                  </a:lnTo>
                  <a:lnTo>
                    <a:pt x="2385" y="2596"/>
                  </a:lnTo>
                  <a:lnTo>
                    <a:pt x="1915" y="2596"/>
                  </a:lnTo>
                  <a:lnTo>
                    <a:pt x="1915" y="2412"/>
                  </a:lnTo>
                  <a:lnTo>
                    <a:pt x="1166" y="2412"/>
                  </a:lnTo>
                  <a:lnTo>
                    <a:pt x="1166" y="2296"/>
                  </a:lnTo>
                  <a:lnTo>
                    <a:pt x="1915" y="2296"/>
                  </a:lnTo>
                  <a:lnTo>
                    <a:pt x="1915" y="2179"/>
                  </a:lnTo>
                  <a:lnTo>
                    <a:pt x="2450" y="2179"/>
                  </a:lnTo>
                  <a:lnTo>
                    <a:pt x="2450" y="1138"/>
                  </a:lnTo>
                  <a:lnTo>
                    <a:pt x="2007" y="1138"/>
                  </a:lnTo>
                  <a:lnTo>
                    <a:pt x="2007" y="727"/>
                  </a:lnTo>
                  <a:lnTo>
                    <a:pt x="1139" y="727"/>
                  </a:lnTo>
                  <a:close/>
                  <a:moveTo>
                    <a:pt x="2095" y="727"/>
                  </a:moveTo>
                  <a:lnTo>
                    <a:pt x="2095" y="1050"/>
                  </a:lnTo>
                  <a:lnTo>
                    <a:pt x="2450" y="1050"/>
                  </a:lnTo>
                  <a:lnTo>
                    <a:pt x="2095" y="727"/>
                  </a:lnTo>
                  <a:close/>
                  <a:moveTo>
                    <a:pt x="1691" y="0"/>
                  </a:moveTo>
                  <a:lnTo>
                    <a:pt x="1795" y="3"/>
                  </a:lnTo>
                  <a:lnTo>
                    <a:pt x="1897" y="12"/>
                  </a:lnTo>
                  <a:lnTo>
                    <a:pt x="1996" y="28"/>
                  </a:lnTo>
                  <a:lnTo>
                    <a:pt x="2094" y="48"/>
                  </a:lnTo>
                  <a:lnTo>
                    <a:pt x="2189" y="74"/>
                  </a:lnTo>
                  <a:lnTo>
                    <a:pt x="2282" y="106"/>
                  </a:lnTo>
                  <a:lnTo>
                    <a:pt x="2373" y="143"/>
                  </a:lnTo>
                  <a:lnTo>
                    <a:pt x="2461" y="184"/>
                  </a:lnTo>
                  <a:lnTo>
                    <a:pt x="2546" y="230"/>
                  </a:lnTo>
                  <a:lnTo>
                    <a:pt x="2628" y="282"/>
                  </a:lnTo>
                  <a:lnTo>
                    <a:pt x="2706" y="337"/>
                  </a:lnTo>
                  <a:lnTo>
                    <a:pt x="2783" y="398"/>
                  </a:lnTo>
                  <a:lnTo>
                    <a:pt x="2854" y="462"/>
                  </a:lnTo>
                  <a:lnTo>
                    <a:pt x="2922" y="530"/>
                  </a:lnTo>
                  <a:lnTo>
                    <a:pt x="2986" y="601"/>
                  </a:lnTo>
                  <a:lnTo>
                    <a:pt x="3046" y="677"/>
                  </a:lnTo>
                  <a:lnTo>
                    <a:pt x="3102" y="755"/>
                  </a:lnTo>
                  <a:lnTo>
                    <a:pt x="3153" y="837"/>
                  </a:lnTo>
                  <a:lnTo>
                    <a:pt x="3200" y="921"/>
                  </a:lnTo>
                  <a:lnTo>
                    <a:pt x="3242" y="1010"/>
                  </a:lnTo>
                  <a:lnTo>
                    <a:pt x="3278" y="1100"/>
                  </a:lnTo>
                  <a:lnTo>
                    <a:pt x="3310" y="1193"/>
                  </a:lnTo>
                  <a:lnTo>
                    <a:pt x="3337" y="1288"/>
                  </a:lnTo>
                  <a:lnTo>
                    <a:pt x="3357" y="1386"/>
                  </a:lnTo>
                  <a:lnTo>
                    <a:pt x="3372" y="1486"/>
                  </a:lnTo>
                  <a:lnTo>
                    <a:pt x="3381" y="1586"/>
                  </a:lnTo>
                  <a:lnTo>
                    <a:pt x="3384" y="1689"/>
                  </a:lnTo>
                  <a:lnTo>
                    <a:pt x="3381" y="1792"/>
                  </a:lnTo>
                  <a:lnTo>
                    <a:pt x="3372" y="1894"/>
                  </a:lnTo>
                  <a:lnTo>
                    <a:pt x="3357" y="1994"/>
                  </a:lnTo>
                  <a:lnTo>
                    <a:pt x="3337" y="2090"/>
                  </a:lnTo>
                  <a:lnTo>
                    <a:pt x="3310" y="2186"/>
                  </a:lnTo>
                  <a:lnTo>
                    <a:pt x="3278" y="2279"/>
                  </a:lnTo>
                  <a:lnTo>
                    <a:pt x="3242" y="2370"/>
                  </a:lnTo>
                  <a:lnTo>
                    <a:pt x="3200" y="2457"/>
                  </a:lnTo>
                  <a:lnTo>
                    <a:pt x="3153" y="2542"/>
                  </a:lnTo>
                  <a:lnTo>
                    <a:pt x="3102" y="2624"/>
                  </a:lnTo>
                  <a:lnTo>
                    <a:pt x="3046" y="2703"/>
                  </a:lnTo>
                  <a:lnTo>
                    <a:pt x="2986" y="2778"/>
                  </a:lnTo>
                  <a:lnTo>
                    <a:pt x="2922" y="2850"/>
                  </a:lnTo>
                  <a:lnTo>
                    <a:pt x="2854" y="2918"/>
                  </a:lnTo>
                  <a:lnTo>
                    <a:pt x="2783" y="2982"/>
                  </a:lnTo>
                  <a:lnTo>
                    <a:pt x="2706" y="3041"/>
                  </a:lnTo>
                  <a:lnTo>
                    <a:pt x="2628" y="3097"/>
                  </a:lnTo>
                  <a:lnTo>
                    <a:pt x="2546" y="3148"/>
                  </a:lnTo>
                  <a:lnTo>
                    <a:pt x="2461" y="3195"/>
                  </a:lnTo>
                  <a:lnTo>
                    <a:pt x="2373" y="3237"/>
                  </a:lnTo>
                  <a:lnTo>
                    <a:pt x="2282" y="3274"/>
                  </a:lnTo>
                  <a:lnTo>
                    <a:pt x="2189" y="3305"/>
                  </a:lnTo>
                  <a:lnTo>
                    <a:pt x="2094" y="3331"/>
                  </a:lnTo>
                  <a:lnTo>
                    <a:pt x="1996" y="3352"/>
                  </a:lnTo>
                  <a:lnTo>
                    <a:pt x="1897" y="3366"/>
                  </a:lnTo>
                  <a:lnTo>
                    <a:pt x="1795" y="3376"/>
                  </a:lnTo>
                  <a:lnTo>
                    <a:pt x="1691" y="3379"/>
                  </a:lnTo>
                  <a:lnTo>
                    <a:pt x="1589" y="3376"/>
                  </a:lnTo>
                  <a:lnTo>
                    <a:pt x="1487" y="3366"/>
                  </a:lnTo>
                  <a:lnTo>
                    <a:pt x="1388" y="3352"/>
                  </a:lnTo>
                  <a:lnTo>
                    <a:pt x="1290" y="3331"/>
                  </a:lnTo>
                  <a:lnTo>
                    <a:pt x="1195" y="3305"/>
                  </a:lnTo>
                  <a:lnTo>
                    <a:pt x="1102" y="3274"/>
                  </a:lnTo>
                  <a:lnTo>
                    <a:pt x="1011" y="3237"/>
                  </a:lnTo>
                  <a:lnTo>
                    <a:pt x="923" y="3195"/>
                  </a:lnTo>
                  <a:lnTo>
                    <a:pt x="838" y="3148"/>
                  </a:lnTo>
                  <a:lnTo>
                    <a:pt x="756" y="3097"/>
                  </a:lnTo>
                  <a:lnTo>
                    <a:pt x="678" y="3041"/>
                  </a:lnTo>
                  <a:lnTo>
                    <a:pt x="601" y="2982"/>
                  </a:lnTo>
                  <a:lnTo>
                    <a:pt x="530" y="2918"/>
                  </a:lnTo>
                  <a:lnTo>
                    <a:pt x="462" y="2850"/>
                  </a:lnTo>
                  <a:lnTo>
                    <a:pt x="398" y="2778"/>
                  </a:lnTo>
                  <a:lnTo>
                    <a:pt x="338" y="2703"/>
                  </a:lnTo>
                  <a:lnTo>
                    <a:pt x="282" y="2624"/>
                  </a:lnTo>
                  <a:lnTo>
                    <a:pt x="231" y="2542"/>
                  </a:lnTo>
                  <a:lnTo>
                    <a:pt x="184" y="2457"/>
                  </a:lnTo>
                  <a:lnTo>
                    <a:pt x="142" y="2370"/>
                  </a:lnTo>
                  <a:lnTo>
                    <a:pt x="106" y="2279"/>
                  </a:lnTo>
                  <a:lnTo>
                    <a:pt x="74" y="2186"/>
                  </a:lnTo>
                  <a:lnTo>
                    <a:pt x="47" y="2090"/>
                  </a:lnTo>
                  <a:lnTo>
                    <a:pt x="27" y="1994"/>
                  </a:lnTo>
                  <a:lnTo>
                    <a:pt x="12" y="1894"/>
                  </a:lnTo>
                  <a:lnTo>
                    <a:pt x="3" y="1792"/>
                  </a:lnTo>
                  <a:lnTo>
                    <a:pt x="0" y="1689"/>
                  </a:lnTo>
                  <a:lnTo>
                    <a:pt x="3" y="1586"/>
                  </a:lnTo>
                  <a:lnTo>
                    <a:pt x="12" y="1486"/>
                  </a:lnTo>
                  <a:lnTo>
                    <a:pt x="27" y="1386"/>
                  </a:lnTo>
                  <a:lnTo>
                    <a:pt x="47" y="1288"/>
                  </a:lnTo>
                  <a:lnTo>
                    <a:pt x="74" y="1193"/>
                  </a:lnTo>
                  <a:lnTo>
                    <a:pt x="106" y="1100"/>
                  </a:lnTo>
                  <a:lnTo>
                    <a:pt x="142" y="1010"/>
                  </a:lnTo>
                  <a:lnTo>
                    <a:pt x="184" y="921"/>
                  </a:lnTo>
                  <a:lnTo>
                    <a:pt x="231" y="837"/>
                  </a:lnTo>
                  <a:lnTo>
                    <a:pt x="282" y="755"/>
                  </a:lnTo>
                  <a:lnTo>
                    <a:pt x="338" y="677"/>
                  </a:lnTo>
                  <a:lnTo>
                    <a:pt x="398" y="601"/>
                  </a:lnTo>
                  <a:lnTo>
                    <a:pt x="462" y="530"/>
                  </a:lnTo>
                  <a:lnTo>
                    <a:pt x="530" y="462"/>
                  </a:lnTo>
                  <a:lnTo>
                    <a:pt x="601" y="398"/>
                  </a:lnTo>
                  <a:lnTo>
                    <a:pt x="678" y="337"/>
                  </a:lnTo>
                  <a:lnTo>
                    <a:pt x="756" y="282"/>
                  </a:lnTo>
                  <a:lnTo>
                    <a:pt x="838" y="230"/>
                  </a:lnTo>
                  <a:lnTo>
                    <a:pt x="923" y="184"/>
                  </a:lnTo>
                  <a:lnTo>
                    <a:pt x="1011" y="143"/>
                  </a:lnTo>
                  <a:lnTo>
                    <a:pt x="1102" y="106"/>
                  </a:lnTo>
                  <a:lnTo>
                    <a:pt x="1195" y="74"/>
                  </a:lnTo>
                  <a:lnTo>
                    <a:pt x="1290" y="48"/>
                  </a:lnTo>
                  <a:lnTo>
                    <a:pt x="1388" y="28"/>
                  </a:lnTo>
                  <a:lnTo>
                    <a:pt x="1487" y="12"/>
                  </a:lnTo>
                  <a:lnTo>
                    <a:pt x="1589" y="3"/>
                  </a:lnTo>
                  <a:lnTo>
                    <a:pt x="169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80" name="Rectangle 212"/>
            <p:cNvSpPr>
              <a:spLocks noChangeArrowheads="1"/>
            </p:cNvSpPr>
            <p:nvPr/>
          </p:nvSpPr>
          <p:spPr bwMode="auto">
            <a:xfrm>
              <a:off x="11199813" y="4433888"/>
              <a:ext cx="184150" cy="20637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81" name="Rectangle 213"/>
            <p:cNvSpPr>
              <a:spLocks noChangeArrowheads="1"/>
            </p:cNvSpPr>
            <p:nvPr/>
          </p:nvSpPr>
          <p:spPr bwMode="auto">
            <a:xfrm>
              <a:off x="11199813" y="4570413"/>
              <a:ext cx="184150" cy="20637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786" name="Freeform 218"/>
          <p:cNvSpPr>
            <a:spLocks noEditPoints="1"/>
          </p:cNvSpPr>
          <p:nvPr/>
        </p:nvSpPr>
        <p:spPr bwMode="auto">
          <a:xfrm>
            <a:off x="10002647" y="4211638"/>
            <a:ext cx="596900" cy="595312"/>
          </a:xfrm>
          <a:custGeom>
            <a:avLst/>
            <a:gdLst>
              <a:gd name="T0" fmla="*/ 1074 w 3384"/>
              <a:gd name="T1" fmla="*/ 738 h 3379"/>
              <a:gd name="T2" fmla="*/ 994 w 3384"/>
              <a:gd name="T3" fmla="*/ 788 h 3379"/>
              <a:gd name="T4" fmla="*/ 944 w 3384"/>
              <a:gd name="T5" fmla="*/ 868 h 3379"/>
              <a:gd name="T6" fmla="*/ 934 w 3384"/>
              <a:gd name="T7" fmla="*/ 2446 h 3379"/>
              <a:gd name="T8" fmla="*/ 957 w 3384"/>
              <a:gd name="T9" fmla="*/ 2541 h 3379"/>
              <a:gd name="T10" fmla="*/ 1017 w 3384"/>
              <a:gd name="T11" fmla="*/ 2613 h 3379"/>
              <a:gd name="T12" fmla="*/ 1106 w 3384"/>
              <a:gd name="T13" fmla="*/ 2649 h 3379"/>
              <a:gd name="T14" fmla="*/ 2278 w 3384"/>
              <a:gd name="T15" fmla="*/ 2649 h 3379"/>
              <a:gd name="T16" fmla="*/ 2366 w 3384"/>
              <a:gd name="T17" fmla="*/ 2613 h 3379"/>
              <a:gd name="T18" fmla="*/ 2427 w 3384"/>
              <a:gd name="T19" fmla="*/ 2541 h 3379"/>
              <a:gd name="T20" fmla="*/ 2450 w 3384"/>
              <a:gd name="T21" fmla="*/ 2446 h 3379"/>
              <a:gd name="T22" fmla="*/ 2007 w 3384"/>
              <a:gd name="T23" fmla="*/ 727 h 3379"/>
              <a:gd name="T24" fmla="*/ 2095 w 3384"/>
              <a:gd name="T25" fmla="*/ 1050 h 3379"/>
              <a:gd name="T26" fmla="*/ 1691 w 3384"/>
              <a:gd name="T27" fmla="*/ 0 h 3379"/>
              <a:gd name="T28" fmla="*/ 1996 w 3384"/>
              <a:gd name="T29" fmla="*/ 28 h 3379"/>
              <a:gd name="T30" fmla="*/ 2282 w 3384"/>
              <a:gd name="T31" fmla="*/ 106 h 3379"/>
              <a:gd name="T32" fmla="*/ 2546 w 3384"/>
              <a:gd name="T33" fmla="*/ 230 h 3379"/>
              <a:gd name="T34" fmla="*/ 2783 w 3384"/>
              <a:gd name="T35" fmla="*/ 398 h 3379"/>
              <a:gd name="T36" fmla="*/ 2986 w 3384"/>
              <a:gd name="T37" fmla="*/ 601 h 3379"/>
              <a:gd name="T38" fmla="*/ 3153 w 3384"/>
              <a:gd name="T39" fmla="*/ 837 h 3379"/>
              <a:gd name="T40" fmla="*/ 3278 w 3384"/>
              <a:gd name="T41" fmla="*/ 1100 h 3379"/>
              <a:gd name="T42" fmla="*/ 3357 w 3384"/>
              <a:gd name="T43" fmla="*/ 1386 h 3379"/>
              <a:gd name="T44" fmla="*/ 3384 w 3384"/>
              <a:gd name="T45" fmla="*/ 1689 h 3379"/>
              <a:gd name="T46" fmla="*/ 3357 w 3384"/>
              <a:gd name="T47" fmla="*/ 1994 h 3379"/>
              <a:gd name="T48" fmla="*/ 3278 w 3384"/>
              <a:gd name="T49" fmla="*/ 2279 h 3379"/>
              <a:gd name="T50" fmla="*/ 3153 w 3384"/>
              <a:gd name="T51" fmla="*/ 2542 h 3379"/>
              <a:gd name="T52" fmla="*/ 2986 w 3384"/>
              <a:gd name="T53" fmla="*/ 2778 h 3379"/>
              <a:gd name="T54" fmla="*/ 2783 w 3384"/>
              <a:gd name="T55" fmla="*/ 2982 h 3379"/>
              <a:gd name="T56" fmla="*/ 2546 w 3384"/>
              <a:gd name="T57" fmla="*/ 3148 h 3379"/>
              <a:gd name="T58" fmla="*/ 2282 w 3384"/>
              <a:gd name="T59" fmla="*/ 3274 h 3379"/>
              <a:gd name="T60" fmla="*/ 1996 w 3384"/>
              <a:gd name="T61" fmla="*/ 3352 h 3379"/>
              <a:gd name="T62" fmla="*/ 1691 w 3384"/>
              <a:gd name="T63" fmla="*/ 3379 h 3379"/>
              <a:gd name="T64" fmla="*/ 1388 w 3384"/>
              <a:gd name="T65" fmla="*/ 3352 h 3379"/>
              <a:gd name="T66" fmla="*/ 1102 w 3384"/>
              <a:gd name="T67" fmla="*/ 3274 h 3379"/>
              <a:gd name="T68" fmla="*/ 838 w 3384"/>
              <a:gd name="T69" fmla="*/ 3148 h 3379"/>
              <a:gd name="T70" fmla="*/ 601 w 3384"/>
              <a:gd name="T71" fmla="*/ 2982 h 3379"/>
              <a:gd name="T72" fmla="*/ 398 w 3384"/>
              <a:gd name="T73" fmla="*/ 2778 h 3379"/>
              <a:gd name="T74" fmla="*/ 231 w 3384"/>
              <a:gd name="T75" fmla="*/ 2542 h 3379"/>
              <a:gd name="T76" fmla="*/ 106 w 3384"/>
              <a:gd name="T77" fmla="*/ 2279 h 3379"/>
              <a:gd name="T78" fmla="*/ 27 w 3384"/>
              <a:gd name="T79" fmla="*/ 1994 h 3379"/>
              <a:gd name="T80" fmla="*/ 0 w 3384"/>
              <a:gd name="T81" fmla="*/ 1689 h 3379"/>
              <a:gd name="T82" fmla="*/ 27 w 3384"/>
              <a:gd name="T83" fmla="*/ 1386 h 3379"/>
              <a:gd name="T84" fmla="*/ 106 w 3384"/>
              <a:gd name="T85" fmla="*/ 1100 h 3379"/>
              <a:gd name="T86" fmla="*/ 231 w 3384"/>
              <a:gd name="T87" fmla="*/ 837 h 3379"/>
              <a:gd name="T88" fmla="*/ 398 w 3384"/>
              <a:gd name="T89" fmla="*/ 601 h 3379"/>
              <a:gd name="T90" fmla="*/ 601 w 3384"/>
              <a:gd name="T91" fmla="*/ 398 h 3379"/>
              <a:gd name="T92" fmla="*/ 838 w 3384"/>
              <a:gd name="T93" fmla="*/ 230 h 3379"/>
              <a:gd name="T94" fmla="*/ 1102 w 3384"/>
              <a:gd name="T95" fmla="*/ 106 h 3379"/>
              <a:gd name="T96" fmla="*/ 1388 w 3384"/>
              <a:gd name="T97" fmla="*/ 28 h 3379"/>
              <a:gd name="T98" fmla="*/ 1691 w 3384"/>
              <a:gd name="T99" fmla="*/ 0 h 33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3384" h="3379">
                <a:moveTo>
                  <a:pt x="1139" y="727"/>
                </a:moveTo>
                <a:lnTo>
                  <a:pt x="1106" y="730"/>
                </a:lnTo>
                <a:lnTo>
                  <a:pt x="1074" y="738"/>
                </a:lnTo>
                <a:lnTo>
                  <a:pt x="1045" y="751"/>
                </a:lnTo>
                <a:lnTo>
                  <a:pt x="1017" y="767"/>
                </a:lnTo>
                <a:lnTo>
                  <a:pt x="994" y="788"/>
                </a:lnTo>
                <a:lnTo>
                  <a:pt x="973" y="811"/>
                </a:lnTo>
                <a:lnTo>
                  <a:pt x="957" y="838"/>
                </a:lnTo>
                <a:lnTo>
                  <a:pt x="944" y="868"/>
                </a:lnTo>
                <a:lnTo>
                  <a:pt x="936" y="900"/>
                </a:lnTo>
                <a:lnTo>
                  <a:pt x="934" y="933"/>
                </a:lnTo>
                <a:lnTo>
                  <a:pt x="934" y="2446"/>
                </a:lnTo>
                <a:lnTo>
                  <a:pt x="936" y="2480"/>
                </a:lnTo>
                <a:lnTo>
                  <a:pt x="944" y="2511"/>
                </a:lnTo>
                <a:lnTo>
                  <a:pt x="957" y="2541"/>
                </a:lnTo>
                <a:lnTo>
                  <a:pt x="973" y="2567"/>
                </a:lnTo>
                <a:lnTo>
                  <a:pt x="994" y="2592"/>
                </a:lnTo>
                <a:lnTo>
                  <a:pt x="1017" y="2613"/>
                </a:lnTo>
                <a:lnTo>
                  <a:pt x="1045" y="2629"/>
                </a:lnTo>
                <a:lnTo>
                  <a:pt x="1074" y="2641"/>
                </a:lnTo>
                <a:lnTo>
                  <a:pt x="1106" y="2649"/>
                </a:lnTo>
                <a:lnTo>
                  <a:pt x="1139" y="2652"/>
                </a:lnTo>
                <a:lnTo>
                  <a:pt x="2245" y="2652"/>
                </a:lnTo>
                <a:lnTo>
                  <a:pt x="2278" y="2649"/>
                </a:lnTo>
                <a:lnTo>
                  <a:pt x="2310" y="2641"/>
                </a:lnTo>
                <a:lnTo>
                  <a:pt x="2339" y="2629"/>
                </a:lnTo>
                <a:lnTo>
                  <a:pt x="2366" y="2613"/>
                </a:lnTo>
                <a:lnTo>
                  <a:pt x="2390" y="2592"/>
                </a:lnTo>
                <a:lnTo>
                  <a:pt x="2411" y="2567"/>
                </a:lnTo>
                <a:lnTo>
                  <a:pt x="2427" y="2541"/>
                </a:lnTo>
                <a:lnTo>
                  <a:pt x="2440" y="2511"/>
                </a:lnTo>
                <a:lnTo>
                  <a:pt x="2448" y="2480"/>
                </a:lnTo>
                <a:lnTo>
                  <a:pt x="2450" y="2446"/>
                </a:lnTo>
                <a:lnTo>
                  <a:pt x="2450" y="1138"/>
                </a:lnTo>
                <a:lnTo>
                  <a:pt x="2007" y="1138"/>
                </a:lnTo>
                <a:lnTo>
                  <a:pt x="2007" y="727"/>
                </a:lnTo>
                <a:lnTo>
                  <a:pt x="1139" y="727"/>
                </a:lnTo>
                <a:close/>
                <a:moveTo>
                  <a:pt x="2095" y="727"/>
                </a:moveTo>
                <a:lnTo>
                  <a:pt x="2095" y="1050"/>
                </a:lnTo>
                <a:lnTo>
                  <a:pt x="2450" y="1050"/>
                </a:lnTo>
                <a:lnTo>
                  <a:pt x="2095" y="727"/>
                </a:lnTo>
                <a:close/>
                <a:moveTo>
                  <a:pt x="1691" y="0"/>
                </a:moveTo>
                <a:lnTo>
                  <a:pt x="1795" y="3"/>
                </a:lnTo>
                <a:lnTo>
                  <a:pt x="1897" y="12"/>
                </a:lnTo>
                <a:lnTo>
                  <a:pt x="1996" y="28"/>
                </a:lnTo>
                <a:lnTo>
                  <a:pt x="2094" y="48"/>
                </a:lnTo>
                <a:lnTo>
                  <a:pt x="2189" y="74"/>
                </a:lnTo>
                <a:lnTo>
                  <a:pt x="2282" y="106"/>
                </a:lnTo>
                <a:lnTo>
                  <a:pt x="2373" y="143"/>
                </a:lnTo>
                <a:lnTo>
                  <a:pt x="2461" y="184"/>
                </a:lnTo>
                <a:lnTo>
                  <a:pt x="2546" y="230"/>
                </a:lnTo>
                <a:lnTo>
                  <a:pt x="2628" y="282"/>
                </a:lnTo>
                <a:lnTo>
                  <a:pt x="2706" y="337"/>
                </a:lnTo>
                <a:lnTo>
                  <a:pt x="2783" y="398"/>
                </a:lnTo>
                <a:lnTo>
                  <a:pt x="2854" y="462"/>
                </a:lnTo>
                <a:lnTo>
                  <a:pt x="2922" y="530"/>
                </a:lnTo>
                <a:lnTo>
                  <a:pt x="2986" y="601"/>
                </a:lnTo>
                <a:lnTo>
                  <a:pt x="3046" y="677"/>
                </a:lnTo>
                <a:lnTo>
                  <a:pt x="3102" y="755"/>
                </a:lnTo>
                <a:lnTo>
                  <a:pt x="3153" y="837"/>
                </a:lnTo>
                <a:lnTo>
                  <a:pt x="3200" y="921"/>
                </a:lnTo>
                <a:lnTo>
                  <a:pt x="3242" y="1010"/>
                </a:lnTo>
                <a:lnTo>
                  <a:pt x="3278" y="1100"/>
                </a:lnTo>
                <a:lnTo>
                  <a:pt x="3310" y="1193"/>
                </a:lnTo>
                <a:lnTo>
                  <a:pt x="3337" y="1288"/>
                </a:lnTo>
                <a:lnTo>
                  <a:pt x="3357" y="1386"/>
                </a:lnTo>
                <a:lnTo>
                  <a:pt x="3372" y="1486"/>
                </a:lnTo>
                <a:lnTo>
                  <a:pt x="3381" y="1586"/>
                </a:lnTo>
                <a:lnTo>
                  <a:pt x="3384" y="1689"/>
                </a:lnTo>
                <a:lnTo>
                  <a:pt x="3381" y="1792"/>
                </a:lnTo>
                <a:lnTo>
                  <a:pt x="3372" y="1894"/>
                </a:lnTo>
                <a:lnTo>
                  <a:pt x="3357" y="1994"/>
                </a:lnTo>
                <a:lnTo>
                  <a:pt x="3337" y="2090"/>
                </a:lnTo>
                <a:lnTo>
                  <a:pt x="3310" y="2186"/>
                </a:lnTo>
                <a:lnTo>
                  <a:pt x="3278" y="2279"/>
                </a:lnTo>
                <a:lnTo>
                  <a:pt x="3242" y="2370"/>
                </a:lnTo>
                <a:lnTo>
                  <a:pt x="3200" y="2457"/>
                </a:lnTo>
                <a:lnTo>
                  <a:pt x="3153" y="2542"/>
                </a:lnTo>
                <a:lnTo>
                  <a:pt x="3102" y="2624"/>
                </a:lnTo>
                <a:lnTo>
                  <a:pt x="3046" y="2703"/>
                </a:lnTo>
                <a:lnTo>
                  <a:pt x="2986" y="2778"/>
                </a:lnTo>
                <a:lnTo>
                  <a:pt x="2922" y="2850"/>
                </a:lnTo>
                <a:lnTo>
                  <a:pt x="2854" y="2918"/>
                </a:lnTo>
                <a:lnTo>
                  <a:pt x="2783" y="2982"/>
                </a:lnTo>
                <a:lnTo>
                  <a:pt x="2706" y="3041"/>
                </a:lnTo>
                <a:lnTo>
                  <a:pt x="2628" y="3097"/>
                </a:lnTo>
                <a:lnTo>
                  <a:pt x="2546" y="3148"/>
                </a:lnTo>
                <a:lnTo>
                  <a:pt x="2461" y="3195"/>
                </a:lnTo>
                <a:lnTo>
                  <a:pt x="2373" y="3237"/>
                </a:lnTo>
                <a:lnTo>
                  <a:pt x="2282" y="3274"/>
                </a:lnTo>
                <a:lnTo>
                  <a:pt x="2189" y="3305"/>
                </a:lnTo>
                <a:lnTo>
                  <a:pt x="2094" y="3331"/>
                </a:lnTo>
                <a:lnTo>
                  <a:pt x="1996" y="3352"/>
                </a:lnTo>
                <a:lnTo>
                  <a:pt x="1897" y="3366"/>
                </a:lnTo>
                <a:lnTo>
                  <a:pt x="1795" y="3376"/>
                </a:lnTo>
                <a:lnTo>
                  <a:pt x="1691" y="3379"/>
                </a:lnTo>
                <a:lnTo>
                  <a:pt x="1589" y="3376"/>
                </a:lnTo>
                <a:lnTo>
                  <a:pt x="1487" y="3366"/>
                </a:lnTo>
                <a:lnTo>
                  <a:pt x="1388" y="3352"/>
                </a:lnTo>
                <a:lnTo>
                  <a:pt x="1290" y="3331"/>
                </a:lnTo>
                <a:lnTo>
                  <a:pt x="1195" y="3305"/>
                </a:lnTo>
                <a:lnTo>
                  <a:pt x="1102" y="3274"/>
                </a:lnTo>
                <a:lnTo>
                  <a:pt x="1011" y="3237"/>
                </a:lnTo>
                <a:lnTo>
                  <a:pt x="923" y="3195"/>
                </a:lnTo>
                <a:lnTo>
                  <a:pt x="838" y="3148"/>
                </a:lnTo>
                <a:lnTo>
                  <a:pt x="756" y="3097"/>
                </a:lnTo>
                <a:lnTo>
                  <a:pt x="678" y="3041"/>
                </a:lnTo>
                <a:lnTo>
                  <a:pt x="601" y="2982"/>
                </a:lnTo>
                <a:lnTo>
                  <a:pt x="530" y="2918"/>
                </a:lnTo>
                <a:lnTo>
                  <a:pt x="462" y="2850"/>
                </a:lnTo>
                <a:lnTo>
                  <a:pt x="398" y="2778"/>
                </a:lnTo>
                <a:lnTo>
                  <a:pt x="338" y="2703"/>
                </a:lnTo>
                <a:lnTo>
                  <a:pt x="282" y="2624"/>
                </a:lnTo>
                <a:lnTo>
                  <a:pt x="231" y="2542"/>
                </a:lnTo>
                <a:lnTo>
                  <a:pt x="184" y="2457"/>
                </a:lnTo>
                <a:lnTo>
                  <a:pt x="142" y="2370"/>
                </a:lnTo>
                <a:lnTo>
                  <a:pt x="106" y="2279"/>
                </a:lnTo>
                <a:lnTo>
                  <a:pt x="74" y="2186"/>
                </a:lnTo>
                <a:lnTo>
                  <a:pt x="47" y="2090"/>
                </a:lnTo>
                <a:lnTo>
                  <a:pt x="27" y="1994"/>
                </a:lnTo>
                <a:lnTo>
                  <a:pt x="12" y="1894"/>
                </a:lnTo>
                <a:lnTo>
                  <a:pt x="3" y="1792"/>
                </a:lnTo>
                <a:lnTo>
                  <a:pt x="0" y="1689"/>
                </a:lnTo>
                <a:lnTo>
                  <a:pt x="3" y="1586"/>
                </a:lnTo>
                <a:lnTo>
                  <a:pt x="12" y="1486"/>
                </a:lnTo>
                <a:lnTo>
                  <a:pt x="27" y="1386"/>
                </a:lnTo>
                <a:lnTo>
                  <a:pt x="47" y="1288"/>
                </a:lnTo>
                <a:lnTo>
                  <a:pt x="74" y="1193"/>
                </a:lnTo>
                <a:lnTo>
                  <a:pt x="106" y="1100"/>
                </a:lnTo>
                <a:lnTo>
                  <a:pt x="142" y="1010"/>
                </a:lnTo>
                <a:lnTo>
                  <a:pt x="184" y="921"/>
                </a:lnTo>
                <a:lnTo>
                  <a:pt x="231" y="837"/>
                </a:lnTo>
                <a:lnTo>
                  <a:pt x="282" y="755"/>
                </a:lnTo>
                <a:lnTo>
                  <a:pt x="338" y="677"/>
                </a:lnTo>
                <a:lnTo>
                  <a:pt x="398" y="601"/>
                </a:lnTo>
                <a:lnTo>
                  <a:pt x="462" y="530"/>
                </a:lnTo>
                <a:lnTo>
                  <a:pt x="530" y="462"/>
                </a:lnTo>
                <a:lnTo>
                  <a:pt x="601" y="398"/>
                </a:lnTo>
                <a:lnTo>
                  <a:pt x="678" y="337"/>
                </a:lnTo>
                <a:lnTo>
                  <a:pt x="756" y="282"/>
                </a:lnTo>
                <a:lnTo>
                  <a:pt x="838" y="230"/>
                </a:lnTo>
                <a:lnTo>
                  <a:pt x="923" y="184"/>
                </a:lnTo>
                <a:lnTo>
                  <a:pt x="1011" y="143"/>
                </a:lnTo>
                <a:lnTo>
                  <a:pt x="1102" y="106"/>
                </a:lnTo>
                <a:lnTo>
                  <a:pt x="1195" y="74"/>
                </a:lnTo>
                <a:lnTo>
                  <a:pt x="1290" y="48"/>
                </a:lnTo>
                <a:lnTo>
                  <a:pt x="1388" y="28"/>
                </a:lnTo>
                <a:lnTo>
                  <a:pt x="1487" y="12"/>
                </a:lnTo>
                <a:lnTo>
                  <a:pt x="1589" y="3"/>
                </a:lnTo>
                <a:lnTo>
                  <a:pt x="1691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796" name="Group 795"/>
          <p:cNvGrpSpPr/>
          <p:nvPr/>
        </p:nvGrpSpPr>
        <p:grpSpPr>
          <a:xfrm>
            <a:off x="9067947" y="4211638"/>
            <a:ext cx="595312" cy="595312"/>
            <a:chOff x="9101138" y="4211638"/>
            <a:chExt cx="595312" cy="595312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790" name="Rectangle 223"/>
            <p:cNvSpPr>
              <a:spLocks noChangeArrowheads="1"/>
            </p:cNvSpPr>
            <p:nvPr/>
          </p:nvSpPr>
          <p:spPr bwMode="auto">
            <a:xfrm>
              <a:off x="9275763" y="4570413"/>
              <a:ext cx="184150" cy="20637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91" name="Rectangle 224"/>
            <p:cNvSpPr>
              <a:spLocks noChangeArrowheads="1"/>
            </p:cNvSpPr>
            <p:nvPr/>
          </p:nvSpPr>
          <p:spPr bwMode="auto">
            <a:xfrm>
              <a:off x="9275763" y="4524375"/>
              <a:ext cx="184150" cy="20637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92" name="Rectangle 225"/>
            <p:cNvSpPr>
              <a:spLocks noChangeArrowheads="1"/>
            </p:cNvSpPr>
            <p:nvPr/>
          </p:nvSpPr>
          <p:spPr bwMode="auto">
            <a:xfrm>
              <a:off x="9275763" y="4478338"/>
              <a:ext cx="184150" cy="20637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93" name="Rectangle 226"/>
            <p:cNvSpPr>
              <a:spLocks noChangeArrowheads="1"/>
            </p:cNvSpPr>
            <p:nvPr/>
          </p:nvSpPr>
          <p:spPr bwMode="auto">
            <a:xfrm>
              <a:off x="9275763" y="4618038"/>
              <a:ext cx="184150" cy="20637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94" name="Freeform 227"/>
            <p:cNvSpPr>
              <a:spLocks noEditPoints="1"/>
            </p:cNvSpPr>
            <p:nvPr/>
          </p:nvSpPr>
          <p:spPr bwMode="auto">
            <a:xfrm>
              <a:off x="9101138" y="4211638"/>
              <a:ext cx="595312" cy="595312"/>
            </a:xfrm>
            <a:custGeom>
              <a:avLst/>
              <a:gdLst>
                <a:gd name="T0" fmla="*/ 867 w 3375"/>
                <a:gd name="T1" fmla="*/ 897 h 3379"/>
                <a:gd name="T2" fmla="*/ 780 w 3375"/>
                <a:gd name="T3" fmla="*/ 984 h 3379"/>
                <a:gd name="T4" fmla="*/ 756 w 3375"/>
                <a:gd name="T5" fmla="*/ 2592 h 3379"/>
                <a:gd name="T6" fmla="*/ 796 w 3375"/>
                <a:gd name="T7" fmla="*/ 2713 h 3379"/>
                <a:gd name="T8" fmla="*/ 897 w 3375"/>
                <a:gd name="T9" fmla="*/ 2787 h 3379"/>
                <a:gd name="T10" fmla="*/ 2096 w 3375"/>
                <a:gd name="T11" fmla="*/ 2796 h 3379"/>
                <a:gd name="T12" fmla="*/ 2208 w 3375"/>
                <a:gd name="T13" fmla="*/ 2738 h 3379"/>
                <a:gd name="T14" fmla="*/ 2266 w 3375"/>
                <a:gd name="T15" fmla="*/ 2626 h 3379"/>
                <a:gd name="T16" fmla="*/ 2269 w 3375"/>
                <a:gd name="T17" fmla="*/ 1271 h 3379"/>
                <a:gd name="T18" fmla="*/ 2269 w 3375"/>
                <a:gd name="T19" fmla="*/ 1106 h 3379"/>
                <a:gd name="T20" fmla="*/ 2245 w 3375"/>
                <a:gd name="T21" fmla="*/ 984 h 3379"/>
                <a:gd name="T22" fmla="*/ 2158 w 3375"/>
                <a:gd name="T23" fmla="*/ 897 h 3379"/>
                <a:gd name="T24" fmla="*/ 961 w 3375"/>
                <a:gd name="T25" fmla="*/ 873 h 3379"/>
                <a:gd name="T26" fmla="*/ 1128 w 3375"/>
                <a:gd name="T27" fmla="*/ 634 h 3379"/>
                <a:gd name="T28" fmla="*/ 1039 w 3375"/>
                <a:gd name="T29" fmla="*/ 726 h 3379"/>
                <a:gd name="T30" fmla="*/ 2149 w 3375"/>
                <a:gd name="T31" fmla="*/ 768 h 3379"/>
                <a:gd name="T32" fmla="*/ 2290 w 3375"/>
                <a:gd name="T33" fmla="*/ 851 h 3379"/>
                <a:gd name="T34" fmla="*/ 2374 w 3375"/>
                <a:gd name="T35" fmla="*/ 993 h 3379"/>
                <a:gd name="T36" fmla="*/ 2416 w 3375"/>
                <a:gd name="T37" fmla="*/ 2514 h 3379"/>
                <a:gd name="T38" fmla="*/ 2507 w 3375"/>
                <a:gd name="T39" fmla="*/ 2425 h 3379"/>
                <a:gd name="T40" fmla="*/ 2531 w 3375"/>
                <a:gd name="T41" fmla="*/ 815 h 3379"/>
                <a:gd name="T42" fmla="*/ 2492 w 3375"/>
                <a:gd name="T43" fmla="*/ 694 h 3379"/>
                <a:gd name="T44" fmla="*/ 2391 w 3375"/>
                <a:gd name="T45" fmla="*/ 621 h 3379"/>
                <a:gd name="T46" fmla="*/ 1686 w 3375"/>
                <a:gd name="T47" fmla="*/ 0 h 3379"/>
                <a:gd name="T48" fmla="*/ 2088 w 3375"/>
                <a:gd name="T49" fmla="*/ 48 h 3379"/>
                <a:gd name="T50" fmla="*/ 2455 w 3375"/>
                <a:gd name="T51" fmla="*/ 184 h 3379"/>
                <a:gd name="T52" fmla="*/ 2775 w 3375"/>
                <a:gd name="T53" fmla="*/ 398 h 3379"/>
                <a:gd name="T54" fmla="*/ 3038 w 3375"/>
                <a:gd name="T55" fmla="*/ 677 h 3379"/>
                <a:gd name="T56" fmla="*/ 3233 w 3375"/>
                <a:gd name="T57" fmla="*/ 1010 h 3379"/>
                <a:gd name="T58" fmla="*/ 3348 w 3375"/>
                <a:gd name="T59" fmla="*/ 1386 h 3379"/>
                <a:gd name="T60" fmla="*/ 3372 w 3375"/>
                <a:gd name="T61" fmla="*/ 1792 h 3379"/>
                <a:gd name="T62" fmla="*/ 3301 w 3375"/>
                <a:gd name="T63" fmla="*/ 2186 h 3379"/>
                <a:gd name="T64" fmla="*/ 3145 w 3375"/>
                <a:gd name="T65" fmla="*/ 2542 h 3379"/>
                <a:gd name="T66" fmla="*/ 2914 w 3375"/>
                <a:gd name="T67" fmla="*/ 2850 h 3379"/>
                <a:gd name="T68" fmla="*/ 2621 w 3375"/>
                <a:gd name="T69" fmla="*/ 3097 h 3379"/>
                <a:gd name="T70" fmla="*/ 2276 w 3375"/>
                <a:gd name="T71" fmla="*/ 3274 h 3379"/>
                <a:gd name="T72" fmla="*/ 1892 w 3375"/>
                <a:gd name="T73" fmla="*/ 3366 h 3379"/>
                <a:gd name="T74" fmla="*/ 1483 w 3375"/>
                <a:gd name="T75" fmla="*/ 3366 h 3379"/>
                <a:gd name="T76" fmla="*/ 1099 w 3375"/>
                <a:gd name="T77" fmla="*/ 3274 h 3379"/>
                <a:gd name="T78" fmla="*/ 754 w 3375"/>
                <a:gd name="T79" fmla="*/ 3097 h 3379"/>
                <a:gd name="T80" fmla="*/ 461 w 3375"/>
                <a:gd name="T81" fmla="*/ 2850 h 3379"/>
                <a:gd name="T82" fmla="*/ 230 w 3375"/>
                <a:gd name="T83" fmla="*/ 2542 h 3379"/>
                <a:gd name="T84" fmla="*/ 74 w 3375"/>
                <a:gd name="T85" fmla="*/ 2186 h 3379"/>
                <a:gd name="T86" fmla="*/ 3 w 3375"/>
                <a:gd name="T87" fmla="*/ 1792 h 3379"/>
                <a:gd name="T88" fmla="*/ 27 w 3375"/>
                <a:gd name="T89" fmla="*/ 1386 h 3379"/>
                <a:gd name="T90" fmla="*/ 142 w 3375"/>
                <a:gd name="T91" fmla="*/ 1010 h 3379"/>
                <a:gd name="T92" fmla="*/ 337 w 3375"/>
                <a:gd name="T93" fmla="*/ 677 h 3379"/>
                <a:gd name="T94" fmla="*/ 600 w 3375"/>
                <a:gd name="T95" fmla="*/ 398 h 3379"/>
                <a:gd name="T96" fmla="*/ 920 w 3375"/>
                <a:gd name="T97" fmla="*/ 184 h 3379"/>
                <a:gd name="T98" fmla="*/ 1287 w 3375"/>
                <a:gd name="T99" fmla="*/ 48 h 3379"/>
                <a:gd name="T100" fmla="*/ 1686 w 3375"/>
                <a:gd name="T101" fmla="*/ 0 h 33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375" h="3379">
                  <a:moveTo>
                    <a:pt x="961" y="873"/>
                  </a:moveTo>
                  <a:lnTo>
                    <a:pt x="928" y="876"/>
                  </a:lnTo>
                  <a:lnTo>
                    <a:pt x="897" y="884"/>
                  </a:lnTo>
                  <a:lnTo>
                    <a:pt x="867" y="897"/>
                  </a:lnTo>
                  <a:lnTo>
                    <a:pt x="840" y="913"/>
                  </a:lnTo>
                  <a:lnTo>
                    <a:pt x="817" y="934"/>
                  </a:lnTo>
                  <a:lnTo>
                    <a:pt x="796" y="957"/>
                  </a:lnTo>
                  <a:lnTo>
                    <a:pt x="780" y="984"/>
                  </a:lnTo>
                  <a:lnTo>
                    <a:pt x="766" y="1014"/>
                  </a:lnTo>
                  <a:lnTo>
                    <a:pt x="759" y="1046"/>
                  </a:lnTo>
                  <a:lnTo>
                    <a:pt x="756" y="1079"/>
                  </a:lnTo>
                  <a:lnTo>
                    <a:pt x="756" y="2592"/>
                  </a:lnTo>
                  <a:lnTo>
                    <a:pt x="759" y="2626"/>
                  </a:lnTo>
                  <a:lnTo>
                    <a:pt x="766" y="2658"/>
                  </a:lnTo>
                  <a:lnTo>
                    <a:pt x="780" y="2687"/>
                  </a:lnTo>
                  <a:lnTo>
                    <a:pt x="796" y="2713"/>
                  </a:lnTo>
                  <a:lnTo>
                    <a:pt x="817" y="2738"/>
                  </a:lnTo>
                  <a:lnTo>
                    <a:pt x="840" y="2759"/>
                  </a:lnTo>
                  <a:lnTo>
                    <a:pt x="867" y="2775"/>
                  </a:lnTo>
                  <a:lnTo>
                    <a:pt x="897" y="2787"/>
                  </a:lnTo>
                  <a:lnTo>
                    <a:pt x="928" y="2796"/>
                  </a:lnTo>
                  <a:lnTo>
                    <a:pt x="961" y="2798"/>
                  </a:lnTo>
                  <a:lnTo>
                    <a:pt x="2063" y="2798"/>
                  </a:lnTo>
                  <a:lnTo>
                    <a:pt x="2096" y="2796"/>
                  </a:lnTo>
                  <a:lnTo>
                    <a:pt x="2128" y="2787"/>
                  </a:lnTo>
                  <a:lnTo>
                    <a:pt x="2158" y="2775"/>
                  </a:lnTo>
                  <a:lnTo>
                    <a:pt x="2185" y="2759"/>
                  </a:lnTo>
                  <a:lnTo>
                    <a:pt x="2208" y="2738"/>
                  </a:lnTo>
                  <a:lnTo>
                    <a:pt x="2229" y="2713"/>
                  </a:lnTo>
                  <a:lnTo>
                    <a:pt x="2245" y="2687"/>
                  </a:lnTo>
                  <a:lnTo>
                    <a:pt x="2259" y="2658"/>
                  </a:lnTo>
                  <a:lnTo>
                    <a:pt x="2266" y="2626"/>
                  </a:lnTo>
                  <a:lnTo>
                    <a:pt x="2269" y="2592"/>
                  </a:lnTo>
                  <a:lnTo>
                    <a:pt x="2269" y="1284"/>
                  </a:lnTo>
                  <a:lnTo>
                    <a:pt x="2269" y="1280"/>
                  </a:lnTo>
                  <a:lnTo>
                    <a:pt x="2269" y="1271"/>
                  </a:lnTo>
                  <a:lnTo>
                    <a:pt x="2269" y="1169"/>
                  </a:lnTo>
                  <a:lnTo>
                    <a:pt x="2269" y="1146"/>
                  </a:lnTo>
                  <a:lnTo>
                    <a:pt x="2269" y="1125"/>
                  </a:lnTo>
                  <a:lnTo>
                    <a:pt x="2269" y="1106"/>
                  </a:lnTo>
                  <a:lnTo>
                    <a:pt x="2269" y="1079"/>
                  </a:lnTo>
                  <a:lnTo>
                    <a:pt x="2266" y="1046"/>
                  </a:lnTo>
                  <a:lnTo>
                    <a:pt x="2259" y="1014"/>
                  </a:lnTo>
                  <a:lnTo>
                    <a:pt x="2245" y="984"/>
                  </a:lnTo>
                  <a:lnTo>
                    <a:pt x="2229" y="957"/>
                  </a:lnTo>
                  <a:lnTo>
                    <a:pt x="2208" y="934"/>
                  </a:lnTo>
                  <a:lnTo>
                    <a:pt x="2185" y="913"/>
                  </a:lnTo>
                  <a:lnTo>
                    <a:pt x="2158" y="897"/>
                  </a:lnTo>
                  <a:lnTo>
                    <a:pt x="2128" y="884"/>
                  </a:lnTo>
                  <a:lnTo>
                    <a:pt x="2096" y="876"/>
                  </a:lnTo>
                  <a:lnTo>
                    <a:pt x="2063" y="873"/>
                  </a:lnTo>
                  <a:lnTo>
                    <a:pt x="961" y="873"/>
                  </a:lnTo>
                  <a:close/>
                  <a:moveTo>
                    <a:pt x="1224" y="611"/>
                  </a:moveTo>
                  <a:lnTo>
                    <a:pt x="1190" y="613"/>
                  </a:lnTo>
                  <a:lnTo>
                    <a:pt x="1158" y="621"/>
                  </a:lnTo>
                  <a:lnTo>
                    <a:pt x="1128" y="634"/>
                  </a:lnTo>
                  <a:lnTo>
                    <a:pt x="1101" y="652"/>
                  </a:lnTo>
                  <a:lnTo>
                    <a:pt x="1076" y="673"/>
                  </a:lnTo>
                  <a:lnTo>
                    <a:pt x="1056" y="698"/>
                  </a:lnTo>
                  <a:lnTo>
                    <a:pt x="1039" y="726"/>
                  </a:lnTo>
                  <a:lnTo>
                    <a:pt x="1027" y="757"/>
                  </a:lnTo>
                  <a:lnTo>
                    <a:pt x="2063" y="757"/>
                  </a:lnTo>
                  <a:lnTo>
                    <a:pt x="2108" y="760"/>
                  </a:lnTo>
                  <a:lnTo>
                    <a:pt x="2149" y="768"/>
                  </a:lnTo>
                  <a:lnTo>
                    <a:pt x="2189" y="781"/>
                  </a:lnTo>
                  <a:lnTo>
                    <a:pt x="2226" y="801"/>
                  </a:lnTo>
                  <a:lnTo>
                    <a:pt x="2260" y="824"/>
                  </a:lnTo>
                  <a:lnTo>
                    <a:pt x="2290" y="851"/>
                  </a:lnTo>
                  <a:lnTo>
                    <a:pt x="2318" y="882"/>
                  </a:lnTo>
                  <a:lnTo>
                    <a:pt x="2342" y="916"/>
                  </a:lnTo>
                  <a:lnTo>
                    <a:pt x="2360" y="953"/>
                  </a:lnTo>
                  <a:lnTo>
                    <a:pt x="2374" y="993"/>
                  </a:lnTo>
                  <a:lnTo>
                    <a:pt x="2382" y="1035"/>
                  </a:lnTo>
                  <a:lnTo>
                    <a:pt x="2385" y="1079"/>
                  </a:lnTo>
                  <a:lnTo>
                    <a:pt x="2385" y="2526"/>
                  </a:lnTo>
                  <a:lnTo>
                    <a:pt x="2416" y="2514"/>
                  </a:lnTo>
                  <a:lnTo>
                    <a:pt x="2443" y="2497"/>
                  </a:lnTo>
                  <a:lnTo>
                    <a:pt x="2468" y="2477"/>
                  </a:lnTo>
                  <a:lnTo>
                    <a:pt x="2490" y="2453"/>
                  </a:lnTo>
                  <a:lnTo>
                    <a:pt x="2507" y="2425"/>
                  </a:lnTo>
                  <a:lnTo>
                    <a:pt x="2520" y="2396"/>
                  </a:lnTo>
                  <a:lnTo>
                    <a:pt x="2529" y="2364"/>
                  </a:lnTo>
                  <a:lnTo>
                    <a:pt x="2531" y="2330"/>
                  </a:lnTo>
                  <a:lnTo>
                    <a:pt x="2531" y="815"/>
                  </a:lnTo>
                  <a:lnTo>
                    <a:pt x="2529" y="782"/>
                  </a:lnTo>
                  <a:lnTo>
                    <a:pt x="2520" y="751"/>
                  </a:lnTo>
                  <a:lnTo>
                    <a:pt x="2508" y="722"/>
                  </a:lnTo>
                  <a:lnTo>
                    <a:pt x="2492" y="694"/>
                  </a:lnTo>
                  <a:lnTo>
                    <a:pt x="2471" y="670"/>
                  </a:lnTo>
                  <a:lnTo>
                    <a:pt x="2448" y="650"/>
                  </a:lnTo>
                  <a:lnTo>
                    <a:pt x="2421" y="633"/>
                  </a:lnTo>
                  <a:lnTo>
                    <a:pt x="2391" y="621"/>
                  </a:lnTo>
                  <a:lnTo>
                    <a:pt x="2359" y="613"/>
                  </a:lnTo>
                  <a:lnTo>
                    <a:pt x="2326" y="611"/>
                  </a:lnTo>
                  <a:lnTo>
                    <a:pt x="1224" y="611"/>
                  </a:lnTo>
                  <a:close/>
                  <a:moveTo>
                    <a:pt x="1686" y="0"/>
                  </a:moveTo>
                  <a:lnTo>
                    <a:pt x="1790" y="3"/>
                  </a:lnTo>
                  <a:lnTo>
                    <a:pt x="1892" y="12"/>
                  </a:lnTo>
                  <a:lnTo>
                    <a:pt x="1990" y="28"/>
                  </a:lnTo>
                  <a:lnTo>
                    <a:pt x="2088" y="48"/>
                  </a:lnTo>
                  <a:lnTo>
                    <a:pt x="2184" y="74"/>
                  </a:lnTo>
                  <a:lnTo>
                    <a:pt x="2276" y="106"/>
                  </a:lnTo>
                  <a:lnTo>
                    <a:pt x="2366" y="143"/>
                  </a:lnTo>
                  <a:lnTo>
                    <a:pt x="2455" y="184"/>
                  </a:lnTo>
                  <a:lnTo>
                    <a:pt x="2539" y="230"/>
                  </a:lnTo>
                  <a:lnTo>
                    <a:pt x="2621" y="282"/>
                  </a:lnTo>
                  <a:lnTo>
                    <a:pt x="2699" y="337"/>
                  </a:lnTo>
                  <a:lnTo>
                    <a:pt x="2775" y="398"/>
                  </a:lnTo>
                  <a:lnTo>
                    <a:pt x="2846" y="462"/>
                  </a:lnTo>
                  <a:lnTo>
                    <a:pt x="2914" y="530"/>
                  </a:lnTo>
                  <a:lnTo>
                    <a:pt x="2979" y="601"/>
                  </a:lnTo>
                  <a:lnTo>
                    <a:pt x="3038" y="677"/>
                  </a:lnTo>
                  <a:lnTo>
                    <a:pt x="3094" y="755"/>
                  </a:lnTo>
                  <a:lnTo>
                    <a:pt x="3145" y="837"/>
                  </a:lnTo>
                  <a:lnTo>
                    <a:pt x="3191" y="921"/>
                  </a:lnTo>
                  <a:lnTo>
                    <a:pt x="3233" y="1010"/>
                  </a:lnTo>
                  <a:lnTo>
                    <a:pt x="3269" y="1100"/>
                  </a:lnTo>
                  <a:lnTo>
                    <a:pt x="3301" y="1193"/>
                  </a:lnTo>
                  <a:lnTo>
                    <a:pt x="3327" y="1288"/>
                  </a:lnTo>
                  <a:lnTo>
                    <a:pt x="3348" y="1386"/>
                  </a:lnTo>
                  <a:lnTo>
                    <a:pt x="3363" y="1486"/>
                  </a:lnTo>
                  <a:lnTo>
                    <a:pt x="3372" y="1586"/>
                  </a:lnTo>
                  <a:lnTo>
                    <a:pt x="3375" y="1689"/>
                  </a:lnTo>
                  <a:lnTo>
                    <a:pt x="3372" y="1792"/>
                  </a:lnTo>
                  <a:lnTo>
                    <a:pt x="3363" y="1894"/>
                  </a:lnTo>
                  <a:lnTo>
                    <a:pt x="3348" y="1994"/>
                  </a:lnTo>
                  <a:lnTo>
                    <a:pt x="3327" y="2090"/>
                  </a:lnTo>
                  <a:lnTo>
                    <a:pt x="3301" y="2186"/>
                  </a:lnTo>
                  <a:lnTo>
                    <a:pt x="3269" y="2279"/>
                  </a:lnTo>
                  <a:lnTo>
                    <a:pt x="3233" y="2370"/>
                  </a:lnTo>
                  <a:lnTo>
                    <a:pt x="3191" y="2457"/>
                  </a:lnTo>
                  <a:lnTo>
                    <a:pt x="3145" y="2542"/>
                  </a:lnTo>
                  <a:lnTo>
                    <a:pt x="3094" y="2624"/>
                  </a:lnTo>
                  <a:lnTo>
                    <a:pt x="3038" y="2703"/>
                  </a:lnTo>
                  <a:lnTo>
                    <a:pt x="2979" y="2778"/>
                  </a:lnTo>
                  <a:lnTo>
                    <a:pt x="2914" y="2850"/>
                  </a:lnTo>
                  <a:lnTo>
                    <a:pt x="2846" y="2918"/>
                  </a:lnTo>
                  <a:lnTo>
                    <a:pt x="2775" y="2982"/>
                  </a:lnTo>
                  <a:lnTo>
                    <a:pt x="2699" y="3041"/>
                  </a:lnTo>
                  <a:lnTo>
                    <a:pt x="2621" y="3097"/>
                  </a:lnTo>
                  <a:lnTo>
                    <a:pt x="2539" y="3148"/>
                  </a:lnTo>
                  <a:lnTo>
                    <a:pt x="2455" y="3195"/>
                  </a:lnTo>
                  <a:lnTo>
                    <a:pt x="2366" y="3237"/>
                  </a:lnTo>
                  <a:lnTo>
                    <a:pt x="2276" y="3274"/>
                  </a:lnTo>
                  <a:lnTo>
                    <a:pt x="2184" y="3305"/>
                  </a:lnTo>
                  <a:lnTo>
                    <a:pt x="2088" y="3331"/>
                  </a:lnTo>
                  <a:lnTo>
                    <a:pt x="1990" y="3352"/>
                  </a:lnTo>
                  <a:lnTo>
                    <a:pt x="1892" y="3366"/>
                  </a:lnTo>
                  <a:lnTo>
                    <a:pt x="1790" y="3376"/>
                  </a:lnTo>
                  <a:lnTo>
                    <a:pt x="1686" y="3379"/>
                  </a:lnTo>
                  <a:lnTo>
                    <a:pt x="1585" y="3376"/>
                  </a:lnTo>
                  <a:lnTo>
                    <a:pt x="1483" y="3366"/>
                  </a:lnTo>
                  <a:lnTo>
                    <a:pt x="1385" y="3352"/>
                  </a:lnTo>
                  <a:lnTo>
                    <a:pt x="1287" y="3331"/>
                  </a:lnTo>
                  <a:lnTo>
                    <a:pt x="1191" y="3305"/>
                  </a:lnTo>
                  <a:lnTo>
                    <a:pt x="1099" y="3274"/>
                  </a:lnTo>
                  <a:lnTo>
                    <a:pt x="1009" y="3237"/>
                  </a:lnTo>
                  <a:lnTo>
                    <a:pt x="920" y="3195"/>
                  </a:lnTo>
                  <a:lnTo>
                    <a:pt x="836" y="3148"/>
                  </a:lnTo>
                  <a:lnTo>
                    <a:pt x="754" y="3097"/>
                  </a:lnTo>
                  <a:lnTo>
                    <a:pt x="676" y="3041"/>
                  </a:lnTo>
                  <a:lnTo>
                    <a:pt x="600" y="2982"/>
                  </a:lnTo>
                  <a:lnTo>
                    <a:pt x="529" y="2918"/>
                  </a:lnTo>
                  <a:lnTo>
                    <a:pt x="461" y="2850"/>
                  </a:lnTo>
                  <a:lnTo>
                    <a:pt x="396" y="2778"/>
                  </a:lnTo>
                  <a:lnTo>
                    <a:pt x="337" y="2703"/>
                  </a:lnTo>
                  <a:lnTo>
                    <a:pt x="281" y="2624"/>
                  </a:lnTo>
                  <a:lnTo>
                    <a:pt x="230" y="2542"/>
                  </a:lnTo>
                  <a:lnTo>
                    <a:pt x="184" y="2457"/>
                  </a:lnTo>
                  <a:lnTo>
                    <a:pt x="142" y="2370"/>
                  </a:lnTo>
                  <a:lnTo>
                    <a:pt x="106" y="2279"/>
                  </a:lnTo>
                  <a:lnTo>
                    <a:pt x="74" y="2186"/>
                  </a:lnTo>
                  <a:lnTo>
                    <a:pt x="47" y="2090"/>
                  </a:lnTo>
                  <a:lnTo>
                    <a:pt x="27" y="1994"/>
                  </a:lnTo>
                  <a:lnTo>
                    <a:pt x="12" y="1894"/>
                  </a:lnTo>
                  <a:lnTo>
                    <a:pt x="3" y="1792"/>
                  </a:lnTo>
                  <a:lnTo>
                    <a:pt x="0" y="1689"/>
                  </a:lnTo>
                  <a:lnTo>
                    <a:pt x="3" y="1586"/>
                  </a:lnTo>
                  <a:lnTo>
                    <a:pt x="12" y="1486"/>
                  </a:lnTo>
                  <a:lnTo>
                    <a:pt x="27" y="1386"/>
                  </a:lnTo>
                  <a:lnTo>
                    <a:pt x="47" y="1288"/>
                  </a:lnTo>
                  <a:lnTo>
                    <a:pt x="74" y="1193"/>
                  </a:lnTo>
                  <a:lnTo>
                    <a:pt x="106" y="1100"/>
                  </a:lnTo>
                  <a:lnTo>
                    <a:pt x="142" y="1010"/>
                  </a:lnTo>
                  <a:lnTo>
                    <a:pt x="184" y="921"/>
                  </a:lnTo>
                  <a:lnTo>
                    <a:pt x="230" y="837"/>
                  </a:lnTo>
                  <a:lnTo>
                    <a:pt x="281" y="755"/>
                  </a:lnTo>
                  <a:lnTo>
                    <a:pt x="337" y="677"/>
                  </a:lnTo>
                  <a:lnTo>
                    <a:pt x="396" y="601"/>
                  </a:lnTo>
                  <a:lnTo>
                    <a:pt x="461" y="530"/>
                  </a:lnTo>
                  <a:lnTo>
                    <a:pt x="529" y="462"/>
                  </a:lnTo>
                  <a:lnTo>
                    <a:pt x="600" y="398"/>
                  </a:lnTo>
                  <a:lnTo>
                    <a:pt x="676" y="337"/>
                  </a:lnTo>
                  <a:lnTo>
                    <a:pt x="754" y="282"/>
                  </a:lnTo>
                  <a:lnTo>
                    <a:pt x="836" y="230"/>
                  </a:lnTo>
                  <a:lnTo>
                    <a:pt x="920" y="184"/>
                  </a:lnTo>
                  <a:lnTo>
                    <a:pt x="1009" y="143"/>
                  </a:lnTo>
                  <a:lnTo>
                    <a:pt x="1099" y="106"/>
                  </a:lnTo>
                  <a:lnTo>
                    <a:pt x="1191" y="74"/>
                  </a:lnTo>
                  <a:lnTo>
                    <a:pt x="1287" y="48"/>
                  </a:lnTo>
                  <a:lnTo>
                    <a:pt x="1385" y="28"/>
                  </a:lnTo>
                  <a:lnTo>
                    <a:pt x="1483" y="12"/>
                  </a:lnTo>
                  <a:lnTo>
                    <a:pt x="1585" y="3"/>
                  </a:lnTo>
                  <a:lnTo>
                    <a:pt x="168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95" name="Rectangle 228"/>
            <p:cNvSpPr>
              <a:spLocks noChangeArrowheads="1"/>
            </p:cNvSpPr>
            <p:nvPr/>
          </p:nvSpPr>
          <p:spPr bwMode="auto">
            <a:xfrm>
              <a:off x="9275763" y="4432300"/>
              <a:ext cx="184150" cy="20637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806" name="Freeform 233"/>
          <p:cNvSpPr>
            <a:spLocks noEditPoints="1"/>
          </p:cNvSpPr>
          <p:nvPr/>
        </p:nvSpPr>
        <p:spPr bwMode="auto">
          <a:xfrm>
            <a:off x="8131659" y="4211638"/>
            <a:ext cx="596900" cy="595312"/>
          </a:xfrm>
          <a:custGeom>
            <a:avLst/>
            <a:gdLst>
              <a:gd name="T0" fmla="*/ 892 w 3384"/>
              <a:gd name="T1" fmla="*/ 1364 h 3379"/>
              <a:gd name="T2" fmla="*/ 783 w 3384"/>
              <a:gd name="T3" fmla="*/ 1508 h 3379"/>
              <a:gd name="T4" fmla="*/ 785 w 3384"/>
              <a:gd name="T5" fmla="*/ 2435 h 3379"/>
              <a:gd name="T6" fmla="*/ 911 w 3384"/>
              <a:gd name="T7" fmla="*/ 2586 h 3379"/>
              <a:gd name="T8" fmla="*/ 1133 w 3384"/>
              <a:gd name="T9" fmla="*/ 2646 h 3379"/>
              <a:gd name="T10" fmla="*/ 2435 w 3384"/>
              <a:gd name="T11" fmla="*/ 2606 h 3379"/>
              <a:gd name="T12" fmla="*/ 2584 w 3384"/>
              <a:gd name="T13" fmla="*/ 2471 h 3379"/>
              <a:gd name="T14" fmla="*/ 2609 w 3384"/>
              <a:gd name="T15" fmla="*/ 1541 h 3379"/>
              <a:gd name="T16" fmla="*/ 2508 w 3384"/>
              <a:gd name="T17" fmla="*/ 1376 h 3379"/>
              <a:gd name="T18" fmla="*/ 2341 w 3384"/>
              <a:gd name="T19" fmla="*/ 1342 h 3379"/>
              <a:gd name="T20" fmla="*/ 2216 w 3384"/>
              <a:gd name="T21" fmla="*/ 1526 h 3379"/>
              <a:gd name="T22" fmla="*/ 2345 w 3384"/>
              <a:gd name="T23" fmla="*/ 1548 h 3379"/>
              <a:gd name="T24" fmla="*/ 2378 w 3384"/>
              <a:gd name="T25" fmla="*/ 2358 h 3379"/>
              <a:gd name="T26" fmla="*/ 2327 w 3384"/>
              <a:gd name="T27" fmla="*/ 2399 h 3379"/>
              <a:gd name="T28" fmla="*/ 1104 w 3384"/>
              <a:gd name="T29" fmla="*/ 2410 h 3379"/>
              <a:gd name="T30" fmla="*/ 1014 w 3384"/>
              <a:gd name="T31" fmla="*/ 2372 h 3379"/>
              <a:gd name="T32" fmla="*/ 1014 w 3384"/>
              <a:gd name="T33" fmla="*/ 1566 h 3379"/>
              <a:gd name="T34" fmla="*/ 1104 w 3384"/>
              <a:gd name="T35" fmla="*/ 1528 h 3379"/>
              <a:gd name="T36" fmla="*/ 1078 w 3384"/>
              <a:gd name="T37" fmla="*/ 1416 h 3379"/>
              <a:gd name="T38" fmla="*/ 1663 w 3384"/>
              <a:gd name="T39" fmla="*/ 587 h 3379"/>
              <a:gd name="T40" fmla="*/ 1575 w 3384"/>
              <a:gd name="T41" fmla="*/ 677 h 3379"/>
              <a:gd name="T42" fmla="*/ 1381 w 3384"/>
              <a:gd name="T43" fmla="*/ 1161 h 3379"/>
              <a:gd name="T44" fmla="*/ 1271 w 3384"/>
              <a:gd name="T45" fmla="*/ 1171 h 3379"/>
              <a:gd name="T46" fmla="*/ 1217 w 3384"/>
              <a:gd name="T47" fmla="*/ 1270 h 3379"/>
              <a:gd name="T48" fmla="*/ 1228 w 3384"/>
              <a:gd name="T49" fmla="*/ 1320 h 3379"/>
              <a:gd name="T50" fmla="*/ 1251 w 3384"/>
              <a:gd name="T51" fmla="*/ 1356 h 3379"/>
              <a:gd name="T52" fmla="*/ 1671 w 3384"/>
              <a:gd name="T53" fmla="*/ 1746 h 3379"/>
              <a:gd name="T54" fmla="*/ 1762 w 3384"/>
              <a:gd name="T55" fmla="*/ 1728 h 3379"/>
              <a:gd name="T56" fmla="*/ 2160 w 3384"/>
              <a:gd name="T57" fmla="*/ 1326 h 3379"/>
              <a:gd name="T58" fmla="*/ 2171 w 3384"/>
              <a:gd name="T59" fmla="*/ 1297 h 3379"/>
              <a:gd name="T60" fmla="*/ 2165 w 3384"/>
              <a:gd name="T61" fmla="*/ 1226 h 3379"/>
              <a:gd name="T62" fmla="*/ 2076 w 3384"/>
              <a:gd name="T63" fmla="*/ 1154 h 3379"/>
              <a:gd name="T64" fmla="*/ 1969 w 3384"/>
              <a:gd name="T65" fmla="*/ 1187 h 3379"/>
              <a:gd name="T66" fmla="*/ 1785 w 3384"/>
              <a:gd name="T67" fmla="*/ 629 h 3379"/>
              <a:gd name="T68" fmla="*/ 1691 w 3384"/>
              <a:gd name="T69" fmla="*/ 0 h 3379"/>
              <a:gd name="T70" fmla="*/ 2189 w 3384"/>
              <a:gd name="T71" fmla="*/ 74 h 3379"/>
              <a:gd name="T72" fmla="*/ 2628 w 3384"/>
              <a:gd name="T73" fmla="*/ 282 h 3379"/>
              <a:gd name="T74" fmla="*/ 2986 w 3384"/>
              <a:gd name="T75" fmla="*/ 601 h 3379"/>
              <a:gd name="T76" fmla="*/ 3242 w 3384"/>
              <a:gd name="T77" fmla="*/ 1010 h 3379"/>
              <a:gd name="T78" fmla="*/ 3372 w 3384"/>
              <a:gd name="T79" fmla="*/ 1486 h 3379"/>
              <a:gd name="T80" fmla="*/ 3357 w 3384"/>
              <a:gd name="T81" fmla="*/ 1993 h 3379"/>
              <a:gd name="T82" fmla="*/ 3200 w 3384"/>
              <a:gd name="T83" fmla="*/ 2457 h 3379"/>
              <a:gd name="T84" fmla="*/ 2922 w 3384"/>
              <a:gd name="T85" fmla="*/ 2849 h 3379"/>
              <a:gd name="T86" fmla="*/ 2546 w 3384"/>
              <a:gd name="T87" fmla="*/ 3148 h 3379"/>
              <a:gd name="T88" fmla="*/ 2094 w 3384"/>
              <a:gd name="T89" fmla="*/ 3331 h 3379"/>
              <a:gd name="T90" fmla="*/ 1589 w 3384"/>
              <a:gd name="T91" fmla="*/ 3376 h 3379"/>
              <a:gd name="T92" fmla="*/ 1102 w 3384"/>
              <a:gd name="T93" fmla="*/ 3273 h 3379"/>
              <a:gd name="T94" fmla="*/ 678 w 3384"/>
              <a:gd name="T95" fmla="*/ 3041 h 3379"/>
              <a:gd name="T96" fmla="*/ 338 w 3384"/>
              <a:gd name="T97" fmla="*/ 2703 h 3379"/>
              <a:gd name="T98" fmla="*/ 106 w 3384"/>
              <a:gd name="T99" fmla="*/ 2278 h 3379"/>
              <a:gd name="T100" fmla="*/ 3 w 3384"/>
              <a:gd name="T101" fmla="*/ 1792 h 3379"/>
              <a:gd name="T102" fmla="*/ 47 w 3384"/>
              <a:gd name="T103" fmla="*/ 1288 h 3379"/>
              <a:gd name="T104" fmla="*/ 231 w 3384"/>
              <a:gd name="T105" fmla="*/ 837 h 3379"/>
              <a:gd name="T106" fmla="*/ 530 w 3384"/>
              <a:gd name="T107" fmla="*/ 462 h 3379"/>
              <a:gd name="T108" fmla="*/ 923 w 3384"/>
              <a:gd name="T109" fmla="*/ 184 h 3379"/>
              <a:gd name="T110" fmla="*/ 1388 w 3384"/>
              <a:gd name="T111" fmla="*/ 28 h 33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3384" h="3379">
                <a:moveTo>
                  <a:pt x="1042" y="1302"/>
                </a:moveTo>
                <a:lnTo>
                  <a:pt x="1001" y="1312"/>
                </a:lnTo>
                <a:lnTo>
                  <a:pt x="962" y="1326"/>
                </a:lnTo>
                <a:lnTo>
                  <a:pt x="925" y="1344"/>
                </a:lnTo>
                <a:lnTo>
                  <a:pt x="892" y="1364"/>
                </a:lnTo>
                <a:lnTo>
                  <a:pt x="862" y="1388"/>
                </a:lnTo>
                <a:lnTo>
                  <a:pt x="835" y="1415"/>
                </a:lnTo>
                <a:lnTo>
                  <a:pt x="814" y="1445"/>
                </a:lnTo>
                <a:lnTo>
                  <a:pt x="796" y="1475"/>
                </a:lnTo>
                <a:lnTo>
                  <a:pt x="783" y="1508"/>
                </a:lnTo>
                <a:lnTo>
                  <a:pt x="774" y="1543"/>
                </a:lnTo>
                <a:lnTo>
                  <a:pt x="771" y="1580"/>
                </a:lnTo>
                <a:lnTo>
                  <a:pt x="771" y="2358"/>
                </a:lnTo>
                <a:lnTo>
                  <a:pt x="775" y="2397"/>
                </a:lnTo>
                <a:lnTo>
                  <a:pt x="785" y="2435"/>
                </a:lnTo>
                <a:lnTo>
                  <a:pt x="800" y="2471"/>
                </a:lnTo>
                <a:lnTo>
                  <a:pt x="821" y="2504"/>
                </a:lnTo>
                <a:lnTo>
                  <a:pt x="847" y="2534"/>
                </a:lnTo>
                <a:lnTo>
                  <a:pt x="876" y="2562"/>
                </a:lnTo>
                <a:lnTo>
                  <a:pt x="911" y="2586"/>
                </a:lnTo>
                <a:lnTo>
                  <a:pt x="949" y="2606"/>
                </a:lnTo>
                <a:lnTo>
                  <a:pt x="991" y="2623"/>
                </a:lnTo>
                <a:lnTo>
                  <a:pt x="1036" y="2635"/>
                </a:lnTo>
                <a:lnTo>
                  <a:pt x="1083" y="2643"/>
                </a:lnTo>
                <a:lnTo>
                  <a:pt x="1133" y="2646"/>
                </a:lnTo>
                <a:lnTo>
                  <a:pt x="2251" y="2646"/>
                </a:lnTo>
                <a:lnTo>
                  <a:pt x="2301" y="2643"/>
                </a:lnTo>
                <a:lnTo>
                  <a:pt x="2348" y="2635"/>
                </a:lnTo>
                <a:lnTo>
                  <a:pt x="2393" y="2623"/>
                </a:lnTo>
                <a:lnTo>
                  <a:pt x="2435" y="2606"/>
                </a:lnTo>
                <a:lnTo>
                  <a:pt x="2473" y="2586"/>
                </a:lnTo>
                <a:lnTo>
                  <a:pt x="2508" y="2562"/>
                </a:lnTo>
                <a:lnTo>
                  <a:pt x="2537" y="2534"/>
                </a:lnTo>
                <a:lnTo>
                  <a:pt x="2563" y="2504"/>
                </a:lnTo>
                <a:lnTo>
                  <a:pt x="2584" y="2471"/>
                </a:lnTo>
                <a:lnTo>
                  <a:pt x="2599" y="2435"/>
                </a:lnTo>
                <a:lnTo>
                  <a:pt x="2609" y="2397"/>
                </a:lnTo>
                <a:lnTo>
                  <a:pt x="2613" y="2358"/>
                </a:lnTo>
                <a:lnTo>
                  <a:pt x="2613" y="1580"/>
                </a:lnTo>
                <a:lnTo>
                  <a:pt x="2609" y="1541"/>
                </a:lnTo>
                <a:lnTo>
                  <a:pt x="2599" y="1503"/>
                </a:lnTo>
                <a:lnTo>
                  <a:pt x="2584" y="1467"/>
                </a:lnTo>
                <a:lnTo>
                  <a:pt x="2563" y="1434"/>
                </a:lnTo>
                <a:lnTo>
                  <a:pt x="2537" y="1403"/>
                </a:lnTo>
                <a:lnTo>
                  <a:pt x="2508" y="1376"/>
                </a:lnTo>
                <a:lnTo>
                  <a:pt x="2473" y="1352"/>
                </a:lnTo>
                <a:lnTo>
                  <a:pt x="2435" y="1331"/>
                </a:lnTo>
                <a:lnTo>
                  <a:pt x="2392" y="1315"/>
                </a:lnTo>
                <a:lnTo>
                  <a:pt x="2347" y="1303"/>
                </a:lnTo>
                <a:lnTo>
                  <a:pt x="2341" y="1342"/>
                </a:lnTo>
                <a:lnTo>
                  <a:pt x="2328" y="1380"/>
                </a:lnTo>
                <a:lnTo>
                  <a:pt x="2311" y="1416"/>
                </a:lnTo>
                <a:lnTo>
                  <a:pt x="2289" y="1450"/>
                </a:lnTo>
                <a:lnTo>
                  <a:pt x="2263" y="1480"/>
                </a:lnTo>
                <a:lnTo>
                  <a:pt x="2216" y="1526"/>
                </a:lnTo>
                <a:lnTo>
                  <a:pt x="2251" y="1526"/>
                </a:lnTo>
                <a:lnTo>
                  <a:pt x="2280" y="1528"/>
                </a:lnTo>
                <a:lnTo>
                  <a:pt x="2306" y="1533"/>
                </a:lnTo>
                <a:lnTo>
                  <a:pt x="2327" y="1540"/>
                </a:lnTo>
                <a:lnTo>
                  <a:pt x="2345" y="1548"/>
                </a:lnTo>
                <a:lnTo>
                  <a:pt x="2359" y="1558"/>
                </a:lnTo>
                <a:lnTo>
                  <a:pt x="2370" y="1566"/>
                </a:lnTo>
                <a:lnTo>
                  <a:pt x="2376" y="1574"/>
                </a:lnTo>
                <a:lnTo>
                  <a:pt x="2378" y="1580"/>
                </a:lnTo>
                <a:lnTo>
                  <a:pt x="2378" y="2358"/>
                </a:lnTo>
                <a:lnTo>
                  <a:pt x="2376" y="2364"/>
                </a:lnTo>
                <a:lnTo>
                  <a:pt x="2370" y="2372"/>
                </a:lnTo>
                <a:lnTo>
                  <a:pt x="2359" y="2380"/>
                </a:lnTo>
                <a:lnTo>
                  <a:pt x="2346" y="2389"/>
                </a:lnTo>
                <a:lnTo>
                  <a:pt x="2327" y="2399"/>
                </a:lnTo>
                <a:lnTo>
                  <a:pt x="2306" y="2405"/>
                </a:lnTo>
                <a:lnTo>
                  <a:pt x="2280" y="2410"/>
                </a:lnTo>
                <a:lnTo>
                  <a:pt x="2251" y="2412"/>
                </a:lnTo>
                <a:lnTo>
                  <a:pt x="1133" y="2412"/>
                </a:lnTo>
                <a:lnTo>
                  <a:pt x="1104" y="2410"/>
                </a:lnTo>
                <a:lnTo>
                  <a:pt x="1078" y="2405"/>
                </a:lnTo>
                <a:lnTo>
                  <a:pt x="1057" y="2399"/>
                </a:lnTo>
                <a:lnTo>
                  <a:pt x="1039" y="2389"/>
                </a:lnTo>
                <a:lnTo>
                  <a:pt x="1025" y="2380"/>
                </a:lnTo>
                <a:lnTo>
                  <a:pt x="1014" y="2372"/>
                </a:lnTo>
                <a:lnTo>
                  <a:pt x="1008" y="2364"/>
                </a:lnTo>
                <a:lnTo>
                  <a:pt x="1006" y="2358"/>
                </a:lnTo>
                <a:lnTo>
                  <a:pt x="1006" y="1580"/>
                </a:lnTo>
                <a:lnTo>
                  <a:pt x="1008" y="1574"/>
                </a:lnTo>
                <a:lnTo>
                  <a:pt x="1014" y="1566"/>
                </a:lnTo>
                <a:lnTo>
                  <a:pt x="1025" y="1558"/>
                </a:lnTo>
                <a:lnTo>
                  <a:pt x="1039" y="1548"/>
                </a:lnTo>
                <a:lnTo>
                  <a:pt x="1057" y="1540"/>
                </a:lnTo>
                <a:lnTo>
                  <a:pt x="1078" y="1533"/>
                </a:lnTo>
                <a:lnTo>
                  <a:pt x="1104" y="1528"/>
                </a:lnTo>
                <a:lnTo>
                  <a:pt x="1133" y="1526"/>
                </a:lnTo>
                <a:lnTo>
                  <a:pt x="1174" y="1526"/>
                </a:lnTo>
                <a:lnTo>
                  <a:pt x="1128" y="1480"/>
                </a:lnTo>
                <a:lnTo>
                  <a:pt x="1101" y="1449"/>
                </a:lnTo>
                <a:lnTo>
                  <a:pt x="1078" y="1416"/>
                </a:lnTo>
                <a:lnTo>
                  <a:pt x="1062" y="1380"/>
                </a:lnTo>
                <a:lnTo>
                  <a:pt x="1049" y="1341"/>
                </a:lnTo>
                <a:lnTo>
                  <a:pt x="1042" y="1302"/>
                </a:lnTo>
                <a:close/>
                <a:moveTo>
                  <a:pt x="1691" y="584"/>
                </a:moveTo>
                <a:lnTo>
                  <a:pt x="1663" y="587"/>
                </a:lnTo>
                <a:lnTo>
                  <a:pt x="1638" y="596"/>
                </a:lnTo>
                <a:lnTo>
                  <a:pt x="1616" y="611"/>
                </a:lnTo>
                <a:lnTo>
                  <a:pt x="1597" y="629"/>
                </a:lnTo>
                <a:lnTo>
                  <a:pt x="1583" y="651"/>
                </a:lnTo>
                <a:lnTo>
                  <a:pt x="1575" y="677"/>
                </a:lnTo>
                <a:lnTo>
                  <a:pt x="1572" y="703"/>
                </a:lnTo>
                <a:lnTo>
                  <a:pt x="1572" y="1337"/>
                </a:lnTo>
                <a:lnTo>
                  <a:pt x="1421" y="1187"/>
                </a:lnTo>
                <a:lnTo>
                  <a:pt x="1403" y="1171"/>
                </a:lnTo>
                <a:lnTo>
                  <a:pt x="1381" y="1161"/>
                </a:lnTo>
                <a:lnTo>
                  <a:pt x="1359" y="1154"/>
                </a:lnTo>
                <a:lnTo>
                  <a:pt x="1337" y="1152"/>
                </a:lnTo>
                <a:lnTo>
                  <a:pt x="1313" y="1154"/>
                </a:lnTo>
                <a:lnTo>
                  <a:pt x="1291" y="1161"/>
                </a:lnTo>
                <a:lnTo>
                  <a:pt x="1271" y="1171"/>
                </a:lnTo>
                <a:lnTo>
                  <a:pt x="1251" y="1187"/>
                </a:lnTo>
                <a:lnTo>
                  <a:pt x="1237" y="1205"/>
                </a:lnTo>
                <a:lnTo>
                  <a:pt x="1225" y="1226"/>
                </a:lnTo>
                <a:lnTo>
                  <a:pt x="1219" y="1247"/>
                </a:lnTo>
                <a:lnTo>
                  <a:pt x="1217" y="1270"/>
                </a:lnTo>
                <a:lnTo>
                  <a:pt x="1218" y="1292"/>
                </a:lnTo>
                <a:lnTo>
                  <a:pt x="1219" y="1297"/>
                </a:lnTo>
                <a:lnTo>
                  <a:pt x="1220" y="1301"/>
                </a:lnTo>
                <a:lnTo>
                  <a:pt x="1224" y="1313"/>
                </a:lnTo>
                <a:lnTo>
                  <a:pt x="1228" y="1320"/>
                </a:lnTo>
                <a:lnTo>
                  <a:pt x="1231" y="1326"/>
                </a:lnTo>
                <a:lnTo>
                  <a:pt x="1234" y="1333"/>
                </a:lnTo>
                <a:lnTo>
                  <a:pt x="1236" y="1336"/>
                </a:lnTo>
                <a:lnTo>
                  <a:pt x="1238" y="1339"/>
                </a:lnTo>
                <a:lnTo>
                  <a:pt x="1251" y="1356"/>
                </a:lnTo>
                <a:lnTo>
                  <a:pt x="1422" y="1526"/>
                </a:lnTo>
                <a:lnTo>
                  <a:pt x="1610" y="1713"/>
                </a:lnTo>
                <a:lnTo>
                  <a:pt x="1628" y="1728"/>
                </a:lnTo>
                <a:lnTo>
                  <a:pt x="1649" y="1739"/>
                </a:lnTo>
                <a:lnTo>
                  <a:pt x="1671" y="1746"/>
                </a:lnTo>
                <a:lnTo>
                  <a:pt x="1694" y="1748"/>
                </a:lnTo>
                <a:lnTo>
                  <a:pt x="1696" y="1748"/>
                </a:lnTo>
                <a:lnTo>
                  <a:pt x="1719" y="1746"/>
                </a:lnTo>
                <a:lnTo>
                  <a:pt x="1741" y="1739"/>
                </a:lnTo>
                <a:lnTo>
                  <a:pt x="1762" y="1728"/>
                </a:lnTo>
                <a:lnTo>
                  <a:pt x="1781" y="1713"/>
                </a:lnTo>
                <a:lnTo>
                  <a:pt x="2138" y="1356"/>
                </a:lnTo>
                <a:lnTo>
                  <a:pt x="2152" y="1339"/>
                </a:lnTo>
                <a:lnTo>
                  <a:pt x="2155" y="1333"/>
                </a:lnTo>
                <a:lnTo>
                  <a:pt x="2160" y="1326"/>
                </a:lnTo>
                <a:lnTo>
                  <a:pt x="2163" y="1320"/>
                </a:lnTo>
                <a:lnTo>
                  <a:pt x="2166" y="1313"/>
                </a:lnTo>
                <a:lnTo>
                  <a:pt x="2168" y="1307"/>
                </a:lnTo>
                <a:lnTo>
                  <a:pt x="2169" y="1301"/>
                </a:lnTo>
                <a:lnTo>
                  <a:pt x="2171" y="1297"/>
                </a:lnTo>
                <a:lnTo>
                  <a:pt x="2171" y="1292"/>
                </a:lnTo>
                <a:lnTo>
                  <a:pt x="2172" y="1292"/>
                </a:lnTo>
                <a:lnTo>
                  <a:pt x="2173" y="1270"/>
                </a:lnTo>
                <a:lnTo>
                  <a:pt x="2171" y="1247"/>
                </a:lnTo>
                <a:lnTo>
                  <a:pt x="2165" y="1226"/>
                </a:lnTo>
                <a:lnTo>
                  <a:pt x="2153" y="1205"/>
                </a:lnTo>
                <a:lnTo>
                  <a:pt x="2138" y="1187"/>
                </a:lnTo>
                <a:lnTo>
                  <a:pt x="2119" y="1171"/>
                </a:lnTo>
                <a:lnTo>
                  <a:pt x="2099" y="1161"/>
                </a:lnTo>
                <a:lnTo>
                  <a:pt x="2076" y="1154"/>
                </a:lnTo>
                <a:lnTo>
                  <a:pt x="2053" y="1152"/>
                </a:lnTo>
                <a:lnTo>
                  <a:pt x="2031" y="1154"/>
                </a:lnTo>
                <a:lnTo>
                  <a:pt x="2008" y="1161"/>
                </a:lnTo>
                <a:lnTo>
                  <a:pt x="1988" y="1171"/>
                </a:lnTo>
                <a:lnTo>
                  <a:pt x="1969" y="1187"/>
                </a:lnTo>
                <a:lnTo>
                  <a:pt x="1810" y="1345"/>
                </a:lnTo>
                <a:lnTo>
                  <a:pt x="1810" y="703"/>
                </a:lnTo>
                <a:lnTo>
                  <a:pt x="1807" y="677"/>
                </a:lnTo>
                <a:lnTo>
                  <a:pt x="1798" y="651"/>
                </a:lnTo>
                <a:lnTo>
                  <a:pt x="1785" y="629"/>
                </a:lnTo>
                <a:lnTo>
                  <a:pt x="1766" y="611"/>
                </a:lnTo>
                <a:lnTo>
                  <a:pt x="1743" y="596"/>
                </a:lnTo>
                <a:lnTo>
                  <a:pt x="1719" y="587"/>
                </a:lnTo>
                <a:lnTo>
                  <a:pt x="1691" y="584"/>
                </a:lnTo>
                <a:close/>
                <a:moveTo>
                  <a:pt x="1691" y="0"/>
                </a:moveTo>
                <a:lnTo>
                  <a:pt x="1795" y="3"/>
                </a:lnTo>
                <a:lnTo>
                  <a:pt x="1897" y="12"/>
                </a:lnTo>
                <a:lnTo>
                  <a:pt x="1996" y="28"/>
                </a:lnTo>
                <a:lnTo>
                  <a:pt x="2094" y="48"/>
                </a:lnTo>
                <a:lnTo>
                  <a:pt x="2189" y="74"/>
                </a:lnTo>
                <a:lnTo>
                  <a:pt x="2282" y="106"/>
                </a:lnTo>
                <a:lnTo>
                  <a:pt x="2373" y="143"/>
                </a:lnTo>
                <a:lnTo>
                  <a:pt x="2461" y="184"/>
                </a:lnTo>
                <a:lnTo>
                  <a:pt x="2546" y="230"/>
                </a:lnTo>
                <a:lnTo>
                  <a:pt x="2628" y="282"/>
                </a:lnTo>
                <a:lnTo>
                  <a:pt x="2706" y="337"/>
                </a:lnTo>
                <a:lnTo>
                  <a:pt x="2783" y="397"/>
                </a:lnTo>
                <a:lnTo>
                  <a:pt x="2854" y="462"/>
                </a:lnTo>
                <a:lnTo>
                  <a:pt x="2922" y="530"/>
                </a:lnTo>
                <a:lnTo>
                  <a:pt x="2986" y="601"/>
                </a:lnTo>
                <a:lnTo>
                  <a:pt x="3046" y="677"/>
                </a:lnTo>
                <a:lnTo>
                  <a:pt x="3102" y="755"/>
                </a:lnTo>
                <a:lnTo>
                  <a:pt x="3153" y="837"/>
                </a:lnTo>
                <a:lnTo>
                  <a:pt x="3200" y="921"/>
                </a:lnTo>
                <a:lnTo>
                  <a:pt x="3242" y="1010"/>
                </a:lnTo>
                <a:lnTo>
                  <a:pt x="3278" y="1100"/>
                </a:lnTo>
                <a:lnTo>
                  <a:pt x="3310" y="1193"/>
                </a:lnTo>
                <a:lnTo>
                  <a:pt x="3337" y="1288"/>
                </a:lnTo>
                <a:lnTo>
                  <a:pt x="3357" y="1386"/>
                </a:lnTo>
                <a:lnTo>
                  <a:pt x="3372" y="1486"/>
                </a:lnTo>
                <a:lnTo>
                  <a:pt x="3381" y="1586"/>
                </a:lnTo>
                <a:lnTo>
                  <a:pt x="3384" y="1689"/>
                </a:lnTo>
                <a:lnTo>
                  <a:pt x="3381" y="1792"/>
                </a:lnTo>
                <a:lnTo>
                  <a:pt x="3372" y="1894"/>
                </a:lnTo>
                <a:lnTo>
                  <a:pt x="3357" y="1993"/>
                </a:lnTo>
                <a:lnTo>
                  <a:pt x="3337" y="2090"/>
                </a:lnTo>
                <a:lnTo>
                  <a:pt x="3310" y="2186"/>
                </a:lnTo>
                <a:lnTo>
                  <a:pt x="3278" y="2278"/>
                </a:lnTo>
                <a:lnTo>
                  <a:pt x="3242" y="2369"/>
                </a:lnTo>
                <a:lnTo>
                  <a:pt x="3200" y="2457"/>
                </a:lnTo>
                <a:lnTo>
                  <a:pt x="3153" y="2542"/>
                </a:lnTo>
                <a:lnTo>
                  <a:pt x="3102" y="2624"/>
                </a:lnTo>
                <a:lnTo>
                  <a:pt x="3046" y="2703"/>
                </a:lnTo>
                <a:lnTo>
                  <a:pt x="2986" y="2778"/>
                </a:lnTo>
                <a:lnTo>
                  <a:pt x="2922" y="2849"/>
                </a:lnTo>
                <a:lnTo>
                  <a:pt x="2854" y="2918"/>
                </a:lnTo>
                <a:lnTo>
                  <a:pt x="2783" y="2982"/>
                </a:lnTo>
                <a:lnTo>
                  <a:pt x="2706" y="3041"/>
                </a:lnTo>
                <a:lnTo>
                  <a:pt x="2628" y="3097"/>
                </a:lnTo>
                <a:lnTo>
                  <a:pt x="2546" y="3148"/>
                </a:lnTo>
                <a:lnTo>
                  <a:pt x="2461" y="3195"/>
                </a:lnTo>
                <a:lnTo>
                  <a:pt x="2373" y="3237"/>
                </a:lnTo>
                <a:lnTo>
                  <a:pt x="2282" y="3273"/>
                </a:lnTo>
                <a:lnTo>
                  <a:pt x="2189" y="3305"/>
                </a:lnTo>
                <a:lnTo>
                  <a:pt x="2094" y="3331"/>
                </a:lnTo>
                <a:lnTo>
                  <a:pt x="1996" y="3352"/>
                </a:lnTo>
                <a:lnTo>
                  <a:pt x="1897" y="3366"/>
                </a:lnTo>
                <a:lnTo>
                  <a:pt x="1795" y="3376"/>
                </a:lnTo>
                <a:lnTo>
                  <a:pt x="1691" y="3379"/>
                </a:lnTo>
                <a:lnTo>
                  <a:pt x="1589" y="3376"/>
                </a:lnTo>
                <a:lnTo>
                  <a:pt x="1487" y="3366"/>
                </a:lnTo>
                <a:lnTo>
                  <a:pt x="1388" y="3352"/>
                </a:lnTo>
                <a:lnTo>
                  <a:pt x="1290" y="3331"/>
                </a:lnTo>
                <a:lnTo>
                  <a:pt x="1195" y="3305"/>
                </a:lnTo>
                <a:lnTo>
                  <a:pt x="1102" y="3273"/>
                </a:lnTo>
                <a:lnTo>
                  <a:pt x="1011" y="3237"/>
                </a:lnTo>
                <a:lnTo>
                  <a:pt x="923" y="3195"/>
                </a:lnTo>
                <a:lnTo>
                  <a:pt x="838" y="3148"/>
                </a:lnTo>
                <a:lnTo>
                  <a:pt x="756" y="3097"/>
                </a:lnTo>
                <a:lnTo>
                  <a:pt x="678" y="3041"/>
                </a:lnTo>
                <a:lnTo>
                  <a:pt x="601" y="2982"/>
                </a:lnTo>
                <a:lnTo>
                  <a:pt x="530" y="2918"/>
                </a:lnTo>
                <a:lnTo>
                  <a:pt x="462" y="2849"/>
                </a:lnTo>
                <a:lnTo>
                  <a:pt x="398" y="2778"/>
                </a:lnTo>
                <a:lnTo>
                  <a:pt x="338" y="2703"/>
                </a:lnTo>
                <a:lnTo>
                  <a:pt x="282" y="2624"/>
                </a:lnTo>
                <a:lnTo>
                  <a:pt x="231" y="2542"/>
                </a:lnTo>
                <a:lnTo>
                  <a:pt x="184" y="2457"/>
                </a:lnTo>
                <a:lnTo>
                  <a:pt x="142" y="2369"/>
                </a:lnTo>
                <a:lnTo>
                  <a:pt x="106" y="2278"/>
                </a:lnTo>
                <a:lnTo>
                  <a:pt x="74" y="2186"/>
                </a:lnTo>
                <a:lnTo>
                  <a:pt x="47" y="2090"/>
                </a:lnTo>
                <a:lnTo>
                  <a:pt x="27" y="1993"/>
                </a:lnTo>
                <a:lnTo>
                  <a:pt x="12" y="1894"/>
                </a:lnTo>
                <a:lnTo>
                  <a:pt x="3" y="1792"/>
                </a:lnTo>
                <a:lnTo>
                  <a:pt x="0" y="1689"/>
                </a:lnTo>
                <a:lnTo>
                  <a:pt x="3" y="1586"/>
                </a:lnTo>
                <a:lnTo>
                  <a:pt x="12" y="1486"/>
                </a:lnTo>
                <a:lnTo>
                  <a:pt x="27" y="1386"/>
                </a:lnTo>
                <a:lnTo>
                  <a:pt x="47" y="1288"/>
                </a:lnTo>
                <a:lnTo>
                  <a:pt x="74" y="1193"/>
                </a:lnTo>
                <a:lnTo>
                  <a:pt x="106" y="1100"/>
                </a:lnTo>
                <a:lnTo>
                  <a:pt x="142" y="1010"/>
                </a:lnTo>
                <a:lnTo>
                  <a:pt x="184" y="921"/>
                </a:lnTo>
                <a:lnTo>
                  <a:pt x="231" y="837"/>
                </a:lnTo>
                <a:lnTo>
                  <a:pt x="282" y="755"/>
                </a:lnTo>
                <a:lnTo>
                  <a:pt x="338" y="677"/>
                </a:lnTo>
                <a:lnTo>
                  <a:pt x="398" y="601"/>
                </a:lnTo>
                <a:lnTo>
                  <a:pt x="462" y="530"/>
                </a:lnTo>
                <a:lnTo>
                  <a:pt x="530" y="462"/>
                </a:lnTo>
                <a:lnTo>
                  <a:pt x="601" y="397"/>
                </a:lnTo>
                <a:lnTo>
                  <a:pt x="678" y="337"/>
                </a:lnTo>
                <a:lnTo>
                  <a:pt x="756" y="282"/>
                </a:lnTo>
                <a:lnTo>
                  <a:pt x="838" y="230"/>
                </a:lnTo>
                <a:lnTo>
                  <a:pt x="923" y="184"/>
                </a:lnTo>
                <a:lnTo>
                  <a:pt x="1011" y="143"/>
                </a:lnTo>
                <a:lnTo>
                  <a:pt x="1102" y="106"/>
                </a:lnTo>
                <a:lnTo>
                  <a:pt x="1195" y="74"/>
                </a:lnTo>
                <a:lnTo>
                  <a:pt x="1290" y="48"/>
                </a:lnTo>
                <a:lnTo>
                  <a:pt x="1388" y="28"/>
                </a:lnTo>
                <a:lnTo>
                  <a:pt x="1487" y="12"/>
                </a:lnTo>
                <a:lnTo>
                  <a:pt x="1589" y="3"/>
                </a:lnTo>
                <a:lnTo>
                  <a:pt x="1691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812" name="Group 811"/>
          <p:cNvGrpSpPr/>
          <p:nvPr/>
        </p:nvGrpSpPr>
        <p:grpSpPr>
          <a:xfrm>
            <a:off x="7196165" y="4213225"/>
            <a:ext cx="596900" cy="595313"/>
            <a:chOff x="7204075" y="4213225"/>
            <a:chExt cx="596900" cy="59531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10" name="Freeform 238"/>
            <p:cNvSpPr>
              <a:spLocks/>
            </p:cNvSpPr>
            <p:nvPr/>
          </p:nvSpPr>
          <p:spPr bwMode="auto">
            <a:xfrm>
              <a:off x="7353300" y="4370388"/>
              <a:ext cx="298450" cy="288925"/>
            </a:xfrm>
            <a:custGeom>
              <a:avLst/>
              <a:gdLst>
                <a:gd name="T0" fmla="*/ 550 w 1690"/>
                <a:gd name="T1" fmla="*/ 23 h 1640"/>
                <a:gd name="T2" fmla="*/ 514 w 1690"/>
                <a:gd name="T3" fmla="*/ 41 h 1640"/>
                <a:gd name="T4" fmla="*/ 494 w 1690"/>
                <a:gd name="T5" fmla="*/ 91 h 1640"/>
                <a:gd name="T6" fmla="*/ 504 w 1690"/>
                <a:gd name="T7" fmla="*/ 224 h 1640"/>
                <a:gd name="T8" fmla="*/ 530 w 1690"/>
                <a:gd name="T9" fmla="*/ 313 h 1640"/>
                <a:gd name="T10" fmla="*/ 636 w 1690"/>
                <a:gd name="T11" fmla="*/ 343 h 1640"/>
                <a:gd name="T12" fmla="*/ 731 w 1690"/>
                <a:gd name="T13" fmla="*/ 337 h 1640"/>
                <a:gd name="T14" fmla="*/ 802 w 1690"/>
                <a:gd name="T15" fmla="*/ 360 h 1640"/>
                <a:gd name="T16" fmla="*/ 829 w 1690"/>
                <a:gd name="T17" fmla="*/ 446 h 1640"/>
                <a:gd name="T18" fmla="*/ 842 w 1690"/>
                <a:gd name="T19" fmla="*/ 500 h 1640"/>
                <a:gd name="T20" fmla="*/ 868 w 1690"/>
                <a:gd name="T21" fmla="*/ 553 h 1640"/>
                <a:gd name="T22" fmla="*/ 956 w 1690"/>
                <a:gd name="T23" fmla="*/ 668 h 1640"/>
                <a:gd name="T24" fmla="*/ 1119 w 1690"/>
                <a:gd name="T25" fmla="*/ 773 h 1640"/>
                <a:gd name="T26" fmla="*/ 1172 w 1690"/>
                <a:gd name="T27" fmla="*/ 817 h 1640"/>
                <a:gd name="T28" fmla="*/ 1119 w 1690"/>
                <a:gd name="T29" fmla="*/ 882 h 1640"/>
                <a:gd name="T30" fmla="*/ 1038 w 1690"/>
                <a:gd name="T31" fmla="*/ 937 h 1640"/>
                <a:gd name="T32" fmla="*/ 940 w 1690"/>
                <a:gd name="T33" fmla="*/ 975 h 1640"/>
                <a:gd name="T34" fmla="*/ 890 w 1690"/>
                <a:gd name="T35" fmla="*/ 1048 h 1640"/>
                <a:gd name="T36" fmla="*/ 916 w 1690"/>
                <a:gd name="T37" fmla="*/ 1091 h 1640"/>
                <a:gd name="T38" fmla="*/ 979 w 1690"/>
                <a:gd name="T39" fmla="*/ 1091 h 1640"/>
                <a:gd name="T40" fmla="*/ 1028 w 1690"/>
                <a:gd name="T41" fmla="*/ 1096 h 1640"/>
                <a:gd name="T42" fmla="*/ 1112 w 1690"/>
                <a:gd name="T43" fmla="*/ 1119 h 1640"/>
                <a:gd name="T44" fmla="*/ 1208 w 1690"/>
                <a:gd name="T45" fmla="*/ 1098 h 1640"/>
                <a:gd name="T46" fmla="*/ 1283 w 1690"/>
                <a:gd name="T47" fmla="*/ 1045 h 1640"/>
                <a:gd name="T48" fmla="*/ 1387 w 1690"/>
                <a:gd name="T49" fmla="*/ 1019 h 1640"/>
                <a:gd name="T50" fmla="*/ 1458 w 1690"/>
                <a:gd name="T51" fmla="*/ 986 h 1640"/>
                <a:gd name="T52" fmla="*/ 1463 w 1690"/>
                <a:gd name="T53" fmla="*/ 884 h 1640"/>
                <a:gd name="T54" fmla="*/ 1536 w 1690"/>
                <a:gd name="T55" fmla="*/ 780 h 1640"/>
                <a:gd name="T56" fmla="*/ 1617 w 1690"/>
                <a:gd name="T57" fmla="*/ 692 h 1640"/>
                <a:gd name="T58" fmla="*/ 1618 w 1690"/>
                <a:gd name="T59" fmla="*/ 604 h 1640"/>
                <a:gd name="T60" fmla="*/ 1602 w 1690"/>
                <a:gd name="T61" fmla="*/ 506 h 1640"/>
                <a:gd name="T62" fmla="*/ 1648 w 1690"/>
                <a:gd name="T63" fmla="*/ 535 h 1640"/>
                <a:gd name="T64" fmla="*/ 1687 w 1690"/>
                <a:gd name="T65" fmla="*/ 870 h 1640"/>
                <a:gd name="T66" fmla="*/ 1585 w 1690"/>
                <a:gd name="T67" fmla="*/ 1203 h 1640"/>
                <a:gd name="T68" fmla="*/ 1366 w 1690"/>
                <a:gd name="T69" fmla="*/ 1461 h 1640"/>
                <a:gd name="T70" fmla="*/ 1058 w 1690"/>
                <a:gd name="T71" fmla="*/ 1613 h 1640"/>
                <a:gd name="T72" fmla="*/ 723 w 1690"/>
                <a:gd name="T73" fmla="*/ 1631 h 1640"/>
                <a:gd name="T74" fmla="*/ 577 w 1690"/>
                <a:gd name="T75" fmla="*/ 1555 h 1640"/>
                <a:gd name="T76" fmla="*/ 629 w 1690"/>
                <a:gd name="T77" fmla="*/ 1468 h 1640"/>
                <a:gd name="T78" fmla="*/ 628 w 1690"/>
                <a:gd name="T79" fmla="*/ 1401 h 1640"/>
                <a:gd name="T80" fmla="*/ 611 w 1690"/>
                <a:gd name="T81" fmla="*/ 1340 h 1640"/>
                <a:gd name="T82" fmla="*/ 576 w 1690"/>
                <a:gd name="T83" fmla="*/ 1288 h 1640"/>
                <a:gd name="T84" fmla="*/ 517 w 1690"/>
                <a:gd name="T85" fmla="*/ 1222 h 1640"/>
                <a:gd name="T86" fmla="*/ 492 w 1690"/>
                <a:gd name="T87" fmla="*/ 1176 h 1640"/>
                <a:gd name="T88" fmla="*/ 500 w 1690"/>
                <a:gd name="T89" fmla="*/ 1081 h 1640"/>
                <a:gd name="T90" fmla="*/ 465 w 1690"/>
                <a:gd name="T91" fmla="*/ 1014 h 1640"/>
                <a:gd name="T92" fmla="*/ 370 w 1690"/>
                <a:gd name="T93" fmla="*/ 969 h 1640"/>
                <a:gd name="T94" fmla="*/ 312 w 1690"/>
                <a:gd name="T95" fmla="*/ 953 h 1640"/>
                <a:gd name="T96" fmla="*/ 273 w 1690"/>
                <a:gd name="T97" fmla="*/ 1000 h 1640"/>
                <a:gd name="T98" fmla="*/ 215 w 1690"/>
                <a:gd name="T99" fmla="*/ 1003 h 1640"/>
                <a:gd name="T100" fmla="*/ 185 w 1690"/>
                <a:gd name="T101" fmla="*/ 919 h 1640"/>
                <a:gd name="T102" fmla="*/ 165 w 1690"/>
                <a:gd name="T103" fmla="*/ 836 h 1640"/>
                <a:gd name="T104" fmla="*/ 66 w 1690"/>
                <a:gd name="T105" fmla="*/ 806 h 1640"/>
                <a:gd name="T106" fmla="*/ 3 w 1690"/>
                <a:gd name="T107" fmla="*/ 725 h 1640"/>
                <a:gd name="T108" fmla="*/ 106 w 1690"/>
                <a:gd name="T109" fmla="*/ 390 h 1640"/>
                <a:gd name="T110" fmla="*/ 329 w 1690"/>
                <a:gd name="T111" fmla="*/ 131 h 16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690" h="1640">
                  <a:moveTo>
                    <a:pt x="572" y="0"/>
                  </a:moveTo>
                  <a:lnTo>
                    <a:pt x="567" y="5"/>
                  </a:lnTo>
                  <a:lnTo>
                    <a:pt x="563" y="10"/>
                  </a:lnTo>
                  <a:lnTo>
                    <a:pt x="557" y="17"/>
                  </a:lnTo>
                  <a:lnTo>
                    <a:pt x="550" y="23"/>
                  </a:lnTo>
                  <a:lnTo>
                    <a:pt x="542" y="27"/>
                  </a:lnTo>
                  <a:lnTo>
                    <a:pt x="535" y="30"/>
                  </a:lnTo>
                  <a:lnTo>
                    <a:pt x="528" y="34"/>
                  </a:lnTo>
                  <a:lnTo>
                    <a:pt x="521" y="37"/>
                  </a:lnTo>
                  <a:lnTo>
                    <a:pt x="514" y="41"/>
                  </a:lnTo>
                  <a:lnTo>
                    <a:pt x="508" y="46"/>
                  </a:lnTo>
                  <a:lnTo>
                    <a:pt x="502" y="53"/>
                  </a:lnTo>
                  <a:lnTo>
                    <a:pt x="498" y="63"/>
                  </a:lnTo>
                  <a:lnTo>
                    <a:pt x="495" y="75"/>
                  </a:lnTo>
                  <a:lnTo>
                    <a:pt x="494" y="91"/>
                  </a:lnTo>
                  <a:lnTo>
                    <a:pt x="494" y="111"/>
                  </a:lnTo>
                  <a:lnTo>
                    <a:pt x="496" y="136"/>
                  </a:lnTo>
                  <a:lnTo>
                    <a:pt x="499" y="168"/>
                  </a:lnTo>
                  <a:lnTo>
                    <a:pt x="501" y="197"/>
                  </a:lnTo>
                  <a:lnTo>
                    <a:pt x="504" y="224"/>
                  </a:lnTo>
                  <a:lnTo>
                    <a:pt x="506" y="246"/>
                  </a:lnTo>
                  <a:lnTo>
                    <a:pt x="509" y="267"/>
                  </a:lnTo>
                  <a:lnTo>
                    <a:pt x="514" y="285"/>
                  </a:lnTo>
                  <a:lnTo>
                    <a:pt x="520" y="299"/>
                  </a:lnTo>
                  <a:lnTo>
                    <a:pt x="530" y="313"/>
                  </a:lnTo>
                  <a:lnTo>
                    <a:pt x="544" y="323"/>
                  </a:lnTo>
                  <a:lnTo>
                    <a:pt x="560" y="331"/>
                  </a:lnTo>
                  <a:lnTo>
                    <a:pt x="582" y="336"/>
                  </a:lnTo>
                  <a:lnTo>
                    <a:pt x="611" y="341"/>
                  </a:lnTo>
                  <a:lnTo>
                    <a:pt x="636" y="343"/>
                  </a:lnTo>
                  <a:lnTo>
                    <a:pt x="657" y="343"/>
                  </a:lnTo>
                  <a:lnTo>
                    <a:pt x="677" y="342"/>
                  </a:lnTo>
                  <a:lnTo>
                    <a:pt x="695" y="340"/>
                  </a:lnTo>
                  <a:lnTo>
                    <a:pt x="713" y="338"/>
                  </a:lnTo>
                  <a:lnTo>
                    <a:pt x="731" y="337"/>
                  </a:lnTo>
                  <a:lnTo>
                    <a:pt x="749" y="336"/>
                  </a:lnTo>
                  <a:lnTo>
                    <a:pt x="769" y="336"/>
                  </a:lnTo>
                  <a:lnTo>
                    <a:pt x="782" y="340"/>
                  </a:lnTo>
                  <a:lnTo>
                    <a:pt x="793" y="349"/>
                  </a:lnTo>
                  <a:lnTo>
                    <a:pt x="802" y="360"/>
                  </a:lnTo>
                  <a:lnTo>
                    <a:pt x="810" y="375"/>
                  </a:lnTo>
                  <a:lnTo>
                    <a:pt x="816" y="391"/>
                  </a:lnTo>
                  <a:lnTo>
                    <a:pt x="821" y="410"/>
                  </a:lnTo>
                  <a:lnTo>
                    <a:pt x="824" y="428"/>
                  </a:lnTo>
                  <a:lnTo>
                    <a:pt x="829" y="446"/>
                  </a:lnTo>
                  <a:lnTo>
                    <a:pt x="831" y="462"/>
                  </a:lnTo>
                  <a:lnTo>
                    <a:pt x="834" y="476"/>
                  </a:lnTo>
                  <a:lnTo>
                    <a:pt x="836" y="489"/>
                  </a:lnTo>
                  <a:lnTo>
                    <a:pt x="839" y="496"/>
                  </a:lnTo>
                  <a:lnTo>
                    <a:pt x="842" y="500"/>
                  </a:lnTo>
                  <a:lnTo>
                    <a:pt x="843" y="502"/>
                  </a:lnTo>
                  <a:lnTo>
                    <a:pt x="846" y="509"/>
                  </a:lnTo>
                  <a:lnTo>
                    <a:pt x="851" y="520"/>
                  </a:lnTo>
                  <a:lnTo>
                    <a:pt x="858" y="536"/>
                  </a:lnTo>
                  <a:lnTo>
                    <a:pt x="868" y="553"/>
                  </a:lnTo>
                  <a:lnTo>
                    <a:pt x="880" y="574"/>
                  </a:lnTo>
                  <a:lnTo>
                    <a:pt x="895" y="596"/>
                  </a:lnTo>
                  <a:lnTo>
                    <a:pt x="913" y="620"/>
                  </a:lnTo>
                  <a:lnTo>
                    <a:pt x="932" y="644"/>
                  </a:lnTo>
                  <a:lnTo>
                    <a:pt x="956" y="668"/>
                  </a:lnTo>
                  <a:lnTo>
                    <a:pt x="981" y="692"/>
                  </a:lnTo>
                  <a:lnTo>
                    <a:pt x="1011" y="716"/>
                  </a:lnTo>
                  <a:lnTo>
                    <a:pt x="1044" y="737"/>
                  </a:lnTo>
                  <a:lnTo>
                    <a:pt x="1080" y="757"/>
                  </a:lnTo>
                  <a:lnTo>
                    <a:pt x="1119" y="773"/>
                  </a:lnTo>
                  <a:lnTo>
                    <a:pt x="1162" y="787"/>
                  </a:lnTo>
                  <a:lnTo>
                    <a:pt x="1171" y="791"/>
                  </a:lnTo>
                  <a:lnTo>
                    <a:pt x="1175" y="799"/>
                  </a:lnTo>
                  <a:lnTo>
                    <a:pt x="1175" y="807"/>
                  </a:lnTo>
                  <a:lnTo>
                    <a:pt x="1172" y="817"/>
                  </a:lnTo>
                  <a:lnTo>
                    <a:pt x="1166" y="829"/>
                  </a:lnTo>
                  <a:lnTo>
                    <a:pt x="1157" y="841"/>
                  </a:lnTo>
                  <a:lnTo>
                    <a:pt x="1145" y="855"/>
                  </a:lnTo>
                  <a:lnTo>
                    <a:pt x="1133" y="869"/>
                  </a:lnTo>
                  <a:lnTo>
                    <a:pt x="1119" y="882"/>
                  </a:lnTo>
                  <a:lnTo>
                    <a:pt x="1102" y="896"/>
                  </a:lnTo>
                  <a:lnTo>
                    <a:pt x="1087" y="908"/>
                  </a:lnTo>
                  <a:lnTo>
                    <a:pt x="1070" y="919"/>
                  </a:lnTo>
                  <a:lnTo>
                    <a:pt x="1054" y="928"/>
                  </a:lnTo>
                  <a:lnTo>
                    <a:pt x="1038" y="937"/>
                  </a:lnTo>
                  <a:lnTo>
                    <a:pt x="1016" y="945"/>
                  </a:lnTo>
                  <a:lnTo>
                    <a:pt x="996" y="952"/>
                  </a:lnTo>
                  <a:lnTo>
                    <a:pt x="976" y="960"/>
                  </a:lnTo>
                  <a:lnTo>
                    <a:pt x="958" y="967"/>
                  </a:lnTo>
                  <a:lnTo>
                    <a:pt x="940" y="975"/>
                  </a:lnTo>
                  <a:lnTo>
                    <a:pt x="926" y="985"/>
                  </a:lnTo>
                  <a:lnTo>
                    <a:pt x="913" y="996"/>
                  </a:lnTo>
                  <a:lnTo>
                    <a:pt x="902" y="1010"/>
                  </a:lnTo>
                  <a:lnTo>
                    <a:pt x="894" y="1028"/>
                  </a:lnTo>
                  <a:lnTo>
                    <a:pt x="890" y="1048"/>
                  </a:lnTo>
                  <a:lnTo>
                    <a:pt x="890" y="1062"/>
                  </a:lnTo>
                  <a:lnTo>
                    <a:pt x="892" y="1074"/>
                  </a:lnTo>
                  <a:lnTo>
                    <a:pt x="898" y="1082"/>
                  </a:lnTo>
                  <a:lnTo>
                    <a:pt x="907" y="1088"/>
                  </a:lnTo>
                  <a:lnTo>
                    <a:pt x="916" y="1091"/>
                  </a:lnTo>
                  <a:lnTo>
                    <a:pt x="928" y="1093"/>
                  </a:lnTo>
                  <a:lnTo>
                    <a:pt x="940" y="1094"/>
                  </a:lnTo>
                  <a:lnTo>
                    <a:pt x="953" y="1093"/>
                  </a:lnTo>
                  <a:lnTo>
                    <a:pt x="966" y="1092"/>
                  </a:lnTo>
                  <a:lnTo>
                    <a:pt x="979" y="1091"/>
                  </a:lnTo>
                  <a:lnTo>
                    <a:pt x="992" y="1090"/>
                  </a:lnTo>
                  <a:lnTo>
                    <a:pt x="1002" y="1090"/>
                  </a:lnTo>
                  <a:lnTo>
                    <a:pt x="1011" y="1091"/>
                  </a:lnTo>
                  <a:lnTo>
                    <a:pt x="1019" y="1093"/>
                  </a:lnTo>
                  <a:lnTo>
                    <a:pt x="1028" y="1096"/>
                  </a:lnTo>
                  <a:lnTo>
                    <a:pt x="1040" y="1101"/>
                  </a:lnTo>
                  <a:lnTo>
                    <a:pt x="1055" y="1106"/>
                  </a:lnTo>
                  <a:lnTo>
                    <a:pt x="1073" y="1111"/>
                  </a:lnTo>
                  <a:lnTo>
                    <a:pt x="1092" y="1116"/>
                  </a:lnTo>
                  <a:lnTo>
                    <a:pt x="1112" y="1119"/>
                  </a:lnTo>
                  <a:lnTo>
                    <a:pt x="1132" y="1121"/>
                  </a:lnTo>
                  <a:lnTo>
                    <a:pt x="1153" y="1120"/>
                  </a:lnTo>
                  <a:lnTo>
                    <a:pt x="1173" y="1116"/>
                  </a:lnTo>
                  <a:lnTo>
                    <a:pt x="1192" y="1109"/>
                  </a:lnTo>
                  <a:lnTo>
                    <a:pt x="1208" y="1098"/>
                  </a:lnTo>
                  <a:lnTo>
                    <a:pt x="1221" y="1083"/>
                  </a:lnTo>
                  <a:lnTo>
                    <a:pt x="1233" y="1072"/>
                  </a:lnTo>
                  <a:lnTo>
                    <a:pt x="1247" y="1061"/>
                  </a:lnTo>
                  <a:lnTo>
                    <a:pt x="1264" y="1052"/>
                  </a:lnTo>
                  <a:lnTo>
                    <a:pt x="1283" y="1045"/>
                  </a:lnTo>
                  <a:lnTo>
                    <a:pt x="1303" y="1039"/>
                  </a:lnTo>
                  <a:lnTo>
                    <a:pt x="1325" y="1034"/>
                  </a:lnTo>
                  <a:lnTo>
                    <a:pt x="1346" y="1029"/>
                  </a:lnTo>
                  <a:lnTo>
                    <a:pt x="1367" y="1025"/>
                  </a:lnTo>
                  <a:lnTo>
                    <a:pt x="1387" y="1019"/>
                  </a:lnTo>
                  <a:lnTo>
                    <a:pt x="1407" y="1015"/>
                  </a:lnTo>
                  <a:lnTo>
                    <a:pt x="1423" y="1009"/>
                  </a:lnTo>
                  <a:lnTo>
                    <a:pt x="1439" y="1003"/>
                  </a:lnTo>
                  <a:lnTo>
                    <a:pt x="1450" y="995"/>
                  </a:lnTo>
                  <a:lnTo>
                    <a:pt x="1458" y="986"/>
                  </a:lnTo>
                  <a:lnTo>
                    <a:pt x="1461" y="975"/>
                  </a:lnTo>
                  <a:lnTo>
                    <a:pt x="1460" y="962"/>
                  </a:lnTo>
                  <a:lnTo>
                    <a:pt x="1456" y="935"/>
                  </a:lnTo>
                  <a:lnTo>
                    <a:pt x="1457" y="909"/>
                  </a:lnTo>
                  <a:lnTo>
                    <a:pt x="1463" y="884"/>
                  </a:lnTo>
                  <a:lnTo>
                    <a:pt x="1473" y="862"/>
                  </a:lnTo>
                  <a:lnTo>
                    <a:pt x="1485" y="840"/>
                  </a:lnTo>
                  <a:lnTo>
                    <a:pt x="1500" y="819"/>
                  </a:lnTo>
                  <a:lnTo>
                    <a:pt x="1518" y="800"/>
                  </a:lnTo>
                  <a:lnTo>
                    <a:pt x="1536" y="780"/>
                  </a:lnTo>
                  <a:lnTo>
                    <a:pt x="1554" y="762"/>
                  </a:lnTo>
                  <a:lnTo>
                    <a:pt x="1572" y="744"/>
                  </a:lnTo>
                  <a:lnTo>
                    <a:pt x="1589" y="727"/>
                  </a:lnTo>
                  <a:lnTo>
                    <a:pt x="1604" y="710"/>
                  </a:lnTo>
                  <a:lnTo>
                    <a:pt x="1617" y="692"/>
                  </a:lnTo>
                  <a:lnTo>
                    <a:pt x="1626" y="676"/>
                  </a:lnTo>
                  <a:lnTo>
                    <a:pt x="1633" y="658"/>
                  </a:lnTo>
                  <a:lnTo>
                    <a:pt x="1633" y="641"/>
                  </a:lnTo>
                  <a:lnTo>
                    <a:pt x="1628" y="623"/>
                  </a:lnTo>
                  <a:lnTo>
                    <a:pt x="1618" y="604"/>
                  </a:lnTo>
                  <a:lnTo>
                    <a:pt x="1612" y="593"/>
                  </a:lnTo>
                  <a:lnTo>
                    <a:pt x="1608" y="577"/>
                  </a:lnTo>
                  <a:lnTo>
                    <a:pt x="1605" y="556"/>
                  </a:lnTo>
                  <a:lnTo>
                    <a:pt x="1603" y="533"/>
                  </a:lnTo>
                  <a:lnTo>
                    <a:pt x="1602" y="506"/>
                  </a:lnTo>
                  <a:lnTo>
                    <a:pt x="1601" y="477"/>
                  </a:lnTo>
                  <a:lnTo>
                    <a:pt x="1599" y="447"/>
                  </a:lnTo>
                  <a:lnTo>
                    <a:pt x="1598" y="415"/>
                  </a:lnTo>
                  <a:lnTo>
                    <a:pt x="1624" y="474"/>
                  </a:lnTo>
                  <a:lnTo>
                    <a:pt x="1648" y="535"/>
                  </a:lnTo>
                  <a:lnTo>
                    <a:pt x="1665" y="598"/>
                  </a:lnTo>
                  <a:lnTo>
                    <a:pt x="1679" y="663"/>
                  </a:lnTo>
                  <a:lnTo>
                    <a:pt x="1687" y="729"/>
                  </a:lnTo>
                  <a:lnTo>
                    <a:pt x="1690" y="798"/>
                  </a:lnTo>
                  <a:lnTo>
                    <a:pt x="1687" y="870"/>
                  </a:lnTo>
                  <a:lnTo>
                    <a:pt x="1678" y="941"/>
                  </a:lnTo>
                  <a:lnTo>
                    <a:pt x="1662" y="1010"/>
                  </a:lnTo>
                  <a:lnTo>
                    <a:pt x="1642" y="1077"/>
                  </a:lnTo>
                  <a:lnTo>
                    <a:pt x="1616" y="1141"/>
                  </a:lnTo>
                  <a:lnTo>
                    <a:pt x="1585" y="1203"/>
                  </a:lnTo>
                  <a:lnTo>
                    <a:pt x="1551" y="1261"/>
                  </a:lnTo>
                  <a:lnTo>
                    <a:pt x="1511" y="1317"/>
                  </a:lnTo>
                  <a:lnTo>
                    <a:pt x="1465" y="1368"/>
                  </a:lnTo>
                  <a:lnTo>
                    <a:pt x="1417" y="1416"/>
                  </a:lnTo>
                  <a:lnTo>
                    <a:pt x="1366" y="1461"/>
                  </a:lnTo>
                  <a:lnTo>
                    <a:pt x="1310" y="1501"/>
                  </a:lnTo>
                  <a:lnTo>
                    <a:pt x="1251" y="1536"/>
                  </a:lnTo>
                  <a:lnTo>
                    <a:pt x="1190" y="1567"/>
                  </a:lnTo>
                  <a:lnTo>
                    <a:pt x="1125" y="1592"/>
                  </a:lnTo>
                  <a:lnTo>
                    <a:pt x="1058" y="1613"/>
                  </a:lnTo>
                  <a:lnTo>
                    <a:pt x="989" y="1628"/>
                  </a:lnTo>
                  <a:lnTo>
                    <a:pt x="918" y="1637"/>
                  </a:lnTo>
                  <a:lnTo>
                    <a:pt x="844" y="1640"/>
                  </a:lnTo>
                  <a:lnTo>
                    <a:pt x="783" y="1638"/>
                  </a:lnTo>
                  <a:lnTo>
                    <a:pt x="723" y="1631"/>
                  </a:lnTo>
                  <a:lnTo>
                    <a:pt x="663" y="1621"/>
                  </a:lnTo>
                  <a:lnTo>
                    <a:pt x="605" y="1605"/>
                  </a:lnTo>
                  <a:lnTo>
                    <a:pt x="550" y="1587"/>
                  </a:lnTo>
                  <a:lnTo>
                    <a:pt x="563" y="1573"/>
                  </a:lnTo>
                  <a:lnTo>
                    <a:pt x="577" y="1555"/>
                  </a:lnTo>
                  <a:lnTo>
                    <a:pt x="590" y="1537"/>
                  </a:lnTo>
                  <a:lnTo>
                    <a:pt x="602" y="1519"/>
                  </a:lnTo>
                  <a:lnTo>
                    <a:pt x="613" y="1500"/>
                  </a:lnTo>
                  <a:lnTo>
                    <a:pt x="621" y="1483"/>
                  </a:lnTo>
                  <a:lnTo>
                    <a:pt x="629" y="1468"/>
                  </a:lnTo>
                  <a:lnTo>
                    <a:pt x="633" y="1457"/>
                  </a:lnTo>
                  <a:lnTo>
                    <a:pt x="635" y="1446"/>
                  </a:lnTo>
                  <a:lnTo>
                    <a:pt x="634" y="1433"/>
                  </a:lnTo>
                  <a:lnTo>
                    <a:pt x="632" y="1417"/>
                  </a:lnTo>
                  <a:lnTo>
                    <a:pt x="628" y="1401"/>
                  </a:lnTo>
                  <a:lnTo>
                    <a:pt x="624" y="1386"/>
                  </a:lnTo>
                  <a:lnTo>
                    <a:pt x="618" y="1370"/>
                  </a:lnTo>
                  <a:lnTo>
                    <a:pt x="615" y="1357"/>
                  </a:lnTo>
                  <a:lnTo>
                    <a:pt x="612" y="1347"/>
                  </a:lnTo>
                  <a:lnTo>
                    <a:pt x="611" y="1340"/>
                  </a:lnTo>
                  <a:lnTo>
                    <a:pt x="609" y="1334"/>
                  </a:lnTo>
                  <a:lnTo>
                    <a:pt x="605" y="1326"/>
                  </a:lnTo>
                  <a:lnTo>
                    <a:pt x="597" y="1315"/>
                  </a:lnTo>
                  <a:lnTo>
                    <a:pt x="588" y="1303"/>
                  </a:lnTo>
                  <a:lnTo>
                    <a:pt x="576" y="1288"/>
                  </a:lnTo>
                  <a:lnTo>
                    <a:pt x="565" y="1274"/>
                  </a:lnTo>
                  <a:lnTo>
                    <a:pt x="552" y="1260"/>
                  </a:lnTo>
                  <a:lnTo>
                    <a:pt x="539" y="1245"/>
                  </a:lnTo>
                  <a:lnTo>
                    <a:pt x="528" y="1233"/>
                  </a:lnTo>
                  <a:lnTo>
                    <a:pt x="517" y="1222"/>
                  </a:lnTo>
                  <a:lnTo>
                    <a:pt x="509" y="1214"/>
                  </a:lnTo>
                  <a:lnTo>
                    <a:pt x="501" y="1209"/>
                  </a:lnTo>
                  <a:lnTo>
                    <a:pt x="495" y="1201"/>
                  </a:lnTo>
                  <a:lnTo>
                    <a:pt x="492" y="1190"/>
                  </a:lnTo>
                  <a:lnTo>
                    <a:pt x="492" y="1176"/>
                  </a:lnTo>
                  <a:lnTo>
                    <a:pt x="492" y="1159"/>
                  </a:lnTo>
                  <a:lnTo>
                    <a:pt x="494" y="1140"/>
                  </a:lnTo>
                  <a:lnTo>
                    <a:pt x="496" y="1120"/>
                  </a:lnTo>
                  <a:lnTo>
                    <a:pt x="499" y="1100"/>
                  </a:lnTo>
                  <a:lnTo>
                    <a:pt x="500" y="1081"/>
                  </a:lnTo>
                  <a:lnTo>
                    <a:pt x="501" y="1062"/>
                  </a:lnTo>
                  <a:lnTo>
                    <a:pt x="498" y="1049"/>
                  </a:lnTo>
                  <a:lnTo>
                    <a:pt x="491" y="1036"/>
                  </a:lnTo>
                  <a:lnTo>
                    <a:pt x="479" y="1025"/>
                  </a:lnTo>
                  <a:lnTo>
                    <a:pt x="465" y="1014"/>
                  </a:lnTo>
                  <a:lnTo>
                    <a:pt x="447" y="1004"/>
                  </a:lnTo>
                  <a:lnTo>
                    <a:pt x="428" y="995"/>
                  </a:lnTo>
                  <a:lnTo>
                    <a:pt x="408" y="986"/>
                  </a:lnTo>
                  <a:lnTo>
                    <a:pt x="389" y="978"/>
                  </a:lnTo>
                  <a:lnTo>
                    <a:pt x="370" y="969"/>
                  </a:lnTo>
                  <a:lnTo>
                    <a:pt x="354" y="961"/>
                  </a:lnTo>
                  <a:lnTo>
                    <a:pt x="340" y="953"/>
                  </a:lnTo>
                  <a:lnTo>
                    <a:pt x="330" y="949"/>
                  </a:lnTo>
                  <a:lnTo>
                    <a:pt x="321" y="949"/>
                  </a:lnTo>
                  <a:lnTo>
                    <a:pt x="312" y="953"/>
                  </a:lnTo>
                  <a:lnTo>
                    <a:pt x="304" y="960"/>
                  </a:lnTo>
                  <a:lnTo>
                    <a:pt x="296" y="969"/>
                  </a:lnTo>
                  <a:lnTo>
                    <a:pt x="288" y="980"/>
                  </a:lnTo>
                  <a:lnTo>
                    <a:pt x="281" y="990"/>
                  </a:lnTo>
                  <a:lnTo>
                    <a:pt x="273" y="1000"/>
                  </a:lnTo>
                  <a:lnTo>
                    <a:pt x="264" y="1008"/>
                  </a:lnTo>
                  <a:lnTo>
                    <a:pt x="253" y="1013"/>
                  </a:lnTo>
                  <a:lnTo>
                    <a:pt x="243" y="1014"/>
                  </a:lnTo>
                  <a:lnTo>
                    <a:pt x="231" y="1011"/>
                  </a:lnTo>
                  <a:lnTo>
                    <a:pt x="215" y="1003"/>
                  </a:lnTo>
                  <a:lnTo>
                    <a:pt x="204" y="990"/>
                  </a:lnTo>
                  <a:lnTo>
                    <a:pt x="197" y="975"/>
                  </a:lnTo>
                  <a:lnTo>
                    <a:pt x="191" y="958"/>
                  </a:lnTo>
                  <a:lnTo>
                    <a:pt x="187" y="940"/>
                  </a:lnTo>
                  <a:lnTo>
                    <a:pt x="185" y="919"/>
                  </a:lnTo>
                  <a:lnTo>
                    <a:pt x="184" y="899"/>
                  </a:lnTo>
                  <a:lnTo>
                    <a:pt x="182" y="878"/>
                  </a:lnTo>
                  <a:lnTo>
                    <a:pt x="179" y="859"/>
                  </a:lnTo>
                  <a:lnTo>
                    <a:pt x="175" y="847"/>
                  </a:lnTo>
                  <a:lnTo>
                    <a:pt x="165" y="836"/>
                  </a:lnTo>
                  <a:lnTo>
                    <a:pt x="150" y="828"/>
                  </a:lnTo>
                  <a:lnTo>
                    <a:pt x="132" y="821"/>
                  </a:lnTo>
                  <a:lnTo>
                    <a:pt x="111" y="815"/>
                  </a:lnTo>
                  <a:lnTo>
                    <a:pt x="88" y="810"/>
                  </a:lnTo>
                  <a:lnTo>
                    <a:pt x="66" y="806"/>
                  </a:lnTo>
                  <a:lnTo>
                    <a:pt x="42" y="803"/>
                  </a:lnTo>
                  <a:lnTo>
                    <a:pt x="21" y="801"/>
                  </a:lnTo>
                  <a:lnTo>
                    <a:pt x="0" y="800"/>
                  </a:lnTo>
                  <a:lnTo>
                    <a:pt x="0" y="798"/>
                  </a:lnTo>
                  <a:lnTo>
                    <a:pt x="3" y="725"/>
                  </a:lnTo>
                  <a:lnTo>
                    <a:pt x="12" y="653"/>
                  </a:lnTo>
                  <a:lnTo>
                    <a:pt x="28" y="584"/>
                  </a:lnTo>
                  <a:lnTo>
                    <a:pt x="48" y="516"/>
                  </a:lnTo>
                  <a:lnTo>
                    <a:pt x="75" y="452"/>
                  </a:lnTo>
                  <a:lnTo>
                    <a:pt x="106" y="390"/>
                  </a:lnTo>
                  <a:lnTo>
                    <a:pt x="142" y="331"/>
                  </a:lnTo>
                  <a:lnTo>
                    <a:pt x="183" y="276"/>
                  </a:lnTo>
                  <a:lnTo>
                    <a:pt x="228" y="224"/>
                  </a:lnTo>
                  <a:lnTo>
                    <a:pt x="276" y="176"/>
                  </a:lnTo>
                  <a:lnTo>
                    <a:pt x="329" y="131"/>
                  </a:lnTo>
                  <a:lnTo>
                    <a:pt x="385" y="91"/>
                  </a:lnTo>
                  <a:lnTo>
                    <a:pt x="444" y="56"/>
                  </a:lnTo>
                  <a:lnTo>
                    <a:pt x="507" y="25"/>
                  </a:lnTo>
                  <a:lnTo>
                    <a:pt x="57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1" name="Freeform 239"/>
            <p:cNvSpPr>
              <a:spLocks noEditPoints="1"/>
            </p:cNvSpPr>
            <p:nvPr/>
          </p:nvSpPr>
          <p:spPr bwMode="auto">
            <a:xfrm>
              <a:off x="7204075" y="4213225"/>
              <a:ext cx="596900" cy="595313"/>
            </a:xfrm>
            <a:custGeom>
              <a:avLst/>
              <a:gdLst>
                <a:gd name="T0" fmla="*/ 1458 w 3384"/>
                <a:gd name="T1" fmla="*/ 696 h 3375"/>
                <a:gd name="T2" fmla="*/ 1177 w 3384"/>
                <a:gd name="T3" fmla="*/ 809 h 3375"/>
                <a:gd name="T4" fmla="*/ 944 w 3384"/>
                <a:gd name="T5" fmla="*/ 995 h 3375"/>
                <a:gd name="T6" fmla="*/ 775 w 3384"/>
                <a:gd name="T7" fmla="*/ 1241 h 3375"/>
                <a:gd name="T8" fmla="*/ 684 w 3384"/>
                <a:gd name="T9" fmla="*/ 1530 h 3375"/>
                <a:gd name="T10" fmla="*/ 684 w 3384"/>
                <a:gd name="T11" fmla="*/ 1845 h 3375"/>
                <a:gd name="T12" fmla="*/ 775 w 3384"/>
                <a:gd name="T13" fmla="*/ 2134 h 3375"/>
                <a:gd name="T14" fmla="*/ 944 w 3384"/>
                <a:gd name="T15" fmla="*/ 2380 h 3375"/>
                <a:gd name="T16" fmla="*/ 1177 w 3384"/>
                <a:gd name="T17" fmla="*/ 2566 h 3375"/>
                <a:gd name="T18" fmla="*/ 1458 w 3384"/>
                <a:gd name="T19" fmla="*/ 2679 h 3375"/>
                <a:gd name="T20" fmla="*/ 1772 w 3384"/>
                <a:gd name="T21" fmla="*/ 2702 h 3375"/>
                <a:gd name="T22" fmla="*/ 2071 w 3384"/>
                <a:gd name="T23" fmla="*/ 2633 h 3375"/>
                <a:gd name="T24" fmla="*/ 2330 w 3384"/>
                <a:gd name="T25" fmla="*/ 2481 h 3375"/>
                <a:gd name="T26" fmla="*/ 2533 w 3384"/>
                <a:gd name="T27" fmla="*/ 2264 h 3375"/>
                <a:gd name="T28" fmla="*/ 2665 w 3384"/>
                <a:gd name="T29" fmla="*/ 1994 h 3375"/>
                <a:gd name="T30" fmla="*/ 2712 w 3384"/>
                <a:gd name="T31" fmla="*/ 1688 h 3375"/>
                <a:gd name="T32" fmla="*/ 2665 w 3384"/>
                <a:gd name="T33" fmla="*/ 1381 h 3375"/>
                <a:gd name="T34" fmla="*/ 2533 w 3384"/>
                <a:gd name="T35" fmla="*/ 1111 h 3375"/>
                <a:gd name="T36" fmla="*/ 2330 w 3384"/>
                <a:gd name="T37" fmla="*/ 894 h 3375"/>
                <a:gd name="T38" fmla="*/ 2071 w 3384"/>
                <a:gd name="T39" fmla="*/ 743 h 3375"/>
                <a:gd name="T40" fmla="*/ 1772 w 3384"/>
                <a:gd name="T41" fmla="*/ 673 h 3375"/>
                <a:gd name="T42" fmla="*/ 1896 w 3384"/>
                <a:gd name="T43" fmla="*/ 12 h 3375"/>
                <a:gd name="T44" fmla="*/ 2283 w 3384"/>
                <a:gd name="T45" fmla="*/ 105 h 3375"/>
                <a:gd name="T46" fmla="*/ 2628 w 3384"/>
                <a:gd name="T47" fmla="*/ 281 h 3375"/>
                <a:gd name="T48" fmla="*/ 2922 w 3384"/>
                <a:gd name="T49" fmla="*/ 529 h 3375"/>
                <a:gd name="T50" fmla="*/ 3153 w 3384"/>
                <a:gd name="T51" fmla="*/ 836 h 3375"/>
                <a:gd name="T52" fmla="*/ 3310 w 3384"/>
                <a:gd name="T53" fmla="*/ 1191 h 3375"/>
                <a:gd name="T54" fmla="*/ 3381 w 3384"/>
                <a:gd name="T55" fmla="*/ 1584 h 3375"/>
                <a:gd name="T56" fmla="*/ 3356 w 3384"/>
                <a:gd name="T57" fmla="*/ 1991 h 3375"/>
                <a:gd name="T58" fmla="*/ 3241 w 3384"/>
                <a:gd name="T59" fmla="*/ 2367 h 3375"/>
                <a:gd name="T60" fmla="*/ 3046 w 3384"/>
                <a:gd name="T61" fmla="*/ 2700 h 3375"/>
                <a:gd name="T62" fmla="*/ 2782 w 3384"/>
                <a:gd name="T63" fmla="*/ 2978 h 3375"/>
                <a:gd name="T64" fmla="*/ 2461 w 3384"/>
                <a:gd name="T65" fmla="*/ 3191 h 3375"/>
                <a:gd name="T66" fmla="*/ 2094 w 3384"/>
                <a:gd name="T67" fmla="*/ 3327 h 3375"/>
                <a:gd name="T68" fmla="*/ 1691 w 3384"/>
                <a:gd name="T69" fmla="*/ 3375 h 3375"/>
                <a:gd name="T70" fmla="*/ 1290 w 3384"/>
                <a:gd name="T71" fmla="*/ 3327 h 3375"/>
                <a:gd name="T72" fmla="*/ 923 w 3384"/>
                <a:gd name="T73" fmla="*/ 3191 h 3375"/>
                <a:gd name="T74" fmla="*/ 602 w 3384"/>
                <a:gd name="T75" fmla="*/ 2978 h 3375"/>
                <a:gd name="T76" fmla="*/ 338 w 3384"/>
                <a:gd name="T77" fmla="*/ 2700 h 3375"/>
                <a:gd name="T78" fmla="*/ 143 w 3384"/>
                <a:gd name="T79" fmla="*/ 2367 h 3375"/>
                <a:gd name="T80" fmla="*/ 28 w 3384"/>
                <a:gd name="T81" fmla="*/ 1991 h 3375"/>
                <a:gd name="T82" fmla="*/ 3 w 3384"/>
                <a:gd name="T83" fmla="*/ 1584 h 3375"/>
                <a:gd name="T84" fmla="*/ 74 w 3384"/>
                <a:gd name="T85" fmla="*/ 1191 h 3375"/>
                <a:gd name="T86" fmla="*/ 231 w 3384"/>
                <a:gd name="T87" fmla="*/ 836 h 3375"/>
                <a:gd name="T88" fmla="*/ 462 w 3384"/>
                <a:gd name="T89" fmla="*/ 529 h 3375"/>
                <a:gd name="T90" fmla="*/ 756 w 3384"/>
                <a:gd name="T91" fmla="*/ 281 h 3375"/>
                <a:gd name="T92" fmla="*/ 1101 w 3384"/>
                <a:gd name="T93" fmla="*/ 105 h 3375"/>
                <a:gd name="T94" fmla="*/ 1488 w 3384"/>
                <a:gd name="T95" fmla="*/ 12 h 3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384" h="3375">
                  <a:moveTo>
                    <a:pt x="1691" y="670"/>
                  </a:moveTo>
                  <a:lnTo>
                    <a:pt x="1612" y="673"/>
                  </a:lnTo>
                  <a:lnTo>
                    <a:pt x="1534" y="682"/>
                  </a:lnTo>
                  <a:lnTo>
                    <a:pt x="1458" y="696"/>
                  </a:lnTo>
                  <a:lnTo>
                    <a:pt x="1384" y="717"/>
                  </a:lnTo>
                  <a:lnTo>
                    <a:pt x="1313" y="743"/>
                  </a:lnTo>
                  <a:lnTo>
                    <a:pt x="1244" y="773"/>
                  </a:lnTo>
                  <a:lnTo>
                    <a:pt x="1177" y="809"/>
                  </a:lnTo>
                  <a:lnTo>
                    <a:pt x="1114" y="849"/>
                  </a:lnTo>
                  <a:lnTo>
                    <a:pt x="1054" y="894"/>
                  </a:lnTo>
                  <a:lnTo>
                    <a:pt x="998" y="942"/>
                  </a:lnTo>
                  <a:lnTo>
                    <a:pt x="944" y="995"/>
                  </a:lnTo>
                  <a:lnTo>
                    <a:pt x="896" y="1051"/>
                  </a:lnTo>
                  <a:lnTo>
                    <a:pt x="851" y="1111"/>
                  </a:lnTo>
                  <a:lnTo>
                    <a:pt x="811" y="1174"/>
                  </a:lnTo>
                  <a:lnTo>
                    <a:pt x="775" y="1241"/>
                  </a:lnTo>
                  <a:lnTo>
                    <a:pt x="744" y="1309"/>
                  </a:lnTo>
                  <a:lnTo>
                    <a:pt x="719" y="1381"/>
                  </a:lnTo>
                  <a:lnTo>
                    <a:pt x="698" y="1454"/>
                  </a:lnTo>
                  <a:lnTo>
                    <a:pt x="684" y="1530"/>
                  </a:lnTo>
                  <a:lnTo>
                    <a:pt x="675" y="1608"/>
                  </a:lnTo>
                  <a:lnTo>
                    <a:pt x="672" y="1688"/>
                  </a:lnTo>
                  <a:lnTo>
                    <a:pt x="675" y="1767"/>
                  </a:lnTo>
                  <a:lnTo>
                    <a:pt x="684" y="1845"/>
                  </a:lnTo>
                  <a:lnTo>
                    <a:pt x="698" y="1921"/>
                  </a:lnTo>
                  <a:lnTo>
                    <a:pt x="719" y="1994"/>
                  </a:lnTo>
                  <a:lnTo>
                    <a:pt x="744" y="2066"/>
                  </a:lnTo>
                  <a:lnTo>
                    <a:pt x="775" y="2134"/>
                  </a:lnTo>
                  <a:lnTo>
                    <a:pt x="811" y="2201"/>
                  </a:lnTo>
                  <a:lnTo>
                    <a:pt x="851" y="2264"/>
                  </a:lnTo>
                  <a:lnTo>
                    <a:pt x="896" y="2324"/>
                  </a:lnTo>
                  <a:lnTo>
                    <a:pt x="944" y="2380"/>
                  </a:lnTo>
                  <a:lnTo>
                    <a:pt x="998" y="2433"/>
                  </a:lnTo>
                  <a:lnTo>
                    <a:pt x="1054" y="2481"/>
                  </a:lnTo>
                  <a:lnTo>
                    <a:pt x="1114" y="2526"/>
                  </a:lnTo>
                  <a:lnTo>
                    <a:pt x="1177" y="2566"/>
                  </a:lnTo>
                  <a:lnTo>
                    <a:pt x="1244" y="2602"/>
                  </a:lnTo>
                  <a:lnTo>
                    <a:pt x="1313" y="2633"/>
                  </a:lnTo>
                  <a:lnTo>
                    <a:pt x="1384" y="2658"/>
                  </a:lnTo>
                  <a:lnTo>
                    <a:pt x="1458" y="2679"/>
                  </a:lnTo>
                  <a:lnTo>
                    <a:pt x="1534" y="2693"/>
                  </a:lnTo>
                  <a:lnTo>
                    <a:pt x="1612" y="2702"/>
                  </a:lnTo>
                  <a:lnTo>
                    <a:pt x="1691" y="2705"/>
                  </a:lnTo>
                  <a:lnTo>
                    <a:pt x="1772" y="2702"/>
                  </a:lnTo>
                  <a:lnTo>
                    <a:pt x="1850" y="2693"/>
                  </a:lnTo>
                  <a:lnTo>
                    <a:pt x="1926" y="2679"/>
                  </a:lnTo>
                  <a:lnTo>
                    <a:pt x="2000" y="2658"/>
                  </a:lnTo>
                  <a:lnTo>
                    <a:pt x="2071" y="2633"/>
                  </a:lnTo>
                  <a:lnTo>
                    <a:pt x="2140" y="2602"/>
                  </a:lnTo>
                  <a:lnTo>
                    <a:pt x="2207" y="2566"/>
                  </a:lnTo>
                  <a:lnTo>
                    <a:pt x="2269" y="2526"/>
                  </a:lnTo>
                  <a:lnTo>
                    <a:pt x="2330" y="2481"/>
                  </a:lnTo>
                  <a:lnTo>
                    <a:pt x="2386" y="2433"/>
                  </a:lnTo>
                  <a:lnTo>
                    <a:pt x="2440" y="2380"/>
                  </a:lnTo>
                  <a:lnTo>
                    <a:pt x="2488" y="2324"/>
                  </a:lnTo>
                  <a:lnTo>
                    <a:pt x="2533" y="2264"/>
                  </a:lnTo>
                  <a:lnTo>
                    <a:pt x="2573" y="2201"/>
                  </a:lnTo>
                  <a:lnTo>
                    <a:pt x="2609" y="2134"/>
                  </a:lnTo>
                  <a:lnTo>
                    <a:pt x="2640" y="2066"/>
                  </a:lnTo>
                  <a:lnTo>
                    <a:pt x="2665" y="1994"/>
                  </a:lnTo>
                  <a:lnTo>
                    <a:pt x="2686" y="1921"/>
                  </a:lnTo>
                  <a:lnTo>
                    <a:pt x="2700" y="1845"/>
                  </a:lnTo>
                  <a:lnTo>
                    <a:pt x="2709" y="1767"/>
                  </a:lnTo>
                  <a:lnTo>
                    <a:pt x="2712" y="1688"/>
                  </a:lnTo>
                  <a:lnTo>
                    <a:pt x="2709" y="1608"/>
                  </a:lnTo>
                  <a:lnTo>
                    <a:pt x="2700" y="1530"/>
                  </a:lnTo>
                  <a:lnTo>
                    <a:pt x="2686" y="1454"/>
                  </a:lnTo>
                  <a:lnTo>
                    <a:pt x="2665" y="1381"/>
                  </a:lnTo>
                  <a:lnTo>
                    <a:pt x="2640" y="1309"/>
                  </a:lnTo>
                  <a:lnTo>
                    <a:pt x="2609" y="1241"/>
                  </a:lnTo>
                  <a:lnTo>
                    <a:pt x="2573" y="1174"/>
                  </a:lnTo>
                  <a:lnTo>
                    <a:pt x="2533" y="1111"/>
                  </a:lnTo>
                  <a:lnTo>
                    <a:pt x="2488" y="1051"/>
                  </a:lnTo>
                  <a:lnTo>
                    <a:pt x="2440" y="995"/>
                  </a:lnTo>
                  <a:lnTo>
                    <a:pt x="2386" y="942"/>
                  </a:lnTo>
                  <a:lnTo>
                    <a:pt x="2330" y="894"/>
                  </a:lnTo>
                  <a:lnTo>
                    <a:pt x="2269" y="849"/>
                  </a:lnTo>
                  <a:lnTo>
                    <a:pt x="2207" y="809"/>
                  </a:lnTo>
                  <a:lnTo>
                    <a:pt x="2140" y="773"/>
                  </a:lnTo>
                  <a:lnTo>
                    <a:pt x="2071" y="743"/>
                  </a:lnTo>
                  <a:lnTo>
                    <a:pt x="2000" y="717"/>
                  </a:lnTo>
                  <a:lnTo>
                    <a:pt x="1926" y="696"/>
                  </a:lnTo>
                  <a:lnTo>
                    <a:pt x="1850" y="682"/>
                  </a:lnTo>
                  <a:lnTo>
                    <a:pt x="1772" y="673"/>
                  </a:lnTo>
                  <a:lnTo>
                    <a:pt x="1691" y="670"/>
                  </a:lnTo>
                  <a:close/>
                  <a:moveTo>
                    <a:pt x="1691" y="0"/>
                  </a:moveTo>
                  <a:lnTo>
                    <a:pt x="1795" y="3"/>
                  </a:lnTo>
                  <a:lnTo>
                    <a:pt x="1896" y="12"/>
                  </a:lnTo>
                  <a:lnTo>
                    <a:pt x="1997" y="28"/>
                  </a:lnTo>
                  <a:lnTo>
                    <a:pt x="2094" y="48"/>
                  </a:lnTo>
                  <a:lnTo>
                    <a:pt x="2189" y="74"/>
                  </a:lnTo>
                  <a:lnTo>
                    <a:pt x="2283" y="105"/>
                  </a:lnTo>
                  <a:lnTo>
                    <a:pt x="2373" y="142"/>
                  </a:lnTo>
                  <a:lnTo>
                    <a:pt x="2461" y="184"/>
                  </a:lnTo>
                  <a:lnTo>
                    <a:pt x="2546" y="230"/>
                  </a:lnTo>
                  <a:lnTo>
                    <a:pt x="2628" y="281"/>
                  </a:lnTo>
                  <a:lnTo>
                    <a:pt x="2706" y="338"/>
                  </a:lnTo>
                  <a:lnTo>
                    <a:pt x="2782" y="397"/>
                  </a:lnTo>
                  <a:lnTo>
                    <a:pt x="2854" y="461"/>
                  </a:lnTo>
                  <a:lnTo>
                    <a:pt x="2922" y="529"/>
                  </a:lnTo>
                  <a:lnTo>
                    <a:pt x="2986" y="600"/>
                  </a:lnTo>
                  <a:lnTo>
                    <a:pt x="3046" y="675"/>
                  </a:lnTo>
                  <a:lnTo>
                    <a:pt x="3102" y="754"/>
                  </a:lnTo>
                  <a:lnTo>
                    <a:pt x="3153" y="836"/>
                  </a:lnTo>
                  <a:lnTo>
                    <a:pt x="3199" y="920"/>
                  </a:lnTo>
                  <a:lnTo>
                    <a:pt x="3241" y="1008"/>
                  </a:lnTo>
                  <a:lnTo>
                    <a:pt x="3278" y="1098"/>
                  </a:lnTo>
                  <a:lnTo>
                    <a:pt x="3310" y="1191"/>
                  </a:lnTo>
                  <a:lnTo>
                    <a:pt x="3336" y="1287"/>
                  </a:lnTo>
                  <a:lnTo>
                    <a:pt x="3356" y="1384"/>
                  </a:lnTo>
                  <a:lnTo>
                    <a:pt x="3372" y="1484"/>
                  </a:lnTo>
                  <a:lnTo>
                    <a:pt x="3381" y="1584"/>
                  </a:lnTo>
                  <a:lnTo>
                    <a:pt x="3384" y="1686"/>
                  </a:lnTo>
                  <a:lnTo>
                    <a:pt x="3381" y="1790"/>
                  </a:lnTo>
                  <a:lnTo>
                    <a:pt x="3372" y="1891"/>
                  </a:lnTo>
                  <a:lnTo>
                    <a:pt x="3356" y="1991"/>
                  </a:lnTo>
                  <a:lnTo>
                    <a:pt x="3336" y="2088"/>
                  </a:lnTo>
                  <a:lnTo>
                    <a:pt x="3310" y="2184"/>
                  </a:lnTo>
                  <a:lnTo>
                    <a:pt x="3278" y="2277"/>
                  </a:lnTo>
                  <a:lnTo>
                    <a:pt x="3241" y="2367"/>
                  </a:lnTo>
                  <a:lnTo>
                    <a:pt x="3199" y="2455"/>
                  </a:lnTo>
                  <a:lnTo>
                    <a:pt x="3153" y="2539"/>
                  </a:lnTo>
                  <a:lnTo>
                    <a:pt x="3102" y="2621"/>
                  </a:lnTo>
                  <a:lnTo>
                    <a:pt x="3046" y="2700"/>
                  </a:lnTo>
                  <a:lnTo>
                    <a:pt x="2986" y="2775"/>
                  </a:lnTo>
                  <a:lnTo>
                    <a:pt x="2922" y="2846"/>
                  </a:lnTo>
                  <a:lnTo>
                    <a:pt x="2854" y="2914"/>
                  </a:lnTo>
                  <a:lnTo>
                    <a:pt x="2782" y="2978"/>
                  </a:lnTo>
                  <a:lnTo>
                    <a:pt x="2706" y="3038"/>
                  </a:lnTo>
                  <a:lnTo>
                    <a:pt x="2628" y="3094"/>
                  </a:lnTo>
                  <a:lnTo>
                    <a:pt x="2546" y="3145"/>
                  </a:lnTo>
                  <a:lnTo>
                    <a:pt x="2461" y="3191"/>
                  </a:lnTo>
                  <a:lnTo>
                    <a:pt x="2373" y="3233"/>
                  </a:lnTo>
                  <a:lnTo>
                    <a:pt x="2283" y="3270"/>
                  </a:lnTo>
                  <a:lnTo>
                    <a:pt x="2189" y="3301"/>
                  </a:lnTo>
                  <a:lnTo>
                    <a:pt x="2094" y="3327"/>
                  </a:lnTo>
                  <a:lnTo>
                    <a:pt x="1997" y="3347"/>
                  </a:lnTo>
                  <a:lnTo>
                    <a:pt x="1896" y="3363"/>
                  </a:lnTo>
                  <a:lnTo>
                    <a:pt x="1795" y="3372"/>
                  </a:lnTo>
                  <a:lnTo>
                    <a:pt x="1691" y="3375"/>
                  </a:lnTo>
                  <a:lnTo>
                    <a:pt x="1588" y="3372"/>
                  </a:lnTo>
                  <a:lnTo>
                    <a:pt x="1488" y="3363"/>
                  </a:lnTo>
                  <a:lnTo>
                    <a:pt x="1387" y="3347"/>
                  </a:lnTo>
                  <a:lnTo>
                    <a:pt x="1290" y="3327"/>
                  </a:lnTo>
                  <a:lnTo>
                    <a:pt x="1195" y="3301"/>
                  </a:lnTo>
                  <a:lnTo>
                    <a:pt x="1101" y="3270"/>
                  </a:lnTo>
                  <a:lnTo>
                    <a:pt x="1011" y="3233"/>
                  </a:lnTo>
                  <a:lnTo>
                    <a:pt x="923" y="3191"/>
                  </a:lnTo>
                  <a:lnTo>
                    <a:pt x="838" y="3145"/>
                  </a:lnTo>
                  <a:lnTo>
                    <a:pt x="756" y="3094"/>
                  </a:lnTo>
                  <a:lnTo>
                    <a:pt x="677" y="3038"/>
                  </a:lnTo>
                  <a:lnTo>
                    <a:pt x="602" y="2978"/>
                  </a:lnTo>
                  <a:lnTo>
                    <a:pt x="530" y="2914"/>
                  </a:lnTo>
                  <a:lnTo>
                    <a:pt x="462" y="2846"/>
                  </a:lnTo>
                  <a:lnTo>
                    <a:pt x="398" y="2775"/>
                  </a:lnTo>
                  <a:lnTo>
                    <a:pt x="338" y="2700"/>
                  </a:lnTo>
                  <a:lnTo>
                    <a:pt x="282" y="2621"/>
                  </a:lnTo>
                  <a:lnTo>
                    <a:pt x="231" y="2539"/>
                  </a:lnTo>
                  <a:lnTo>
                    <a:pt x="185" y="2455"/>
                  </a:lnTo>
                  <a:lnTo>
                    <a:pt x="143" y="2367"/>
                  </a:lnTo>
                  <a:lnTo>
                    <a:pt x="106" y="2277"/>
                  </a:lnTo>
                  <a:lnTo>
                    <a:pt x="74" y="2184"/>
                  </a:lnTo>
                  <a:lnTo>
                    <a:pt x="48" y="2088"/>
                  </a:lnTo>
                  <a:lnTo>
                    <a:pt x="28" y="1991"/>
                  </a:lnTo>
                  <a:lnTo>
                    <a:pt x="12" y="1891"/>
                  </a:lnTo>
                  <a:lnTo>
                    <a:pt x="3" y="1790"/>
                  </a:lnTo>
                  <a:lnTo>
                    <a:pt x="0" y="1686"/>
                  </a:lnTo>
                  <a:lnTo>
                    <a:pt x="3" y="1584"/>
                  </a:lnTo>
                  <a:lnTo>
                    <a:pt x="12" y="1484"/>
                  </a:lnTo>
                  <a:lnTo>
                    <a:pt x="28" y="1384"/>
                  </a:lnTo>
                  <a:lnTo>
                    <a:pt x="48" y="1287"/>
                  </a:lnTo>
                  <a:lnTo>
                    <a:pt x="74" y="1191"/>
                  </a:lnTo>
                  <a:lnTo>
                    <a:pt x="106" y="1098"/>
                  </a:lnTo>
                  <a:lnTo>
                    <a:pt x="143" y="1008"/>
                  </a:lnTo>
                  <a:lnTo>
                    <a:pt x="185" y="920"/>
                  </a:lnTo>
                  <a:lnTo>
                    <a:pt x="231" y="836"/>
                  </a:lnTo>
                  <a:lnTo>
                    <a:pt x="282" y="754"/>
                  </a:lnTo>
                  <a:lnTo>
                    <a:pt x="338" y="675"/>
                  </a:lnTo>
                  <a:lnTo>
                    <a:pt x="398" y="600"/>
                  </a:lnTo>
                  <a:lnTo>
                    <a:pt x="462" y="529"/>
                  </a:lnTo>
                  <a:lnTo>
                    <a:pt x="530" y="461"/>
                  </a:lnTo>
                  <a:lnTo>
                    <a:pt x="602" y="397"/>
                  </a:lnTo>
                  <a:lnTo>
                    <a:pt x="677" y="338"/>
                  </a:lnTo>
                  <a:lnTo>
                    <a:pt x="756" y="281"/>
                  </a:lnTo>
                  <a:lnTo>
                    <a:pt x="838" y="230"/>
                  </a:lnTo>
                  <a:lnTo>
                    <a:pt x="923" y="184"/>
                  </a:lnTo>
                  <a:lnTo>
                    <a:pt x="1011" y="142"/>
                  </a:lnTo>
                  <a:lnTo>
                    <a:pt x="1101" y="105"/>
                  </a:lnTo>
                  <a:lnTo>
                    <a:pt x="1195" y="74"/>
                  </a:lnTo>
                  <a:lnTo>
                    <a:pt x="1290" y="48"/>
                  </a:lnTo>
                  <a:lnTo>
                    <a:pt x="1387" y="28"/>
                  </a:lnTo>
                  <a:lnTo>
                    <a:pt x="1488" y="12"/>
                  </a:lnTo>
                  <a:lnTo>
                    <a:pt x="1588" y="3"/>
                  </a:lnTo>
                  <a:lnTo>
                    <a:pt x="169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816" name="Freeform 244"/>
          <p:cNvSpPr>
            <a:spLocks noEditPoints="1"/>
          </p:cNvSpPr>
          <p:nvPr/>
        </p:nvSpPr>
        <p:spPr bwMode="auto">
          <a:xfrm>
            <a:off x="6260671" y="4211638"/>
            <a:ext cx="596900" cy="595312"/>
          </a:xfrm>
          <a:custGeom>
            <a:avLst/>
            <a:gdLst>
              <a:gd name="T0" fmla="*/ 679 w 3384"/>
              <a:gd name="T1" fmla="*/ 1256 h 3379"/>
              <a:gd name="T2" fmla="*/ 690 w 3384"/>
              <a:gd name="T3" fmla="*/ 2275 h 3379"/>
              <a:gd name="T4" fmla="*/ 743 w 3384"/>
              <a:gd name="T5" fmla="*/ 2350 h 3379"/>
              <a:gd name="T6" fmla="*/ 827 w 3384"/>
              <a:gd name="T7" fmla="*/ 2391 h 3379"/>
              <a:gd name="T8" fmla="*/ 2557 w 3384"/>
              <a:gd name="T9" fmla="*/ 2391 h 3379"/>
              <a:gd name="T10" fmla="*/ 2641 w 3384"/>
              <a:gd name="T11" fmla="*/ 2350 h 3379"/>
              <a:gd name="T12" fmla="*/ 2694 w 3384"/>
              <a:gd name="T13" fmla="*/ 2275 h 3379"/>
              <a:gd name="T14" fmla="*/ 2705 w 3384"/>
              <a:gd name="T15" fmla="*/ 2213 h 3379"/>
              <a:gd name="T16" fmla="*/ 2703 w 3384"/>
              <a:gd name="T17" fmla="*/ 1226 h 3379"/>
              <a:gd name="T18" fmla="*/ 1738 w 3384"/>
              <a:gd name="T19" fmla="*/ 1825 h 3379"/>
              <a:gd name="T20" fmla="*/ 1692 w 3384"/>
              <a:gd name="T21" fmla="*/ 1836 h 3379"/>
              <a:gd name="T22" fmla="*/ 1666 w 3384"/>
              <a:gd name="T23" fmla="*/ 1833 h 3379"/>
              <a:gd name="T24" fmla="*/ 1637 w 3384"/>
              <a:gd name="T25" fmla="*/ 1821 h 3379"/>
              <a:gd name="T26" fmla="*/ 691 w 3384"/>
              <a:gd name="T27" fmla="*/ 1217 h 3379"/>
              <a:gd name="T28" fmla="*/ 1691 w 3384"/>
              <a:gd name="T29" fmla="*/ 0 h 3379"/>
              <a:gd name="T30" fmla="*/ 1996 w 3384"/>
              <a:gd name="T31" fmla="*/ 28 h 3379"/>
              <a:gd name="T32" fmla="*/ 2282 w 3384"/>
              <a:gd name="T33" fmla="*/ 106 h 3379"/>
              <a:gd name="T34" fmla="*/ 2546 w 3384"/>
              <a:gd name="T35" fmla="*/ 230 h 3379"/>
              <a:gd name="T36" fmla="*/ 2783 w 3384"/>
              <a:gd name="T37" fmla="*/ 397 h 3379"/>
              <a:gd name="T38" fmla="*/ 2986 w 3384"/>
              <a:gd name="T39" fmla="*/ 601 h 3379"/>
              <a:gd name="T40" fmla="*/ 3153 w 3384"/>
              <a:gd name="T41" fmla="*/ 837 h 3379"/>
              <a:gd name="T42" fmla="*/ 3278 w 3384"/>
              <a:gd name="T43" fmla="*/ 1100 h 3379"/>
              <a:gd name="T44" fmla="*/ 3357 w 3384"/>
              <a:gd name="T45" fmla="*/ 1386 h 3379"/>
              <a:gd name="T46" fmla="*/ 3384 w 3384"/>
              <a:gd name="T47" fmla="*/ 1689 h 3379"/>
              <a:gd name="T48" fmla="*/ 3357 w 3384"/>
              <a:gd name="T49" fmla="*/ 1993 h 3379"/>
              <a:gd name="T50" fmla="*/ 3278 w 3384"/>
              <a:gd name="T51" fmla="*/ 2278 h 3379"/>
              <a:gd name="T52" fmla="*/ 3153 w 3384"/>
              <a:gd name="T53" fmla="*/ 2542 h 3379"/>
              <a:gd name="T54" fmla="*/ 2986 w 3384"/>
              <a:gd name="T55" fmla="*/ 2778 h 3379"/>
              <a:gd name="T56" fmla="*/ 2783 w 3384"/>
              <a:gd name="T57" fmla="*/ 2982 h 3379"/>
              <a:gd name="T58" fmla="*/ 2546 w 3384"/>
              <a:gd name="T59" fmla="*/ 3148 h 3379"/>
              <a:gd name="T60" fmla="*/ 2282 w 3384"/>
              <a:gd name="T61" fmla="*/ 3273 h 3379"/>
              <a:gd name="T62" fmla="*/ 1996 w 3384"/>
              <a:gd name="T63" fmla="*/ 3352 h 3379"/>
              <a:gd name="T64" fmla="*/ 1691 w 3384"/>
              <a:gd name="T65" fmla="*/ 3379 h 3379"/>
              <a:gd name="T66" fmla="*/ 1388 w 3384"/>
              <a:gd name="T67" fmla="*/ 3352 h 3379"/>
              <a:gd name="T68" fmla="*/ 1102 w 3384"/>
              <a:gd name="T69" fmla="*/ 3273 h 3379"/>
              <a:gd name="T70" fmla="*/ 838 w 3384"/>
              <a:gd name="T71" fmla="*/ 3148 h 3379"/>
              <a:gd name="T72" fmla="*/ 601 w 3384"/>
              <a:gd name="T73" fmla="*/ 2982 h 3379"/>
              <a:gd name="T74" fmla="*/ 398 w 3384"/>
              <a:gd name="T75" fmla="*/ 2778 h 3379"/>
              <a:gd name="T76" fmla="*/ 231 w 3384"/>
              <a:gd name="T77" fmla="*/ 2542 h 3379"/>
              <a:gd name="T78" fmla="*/ 106 w 3384"/>
              <a:gd name="T79" fmla="*/ 2278 h 3379"/>
              <a:gd name="T80" fmla="*/ 27 w 3384"/>
              <a:gd name="T81" fmla="*/ 1993 h 3379"/>
              <a:gd name="T82" fmla="*/ 0 w 3384"/>
              <a:gd name="T83" fmla="*/ 1689 h 3379"/>
              <a:gd name="T84" fmla="*/ 27 w 3384"/>
              <a:gd name="T85" fmla="*/ 1386 h 3379"/>
              <a:gd name="T86" fmla="*/ 106 w 3384"/>
              <a:gd name="T87" fmla="*/ 1100 h 3379"/>
              <a:gd name="T88" fmla="*/ 231 w 3384"/>
              <a:gd name="T89" fmla="*/ 837 h 3379"/>
              <a:gd name="T90" fmla="*/ 398 w 3384"/>
              <a:gd name="T91" fmla="*/ 601 h 3379"/>
              <a:gd name="T92" fmla="*/ 601 w 3384"/>
              <a:gd name="T93" fmla="*/ 397 h 3379"/>
              <a:gd name="T94" fmla="*/ 838 w 3384"/>
              <a:gd name="T95" fmla="*/ 230 h 3379"/>
              <a:gd name="T96" fmla="*/ 1102 w 3384"/>
              <a:gd name="T97" fmla="*/ 106 h 3379"/>
              <a:gd name="T98" fmla="*/ 1388 w 3384"/>
              <a:gd name="T99" fmla="*/ 28 h 3379"/>
              <a:gd name="T100" fmla="*/ 1691 w 3384"/>
              <a:gd name="T101" fmla="*/ 0 h 33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384" h="3379">
                <a:moveTo>
                  <a:pt x="681" y="1226"/>
                </a:moveTo>
                <a:lnTo>
                  <a:pt x="679" y="1241"/>
                </a:lnTo>
                <a:lnTo>
                  <a:pt x="679" y="1256"/>
                </a:lnTo>
                <a:lnTo>
                  <a:pt x="679" y="2213"/>
                </a:lnTo>
                <a:lnTo>
                  <a:pt x="681" y="2245"/>
                </a:lnTo>
                <a:lnTo>
                  <a:pt x="690" y="2275"/>
                </a:lnTo>
                <a:lnTo>
                  <a:pt x="703" y="2304"/>
                </a:lnTo>
                <a:lnTo>
                  <a:pt x="721" y="2329"/>
                </a:lnTo>
                <a:lnTo>
                  <a:pt x="743" y="2350"/>
                </a:lnTo>
                <a:lnTo>
                  <a:pt x="768" y="2369"/>
                </a:lnTo>
                <a:lnTo>
                  <a:pt x="796" y="2382"/>
                </a:lnTo>
                <a:lnTo>
                  <a:pt x="827" y="2391"/>
                </a:lnTo>
                <a:lnTo>
                  <a:pt x="860" y="2394"/>
                </a:lnTo>
                <a:lnTo>
                  <a:pt x="2524" y="2394"/>
                </a:lnTo>
                <a:lnTo>
                  <a:pt x="2557" y="2391"/>
                </a:lnTo>
                <a:lnTo>
                  <a:pt x="2588" y="2382"/>
                </a:lnTo>
                <a:lnTo>
                  <a:pt x="2616" y="2369"/>
                </a:lnTo>
                <a:lnTo>
                  <a:pt x="2641" y="2350"/>
                </a:lnTo>
                <a:lnTo>
                  <a:pt x="2663" y="2329"/>
                </a:lnTo>
                <a:lnTo>
                  <a:pt x="2681" y="2304"/>
                </a:lnTo>
                <a:lnTo>
                  <a:pt x="2694" y="2275"/>
                </a:lnTo>
                <a:lnTo>
                  <a:pt x="2703" y="2245"/>
                </a:lnTo>
                <a:lnTo>
                  <a:pt x="2705" y="2213"/>
                </a:lnTo>
                <a:lnTo>
                  <a:pt x="2705" y="2213"/>
                </a:lnTo>
                <a:lnTo>
                  <a:pt x="2705" y="1256"/>
                </a:lnTo>
                <a:lnTo>
                  <a:pt x="2705" y="1241"/>
                </a:lnTo>
                <a:lnTo>
                  <a:pt x="2703" y="1226"/>
                </a:lnTo>
                <a:lnTo>
                  <a:pt x="1747" y="1821"/>
                </a:lnTo>
                <a:lnTo>
                  <a:pt x="1742" y="1823"/>
                </a:lnTo>
                <a:lnTo>
                  <a:pt x="1738" y="1825"/>
                </a:lnTo>
                <a:lnTo>
                  <a:pt x="1718" y="1833"/>
                </a:lnTo>
                <a:lnTo>
                  <a:pt x="1716" y="1833"/>
                </a:lnTo>
                <a:lnTo>
                  <a:pt x="1692" y="1836"/>
                </a:lnTo>
                <a:lnTo>
                  <a:pt x="1691" y="1836"/>
                </a:lnTo>
                <a:lnTo>
                  <a:pt x="1668" y="1833"/>
                </a:lnTo>
                <a:lnTo>
                  <a:pt x="1666" y="1833"/>
                </a:lnTo>
                <a:lnTo>
                  <a:pt x="1646" y="1825"/>
                </a:lnTo>
                <a:lnTo>
                  <a:pt x="1642" y="1823"/>
                </a:lnTo>
                <a:lnTo>
                  <a:pt x="1637" y="1821"/>
                </a:lnTo>
                <a:lnTo>
                  <a:pt x="681" y="1226"/>
                </a:lnTo>
                <a:close/>
                <a:moveTo>
                  <a:pt x="1692" y="593"/>
                </a:moveTo>
                <a:lnTo>
                  <a:pt x="691" y="1217"/>
                </a:lnTo>
                <a:lnTo>
                  <a:pt x="2693" y="1217"/>
                </a:lnTo>
                <a:lnTo>
                  <a:pt x="1692" y="593"/>
                </a:lnTo>
                <a:close/>
                <a:moveTo>
                  <a:pt x="1691" y="0"/>
                </a:moveTo>
                <a:lnTo>
                  <a:pt x="1795" y="3"/>
                </a:lnTo>
                <a:lnTo>
                  <a:pt x="1897" y="12"/>
                </a:lnTo>
                <a:lnTo>
                  <a:pt x="1996" y="28"/>
                </a:lnTo>
                <a:lnTo>
                  <a:pt x="2094" y="48"/>
                </a:lnTo>
                <a:lnTo>
                  <a:pt x="2189" y="74"/>
                </a:lnTo>
                <a:lnTo>
                  <a:pt x="2282" y="106"/>
                </a:lnTo>
                <a:lnTo>
                  <a:pt x="2373" y="143"/>
                </a:lnTo>
                <a:lnTo>
                  <a:pt x="2461" y="184"/>
                </a:lnTo>
                <a:lnTo>
                  <a:pt x="2546" y="230"/>
                </a:lnTo>
                <a:lnTo>
                  <a:pt x="2628" y="282"/>
                </a:lnTo>
                <a:lnTo>
                  <a:pt x="2706" y="337"/>
                </a:lnTo>
                <a:lnTo>
                  <a:pt x="2783" y="397"/>
                </a:lnTo>
                <a:lnTo>
                  <a:pt x="2854" y="462"/>
                </a:lnTo>
                <a:lnTo>
                  <a:pt x="2922" y="530"/>
                </a:lnTo>
                <a:lnTo>
                  <a:pt x="2986" y="601"/>
                </a:lnTo>
                <a:lnTo>
                  <a:pt x="3046" y="677"/>
                </a:lnTo>
                <a:lnTo>
                  <a:pt x="3102" y="755"/>
                </a:lnTo>
                <a:lnTo>
                  <a:pt x="3153" y="837"/>
                </a:lnTo>
                <a:lnTo>
                  <a:pt x="3200" y="921"/>
                </a:lnTo>
                <a:lnTo>
                  <a:pt x="3242" y="1010"/>
                </a:lnTo>
                <a:lnTo>
                  <a:pt x="3278" y="1100"/>
                </a:lnTo>
                <a:lnTo>
                  <a:pt x="3310" y="1193"/>
                </a:lnTo>
                <a:lnTo>
                  <a:pt x="3336" y="1288"/>
                </a:lnTo>
                <a:lnTo>
                  <a:pt x="3357" y="1386"/>
                </a:lnTo>
                <a:lnTo>
                  <a:pt x="3372" y="1486"/>
                </a:lnTo>
                <a:lnTo>
                  <a:pt x="3381" y="1586"/>
                </a:lnTo>
                <a:lnTo>
                  <a:pt x="3384" y="1689"/>
                </a:lnTo>
                <a:lnTo>
                  <a:pt x="3381" y="1792"/>
                </a:lnTo>
                <a:lnTo>
                  <a:pt x="3372" y="1894"/>
                </a:lnTo>
                <a:lnTo>
                  <a:pt x="3357" y="1993"/>
                </a:lnTo>
                <a:lnTo>
                  <a:pt x="3336" y="2090"/>
                </a:lnTo>
                <a:lnTo>
                  <a:pt x="3310" y="2186"/>
                </a:lnTo>
                <a:lnTo>
                  <a:pt x="3278" y="2278"/>
                </a:lnTo>
                <a:lnTo>
                  <a:pt x="3242" y="2369"/>
                </a:lnTo>
                <a:lnTo>
                  <a:pt x="3200" y="2457"/>
                </a:lnTo>
                <a:lnTo>
                  <a:pt x="3153" y="2542"/>
                </a:lnTo>
                <a:lnTo>
                  <a:pt x="3102" y="2624"/>
                </a:lnTo>
                <a:lnTo>
                  <a:pt x="3046" y="2703"/>
                </a:lnTo>
                <a:lnTo>
                  <a:pt x="2986" y="2778"/>
                </a:lnTo>
                <a:lnTo>
                  <a:pt x="2922" y="2849"/>
                </a:lnTo>
                <a:lnTo>
                  <a:pt x="2854" y="2918"/>
                </a:lnTo>
                <a:lnTo>
                  <a:pt x="2783" y="2982"/>
                </a:lnTo>
                <a:lnTo>
                  <a:pt x="2706" y="3041"/>
                </a:lnTo>
                <a:lnTo>
                  <a:pt x="2628" y="3097"/>
                </a:lnTo>
                <a:lnTo>
                  <a:pt x="2546" y="3148"/>
                </a:lnTo>
                <a:lnTo>
                  <a:pt x="2461" y="3195"/>
                </a:lnTo>
                <a:lnTo>
                  <a:pt x="2373" y="3237"/>
                </a:lnTo>
                <a:lnTo>
                  <a:pt x="2282" y="3273"/>
                </a:lnTo>
                <a:lnTo>
                  <a:pt x="2189" y="3305"/>
                </a:lnTo>
                <a:lnTo>
                  <a:pt x="2094" y="3331"/>
                </a:lnTo>
                <a:lnTo>
                  <a:pt x="1996" y="3352"/>
                </a:lnTo>
                <a:lnTo>
                  <a:pt x="1897" y="3366"/>
                </a:lnTo>
                <a:lnTo>
                  <a:pt x="1795" y="3376"/>
                </a:lnTo>
                <a:lnTo>
                  <a:pt x="1691" y="3379"/>
                </a:lnTo>
                <a:lnTo>
                  <a:pt x="1589" y="3376"/>
                </a:lnTo>
                <a:lnTo>
                  <a:pt x="1487" y="3366"/>
                </a:lnTo>
                <a:lnTo>
                  <a:pt x="1388" y="3352"/>
                </a:lnTo>
                <a:lnTo>
                  <a:pt x="1290" y="3331"/>
                </a:lnTo>
                <a:lnTo>
                  <a:pt x="1195" y="3305"/>
                </a:lnTo>
                <a:lnTo>
                  <a:pt x="1102" y="3273"/>
                </a:lnTo>
                <a:lnTo>
                  <a:pt x="1011" y="3237"/>
                </a:lnTo>
                <a:lnTo>
                  <a:pt x="923" y="3195"/>
                </a:lnTo>
                <a:lnTo>
                  <a:pt x="838" y="3148"/>
                </a:lnTo>
                <a:lnTo>
                  <a:pt x="756" y="3097"/>
                </a:lnTo>
                <a:lnTo>
                  <a:pt x="678" y="3041"/>
                </a:lnTo>
                <a:lnTo>
                  <a:pt x="601" y="2982"/>
                </a:lnTo>
                <a:lnTo>
                  <a:pt x="530" y="2918"/>
                </a:lnTo>
                <a:lnTo>
                  <a:pt x="462" y="2849"/>
                </a:lnTo>
                <a:lnTo>
                  <a:pt x="398" y="2778"/>
                </a:lnTo>
                <a:lnTo>
                  <a:pt x="338" y="2703"/>
                </a:lnTo>
                <a:lnTo>
                  <a:pt x="282" y="2624"/>
                </a:lnTo>
                <a:lnTo>
                  <a:pt x="231" y="2542"/>
                </a:lnTo>
                <a:lnTo>
                  <a:pt x="184" y="2457"/>
                </a:lnTo>
                <a:lnTo>
                  <a:pt x="142" y="2369"/>
                </a:lnTo>
                <a:lnTo>
                  <a:pt x="106" y="2278"/>
                </a:lnTo>
                <a:lnTo>
                  <a:pt x="74" y="2186"/>
                </a:lnTo>
                <a:lnTo>
                  <a:pt x="47" y="2090"/>
                </a:lnTo>
                <a:lnTo>
                  <a:pt x="27" y="1993"/>
                </a:lnTo>
                <a:lnTo>
                  <a:pt x="12" y="1894"/>
                </a:lnTo>
                <a:lnTo>
                  <a:pt x="3" y="1792"/>
                </a:lnTo>
                <a:lnTo>
                  <a:pt x="0" y="1689"/>
                </a:lnTo>
                <a:lnTo>
                  <a:pt x="3" y="1586"/>
                </a:lnTo>
                <a:lnTo>
                  <a:pt x="12" y="1486"/>
                </a:lnTo>
                <a:lnTo>
                  <a:pt x="27" y="1386"/>
                </a:lnTo>
                <a:lnTo>
                  <a:pt x="47" y="1288"/>
                </a:lnTo>
                <a:lnTo>
                  <a:pt x="74" y="1193"/>
                </a:lnTo>
                <a:lnTo>
                  <a:pt x="106" y="1100"/>
                </a:lnTo>
                <a:lnTo>
                  <a:pt x="142" y="1010"/>
                </a:lnTo>
                <a:lnTo>
                  <a:pt x="184" y="921"/>
                </a:lnTo>
                <a:lnTo>
                  <a:pt x="231" y="837"/>
                </a:lnTo>
                <a:lnTo>
                  <a:pt x="282" y="755"/>
                </a:lnTo>
                <a:lnTo>
                  <a:pt x="338" y="677"/>
                </a:lnTo>
                <a:lnTo>
                  <a:pt x="398" y="601"/>
                </a:lnTo>
                <a:lnTo>
                  <a:pt x="462" y="530"/>
                </a:lnTo>
                <a:lnTo>
                  <a:pt x="530" y="462"/>
                </a:lnTo>
                <a:lnTo>
                  <a:pt x="601" y="397"/>
                </a:lnTo>
                <a:lnTo>
                  <a:pt x="678" y="337"/>
                </a:lnTo>
                <a:lnTo>
                  <a:pt x="756" y="282"/>
                </a:lnTo>
                <a:lnTo>
                  <a:pt x="838" y="230"/>
                </a:lnTo>
                <a:lnTo>
                  <a:pt x="923" y="184"/>
                </a:lnTo>
                <a:lnTo>
                  <a:pt x="1011" y="143"/>
                </a:lnTo>
                <a:lnTo>
                  <a:pt x="1102" y="106"/>
                </a:lnTo>
                <a:lnTo>
                  <a:pt x="1195" y="74"/>
                </a:lnTo>
                <a:lnTo>
                  <a:pt x="1290" y="48"/>
                </a:lnTo>
                <a:lnTo>
                  <a:pt x="1388" y="28"/>
                </a:lnTo>
                <a:lnTo>
                  <a:pt x="1487" y="12"/>
                </a:lnTo>
                <a:lnTo>
                  <a:pt x="1589" y="3"/>
                </a:lnTo>
                <a:lnTo>
                  <a:pt x="1691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833" name="Group 832"/>
          <p:cNvGrpSpPr/>
          <p:nvPr/>
        </p:nvGrpSpPr>
        <p:grpSpPr>
          <a:xfrm>
            <a:off x="5325971" y="4213225"/>
            <a:ext cx="595312" cy="595313"/>
            <a:chOff x="5326063" y="4213225"/>
            <a:chExt cx="595312" cy="59531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20" name="Freeform 249"/>
            <p:cNvSpPr>
              <a:spLocks noEditPoints="1"/>
            </p:cNvSpPr>
            <p:nvPr/>
          </p:nvSpPr>
          <p:spPr bwMode="auto">
            <a:xfrm>
              <a:off x="5326063" y="4213225"/>
              <a:ext cx="595312" cy="595313"/>
            </a:xfrm>
            <a:custGeom>
              <a:avLst/>
              <a:gdLst>
                <a:gd name="T0" fmla="*/ 936 w 3375"/>
                <a:gd name="T1" fmla="*/ 683 h 3375"/>
                <a:gd name="T2" fmla="*/ 863 w 3375"/>
                <a:gd name="T3" fmla="*/ 734 h 3375"/>
                <a:gd name="T4" fmla="*/ 824 w 3375"/>
                <a:gd name="T5" fmla="*/ 816 h 3375"/>
                <a:gd name="T6" fmla="*/ 824 w 3375"/>
                <a:gd name="T7" fmla="*/ 2552 h 3375"/>
                <a:gd name="T8" fmla="*/ 863 w 3375"/>
                <a:gd name="T9" fmla="*/ 2634 h 3375"/>
                <a:gd name="T10" fmla="*/ 936 w 3375"/>
                <a:gd name="T11" fmla="*/ 2685 h 3375"/>
                <a:gd name="T12" fmla="*/ 2378 w 3375"/>
                <a:gd name="T13" fmla="*/ 2695 h 3375"/>
                <a:gd name="T14" fmla="*/ 2467 w 3375"/>
                <a:gd name="T15" fmla="*/ 2671 h 3375"/>
                <a:gd name="T16" fmla="*/ 2529 w 3375"/>
                <a:gd name="T17" fmla="*/ 2609 h 3375"/>
                <a:gd name="T18" fmla="*/ 2553 w 3375"/>
                <a:gd name="T19" fmla="*/ 2520 h 3375"/>
                <a:gd name="T20" fmla="*/ 2543 w 3375"/>
                <a:gd name="T21" fmla="*/ 786 h 3375"/>
                <a:gd name="T22" fmla="*/ 2490 w 3375"/>
                <a:gd name="T23" fmla="*/ 714 h 3375"/>
                <a:gd name="T24" fmla="*/ 2410 w 3375"/>
                <a:gd name="T25" fmla="*/ 675 h 3375"/>
                <a:gd name="T26" fmla="*/ 1686 w 3375"/>
                <a:gd name="T27" fmla="*/ 0 h 3375"/>
                <a:gd name="T28" fmla="*/ 1991 w 3375"/>
                <a:gd name="T29" fmla="*/ 28 h 3375"/>
                <a:gd name="T30" fmla="*/ 2277 w 3375"/>
                <a:gd name="T31" fmla="*/ 105 h 3375"/>
                <a:gd name="T32" fmla="*/ 2539 w 3375"/>
                <a:gd name="T33" fmla="*/ 230 h 3375"/>
                <a:gd name="T34" fmla="*/ 2775 w 3375"/>
                <a:gd name="T35" fmla="*/ 397 h 3375"/>
                <a:gd name="T36" fmla="*/ 2978 w 3375"/>
                <a:gd name="T37" fmla="*/ 600 h 3375"/>
                <a:gd name="T38" fmla="*/ 3145 w 3375"/>
                <a:gd name="T39" fmla="*/ 836 h 3375"/>
                <a:gd name="T40" fmla="*/ 3270 w 3375"/>
                <a:gd name="T41" fmla="*/ 1098 h 3375"/>
                <a:gd name="T42" fmla="*/ 3347 w 3375"/>
                <a:gd name="T43" fmla="*/ 1384 h 3375"/>
                <a:gd name="T44" fmla="*/ 3375 w 3375"/>
                <a:gd name="T45" fmla="*/ 1686 h 3375"/>
                <a:gd name="T46" fmla="*/ 3347 w 3375"/>
                <a:gd name="T47" fmla="*/ 1991 h 3375"/>
                <a:gd name="T48" fmla="*/ 3270 w 3375"/>
                <a:gd name="T49" fmla="*/ 2277 h 3375"/>
                <a:gd name="T50" fmla="*/ 3145 w 3375"/>
                <a:gd name="T51" fmla="*/ 2539 h 3375"/>
                <a:gd name="T52" fmla="*/ 2978 w 3375"/>
                <a:gd name="T53" fmla="*/ 2775 h 3375"/>
                <a:gd name="T54" fmla="*/ 2775 w 3375"/>
                <a:gd name="T55" fmla="*/ 2978 h 3375"/>
                <a:gd name="T56" fmla="*/ 2539 w 3375"/>
                <a:gd name="T57" fmla="*/ 3145 h 3375"/>
                <a:gd name="T58" fmla="*/ 2277 w 3375"/>
                <a:gd name="T59" fmla="*/ 3270 h 3375"/>
                <a:gd name="T60" fmla="*/ 1991 w 3375"/>
                <a:gd name="T61" fmla="*/ 3347 h 3375"/>
                <a:gd name="T62" fmla="*/ 1686 w 3375"/>
                <a:gd name="T63" fmla="*/ 3375 h 3375"/>
                <a:gd name="T64" fmla="*/ 1384 w 3375"/>
                <a:gd name="T65" fmla="*/ 3347 h 3375"/>
                <a:gd name="T66" fmla="*/ 1098 w 3375"/>
                <a:gd name="T67" fmla="*/ 3270 h 3375"/>
                <a:gd name="T68" fmla="*/ 836 w 3375"/>
                <a:gd name="T69" fmla="*/ 3145 h 3375"/>
                <a:gd name="T70" fmla="*/ 600 w 3375"/>
                <a:gd name="T71" fmla="*/ 2978 h 3375"/>
                <a:gd name="T72" fmla="*/ 397 w 3375"/>
                <a:gd name="T73" fmla="*/ 2775 h 3375"/>
                <a:gd name="T74" fmla="*/ 230 w 3375"/>
                <a:gd name="T75" fmla="*/ 2539 h 3375"/>
                <a:gd name="T76" fmla="*/ 105 w 3375"/>
                <a:gd name="T77" fmla="*/ 2277 h 3375"/>
                <a:gd name="T78" fmla="*/ 28 w 3375"/>
                <a:gd name="T79" fmla="*/ 1991 h 3375"/>
                <a:gd name="T80" fmla="*/ 0 w 3375"/>
                <a:gd name="T81" fmla="*/ 1686 h 3375"/>
                <a:gd name="T82" fmla="*/ 28 w 3375"/>
                <a:gd name="T83" fmla="*/ 1384 h 3375"/>
                <a:gd name="T84" fmla="*/ 105 w 3375"/>
                <a:gd name="T85" fmla="*/ 1098 h 3375"/>
                <a:gd name="T86" fmla="*/ 230 w 3375"/>
                <a:gd name="T87" fmla="*/ 836 h 3375"/>
                <a:gd name="T88" fmla="*/ 397 w 3375"/>
                <a:gd name="T89" fmla="*/ 600 h 3375"/>
                <a:gd name="T90" fmla="*/ 600 w 3375"/>
                <a:gd name="T91" fmla="*/ 397 h 3375"/>
                <a:gd name="T92" fmla="*/ 836 w 3375"/>
                <a:gd name="T93" fmla="*/ 230 h 3375"/>
                <a:gd name="T94" fmla="*/ 1098 w 3375"/>
                <a:gd name="T95" fmla="*/ 105 h 3375"/>
                <a:gd name="T96" fmla="*/ 1384 w 3375"/>
                <a:gd name="T97" fmla="*/ 28 h 3375"/>
                <a:gd name="T98" fmla="*/ 1686 w 3375"/>
                <a:gd name="T99" fmla="*/ 0 h 3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375" h="3375">
                  <a:moveTo>
                    <a:pt x="997" y="672"/>
                  </a:moveTo>
                  <a:lnTo>
                    <a:pt x="965" y="675"/>
                  </a:lnTo>
                  <a:lnTo>
                    <a:pt x="936" y="683"/>
                  </a:lnTo>
                  <a:lnTo>
                    <a:pt x="908" y="696"/>
                  </a:lnTo>
                  <a:lnTo>
                    <a:pt x="885" y="714"/>
                  </a:lnTo>
                  <a:lnTo>
                    <a:pt x="863" y="734"/>
                  </a:lnTo>
                  <a:lnTo>
                    <a:pt x="846" y="759"/>
                  </a:lnTo>
                  <a:lnTo>
                    <a:pt x="833" y="786"/>
                  </a:lnTo>
                  <a:lnTo>
                    <a:pt x="824" y="816"/>
                  </a:lnTo>
                  <a:lnTo>
                    <a:pt x="822" y="848"/>
                  </a:lnTo>
                  <a:lnTo>
                    <a:pt x="822" y="2520"/>
                  </a:lnTo>
                  <a:lnTo>
                    <a:pt x="824" y="2552"/>
                  </a:lnTo>
                  <a:lnTo>
                    <a:pt x="833" y="2581"/>
                  </a:lnTo>
                  <a:lnTo>
                    <a:pt x="846" y="2609"/>
                  </a:lnTo>
                  <a:lnTo>
                    <a:pt x="863" y="2634"/>
                  </a:lnTo>
                  <a:lnTo>
                    <a:pt x="885" y="2654"/>
                  </a:lnTo>
                  <a:lnTo>
                    <a:pt x="908" y="2671"/>
                  </a:lnTo>
                  <a:lnTo>
                    <a:pt x="936" y="2685"/>
                  </a:lnTo>
                  <a:lnTo>
                    <a:pt x="965" y="2693"/>
                  </a:lnTo>
                  <a:lnTo>
                    <a:pt x="997" y="2695"/>
                  </a:lnTo>
                  <a:lnTo>
                    <a:pt x="2378" y="2695"/>
                  </a:lnTo>
                  <a:lnTo>
                    <a:pt x="2410" y="2693"/>
                  </a:lnTo>
                  <a:lnTo>
                    <a:pt x="2439" y="2685"/>
                  </a:lnTo>
                  <a:lnTo>
                    <a:pt x="2467" y="2671"/>
                  </a:lnTo>
                  <a:lnTo>
                    <a:pt x="2490" y="2654"/>
                  </a:lnTo>
                  <a:lnTo>
                    <a:pt x="2512" y="2634"/>
                  </a:lnTo>
                  <a:lnTo>
                    <a:pt x="2529" y="2609"/>
                  </a:lnTo>
                  <a:lnTo>
                    <a:pt x="2543" y="2581"/>
                  </a:lnTo>
                  <a:lnTo>
                    <a:pt x="2551" y="2552"/>
                  </a:lnTo>
                  <a:lnTo>
                    <a:pt x="2553" y="2520"/>
                  </a:lnTo>
                  <a:lnTo>
                    <a:pt x="2553" y="848"/>
                  </a:lnTo>
                  <a:lnTo>
                    <a:pt x="2551" y="816"/>
                  </a:lnTo>
                  <a:lnTo>
                    <a:pt x="2543" y="786"/>
                  </a:lnTo>
                  <a:lnTo>
                    <a:pt x="2529" y="759"/>
                  </a:lnTo>
                  <a:lnTo>
                    <a:pt x="2512" y="734"/>
                  </a:lnTo>
                  <a:lnTo>
                    <a:pt x="2490" y="714"/>
                  </a:lnTo>
                  <a:lnTo>
                    <a:pt x="2467" y="696"/>
                  </a:lnTo>
                  <a:lnTo>
                    <a:pt x="2439" y="683"/>
                  </a:lnTo>
                  <a:lnTo>
                    <a:pt x="2410" y="675"/>
                  </a:lnTo>
                  <a:lnTo>
                    <a:pt x="2378" y="672"/>
                  </a:lnTo>
                  <a:lnTo>
                    <a:pt x="997" y="672"/>
                  </a:lnTo>
                  <a:close/>
                  <a:moveTo>
                    <a:pt x="1686" y="0"/>
                  </a:moveTo>
                  <a:lnTo>
                    <a:pt x="1790" y="3"/>
                  </a:lnTo>
                  <a:lnTo>
                    <a:pt x="1891" y="12"/>
                  </a:lnTo>
                  <a:lnTo>
                    <a:pt x="1991" y="28"/>
                  </a:lnTo>
                  <a:lnTo>
                    <a:pt x="2088" y="48"/>
                  </a:lnTo>
                  <a:lnTo>
                    <a:pt x="2184" y="74"/>
                  </a:lnTo>
                  <a:lnTo>
                    <a:pt x="2277" y="105"/>
                  </a:lnTo>
                  <a:lnTo>
                    <a:pt x="2367" y="142"/>
                  </a:lnTo>
                  <a:lnTo>
                    <a:pt x="2455" y="184"/>
                  </a:lnTo>
                  <a:lnTo>
                    <a:pt x="2539" y="230"/>
                  </a:lnTo>
                  <a:lnTo>
                    <a:pt x="2621" y="281"/>
                  </a:lnTo>
                  <a:lnTo>
                    <a:pt x="2700" y="338"/>
                  </a:lnTo>
                  <a:lnTo>
                    <a:pt x="2775" y="397"/>
                  </a:lnTo>
                  <a:lnTo>
                    <a:pt x="2846" y="461"/>
                  </a:lnTo>
                  <a:lnTo>
                    <a:pt x="2914" y="529"/>
                  </a:lnTo>
                  <a:lnTo>
                    <a:pt x="2978" y="600"/>
                  </a:lnTo>
                  <a:lnTo>
                    <a:pt x="3038" y="675"/>
                  </a:lnTo>
                  <a:lnTo>
                    <a:pt x="3094" y="754"/>
                  </a:lnTo>
                  <a:lnTo>
                    <a:pt x="3145" y="836"/>
                  </a:lnTo>
                  <a:lnTo>
                    <a:pt x="3191" y="920"/>
                  </a:lnTo>
                  <a:lnTo>
                    <a:pt x="3233" y="1008"/>
                  </a:lnTo>
                  <a:lnTo>
                    <a:pt x="3270" y="1098"/>
                  </a:lnTo>
                  <a:lnTo>
                    <a:pt x="3301" y="1191"/>
                  </a:lnTo>
                  <a:lnTo>
                    <a:pt x="3327" y="1287"/>
                  </a:lnTo>
                  <a:lnTo>
                    <a:pt x="3347" y="1384"/>
                  </a:lnTo>
                  <a:lnTo>
                    <a:pt x="3363" y="1484"/>
                  </a:lnTo>
                  <a:lnTo>
                    <a:pt x="3372" y="1584"/>
                  </a:lnTo>
                  <a:lnTo>
                    <a:pt x="3375" y="1686"/>
                  </a:lnTo>
                  <a:lnTo>
                    <a:pt x="3372" y="1790"/>
                  </a:lnTo>
                  <a:lnTo>
                    <a:pt x="3363" y="1891"/>
                  </a:lnTo>
                  <a:lnTo>
                    <a:pt x="3347" y="1991"/>
                  </a:lnTo>
                  <a:lnTo>
                    <a:pt x="3327" y="2088"/>
                  </a:lnTo>
                  <a:lnTo>
                    <a:pt x="3301" y="2184"/>
                  </a:lnTo>
                  <a:lnTo>
                    <a:pt x="3270" y="2277"/>
                  </a:lnTo>
                  <a:lnTo>
                    <a:pt x="3233" y="2367"/>
                  </a:lnTo>
                  <a:lnTo>
                    <a:pt x="3191" y="2455"/>
                  </a:lnTo>
                  <a:lnTo>
                    <a:pt x="3145" y="2539"/>
                  </a:lnTo>
                  <a:lnTo>
                    <a:pt x="3094" y="2621"/>
                  </a:lnTo>
                  <a:lnTo>
                    <a:pt x="3038" y="2700"/>
                  </a:lnTo>
                  <a:lnTo>
                    <a:pt x="2978" y="2775"/>
                  </a:lnTo>
                  <a:lnTo>
                    <a:pt x="2914" y="2846"/>
                  </a:lnTo>
                  <a:lnTo>
                    <a:pt x="2846" y="2914"/>
                  </a:lnTo>
                  <a:lnTo>
                    <a:pt x="2775" y="2978"/>
                  </a:lnTo>
                  <a:lnTo>
                    <a:pt x="2700" y="3038"/>
                  </a:lnTo>
                  <a:lnTo>
                    <a:pt x="2621" y="3094"/>
                  </a:lnTo>
                  <a:lnTo>
                    <a:pt x="2539" y="3145"/>
                  </a:lnTo>
                  <a:lnTo>
                    <a:pt x="2455" y="3191"/>
                  </a:lnTo>
                  <a:lnTo>
                    <a:pt x="2367" y="3233"/>
                  </a:lnTo>
                  <a:lnTo>
                    <a:pt x="2277" y="3270"/>
                  </a:lnTo>
                  <a:lnTo>
                    <a:pt x="2184" y="3301"/>
                  </a:lnTo>
                  <a:lnTo>
                    <a:pt x="2088" y="3327"/>
                  </a:lnTo>
                  <a:lnTo>
                    <a:pt x="1991" y="3347"/>
                  </a:lnTo>
                  <a:lnTo>
                    <a:pt x="1891" y="3363"/>
                  </a:lnTo>
                  <a:lnTo>
                    <a:pt x="1790" y="3372"/>
                  </a:lnTo>
                  <a:lnTo>
                    <a:pt x="1686" y="3375"/>
                  </a:lnTo>
                  <a:lnTo>
                    <a:pt x="1584" y="3372"/>
                  </a:lnTo>
                  <a:lnTo>
                    <a:pt x="1484" y="3363"/>
                  </a:lnTo>
                  <a:lnTo>
                    <a:pt x="1384" y="3347"/>
                  </a:lnTo>
                  <a:lnTo>
                    <a:pt x="1287" y="3327"/>
                  </a:lnTo>
                  <a:lnTo>
                    <a:pt x="1191" y="3301"/>
                  </a:lnTo>
                  <a:lnTo>
                    <a:pt x="1098" y="3270"/>
                  </a:lnTo>
                  <a:lnTo>
                    <a:pt x="1008" y="3233"/>
                  </a:lnTo>
                  <a:lnTo>
                    <a:pt x="920" y="3191"/>
                  </a:lnTo>
                  <a:lnTo>
                    <a:pt x="836" y="3145"/>
                  </a:lnTo>
                  <a:lnTo>
                    <a:pt x="754" y="3094"/>
                  </a:lnTo>
                  <a:lnTo>
                    <a:pt x="675" y="3038"/>
                  </a:lnTo>
                  <a:lnTo>
                    <a:pt x="600" y="2978"/>
                  </a:lnTo>
                  <a:lnTo>
                    <a:pt x="529" y="2914"/>
                  </a:lnTo>
                  <a:lnTo>
                    <a:pt x="461" y="2846"/>
                  </a:lnTo>
                  <a:lnTo>
                    <a:pt x="397" y="2775"/>
                  </a:lnTo>
                  <a:lnTo>
                    <a:pt x="338" y="2700"/>
                  </a:lnTo>
                  <a:lnTo>
                    <a:pt x="281" y="2621"/>
                  </a:lnTo>
                  <a:lnTo>
                    <a:pt x="230" y="2539"/>
                  </a:lnTo>
                  <a:lnTo>
                    <a:pt x="184" y="2455"/>
                  </a:lnTo>
                  <a:lnTo>
                    <a:pt x="142" y="2367"/>
                  </a:lnTo>
                  <a:lnTo>
                    <a:pt x="105" y="2277"/>
                  </a:lnTo>
                  <a:lnTo>
                    <a:pt x="74" y="2184"/>
                  </a:lnTo>
                  <a:lnTo>
                    <a:pt x="48" y="2088"/>
                  </a:lnTo>
                  <a:lnTo>
                    <a:pt x="28" y="1991"/>
                  </a:lnTo>
                  <a:lnTo>
                    <a:pt x="12" y="1891"/>
                  </a:lnTo>
                  <a:lnTo>
                    <a:pt x="3" y="1790"/>
                  </a:lnTo>
                  <a:lnTo>
                    <a:pt x="0" y="1686"/>
                  </a:lnTo>
                  <a:lnTo>
                    <a:pt x="3" y="1584"/>
                  </a:lnTo>
                  <a:lnTo>
                    <a:pt x="12" y="1484"/>
                  </a:lnTo>
                  <a:lnTo>
                    <a:pt x="28" y="1384"/>
                  </a:lnTo>
                  <a:lnTo>
                    <a:pt x="48" y="1287"/>
                  </a:lnTo>
                  <a:lnTo>
                    <a:pt x="74" y="1191"/>
                  </a:lnTo>
                  <a:lnTo>
                    <a:pt x="105" y="1098"/>
                  </a:lnTo>
                  <a:lnTo>
                    <a:pt x="142" y="1008"/>
                  </a:lnTo>
                  <a:lnTo>
                    <a:pt x="184" y="920"/>
                  </a:lnTo>
                  <a:lnTo>
                    <a:pt x="230" y="836"/>
                  </a:lnTo>
                  <a:lnTo>
                    <a:pt x="281" y="754"/>
                  </a:lnTo>
                  <a:lnTo>
                    <a:pt x="338" y="675"/>
                  </a:lnTo>
                  <a:lnTo>
                    <a:pt x="397" y="600"/>
                  </a:lnTo>
                  <a:lnTo>
                    <a:pt x="461" y="529"/>
                  </a:lnTo>
                  <a:lnTo>
                    <a:pt x="529" y="461"/>
                  </a:lnTo>
                  <a:lnTo>
                    <a:pt x="600" y="397"/>
                  </a:lnTo>
                  <a:lnTo>
                    <a:pt x="675" y="338"/>
                  </a:lnTo>
                  <a:lnTo>
                    <a:pt x="754" y="281"/>
                  </a:lnTo>
                  <a:lnTo>
                    <a:pt x="836" y="230"/>
                  </a:lnTo>
                  <a:lnTo>
                    <a:pt x="920" y="184"/>
                  </a:lnTo>
                  <a:lnTo>
                    <a:pt x="1008" y="142"/>
                  </a:lnTo>
                  <a:lnTo>
                    <a:pt x="1098" y="105"/>
                  </a:lnTo>
                  <a:lnTo>
                    <a:pt x="1191" y="74"/>
                  </a:lnTo>
                  <a:lnTo>
                    <a:pt x="1287" y="48"/>
                  </a:lnTo>
                  <a:lnTo>
                    <a:pt x="1384" y="28"/>
                  </a:lnTo>
                  <a:lnTo>
                    <a:pt x="1484" y="12"/>
                  </a:lnTo>
                  <a:lnTo>
                    <a:pt x="1584" y="3"/>
                  </a:lnTo>
                  <a:lnTo>
                    <a:pt x="168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1" name="Freeform 250"/>
            <p:cNvSpPr>
              <a:spLocks/>
            </p:cNvSpPr>
            <p:nvPr/>
          </p:nvSpPr>
          <p:spPr bwMode="auto">
            <a:xfrm>
              <a:off x="5543550" y="4533900"/>
              <a:ext cx="160337" cy="109538"/>
            </a:xfrm>
            <a:custGeom>
              <a:avLst/>
              <a:gdLst>
                <a:gd name="T0" fmla="*/ 80 w 909"/>
                <a:gd name="T1" fmla="*/ 0 h 624"/>
                <a:gd name="T2" fmla="*/ 829 w 909"/>
                <a:gd name="T3" fmla="*/ 0 h 624"/>
                <a:gd name="T4" fmla="*/ 850 w 909"/>
                <a:gd name="T5" fmla="*/ 3 h 624"/>
                <a:gd name="T6" fmla="*/ 869 w 909"/>
                <a:gd name="T7" fmla="*/ 12 h 624"/>
                <a:gd name="T8" fmla="*/ 885 w 909"/>
                <a:gd name="T9" fmla="*/ 24 h 624"/>
                <a:gd name="T10" fmla="*/ 897 w 909"/>
                <a:gd name="T11" fmla="*/ 40 h 624"/>
                <a:gd name="T12" fmla="*/ 906 w 909"/>
                <a:gd name="T13" fmla="*/ 60 h 624"/>
                <a:gd name="T14" fmla="*/ 909 w 909"/>
                <a:gd name="T15" fmla="*/ 80 h 624"/>
                <a:gd name="T16" fmla="*/ 909 w 909"/>
                <a:gd name="T17" fmla="*/ 545 h 624"/>
                <a:gd name="T18" fmla="*/ 906 w 909"/>
                <a:gd name="T19" fmla="*/ 566 h 624"/>
                <a:gd name="T20" fmla="*/ 897 w 909"/>
                <a:gd name="T21" fmla="*/ 585 h 624"/>
                <a:gd name="T22" fmla="*/ 885 w 909"/>
                <a:gd name="T23" fmla="*/ 602 h 624"/>
                <a:gd name="T24" fmla="*/ 869 w 909"/>
                <a:gd name="T25" fmla="*/ 614 h 624"/>
                <a:gd name="T26" fmla="*/ 850 w 909"/>
                <a:gd name="T27" fmla="*/ 622 h 624"/>
                <a:gd name="T28" fmla="*/ 829 w 909"/>
                <a:gd name="T29" fmla="*/ 624 h 624"/>
                <a:gd name="T30" fmla="*/ 80 w 909"/>
                <a:gd name="T31" fmla="*/ 624 h 624"/>
                <a:gd name="T32" fmla="*/ 59 w 909"/>
                <a:gd name="T33" fmla="*/ 622 h 624"/>
                <a:gd name="T34" fmla="*/ 40 w 909"/>
                <a:gd name="T35" fmla="*/ 614 h 624"/>
                <a:gd name="T36" fmla="*/ 24 w 909"/>
                <a:gd name="T37" fmla="*/ 602 h 624"/>
                <a:gd name="T38" fmla="*/ 12 w 909"/>
                <a:gd name="T39" fmla="*/ 585 h 624"/>
                <a:gd name="T40" fmla="*/ 3 w 909"/>
                <a:gd name="T41" fmla="*/ 566 h 624"/>
                <a:gd name="T42" fmla="*/ 0 w 909"/>
                <a:gd name="T43" fmla="*/ 545 h 624"/>
                <a:gd name="T44" fmla="*/ 0 w 909"/>
                <a:gd name="T45" fmla="*/ 80 h 624"/>
                <a:gd name="T46" fmla="*/ 3 w 909"/>
                <a:gd name="T47" fmla="*/ 60 h 624"/>
                <a:gd name="T48" fmla="*/ 12 w 909"/>
                <a:gd name="T49" fmla="*/ 40 h 624"/>
                <a:gd name="T50" fmla="*/ 24 w 909"/>
                <a:gd name="T51" fmla="*/ 24 h 624"/>
                <a:gd name="T52" fmla="*/ 40 w 909"/>
                <a:gd name="T53" fmla="*/ 12 h 624"/>
                <a:gd name="T54" fmla="*/ 59 w 909"/>
                <a:gd name="T55" fmla="*/ 3 h 624"/>
                <a:gd name="T56" fmla="*/ 80 w 909"/>
                <a:gd name="T57" fmla="*/ 0 h 6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909" h="624">
                  <a:moveTo>
                    <a:pt x="80" y="0"/>
                  </a:moveTo>
                  <a:lnTo>
                    <a:pt x="829" y="0"/>
                  </a:lnTo>
                  <a:lnTo>
                    <a:pt x="850" y="3"/>
                  </a:lnTo>
                  <a:lnTo>
                    <a:pt x="869" y="12"/>
                  </a:lnTo>
                  <a:lnTo>
                    <a:pt x="885" y="24"/>
                  </a:lnTo>
                  <a:lnTo>
                    <a:pt x="897" y="40"/>
                  </a:lnTo>
                  <a:lnTo>
                    <a:pt x="906" y="60"/>
                  </a:lnTo>
                  <a:lnTo>
                    <a:pt x="909" y="80"/>
                  </a:lnTo>
                  <a:lnTo>
                    <a:pt x="909" y="545"/>
                  </a:lnTo>
                  <a:lnTo>
                    <a:pt x="906" y="566"/>
                  </a:lnTo>
                  <a:lnTo>
                    <a:pt x="897" y="585"/>
                  </a:lnTo>
                  <a:lnTo>
                    <a:pt x="885" y="602"/>
                  </a:lnTo>
                  <a:lnTo>
                    <a:pt x="869" y="614"/>
                  </a:lnTo>
                  <a:lnTo>
                    <a:pt x="850" y="622"/>
                  </a:lnTo>
                  <a:lnTo>
                    <a:pt x="829" y="624"/>
                  </a:lnTo>
                  <a:lnTo>
                    <a:pt x="80" y="624"/>
                  </a:lnTo>
                  <a:lnTo>
                    <a:pt x="59" y="622"/>
                  </a:lnTo>
                  <a:lnTo>
                    <a:pt x="40" y="614"/>
                  </a:lnTo>
                  <a:lnTo>
                    <a:pt x="24" y="602"/>
                  </a:lnTo>
                  <a:lnTo>
                    <a:pt x="12" y="585"/>
                  </a:lnTo>
                  <a:lnTo>
                    <a:pt x="3" y="566"/>
                  </a:lnTo>
                  <a:lnTo>
                    <a:pt x="0" y="545"/>
                  </a:lnTo>
                  <a:lnTo>
                    <a:pt x="0" y="80"/>
                  </a:lnTo>
                  <a:lnTo>
                    <a:pt x="3" y="60"/>
                  </a:lnTo>
                  <a:lnTo>
                    <a:pt x="12" y="40"/>
                  </a:lnTo>
                  <a:lnTo>
                    <a:pt x="24" y="24"/>
                  </a:lnTo>
                  <a:lnTo>
                    <a:pt x="40" y="12"/>
                  </a:lnTo>
                  <a:lnTo>
                    <a:pt x="59" y="3"/>
                  </a:lnTo>
                  <a:lnTo>
                    <a:pt x="8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2" name="Rectangle 251"/>
            <p:cNvSpPr>
              <a:spLocks noChangeArrowheads="1"/>
            </p:cNvSpPr>
            <p:nvPr/>
          </p:nvSpPr>
          <p:spPr bwMode="auto">
            <a:xfrm>
              <a:off x="5494338" y="4437063"/>
              <a:ext cx="26987" cy="31750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3" name="Rectangle 252"/>
            <p:cNvSpPr>
              <a:spLocks noChangeArrowheads="1"/>
            </p:cNvSpPr>
            <p:nvPr/>
          </p:nvSpPr>
          <p:spPr bwMode="auto">
            <a:xfrm>
              <a:off x="5494338" y="4379913"/>
              <a:ext cx="26987" cy="30163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4" name="Rectangle 253"/>
            <p:cNvSpPr>
              <a:spLocks noChangeArrowheads="1"/>
            </p:cNvSpPr>
            <p:nvPr/>
          </p:nvSpPr>
          <p:spPr bwMode="auto">
            <a:xfrm>
              <a:off x="5494338" y="4611688"/>
              <a:ext cx="26987" cy="30163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5" name="Rectangle 254"/>
            <p:cNvSpPr>
              <a:spLocks noChangeArrowheads="1"/>
            </p:cNvSpPr>
            <p:nvPr/>
          </p:nvSpPr>
          <p:spPr bwMode="auto">
            <a:xfrm>
              <a:off x="5494338" y="4552950"/>
              <a:ext cx="26987" cy="31750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6" name="Rectangle 255"/>
            <p:cNvSpPr>
              <a:spLocks noChangeArrowheads="1"/>
            </p:cNvSpPr>
            <p:nvPr/>
          </p:nvSpPr>
          <p:spPr bwMode="auto">
            <a:xfrm>
              <a:off x="5494338" y="4495800"/>
              <a:ext cx="26987" cy="30163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7" name="Freeform 256"/>
            <p:cNvSpPr>
              <a:spLocks/>
            </p:cNvSpPr>
            <p:nvPr/>
          </p:nvSpPr>
          <p:spPr bwMode="auto">
            <a:xfrm>
              <a:off x="5543550" y="4376738"/>
              <a:ext cx="160337" cy="109538"/>
            </a:xfrm>
            <a:custGeom>
              <a:avLst/>
              <a:gdLst>
                <a:gd name="T0" fmla="*/ 80 w 909"/>
                <a:gd name="T1" fmla="*/ 0 h 623"/>
                <a:gd name="T2" fmla="*/ 829 w 909"/>
                <a:gd name="T3" fmla="*/ 0 h 623"/>
                <a:gd name="T4" fmla="*/ 850 w 909"/>
                <a:gd name="T5" fmla="*/ 3 h 623"/>
                <a:gd name="T6" fmla="*/ 869 w 909"/>
                <a:gd name="T7" fmla="*/ 11 h 623"/>
                <a:gd name="T8" fmla="*/ 885 w 909"/>
                <a:gd name="T9" fmla="*/ 23 h 623"/>
                <a:gd name="T10" fmla="*/ 897 w 909"/>
                <a:gd name="T11" fmla="*/ 39 h 623"/>
                <a:gd name="T12" fmla="*/ 906 w 909"/>
                <a:gd name="T13" fmla="*/ 59 h 623"/>
                <a:gd name="T14" fmla="*/ 909 w 909"/>
                <a:gd name="T15" fmla="*/ 79 h 623"/>
                <a:gd name="T16" fmla="*/ 909 w 909"/>
                <a:gd name="T17" fmla="*/ 544 h 623"/>
                <a:gd name="T18" fmla="*/ 906 w 909"/>
                <a:gd name="T19" fmla="*/ 565 h 623"/>
                <a:gd name="T20" fmla="*/ 897 w 909"/>
                <a:gd name="T21" fmla="*/ 585 h 623"/>
                <a:gd name="T22" fmla="*/ 885 w 909"/>
                <a:gd name="T23" fmla="*/ 600 h 623"/>
                <a:gd name="T24" fmla="*/ 869 w 909"/>
                <a:gd name="T25" fmla="*/ 613 h 623"/>
                <a:gd name="T26" fmla="*/ 850 w 909"/>
                <a:gd name="T27" fmla="*/ 621 h 623"/>
                <a:gd name="T28" fmla="*/ 829 w 909"/>
                <a:gd name="T29" fmla="*/ 623 h 623"/>
                <a:gd name="T30" fmla="*/ 80 w 909"/>
                <a:gd name="T31" fmla="*/ 623 h 623"/>
                <a:gd name="T32" fmla="*/ 59 w 909"/>
                <a:gd name="T33" fmla="*/ 621 h 623"/>
                <a:gd name="T34" fmla="*/ 40 w 909"/>
                <a:gd name="T35" fmla="*/ 613 h 623"/>
                <a:gd name="T36" fmla="*/ 24 w 909"/>
                <a:gd name="T37" fmla="*/ 601 h 623"/>
                <a:gd name="T38" fmla="*/ 12 w 909"/>
                <a:gd name="T39" fmla="*/ 585 h 623"/>
                <a:gd name="T40" fmla="*/ 3 w 909"/>
                <a:gd name="T41" fmla="*/ 565 h 623"/>
                <a:gd name="T42" fmla="*/ 0 w 909"/>
                <a:gd name="T43" fmla="*/ 544 h 623"/>
                <a:gd name="T44" fmla="*/ 0 w 909"/>
                <a:gd name="T45" fmla="*/ 79 h 623"/>
                <a:gd name="T46" fmla="*/ 3 w 909"/>
                <a:gd name="T47" fmla="*/ 59 h 623"/>
                <a:gd name="T48" fmla="*/ 12 w 909"/>
                <a:gd name="T49" fmla="*/ 39 h 623"/>
                <a:gd name="T50" fmla="*/ 24 w 909"/>
                <a:gd name="T51" fmla="*/ 23 h 623"/>
                <a:gd name="T52" fmla="*/ 40 w 909"/>
                <a:gd name="T53" fmla="*/ 11 h 623"/>
                <a:gd name="T54" fmla="*/ 59 w 909"/>
                <a:gd name="T55" fmla="*/ 3 h 623"/>
                <a:gd name="T56" fmla="*/ 80 w 909"/>
                <a:gd name="T57" fmla="*/ 0 h 6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909" h="623">
                  <a:moveTo>
                    <a:pt x="80" y="0"/>
                  </a:moveTo>
                  <a:lnTo>
                    <a:pt x="829" y="0"/>
                  </a:lnTo>
                  <a:lnTo>
                    <a:pt x="850" y="3"/>
                  </a:lnTo>
                  <a:lnTo>
                    <a:pt x="869" y="11"/>
                  </a:lnTo>
                  <a:lnTo>
                    <a:pt x="885" y="23"/>
                  </a:lnTo>
                  <a:lnTo>
                    <a:pt x="897" y="39"/>
                  </a:lnTo>
                  <a:lnTo>
                    <a:pt x="906" y="59"/>
                  </a:lnTo>
                  <a:lnTo>
                    <a:pt x="909" y="79"/>
                  </a:lnTo>
                  <a:lnTo>
                    <a:pt x="909" y="544"/>
                  </a:lnTo>
                  <a:lnTo>
                    <a:pt x="906" y="565"/>
                  </a:lnTo>
                  <a:lnTo>
                    <a:pt x="897" y="585"/>
                  </a:lnTo>
                  <a:lnTo>
                    <a:pt x="885" y="600"/>
                  </a:lnTo>
                  <a:lnTo>
                    <a:pt x="869" y="613"/>
                  </a:lnTo>
                  <a:lnTo>
                    <a:pt x="850" y="621"/>
                  </a:lnTo>
                  <a:lnTo>
                    <a:pt x="829" y="623"/>
                  </a:lnTo>
                  <a:lnTo>
                    <a:pt x="80" y="623"/>
                  </a:lnTo>
                  <a:lnTo>
                    <a:pt x="59" y="621"/>
                  </a:lnTo>
                  <a:lnTo>
                    <a:pt x="40" y="613"/>
                  </a:lnTo>
                  <a:lnTo>
                    <a:pt x="24" y="601"/>
                  </a:lnTo>
                  <a:lnTo>
                    <a:pt x="12" y="585"/>
                  </a:lnTo>
                  <a:lnTo>
                    <a:pt x="3" y="565"/>
                  </a:lnTo>
                  <a:lnTo>
                    <a:pt x="0" y="544"/>
                  </a:lnTo>
                  <a:lnTo>
                    <a:pt x="0" y="79"/>
                  </a:lnTo>
                  <a:lnTo>
                    <a:pt x="3" y="59"/>
                  </a:lnTo>
                  <a:lnTo>
                    <a:pt x="12" y="39"/>
                  </a:lnTo>
                  <a:lnTo>
                    <a:pt x="24" y="23"/>
                  </a:lnTo>
                  <a:lnTo>
                    <a:pt x="40" y="11"/>
                  </a:lnTo>
                  <a:lnTo>
                    <a:pt x="59" y="3"/>
                  </a:lnTo>
                  <a:lnTo>
                    <a:pt x="8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8" name="Rectangle 257"/>
            <p:cNvSpPr>
              <a:spLocks noChangeArrowheads="1"/>
            </p:cNvSpPr>
            <p:nvPr/>
          </p:nvSpPr>
          <p:spPr bwMode="auto">
            <a:xfrm>
              <a:off x="5726113" y="4379913"/>
              <a:ext cx="26987" cy="30163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9" name="Rectangle 258"/>
            <p:cNvSpPr>
              <a:spLocks noChangeArrowheads="1"/>
            </p:cNvSpPr>
            <p:nvPr/>
          </p:nvSpPr>
          <p:spPr bwMode="auto">
            <a:xfrm>
              <a:off x="5726113" y="4611688"/>
              <a:ext cx="26987" cy="30163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0" name="Rectangle 259"/>
            <p:cNvSpPr>
              <a:spLocks noChangeArrowheads="1"/>
            </p:cNvSpPr>
            <p:nvPr/>
          </p:nvSpPr>
          <p:spPr bwMode="auto">
            <a:xfrm>
              <a:off x="5726113" y="4437063"/>
              <a:ext cx="26987" cy="31750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1" name="Rectangle 260"/>
            <p:cNvSpPr>
              <a:spLocks noChangeArrowheads="1"/>
            </p:cNvSpPr>
            <p:nvPr/>
          </p:nvSpPr>
          <p:spPr bwMode="auto">
            <a:xfrm>
              <a:off x="5726113" y="4552950"/>
              <a:ext cx="26987" cy="31750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2" name="Rectangle 261"/>
            <p:cNvSpPr>
              <a:spLocks noChangeArrowheads="1"/>
            </p:cNvSpPr>
            <p:nvPr/>
          </p:nvSpPr>
          <p:spPr bwMode="auto">
            <a:xfrm>
              <a:off x="5726113" y="4495800"/>
              <a:ext cx="26987" cy="30163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39" name="Group 838"/>
          <p:cNvGrpSpPr/>
          <p:nvPr/>
        </p:nvGrpSpPr>
        <p:grpSpPr>
          <a:xfrm>
            <a:off x="4389683" y="4213225"/>
            <a:ext cx="596900" cy="595313"/>
            <a:chOff x="4383088" y="4213225"/>
            <a:chExt cx="596900" cy="59531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37" name="Freeform 266"/>
            <p:cNvSpPr>
              <a:spLocks/>
            </p:cNvSpPr>
            <p:nvPr/>
          </p:nvSpPr>
          <p:spPr bwMode="auto">
            <a:xfrm>
              <a:off x="4545013" y="4408488"/>
              <a:ext cx="260350" cy="233363"/>
            </a:xfrm>
            <a:custGeom>
              <a:avLst/>
              <a:gdLst>
                <a:gd name="T0" fmla="*/ 50 w 1475"/>
                <a:gd name="T1" fmla="*/ 0 h 1324"/>
                <a:gd name="T2" fmla="*/ 411 w 1475"/>
                <a:gd name="T3" fmla="*/ 0 h 1324"/>
                <a:gd name="T4" fmla="*/ 622 w 1475"/>
                <a:gd name="T5" fmla="*/ 191 h 1324"/>
                <a:gd name="T6" fmla="*/ 1426 w 1475"/>
                <a:gd name="T7" fmla="*/ 191 h 1324"/>
                <a:gd name="T8" fmla="*/ 1442 w 1475"/>
                <a:gd name="T9" fmla="*/ 194 h 1324"/>
                <a:gd name="T10" fmla="*/ 1455 w 1475"/>
                <a:gd name="T11" fmla="*/ 200 h 1324"/>
                <a:gd name="T12" fmla="*/ 1466 w 1475"/>
                <a:gd name="T13" fmla="*/ 211 h 1324"/>
                <a:gd name="T14" fmla="*/ 1473 w 1475"/>
                <a:gd name="T15" fmla="*/ 225 h 1324"/>
                <a:gd name="T16" fmla="*/ 1475 w 1475"/>
                <a:gd name="T17" fmla="*/ 241 h 1324"/>
                <a:gd name="T18" fmla="*/ 1475 w 1475"/>
                <a:gd name="T19" fmla="*/ 300 h 1324"/>
                <a:gd name="T20" fmla="*/ 288 w 1475"/>
                <a:gd name="T21" fmla="*/ 300 h 1324"/>
                <a:gd name="T22" fmla="*/ 88 w 1475"/>
                <a:gd name="T23" fmla="*/ 1324 h 1324"/>
                <a:gd name="T24" fmla="*/ 50 w 1475"/>
                <a:gd name="T25" fmla="*/ 1324 h 1324"/>
                <a:gd name="T26" fmla="*/ 35 w 1475"/>
                <a:gd name="T27" fmla="*/ 1322 h 1324"/>
                <a:gd name="T28" fmla="*/ 20 w 1475"/>
                <a:gd name="T29" fmla="*/ 1315 h 1324"/>
                <a:gd name="T30" fmla="*/ 10 w 1475"/>
                <a:gd name="T31" fmla="*/ 1304 h 1324"/>
                <a:gd name="T32" fmla="*/ 3 w 1475"/>
                <a:gd name="T33" fmla="*/ 1290 h 1324"/>
                <a:gd name="T34" fmla="*/ 0 w 1475"/>
                <a:gd name="T35" fmla="*/ 1274 h 1324"/>
                <a:gd name="T36" fmla="*/ 0 w 1475"/>
                <a:gd name="T37" fmla="*/ 49 h 1324"/>
                <a:gd name="T38" fmla="*/ 3 w 1475"/>
                <a:gd name="T39" fmla="*/ 33 h 1324"/>
                <a:gd name="T40" fmla="*/ 10 w 1475"/>
                <a:gd name="T41" fmla="*/ 20 h 1324"/>
                <a:gd name="T42" fmla="*/ 20 w 1475"/>
                <a:gd name="T43" fmla="*/ 9 h 1324"/>
                <a:gd name="T44" fmla="*/ 35 w 1475"/>
                <a:gd name="T45" fmla="*/ 2 h 1324"/>
                <a:gd name="T46" fmla="*/ 50 w 1475"/>
                <a:gd name="T47" fmla="*/ 0 h 1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475" h="1324">
                  <a:moveTo>
                    <a:pt x="50" y="0"/>
                  </a:moveTo>
                  <a:lnTo>
                    <a:pt x="411" y="0"/>
                  </a:lnTo>
                  <a:lnTo>
                    <a:pt x="622" y="191"/>
                  </a:lnTo>
                  <a:lnTo>
                    <a:pt x="1426" y="191"/>
                  </a:lnTo>
                  <a:lnTo>
                    <a:pt x="1442" y="194"/>
                  </a:lnTo>
                  <a:lnTo>
                    <a:pt x="1455" y="200"/>
                  </a:lnTo>
                  <a:lnTo>
                    <a:pt x="1466" y="211"/>
                  </a:lnTo>
                  <a:lnTo>
                    <a:pt x="1473" y="225"/>
                  </a:lnTo>
                  <a:lnTo>
                    <a:pt x="1475" y="241"/>
                  </a:lnTo>
                  <a:lnTo>
                    <a:pt x="1475" y="300"/>
                  </a:lnTo>
                  <a:lnTo>
                    <a:pt x="288" y="300"/>
                  </a:lnTo>
                  <a:lnTo>
                    <a:pt x="88" y="1324"/>
                  </a:lnTo>
                  <a:lnTo>
                    <a:pt x="50" y="1324"/>
                  </a:lnTo>
                  <a:lnTo>
                    <a:pt x="35" y="1322"/>
                  </a:lnTo>
                  <a:lnTo>
                    <a:pt x="20" y="1315"/>
                  </a:lnTo>
                  <a:lnTo>
                    <a:pt x="10" y="1304"/>
                  </a:lnTo>
                  <a:lnTo>
                    <a:pt x="3" y="1290"/>
                  </a:lnTo>
                  <a:lnTo>
                    <a:pt x="0" y="1274"/>
                  </a:lnTo>
                  <a:lnTo>
                    <a:pt x="0" y="49"/>
                  </a:lnTo>
                  <a:lnTo>
                    <a:pt x="3" y="33"/>
                  </a:lnTo>
                  <a:lnTo>
                    <a:pt x="10" y="20"/>
                  </a:lnTo>
                  <a:lnTo>
                    <a:pt x="20" y="9"/>
                  </a:lnTo>
                  <a:lnTo>
                    <a:pt x="35" y="2"/>
                  </a:lnTo>
                  <a:lnTo>
                    <a:pt x="5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8" name="Freeform 267"/>
            <p:cNvSpPr>
              <a:spLocks noEditPoints="1"/>
            </p:cNvSpPr>
            <p:nvPr/>
          </p:nvSpPr>
          <p:spPr bwMode="auto">
            <a:xfrm>
              <a:off x="4383088" y="4213225"/>
              <a:ext cx="596900" cy="595313"/>
            </a:xfrm>
            <a:custGeom>
              <a:avLst/>
              <a:gdLst>
                <a:gd name="T0" fmla="*/ 895 w 3384"/>
                <a:gd name="T1" fmla="*/ 943 h 3375"/>
                <a:gd name="T2" fmla="*/ 807 w 3384"/>
                <a:gd name="T3" fmla="*/ 997 h 3375"/>
                <a:gd name="T4" fmla="*/ 752 w 3384"/>
                <a:gd name="T5" fmla="*/ 1085 h 3375"/>
                <a:gd name="T6" fmla="*/ 740 w 3384"/>
                <a:gd name="T7" fmla="*/ 2381 h 3375"/>
                <a:gd name="T8" fmla="*/ 766 w 3384"/>
                <a:gd name="T9" fmla="*/ 2484 h 3375"/>
                <a:gd name="T10" fmla="*/ 833 w 3384"/>
                <a:gd name="T11" fmla="*/ 2563 h 3375"/>
                <a:gd name="T12" fmla="*/ 929 w 3384"/>
                <a:gd name="T13" fmla="*/ 2603 h 3375"/>
                <a:gd name="T14" fmla="*/ 2342 w 3384"/>
                <a:gd name="T15" fmla="*/ 2606 h 3375"/>
                <a:gd name="T16" fmla="*/ 2379 w 3384"/>
                <a:gd name="T17" fmla="*/ 2602 h 3375"/>
                <a:gd name="T18" fmla="*/ 2470 w 3384"/>
                <a:gd name="T19" fmla="*/ 2563 h 3375"/>
                <a:gd name="T20" fmla="*/ 2536 w 3384"/>
                <a:gd name="T21" fmla="*/ 2489 h 3375"/>
                <a:gd name="T22" fmla="*/ 2564 w 3384"/>
                <a:gd name="T23" fmla="*/ 2393 h 3375"/>
                <a:gd name="T24" fmla="*/ 2567 w 3384"/>
                <a:gd name="T25" fmla="*/ 1348 h 3375"/>
                <a:gd name="T26" fmla="*/ 2542 w 3384"/>
                <a:gd name="T27" fmla="*/ 1245 h 3375"/>
                <a:gd name="T28" fmla="*/ 2474 w 3384"/>
                <a:gd name="T29" fmla="*/ 1166 h 3375"/>
                <a:gd name="T30" fmla="*/ 2378 w 3384"/>
                <a:gd name="T31" fmla="*/ 1126 h 3375"/>
                <a:gd name="T32" fmla="*/ 1395 w 3384"/>
                <a:gd name="T33" fmla="*/ 932 h 3375"/>
                <a:gd name="T34" fmla="*/ 1795 w 3384"/>
                <a:gd name="T35" fmla="*/ 3 h 3375"/>
                <a:gd name="T36" fmla="*/ 2094 w 3384"/>
                <a:gd name="T37" fmla="*/ 48 h 3375"/>
                <a:gd name="T38" fmla="*/ 2373 w 3384"/>
                <a:gd name="T39" fmla="*/ 142 h 3375"/>
                <a:gd name="T40" fmla="*/ 2628 w 3384"/>
                <a:gd name="T41" fmla="*/ 281 h 3375"/>
                <a:gd name="T42" fmla="*/ 2854 w 3384"/>
                <a:gd name="T43" fmla="*/ 461 h 3375"/>
                <a:gd name="T44" fmla="*/ 3046 w 3384"/>
                <a:gd name="T45" fmla="*/ 675 h 3375"/>
                <a:gd name="T46" fmla="*/ 3199 w 3384"/>
                <a:gd name="T47" fmla="*/ 920 h 3375"/>
                <a:gd name="T48" fmla="*/ 3310 w 3384"/>
                <a:gd name="T49" fmla="*/ 1191 h 3375"/>
                <a:gd name="T50" fmla="*/ 3372 w 3384"/>
                <a:gd name="T51" fmla="*/ 1484 h 3375"/>
                <a:gd name="T52" fmla="*/ 3381 w 3384"/>
                <a:gd name="T53" fmla="*/ 1790 h 3375"/>
                <a:gd name="T54" fmla="*/ 3336 w 3384"/>
                <a:gd name="T55" fmla="*/ 2088 h 3375"/>
                <a:gd name="T56" fmla="*/ 3241 w 3384"/>
                <a:gd name="T57" fmla="*/ 2367 h 3375"/>
                <a:gd name="T58" fmla="*/ 3102 w 3384"/>
                <a:gd name="T59" fmla="*/ 2621 h 3375"/>
                <a:gd name="T60" fmla="*/ 2922 w 3384"/>
                <a:gd name="T61" fmla="*/ 2846 h 3375"/>
                <a:gd name="T62" fmla="*/ 2707 w 3384"/>
                <a:gd name="T63" fmla="*/ 3038 h 3375"/>
                <a:gd name="T64" fmla="*/ 2461 w 3384"/>
                <a:gd name="T65" fmla="*/ 3191 h 3375"/>
                <a:gd name="T66" fmla="*/ 2189 w 3384"/>
                <a:gd name="T67" fmla="*/ 3301 h 3375"/>
                <a:gd name="T68" fmla="*/ 1896 w 3384"/>
                <a:gd name="T69" fmla="*/ 3363 h 3375"/>
                <a:gd name="T70" fmla="*/ 1588 w 3384"/>
                <a:gd name="T71" fmla="*/ 3372 h 3375"/>
                <a:gd name="T72" fmla="*/ 1290 w 3384"/>
                <a:gd name="T73" fmla="*/ 3327 h 3375"/>
                <a:gd name="T74" fmla="*/ 1011 w 3384"/>
                <a:gd name="T75" fmla="*/ 3233 h 3375"/>
                <a:gd name="T76" fmla="*/ 756 w 3384"/>
                <a:gd name="T77" fmla="*/ 3094 h 3375"/>
                <a:gd name="T78" fmla="*/ 530 w 3384"/>
                <a:gd name="T79" fmla="*/ 2914 h 3375"/>
                <a:gd name="T80" fmla="*/ 338 w 3384"/>
                <a:gd name="T81" fmla="*/ 2700 h 3375"/>
                <a:gd name="T82" fmla="*/ 185 w 3384"/>
                <a:gd name="T83" fmla="*/ 2455 h 3375"/>
                <a:gd name="T84" fmla="*/ 74 w 3384"/>
                <a:gd name="T85" fmla="*/ 2184 h 3375"/>
                <a:gd name="T86" fmla="*/ 12 w 3384"/>
                <a:gd name="T87" fmla="*/ 1891 h 3375"/>
                <a:gd name="T88" fmla="*/ 3 w 3384"/>
                <a:gd name="T89" fmla="*/ 1584 h 3375"/>
                <a:gd name="T90" fmla="*/ 48 w 3384"/>
                <a:gd name="T91" fmla="*/ 1287 h 3375"/>
                <a:gd name="T92" fmla="*/ 143 w 3384"/>
                <a:gd name="T93" fmla="*/ 1008 h 3375"/>
                <a:gd name="T94" fmla="*/ 282 w 3384"/>
                <a:gd name="T95" fmla="*/ 754 h 3375"/>
                <a:gd name="T96" fmla="*/ 462 w 3384"/>
                <a:gd name="T97" fmla="*/ 529 h 3375"/>
                <a:gd name="T98" fmla="*/ 677 w 3384"/>
                <a:gd name="T99" fmla="*/ 338 h 3375"/>
                <a:gd name="T100" fmla="*/ 923 w 3384"/>
                <a:gd name="T101" fmla="*/ 184 h 3375"/>
                <a:gd name="T102" fmla="*/ 1195 w 3384"/>
                <a:gd name="T103" fmla="*/ 74 h 3375"/>
                <a:gd name="T104" fmla="*/ 1488 w 3384"/>
                <a:gd name="T105" fmla="*/ 12 h 3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384" h="3375">
                  <a:moveTo>
                    <a:pt x="966" y="932"/>
                  </a:moveTo>
                  <a:lnTo>
                    <a:pt x="930" y="934"/>
                  </a:lnTo>
                  <a:lnTo>
                    <a:pt x="895" y="943"/>
                  </a:lnTo>
                  <a:lnTo>
                    <a:pt x="862" y="956"/>
                  </a:lnTo>
                  <a:lnTo>
                    <a:pt x="833" y="975"/>
                  </a:lnTo>
                  <a:lnTo>
                    <a:pt x="807" y="997"/>
                  </a:lnTo>
                  <a:lnTo>
                    <a:pt x="784" y="1024"/>
                  </a:lnTo>
                  <a:lnTo>
                    <a:pt x="766" y="1052"/>
                  </a:lnTo>
                  <a:lnTo>
                    <a:pt x="752" y="1085"/>
                  </a:lnTo>
                  <a:lnTo>
                    <a:pt x="743" y="1120"/>
                  </a:lnTo>
                  <a:lnTo>
                    <a:pt x="740" y="1156"/>
                  </a:lnTo>
                  <a:lnTo>
                    <a:pt x="740" y="2381"/>
                  </a:lnTo>
                  <a:lnTo>
                    <a:pt x="743" y="2418"/>
                  </a:lnTo>
                  <a:lnTo>
                    <a:pt x="752" y="2453"/>
                  </a:lnTo>
                  <a:lnTo>
                    <a:pt x="766" y="2484"/>
                  </a:lnTo>
                  <a:lnTo>
                    <a:pt x="784" y="2514"/>
                  </a:lnTo>
                  <a:lnTo>
                    <a:pt x="807" y="2540"/>
                  </a:lnTo>
                  <a:lnTo>
                    <a:pt x="833" y="2563"/>
                  </a:lnTo>
                  <a:lnTo>
                    <a:pt x="862" y="2581"/>
                  </a:lnTo>
                  <a:lnTo>
                    <a:pt x="895" y="2595"/>
                  </a:lnTo>
                  <a:lnTo>
                    <a:pt x="929" y="2603"/>
                  </a:lnTo>
                  <a:lnTo>
                    <a:pt x="966" y="2606"/>
                  </a:lnTo>
                  <a:lnTo>
                    <a:pt x="2238" y="2606"/>
                  </a:lnTo>
                  <a:lnTo>
                    <a:pt x="2342" y="2606"/>
                  </a:lnTo>
                  <a:lnTo>
                    <a:pt x="2343" y="2606"/>
                  </a:lnTo>
                  <a:lnTo>
                    <a:pt x="2345" y="2606"/>
                  </a:lnTo>
                  <a:lnTo>
                    <a:pt x="2379" y="2602"/>
                  </a:lnTo>
                  <a:lnTo>
                    <a:pt x="2412" y="2594"/>
                  </a:lnTo>
                  <a:lnTo>
                    <a:pt x="2443" y="2580"/>
                  </a:lnTo>
                  <a:lnTo>
                    <a:pt x="2470" y="2563"/>
                  </a:lnTo>
                  <a:lnTo>
                    <a:pt x="2496" y="2541"/>
                  </a:lnTo>
                  <a:lnTo>
                    <a:pt x="2517" y="2517"/>
                  </a:lnTo>
                  <a:lnTo>
                    <a:pt x="2536" y="2489"/>
                  </a:lnTo>
                  <a:lnTo>
                    <a:pt x="2549" y="2460"/>
                  </a:lnTo>
                  <a:lnTo>
                    <a:pt x="2559" y="2427"/>
                  </a:lnTo>
                  <a:lnTo>
                    <a:pt x="2564" y="2393"/>
                  </a:lnTo>
                  <a:lnTo>
                    <a:pt x="2769" y="1407"/>
                  </a:lnTo>
                  <a:lnTo>
                    <a:pt x="2567" y="1407"/>
                  </a:lnTo>
                  <a:lnTo>
                    <a:pt x="2567" y="1348"/>
                  </a:lnTo>
                  <a:lnTo>
                    <a:pt x="2565" y="1311"/>
                  </a:lnTo>
                  <a:lnTo>
                    <a:pt x="2555" y="1276"/>
                  </a:lnTo>
                  <a:lnTo>
                    <a:pt x="2542" y="1245"/>
                  </a:lnTo>
                  <a:lnTo>
                    <a:pt x="2524" y="1215"/>
                  </a:lnTo>
                  <a:lnTo>
                    <a:pt x="2501" y="1188"/>
                  </a:lnTo>
                  <a:lnTo>
                    <a:pt x="2474" y="1166"/>
                  </a:lnTo>
                  <a:lnTo>
                    <a:pt x="2446" y="1148"/>
                  </a:lnTo>
                  <a:lnTo>
                    <a:pt x="2413" y="1134"/>
                  </a:lnTo>
                  <a:lnTo>
                    <a:pt x="2378" y="1126"/>
                  </a:lnTo>
                  <a:lnTo>
                    <a:pt x="2342" y="1123"/>
                  </a:lnTo>
                  <a:lnTo>
                    <a:pt x="1606" y="1123"/>
                  </a:lnTo>
                  <a:lnTo>
                    <a:pt x="1395" y="932"/>
                  </a:lnTo>
                  <a:lnTo>
                    <a:pt x="966" y="932"/>
                  </a:lnTo>
                  <a:close/>
                  <a:moveTo>
                    <a:pt x="1691" y="0"/>
                  </a:moveTo>
                  <a:lnTo>
                    <a:pt x="1795" y="3"/>
                  </a:lnTo>
                  <a:lnTo>
                    <a:pt x="1896" y="12"/>
                  </a:lnTo>
                  <a:lnTo>
                    <a:pt x="1997" y="28"/>
                  </a:lnTo>
                  <a:lnTo>
                    <a:pt x="2094" y="48"/>
                  </a:lnTo>
                  <a:lnTo>
                    <a:pt x="2189" y="74"/>
                  </a:lnTo>
                  <a:lnTo>
                    <a:pt x="2283" y="105"/>
                  </a:lnTo>
                  <a:lnTo>
                    <a:pt x="2373" y="142"/>
                  </a:lnTo>
                  <a:lnTo>
                    <a:pt x="2461" y="184"/>
                  </a:lnTo>
                  <a:lnTo>
                    <a:pt x="2546" y="230"/>
                  </a:lnTo>
                  <a:lnTo>
                    <a:pt x="2628" y="281"/>
                  </a:lnTo>
                  <a:lnTo>
                    <a:pt x="2707" y="338"/>
                  </a:lnTo>
                  <a:lnTo>
                    <a:pt x="2782" y="397"/>
                  </a:lnTo>
                  <a:lnTo>
                    <a:pt x="2854" y="461"/>
                  </a:lnTo>
                  <a:lnTo>
                    <a:pt x="2922" y="529"/>
                  </a:lnTo>
                  <a:lnTo>
                    <a:pt x="2986" y="600"/>
                  </a:lnTo>
                  <a:lnTo>
                    <a:pt x="3046" y="675"/>
                  </a:lnTo>
                  <a:lnTo>
                    <a:pt x="3102" y="754"/>
                  </a:lnTo>
                  <a:lnTo>
                    <a:pt x="3153" y="836"/>
                  </a:lnTo>
                  <a:lnTo>
                    <a:pt x="3199" y="920"/>
                  </a:lnTo>
                  <a:lnTo>
                    <a:pt x="3241" y="1008"/>
                  </a:lnTo>
                  <a:lnTo>
                    <a:pt x="3278" y="1098"/>
                  </a:lnTo>
                  <a:lnTo>
                    <a:pt x="3310" y="1191"/>
                  </a:lnTo>
                  <a:lnTo>
                    <a:pt x="3336" y="1287"/>
                  </a:lnTo>
                  <a:lnTo>
                    <a:pt x="3356" y="1384"/>
                  </a:lnTo>
                  <a:lnTo>
                    <a:pt x="3372" y="1484"/>
                  </a:lnTo>
                  <a:lnTo>
                    <a:pt x="3381" y="1584"/>
                  </a:lnTo>
                  <a:lnTo>
                    <a:pt x="3384" y="1686"/>
                  </a:lnTo>
                  <a:lnTo>
                    <a:pt x="3381" y="1790"/>
                  </a:lnTo>
                  <a:lnTo>
                    <a:pt x="3372" y="1891"/>
                  </a:lnTo>
                  <a:lnTo>
                    <a:pt x="3356" y="1991"/>
                  </a:lnTo>
                  <a:lnTo>
                    <a:pt x="3336" y="2088"/>
                  </a:lnTo>
                  <a:lnTo>
                    <a:pt x="3310" y="2184"/>
                  </a:lnTo>
                  <a:lnTo>
                    <a:pt x="3278" y="2277"/>
                  </a:lnTo>
                  <a:lnTo>
                    <a:pt x="3241" y="2367"/>
                  </a:lnTo>
                  <a:lnTo>
                    <a:pt x="3199" y="2455"/>
                  </a:lnTo>
                  <a:lnTo>
                    <a:pt x="3153" y="2539"/>
                  </a:lnTo>
                  <a:lnTo>
                    <a:pt x="3102" y="2621"/>
                  </a:lnTo>
                  <a:lnTo>
                    <a:pt x="3046" y="2700"/>
                  </a:lnTo>
                  <a:lnTo>
                    <a:pt x="2986" y="2775"/>
                  </a:lnTo>
                  <a:lnTo>
                    <a:pt x="2922" y="2846"/>
                  </a:lnTo>
                  <a:lnTo>
                    <a:pt x="2854" y="2914"/>
                  </a:lnTo>
                  <a:lnTo>
                    <a:pt x="2782" y="2978"/>
                  </a:lnTo>
                  <a:lnTo>
                    <a:pt x="2707" y="3038"/>
                  </a:lnTo>
                  <a:lnTo>
                    <a:pt x="2628" y="3094"/>
                  </a:lnTo>
                  <a:lnTo>
                    <a:pt x="2546" y="3145"/>
                  </a:lnTo>
                  <a:lnTo>
                    <a:pt x="2461" y="3191"/>
                  </a:lnTo>
                  <a:lnTo>
                    <a:pt x="2373" y="3233"/>
                  </a:lnTo>
                  <a:lnTo>
                    <a:pt x="2283" y="3270"/>
                  </a:lnTo>
                  <a:lnTo>
                    <a:pt x="2189" y="3301"/>
                  </a:lnTo>
                  <a:lnTo>
                    <a:pt x="2094" y="3327"/>
                  </a:lnTo>
                  <a:lnTo>
                    <a:pt x="1997" y="3347"/>
                  </a:lnTo>
                  <a:lnTo>
                    <a:pt x="1896" y="3363"/>
                  </a:lnTo>
                  <a:lnTo>
                    <a:pt x="1795" y="3372"/>
                  </a:lnTo>
                  <a:lnTo>
                    <a:pt x="1691" y="3375"/>
                  </a:lnTo>
                  <a:lnTo>
                    <a:pt x="1588" y="3372"/>
                  </a:lnTo>
                  <a:lnTo>
                    <a:pt x="1488" y="3363"/>
                  </a:lnTo>
                  <a:lnTo>
                    <a:pt x="1387" y="3347"/>
                  </a:lnTo>
                  <a:lnTo>
                    <a:pt x="1290" y="3327"/>
                  </a:lnTo>
                  <a:lnTo>
                    <a:pt x="1195" y="3301"/>
                  </a:lnTo>
                  <a:lnTo>
                    <a:pt x="1101" y="3270"/>
                  </a:lnTo>
                  <a:lnTo>
                    <a:pt x="1011" y="3233"/>
                  </a:lnTo>
                  <a:lnTo>
                    <a:pt x="923" y="3191"/>
                  </a:lnTo>
                  <a:lnTo>
                    <a:pt x="838" y="3145"/>
                  </a:lnTo>
                  <a:lnTo>
                    <a:pt x="756" y="3094"/>
                  </a:lnTo>
                  <a:lnTo>
                    <a:pt x="677" y="3038"/>
                  </a:lnTo>
                  <a:lnTo>
                    <a:pt x="602" y="2978"/>
                  </a:lnTo>
                  <a:lnTo>
                    <a:pt x="530" y="2914"/>
                  </a:lnTo>
                  <a:lnTo>
                    <a:pt x="462" y="2846"/>
                  </a:lnTo>
                  <a:lnTo>
                    <a:pt x="398" y="2775"/>
                  </a:lnTo>
                  <a:lnTo>
                    <a:pt x="338" y="2700"/>
                  </a:lnTo>
                  <a:lnTo>
                    <a:pt x="282" y="2621"/>
                  </a:lnTo>
                  <a:lnTo>
                    <a:pt x="231" y="2539"/>
                  </a:lnTo>
                  <a:lnTo>
                    <a:pt x="185" y="2455"/>
                  </a:lnTo>
                  <a:lnTo>
                    <a:pt x="143" y="2367"/>
                  </a:lnTo>
                  <a:lnTo>
                    <a:pt x="106" y="2277"/>
                  </a:lnTo>
                  <a:lnTo>
                    <a:pt x="74" y="2184"/>
                  </a:lnTo>
                  <a:lnTo>
                    <a:pt x="48" y="2088"/>
                  </a:lnTo>
                  <a:lnTo>
                    <a:pt x="28" y="1991"/>
                  </a:lnTo>
                  <a:lnTo>
                    <a:pt x="12" y="1891"/>
                  </a:lnTo>
                  <a:lnTo>
                    <a:pt x="3" y="1790"/>
                  </a:lnTo>
                  <a:lnTo>
                    <a:pt x="0" y="1686"/>
                  </a:lnTo>
                  <a:lnTo>
                    <a:pt x="3" y="1584"/>
                  </a:lnTo>
                  <a:lnTo>
                    <a:pt x="12" y="1484"/>
                  </a:lnTo>
                  <a:lnTo>
                    <a:pt x="28" y="1384"/>
                  </a:lnTo>
                  <a:lnTo>
                    <a:pt x="48" y="1287"/>
                  </a:lnTo>
                  <a:lnTo>
                    <a:pt x="74" y="1191"/>
                  </a:lnTo>
                  <a:lnTo>
                    <a:pt x="106" y="1098"/>
                  </a:lnTo>
                  <a:lnTo>
                    <a:pt x="143" y="1008"/>
                  </a:lnTo>
                  <a:lnTo>
                    <a:pt x="185" y="920"/>
                  </a:lnTo>
                  <a:lnTo>
                    <a:pt x="231" y="836"/>
                  </a:lnTo>
                  <a:lnTo>
                    <a:pt x="282" y="754"/>
                  </a:lnTo>
                  <a:lnTo>
                    <a:pt x="338" y="675"/>
                  </a:lnTo>
                  <a:lnTo>
                    <a:pt x="398" y="600"/>
                  </a:lnTo>
                  <a:lnTo>
                    <a:pt x="462" y="529"/>
                  </a:lnTo>
                  <a:lnTo>
                    <a:pt x="530" y="461"/>
                  </a:lnTo>
                  <a:lnTo>
                    <a:pt x="602" y="397"/>
                  </a:lnTo>
                  <a:lnTo>
                    <a:pt x="677" y="338"/>
                  </a:lnTo>
                  <a:lnTo>
                    <a:pt x="756" y="281"/>
                  </a:lnTo>
                  <a:lnTo>
                    <a:pt x="838" y="230"/>
                  </a:lnTo>
                  <a:lnTo>
                    <a:pt x="923" y="184"/>
                  </a:lnTo>
                  <a:lnTo>
                    <a:pt x="1011" y="142"/>
                  </a:lnTo>
                  <a:lnTo>
                    <a:pt x="1101" y="105"/>
                  </a:lnTo>
                  <a:lnTo>
                    <a:pt x="1195" y="74"/>
                  </a:lnTo>
                  <a:lnTo>
                    <a:pt x="1290" y="48"/>
                  </a:lnTo>
                  <a:lnTo>
                    <a:pt x="1387" y="28"/>
                  </a:lnTo>
                  <a:lnTo>
                    <a:pt x="1488" y="12"/>
                  </a:lnTo>
                  <a:lnTo>
                    <a:pt x="1588" y="3"/>
                  </a:lnTo>
                  <a:lnTo>
                    <a:pt x="169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49" name="Group 848"/>
          <p:cNvGrpSpPr/>
          <p:nvPr/>
        </p:nvGrpSpPr>
        <p:grpSpPr>
          <a:xfrm>
            <a:off x="3454189" y="4213225"/>
            <a:ext cx="596900" cy="595313"/>
            <a:chOff x="3454400" y="4213225"/>
            <a:chExt cx="596900" cy="59531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43" name="Freeform 272"/>
            <p:cNvSpPr>
              <a:spLocks/>
            </p:cNvSpPr>
            <p:nvPr/>
          </p:nvSpPr>
          <p:spPr bwMode="auto">
            <a:xfrm>
              <a:off x="3819525" y="4462463"/>
              <a:ext cx="34925" cy="34925"/>
            </a:xfrm>
            <a:custGeom>
              <a:avLst/>
              <a:gdLst>
                <a:gd name="T0" fmla="*/ 100 w 198"/>
                <a:gd name="T1" fmla="*/ 0 h 199"/>
                <a:gd name="T2" fmla="*/ 122 w 198"/>
                <a:gd name="T3" fmla="*/ 4 h 199"/>
                <a:gd name="T4" fmla="*/ 143 w 198"/>
                <a:gd name="T5" fmla="*/ 11 h 199"/>
                <a:gd name="T6" fmla="*/ 161 w 198"/>
                <a:gd name="T7" fmla="*/ 22 h 199"/>
                <a:gd name="T8" fmla="*/ 177 w 198"/>
                <a:gd name="T9" fmla="*/ 37 h 199"/>
                <a:gd name="T10" fmla="*/ 189 w 198"/>
                <a:gd name="T11" fmla="*/ 56 h 199"/>
                <a:gd name="T12" fmla="*/ 196 w 198"/>
                <a:gd name="T13" fmla="*/ 77 h 199"/>
                <a:gd name="T14" fmla="*/ 198 w 198"/>
                <a:gd name="T15" fmla="*/ 100 h 199"/>
                <a:gd name="T16" fmla="*/ 196 w 198"/>
                <a:gd name="T17" fmla="*/ 122 h 199"/>
                <a:gd name="T18" fmla="*/ 189 w 198"/>
                <a:gd name="T19" fmla="*/ 144 h 199"/>
                <a:gd name="T20" fmla="*/ 177 w 198"/>
                <a:gd name="T21" fmla="*/ 162 h 199"/>
                <a:gd name="T22" fmla="*/ 161 w 198"/>
                <a:gd name="T23" fmla="*/ 177 h 199"/>
                <a:gd name="T24" fmla="*/ 143 w 198"/>
                <a:gd name="T25" fmla="*/ 189 h 199"/>
                <a:gd name="T26" fmla="*/ 122 w 198"/>
                <a:gd name="T27" fmla="*/ 196 h 199"/>
                <a:gd name="T28" fmla="*/ 100 w 198"/>
                <a:gd name="T29" fmla="*/ 199 h 199"/>
                <a:gd name="T30" fmla="*/ 76 w 198"/>
                <a:gd name="T31" fmla="*/ 196 h 199"/>
                <a:gd name="T32" fmla="*/ 56 w 198"/>
                <a:gd name="T33" fmla="*/ 189 h 199"/>
                <a:gd name="T34" fmla="*/ 37 w 198"/>
                <a:gd name="T35" fmla="*/ 177 h 199"/>
                <a:gd name="T36" fmla="*/ 22 w 198"/>
                <a:gd name="T37" fmla="*/ 162 h 199"/>
                <a:gd name="T38" fmla="*/ 11 w 198"/>
                <a:gd name="T39" fmla="*/ 144 h 199"/>
                <a:gd name="T40" fmla="*/ 2 w 198"/>
                <a:gd name="T41" fmla="*/ 122 h 199"/>
                <a:gd name="T42" fmla="*/ 0 w 198"/>
                <a:gd name="T43" fmla="*/ 100 h 199"/>
                <a:gd name="T44" fmla="*/ 2 w 198"/>
                <a:gd name="T45" fmla="*/ 77 h 199"/>
                <a:gd name="T46" fmla="*/ 11 w 198"/>
                <a:gd name="T47" fmla="*/ 56 h 199"/>
                <a:gd name="T48" fmla="*/ 22 w 198"/>
                <a:gd name="T49" fmla="*/ 37 h 199"/>
                <a:gd name="T50" fmla="*/ 37 w 198"/>
                <a:gd name="T51" fmla="*/ 22 h 199"/>
                <a:gd name="T52" fmla="*/ 56 w 198"/>
                <a:gd name="T53" fmla="*/ 11 h 199"/>
                <a:gd name="T54" fmla="*/ 76 w 198"/>
                <a:gd name="T55" fmla="*/ 4 h 199"/>
                <a:gd name="T56" fmla="*/ 100 w 198"/>
                <a:gd name="T57" fmla="*/ 0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98" h="199">
                  <a:moveTo>
                    <a:pt x="100" y="0"/>
                  </a:moveTo>
                  <a:lnTo>
                    <a:pt x="122" y="4"/>
                  </a:lnTo>
                  <a:lnTo>
                    <a:pt x="143" y="11"/>
                  </a:lnTo>
                  <a:lnTo>
                    <a:pt x="161" y="22"/>
                  </a:lnTo>
                  <a:lnTo>
                    <a:pt x="177" y="37"/>
                  </a:lnTo>
                  <a:lnTo>
                    <a:pt x="189" y="56"/>
                  </a:lnTo>
                  <a:lnTo>
                    <a:pt x="196" y="77"/>
                  </a:lnTo>
                  <a:lnTo>
                    <a:pt x="198" y="100"/>
                  </a:lnTo>
                  <a:lnTo>
                    <a:pt x="196" y="122"/>
                  </a:lnTo>
                  <a:lnTo>
                    <a:pt x="189" y="144"/>
                  </a:lnTo>
                  <a:lnTo>
                    <a:pt x="177" y="162"/>
                  </a:lnTo>
                  <a:lnTo>
                    <a:pt x="161" y="177"/>
                  </a:lnTo>
                  <a:lnTo>
                    <a:pt x="143" y="189"/>
                  </a:lnTo>
                  <a:lnTo>
                    <a:pt x="122" y="196"/>
                  </a:lnTo>
                  <a:lnTo>
                    <a:pt x="100" y="199"/>
                  </a:lnTo>
                  <a:lnTo>
                    <a:pt x="76" y="196"/>
                  </a:lnTo>
                  <a:lnTo>
                    <a:pt x="56" y="189"/>
                  </a:lnTo>
                  <a:lnTo>
                    <a:pt x="37" y="177"/>
                  </a:lnTo>
                  <a:lnTo>
                    <a:pt x="22" y="162"/>
                  </a:lnTo>
                  <a:lnTo>
                    <a:pt x="11" y="144"/>
                  </a:lnTo>
                  <a:lnTo>
                    <a:pt x="2" y="122"/>
                  </a:lnTo>
                  <a:lnTo>
                    <a:pt x="0" y="100"/>
                  </a:lnTo>
                  <a:lnTo>
                    <a:pt x="2" y="77"/>
                  </a:lnTo>
                  <a:lnTo>
                    <a:pt x="11" y="56"/>
                  </a:lnTo>
                  <a:lnTo>
                    <a:pt x="22" y="37"/>
                  </a:lnTo>
                  <a:lnTo>
                    <a:pt x="37" y="22"/>
                  </a:lnTo>
                  <a:lnTo>
                    <a:pt x="56" y="11"/>
                  </a:lnTo>
                  <a:lnTo>
                    <a:pt x="76" y="4"/>
                  </a:lnTo>
                  <a:lnTo>
                    <a:pt x="10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4" name="Freeform 273"/>
            <p:cNvSpPr>
              <a:spLocks/>
            </p:cNvSpPr>
            <p:nvPr/>
          </p:nvSpPr>
          <p:spPr bwMode="auto">
            <a:xfrm>
              <a:off x="3848100" y="4435475"/>
              <a:ext cx="34925" cy="34925"/>
            </a:xfrm>
            <a:custGeom>
              <a:avLst/>
              <a:gdLst>
                <a:gd name="T0" fmla="*/ 100 w 199"/>
                <a:gd name="T1" fmla="*/ 0 h 198"/>
                <a:gd name="T2" fmla="*/ 122 w 199"/>
                <a:gd name="T3" fmla="*/ 2 h 198"/>
                <a:gd name="T4" fmla="*/ 144 w 199"/>
                <a:gd name="T5" fmla="*/ 10 h 198"/>
                <a:gd name="T6" fmla="*/ 162 w 199"/>
                <a:gd name="T7" fmla="*/ 21 h 198"/>
                <a:gd name="T8" fmla="*/ 178 w 199"/>
                <a:gd name="T9" fmla="*/ 37 h 198"/>
                <a:gd name="T10" fmla="*/ 189 w 199"/>
                <a:gd name="T11" fmla="*/ 55 h 198"/>
                <a:gd name="T12" fmla="*/ 196 w 199"/>
                <a:gd name="T13" fmla="*/ 76 h 198"/>
                <a:gd name="T14" fmla="*/ 199 w 199"/>
                <a:gd name="T15" fmla="*/ 99 h 198"/>
                <a:gd name="T16" fmla="*/ 196 w 199"/>
                <a:gd name="T17" fmla="*/ 122 h 198"/>
                <a:gd name="T18" fmla="*/ 189 w 199"/>
                <a:gd name="T19" fmla="*/ 142 h 198"/>
                <a:gd name="T20" fmla="*/ 178 w 199"/>
                <a:gd name="T21" fmla="*/ 161 h 198"/>
                <a:gd name="T22" fmla="*/ 162 w 199"/>
                <a:gd name="T23" fmla="*/ 176 h 198"/>
                <a:gd name="T24" fmla="*/ 144 w 199"/>
                <a:gd name="T25" fmla="*/ 188 h 198"/>
                <a:gd name="T26" fmla="*/ 122 w 199"/>
                <a:gd name="T27" fmla="*/ 195 h 198"/>
                <a:gd name="T28" fmla="*/ 100 w 199"/>
                <a:gd name="T29" fmla="*/ 198 h 198"/>
                <a:gd name="T30" fmla="*/ 77 w 199"/>
                <a:gd name="T31" fmla="*/ 195 h 198"/>
                <a:gd name="T32" fmla="*/ 56 w 199"/>
                <a:gd name="T33" fmla="*/ 188 h 198"/>
                <a:gd name="T34" fmla="*/ 37 w 199"/>
                <a:gd name="T35" fmla="*/ 176 h 198"/>
                <a:gd name="T36" fmla="*/ 22 w 199"/>
                <a:gd name="T37" fmla="*/ 161 h 198"/>
                <a:gd name="T38" fmla="*/ 11 w 199"/>
                <a:gd name="T39" fmla="*/ 142 h 198"/>
                <a:gd name="T40" fmla="*/ 3 w 199"/>
                <a:gd name="T41" fmla="*/ 122 h 198"/>
                <a:gd name="T42" fmla="*/ 0 w 199"/>
                <a:gd name="T43" fmla="*/ 99 h 198"/>
                <a:gd name="T44" fmla="*/ 3 w 199"/>
                <a:gd name="T45" fmla="*/ 76 h 198"/>
                <a:gd name="T46" fmla="*/ 11 w 199"/>
                <a:gd name="T47" fmla="*/ 55 h 198"/>
                <a:gd name="T48" fmla="*/ 22 w 199"/>
                <a:gd name="T49" fmla="*/ 37 h 198"/>
                <a:gd name="T50" fmla="*/ 37 w 199"/>
                <a:gd name="T51" fmla="*/ 21 h 198"/>
                <a:gd name="T52" fmla="*/ 56 w 199"/>
                <a:gd name="T53" fmla="*/ 10 h 198"/>
                <a:gd name="T54" fmla="*/ 77 w 199"/>
                <a:gd name="T55" fmla="*/ 2 h 198"/>
                <a:gd name="T56" fmla="*/ 100 w 199"/>
                <a:gd name="T57" fmla="*/ 0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99" h="198">
                  <a:moveTo>
                    <a:pt x="100" y="0"/>
                  </a:moveTo>
                  <a:lnTo>
                    <a:pt x="122" y="2"/>
                  </a:lnTo>
                  <a:lnTo>
                    <a:pt x="144" y="10"/>
                  </a:lnTo>
                  <a:lnTo>
                    <a:pt x="162" y="21"/>
                  </a:lnTo>
                  <a:lnTo>
                    <a:pt x="178" y="37"/>
                  </a:lnTo>
                  <a:lnTo>
                    <a:pt x="189" y="55"/>
                  </a:lnTo>
                  <a:lnTo>
                    <a:pt x="196" y="76"/>
                  </a:lnTo>
                  <a:lnTo>
                    <a:pt x="199" y="99"/>
                  </a:lnTo>
                  <a:lnTo>
                    <a:pt x="196" y="122"/>
                  </a:lnTo>
                  <a:lnTo>
                    <a:pt x="189" y="142"/>
                  </a:lnTo>
                  <a:lnTo>
                    <a:pt x="178" y="161"/>
                  </a:lnTo>
                  <a:lnTo>
                    <a:pt x="162" y="176"/>
                  </a:lnTo>
                  <a:lnTo>
                    <a:pt x="144" y="188"/>
                  </a:lnTo>
                  <a:lnTo>
                    <a:pt x="122" y="195"/>
                  </a:lnTo>
                  <a:lnTo>
                    <a:pt x="100" y="198"/>
                  </a:lnTo>
                  <a:lnTo>
                    <a:pt x="77" y="195"/>
                  </a:lnTo>
                  <a:lnTo>
                    <a:pt x="56" y="188"/>
                  </a:lnTo>
                  <a:lnTo>
                    <a:pt x="37" y="176"/>
                  </a:lnTo>
                  <a:lnTo>
                    <a:pt x="22" y="161"/>
                  </a:lnTo>
                  <a:lnTo>
                    <a:pt x="11" y="142"/>
                  </a:lnTo>
                  <a:lnTo>
                    <a:pt x="3" y="122"/>
                  </a:lnTo>
                  <a:lnTo>
                    <a:pt x="0" y="99"/>
                  </a:lnTo>
                  <a:lnTo>
                    <a:pt x="3" y="76"/>
                  </a:lnTo>
                  <a:lnTo>
                    <a:pt x="11" y="55"/>
                  </a:lnTo>
                  <a:lnTo>
                    <a:pt x="22" y="37"/>
                  </a:lnTo>
                  <a:lnTo>
                    <a:pt x="37" y="21"/>
                  </a:lnTo>
                  <a:lnTo>
                    <a:pt x="56" y="10"/>
                  </a:lnTo>
                  <a:lnTo>
                    <a:pt x="77" y="2"/>
                  </a:lnTo>
                  <a:lnTo>
                    <a:pt x="10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5" name="Freeform 274"/>
            <p:cNvSpPr>
              <a:spLocks/>
            </p:cNvSpPr>
            <p:nvPr/>
          </p:nvSpPr>
          <p:spPr bwMode="auto">
            <a:xfrm>
              <a:off x="3592513" y="4446588"/>
              <a:ext cx="74613" cy="74613"/>
            </a:xfrm>
            <a:custGeom>
              <a:avLst/>
              <a:gdLst>
                <a:gd name="T0" fmla="*/ 139 w 424"/>
                <a:gd name="T1" fmla="*/ 0 h 424"/>
                <a:gd name="T2" fmla="*/ 285 w 424"/>
                <a:gd name="T3" fmla="*/ 0 h 424"/>
                <a:gd name="T4" fmla="*/ 285 w 424"/>
                <a:gd name="T5" fmla="*/ 139 h 424"/>
                <a:gd name="T6" fmla="*/ 424 w 424"/>
                <a:gd name="T7" fmla="*/ 139 h 424"/>
                <a:gd name="T8" fmla="*/ 424 w 424"/>
                <a:gd name="T9" fmla="*/ 285 h 424"/>
                <a:gd name="T10" fmla="*/ 285 w 424"/>
                <a:gd name="T11" fmla="*/ 285 h 424"/>
                <a:gd name="T12" fmla="*/ 285 w 424"/>
                <a:gd name="T13" fmla="*/ 424 h 424"/>
                <a:gd name="T14" fmla="*/ 139 w 424"/>
                <a:gd name="T15" fmla="*/ 424 h 424"/>
                <a:gd name="T16" fmla="*/ 139 w 424"/>
                <a:gd name="T17" fmla="*/ 285 h 424"/>
                <a:gd name="T18" fmla="*/ 0 w 424"/>
                <a:gd name="T19" fmla="*/ 285 h 424"/>
                <a:gd name="T20" fmla="*/ 0 w 424"/>
                <a:gd name="T21" fmla="*/ 139 h 424"/>
                <a:gd name="T22" fmla="*/ 139 w 424"/>
                <a:gd name="T23" fmla="*/ 139 h 424"/>
                <a:gd name="T24" fmla="*/ 139 w 424"/>
                <a:gd name="T25" fmla="*/ 0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24" h="424">
                  <a:moveTo>
                    <a:pt x="139" y="0"/>
                  </a:moveTo>
                  <a:lnTo>
                    <a:pt x="285" y="0"/>
                  </a:lnTo>
                  <a:lnTo>
                    <a:pt x="285" y="139"/>
                  </a:lnTo>
                  <a:lnTo>
                    <a:pt x="424" y="139"/>
                  </a:lnTo>
                  <a:lnTo>
                    <a:pt x="424" y="285"/>
                  </a:lnTo>
                  <a:lnTo>
                    <a:pt x="285" y="285"/>
                  </a:lnTo>
                  <a:lnTo>
                    <a:pt x="285" y="424"/>
                  </a:lnTo>
                  <a:lnTo>
                    <a:pt x="139" y="424"/>
                  </a:lnTo>
                  <a:lnTo>
                    <a:pt x="139" y="285"/>
                  </a:lnTo>
                  <a:lnTo>
                    <a:pt x="0" y="285"/>
                  </a:lnTo>
                  <a:lnTo>
                    <a:pt x="0" y="139"/>
                  </a:lnTo>
                  <a:lnTo>
                    <a:pt x="139" y="139"/>
                  </a:lnTo>
                  <a:lnTo>
                    <a:pt x="13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6" name="Freeform 275"/>
            <p:cNvSpPr>
              <a:spLocks noEditPoints="1"/>
            </p:cNvSpPr>
            <p:nvPr/>
          </p:nvSpPr>
          <p:spPr bwMode="auto">
            <a:xfrm>
              <a:off x="3454400" y="4213225"/>
              <a:ext cx="596900" cy="595313"/>
            </a:xfrm>
            <a:custGeom>
              <a:avLst/>
              <a:gdLst>
                <a:gd name="T0" fmla="*/ 960 w 3384"/>
                <a:gd name="T1" fmla="*/ 1028 h 3375"/>
                <a:gd name="T2" fmla="*/ 791 w 3384"/>
                <a:gd name="T3" fmla="*/ 1135 h 3375"/>
                <a:gd name="T4" fmla="*/ 683 w 3384"/>
                <a:gd name="T5" fmla="*/ 1304 h 3375"/>
                <a:gd name="T6" fmla="*/ 656 w 3384"/>
                <a:gd name="T7" fmla="*/ 1461 h 3375"/>
                <a:gd name="T8" fmla="*/ 609 w 3384"/>
                <a:gd name="T9" fmla="*/ 2217 h 3375"/>
                <a:gd name="T10" fmla="*/ 650 w 3384"/>
                <a:gd name="T11" fmla="*/ 2344 h 3375"/>
                <a:gd name="T12" fmla="*/ 755 w 3384"/>
                <a:gd name="T13" fmla="*/ 2420 h 3375"/>
                <a:gd name="T14" fmla="*/ 1295 w 3384"/>
                <a:gd name="T15" fmla="*/ 1918 h 3375"/>
                <a:gd name="T16" fmla="*/ 2596 w 3384"/>
                <a:gd name="T17" fmla="*/ 2428 h 3375"/>
                <a:gd name="T18" fmla="*/ 2712 w 3384"/>
                <a:gd name="T19" fmla="*/ 2369 h 3375"/>
                <a:gd name="T20" fmla="*/ 2772 w 3384"/>
                <a:gd name="T21" fmla="*/ 2252 h 3375"/>
                <a:gd name="T22" fmla="*/ 2728 w 3384"/>
                <a:gd name="T23" fmla="*/ 1465 h 3375"/>
                <a:gd name="T24" fmla="*/ 2715 w 3384"/>
                <a:gd name="T25" fmla="*/ 1353 h 3375"/>
                <a:gd name="T26" fmla="*/ 2627 w 3384"/>
                <a:gd name="T27" fmla="*/ 1172 h 3375"/>
                <a:gd name="T28" fmla="*/ 2471 w 3384"/>
                <a:gd name="T29" fmla="*/ 1047 h 3375"/>
                <a:gd name="T30" fmla="*/ 2270 w 3384"/>
                <a:gd name="T31" fmla="*/ 1001 h 3375"/>
                <a:gd name="T32" fmla="*/ 2133 w 3384"/>
                <a:gd name="T33" fmla="*/ 1027 h 3375"/>
                <a:gd name="T34" fmla="*/ 2016 w 3384"/>
                <a:gd name="T35" fmla="*/ 1096 h 3375"/>
                <a:gd name="T36" fmla="*/ 1901 w 3384"/>
                <a:gd name="T37" fmla="*/ 1062 h 3375"/>
                <a:gd name="T38" fmla="*/ 1775 w 3384"/>
                <a:gd name="T39" fmla="*/ 1038 h 3375"/>
                <a:gd name="T40" fmla="*/ 1572 w 3384"/>
                <a:gd name="T41" fmla="*/ 1043 h 3375"/>
                <a:gd name="T42" fmla="*/ 1455 w 3384"/>
                <a:gd name="T43" fmla="*/ 1069 h 3375"/>
                <a:gd name="T44" fmla="*/ 1339 w 3384"/>
                <a:gd name="T45" fmla="*/ 1075 h 3375"/>
                <a:gd name="T46" fmla="*/ 1220 w 3384"/>
                <a:gd name="T47" fmla="*/ 1016 h 3375"/>
                <a:gd name="T48" fmla="*/ 1691 w 3384"/>
                <a:gd name="T49" fmla="*/ 0 h 3375"/>
                <a:gd name="T50" fmla="*/ 2094 w 3384"/>
                <a:gd name="T51" fmla="*/ 48 h 3375"/>
                <a:gd name="T52" fmla="*/ 2461 w 3384"/>
                <a:gd name="T53" fmla="*/ 184 h 3375"/>
                <a:gd name="T54" fmla="*/ 2782 w 3384"/>
                <a:gd name="T55" fmla="*/ 397 h 3375"/>
                <a:gd name="T56" fmla="*/ 3046 w 3384"/>
                <a:gd name="T57" fmla="*/ 675 h 3375"/>
                <a:gd name="T58" fmla="*/ 3241 w 3384"/>
                <a:gd name="T59" fmla="*/ 1008 h 3375"/>
                <a:gd name="T60" fmla="*/ 3356 w 3384"/>
                <a:gd name="T61" fmla="*/ 1384 h 3375"/>
                <a:gd name="T62" fmla="*/ 3381 w 3384"/>
                <a:gd name="T63" fmla="*/ 1790 h 3375"/>
                <a:gd name="T64" fmla="*/ 3310 w 3384"/>
                <a:gd name="T65" fmla="*/ 2184 h 3375"/>
                <a:gd name="T66" fmla="*/ 3153 w 3384"/>
                <a:gd name="T67" fmla="*/ 2539 h 3375"/>
                <a:gd name="T68" fmla="*/ 2922 w 3384"/>
                <a:gd name="T69" fmla="*/ 2846 h 3375"/>
                <a:gd name="T70" fmla="*/ 2628 w 3384"/>
                <a:gd name="T71" fmla="*/ 3094 h 3375"/>
                <a:gd name="T72" fmla="*/ 2283 w 3384"/>
                <a:gd name="T73" fmla="*/ 3270 h 3375"/>
                <a:gd name="T74" fmla="*/ 1896 w 3384"/>
                <a:gd name="T75" fmla="*/ 3363 h 3375"/>
                <a:gd name="T76" fmla="*/ 1488 w 3384"/>
                <a:gd name="T77" fmla="*/ 3363 h 3375"/>
                <a:gd name="T78" fmla="*/ 1101 w 3384"/>
                <a:gd name="T79" fmla="*/ 3270 h 3375"/>
                <a:gd name="T80" fmla="*/ 756 w 3384"/>
                <a:gd name="T81" fmla="*/ 3094 h 3375"/>
                <a:gd name="T82" fmla="*/ 462 w 3384"/>
                <a:gd name="T83" fmla="*/ 2846 h 3375"/>
                <a:gd name="T84" fmla="*/ 231 w 3384"/>
                <a:gd name="T85" fmla="*/ 2539 h 3375"/>
                <a:gd name="T86" fmla="*/ 74 w 3384"/>
                <a:gd name="T87" fmla="*/ 2184 h 3375"/>
                <a:gd name="T88" fmla="*/ 3 w 3384"/>
                <a:gd name="T89" fmla="*/ 1790 h 3375"/>
                <a:gd name="T90" fmla="*/ 28 w 3384"/>
                <a:gd name="T91" fmla="*/ 1384 h 3375"/>
                <a:gd name="T92" fmla="*/ 143 w 3384"/>
                <a:gd name="T93" fmla="*/ 1008 h 3375"/>
                <a:gd name="T94" fmla="*/ 338 w 3384"/>
                <a:gd name="T95" fmla="*/ 675 h 3375"/>
                <a:gd name="T96" fmla="*/ 602 w 3384"/>
                <a:gd name="T97" fmla="*/ 397 h 3375"/>
                <a:gd name="T98" fmla="*/ 923 w 3384"/>
                <a:gd name="T99" fmla="*/ 184 h 3375"/>
                <a:gd name="T100" fmla="*/ 1290 w 3384"/>
                <a:gd name="T101" fmla="*/ 48 h 3375"/>
                <a:gd name="T102" fmla="*/ 1691 w 3384"/>
                <a:gd name="T103" fmla="*/ 0 h 3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384" h="3375">
                  <a:moveTo>
                    <a:pt x="1114" y="1001"/>
                  </a:moveTo>
                  <a:lnTo>
                    <a:pt x="1060" y="1004"/>
                  </a:lnTo>
                  <a:lnTo>
                    <a:pt x="1009" y="1014"/>
                  </a:lnTo>
                  <a:lnTo>
                    <a:pt x="960" y="1028"/>
                  </a:lnTo>
                  <a:lnTo>
                    <a:pt x="913" y="1047"/>
                  </a:lnTo>
                  <a:lnTo>
                    <a:pt x="869" y="1073"/>
                  </a:lnTo>
                  <a:lnTo>
                    <a:pt x="828" y="1101"/>
                  </a:lnTo>
                  <a:lnTo>
                    <a:pt x="791" y="1135"/>
                  </a:lnTo>
                  <a:lnTo>
                    <a:pt x="757" y="1172"/>
                  </a:lnTo>
                  <a:lnTo>
                    <a:pt x="728" y="1213"/>
                  </a:lnTo>
                  <a:lnTo>
                    <a:pt x="702" y="1257"/>
                  </a:lnTo>
                  <a:lnTo>
                    <a:pt x="683" y="1304"/>
                  </a:lnTo>
                  <a:lnTo>
                    <a:pt x="669" y="1353"/>
                  </a:lnTo>
                  <a:lnTo>
                    <a:pt x="659" y="1404"/>
                  </a:lnTo>
                  <a:lnTo>
                    <a:pt x="656" y="1457"/>
                  </a:lnTo>
                  <a:lnTo>
                    <a:pt x="656" y="1461"/>
                  </a:lnTo>
                  <a:lnTo>
                    <a:pt x="656" y="1465"/>
                  </a:lnTo>
                  <a:lnTo>
                    <a:pt x="656" y="1468"/>
                  </a:lnTo>
                  <a:lnTo>
                    <a:pt x="656" y="1472"/>
                  </a:lnTo>
                  <a:lnTo>
                    <a:pt x="609" y="2217"/>
                  </a:lnTo>
                  <a:lnTo>
                    <a:pt x="611" y="2252"/>
                  </a:lnTo>
                  <a:lnTo>
                    <a:pt x="619" y="2285"/>
                  </a:lnTo>
                  <a:lnTo>
                    <a:pt x="633" y="2315"/>
                  </a:lnTo>
                  <a:lnTo>
                    <a:pt x="650" y="2344"/>
                  </a:lnTo>
                  <a:lnTo>
                    <a:pt x="672" y="2369"/>
                  </a:lnTo>
                  <a:lnTo>
                    <a:pt x="696" y="2390"/>
                  </a:lnTo>
                  <a:lnTo>
                    <a:pt x="724" y="2408"/>
                  </a:lnTo>
                  <a:lnTo>
                    <a:pt x="755" y="2420"/>
                  </a:lnTo>
                  <a:lnTo>
                    <a:pt x="788" y="2428"/>
                  </a:lnTo>
                  <a:lnTo>
                    <a:pt x="822" y="2431"/>
                  </a:lnTo>
                  <a:lnTo>
                    <a:pt x="972" y="2431"/>
                  </a:lnTo>
                  <a:lnTo>
                    <a:pt x="1295" y="1918"/>
                  </a:lnTo>
                  <a:lnTo>
                    <a:pt x="2089" y="1918"/>
                  </a:lnTo>
                  <a:lnTo>
                    <a:pt x="2412" y="2431"/>
                  </a:lnTo>
                  <a:lnTo>
                    <a:pt x="2562" y="2431"/>
                  </a:lnTo>
                  <a:lnTo>
                    <a:pt x="2596" y="2428"/>
                  </a:lnTo>
                  <a:lnTo>
                    <a:pt x="2629" y="2420"/>
                  </a:lnTo>
                  <a:lnTo>
                    <a:pt x="2660" y="2408"/>
                  </a:lnTo>
                  <a:lnTo>
                    <a:pt x="2688" y="2390"/>
                  </a:lnTo>
                  <a:lnTo>
                    <a:pt x="2712" y="2369"/>
                  </a:lnTo>
                  <a:lnTo>
                    <a:pt x="2734" y="2344"/>
                  </a:lnTo>
                  <a:lnTo>
                    <a:pt x="2751" y="2315"/>
                  </a:lnTo>
                  <a:lnTo>
                    <a:pt x="2765" y="2285"/>
                  </a:lnTo>
                  <a:lnTo>
                    <a:pt x="2772" y="2252"/>
                  </a:lnTo>
                  <a:lnTo>
                    <a:pt x="2775" y="2217"/>
                  </a:lnTo>
                  <a:lnTo>
                    <a:pt x="2728" y="1472"/>
                  </a:lnTo>
                  <a:lnTo>
                    <a:pt x="2728" y="1468"/>
                  </a:lnTo>
                  <a:lnTo>
                    <a:pt x="2728" y="1465"/>
                  </a:lnTo>
                  <a:lnTo>
                    <a:pt x="2728" y="1461"/>
                  </a:lnTo>
                  <a:lnTo>
                    <a:pt x="2728" y="1457"/>
                  </a:lnTo>
                  <a:lnTo>
                    <a:pt x="2725" y="1404"/>
                  </a:lnTo>
                  <a:lnTo>
                    <a:pt x="2715" y="1353"/>
                  </a:lnTo>
                  <a:lnTo>
                    <a:pt x="2701" y="1304"/>
                  </a:lnTo>
                  <a:lnTo>
                    <a:pt x="2682" y="1257"/>
                  </a:lnTo>
                  <a:lnTo>
                    <a:pt x="2656" y="1213"/>
                  </a:lnTo>
                  <a:lnTo>
                    <a:pt x="2627" y="1172"/>
                  </a:lnTo>
                  <a:lnTo>
                    <a:pt x="2593" y="1135"/>
                  </a:lnTo>
                  <a:lnTo>
                    <a:pt x="2556" y="1101"/>
                  </a:lnTo>
                  <a:lnTo>
                    <a:pt x="2515" y="1073"/>
                  </a:lnTo>
                  <a:lnTo>
                    <a:pt x="2471" y="1047"/>
                  </a:lnTo>
                  <a:lnTo>
                    <a:pt x="2424" y="1028"/>
                  </a:lnTo>
                  <a:lnTo>
                    <a:pt x="2375" y="1014"/>
                  </a:lnTo>
                  <a:lnTo>
                    <a:pt x="2324" y="1004"/>
                  </a:lnTo>
                  <a:lnTo>
                    <a:pt x="2270" y="1001"/>
                  </a:lnTo>
                  <a:lnTo>
                    <a:pt x="2232" y="1003"/>
                  </a:lnTo>
                  <a:lnTo>
                    <a:pt x="2197" y="1007"/>
                  </a:lnTo>
                  <a:lnTo>
                    <a:pt x="2164" y="1016"/>
                  </a:lnTo>
                  <a:lnTo>
                    <a:pt x="2133" y="1027"/>
                  </a:lnTo>
                  <a:lnTo>
                    <a:pt x="2102" y="1040"/>
                  </a:lnTo>
                  <a:lnTo>
                    <a:pt x="2073" y="1056"/>
                  </a:lnTo>
                  <a:lnTo>
                    <a:pt x="2045" y="1075"/>
                  </a:lnTo>
                  <a:lnTo>
                    <a:pt x="2016" y="1096"/>
                  </a:lnTo>
                  <a:lnTo>
                    <a:pt x="1984" y="1086"/>
                  </a:lnTo>
                  <a:lnTo>
                    <a:pt x="1956" y="1078"/>
                  </a:lnTo>
                  <a:lnTo>
                    <a:pt x="1929" y="1069"/>
                  </a:lnTo>
                  <a:lnTo>
                    <a:pt x="1901" y="1062"/>
                  </a:lnTo>
                  <a:lnTo>
                    <a:pt x="1874" y="1054"/>
                  </a:lnTo>
                  <a:lnTo>
                    <a:pt x="1845" y="1048"/>
                  </a:lnTo>
                  <a:lnTo>
                    <a:pt x="1812" y="1043"/>
                  </a:lnTo>
                  <a:lnTo>
                    <a:pt x="1775" y="1038"/>
                  </a:lnTo>
                  <a:lnTo>
                    <a:pt x="1734" y="1035"/>
                  </a:lnTo>
                  <a:lnTo>
                    <a:pt x="1650" y="1035"/>
                  </a:lnTo>
                  <a:lnTo>
                    <a:pt x="1608" y="1038"/>
                  </a:lnTo>
                  <a:lnTo>
                    <a:pt x="1572" y="1043"/>
                  </a:lnTo>
                  <a:lnTo>
                    <a:pt x="1539" y="1048"/>
                  </a:lnTo>
                  <a:lnTo>
                    <a:pt x="1510" y="1054"/>
                  </a:lnTo>
                  <a:lnTo>
                    <a:pt x="1483" y="1062"/>
                  </a:lnTo>
                  <a:lnTo>
                    <a:pt x="1455" y="1069"/>
                  </a:lnTo>
                  <a:lnTo>
                    <a:pt x="1428" y="1078"/>
                  </a:lnTo>
                  <a:lnTo>
                    <a:pt x="1400" y="1086"/>
                  </a:lnTo>
                  <a:lnTo>
                    <a:pt x="1368" y="1096"/>
                  </a:lnTo>
                  <a:lnTo>
                    <a:pt x="1339" y="1075"/>
                  </a:lnTo>
                  <a:lnTo>
                    <a:pt x="1311" y="1056"/>
                  </a:lnTo>
                  <a:lnTo>
                    <a:pt x="1282" y="1040"/>
                  </a:lnTo>
                  <a:lnTo>
                    <a:pt x="1251" y="1027"/>
                  </a:lnTo>
                  <a:lnTo>
                    <a:pt x="1220" y="1016"/>
                  </a:lnTo>
                  <a:lnTo>
                    <a:pt x="1187" y="1007"/>
                  </a:lnTo>
                  <a:lnTo>
                    <a:pt x="1152" y="1003"/>
                  </a:lnTo>
                  <a:lnTo>
                    <a:pt x="1114" y="1001"/>
                  </a:lnTo>
                  <a:close/>
                  <a:moveTo>
                    <a:pt x="1691" y="0"/>
                  </a:moveTo>
                  <a:lnTo>
                    <a:pt x="1795" y="3"/>
                  </a:lnTo>
                  <a:lnTo>
                    <a:pt x="1896" y="12"/>
                  </a:lnTo>
                  <a:lnTo>
                    <a:pt x="1997" y="28"/>
                  </a:lnTo>
                  <a:lnTo>
                    <a:pt x="2094" y="48"/>
                  </a:lnTo>
                  <a:lnTo>
                    <a:pt x="2189" y="74"/>
                  </a:lnTo>
                  <a:lnTo>
                    <a:pt x="2283" y="105"/>
                  </a:lnTo>
                  <a:lnTo>
                    <a:pt x="2373" y="142"/>
                  </a:lnTo>
                  <a:lnTo>
                    <a:pt x="2461" y="184"/>
                  </a:lnTo>
                  <a:lnTo>
                    <a:pt x="2546" y="230"/>
                  </a:lnTo>
                  <a:lnTo>
                    <a:pt x="2628" y="281"/>
                  </a:lnTo>
                  <a:lnTo>
                    <a:pt x="2707" y="338"/>
                  </a:lnTo>
                  <a:lnTo>
                    <a:pt x="2782" y="397"/>
                  </a:lnTo>
                  <a:lnTo>
                    <a:pt x="2854" y="461"/>
                  </a:lnTo>
                  <a:lnTo>
                    <a:pt x="2922" y="529"/>
                  </a:lnTo>
                  <a:lnTo>
                    <a:pt x="2986" y="600"/>
                  </a:lnTo>
                  <a:lnTo>
                    <a:pt x="3046" y="675"/>
                  </a:lnTo>
                  <a:lnTo>
                    <a:pt x="3102" y="754"/>
                  </a:lnTo>
                  <a:lnTo>
                    <a:pt x="3153" y="836"/>
                  </a:lnTo>
                  <a:lnTo>
                    <a:pt x="3199" y="920"/>
                  </a:lnTo>
                  <a:lnTo>
                    <a:pt x="3241" y="1008"/>
                  </a:lnTo>
                  <a:lnTo>
                    <a:pt x="3278" y="1098"/>
                  </a:lnTo>
                  <a:lnTo>
                    <a:pt x="3310" y="1191"/>
                  </a:lnTo>
                  <a:lnTo>
                    <a:pt x="3336" y="1287"/>
                  </a:lnTo>
                  <a:lnTo>
                    <a:pt x="3356" y="1384"/>
                  </a:lnTo>
                  <a:lnTo>
                    <a:pt x="3372" y="1484"/>
                  </a:lnTo>
                  <a:lnTo>
                    <a:pt x="3381" y="1584"/>
                  </a:lnTo>
                  <a:lnTo>
                    <a:pt x="3384" y="1686"/>
                  </a:lnTo>
                  <a:lnTo>
                    <a:pt x="3381" y="1790"/>
                  </a:lnTo>
                  <a:lnTo>
                    <a:pt x="3372" y="1891"/>
                  </a:lnTo>
                  <a:lnTo>
                    <a:pt x="3356" y="1991"/>
                  </a:lnTo>
                  <a:lnTo>
                    <a:pt x="3336" y="2088"/>
                  </a:lnTo>
                  <a:lnTo>
                    <a:pt x="3310" y="2184"/>
                  </a:lnTo>
                  <a:lnTo>
                    <a:pt x="3278" y="2277"/>
                  </a:lnTo>
                  <a:lnTo>
                    <a:pt x="3241" y="2367"/>
                  </a:lnTo>
                  <a:lnTo>
                    <a:pt x="3199" y="2455"/>
                  </a:lnTo>
                  <a:lnTo>
                    <a:pt x="3153" y="2539"/>
                  </a:lnTo>
                  <a:lnTo>
                    <a:pt x="3102" y="2621"/>
                  </a:lnTo>
                  <a:lnTo>
                    <a:pt x="3046" y="2700"/>
                  </a:lnTo>
                  <a:lnTo>
                    <a:pt x="2986" y="2775"/>
                  </a:lnTo>
                  <a:lnTo>
                    <a:pt x="2922" y="2846"/>
                  </a:lnTo>
                  <a:lnTo>
                    <a:pt x="2854" y="2914"/>
                  </a:lnTo>
                  <a:lnTo>
                    <a:pt x="2782" y="2978"/>
                  </a:lnTo>
                  <a:lnTo>
                    <a:pt x="2707" y="3038"/>
                  </a:lnTo>
                  <a:lnTo>
                    <a:pt x="2628" y="3094"/>
                  </a:lnTo>
                  <a:lnTo>
                    <a:pt x="2546" y="3145"/>
                  </a:lnTo>
                  <a:lnTo>
                    <a:pt x="2461" y="3191"/>
                  </a:lnTo>
                  <a:lnTo>
                    <a:pt x="2373" y="3233"/>
                  </a:lnTo>
                  <a:lnTo>
                    <a:pt x="2283" y="3270"/>
                  </a:lnTo>
                  <a:lnTo>
                    <a:pt x="2189" y="3301"/>
                  </a:lnTo>
                  <a:lnTo>
                    <a:pt x="2094" y="3327"/>
                  </a:lnTo>
                  <a:lnTo>
                    <a:pt x="1997" y="3347"/>
                  </a:lnTo>
                  <a:lnTo>
                    <a:pt x="1896" y="3363"/>
                  </a:lnTo>
                  <a:lnTo>
                    <a:pt x="1795" y="3372"/>
                  </a:lnTo>
                  <a:lnTo>
                    <a:pt x="1691" y="3375"/>
                  </a:lnTo>
                  <a:lnTo>
                    <a:pt x="1588" y="3372"/>
                  </a:lnTo>
                  <a:lnTo>
                    <a:pt x="1488" y="3363"/>
                  </a:lnTo>
                  <a:lnTo>
                    <a:pt x="1387" y="3347"/>
                  </a:lnTo>
                  <a:lnTo>
                    <a:pt x="1290" y="3327"/>
                  </a:lnTo>
                  <a:lnTo>
                    <a:pt x="1195" y="3301"/>
                  </a:lnTo>
                  <a:lnTo>
                    <a:pt x="1101" y="3270"/>
                  </a:lnTo>
                  <a:lnTo>
                    <a:pt x="1011" y="3233"/>
                  </a:lnTo>
                  <a:lnTo>
                    <a:pt x="923" y="3191"/>
                  </a:lnTo>
                  <a:lnTo>
                    <a:pt x="838" y="3145"/>
                  </a:lnTo>
                  <a:lnTo>
                    <a:pt x="756" y="3094"/>
                  </a:lnTo>
                  <a:lnTo>
                    <a:pt x="677" y="3038"/>
                  </a:lnTo>
                  <a:lnTo>
                    <a:pt x="602" y="2978"/>
                  </a:lnTo>
                  <a:lnTo>
                    <a:pt x="530" y="2914"/>
                  </a:lnTo>
                  <a:lnTo>
                    <a:pt x="462" y="2846"/>
                  </a:lnTo>
                  <a:lnTo>
                    <a:pt x="398" y="2775"/>
                  </a:lnTo>
                  <a:lnTo>
                    <a:pt x="338" y="2700"/>
                  </a:lnTo>
                  <a:lnTo>
                    <a:pt x="282" y="2621"/>
                  </a:lnTo>
                  <a:lnTo>
                    <a:pt x="231" y="2539"/>
                  </a:lnTo>
                  <a:lnTo>
                    <a:pt x="185" y="2455"/>
                  </a:lnTo>
                  <a:lnTo>
                    <a:pt x="143" y="2367"/>
                  </a:lnTo>
                  <a:lnTo>
                    <a:pt x="106" y="2277"/>
                  </a:lnTo>
                  <a:lnTo>
                    <a:pt x="74" y="2184"/>
                  </a:lnTo>
                  <a:lnTo>
                    <a:pt x="48" y="2088"/>
                  </a:lnTo>
                  <a:lnTo>
                    <a:pt x="28" y="1991"/>
                  </a:lnTo>
                  <a:lnTo>
                    <a:pt x="12" y="1891"/>
                  </a:lnTo>
                  <a:lnTo>
                    <a:pt x="3" y="1790"/>
                  </a:lnTo>
                  <a:lnTo>
                    <a:pt x="0" y="1686"/>
                  </a:lnTo>
                  <a:lnTo>
                    <a:pt x="3" y="1584"/>
                  </a:lnTo>
                  <a:lnTo>
                    <a:pt x="12" y="1484"/>
                  </a:lnTo>
                  <a:lnTo>
                    <a:pt x="28" y="1384"/>
                  </a:lnTo>
                  <a:lnTo>
                    <a:pt x="48" y="1287"/>
                  </a:lnTo>
                  <a:lnTo>
                    <a:pt x="74" y="1191"/>
                  </a:lnTo>
                  <a:lnTo>
                    <a:pt x="106" y="1098"/>
                  </a:lnTo>
                  <a:lnTo>
                    <a:pt x="143" y="1008"/>
                  </a:lnTo>
                  <a:lnTo>
                    <a:pt x="185" y="920"/>
                  </a:lnTo>
                  <a:lnTo>
                    <a:pt x="231" y="836"/>
                  </a:lnTo>
                  <a:lnTo>
                    <a:pt x="282" y="754"/>
                  </a:lnTo>
                  <a:lnTo>
                    <a:pt x="338" y="675"/>
                  </a:lnTo>
                  <a:lnTo>
                    <a:pt x="398" y="600"/>
                  </a:lnTo>
                  <a:lnTo>
                    <a:pt x="462" y="529"/>
                  </a:lnTo>
                  <a:lnTo>
                    <a:pt x="530" y="461"/>
                  </a:lnTo>
                  <a:lnTo>
                    <a:pt x="602" y="397"/>
                  </a:lnTo>
                  <a:lnTo>
                    <a:pt x="677" y="338"/>
                  </a:lnTo>
                  <a:lnTo>
                    <a:pt x="756" y="281"/>
                  </a:lnTo>
                  <a:lnTo>
                    <a:pt x="838" y="230"/>
                  </a:lnTo>
                  <a:lnTo>
                    <a:pt x="923" y="184"/>
                  </a:lnTo>
                  <a:lnTo>
                    <a:pt x="1011" y="142"/>
                  </a:lnTo>
                  <a:lnTo>
                    <a:pt x="1101" y="105"/>
                  </a:lnTo>
                  <a:lnTo>
                    <a:pt x="1195" y="74"/>
                  </a:lnTo>
                  <a:lnTo>
                    <a:pt x="1290" y="48"/>
                  </a:lnTo>
                  <a:lnTo>
                    <a:pt x="1387" y="28"/>
                  </a:lnTo>
                  <a:lnTo>
                    <a:pt x="1488" y="12"/>
                  </a:lnTo>
                  <a:lnTo>
                    <a:pt x="1588" y="3"/>
                  </a:lnTo>
                  <a:lnTo>
                    <a:pt x="169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7" name="Freeform 276"/>
            <p:cNvSpPr>
              <a:spLocks/>
            </p:cNvSpPr>
            <p:nvPr/>
          </p:nvSpPr>
          <p:spPr bwMode="auto">
            <a:xfrm>
              <a:off x="3875088" y="4462463"/>
              <a:ext cx="34925" cy="34925"/>
            </a:xfrm>
            <a:custGeom>
              <a:avLst/>
              <a:gdLst>
                <a:gd name="T0" fmla="*/ 100 w 199"/>
                <a:gd name="T1" fmla="*/ 0 h 199"/>
                <a:gd name="T2" fmla="*/ 122 w 199"/>
                <a:gd name="T3" fmla="*/ 4 h 199"/>
                <a:gd name="T4" fmla="*/ 144 w 199"/>
                <a:gd name="T5" fmla="*/ 11 h 199"/>
                <a:gd name="T6" fmla="*/ 162 w 199"/>
                <a:gd name="T7" fmla="*/ 22 h 199"/>
                <a:gd name="T8" fmla="*/ 178 w 199"/>
                <a:gd name="T9" fmla="*/ 37 h 199"/>
                <a:gd name="T10" fmla="*/ 189 w 199"/>
                <a:gd name="T11" fmla="*/ 56 h 199"/>
                <a:gd name="T12" fmla="*/ 197 w 199"/>
                <a:gd name="T13" fmla="*/ 77 h 199"/>
                <a:gd name="T14" fmla="*/ 199 w 199"/>
                <a:gd name="T15" fmla="*/ 100 h 199"/>
                <a:gd name="T16" fmla="*/ 197 w 199"/>
                <a:gd name="T17" fmla="*/ 122 h 199"/>
                <a:gd name="T18" fmla="*/ 189 w 199"/>
                <a:gd name="T19" fmla="*/ 144 h 199"/>
                <a:gd name="T20" fmla="*/ 178 w 199"/>
                <a:gd name="T21" fmla="*/ 162 h 199"/>
                <a:gd name="T22" fmla="*/ 162 w 199"/>
                <a:gd name="T23" fmla="*/ 177 h 199"/>
                <a:gd name="T24" fmla="*/ 144 w 199"/>
                <a:gd name="T25" fmla="*/ 189 h 199"/>
                <a:gd name="T26" fmla="*/ 122 w 199"/>
                <a:gd name="T27" fmla="*/ 196 h 199"/>
                <a:gd name="T28" fmla="*/ 100 w 199"/>
                <a:gd name="T29" fmla="*/ 199 h 199"/>
                <a:gd name="T30" fmla="*/ 77 w 199"/>
                <a:gd name="T31" fmla="*/ 196 h 199"/>
                <a:gd name="T32" fmla="*/ 57 w 199"/>
                <a:gd name="T33" fmla="*/ 189 h 199"/>
                <a:gd name="T34" fmla="*/ 38 w 199"/>
                <a:gd name="T35" fmla="*/ 177 h 199"/>
                <a:gd name="T36" fmla="*/ 23 w 199"/>
                <a:gd name="T37" fmla="*/ 162 h 199"/>
                <a:gd name="T38" fmla="*/ 11 w 199"/>
                <a:gd name="T39" fmla="*/ 144 h 199"/>
                <a:gd name="T40" fmla="*/ 3 w 199"/>
                <a:gd name="T41" fmla="*/ 122 h 199"/>
                <a:gd name="T42" fmla="*/ 0 w 199"/>
                <a:gd name="T43" fmla="*/ 100 h 199"/>
                <a:gd name="T44" fmla="*/ 3 w 199"/>
                <a:gd name="T45" fmla="*/ 77 h 199"/>
                <a:gd name="T46" fmla="*/ 11 w 199"/>
                <a:gd name="T47" fmla="*/ 56 h 199"/>
                <a:gd name="T48" fmla="*/ 23 w 199"/>
                <a:gd name="T49" fmla="*/ 37 h 199"/>
                <a:gd name="T50" fmla="*/ 38 w 199"/>
                <a:gd name="T51" fmla="*/ 22 h 199"/>
                <a:gd name="T52" fmla="*/ 57 w 199"/>
                <a:gd name="T53" fmla="*/ 11 h 199"/>
                <a:gd name="T54" fmla="*/ 77 w 199"/>
                <a:gd name="T55" fmla="*/ 4 h 199"/>
                <a:gd name="T56" fmla="*/ 100 w 199"/>
                <a:gd name="T57" fmla="*/ 0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99" h="199">
                  <a:moveTo>
                    <a:pt x="100" y="0"/>
                  </a:moveTo>
                  <a:lnTo>
                    <a:pt x="122" y="4"/>
                  </a:lnTo>
                  <a:lnTo>
                    <a:pt x="144" y="11"/>
                  </a:lnTo>
                  <a:lnTo>
                    <a:pt x="162" y="22"/>
                  </a:lnTo>
                  <a:lnTo>
                    <a:pt x="178" y="37"/>
                  </a:lnTo>
                  <a:lnTo>
                    <a:pt x="189" y="56"/>
                  </a:lnTo>
                  <a:lnTo>
                    <a:pt x="197" y="77"/>
                  </a:lnTo>
                  <a:lnTo>
                    <a:pt x="199" y="100"/>
                  </a:lnTo>
                  <a:lnTo>
                    <a:pt x="197" y="122"/>
                  </a:lnTo>
                  <a:lnTo>
                    <a:pt x="189" y="144"/>
                  </a:lnTo>
                  <a:lnTo>
                    <a:pt x="178" y="162"/>
                  </a:lnTo>
                  <a:lnTo>
                    <a:pt x="162" y="177"/>
                  </a:lnTo>
                  <a:lnTo>
                    <a:pt x="144" y="189"/>
                  </a:lnTo>
                  <a:lnTo>
                    <a:pt x="122" y="196"/>
                  </a:lnTo>
                  <a:lnTo>
                    <a:pt x="100" y="199"/>
                  </a:lnTo>
                  <a:lnTo>
                    <a:pt x="77" y="196"/>
                  </a:lnTo>
                  <a:lnTo>
                    <a:pt x="57" y="189"/>
                  </a:lnTo>
                  <a:lnTo>
                    <a:pt x="38" y="177"/>
                  </a:lnTo>
                  <a:lnTo>
                    <a:pt x="23" y="162"/>
                  </a:lnTo>
                  <a:lnTo>
                    <a:pt x="11" y="144"/>
                  </a:lnTo>
                  <a:lnTo>
                    <a:pt x="3" y="122"/>
                  </a:lnTo>
                  <a:lnTo>
                    <a:pt x="0" y="100"/>
                  </a:lnTo>
                  <a:lnTo>
                    <a:pt x="3" y="77"/>
                  </a:lnTo>
                  <a:lnTo>
                    <a:pt x="11" y="56"/>
                  </a:lnTo>
                  <a:lnTo>
                    <a:pt x="23" y="37"/>
                  </a:lnTo>
                  <a:lnTo>
                    <a:pt x="38" y="22"/>
                  </a:lnTo>
                  <a:lnTo>
                    <a:pt x="57" y="11"/>
                  </a:lnTo>
                  <a:lnTo>
                    <a:pt x="77" y="4"/>
                  </a:lnTo>
                  <a:lnTo>
                    <a:pt x="10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8" name="Freeform 277"/>
            <p:cNvSpPr>
              <a:spLocks/>
            </p:cNvSpPr>
            <p:nvPr/>
          </p:nvSpPr>
          <p:spPr bwMode="auto">
            <a:xfrm>
              <a:off x="3848100" y="4491038"/>
              <a:ext cx="34925" cy="34925"/>
            </a:xfrm>
            <a:custGeom>
              <a:avLst/>
              <a:gdLst>
                <a:gd name="T0" fmla="*/ 100 w 199"/>
                <a:gd name="T1" fmla="*/ 0 h 198"/>
                <a:gd name="T2" fmla="*/ 122 w 199"/>
                <a:gd name="T3" fmla="*/ 3 h 198"/>
                <a:gd name="T4" fmla="*/ 144 w 199"/>
                <a:gd name="T5" fmla="*/ 10 h 198"/>
                <a:gd name="T6" fmla="*/ 161 w 199"/>
                <a:gd name="T7" fmla="*/ 23 h 198"/>
                <a:gd name="T8" fmla="*/ 177 w 199"/>
                <a:gd name="T9" fmla="*/ 38 h 198"/>
                <a:gd name="T10" fmla="*/ 189 w 199"/>
                <a:gd name="T11" fmla="*/ 56 h 198"/>
                <a:gd name="T12" fmla="*/ 196 w 199"/>
                <a:gd name="T13" fmla="*/ 77 h 198"/>
                <a:gd name="T14" fmla="*/ 199 w 199"/>
                <a:gd name="T15" fmla="*/ 99 h 198"/>
                <a:gd name="T16" fmla="*/ 196 w 199"/>
                <a:gd name="T17" fmla="*/ 122 h 198"/>
                <a:gd name="T18" fmla="*/ 189 w 199"/>
                <a:gd name="T19" fmla="*/ 143 h 198"/>
                <a:gd name="T20" fmla="*/ 177 w 199"/>
                <a:gd name="T21" fmla="*/ 162 h 198"/>
                <a:gd name="T22" fmla="*/ 161 w 199"/>
                <a:gd name="T23" fmla="*/ 177 h 198"/>
                <a:gd name="T24" fmla="*/ 144 w 199"/>
                <a:gd name="T25" fmla="*/ 188 h 198"/>
                <a:gd name="T26" fmla="*/ 122 w 199"/>
                <a:gd name="T27" fmla="*/ 196 h 198"/>
                <a:gd name="T28" fmla="*/ 100 w 199"/>
                <a:gd name="T29" fmla="*/ 198 h 198"/>
                <a:gd name="T30" fmla="*/ 77 w 199"/>
                <a:gd name="T31" fmla="*/ 196 h 198"/>
                <a:gd name="T32" fmla="*/ 56 w 199"/>
                <a:gd name="T33" fmla="*/ 188 h 198"/>
                <a:gd name="T34" fmla="*/ 37 w 199"/>
                <a:gd name="T35" fmla="*/ 177 h 198"/>
                <a:gd name="T36" fmla="*/ 22 w 199"/>
                <a:gd name="T37" fmla="*/ 162 h 198"/>
                <a:gd name="T38" fmla="*/ 11 w 199"/>
                <a:gd name="T39" fmla="*/ 143 h 198"/>
                <a:gd name="T40" fmla="*/ 3 w 199"/>
                <a:gd name="T41" fmla="*/ 122 h 198"/>
                <a:gd name="T42" fmla="*/ 0 w 199"/>
                <a:gd name="T43" fmla="*/ 99 h 198"/>
                <a:gd name="T44" fmla="*/ 3 w 199"/>
                <a:gd name="T45" fmla="*/ 77 h 198"/>
                <a:gd name="T46" fmla="*/ 11 w 199"/>
                <a:gd name="T47" fmla="*/ 56 h 198"/>
                <a:gd name="T48" fmla="*/ 22 w 199"/>
                <a:gd name="T49" fmla="*/ 38 h 198"/>
                <a:gd name="T50" fmla="*/ 37 w 199"/>
                <a:gd name="T51" fmla="*/ 23 h 198"/>
                <a:gd name="T52" fmla="*/ 56 w 199"/>
                <a:gd name="T53" fmla="*/ 10 h 198"/>
                <a:gd name="T54" fmla="*/ 77 w 199"/>
                <a:gd name="T55" fmla="*/ 3 h 198"/>
                <a:gd name="T56" fmla="*/ 100 w 199"/>
                <a:gd name="T57" fmla="*/ 0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99" h="198">
                  <a:moveTo>
                    <a:pt x="100" y="0"/>
                  </a:moveTo>
                  <a:lnTo>
                    <a:pt x="122" y="3"/>
                  </a:lnTo>
                  <a:lnTo>
                    <a:pt x="144" y="10"/>
                  </a:lnTo>
                  <a:lnTo>
                    <a:pt x="161" y="23"/>
                  </a:lnTo>
                  <a:lnTo>
                    <a:pt x="177" y="38"/>
                  </a:lnTo>
                  <a:lnTo>
                    <a:pt x="189" y="56"/>
                  </a:lnTo>
                  <a:lnTo>
                    <a:pt x="196" y="77"/>
                  </a:lnTo>
                  <a:lnTo>
                    <a:pt x="199" y="99"/>
                  </a:lnTo>
                  <a:lnTo>
                    <a:pt x="196" y="122"/>
                  </a:lnTo>
                  <a:lnTo>
                    <a:pt x="189" y="143"/>
                  </a:lnTo>
                  <a:lnTo>
                    <a:pt x="177" y="162"/>
                  </a:lnTo>
                  <a:lnTo>
                    <a:pt x="161" y="177"/>
                  </a:lnTo>
                  <a:lnTo>
                    <a:pt x="144" y="188"/>
                  </a:lnTo>
                  <a:lnTo>
                    <a:pt x="122" y="196"/>
                  </a:lnTo>
                  <a:lnTo>
                    <a:pt x="100" y="198"/>
                  </a:lnTo>
                  <a:lnTo>
                    <a:pt x="77" y="196"/>
                  </a:lnTo>
                  <a:lnTo>
                    <a:pt x="56" y="188"/>
                  </a:lnTo>
                  <a:lnTo>
                    <a:pt x="37" y="177"/>
                  </a:lnTo>
                  <a:lnTo>
                    <a:pt x="22" y="162"/>
                  </a:lnTo>
                  <a:lnTo>
                    <a:pt x="11" y="143"/>
                  </a:lnTo>
                  <a:lnTo>
                    <a:pt x="3" y="122"/>
                  </a:lnTo>
                  <a:lnTo>
                    <a:pt x="0" y="99"/>
                  </a:lnTo>
                  <a:lnTo>
                    <a:pt x="3" y="77"/>
                  </a:lnTo>
                  <a:lnTo>
                    <a:pt x="11" y="56"/>
                  </a:lnTo>
                  <a:lnTo>
                    <a:pt x="22" y="38"/>
                  </a:lnTo>
                  <a:lnTo>
                    <a:pt x="37" y="23"/>
                  </a:lnTo>
                  <a:lnTo>
                    <a:pt x="56" y="10"/>
                  </a:lnTo>
                  <a:lnTo>
                    <a:pt x="77" y="3"/>
                  </a:lnTo>
                  <a:lnTo>
                    <a:pt x="10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853" name="Freeform 282"/>
          <p:cNvSpPr>
            <a:spLocks noEditPoints="1"/>
          </p:cNvSpPr>
          <p:nvPr/>
        </p:nvSpPr>
        <p:spPr bwMode="auto">
          <a:xfrm>
            <a:off x="2519489" y="4211638"/>
            <a:ext cx="595312" cy="595312"/>
          </a:xfrm>
          <a:custGeom>
            <a:avLst/>
            <a:gdLst>
              <a:gd name="T0" fmla="*/ 1441 w 3375"/>
              <a:gd name="T1" fmla="*/ 1180 h 3379"/>
              <a:gd name="T2" fmla="*/ 1295 w 3375"/>
              <a:gd name="T3" fmla="*/ 1507 h 3379"/>
              <a:gd name="T4" fmla="*/ 1374 w 3375"/>
              <a:gd name="T5" fmla="*/ 1864 h 3379"/>
              <a:gd name="T6" fmla="*/ 1514 w 3375"/>
              <a:gd name="T7" fmla="*/ 2099 h 3379"/>
              <a:gd name="T8" fmla="*/ 1362 w 3375"/>
              <a:gd name="T9" fmla="*/ 2187 h 3379"/>
              <a:gd name="T10" fmla="*/ 1164 w 3375"/>
              <a:gd name="T11" fmla="*/ 2300 h 3379"/>
              <a:gd name="T12" fmla="*/ 1003 w 3375"/>
              <a:gd name="T13" fmla="*/ 2507 h 3379"/>
              <a:gd name="T14" fmla="*/ 1693 w 3375"/>
              <a:gd name="T15" fmla="*/ 2749 h 3379"/>
              <a:gd name="T16" fmla="*/ 2356 w 3375"/>
              <a:gd name="T17" fmla="*/ 2472 h 3379"/>
              <a:gd name="T18" fmla="*/ 2190 w 3375"/>
              <a:gd name="T19" fmla="*/ 2285 h 3379"/>
              <a:gd name="T20" fmla="*/ 1995 w 3375"/>
              <a:gd name="T21" fmla="*/ 2179 h 3379"/>
              <a:gd name="T22" fmla="*/ 1853 w 3375"/>
              <a:gd name="T23" fmla="*/ 2090 h 3379"/>
              <a:gd name="T24" fmla="*/ 2025 w 3375"/>
              <a:gd name="T25" fmla="*/ 1819 h 3379"/>
              <a:gd name="T26" fmla="*/ 2072 w 3375"/>
              <a:gd name="T27" fmla="*/ 1452 h 3379"/>
              <a:gd name="T28" fmla="*/ 1899 w 3375"/>
              <a:gd name="T29" fmla="*/ 1148 h 3379"/>
              <a:gd name="T30" fmla="*/ 2145 w 3375"/>
              <a:gd name="T31" fmla="*/ 652 h 3379"/>
              <a:gd name="T32" fmla="*/ 1883 w 3375"/>
              <a:gd name="T33" fmla="*/ 834 h 3379"/>
              <a:gd name="T34" fmla="*/ 2002 w 3375"/>
              <a:gd name="T35" fmla="*/ 1085 h 3379"/>
              <a:gd name="T36" fmla="*/ 2188 w 3375"/>
              <a:gd name="T37" fmla="*/ 1438 h 3379"/>
              <a:gd name="T38" fmla="*/ 2146 w 3375"/>
              <a:gd name="T39" fmla="*/ 1837 h 3379"/>
              <a:gd name="T40" fmla="*/ 2059 w 3375"/>
              <a:gd name="T41" fmla="*/ 2080 h 3379"/>
              <a:gd name="T42" fmla="*/ 2329 w 3375"/>
              <a:gd name="T43" fmla="*/ 2247 h 3379"/>
              <a:gd name="T44" fmla="*/ 2902 w 3375"/>
              <a:gd name="T45" fmla="*/ 2170 h 3379"/>
              <a:gd name="T46" fmla="*/ 2772 w 3375"/>
              <a:gd name="T47" fmla="*/ 1927 h 3379"/>
              <a:gd name="T48" fmla="*/ 2580 w 3375"/>
              <a:gd name="T49" fmla="*/ 1794 h 3379"/>
              <a:gd name="T50" fmla="*/ 2405 w 3375"/>
              <a:gd name="T51" fmla="*/ 1707 h 3379"/>
              <a:gd name="T52" fmla="*/ 2449 w 3375"/>
              <a:gd name="T53" fmla="*/ 1513 h 3379"/>
              <a:gd name="T54" fmla="*/ 2583 w 3375"/>
              <a:gd name="T55" fmla="*/ 1196 h 3379"/>
              <a:gd name="T56" fmla="*/ 2499 w 3375"/>
              <a:gd name="T57" fmla="*/ 833 h 3379"/>
              <a:gd name="T58" fmla="*/ 2237 w 3375"/>
              <a:gd name="T59" fmla="*/ 652 h 3379"/>
              <a:gd name="T60" fmla="*/ 973 w 3375"/>
              <a:gd name="T61" fmla="*/ 725 h 3379"/>
              <a:gd name="T62" fmla="*/ 800 w 3375"/>
              <a:gd name="T63" fmla="*/ 1028 h 3379"/>
              <a:gd name="T64" fmla="*/ 847 w 3375"/>
              <a:gd name="T65" fmla="*/ 1397 h 3379"/>
              <a:gd name="T66" fmla="*/ 1024 w 3375"/>
              <a:gd name="T67" fmla="*/ 1661 h 3379"/>
              <a:gd name="T68" fmla="*/ 885 w 3375"/>
              <a:gd name="T69" fmla="*/ 1751 h 3379"/>
              <a:gd name="T70" fmla="*/ 688 w 3375"/>
              <a:gd name="T71" fmla="*/ 1856 h 3379"/>
              <a:gd name="T72" fmla="*/ 518 w 3375"/>
              <a:gd name="T73" fmla="*/ 2045 h 3379"/>
              <a:gd name="T74" fmla="*/ 974 w 3375"/>
              <a:gd name="T75" fmla="*/ 2326 h 3379"/>
              <a:gd name="T76" fmla="*/ 1244 w 3375"/>
              <a:gd name="T77" fmla="*/ 2115 h 3379"/>
              <a:gd name="T78" fmla="*/ 1279 w 3375"/>
              <a:gd name="T79" fmla="*/ 1932 h 3379"/>
              <a:gd name="T80" fmla="*/ 1176 w 3375"/>
              <a:gd name="T81" fmla="*/ 1565 h 3379"/>
              <a:gd name="T82" fmla="*/ 1300 w 3375"/>
              <a:gd name="T83" fmla="*/ 1167 h 3379"/>
              <a:gd name="T84" fmla="*/ 1539 w 3375"/>
              <a:gd name="T85" fmla="*/ 925 h 3379"/>
              <a:gd name="T86" fmla="*/ 1318 w 3375"/>
              <a:gd name="T87" fmla="*/ 678 h 3379"/>
              <a:gd name="T88" fmla="*/ 1990 w 3375"/>
              <a:gd name="T89" fmla="*/ 27 h 3379"/>
              <a:gd name="T90" fmla="*/ 2621 w 3375"/>
              <a:gd name="T91" fmla="*/ 282 h 3379"/>
              <a:gd name="T92" fmla="*/ 3094 w 3375"/>
              <a:gd name="T93" fmla="*/ 755 h 3379"/>
              <a:gd name="T94" fmla="*/ 3348 w 3375"/>
              <a:gd name="T95" fmla="*/ 1386 h 3379"/>
              <a:gd name="T96" fmla="*/ 3327 w 3375"/>
              <a:gd name="T97" fmla="*/ 2090 h 3379"/>
              <a:gd name="T98" fmla="*/ 3038 w 3375"/>
              <a:gd name="T99" fmla="*/ 2703 h 3379"/>
              <a:gd name="T100" fmla="*/ 2539 w 3375"/>
              <a:gd name="T101" fmla="*/ 3148 h 3379"/>
              <a:gd name="T102" fmla="*/ 1892 w 3375"/>
              <a:gd name="T103" fmla="*/ 3366 h 3379"/>
              <a:gd name="T104" fmla="*/ 1191 w 3375"/>
              <a:gd name="T105" fmla="*/ 3305 h 3379"/>
              <a:gd name="T106" fmla="*/ 600 w 3375"/>
              <a:gd name="T107" fmla="*/ 2982 h 3379"/>
              <a:gd name="T108" fmla="*/ 184 w 3375"/>
              <a:gd name="T109" fmla="*/ 2457 h 3379"/>
              <a:gd name="T110" fmla="*/ 3 w 3375"/>
              <a:gd name="T111" fmla="*/ 1792 h 3379"/>
              <a:gd name="T112" fmla="*/ 106 w 3375"/>
              <a:gd name="T113" fmla="*/ 1100 h 3379"/>
              <a:gd name="T114" fmla="*/ 461 w 3375"/>
              <a:gd name="T115" fmla="*/ 530 h 3379"/>
              <a:gd name="T116" fmla="*/ 1009 w 3375"/>
              <a:gd name="T117" fmla="*/ 143 h 3379"/>
              <a:gd name="T118" fmla="*/ 1686 w 3375"/>
              <a:gd name="T119" fmla="*/ 0 h 33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3375" h="3379">
                <a:moveTo>
                  <a:pt x="1686" y="1072"/>
                </a:moveTo>
                <a:lnTo>
                  <a:pt x="1641" y="1075"/>
                </a:lnTo>
                <a:lnTo>
                  <a:pt x="1597" y="1085"/>
                </a:lnTo>
                <a:lnTo>
                  <a:pt x="1554" y="1100"/>
                </a:lnTo>
                <a:lnTo>
                  <a:pt x="1514" y="1122"/>
                </a:lnTo>
                <a:lnTo>
                  <a:pt x="1476" y="1148"/>
                </a:lnTo>
                <a:lnTo>
                  <a:pt x="1441" y="1180"/>
                </a:lnTo>
                <a:lnTo>
                  <a:pt x="1408" y="1216"/>
                </a:lnTo>
                <a:lnTo>
                  <a:pt x="1379" y="1256"/>
                </a:lnTo>
                <a:lnTo>
                  <a:pt x="1354" y="1301"/>
                </a:lnTo>
                <a:lnTo>
                  <a:pt x="1333" y="1348"/>
                </a:lnTo>
                <a:lnTo>
                  <a:pt x="1316" y="1398"/>
                </a:lnTo>
                <a:lnTo>
                  <a:pt x="1303" y="1452"/>
                </a:lnTo>
                <a:lnTo>
                  <a:pt x="1295" y="1507"/>
                </a:lnTo>
                <a:lnTo>
                  <a:pt x="1293" y="1565"/>
                </a:lnTo>
                <a:lnTo>
                  <a:pt x="1295" y="1620"/>
                </a:lnTo>
                <a:lnTo>
                  <a:pt x="1302" y="1674"/>
                </a:lnTo>
                <a:lnTo>
                  <a:pt x="1315" y="1725"/>
                </a:lnTo>
                <a:lnTo>
                  <a:pt x="1330" y="1775"/>
                </a:lnTo>
                <a:lnTo>
                  <a:pt x="1351" y="1821"/>
                </a:lnTo>
                <a:lnTo>
                  <a:pt x="1374" y="1864"/>
                </a:lnTo>
                <a:lnTo>
                  <a:pt x="1401" y="1903"/>
                </a:lnTo>
                <a:lnTo>
                  <a:pt x="1432" y="1939"/>
                </a:lnTo>
                <a:lnTo>
                  <a:pt x="1465" y="1971"/>
                </a:lnTo>
                <a:lnTo>
                  <a:pt x="1501" y="1999"/>
                </a:lnTo>
                <a:lnTo>
                  <a:pt x="1539" y="2020"/>
                </a:lnTo>
                <a:lnTo>
                  <a:pt x="1527" y="2084"/>
                </a:lnTo>
                <a:lnTo>
                  <a:pt x="1514" y="2099"/>
                </a:lnTo>
                <a:lnTo>
                  <a:pt x="1499" y="2113"/>
                </a:lnTo>
                <a:lnTo>
                  <a:pt x="1481" y="2125"/>
                </a:lnTo>
                <a:lnTo>
                  <a:pt x="1461" y="2139"/>
                </a:lnTo>
                <a:lnTo>
                  <a:pt x="1438" y="2151"/>
                </a:lnTo>
                <a:lnTo>
                  <a:pt x="1414" y="2162"/>
                </a:lnTo>
                <a:lnTo>
                  <a:pt x="1389" y="2175"/>
                </a:lnTo>
                <a:lnTo>
                  <a:pt x="1362" y="2187"/>
                </a:lnTo>
                <a:lnTo>
                  <a:pt x="1335" y="2200"/>
                </a:lnTo>
                <a:lnTo>
                  <a:pt x="1306" y="2214"/>
                </a:lnTo>
                <a:lnTo>
                  <a:pt x="1278" y="2229"/>
                </a:lnTo>
                <a:lnTo>
                  <a:pt x="1249" y="2245"/>
                </a:lnTo>
                <a:lnTo>
                  <a:pt x="1220" y="2261"/>
                </a:lnTo>
                <a:lnTo>
                  <a:pt x="1191" y="2279"/>
                </a:lnTo>
                <a:lnTo>
                  <a:pt x="1164" y="2300"/>
                </a:lnTo>
                <a:lnTo>
                  <a:pt x="1136" y="2323"/>
                </a:lnTo>
                <a:lnTo>
                  <a:pt x="1110" y="2346"/>
                </a:lnTo>
                <a:lnTo>
                  <a:pt x="1086" y="2373"/>
                </a:lnTo>
                <a:lnTo>
                  <a:pt x="1062" y="2402"/>
                </a:lnTo>
                <a:lnTo>
                  <a:pt x="1040" y="2434"/>
                </a:lnTo>
                <a:lnTo>
                  <a:pt x="1021" y="2469"/>
                </a:lnTo>
                <a:lnTo>
                  <a:pt x="1003" y="2507"/>
                </a:lnTo>
                <a:lnTo>
                  <a:pt x="989" y="2548"/>
                </a:lnTo>
                <a:lnTo>
                  <a:pt x="978" y="2592"/>
                </a:lnTo>
                <a:lnTo>
                  <a:pt x="969" y="2640"/>
                </a:lnTo>
                <a:lnTo>
                  <a:pt x="963" y="2693"/>
                </a:lnTo>
                <a:lnTo>
                  <a:pt x="961" y="2749"/>
                </a:lnTo>
                <a:lnTo>
                  <a:pt x="1693" y="2749"/>
                </a:lnTo>
                <a:lnTo>
                  <a:pt x="1693" y="2749"/>
                </a:lnTo>
                <a:lnTo>
                  <a:pt x="2414" y="2749"/>
                </a:lnTo>
                <a:lnTo>
                  <a:pt x="2412" y="2694"/>
                </a:lnTo>
                <a:lnTo>
                  <a:pt x="2406" y="2642"/>
                </a:lnTo>
                <a:lnTo>
                  <a:pt x="2398" y="2594"/>
                </a:lnTo>
                <a:lnTo>
                  <a:pt x="2387" y="2550"/>
                </a:lnTo>
                <a:lnTo>
                  <a:pt x="2373" y="2510"/>
                </a:lnTo>
                <a:lnTo>
                  <a:pt x="2356" y="2472"/>
                </a:lnTo>
                <a:lnTo>
                  <a:pt x="2337" y="2438"/>
                </a:lnTo>
                <a:lnTo>
                  <a:pt x="2316" y="2406"/>
                </a:lnTo>
                <a:lnTo>
                  <a:pt x="2293" y="2377"/>
                </a:lnTo>
                <a:lnTo>
                  <a:pt x="2269" y="2350"/>
                </a:lnTo>
                <a:lnTo>
                  <a:pt x="2243" y="2327"/>
                </a:lnTo>
                <a:lnTo>
                  <a:pt x="2216" y="2304"/>
                </a:lnTo>
                <a:lnTo>
                  <a:pt x="2190" y="2285"/>
                </a:lnTo>
                <a:lnTo>
                  <a:pt x="2162" y="2266"/>
                </a:lnTo>
                <a:lnTo>
                  <a:pt x="2133" y="2249"/>
                </a:lnTo>
                <a:lnTo>
                  <a:pt x="2104" y="2233"/>
                </a:lnTo>
                <a:lnTo>
                  <a:pt x="2077" y="2218"/>
                </a:lnTo>
                <a:lnTo>
                  <a:pt x="2048" y="2204"/>
                </a:lnTo>
                <a:lnTo>
                  <a:pt x="2021" y="2191"/>
                </a:lnTo>
                <a:lnTo>
                  <a:pt x="1995" y="2179"/>
                </a:lnTo>
                <a:lnTo>
                  <a:pt x="1969" y="2167"/>
                </a:lnTo>
                <a:lnTo>
                  <a:pt x="1945" y="2155"/>
                </a:lnTo>
                <a:lnTo>
                  <a:pt x="1923" y="2143"/>
                </a:lnTo>
                <a:lnTo>
                  <a:pt x="1902" y="2130"/>
                </a:lnTo>
                <a:lnTo>
                  <a:pt x="1884" y="2118"/>
                </a:lnTo>
                <a:lnTo>
                  <a:pt x="1867" y="2105"/>
                </a:lnTo>
                <a:lnTo>
                  <a:pt x="1853" y="2090"/>
                </a:lnTo>
                <a:lnTo>
                  <a:pt x="1840" y="2019"/>
                </a:lnTo>
                <a:lnTo>
                  <a:pt x="1878" y="1997"/>
                </a:lnTo>
                <a:lnTo>
                  <a:pt x="1912" y="1969"/>
                </a:lnTo>
                <a:lnTo>
                  <a:pt x="1945" y="1937"/>
                </a:lnTo>
                <a:lnTo>
                  <a:pt x="1975" y="1901"/>
                </a:lnTo>
                <a:lnTo>
                  <a:pt x="2002" y="1862"/>
                </a:lnTo>
                <a:lnTo>
                  <a:pt x="2025" y="1819"/>
                </a:lnTo>
                <a:lnTo>
                  <a:pt x="2045" y="1773"/>
                </a:lnTo>
                <a:lnTo>
                  <a:pt x="2061" y="1724"/>
                </a:lnTo>
                <a:lnTo>
                  <a:pt x="2073" y="1673"/>
                </a:lnTo>
                <a:lnTo>
                  <a:pt x="2080" y="1619"/>
                </a:lnTo>
                <a:lnTo>
                  <a:pt x="2082" y="1565"/>
                </a:lnTo>
                <a:lnTo>
                  <a:pt x="2080" y="1507"/>
                </a:lnTo>
                <a:lnTo>
                  <a:pt x="2072" y="1452"/>
                </a:lnTo>
                <a:lnTo>
                  <a:pt x="2059" y="1398"/>
                </a:lnTo>
                <a:lnTo>
                  <a:pt x="2042" y="1348"/>
                </a:lnTo>
                <a:lnTo>
                  <a:pt x="2020" y="1301"/>
                </a:lnTo>
                <a:lnTo>
                  <a:pt x="1996" y="1256"/>
                </a:lnTo>
                <a:lnTo>
                  <a:pt x="1967" y="1216"/>
                </a:lnTo>
                <a:lnTo>
                  <a:pt x="1934" y="1180"/>
                </a:lnTo>
                <a:lnTo>
                  <a:pt x="1899" y="1148"/>
                </a:lnTo>
                <a:lnTo>
                  <a:pt x="1861" y="1122"/>
                </a:lnTo>
                <a:lnTo>
                  <a:pt x="1821" y="1100"/>
                </a:lnTo>
                <a:lnTo>
                  <a:pt x="1778" y="1085"/>
                </a:lnTo>
                <a:lnTo>
                  <a:pt x="1734" y="1075"/>
                </a:lnTo>
                <a:lnTo>
                  <a:pt x="1686" y="1072"/>
                </a:lnTo>
                <a:close/>
                <a:moveTo>
                  <a:pt x="2191" y="649"/>
                </a:moveTo>
                <a:lnTo>
                  <a:pt x="2145" y="652"/>
                </a:lnTo>
                <a:lnTo>
                  <a:pt x="2100" y="661"/>
                </a:lnTo>
                <a:lnTo>
                  <a:pt x="2057" y="678"/>
                </a:lnTo>
                <a:lnTo>
                  <a:pt x="2017" y="699"/>
                </a:lnTo>
                <a:lnTo>
                  <a:pt x="1979" y="726"/>
                </a:lnTo>
                <a:lnTo>
                  <a:pt x="1944" y="757"/>
                </a:lnTo>
                <a:lnTo>
                  <a:pt x="1911" y="794"/>
                </a:lnTo>
                <a:lnTo>
                  <a:pt x="1883" y="834"/>
                </a:lnTo>
                <a:lnTo>
                  <a:pt x="1858" y="878"/>
                </a:lnTo>
                <a:lnTo>
                  <a:pt x="1836" y="925"/>
                </a:lnTo>
                <a:lnTo>
                  <a:pt x="1819" y="977"/>
                </a:lnTo>
                <a:lnTo>
                  <a:pt x="1868" y="995"/>
                </a:lnTo>
                <a:lnTo>
                  <a:pt x="1916" y="1020"/>
                </a:lnTo>
                <a:lnTo>
                  <a:pt x="1960" y="1050"/>
                </a:lnTo>
                <a:lnTo>
                  <a:pt x="2002" y="1085"/>
                </a:lnTo>
                <a:lnTo>
                  <a:pt x="2040" y="1124"/>
                </a:lnTo>
                <a:lnTo>
                  <a:pt x="2075" y="1168"/>
                </a:lnTo>
                <a:lnTo>
                  <a:pt x="2107" y="1215"/>
                </a:lnTo>
                <a:lnTo>
                  <a:pt x="2133" y="1267"/>
                </a:lnTo>
                <a:lnTo>
                  <a:pt x="2156" y="1321"/>
                </a:lnTo>
                <a:lnTo>
                  <a:pt x="2174" y="1378"/>
                </a:lnTo>
                <a:lnTo>
                  <a:pt x="2188" y="1438"/>
                </a:lnTo>
                <a:lnTo>
                  <a:pt x="2196" y="1500"/>
                </a:lnTo>
                <a:lnTo>
                  <a:pt x="2199" y="1565"/>
                </a:lnTo>
                <a:lnTo>
                  <a:pt x="2197" y="1622"/>
                </a:lnTo>
                <a:lnTo>
                  <a:pt x="2190" y="1678"/>
                </a:lnTo>
                <a:lnTo>
                  <a:pt x="2179" y="1734"/>
                </a:lnTo>
                <a:lnTo>
                  <a:pt x="2164" y="1787"/>
                </a:lnTo>
                <a:lnTo>
                  <a:pt x="2146" y="1837"/>
                </a:lnTo>
                <a:lnTo>
                  <a:pt x="2122" y="1886"/>
                </a:lnTo>
                <a:lnTo>
                  <a:pt x="2096" y="1932"/>
                </a:lnTo>
                <a:lnTo>
                  <a:pt x="2066" y="1975"/>
                </a:lnTo>
                <a:lnTo>
                  <a:pt x="2034" y="2014"/>
                </a:lnTo>
                <a:lnTo>
                  <a:pt x="1998" y="2050"/>
                </a:lnTo>
                <a:lnTo>
                  <a:pt x="2028" y="2066"/>
                </a:lnTo>
                <a:lnTo>
                  <a:pt x="2059" y="2080"/>
                </a:lnTo>
                <a:lnTo>
                  <a:pt x="2094" y="2096"/>
                </a:lnTo>
                <a:lnTo>
                  <a:pt x="2131" y="2115"/>
                </a:lnTo>
                <a:lnTo>
                  <a:pt x="2170" y="2136"/>
                </a:lnTo>
                <a:lnTo>
                  <a:pt x="2210" y="2158"/>
                </a:lnTo>
                <a:lnTo>
                  <a:pt x="2250" y="2185"/>
                </a:lnTo>
                <a:lnTo>
                  <a:pt x="2290" y="2214"/>
                </a:lnTo>
                <a:lnTo>
                  <a:pt x="2329" y="2247"/>
                </a:lnTo>
                <a:lnTo>
                  <a:pt x="2366" y="2285"/>
                </a:lnTo>
                <a:lnTo>
                  <a:pt x="2401" y="2326"/>
                </a:lnTo>
                <a:lnTo>
                  <a:pt x="2401" y="2326"/>
                </a:lnTo>
                <a:lnTo>
                  <a:pt x="2917" y="2326"/>
                </a:lnTo>
                <a:lnTo>
                  <a:pt x="2915" y="2270"/>
                </a:lnTo>
                <a:lnTo>
                  <a:pt x="2910" y="2219"/>
                </a:lnTo>
                <a:lnTo>
                  <a:pt x="2902" y="2170"/>
                </a:lnTo>
                <a:lnTo>
                  <a:pt x="2890" y="2126"/>
                </a:lnTo>
                <a:lnTo>
                  <a:pt x="2876" y="2086"/>
                </a:lnTo>
                <a:lnTo>
                  <a:pt x="2859" y="2048"/>
                </a:lnTo>
                <a:lnTo>
                  <a:pt x="2840" y="2014"/>
                </a:lnTo>
                <a:lnTo>
                  <a:pt x="2819" y="1982"/>
                </a:lnTo>
                <a:lnTo>
                  <a:pt x="2797" y="1954"/>
                </a:lnTo>
                <a:lnTo>
                  <a:pt x="2772" y="1927"/>
                </a:lnTo>
                <a:lnTo>
                  <a:pt x="2746" y="1903"/>
                </a:lnTo>
                <a:lnTo>
                  <a:pt x="2721" y="1881"/>
                </a:lnTo>
                <a:lnTo>
                  <a:pt x="2693" y="1861"/>
                </a:lnTo>
                <a:lnTo>
                  <a:pt x="2665" y="1843"/>
                </a:lnTo>
                <a:lnTo>
                  <a:pt x="2637" y="1825"/>
                </a:lnTo>
                <a:lnTo>
                  <a:pt x="2608" y="1810"/>
                </a:lnTo>
                <a:lnTo>
                  <a:pt x="2580" y="1794"/>
                </a:lnTo>
                <a:lnTo>
                  <a:pt x="2552" y="1781"/>
                </a:lnTo>
                <a:lnTo>
                  <a:pt x="2525" y="1767"/>
                </a:lnTo>
                <a:lnTo>
                  <a:pt x="2498" y="1755"/>
                </a:lnTo>
                <a:lnTo>
                  <a:pt x="2472" y="1744"/>
                </a:lnTo>
                <a:lnTo>
                  <a:pt x="2449" y="1731"/>
                </a:lnTo>
                <a:lnTo>
                  <a:pt x="2426" y="1719"/>
                </a:lnTo>
                <a:lnTo>
                  <a:pt x="2405" y="1707"/>
                </a:lnTo>
                <a:lnTo>
                  <a:pt x="2387" y="1694"/>
                </a:lnTo>
                <a:lnTo>
                  <a:pt x="2371" y="1681"/>
                </a:lnTo>
                <a:lnTo>
                  <a:pt x="2356" y="1667"/>
                </a:lnTo>
                <a:lnTo>
                  <a:pt x="2343" y="1596"/>
                </a:lnTo>
                <a:lnTo>
                  <a:pt x="2381" y="1573"/>
                </a:lnTo>
                <a:lnTo>
                  <a:pt x="2417" y="1545"/>
                </a:lnTo>
                <a:lnTo>
                  <a:pt x="2449" y="1513"/>
                </a:lnTo>
                <a:lnTo>
                  <a:pt x="2479" y="1477"/>
                </a:lnTo>
                <a:lnTo>
                  <a:pt x="2506" y="1438"/>
                </a:lnTo>
                <a:lnTo>
                  <a:pt x="2529" y="1395"/>
                </a:lnTo>
                <a:lnTo>
                  <a:pt x="2549" y="1349"/>
                </a:lnTo>
                <a:lnTo>
                  <a:pt x="2565" y="1301"/>
                </a:lnTo>
                <a:lnTo>
                  <a:pt x="2576" y="1249"/>
                </a:lnTo>
                <a:lnTo>
                  <a:pt x="2583" y="1196"/>
                </a:lnTo>
                <a:lnTo>
                  <a:pt x="2585" y="1141"/>
                </a:lnTo>
                <a:lnTo>
                  <a:pt x="2583" y="1084"/>
                </a:lnTo>
                <a:lnTo>
                  <a:pt x="2575" y="1028"/>
                </a:lnTo>
                <a:lnTo>
                  <a:pt x="2563" y="975"/>
                </a:lnTo>
                <a:lnTo>
                  <a:pt x="2545" y="924"/>
                </a:lnTo>
                <a:lnTo>
                  <a:pt x="2525" y="877"/>
                </a:lnTo>
                <a:lnTo>
                  <a:pt x="2499" y="833"/>
                </a:lnTo>
                <a:lnTo>
                  <a:pt x="2470" y="793"/>
                </a:lnTo>
                <a:lnTo>
                  <a:pt x="2438" y="757"/>
                </a:lnTo>
                <a:lnTo>
                  <a:pt x="2402" y="725"/>
                </a:lnTo>
                <a:lnTo>
                  <a:pt x="2364" y="698"/>
                </a:lnTo>
                <a:lnTo>
                  <a:pt x="2324" y="677"/>
                </a:lnTo>
                <a:lnTo>
                  <a:pt x="2281" y="661"/>
                </a:lnTo>
                <a:lnTo>
                  <a:pt x="2237" y="652"/>
                </a:lnTo>
                <a:lnTo>
                  <a:pt x="2191" y="649"/>
                </a:lnTo>
                <a:close/>
                <a:moveTo>
                  <a:pt x="1184" y="649"/>
                </a:moveTo>
                <a:lnTo>
                  <a:pt x="1138" y="652"/>
                </a:lnTo>
                <a:lnTo>
                  <a:pt x="1094" y="661"/>
                </a:lnTo>
                <a:lnTo>
                  <a:pt x="1051" y="677"/>
                </a:lnTo>
                <a:lnTo>
                  <a:pt x="1011" y="698"/>
                </a:lnTo>
                <a:lnTo>
                  <a:pt x="973" y="725"/>
                </a:lnTo>
                <a:lnTo>
                  <a:pt x="938" y="757"/>
                </a:lnTo>
                <a:lnTo>
                  <a:pt x="905" y="793"/>
                </a:lnTo>
                <a:lnTo>
                  <a:pt x="876" y="833"/>
                </a:lnTo>
                <a:lnTo>
                  <a:pt x="850" y="877"/>
                </a:lnTo>
                <a:lnTo>
                  <a:pt x="830" y="924"/>
                </a:lnTo>
                <a:lnTo>
                  <a:pt x="812" y="975"/>
                </a:lnTo>
                <a:lnTo>
                  <a:pt x="800" y="1028"/>
                </a:lnTo>
                <a:lnTo>
                  <a:pt x="792" y="1084"/>
                </a:lnTo>
                <a:lnTo>
                  <a:pt x="790" y="1141"/>
                </a:lnTo>
                <a:lnTo>
                  <a:pt x="792" y="1197"/>
                </a:lnTo>
                <a:lnTo>
                  <a:pt x="799" y="1250"/>
                </a:lnTo>
                <a:lnTo>
                  <a:pt x="810" y="1302"/>
                </a:lnTo>
                <a:lnTo>
                  <a:pt x="827" y="1351"/>
                </a:lnTo>
                <a:lnTo>
                  <a:pt x="847" y="1397"/>
                </a:lnTo>
                <a:lnTo>
                  <a:pt x="871" y="1440"/>
                </a:lnTo>
                <a:lnTo>
                  <a:pt x="898" y="1480"/>
                </a:lnTo>
                <a:lnTo>
                  <a:pt x="928" y="1516"/>
                </a:lnTo>
                <a:lnTo>
                  <a:pt x="961" y="1547"/>
                </a:lnTo>
                <a:lnTo>
                  <a:pt x="997" y="1575"/>
                </a:lnTo>
                <a:lnTo>
                  <a:pt x="1035" y="1597"/>
                </a:lnTo>
                <a:lnTo>
                  <a:pt x="1024" y="1661"/>
                </a:lnTo>
                <a:lnTo>
                  <a:pt x="1011" y="1675"/>
                </a:lnTo>
                <a:lnTo>
                  <a:pt x="995" y="1689"/>
                </a:lnTo>
                <a:lnTo>
                  <a:pt x="978" y="1702"/>
                </a:lnTo>
                <a:lnTo>
                  <a:pt x="957" y="1715"/>
                </a:lnTo>
                <a:lnTo>
                  <a:pt x="935" y="1727"/>
                </a:lnTo>
                <a:lnTo>
                  <a:pt x="911" y="1739"/>
                </a:lnTo>
                <a:lnTo>
                  <a:pt x="885" y="1751"/>
                </a:lnTo>
                <a:lnTo>
                  <a:pt x="859" y="1763"/>
                </a:lnTo>
                <a:lnTo>
                  <a:pt x="832" y="1777"/>
                </a:lnTo>
                <a:lnTo>
                  <a:pt x="803" y="1790"/>
                </a:lnTo>
                <a:lnTo>
                  <a:pt x="774" y="1805"/>
                </a:lnTo>
                <a:lnTo>
                  <a:pt x="746" y="1821"/>
                </a:lnTo>
                <a:lnTo>
                  <a:pt x="717" y="1837"/>
                </a:lnTo>
                <a:lnTo>
                  <a:pt x="688" y="1856"/>
                </a:lnTo>
                <a:lnTo>
                  <a:pt x="660" y="1876"/>
                </a:lnTo>
                <a:lnTo>
                  <a:pt x="633" y="1899"/>
                </a:lnTo>
                <a:lnTo>
                  <a:pt x="607" y="1923"/>
                </a:lnTo>
                <a:lnTo>
                  <a:pt x="582" y="1949"/>
                </a:lnTo>
                <a:lnTo>
                  <a:pt x="559" y="1978"/>
                </a:lnTo>
                <a:lnTo>
                  <a:pt x="537" y="2010"/>
                </a:lnTo>
                <a:lnTo>
                  <a:pt x="518" y="2045"/>
                </a:lnTo>
                <a:lnTo>
                  <a:pt x="500" y="2083"/>
                </a:lnTo>
                <a:lnTo>
                  <a:pt x="486" y="2124"/>
                </a:lnTo>
                <a:lnTo>
                  <a:pt x="475" y="2168"/>
                </a:lnTo>
                <a:lnTo>
                  <a:pt x="465" y="2217"/>
                </a:lnTo>
                <a:lnTo>
                  <a:pt x="460" y="2269"/>
                </a:lnTo>
                <a:lnTo>
                  <a:pt x="458" y="2326"/>
                </a:lnTo>
                <a:lnTo>
                  <a:pt x="974" y="2326"/>
                </a:lnTo>
                <a:lnTo>
                  <a:pt x="1009" y="2285"/>
                </a:lnTo>
                <a:lnTo>
                  <a:pt x="1046" y="2247"/>
                </a:lnTo>
                <a:lnTo>
                  <a:pt x="1085" y="2214"/>
                </a:lnTo>
                <a:lnTo>
                  <a:pt x="1125" y="2185"/>
                </a:lnTo>
                <a:lnTo>
                  <a:pt x="1165" y="2158"/>
                </a:lnTo>
                <a:lnTo>
                  <a:pt x="1205" y="2136"/>
                </a:lnTo>
                <a:lnTo>
                  <a:pt x="1244" y="2115"/>
                </a:lnTo>
                <a:lnTo>
                  <a:pt x="1281" y="2096"/>
                </a:lnTo>
                <a:lnTo>
                  <a:pt x="1316" y="2080"/>
                </a:lnTo>
                <a:lnTo>
                  <a:pt x="1347" y="2066"/>
                </a:lnTo>
                <a:lnTo>
                  <a:pt x="1377" y="2050"/>
                </a:lnTo>
                <a:lnTo>
                  <a:pt x="1341" y="2014"/>
                </a:lnTo>
                <a:lnTo>
                  <a:pt x="1309" y="1975"/>
                </a:lnTo>
                <a:lnTo>
                  <a:pt x="1279" y="1932"/>
                </a:lnTo>
                <a:lnTo>
                  <a:pt x="1252" y="1886"/>
                </a:lnTo>
                <a:lnTo>
                  <a:pt x="1229" y="1837"/>
                </a:lnTo>
                <a:lnTo>
                  <a:pt x="1211" y="1787"/>
                </a:lnTo>
                <a:lnTo>
                  <a:pt x="1196" y="1734"/>
                </a:lnTo>
                <a:lnTo>
                  <a:pt x="1185" y="1679"/>
                </a:lnTo>
                <a:lnTo>
                  <a:pt x="1178" y="1622"/>
                </a:lnTo>
                <a:lnTo>
                  <a:pt x="1176" y="1565"/>
                </a:lnTo>
                <a:lnTo>
                  <a:pt x="1179" y="1500"/>
                </a:lnTo>
                <a:lnTo>
                  <a:pt x="1187" y="1438"/>
                </a:lnTo>
                <a:lnTo>
                  <a:pt x="1201" y="1378"/>
                </a:lnTo>
                <a:lnTo>
                  <a:pt x="1219" y="1321"/>
                </a:lnTo>
                <a:lnTo>
                  <a:pt x="1242" y="1267"/>
                </a:lnTo>
                <a:lnTo>
                  <a:pt x="1268" y="1215"/>
                </a:lnTo>
                <a:lnTo>
                  <a:pt x="1300" y="1167"/>
                </a:lnTo>
                <a:lnTo>
                  <a:pt x="1335" y="1124"/>
                </a:lnTo>
                <a:lnTo>
                  <a:pt x="1373" y="1085"/>
                </a:lnTo>
                <a:lnTo>
                  <a:pt x="1415" y="1050"/>
                </a:lnTo>
                <a:lnTo>
                  <a:pt x="1459" y="1020"/>
                </a:lnTo>
                <a:lnTo>
                  <a:pt x="1507" y="995"/>
                </a:lnTo>
                <a:lnTo>
                  <a:pt x="1556" y="976"/>
                </a:lnTo>
                <a:lnTo>
                  <a:pt x="1539" y="925"/>
                </a:lnTo>
                <a:lnTo>
                  <a:pt x="1518" y="878"/>
                </a:lnTo>
                <a:lnTo>
                  <a:pt x="1492" y="834"/>
                </a:lnTo>
                <a:lnTo>
                  <a:pt x="1464" y="794"/>
                </a:lnTo>
                <a:lnTo>
                  <a:pt x="1432" y="757"/>
                </a:lnTo>
                <a:lnTo>
                  <a:pt x="1396" y="726"/>
                </a:lnTo>
                <a:lnTo>
                  <a:pt x="1358" y="699"/>
                </a:lnTo>
                <a:lnTo>
                  <a:pt x="1318" y="678"/>
                </a:lnTo>
                <a:lnTo>
                  <a:pt x="1275" y="661"/>
                </a:lnTo>
                <a:lnTo>
                  <a:pt x="1230" y="652"/>
                </a:lnTo>
                <a:lnTo>
                  <a:pt x="1184" y="649"/>
                </a:lnTo>
                <a:close/>
                <a:moveTo>
                  <a:pt x="1686" y="0"/>
                </a:moveTo>
                <a:lnTo>
                  <a:pt x="1790" y="3"/>
                </a:lnTo>
                <a:lnTo>
                  <a:pt x="1892" y="12"/>
                </a:lnTo>
                <a:lnTo>
                  <a:pt x="1990" y="27"/>
                </a:lnTo>
                <a:lnTo>
                  <a:pt x="2088" y="48"/>
                </a:lnTo>
                <a:lnTo>
                  <a:pt x="2184" y="74"/>
                </a:lnTo>
                <a:lnTo>
                  <a:pt x="2276" y="106"/>
                </a:lnTo>
                <a:lnTo>
                  <a:pt x="2366" y="143"/>
                </a:lnTo>
                <a:lnTo>
                  <a:pt x="2455" y="184"/>
                </a:lnTo>
                <a:lnTo>
                  <a:pt x="2539" y="230"/>
                </a:lnTo>
                <a:lnTo>
                  <a:pt x="2621" y="282"/>
                </a:lnTo>
                <a:lnTo>
                  <a:pt x="2699" y="337"/>
                </a:lnTo>
                <a:lnTo>
                  <a:pt x="2775" y="397"/>
                </a:lnTo>
                <a:lnTo>
                  <a:pt x="2846" y="462"/>
                </a:lnTo>
                <a:lnTo>
                  <a:pt x="2914" y="530"/>
                </a:lnTo>
                <a:lnTo>
                  <a:pt x="2979" y="600"/>
                </a:lnTo>
                <a:lnTo>
                  <a:pt x="3038" y="677"/>
                </a:lnTo>
                <a:lnTo>
                  <a:pt x="3094" y="755"/>
                </a:lnTo>
                <a:lnTo>
                  <a:pt x="3145" y="837"/>
                </a:lnTo>
                <a:lnTo>
                  <a:pt x="3191" y="921"/>
                </a:lnTo>
                <a:lnTo>
                  <a:pt x="3233" y="1010"/>
                </a:lnTo>
                <a:lnTo>
                  <a:pt x="3269" y="1100"/>
                </a:lnTo>
                <a:lnTo>
                  <a:pt x="3301" y="1193"/>
                </a:lnTo>
                <a:lnTo>
                  <a:pt x="3327" y="1288"/>
                </a:lnTo>
                <a:lnTo>
                  <a:pt x="3348" y="1386"/>
                </a:lnTo>
                <a:lnTo>
                  <a:pt x="3363" y="1486"/>
                </a:lnTo>
                <a:lnTo>
                  <a:pt x="3372" y="1586"/>
                </a:lnTo>
                <a:lnTo>
                  <a:pt x="3375" y="1689"/>
                </a:lnTo>
                <a:lnTo>
                  <a:pt x="3372" y="1792"/>
                </a:lnTo>
                <a:lnTo>
                  <a:pt x="3363" y="1894"/>
                </a:lnTo>
                <a:lnTo>
                  <a:pt x="3348" y="1993"/>
                </a:lnTo>
                <a:lnTo>
                  <a:pt x="3327" y="2090"/>
                </a:lnTo>
                <a:lnTo>
                  <a:pt x="3301" y="2186"/>
                </a:lnTo>
                <a:lnTo>
                  <a:pt x="3269" y="2278"/>
                </a:lnTo>
                <a:lnTo>
                  <a:pt x="3233" y="2369"/>
                </a:lnTo>
                <a:lnTo>
                  <a:pt x="3191" y="2457"/>
                </a:lnTo>
                <a:lnTo>
                  <a:pt x="3145" y="2542"/>
                </a:lnTo>
                <a:lnTo>
                  <a:pt x="3094" y="2624"/>
                </a:lnTo>
                <a:lnTo>
                  <a:pt x="3038" y="2703"/>
                </a:lnTo>
                <a:lnTo>
                  <a:pt x="2979" y="2778"/>
                </a:lnTo>
                <a:lnTo>
                  <a:pt x="2914" y="2850"/>
                </a:lnTo>
                <a:lnTo>
                  <a:pt x="2846" y="2918"/>
                </a:lnTo>
                <a:lnTo>
                  <a:pt x="2775" y="2982"/>
                </a:lnTo>
                <a:lnTo>
                  <a:pt x="2699" y="3041"/>
                </a:lnTo>
                <a:lnTo>
                  <a:pt x="2621" y="3097"/>
                </a:lnTo>
                <a:lnTo>
                  <a:pt x="2539" y="3148"/>
                </a:lnTo>
                <a:lnTo>
                  <a:pt x="2455" y="3195"/>
                </a:lnTo>
                <a:lnTo>
                  <a:pt x="2366" y="3237"/>
                </a:lnTo>
                <a:lnTo>
                  <a:pt x="2276" y="3274"/>
                </a:lnTo>
                <a:lnTo>
                  <a:pt x="2184" y="3305"/>
                </a:lnTo>
                <a:lnTo>
                  <a:pt x="2088" y="3331"/>
                </a:lnTo>
                <a:lnTo>
                  <a:pt x="1990" y="3352"/>
                </a:lnTo>
                <a:lnTo>
                  <a:pt x="1892" y="3366"/>
                </a:lnTo>
                <a:lnTo>
                  <a:pt x="1790" y="3376"/>
                </a:lnTo>
                <a:lnTo>
                  <a:pt x="1686" y="3379"/>
                </a:lnTo>
                <a:lnTo>
                  <a:pt x="1585" y="3376"/>
                </a:lnTo>
                <a:lnTo>
                  <a:pt x="1483" y="3366"/>
                </a:lnTo>
                <a:lnTo>
                  <a:pt x="1385" y="3352"/>
                </a:lnTo>
                <a:lnTo>
                  <a:pt x="1287" y="3331"/>
                </a:lnTo>
                <a:lnTo>
                  <a:pt x="1191" y="3305"/>
                </a:lnTo>
                <a:lnTo>
                  <a:pt x="1099" y="3274"/>
                </a:lnTo>
                <a:lnTo>
                  <a:pt x="1009" y="3237"/>
                </a:lnTo>
                <a:lnTo>
                  <a:pt x="920" y="3195"/>
                </a:lnTo>
                <a:lnTo>
                  <a:pt x="836" y="3148"/>
                </a:lnTo>
                <a:lnTo>
                  <a:pt x="754" y="3097"/>
                </a:lnTo>
                <a:lnTo>
                  <a:pt x="676" y="3041"/>
                </a:lnTo>
                <a:lnTo>
                  <a:pt x="600" y="2982"/>
                </a:lnTo>
                <a:lnTo>
                  <a:pt x="529" y="2918"/>
                </a:lnTo>
                <a:lnTo>
                  <a:pt x="461" y="2850"/>
                </a:lnTo>
                <a:lnTo>
                  <a:pt x="396" y="2778"/>
                </a:lnTo>
                <a:lnTo>
                  <a:pt x="337" y="2703"/>
                </a:lnTo>
                <a:lnTo>
                  <a:pt x="281" y="2624"/>
                </a:lnTo>
                <a:lnTo>
                  <a:pt x="230" y="2542"/>
                </a:lnTo>
                <a:lnTo>
                  <a:pt x="184" y="2457"/>
                </a:lnTo>
                <a:lnTo>
                  <a:pt x="142" y="2369"/>
                </a:lnTo>
                <a:lnTo>
                  <a:pt x="106" y="2278"/>
                </a:lnTo>
                <a:lnTo>
                  <a:pt x="74" y="2186"/>
                </a:lnTo>
                <a:lnTo>
                  <a:pt x="47" y="2090"/>
                </a:lnTo>
                <a:lnTo>
                  <a:pt x="27" y="1993"/>
                </a:lnTo>
                <a:lnTo>
                  <a:pt x="12" y="1894"/>
                </a:lnTo>
                <a:lnTo>
                  <a:pt x="3" y="1792"/>
                </a:lnTo>
                <a:lnTo>
                  <a:pt x="0" y="1689"/>
                </a:lnTo>
                <a:lnTo>
                  <a:pt x="3" y="1586"/>
                </a:lnTo>
                <a:lnTo>
                  <a:pt x="12" y="1486"/>
                </a:lnTo>
                <a:lnTo>
                  <a:pt x="27" y="1386"/>
                </a:lnTo>
                <a:lnTo>
                  <a:pt x="47" y="1288"/>
                </a:lnTo>
                <a:lnTo>
                  <a:pt x="74" y="1193"/>
                </a:lnTo>
                <a:lnTo>
                  <a:pt x="106" y="1100"/>
                </a:lnTo>
                <a:lnTo>
                  <a:pt x="142" y="1010"/>
                </a:lnTo>
                <a:lnTo>
                  <a:pt x="184" y="921"/>
                </a:lnTo>
                <a:lnTo>
                  <a:pt x="230" y="837"/>
                </a:lnTo>
                <a:lnTo>
                  <a:pt x="281" y="755"/>
                </a:lnTo>
                <a:lnTo>
                  <a:pt x="337" y="677"/>
                </a:lnTo>
                <a:lnTo>
                  <a:pt x="396" y="601"/>
                </a:lnTo>
                <a:lnTo>
                  <a:pt x="461" y="530"/>
                </a:lnTo>
                <a:lnTo>
                  <a:pt x="529" y="462"/>
                </a:lnTo>
                <a:lnTo>
                  <a:pt x="600" y="397"/>
                </a:lnTo>
                <a:lnTo>
                  <a:pt x="676" y="337"/>
                </a:lnTo>
                <a:lnTo>
                  <a:pt x="754" y="282"/>
                </a:lnTo>
                <a:lnTo>
                  <a:pt x="836" y="230"/>
                </a:lnTo>
                <a:lnTo>
                  <a:pt x="920" y="184"/>
                </a:lnTo>
                <a:lnTo>
                  <a:pt x="1009" y="143"/>
                </a:lnTo>
                <a:lnTo>
                  <a:pt x="1099" y="106"/>
                </a:lnTo>
                <a:lnTo>
                  <a:pt x="1191" y="74"/>
                </a:lnTo>
                <a:lnTo>
                  <a:pt x="1287" y="48"/>
                </a:lnTo>
                <a:lnTo>
                  <a:pt x="1385" y="28"/>
                </a:lnTo>
                <a:lnTo>
                  <a:pt x="1483" y="12"/>
                </a:lnTo>
                <a:lnTo>
                  <a:pt x="1585" y="3"/>
                </a:lnTo>
                <a:lnTo>
                  <a:pt x="1686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859" name="Group 858"/>
          <p:cNvGrpSpPr/>
          <p:nvPr/>
        </p:nvGrpSpPr>
        <p:grpSpPr>
          <a:xfrm>
            <a:off x="1583201" y="4211638"/>
            <a:ext cx="596900" cy="595312"/>
            <a:chOff x="1570038" y="4211638"/>
            <a:chExt cx="596900" cy="595312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57" name="Freeform 287"/>
            <p:cNvSpPr>
              <a:spLocks/>
            </p:cNvSpPr>
            <p:nvPr/>
          </p:nvSpPr>
          <p:spPr bwMode="auto">
            <a:xfrm>
              <a:off x="1724026" y="4406900"/>
              <a:ext cx="288925" cy="225425"/>
            </a:xfrm>
            <a:custGeom>
              <a:avLst/>
              <a:gdLst>
                <a:gd name="T0" fmla="*/ 417 w 1636"/>
                <a:gd name="T1" fmla="*/ 2 h 1277"/>
                <a:gd name="T2" fmla="*/ 499 w 1636"/>
                <a:gd name="T3" fmla="*/ 21 h 1277"/>
                <a:gd name="T4" fmla="*/ 575 w 1636"/>
                <a:gd name="T5" fmla="*/ 57 h 1277"/>
                <a:gd name="T6" fmla="*/ 644 w 1636"/>
                <a:gd name="T7" fmla="*/ 110 h 1277"/>
                <a:gd name="T8" fmla="*/ 769 w 1636"/>
                <a:gd name="T9" fmla="*/ 233 h 1277"/>
                <a:gd name="T10" fmla="*/ 802 w 1636"/>
                <a:gd name="T11" fmla="*/ 245 h 1277"/>
                <a:gd name="T12" fmla="*/ 836 w 1636"/>
                <a:gd name="T13" fmla="*/ 245 h 1277"/>
                <a:gd name="T14" fmla="*/ 867 w 1636"/>
                <a:gd name="T15" fmla="*/ 233 h 1277"/>
                <a:gd name="T16" fmla="*/ 992 w 1636"/>
                <a:gd name="T17" fmla="*/ 110 h 1277"/>
                <a:gd name="T18" fmla="*/ 1061 w 1636"/>
                <a:gd name="T19" fmla="*/ 57 h 1277"/>
                <a:gd name="T20" fmla="*/ 1137 w 1636"/>
                <a:gd name="T21" fmla="*/ 21 h 1277"/>
                <a:gd name="T22" fmla="*/ 1219 w 1636"/>
                <a:gd name="T23" fmla="*/ 2 h 1277"/>
                <a:gd name="T24" fmla="*/ 1302 w 1636"/>
                <a:gd name="T25" fmla="*/ 2 h 1277"/>
                <a:gd name="T26" fmla="*/ 1383 w 1636"/>
                <a:gd name="T27" fmla="*/ 21 h 1277"/>
                <a:gd name="T28" fmla="*/ 1460 w 1636"/>
                <a:gd name="T29" fmla="*/ 57 h 1277"/>
                <a:gd name="T30" fmla="*/ 1529 w 1636"/>
                <a:gd name="T31" fmla="*/ 110 h 1277"/>
                <a:gd name="T32" fmla="*/ 1581 w 1636"/>
                <a:gd name="T33" fmla="*/ 177 h 1277"/>
                <a:gd name="T34" fmla="*/ 1616 w 1636"/>
                <a:gd name="T35" fmla="*/ 252 h 1277"/>
                <a:gd name="T36" fmla="*/ 1634 w 1636"/>
                <a:gd name="T37" fmla="*/ 332 h 1277"/>
                <a:gd name="T38" fmla="*/ 1634 w 1636"/>
                <a:gd name="T39" fmla="*/ 415 h 1277"/>
                <a:gd name="T40" fmla="*/ 1615 w 1636"/>
                <a:gd name="T41" fmla="*/ 497 h 1277"/>
                <a:gd name="T42" fmla="*/ 1579 w 1636"/>
                <a:gd name="T43" fmla="*/ 576 h 1277"/>
                <a:gd name="T44" fmla="*/ 1525 w 1636"/>
                <a:gd name="T45" fmla="*/ 649 h 1277"/>
                <a:gd name="T46" fmla="*/ 1470 w 1636"/>
                <a:gd name="T47" fmla="*/ 707 h 1277"/>
                <a:gd name="T48" fmla="*/ 1401 w 1636"/>
                <a:gd name="T49" fmla="*/ 774 h 1277"/>
                <a:gd name="T50" fmla="*/ 1322 w 1636"/>
                <a:gd name="T51" fmla="*/ 847 h 1277"/>
                <a:gd name="T52" fmla="*/ 1237 w 1636"/>
                <a:gd name="T53" fmla="*/ 923 h 1277"/>
                <a:gd name="T54" fmla="*/ 1149 w 1636"/>
                <a:gd name="T55" fmla="*/ 999 h 1277"/>
                <a:gd name="T56" fmla="*/ 1062 w 1636"/>
                <a:gd name="T57" fmla="*/ 1074 h 1277"/>
                <a:gd name="T58" fmla="*/ 980 w 1636"/>
                <a:gd name="T59" fmla="*/ 1144 h 1277"/>
                <a:gd name="T60" fmla="*/ 906 w 1636"/>
                <a:gd name="T61" fmla="*/ 1205 h 1277"/>
                <a:gd name="T62" fmla="*/ 844 w 1636"/>
                <a:gd name="T63" fmla="*/ 1257 h 1277"/>
                <a:gd name="T64" fmla="*/ 792 w 1636"/>
                <a:gd name="T65" fmla="*/ 1257 h 1277"/>
                <a:gd name="T66" fmla="*/ 730 w 1636"/>
                <a:gd name="T67" fmla="*/ 1205 h 1277"/>
                <a:gd name="T68" fmla="*/ 656 w 1636"/>
                <a:gd name="T69" fmla="*/ 1144 h 1277"/>
                <a:gd name="T70" fmla="*/ 574 w 1636"/>
                <a:gd name="T71" fmla="*/ 1074 h 1277"/>
                <a:gd name="T72" fmla="*/ 487 w 1636"/>
                <a:gd name="T73" fmla="*/ 999 h 1277"/>
                <a:gd name="T74" fmla="*/ 399 w 1636"/>
                <a:gd name="T75" fmla="*/ 923 h 1277"/>
                <a:gd name="T76" fmla="*/ 314 w 1636"/>
                <a:gd name="T77" fmla="*/ 847 h 1277"/>
                <a:gd name="T78" fmla="*/ 235 w 1636"/>
                <a:gd name="T79" fmla="*/ 774 h 1277"/>
                <a:gd name="T80" fmla="*/ 166 w 1636"/>
                <a:gd name="T81" fmla="*/ 707 h 1277"/>
                <a:gd name="T82" fmla="*/ 112 w 1636"/>
                <a:gd name="T83" fmla="*/ 649 h 1277"/>
                <a:gd name="T84" fmla="*/ 57 w 1636"/>
                <a:gd name="T85" fmla="*/ 576 h 1277"/>
                <a:gd name="T86" fmla="*/ 21 w 1636"/>
                <a:gd name="T87" fmla="*/ 497 h 1277"/>
                <a:gd name="T88" fmla="*/ 2 w 1636"/>
                <a:gd name="T89" fmla="*/ 415 h 1277"/>
                <a:gd name="T90" fmla="*/ 2 w 1636"/>
                <a:gd name="T91" fmla="*/ 332 h 1277"/>
                <a:gd name="T92" fmla="*/ 20 w 1636"/>
                <a:gd name="T93" fmla="*/ 252 h 1277"/>
                <a:gd name="T94" fmla="*/ 55 w 1636"/>
                <a:gd name="T95" fmla="*/ 177 h 1277"/>
                <a:gd name="T96" fmla="*/ 107 w 1636"/>
                <a:gd name="T97" fmla="*/ 110 h 1277"/>
                <a:gd name="T98" fmla="*/ 176 w 1636"/>
                <a:gd name="T99" fmla="*/ 57 h 1277"/>
                <a:gd name="T100" fmla="*/ 253 w 1636"/>
                <a:gd name="T101" fmla="*/ 21 h 1277"/>
                <a:gd name="T102" fmla="*/ 334 w 1636"/>
                <a:gd name="T103" fmla="*/ 2 h 12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636" h="1277">
                  <a:moveTo>
                    <a:pt x="376" y="0"/>
                  </a:moveTo>
                  <a:lnTo>
                    <a:pt x="417" y="2"/>
                  </a:lnTo>
                  <a:lnTo>
                    <a:pt x="459" y="10"/>
                  </a:lnTo>
                  <a:lnTo>
                    <a:pt x="499" y="21"/>
                  </a:lnTo>
                  <a:lnTo>
                    <a:pt x="538" y="36"/>
                  </a:lnTo>
                  <a:lnTo>
                    <a:pt x="575" y="57"/>
                  </a:lnTo>
                  <a:lnTo>
                    <a:pt x="611" y="82"/>
                  </a:lnTo>
                  <a:lnTo>
                    <a:pt x="644" y="110"/>
                  </a:lnTo>
                  <a:lnTo>
                    <a:pt x="754" y="221"/>
                  </a:lnTo>
                  <a:lnTo>
                    <a:pt x="769" y="233"/>
                  </a:lnTo>
                  <a:lnTo>
                    <a:pt x="784" y="240"/>
                  </a:lnTo>
                  <a:lnTo>
                    <a:pt x="802" y="245"/>
                  </a:lnTo>
                  <a:lnTo>
                    <a:pt x="818" y="247"/>
                  </a:lnTo>
                  <a:lnTo>
                    <a:pt x="836" y="245"/>
                  </a:lnTo>
                  <a:lnTo>
                    <a:pt x="852" y="241"/>
                  </a:lnTo>
                  <a:lnTo>
                    <a:pt x="867" y="233"/>
                  </a:lnTo>
                  <a:lnTo>
                    <a:pt x="882" y="221"/>
                  </a:lnTo>
                  <a:lnTo>
                    <a:pt x="992" y="110"/>
                  </a:lnTo>
                  <a:lnTo>
                    <a:pt x="1025" y="82"/>
                  </a:lnTo>
                  <a:lnTo>
                    <a:pt x="1061" y="57"/>
                  </a:lnTo>
                  <a:lnTo>
                    <a:pt x="1098" y="36"/>
                  </a:lnTo>
                  <a:lnTo>
                    <a:pt x="1137" y="21"/>
                  </a:lnTo>
                  <a:lnTo>
                    <a:pt x="1177" y="10"/>
                  </a:lnTo>
                  <a:lnTo>
                    <a:pt x="1219" y="2"/>
                  </a:lnTo>
                  <a:lnTo>
                    <a:pt x="1260" y="0"/>
                  </a:lnTo>
                  <a:lnTo>
                    <a:pt x="1302" y="2"/>
                  </a:lnTo>
                  <a:lnTo>
                    <a:pt x="1343" y="10"/>
                  </a:lnTo>
                  <a:lnTo>
                    <a:pt x="1383" y="21"/>
                  </a:lnTo>
                  <a:lnTo>
                    <a:pt x="1423" y="36"/>
                  </a:lnTo>
                  <a:lnTo>
                    <a:pt x="1460" y="57"/>
                  </a:lnTo>
                  <a:lnTo>
                    <a:pt x="1496" y="82"/>
                  </a:lnTo>
                  <a:lnTo>
                    <a:pt x="1529" y="110"/>
                  </a:lnTo>
                  <a:lnTo>
                    <a:pt x="1557" y="143"/>
                  </a:lnTo>
                  <a:lnTo>
                    <a:pt x="1581" y="177"/>
                  </a:lnTo>
                  <a:lnTo>
                    <a:pt x="1601" y="214"/>
                  </a:lnTo>
                  <a:lnTo>
                    <a:pt x="1616" y="252"/>
                  </a:lnTo>
                  <a:lnTo>
                    <a:pt x="1627" y="291"/>
                  </a:lnTo>
                  <a:lnTo>
                    <a:pt x="1634" y="332"/>
                  </a:lnTo>
                  <a:lnTo>
                    <a:pt x="1636" y="374"/>
                  </a:lnTo>
                  <a:lnTo>
                    <a:pt x="1634" y="415"/>
                  </a:lnTo>
                  <a:lnTo>
                    <a:pt x="1626" y="456"/>
                  </a:lnTo>
                  <a:lnTo>
                    <a:pt x="1615" y="497"/>
                  </a:lnTo>
                  <a:lnTo>
                    <a:pt x="1600" y="537"/>
                  </a:lnTo>
                  <a:lnTo>
                    <a:pt x="1579" y="576"/>
                  </a:lnTo>
                  <a:lnTo>
                    <a:pt x="1554" y="613"/>
                  </a:lnTo>
                  <a:lnTo>
                    <a:pt x="1525" y="649"/>
                  </a:lnTo>
                  <a:lnTo>
                    <a:pt x="1500" y="677"/>
                  </a:lnTo>
                  <a:lnTo>
                    <a:pt x="1470" y="707"/>
                  </a:lnTo>
                  <a:lnTo>
                    <a:pt x="1437" y="740"/>
                  </a:lnTo>
                  <a:lnTo>
                    <a:pt x="1401" y="774"/>
                  </a:lnTo>
                  <a:lnTo>
                    <a:pt x="1363" y="810"/>
                  </a:lnTo>
                  <a:lnTo>
                    <a:pt x="1322" y="847"/>
                  </a:lnTo>
                  <a:lnTo>
                    <a:pt x="1280" y="885"/>
                  </a:lnTo>
                  <a:lnTo>
                    <a:pt x="1237" y="923"/>
                  </a:lnTo>
                  <a:lnTo>
                    <a:pt x="1193" y="961"/>
                  </a:lnTo>
                  <a:lnTo>
                    <a:pt x="1149" y="999"/>
                  </a:lnTo>
                  <a:lnTo>
                    <a:pt x="1105" y="1037"/>
                  </a:lnTo>
                  <a:lnTo>
                    <a:pt x="1062" y="1074"/>
                  </a:lnTo>
                  <a:lnTo>
                    <a:pt x="1020" y="1110"/>
                  </a:lnTo>
                  <a:lnTo>
                    <a:pt x="980" y="1144"/>
                  </a:lnTo>
                  <a:lnTo>
                    <a:pt x="942" y="1176"/>
                  </a:lnTo>
                  <a:lnTo>
                    <a:pt x="906" y="1205"/>
                  </a:lnTo>
                  <a:lnTo>
                    <a:pt x="873" y="1232"/>
                  </a:lnTo>
                  <a:lnTo>
                    <a:pt x="844" y="1257"/>
                  </a:lnTo>
                  <a:lnTo>
                    <a:pt x="818" y="1277"/>
                  </a:lnTo>
                  <a:lnTo>
                    <a:pt x="792" y="1257"/>
                  </a:lnTo>
                  <a:lnTo>
                    <a:pt x="763" y="1232"/>
                  </a:lnTo>
                  <a:lnTo>
                    <a:pt x="730" y="1205"/>
                  </a:lnTo>
                  <a:lnTo>
                    <a:pt x="694" y="1176"/>
                  </a:lnTo>
                  <a:lnTo>
                    <a:pt x="656" y="1144"/>
                  </a:lnTo>
                  <a:lnTo>
                    <a:pt x="616" y="1110"/>
                  </a:lnTo>
                  <a:lnTo>
                    <a:pt x="574" y="1074"/>
                  </a:lnTo>
                  <a:lnTo>
                    <a:pt x="531" y="1037"/>
                  </a:lnTo>
                  <a:lnTo>
                    <a:pt x="487" y="999"/>
                  </a:lnTo>
                  <a:lnTo>
                    <a:pt x="443" y="961"/>
                  </a:lnTo>
                  <a:lnTo>
                    <a:pt x="399" y="923"/>
                  </a:lnTo>
                  <a:lnTo>
                    <a:pt x="357" y="885"/>
                  </a:lnTo>
                  <a:lnTo>
                    <a:pt x="314" y="847"/>
                  </a:lnTo>
                  <a:lnTo>
                    <a:pt x="273" y="810"/>
                  </a:lnTo>
                  <a:lnTo>
                    <a:pt x="235" y="774"/>
                  </a:lnTo>
                  <a:lnTo>
                    <a:pt x="199" y="740"/>
                  </a:lnTo>
                  <a:lnTo>
                    <a:pt x="166" y="707"/>
                  </a:lnTo>
                  <a:lnTo>
                    <a:pt x="136" y="677"/>
                  </a:lnTo>
                  <a:lnTo>
                    <a:pt x="112" y="649"/>
                  </a:lnTo>
                  <a:lnTo>
                    <a:pt x="82" y="613"/>
                  </a:lnTo>
                  <a:lnTo>
                    <a:pt x="57" y="576"/>
                  </a:lnTo>
                  <a:lnTo>
                    <a:pt x="37" y="537"/>
                  </a:lnTo>
                  <a:lnTo>
                    <a:pt x="21" y="497"/>
                  </a:lnTo>
                  <a:lnTo>
                    <a:pt x="10" y="456"/>
                  </a:lnTo>
                  <a:lnTo>
                    <a:pt x="2" y="415"/>
                  </a:lnTo>
                  <a:lnTo>
                    <a:pt x="0" y="374"/>
                  </a:lnTo>
                  <a:lnTo>
                    <a:pt x="2" y="332"/>
                  </a:lnTo>
                  <a:lnTo>
                    <a:pt x="9" y="291"/>
                  </a:lnTo>
                  <a:lnTo>
                    <a:pt x="20" y="252"/>
                  </a:lnTo>
                  <a:lnTo>
                    <a:pt x="35" y="214"/>
                  </a:lnTo>
                  <a:lnTo>
                    <a:pt x="55" y="177"/>
                  </a:lnTo>
                  <a:lnTo>
                    <a:pt x="80" y="143"/>
                  </a:lnTo>
                  <a:lnTo>
                    <a:pt x="107" y="110"/>
                  </a:lnTo>
                  <a:lnTo>
                    <a:pt x="140" y="82"/>
                  </a:lnTo>
                  <a:lnTo>
                    <a:pt x="176" y="57"/>
                  </a:lnTo>
                  <a:lnTo>
                    <a:pt x="213" y="36"/>
                  </a:lnTo>
                  <a:lnTo>
                    <a:pt x="253" y="21"/>
                  </a:lnTo>
                  <a:lnTo>
                    <a:pt x="293" y="10"/>
                  </a:lnTo>
                  <a:lnTo>
                    <a:pt x="334" y="2"/>
                  </a:lnTo>
                  <a:lnTo>
                    <a:pt x="37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8" name="Freeform 288"/>
            <p:cNvSpPr>
              <a:spLocks noEditPoints="1"/>
            </p:cNvSpPr>
            <p:nvPr/>
          </p:nvSpPr>
          <p:spPr bwMode="auto">
            <a:xfrm>
              <a:off x="1570038" y="4211638"/>
              <a:ext cx="596900" cy="595312"/>
            </a:xfrm>
            <a:custGeom>
              <a:avLst/>
              <a:gdLst>
                <a:gd name="T0" fmla="*/ 1961 w 3384"/>
                <a:gd name="T1" fmla="*/ 960 h 3379"/>
                <a:gd name="T2" fmla="*/ 1782 w 3384"/>
                <a:gd name="T3" fmla="*/ 1059 h 3379"/>
                <a:gd name="T4" fmla="*/ 1602 w 3384"/>
                <a:gd name="T5" fmla="*/ 1059 h 3379"/>
                <a:gd name="T6" fmla="*/ 1423 w 3384"/>
                <a:gd name="T7" fmla="*/ 960 h 3379"/>
                <a:gd name="T8" fmla="*/ 1224 w 3384"/>
                <a:gd name="T9" fmla="*/ 934 h 3379"/>
                <a:gd name="T10" fmla="*/ 1029 w 3384"/>
                <a:gd name="T11" fmla="*/ 979 h 3379"/>
                <a:gd name="T12" fmla="*/ 858 w 3384"/>
                <a:gd name="T13" fmla="*/ 1095 h 3379"/>
                <a:gd name="T14" fmla="*/ 738 w 3384"/>
                <a:gd name="T15" fmla="*/ 1273 h 3379"/>
                <a:gd name="T16" fmla="*/ 698 w 3384"/>
                <a:gd name="T17" fmla="*/ 1476 h 3379"/>
                <a:gd name="T18" fmla="*/ 736 w 3384"/>
                <a:gd name="T19" fmla="*/ 1684 h 3379"/>
                <a:gd name="T20" fmla="*/ 855 w 3384"/>
                <a:gd name="T21" fmla="*/ 1874 h 3379"/>
                <a:gd name="T22" fmla="*/ 961 w 3384"/>
                <a:gd name="T23" fmla="*/ 1983 h 3379"/>
                <a:gd name="T24" fmla="*/ 1099 w 3384"/>
                <a:gd name="T25" fmla="*/ 2111 h 3379"/>
                <a:gd name="T26" fmla="*/ 1251 w 3384"/>
                <a:gd name="T27" fmla="*/ 2243 h 3379"/>
                <a:gd name="T28" fmla="*/ 1397 w 3384"/>
                <a:gd name="T29" fmla="*/ 2369 h 3379"/>
                <a:gd name="T30" fmla="*/ 1523 w 3384"/>
                <a:gd name="T31" fmla="*/ 2474 h 3379"/>
                <a:gd name="T32" fmla="*/ 1608 w 3384"/>
                <a:gd name="T33" fmla="*/ 2544 h 3379"/>
                <a:gd name="T34" fmla="*/ 1652 w 3384"/>
                <a:gd name="T35" fmla="*/ 2577 h 3379"/>
                <a:gd name="T36" fmla="*/ 1712 w 3384"/>
                <a:gd name="T37" fmla="*/ 2584 h 3379"/>
                <a:gd name="T38" fmla="*/ 1763 w 3384"/>
                <a:gd name="T39" fmla="*/ 2554 h 3379"/>
                <a:gd name="T40" fmla="*/ 1835 w 3384"/>
                <a:gd name="T41" fmla="*/ 2494 h 3379"/>
                <a:gd name="T42" fmla="*/ 1952 w 3384"/>
                <a:gd name="T43" fmla="*/ 2398 h 3379"/>
                <a:gd name="T44" fmla="*/ 2096 w 3384"/>
                <a:gd name="T45" fmla="*/ 2276 h 3379"/>
                <a:gd name="T46" fmla="*/ 2247 w 3384"/>
                <a:gd name="T47" fmla="*/ 2144 h 3379"/>
                <a:gd name="T48" fmla="*/ 2390 w 3384"/>
                <a:gd name="T49" fmla="*/ 2013 h 3379"/>
                <a:gd name="T50" fmla="*/ 2507 w 3384"/>
                <a:gd name="T51" fmla="*/ 1899 h 3379"/>
                <a:gd name="T52" fmla="*/ 2625 w 3384"/>
                <a:gd name="T53" fmla="*/ 1735 h 3379"/>
                <a:gd name="T54" fmla="*/ 2684 w 3384"/>
                <a:gd name="T55" fmla="*/ 1529 h 3379"/>
                <a:gd name="T56" fmla="*/ 2663 w 3384"/>
                <a:gd name="T57" fmla="*/ 1322 h 3379"/>
                <a:gd name="T58" fmla="*/ 2563 w 3384"/>
                <a:gd name="T59" fmla="*/ 1136 h 3379"/>
                <a:gd name="T60" fmla="*/ 2401 w 3384"/>
                <a:gd name="T61" fmla="*/ 1000 h 3379"/>
                <a:gd name="T62" fmla="*/ 2209 w 3384"/>
                <a:gd name="T63" fmla="*/ 938 h 3379"/>
                <a:gd name="T64" fmla="*/ 1795 w 3384"/>
                <a:gd name="T65" fmla="*/ 3 h 3379"/>
                <a:gd name="T66" fmla="*/ 2189 w 3384"/>
                <a:gd name="T67" fmla="*/ 74 h 3379"/>
                <a:gd name="T68" fmla="*/ 2546 w 3384"/>
                <a:gd name="T69" fmla="*/ 230 h 3379"/>
                <a:gd name="T70" fmla="*/ 2854 w 3384"/>
                <a:gd name="T71" fmla="*/ 462 h 3379"/>
                <a:gd name="T72" fmla="*/ 3102 w 3384"/>
                <a:gd name="T73" fmla="*/ 755 h 3379"/>
                <a:gd name="T74" fmla="*/ 3278 w 3384"/>
                <a:gd name="T75" fmla="*/ 1100 h 3379"/>
                <a:gd name="T76" fmla="*/ 3372 w 3384"/>
                <a:gd name="T77" fmla="*/ 1486 h 3379"/>
                <a:gd name="T78" fmla="*/ 3372 w 3384"/>
                <a:gd name="T79" fmla="*/ 1894 h 3379"/>
                <a:gd name="T80" fmla="*/ 3278 w 3384"/>
                <a:gd name="T81" fmla="*/ 2278 h 3379"/>
                <a:gd name="T82" fmla="*/ 3102 w 3384"/>
                <a:gd name="T83" fmla="*/ 2624 h 3379"/>
                <a:gd name="T84" fmla="*/ 2854 w 3384"/>
                <a:gd name="T85" fmla="*/ 2918 h 3379"/>
                <a:gd name="T86" fmla="*/ 2546 w 3384"/>
                <a:gd name="T87" fmla="*/ 3148 h 3379"/>
                <a:gd name="T88" fmla="*/ 2189 w 3384"/>
                <a:gd name="T89" fmla="*/ 3305 h 3379"/>
                <a:gd name="T90" fmla="*/ 1795 w 3384"/>
                <a:gd name="T91" fmla="*/ 3376 h 3379"/>
                <a:gd name="T92" fmla="*/ 1388 w 3384"/>
                <a:gd name="T93" fmla="*/ 3352 h 3379"/>
                <a:gd name="T94" fmla="*/ 1011 w 3384"/>
                <a:gd name="T95" fmla="*/ 3237 h 3379"/>
                <a:gd name="T96" fmla="*/ 678 w 3384"/>
                <a:gd name="T97" fmla="*/ 3041 h 3379"/>
                <a:gd name="T98" fmla="*/ 398 w 3384"/>
                <a:gd name="T99" fmla="*/ 2778 h 3379"/>
                <a:gd name="T100" fmla="*/ 184 w 3384"/>
                <a:gd name="T101" fmla="*/ 2457 h 3379"/>
                <a:gd name="T102" fmla="*/ 47 w 3384"/>
                <a:gd name="T103" fmla="*/ 2090 h 3379"/>
                <a:gd name="T104" fmla="*/ 0 w 3384"/>
                <a:gd name="T105" fmla="*/ 1689 h 3379"/>
                <a:gd name="T106" fmla="*/ 47 w 3384"/>
                <a:gd name="T107" fmla="*/ 1288 h 3379"/>
                <a:gd name="T108" fmla="*/ 184 w 3384"/>
                <a:gd name="T109" fmla="*/ 921 h 3379"/>
                <a:gd name="T110" fmla="*/ 398 w 3384"/>
                <a:gd name="T111" fmla="*/ 601 h 3379"/>
                <a:gd name="T112" fmla="*/ 678 w 3384"/>
                <a:gd name="T113" fmla="*/ 337 h 3379"/>
                <a:gd name="T114" fmla="*/ 1011 w 3384"/>
                <a:gd name="T115" fmla="*/ 143 h 3379"/>
                <a:gd name="T116" fmla="*/ 1388 w 3384"/>
                <a:gd name="T117" fmla="*/ 28 h 33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384" h="3379">
                  <a:moveTo>
                    <a:pt x="2109" y="934"/>
                  </a:moveTo>
                  <a:lnTo>
                    <a:pt x="2060" y="938"/>
                  </a:lnTo>
                  <a:lnTo>
                    <a:pt x="2010" y="947"/>
                  </a:lnTo>
                  <a:lnTo>
                    <a:pt x="1961" y="960"/>
                  </a:lnTo>
                  <a:lnTo>
                    <a:pt x="1913" y="978"/>
                  </a:lnTo>
                  <a:lnTo>
                    <a:pt x="1868" y="1000"/>
                  </a:lnTo>
                  <a:lnTo>
                    <a:pt x="1824" y="1027"/>
                  </a:lnTo>
                  <a:lnTo>
                    <a:pt x="1782" y="1059"/>
                  </a:lnTo>
                  <a:lnTo>
                    <a:pt x="1742" y="1095"/>
                  </a:lnTo>
                  <a:lnTo>
                    <a:pt x="1692" y="1145"/>
                  </a:lnTo>
                  <a:lnTo>
                    <a:pt x="1642" y="1095"/>
                  </a:lnTo>
                  <a:lnTo>
                    <a:pt x="1602" y="1059"/>
                  </a:lnTo>
                  <a:lnTo>
                    <a:pt x="1560" y="1027"/>
                  </a:lnTo>
                  <a:lnTo>
                    <a:pt x="1516" y="1000"/>
                  </a:lnTo>
                  <a:lnTo>
                    <a:pt x="1471" y="979"/>
                  </a:lnTo>
                  <a:lnTo>
                    <a:pt x="1423" y="960"/>
                  </a:lnTo>
                  <a:lnTo>
                    <a:pt x="1374" y="947"/>
                  </a:lnTo>
                  <a:lnTo>
                    <a:pt x="1324" y="938"/>
                  </a:lnTo>
                  <a:lnTo>
                    <a:pt x="1275" y="934"/>
                  </a:lnTo>
                  <a:lnTo>
                    <a:pt x="1224" y="934"/>
                  </a:lnTo>
                  <a:lnTo>
                    <a:pt x="1175" y="938"/>
                  </a:lnTo>
                  <a:lnTo>
                    <a:pt x="1126" y="947"/>
                  </a:lnTo>
                  <a:lnTo>
                    <a:pt x="1077" y="960"/>
                  </a:lnTo>
                  <a:lnTo>
                    <a:pt x="1029" y="979"/>
                  </a:lnTo>
                  <a:lnTo>
                    <a:pt x="983" y="1000"/>
                  </a:lnTo>
                  <a:lnTo>
                    <a:pt x="939" y="1027"/>
                  </a:lnTo>
                  <a:lnTo>
                    <a:pt x="897" y="1059"/>
                  </a:lnTo>
                  <a:lnTo>
                    <a:pt x="858" y="1095"/>
                  </a:lnTo>
                  <a:lnTo>
                    <a:pt x="821" y="1136"/>
                  </a:lnTo>
                  <a:lnTo>
                    <a:pt x="788" y="1179"/>
                  </a:lnTo>
                  <a:lnTo>
                    <a:pt x="761" y="1226"/>
                  </a:lnTo>
                  <a:lnTo>
                    <a:pt x="738" y="1273"/>
                  </a:lnTo>
                  <a:lnTo>
                    <a:pt x="721" y="1322"/>
                  </a:lnTo>
                  <a:lnTo>
                    <a:pt x="709" y="1373"/>
                  </a:lnTo>
                  <a:lnTo>
                    <a:pt x="700" y="1424"/>
                  </a:lnTo>
                  <a:lnTo>
                    <a:pt x="698" y="1476"/>
                  </a:lnTo>
                  <a:lnTo>
                    <a:pt x="700" y="1529"/>
                  </a:lnTo>
                  <a:lnTo>
                    <a:pt x="707" y="1581"/>
                  </a:lnTo>
                  <a:lnTo>
                    <a:pt x="720" y="1633"/>
                  </a:lnTo>
                  <a:lnTo>
                    <a:pt x="736" y="1684"/>
                  </a:lnTo>
                  <a:lnTo>
                    <a:pt x="759" y="1735"/>
                  </a:lnTo>
                  <a:lnTo>
                    <a:pt x="786" y="1783"/>
                  </a:lnTo>
                  <a:lnTo>
                    <a:pt x="818" y="1829"/>
                  </a:lnTo>
                  <a:lnTo>
                    <a:pt x="855" y="1874"/>
                  </a:lnTo>
                  <a:lnTo>
                    <a:pt x="877" y="1899"/>
                  </a:lnTo>
                  <a:lnTo>
                    <a:pt x="903" y="1926"/>
                  </a:lnTo>
                  <a:lnTo>
                    <a:pt x="931" y="1954"/>
                  </a:lnTo>
                  <a:lnTo>
                    <a:pt x="961" y="1983"/>
                  </a:lnTo>
                  <a:lnTo>
                    <a:pt x="994" y="2013"/>
                  </a:lnTo>
                  <a:lnTo>
                    <a:pt x="1028" y="2045"/>
                  </a:lnTo>
                  <a:lnTo>
                    <a:pt x="1063" y="2078"/>
                  </a:lnTo>
                  <a:lnTo>
                    <a:pt x="1099" y="2111"/>
                  </a:lnTo>
                  <a:lnTo>
                    <a:pt x="1137" y="2144"/>
                  </a:lnTo>
                  <a:lnTo>
                    <a:pt x="1174" y="2177"/>
                  </a:lnTo>
                  <a:lnTo>
                    <a:pt x="1212" y="2211"/>
                  </a:lnTo>
                  <a:lnTo>
                    <a:pt x="1251" y="2243"/>
                  </a:lnTo>
                  <a:lnTo>
                    <a:pt x="1288" y="2276"/>
                  </a:lnTo>
                  <a:lnTo>
                    <a:pt x="1326" y="2308"/>
                  </a:lnTo>
                  <a:lnTo>
                    <a:pt x="1362" y="2339"/>
                  </a:lnTo>
                  <a:lnTo>
                    <a:pt x="1397" y="2369"/>
                  </a:lnTo>
                  <a:lnTo>
                    <a:pt x="1432" y="2398"/>
                  </a:lnTo>
                  <a:lnTo>
                    <a:pt x="1464" y="2424"/>
                  </a:lnTo>
                  <a:lnTo>
                    <a:pt x="1494" y="2450"/>
                  </a:lnTo>
                  <a:lnTo>
                    <a:pt x="1523" y="2474"/>
                  </a:lnTo>
                  <a:lnTo>
                    <a:pt x="1549" y="2494"/>
                  </a:lnTo>
                  <a:lnTo>
                    <a:pt x="1572" y="2514"/>
                  </a:lnTo>
                  <a:lnTo>
                    <a:pt x="1591" y="2530"/>
                  </a:lnTo>
                  <a:lnTo>
                    <a:pt x="1608" y="2544"/>
                  </a:lnTo>
                  <a:lnTo>
                    <a:pt x="1621" y="2554"/>
                  </a:lnTo>
                  <a:lnTo>
                    <a:pt x="1630" y="2561"/>
                  </a:lnTo>
                  <a:lnTo>
                    <a:pt x="1634" y="2565"/>
                  </a:lnTo>
                  <a:lnTo>
                    <a:pt x="1652" y="2577"/>
                  </a:lnTo>
                  <a:lnTo>
                    <a:pt x="1670" y="2583"/>
                  </a:lnTo>
                  <a:lnTo>
                    <a:pt x="1690" y="2585"/>
                  </a:lnTo>
                  <a:lnTo>
                    <a:pt x="1691" y="2585"/>
                  </a:lnTo>
                  <a:lnTo>
                    <a:pt x="1712" y="2584"/>
                  </a:lnTo>
                  <a:lnTo>
                    <a:pt x="1731" y="2577"/>
                  </a:lnTo>
                  <a:lnTo>
                    <a:pt x="1749" y="2565"/>
                  </a:lnTo>
                  <a:lnTo>
                    <a:pt x="1754" y="2561"/>
                  </a:lnTo>
                  <a:lnTo>
                    <a:pt x="1763" y="2554"/>
                  </a:lnTo>
                  <a:lnTo>
                    <a:pt x="1775" y="2544"/>
                  </a:lnTo>
                  <a:lnTo>
                    <a:pt x="1793" y="2530"/>
                  </a:lnTo>
                  <a:lnTo>
                    <a:pt x="1812" y="2514"/>
                  </a:lnTo>
                  <a:lnTo>
                    <a:pt x="1835" y="2494"/>
                  </a:lnTo>
                  <a:lnTo>
                    <a:pt x="1861" y="2474"/>
                  </a:lnTo>
                  <a:lnTo>
                    <a:pt x="1889" y="2450"/>
                  </a:lnTo>
                  <a:lnTo>
                    <a:pt x="1920" y="2424"/>
                  </a:lnTo>
                  <a:lnTo>
                    <a:pt x="1952" y="2398"/>
                  </a:lnTo>
                  <a:lnTo>
                    <a:pt x="1985" y="2369"/>
                  </a:lnTo>
                  <a:lnTo>
                    <a:pt x="2022" y="2339"/>
                  </a:lnTo>
                  <a:lnTo>
                    <a:pt x="2058" y="2308"/>
                  </a:lnTo>
                  <a:lnTo>
                    <a:pt x="2096" y="2276"/>
                  </a:lnTo>
                  <a:lnTo>
                    <a:pt x="2133" y="2243"/>
                  </a:lnTo>
                  <a:lnTo>
                    <a:pt x="2171" y="2211"/>
                  </a:lnTo>
                  <a:lnTo>
                    <a:pt x="2210" y="2177"/>
                  </a:lnTo>
                  <a:lnTo>
                    <a:pt x="2247" y="2144"/>
                  </a:lnTo>
                  <a:lnTo>
                    <a:pt x="2285" y="2111"/>
                  </a:lnTo>
                  <a:lnTo>
                    <a:pt x="2321" y="2078"/>
                  </a:lnTo>
                  <a:lnTo>
                    <a:pt x="2356" y="2045"/>
                  </a:lnTo>
                  <a:lnTo>
                    <a:pt x="2390" y="2013"/>
                  </a:lnTo>
                  <a:lnTo>
                    <a:pt x="2423" y="1983"/>
                  </a:lnTo>
                  <a:lnTo>
                    <a:pt x="2453" y="1954"/>
                  </a:lnTo>
                  <a:lnTo>
                    <a:pt x="2481" y="1926"/>
                  </a:lnTo>
                  <a:lnTo>
                    <a:pt x="2507" y="1899"/>
                  </a:lnTo>
                  <a:lnTo>
                    <a:pt x="2529" y="1874"/>
                  </a:lnTo>
                  <a:lnTo>
                    <a:pt x="2566" y="1829"/>
                  </a:lnTo>
                  <a:lnTo>
                    <a:pt x="2598" y="1783"/>
                  </a:lnTo>
                  <a:lnTo>
                    <a:pt x="2625" y="1735"/>
                  </a:lnTo>
                  <a:lnTo>
                    <a:pt x="2648" y="1684"/>
                  </a:lnTo>
                  <a:lnTo>
                    <a:pt x="2664" y="1633"/>
                  </a:lnTo>
                  <a:lnTo>
                    <a:pt x="2677" y="1581"/>
                  </a:lnTo>
                  <a:lnTo>
                    <a:pt x="2684" y="1529"/>
                  </a:lnTo>
                  <a:lnTo>
                    <a:pt x="2686" y="1476"/>
                  </a:lnTo>
                  <a:lnTo>
                    <a:pt x="2684" y="1424"/>
                  </a:lnTo>
                  <a:lnTo>
                    <a:pt x="2675" y="1373"/>
                  </a:lnTo>
                  <a:lnTo>
                    <a:pt x="2663" y="1322"/>
                  </a:lnTo>
                  <a:lnTo>
                    <a:pt x="2646" y="1273"/>
                  </a:lnTo>
                  <a:lnTo>
                    <a:pt x="2623" y="1226"/>
                  </a:lnTo>
                  <a:lnTo>
                    <a:pt x="2596" y="1179"/>
                  </a:lnTo>
                  <a:lnTo>
                    <a:pt x="2563" y="1136"/>
                  </a:lnTo>
                  <a:lnTo>
                    <a:pt x="2526" y="1095"/>
                  </a:lnTo>
                  <a:lnTo>
                    <a:pt x="2487" y="1059"/>
                  </a:lnTo>
                  <a:lnTo>
                    <a:pt x="2445" y="1027"/>
                  </a:lnTo>
                  <a:lnTo>
                    <a:pt x="2401" y="1000"/>
                  </a:lnTo>
                  <a:lnTo>
                    <a:pt x="2355" y="978"/>
                  </a:lnTo>
                  <a:lnTo>
                    <a:pt x="2307" y="960"/>
                  </a:lnTo>
                  <a:lnTo>
                    <a:pt x="2258" y="947"/>
                  </a:lnTo>
                  <a:lnTo>
                    <a:pt x="2209" y="938"/>
                  </a:lnTo>
                  <a:lnTo>
                    <a:pt x="2160" y="934"/>
                  </a:lnTo>
                  <a:lnTo>
                    <a:pt x="2109" y="934"/>
                  </a:lnTo>
                  <a:close/>
                  <a:moveTo>
                    <a:pt x="1691" y="0"/>
                  </a:moveTo>
                  <a:lnTo>
                    <a:pt x="1795" y="3"/>
                  </a:lnTo>
                  <a:lnTo>
                    <a:pt x="1897" y="12"/>
                  </a:lnTo>
                  <a:lnTo>
                    <a:pt x="1996" y="28"/>
                  </a:lnTo>
                  <a:lnTo>
                    <a:pt x="2094" y="48"/>
                  </a:lnTo>
                  <a:lnTo>
                    <a:pt x="2189" y="74"/>
                  </a:lnTo>
                  <a:lnTo>
                    <a:pt x="2282" y="106"/>
                  </a:lnTo>
                  <a:lnTo>
                    <a:pt x="2373" y="143"/>
                  </a:lnTo>
                  <a:lnTo>
                    <a:pt x="2461" y="184"/>
                  </a:lnTo>
                  <a:lnTo>
                    <a:pt x="2546" y="230"/>
                  </a:lnTo>
                  <a:lnTo>
                    <a:pt x="2628" y="282"/>
                  </a:lnTo>
                  <a:lnTo>
                    <a:pt x="2706" y="337"/>
                  </a:lnTo>
                  <a:lnTo>
                    <a:pt x="2783" y="398"/>
                  </a:lnTo>
                  <a:lnTo>
                    <a:pt x="2854" y="462"/>
                  </a:lnTo>
                  <a:lnTo>
                    <a:pt x="2922" y="530"/>
                  </a:lnTo>
                  <a:lnTo>
                    <a:pt x="2986" y="601"/>
                  </a:lnTo>
                  <a:lnTo>
                    <a:pt x="3046" y="677"/>
                  </a:lnTo>
                  <a:lnTo>
                    <a:pt x="3102" y="755"/>
                  </a:lnTo>
                  <a:lnTo>
                    <a:pt x="3153" y="837"/>
                  </a:lnTo>
                  <a:lnTo>
                    <a:pt x="3200" y="921"/>
                  </a:lnTo>
                  <a:lnTo>
                    <a:pt x="3242" y="1010"/>
                  </a:lnTo>
                  <a:lnTo>
                    <a:pt x="3278" y="1100"/>
                  </a:lnTo>
                  <a:lnTo>
                    <a:pt x="3310" y="1193"/>
                  </a:lnTo>
                  <a:lnTo>
                    <a:pt x="3336" y="1288"/>
                  </a:lnTo>
                  <a:lnTo>
                    <a:pt x="3357" y="1386"/>
                  </a:lnTo>
                  <a:lnTo>
                    <a:pt x="3372" y="1486"/>
                  </a:lnTo>
                  <a:lnTo>
                    <a:pt x="3381" y="1586"/>
                  </a:lnTo>
                  <a:lnTo>
                    <a:pt x="3384" y="1689"/>
                  </a:lnTo>
                  <a:lnTo>
                    <a:pt x="3381" y="1792"/>
                  </a:lnTo>
                  <a:lnTo>
                    <a:pt x="3372" y="1894"/>
                  </a:lnTo>
                  <a:lnTo>
                    <a:pt x="3357" y="1993"/>
                  </a:lnTo>
                  <a:lnTo>
                    <a:pt x="3336" y="2090"/>
                  </a:lnTo>
                  <a:lnTo>
                    <a:pt x="3310" y="2186"/>
                  </a:lnTo>
                  <a:lnTo>
                    <a:pt x="3278" y="2278"/>
                  </a:lnTo>
                  <a:lnTo>
                    <a:pt x="3242" y="2369"/>
                  </a:lnTo>
                  <a:lnTo>
                    <a:pt x="3200" y="2457"/>
                  </a:lnTo>
                  <a:lnTo>
                    <a:pt x="3153" y="2542"/>
                  </a:lnTo>
                  <a:lnTo>
                    <a:pt x="3102" y="2624"/>
                  </a:lnTo>
                  <a:lnTo>
                    <a:pt x="3046" y="2703"/>
                  </a:lnTo>
                  <a:lnTo>
                    <a:pt x="2986" y="2778"/>
                  </a:lnTo>
                  <a:lnTo>
                    <a:pt x="2922" y="2850"/>
                  </a:lnTo>
                  <a:lnTo>
                    <a:pt x="2854" y="2918"/>
                  </a:lnTo>
                  <a:lnTo>
                    <a:pt x="2783" y="2982"/>
                  </a:lnTo>
                  <a:lnTo>
                    <a:pt x="2706" y="3041"/>
                  </a:lnTo>
                  <a:lnTo>
                    <a:pt x="2628" y="3097"/>
                  </a:lnTo>
                  <a:lnTo>
                    <a:pt x="2546" y="3148"/>
                  </a:lnTo>
                  <a:lnTo>
                    <a:pt x="2461" y="3195"/>
                  </a:lnTo>
                  <a:lnTo>
                    <a:pt x="2373" y="3237"/>
                  </a:lnTo>
                  <a:lnTo>
                    <a:pt x="2282" y="3274"/>
                  </a:lnTo>
                  <a:lnTo>
                    <a:pt x="2189" y="3305"/>
                  </a:lnTo>
                  <a:lnTo>
                    <a:pt x="2094" y="3331"/>
                  </a:lnTo>
                  <a:lnTo>
                    <a:pt x="1996" y="3352"/>
                  </a:lnTo>
                  <a:lnTo>
                    <a:pt x="1897" y="3366"/>
                  </a:lnTo>
                  <a:lnTo>
                    <a:pt x="1795" y="3376"/>
                  </a:lnTo>
                  <a:lnTo>
                    <a:pt x="1691" y="3379"/>
                  </a:lnTo>
                  <a:lnTo>
                    <a:pt x="1589" y="3376"/>
                  </a:lnTo>
                  <a:lnTo>
                    <a:pt x="1487" y="3366"/>
                  </a:lnTo>
                  <a:lnTo>
                    <a:pt x="1388" y="3352"/>
                  </a:lnTo>
                  <a:lnTo>
                    <a:pt x="1290" y="3331"/>
                  </a:lnTo>
                  <a:lnTo>
                    <a:pt x="1195" y="3305"/>
                  </a:lnTo>
                  <a:lnTo>
                    <a:pt x="1102" y="3274"/>
                  </a:lnTo>
                  <a:lnTo>
                    <a:pt x="1011" y="3237"/>
                  </a:lnTo>
                  <a:lnTo>
                    <a:pt x="923" y="3195"/>
                  </a:lnTo>
                  <a:lnTo>
                    <a:pt x="838" y="3148"/>
                  </a:lnTo>
                  <a:lnTo>
                    <a:pt x="756" y="3097"/>
                  </a:lnTo>
                  <a:lnTo>
                    <a:pt x="678" y="3041"/>
                  </a:lnTo>
                  <a:lnTo>
                    <a:pt x="601" y="2982"/>
                  </a:lnTo>
                  <a:lnTo>
                    <a:pt x="530" y="2918"/>
                  </a:lnTo>
                  <a:lnTo>
                    <a:pt x="462" y="2850"/>
                  </a:lnTo>
                  <a:lnTo>
                    <a:pt x="398" y="2778"/>
                  </a:lnTo>
                  <a:lnTo>
                    <a:pt x="338" y="2703"/>
                  </a:lnTo>
                  <a:lnTo>
                    <a:pt x="282" y="2624"/>
                  </a:lnTo>
                  <a:lnTo>
                    <a:pt x="231" y="2542"/>
                  </a:lnTo>
                  <a:lnTo>
                    <a:pt x="184" y="2457"/>
                  </a:lnTo>
                  <a:lnTo>
                    <a:pt x="142" y="2369"/>
                  </a:lnTo>
                  <a:lnTo>
                    <a:pt x="106" y="2278"/>
                  </a:lnTo>
                  <a:lnTo>
                    <a:pt x="74" y="2186"/>
                  </a:lnTo>
                  <a:lnTo>
                    <a:pt x="47" y="2090"/>
                  </a:lnTo>
                  <a:lnTo>
                    <a:pt x="27" y="1993"/>
                  </a:lnTo>
                  <a:lnTo>
                    <a:pt x="12" y="1894"/>
                  </a:lnTo>
                  <a:lnTo>
                    <a:pt x="3" y="1792"/>
                  </a:lnTo>
                  <a:lnTo>
                    <a:pt x="0" y="1689"/>
                  </a:lnTo>
                  <a:lnTo>
                    <a:pt x="3" y="1586"/>
                  </a:lnTo>
                  <a:lnTo>
                    <a:pt x="12" y="1486"/>
                  </a:lnTo>
                  <a:lnTo>
                    <a:pt x="27" y="1386"/>
                  </a:lnTo>
                  <a:lnTo>
                    <a:pt x="47" y="1288"/>
                  </a:lnTo>
                  <a:lnTo>
                    <a:pt x="74" y="1193"/>
                  </a:lnTo>
                  <a:lnTo>
                    <a:pt x="106" y="1100"/>
                  </a:lnTo>
                  <a:lnTo>
                    <a:pt x="142" y="1010"/>
                  </a:lnTo>
                  <a:lnTo>
                    <a:pt x="184" y="921"/>
                  </a:lnTo>
                  <a:lnTo>
                    <a:pt x="231" y="837"/>
                  </a:lnTo>
                  <a:lnTo>
                    <a:pt x="282" y="755"/>
                  </a:lnTo>
                  <a:lnTo>
                    <a:pt x="338" y="677"/>
                  </a:lnTo>
                  <a:lnTo>
                    <a:pt x="398" y="601"/>
                  </a:lnTo>
                  <a:lnTo>
                    <a:pt x="462" y="530"/>
                  </a:lnTo>
                  <a:lnTo>
                    <a:pt x="530" y="462"/>
                  </a:lnTo>
                  <a:lnTo>
                    <a:pt x="601" y="398"/>
                  </a:lnTo>
                  <a:lnTo>
                    <a:pt x="678" y="337"/>
                  </a:lnTo>
                  <a:lnTo>
                    <a:pt x="756" y="282"/>
                  </a:lnTo>
                  <a:lnTo>
                    <a:pt x="838" y="230"/>
                  </a:lnTo>
                  <a:lnTo>
                    <a:pt x="923" y="184"/>
                  </a:lnTo>
                  <a:lnTo>
                    <a:pt x="1011" y="143"/>
                  </a:lnTo>
                  <a:lnTo>
                    <a:pt x="1102" y="106"/>
                  </a:lnTo>
                  <a:lnTo>
                    <a:pt x="1195" y="74"/>
                  </a:lnTo>
                  <a:lnTo>
                    <a:pt x="1290" y="48"/>
                  </a:lnTo>
                  <a:lnTo>
                    <a:pt x="1388" y="28"/>
                  </a:lnTo>
                  <a:lnTo>
                    <a:pt x="1487" y="12"/>
                  </a:lnTo>
                  <a:lnTo>
                    <a:pt x="1589" y="3"/>
                  </a:lnTo>
                  <a:lnTo>
                    <a:pt x="169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80" name="Group 879"/>
          <p:cNvGrpSpPr/>
          <p:nvPr/>
        </p:nvGrpSpPr>
        <p:grpSpPr>
          <a:xfrm>
            <a:off x="647707" y="4213225"/>
            <a:ext cx="596900" cy="595313"/>
            <a:chOff x="658813" y="4213225"/>
            <a:chExt cx="596900" cy="59531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63" name="Freeform 293"/>
            <p:cNvSpPr>
              <a:spLocks/>
            </p:cNvSpPr>
            <p:nvPr/>
          </p:nvSpPr>
          <p:spPr bwMode="auto">
            <a:xfrm>
              <a:off x="1022351" y="4378325"/>
              <a:ext cx="38100" cy="34925"/>
            </a:xfrm>
            <a:custGeom>
              <a:avLst/>
              <a:gdLst>
                <a:gd name="T0" fmla="*/ 0 w 215"/>
                <a:gd name="T1" fmla="*/ 0 h 200"/>
                <a:gd name="T2" fmla="*/ 59 w 215"/>
                <a:gd name="T3" fmla="*/ 31 h 200"/>
                <a:gd name="T4" fmla="*/ 114 w 215"/>
                <a:gd name="T5" fmla="*/ 67 h 200"/>
                <a:gd name="T6" fmla="*/ 165 w 215"/>
                <a:gd name="T7" fmla="*/ 107 h 200"/>
                <a:gd name="T8" fmla="*/ 215 w 215"/>
                <a:gd name="T9" fmla="*/ 151 h 200"/>
                <a:gd name="T10" fmla="*/ 159 w 215"/>
                <a:gd name="T11" fmla="*/ 177 h 200"/>
                <a:gd name="T12" fmla="*/ 101 w 215"/>
                <a:gd name="T13" fmla="*/ 200 h 200"/>
                <a:gd name="T14" fmla="*/ 78 w 215"/>
                <a:gd name="T15" fmla="*/ 145 h 200"/>
                <a:gd name="T16" fmla="*/ 55 w 215"/>
                <a:gd name="T17" fmla="*/ 94 h 200"/>
                <a:gd name="T18" fmla="*/ 28 w 215"/>
                <a:gd name="T19" fmla="*/ 45 h 200"/>
                <a:gd name="T20" fmla="*/ 0 w 215"/>
                <a:gd name="T21" fmla="*/ 0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15" h="200">
                  <a:moveTo>
                    <a:pt x="0" y="0"/>
                  </a:moveTo>
                  <a:lnTo>
                    <a:pt x="59" y="31"/>
                  </a:lnTo>
                  <a:lnTo>
                    <a:pt x="114" y="67"/>
                  </a:lnTo>
                  <a:lnTo>
                    <a:pt x="165" y="107"/>
                  </a:lnTo>
                  <a:lnTo>
                    <a:pt x="215" y="151"/>
                  </a:lnTo>
                  <a:lnTo>
                    <a:pt x="159" y="177"/>
                  </a:lnTo>
                  <a:lnTo>
                    <a:pt x="101" y="200"/>
                  </a:lnTo>
                  <a:lnTo>
                    <a:pt x="78" y="145"/>
                  </a:lnTo>
                  <a:lnTo>
                    <a:pt x="55" y="94"/>
                  </a:lnTo>
                  <a:lnTo>
                    <a:pt x="28" y="45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64" name="Freeform 294"/>
            <p:cNvSpPr>
              <a:spLocks/>
            </p:cNvSpPr>
            <p:nvPr/>
          </p:nvSpPr>
          <p:spPr bwMode="auto">
            <a:xfrm>
              <a:off x="882651" y="4438650"/>
              <a:ext cx="65088" cy="61913"/>
            </a:xfrm>
            <a:custGeom>
              <a:avLst/>
              <a:gdLst>
                <a:gd name="T0" fmla="*/ 51 w 363"/>
                <a:gd name="T1" fmla="*/ 0 h 352"/>
                <a:gd name="T2" fmla="*/ 126 w 363"/>
                <a:gd name="T3" fmla="*/ 17 h 352"/>
                <a:gd name="T4" fmla="*/ 203 w 363"/>
                <a:gd name="T5" fmla="*/ 30 h 352"/>
                <a:gd name="T6" fmla="*/ 282 w 363"/>
                <a:gd name="T7" fmla="*/ 39 h 352"/>
                <a:gd name="T8" fmla="*/ 363 w 363"/>
                <a:gd name="T9" fmla="*/ 45 h 352"/>
                <a:gd name="T10" fmla="*/ 363 w 363"/>
                <a:gd name="T11" fmla="*/ 352 h 352"/>
                <a:gd name="T12" fmla="*/ 0 w 363"/>
                <a:gd name="T13" fmla="*/ 352 h 352"/>
                <a:gd name="T14" fmla="*/ 4 w 363"/>
                <a:gd name="T15" fmla="*/ 278 h 352"/>
                <a:gd name="T16" fmla="*/ 11 w 363"/>
                <a:gd name="T17" fmla="*/ 205 h 352"/>
                <a:gd name="T18" fmla="*/ 21 w 363"/>
                <a:gd name="T19" fmla="*/ 134 h 352"/>
                <a:gd name="T20" fmla="*/ 34 w 363"/>
                <a:gd name="T21" fmla="*/ 66 h 352"/>
                <a:gd name="T22" fmla="*/ 51 w 363"/>
                <a:gd name="T23" fmla="*/ 0 h 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63" h="352">
                  <a:moveTo>
                    <a:pt x="51" y="0"/>
                  </a:moveTo>
                  <a:lnTo>
                    <a:pt x="126" y="17"/>
                  </a:lnTo>
                  <a:lnTo>
                    <a:pt x="203" y="30"/>
                  </a:lnTo>
                  <a:lnTo>
                    <a:pt x="282" y="39"/>
                  </a:lnTo>
                  <a:lnTo>
                    <a:pt x="363" y="45"/>
                  </a:lnTo>
                  <a:lnTo>
                    <a:pt x="363" y="352"/>
                  </a:lnTo>
                  <a:lnTo>
                    <a:pt x="0" y="352"/>
                  </a:lnTo>
                  <a:lnTo>
                    <a:pt x="4" y="278"/>
                  </a:lnTo>
                  <a:lnTo>
                    <a:pt x="11" y="205"/>
                  </a:lnTo>
                  <a:lnTo>
                    <a:pt x="21" y="134"/>
                  </a:lnTo>
                  <a:lnTo>
                    <a:pt x="34" y="66"/>
                  </a:lnTo>
                  <a:lnTo>
                    <a:pt x="5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65" name="Freeform 295"/>
            <p:cNvSpPr>
              <a:spLocks/>
            </p:cNvSpPr>
            <p:nvPr/>
          </p:nvSpPr>
          <p:spPr bwMode="auto">
            <a:xfrm>
              <a:off x="882651" y="4521200"/>
              <a:ext cx="65088" cy="57150"/>
            </a:xfrm>
            <a:custGeom>
              <a:avLst/>
              <a:gdLst>
                <a:gd name="T0" fmla="*/ 0 w 363"/>
                <a:gd name="T1" fmla="*/ 0 h 324"/>
                <a:gd name="T2" fmla="*/ 363 w 363"/>
                <a:gd name="T3" fmla="*/ 0 h 324"/>
                <a:gd name="T4" fmla="*/ 363 w 363"/>
                <a:gd name="T5" fmla="*/ 276 h 324"/>
                <a:gd name="T6" fmla="*/ 279 w 363"/>
                <a:gd name="T7" fmla="*/ 282 h 324"/>
                <a:gd name="T8" fmla="*/ 200 w 363"/>
                <a:gd name="T9" fmla="*/ 292 h 324"/>
                <a:gd name="T10" fmla="*/ 121 w 363"/>
                <a:gd name="T11" fmla="*/ 306 h 324"/>
                <a:gd name="T12" fmla="*/ 44 w 363"/>
                <a:gd name="T13" fmla="*/ 324 h 324"/>
                <a:gd name="T14" fmla="*/ 27 w 363"/>
                <a:gd name="T15" fmla="*/ 247 h 324"/>
                <a:gd name="T16" fmla="*/ 14 w 363"/>
                <a:gd name="T17" fmla="*/ 168 h 324"/>
                <a:gd name="T18" fmla="*/ 5 w 363"/>
                <a:gd name="T19" fmla="*/ 85 h 324"/>
                <a:gd name="T20" fmla="*/ 0 w 363"/>
                <a:gd name="T21" fmla="*/ 0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63" h="324">
                  <a:moveTo>
                    <a:pt x="0" y="0"/>
                  </a:moveTo>
                  <a:lnTo>
                    <a:pt x="363" y="0"/>
                  </a:lnTo>
                  <a:lnTo>
                    <a:pt x="363" y="276"/>
                  </a:lnTo>
                  <a:lnTo>
                    <a:pt x="279" y="282"/>
                  </a:lnTo>
                  <a:lnTo>
                    <a:pt x="200" y="292"/>
                  </a:lnTo>
                  <a:lnTo>
                    <a:pt x="121" y="306"/>
                  </a:lnTo>
                  <a:lnTo>
                    <a:pt x="44" y="324"/>
                  </a:lnTo>
                  <a:lnTo>
                    <a:pt x="27" y="247"/>
                  </a:lnTo>
                  <a:lnTo>
                    <a:pt x="14" y="168"/>
                  </a:lnTo>
                  <a:lnTo>
                    <a:pt x="5" y="85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66" name="Freeform 296"/>
            <p:cNvSpPr>
              <a:spLocks/>
            </p:cNvSpPr>
            <p:nvPr/>
          </p:nvSpPr>
          <p:spPr bwMode="auto">
            <a:xfrm>
              <a:off x="898526" y="4362450"/>
              <a:ext cx="49213" cy="63500"/>
            </a:xfrm>
            <a:custGeom>
              <a:avLst/>
              <a:gdLst>
                <a:gd name="T0" fmla="*/ 275 w 275"/>
                <a:gd name="T1" fmla="*/ 0 h 358"/>
                <a:gd name="T2" fmla="*/ 275 w 275"/>
                <a:gd name="T3" fmla="*/ 358 h 358"/>
                <a:gd name="T4" fmla="*/ 203 w 275"/>
                <a:gd name="T5" fmla="*/ 354 h 358"/>
                <a:gd name="T6" fmla="*/ 133 w 275"/>
                <a:gd name="T7" fmla="*/ 346 h 358"/>
                <a:gd name="T8" fmla="*/ 65 w 275"/>
                <a:gd name="T9" fmla="*/ 334 h 358"/>
                <a:gd name="T10" fmla="*/ 0 w 275"/>
                <a:gd name="T11" fmla="*/ 319 h 358"/>
                <a:gd name="T12" fmla="*/ 21 w 275"/>
                <a:gd name="T13" fmla="*/ 266 h 358"/>
                <a:gd name="T14" fmla="*/ 46 w 275"/>
                <a:gd name="T15" fmla="*/ 216 h 358"/>
                <a:gd name="T16" fmla="*/ 72 w 275"/>
                <a:gd name="T17" fmla="*/ 170 h 358"/>
                <a:gd name="T18" fmla="*/ 99 w 275"/>
                <a:gd name="T19" fmla="*/ 128 h 358"/>
                <a:gd name="T20" fmla="*/ 128 w 275"/>
                <a:gd name="T21" fmla="*/ 90 h 358"/>
                <a:gd name="T22" fmla="*/ 159 w 275"/>
                <a:gd name="T23" fmla="*/ 56 h 358"/>
                <a:gd name="T24" fmla="*/ 190 w 275"/>
                <a:gd name="T25" fmla="*/ 28 h 358"/>
                <a:gd name="T26" fmla="*/ 224 w 275"/>
                <a:gd name="T27" fmla="*/ 5 h 358"/>
                <a:gd name="T28" fmla="*/ 275 w 275"/>
                <a:gd name="T29" fmla="*/ 0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5" h="358">
                  <a:moveTo>
                    <a:pt x="275" y="0"/>
                  </a:moveTo>
                  <a:lnTo>
                    <a:pt x="275" y="358"/>
                  </a:lnTo>
                  <a:lnTo>
                    <a:pt x="203" y="354"/>
                  </a:lnTo>
                  <a:lnTo>
                    <a:pt x="133" y="346"/>
                  </a:lnTo>
                  <a:lnTo>
                    <a:pt x="65" y="334"/>
                  </a:lnTo>
                  <a:lnTo>
                    <a:pt x="0" y="319"/>
                  </a:lnTo>
                  <a:lnTo>
                    <a:pt x="21" y="266"/>
                  </a:lnTo>
                  <a:lnTo>
                    <a:pt x="46" y="216"/>
                  </a:lnTo>
                  <a:lnTo>
                    <a:pt x="72" y="170"/>
                  </a:lnTo>
                  <a:lnTo>
                    <a:pt x="99" y="128"/>
                  </a:lnTo>
                  <a:lnTo>
                    <a:pt x="128" y="90"/>
                  </a:lnTo>
                  <a:lnTo>
                    <a:pt x="159" y="56"/>
                  </a:lnTo>
                  <a:lnTo>
                    <a:pt x="190" y="28"/>
                  </a:lnTo>
                  <a:lnTo>
                    <a:pt x="224" y="5"/>
                  </a:lnTo>
                  <a:lnTo>
                    <a:pt x="27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67" name="Freeform 297"/>
            <p:cNvSpPr>
              <a:spLocks/>
            </p:cNvSpPr>
            <p:nvPr/>
          </p:nvSpPr>
          <p:spPr bwMode="auto">
            <a:xfrm>
              <a:off x="850901" y="4603750"/>
              <a:ext cx="47625" cy="44450"/>
            </a:xfrm>
            <a:custGeom>
              <a:avLst/>
              <a:gdLst>
                <a:gd name="T0" fmla="*/ 143 w 265"/>
                <a:gd name="T1" fmla="*/ 0 h 246"/>
                <a:gd name="T2" fmla="*/ 168 w 265"/>
                <a:gd name="T3" fmla="*/ 69 h 246"/>
                <a:gd name="T4" fmla="*/ 198 w 265"/>
                <a:gd name="T5" fmla="*/ 132 h 246"/>
                <a:gd name="T6" fmla="*/ 230 w 265"/>
                <a:gd name="T7" fmla="*/ 192 h 246"/>
                <a:gd name="T8" fmla="*/ 265 w 265"/>
                <a:gd name="T9" fmla="*/ 246 h 246"/>
                <a:gd name="T10" fmla="*/ 206 w 265"/>
                <a:gd name="T11" fmla="*/ 217 h 246"/>
                <a:gd name="T12" fmla="*/ 151 w 265"/>
                <a:gd name="T13" fmla="*/ 185 h 246"/>
                <a:gd name="T14" fmla="*/ 98 w 265"/>
                <a:gd name="T15" fmla="*/ 149 h 246"/>
                <a:gd name="T16" fmla="*/ 47 w 265"/>
                <a:gd name="T17" fmla="*/ 109 h 246"/>
                <a:gd name="T18" fmla="*/ 0 w 265"/>
                <a:gd name="T19" fmla="*/ 66 h 246"/>
                <a:gd name="T20" fmla="*/ 45 w 265"/>
                <a:gd name="T21" fmla="*/ 41 h 246"/>
                <a:gd name="T22" fmla="*/ 92 w 265"/>
                <a:gd name="T23" fmla="*/ 20 h 246"/>
                <a:gd name="T24" fmla="*/ 143 w 265"/>
                <a:gd name="T25" fmla="*/ 0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65" h="246">
                  <a:moveTo>
                    <a:pt x="143" y="0"/>
                  </a:moveTo>
                  <a:lnTo>
                    <a:pt x="168" y="69"/>
                  </a:lnTo>
                  <a:lnTo>
                    <a:pt x="198" y="132"/>
                  </a:lnTo>
                  <a:lnTo>
                    <a:pt x="230" y="192"/>
                  </a:lnTo>
                  <a:lnTo>
                    <a:pt x="265" y="246"/>
                  </a:lnTo>
                  <a:lnTo>
                    <a:pt x="206" y="217"/>
                  </a:lnTo>
                  <a:lnTo>
                    <a:pt x="151" y="185"/>
                  </a:lnTo>
                  <a:lnTo>
                    <a:pt x="98" y="149"/>
                  </a:lnTo>
                  <a:lnTo>
                    <a:pt x="47" y="109"/>
                  </a:lnTo>
                  <a:lnTo>
                    <a:pt x="0" y="66"/>
                  </a:lnTo>
                  <a:lnTo>
                    <a:pt x="45" y="41"/>
                  </a:lnTo>
                  <a:lnTo>
                    <a:pt x="92" y="20"/>
                  </a:lnTo>
                  <a:lnTo>
                    <a:pt x="14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68" name="Freeform 298"/>
            <p:cNvSpPr>
              <a:spLocks/>
            </p:cNvSpPr>
            <p:nvPr/>
          </p:nvSpPr>
          <p:spPr bwMode="auto">
            <a:xfrm>
              <a:off x="855663" y="4375150"/>
              <a:ext cx="42863" cy="38100"/>
            </a:xfrm>
            <a:custGeom>
              <a:avLst/>
              <a:gdLst>
                <a:gd name="T0" fmla="*/ 243 w 243"/>
                <a:gd name="T1" fmla="*/ 0 h 218"/>
                <a:gd name="T2" fmla="*/ 212 w 243"/>
                <a:gd name="T3" fmla="*/ 48 h 218"/>
                <a:gd name="T4" fmla="*/ 182 w 243"/>
                <a:gd name="T5" fmla="*/ 102 h 218"/>
                <a:gd name="T6" fmla="*/ 156 w 243"/>
                <a:gd name="T7" fmla="*/ 158 h 218"/>
                <a:gd name="T8" fmla="*/ 131 w 243"/>
                <a:gd name="T9" fmla="*/ 218 h 218"/>
                <a:gd name="T10" fmla="*/ 85 w 243"/>
                <a:gd name="T11" fmla="*/ 201 h 218"/>
                <a:gd name="T12" fmla="*/ 41 w 243"/>
                <a:gd name="T13" fmla="*/ 181 h 218"/>
                <a:gd name="T14" fmla="*/ 0 w 243"/>
                <a:gd name="T15" fmla="*/ 160 h 218"/>
                <a:gd name="T16" fmla="*/ 43 w 243"/>
                <a:gd name="T17" fmla="*/ 122 h 218"/>
                <a:gd name="T18" fmla="*/ 90 w 243"/>
                <a:gd name="T19" fmla="*/ 86 h 218"/>
                <a:gd name="T20" fmla="*/ 138 w 243"/>
                <a:gd name="T21" fmla="*/ 55 h 218"/>
                <a:gd name="T22" fmla="*/ 189 w 243"/>
                <a:gd name="T23" fmla="*/ 26 h 218"/>
                <a:gd name="T24" fmla="*/ 243 w 243"/>
                <a:gd name="T25" fmla="*/ 0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43" h="218">
                  <a:moveTo>
                    <a:pt x="243" y="0"/>
                  </a:moveTo>
                  <a:lnTo>
                    <a:pt x="212" y="48"/>
                  </a:lnTo>
                  <a:lnTo>
                    <a:pt x="182" y="102"/>
                  </a:lnTo>
                  <a:lnTo>
                    <a:pt x="156" y="158"/>
                  </a:lnTo>
                  <a:lnTo>
                    <a:pt x="131" y="218"/>
                  </a:lnTo>
                  <a:lnTo>
                    <a:pt x="85" y="201"/>
                  </a:lnTo>
                  <a:lnTo>
                    <a:pt x="41" y="181"/>
                  </a:lnTo>
                  <a:lnTo>
                    <a:pt x="0" y="160"/>
                  </a:lnTo>
                  <a:lnTo>
                    <a:pt x="43" y="122"/>
                  </a:lnTo>
                  <a:lnTo>
                    <a:pt x="90" y="86"/>
                  </a:lnTo>
                  <a:lnTo>
                    <a:pt x="138" y="55"/>
                  </a:lnTo>
                  <a:lnTo>
                    <a:pt x="189" y="26"/>
                  </a:lnTo>
                  <a:lnTo>
                    <a:pt x="24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69" name="Freeform 299"/>
            <p:cNvSpPr>
              <a:spLocks/>
            </p:cNvSpPr>
            <p:nvPr/>
          </p:nvSpPr>
          <p:spPr bwMode="auto">
            <a:xfrm>
              <a:off x="808038" y="4418013"/>
              <a:ext cx="63500" cy="82550"/>
            </a:xfrm>
            <a:custGeom>
              <a:avLst/>
              <a:gdLst>
                <a:gd name="T0" fmla="*/ 183 w 360"/>
                <a:gd name="T1" fmla="*/ 0 h 466"/>
                <a:gd name="T2" fmla="*/ 239 w 360"/>
                <a:gd name="T3" fmla="*/ 30 h 466"/>
                <a:gd name="T4" fmla="*/ 297 w 360"/>
                <a:gd name="T5" fmla="*/ 56 h 466"/>
                <a:gd name="T6" fmla="*/ 360 w 360"/>
                <a:gd name="T7" fmla="*/ 80 h 466"/>
                <a:gd name="T8" fmla="*/ 343 w 360"/>
                <a:gd name="T9" fmla="*/ 151 h 466"/>
                <a:gd name="T10" fmla="*/ 327 w 360"/>
                <a:gd name="T11" fmla="*/ 226 h 466"/>
                <a:gd name="T12" fmla="*/ 316 w 360"/>
                <a:gd name="T13" fmla="*/ 304 h 466"/>
                <a:gd name="T14" fmla="*/ 309 w 360"/>
                <a:gd name="T15" fmla="*/ 383 h 466"/>
                <a:gd name="T16" fmla="*/ 304 w 360"/>
                <a:gd name="T17" fmla="*/ 466 h 466"/>
                <a:gd name="T18" fmla="*/ 0 w 360"/>
                <a:gd name="T19" fmla="*/ 466 h 466"/>
                <a:gd name="T20" fmla="*/ 7 w 360"/>
                <a:gd name="T21" fmla="*/ 401 h 466"/>
                <a:gd name="T22" fmla="*/ 20 w 360"/>
                <a:gd name="T23" fmla="*/ 337 h 466"/>
                <a:gd name="T24" fmla="*/ 36 w 360"/>
                <a:gd name="T25" fmla="*/ 275 h 466"/>
                <a:gd name="T26" fmla="*/ 58 w 360"/>
                <a:gd name="T27" fmla="*/ 216 h 466"/>
                <a:gd name="T28" fmla="*/ 83 w 360"/>
                <a:gd name="T29" fmla="*/ 157 h 466"/>
                <a:gd name="T30" fmla="*/ 112 w 360"/>
                <a:gd name="T31" fmla="*/ 102 h 466"/>
                <a:gd name="T32" fmla="*/ 146 w 360"/>
                <a:gd name="T33" fmla="*/ 50 h 466"/>
                <a:gd name="T34" fmla="*/ 183 w 360"/>
                <a:gd name="T35" fmla="*/ 0 h 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60" h="466">
                  <a:moveTo>
                    <a:pt x="183" y="0"/>
                  </a:moveTo>
                  <a:lnTo>
                    <a:pt x="239" y="30"/>
                  </a:lnTo>
                  <a:lnTo>
                    <a:pt x="297" y="56"/>
                  </a:lnTo>
                  <a:lnTo>
                    <a:pt x="360" y="80"/>
                  </a:lnTo>
                  <a:lnTo>
                    <a:pt x="343" y="151"/>
                  </a:lnTo>
                  <a:lnTo>
                    <a:pt x="327" y="226"/>
                  </a:lnTo>
                  <a:lnTo>
                    <a:pt x="316" y="304"/>
                  </a:lnTo>
                  <a:lnTo>
                    <a:pt x="309" y="383"/>
                  </a:lnTo>
                  <a:lnTo>
                    <a:pt x="304" y="466"/>
                  </a:lnTo>
                  <a:lnTo>
                    <a:pt x="0" y="466"/>
                  </a:lnTo>
                  <a:lnTo>
                    <a:pt x="7" y="401"/>
                  </a:lnTo>
                  <a:lnTo>
                    <a:pt x="20" y="337"/>
                  </a:lnTo>
                  <a:lnTo>
                    <a:pt x="36" y="275"/>
                  </a:lnTo>
                  <a:lnTo>
                    <a:pt x="58" y="216"/>
                  </a:lnTo>
                  <a:lnTo>
                    <a:pt x="83" y="157"/>
                  </a:lnTo>
                  <a:lnTo>
                    <a:pt x="112" y="102"/>
                  </a:lnTo>
                  <a:lnTo>
                    <a:pt x="146" y="50"/>
                  </a:lnTo>
                  <a:lnTo>
                    <a:pt x="18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70" name="Freeform 300"/>
            <p:cNvSpPr>
              <a:spLocks/>
            </p:cNvSpPr>
            <p:nvPr/>
          </p:nvSpPr>
          <p:spPr bwMode="auto">
            <a:xfrm>
              <a:off x="808038" y="4521200"/>
              <a:ext cx="63500" cy="79375"/>
            </a:xfrm>
            <a:custGeom>
              <a:avLst/>
              <a:gdLst>
                <a:gd name="T0" fmla="*/ 0 w 353"/>
                <a:gd name="T1" fmla="*/ 0 h 446"/>
                <a:gd name="T2" fmla="*/ 304 w 353"/>
                <a:gd name="T3" fmla="*/ 0 h 446"/>
                <a:gd name="T4" fmla="*/ 308 w 353"/>
                <a:gd name="T5" fmla="*/ 75 h 446"/>
                <a:gd name="T6" fmla="*/ 315 w 353"/>
                <a:gd name="T7" fmla="*/ 150 h 446"/>
                <a:gd name="T8" fmla="*/ 325 w 353"/>
                <a:gd name="T9" fmla="*/ 222 h 446"/>
                <a:gd name="T10" fmla="*/ 337 w 353"/>
                <a:gd name="T11" fmla="*/ 291 h 446"/>
                <a:gd name="T12" fmla="*/ 353 w 353"/>
                <a:gd name="T13" fmla="*/ 358 h 446"/>
                <a:gd name="T14" fmla="*/ 287 w 353"/>
                <a:gd name="T15" fmla="*/ 384 h 446"/>
                <a:gd name="T16" fmla="*/ 225 w 353"/>
                <a:gd name="T17" fmla="*/ 413 h 446"/>
                <a:gd name="T18" fmla="*/ 166 w 353"/>
                <a:gd name="T19" fmla="*/ 446 h 446"/>
                <a:gd name="T20" fmla="*/ 128 w 353"/>
                <a:gd name="T21" fmla="*/ 390 h 446"/>
                <a:gd name="T22" fmla="*/ 94 w 353"/>
                <a:gd name="T23" fmla="*/ 331 h 446"/>
                <a:gd name="T24" fmla="*/ 65 w 353"/>
                <a:gd name="T25" fmla="*/ 270 h 446"/>
                <a:gd name="T26" fmla="*/ 41 w 353"/>
                <a:gd name="T27" fmla="*/ 205 h 446"/>
                <a:gd name="T28" fmla="*/ 22 w 353"/>
                <a:gd name="T29" fmla="*/ 139 h 446"/>
                <a:gd name="T30" fmla="*/ 8 w 353"/>
                <a:gd name="T31" fmla="*/ 70 h 446"/>
                <a:gd name="T32" fmla="*/ 0 w 353"/>
                <a:gd name="T33" fmla="*/ 0 h 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53" h="446">
                  <a:moveTo>
                    <a:pt x="0" y="0"/>
                  </a:moveTo>
                  <a:lnTo>
                    <a:pt x="304" y="0"/>
                  </a:lnTo>
                  <a:lnTo>
                    <a:pt x="308" y="75"/>
                  </a:lnTo>
                  <a:lnTo>
                    <a:pt x="315" y="150"/>
                  </a:lnTo>
                  <a:lnTo>
                    <a:pt x="325" y="222"/>
                  </a:lnTo>
                  <a:lnTo>
                    <a:pt x="337" y="291"/>
                  </a:lnTo>
                  <a:lnTo>
                    <a:pt x="353" y="358"/>
                  </a:lnTo>
                  <a:lnTo>
                    <a:pt x="287" y="384"/>
                  </a:lnTo>
                  <a:lnTo>
                    <a:pt x="225" y="413"/>
                  </a:lnTo>
                  <a:lnTo>
                    <a:pt x="166" y="446"/>
                  </a:lnTo>
                  <a:lnTo>
                    <a:pt x="128" y="390"/>
                  </a:lnTo>
                  <a:lnTo>
                    <a:pt x="94" y="331"/>
                  </a:lnTo>
                  <a:lnTo>
                    <a:pt x="65" y="270"/>
                  </a:lnTo>
                  <a:lnTo>
                    <a:pt x="41" y="205"/>
                  </a:lnTo>
                  <a:lnTo>
                    <a:pt x="22" y="139"/>
                  </a:lnTo>
                  <a:lnTo>
                    <a:pt x="8" y="7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71" name="Freeform 301"/>
            <p:cNvSpPr>
              <a:spLocks/>
            </p:cNvSpPr>
            <p:nvPr/>
          </p:nvSpPr>
          <p:spPr bwMode="auto">
            <a:xfrm>
              <a:off x="896938" y="4591050"/>
              <a:ext cx="50800" cy="68263"/>
            </a:xfrm>
            <a:custGeom>
              <a:avLst/>
              <a:gdLst>
                <a:gd name="T0" fmla="*/ 286 w 286"/>
                <a:gd name="T1" fmla="*/ 0 h 388"/>
                <a:gd name="T2" fmla="*/ 286 w 286"/>
                <a:gd name="T3" fmla="*/ 388 h 388"/>
                <a:gd name="T4" fmla="*/ 237 w 286"/>
                <a:gd name="T5" fmla="*/ 383 h 388"/>
                <a:gd name="T6" fmla="*/ 201 w 286"/>
                <a:gd name="T7" fmla="*/ 359 h 388"/>
                <a:gd name="T8" fmla="*/ 168 w 286"/>
                <a:gd name="T9" fmla="*/ 329 h 388"/>
                <a:gd name="T10" fmla="*/ 135 w 286"/>
                <a:gd name="T11" fmla="*/ 292 h 388"/>
                <a:gd name="T12" fmla="*/ 104 w 286"/>
                <a:gd name="T13" fmla="*/ 251 h 388"/>
                <a:gd name="T14" fmla="*/ 75 w 286"/>
                <a:gd name="T15" fmla="*/ 205 h 388"/>
                <a:gd name="T16" fmla="*/ 48 w 286"/>
                <a:gd name="T17" fmla="*/ 155 h 388"/>
                <a:gd name="T18" fmla="*/ 23 w 286"/>
                <a:gd name="T19" fmla="*/ 100 h 388"/>
                <a:gd name="T20" fmla="*/ 0 w 286"/>
                <a:gd name="T21" fmla="*/ 41 h 388"/>
                <a:gd name="T22" fmla="*/ 68 w 286"/>
                <a:gd name="T23" fmla="*/ 25 h 388"/>
                <a:gd name="T24" fmla="*/ 139 w 286"/>
                <a:gd name="T25" fmla="*/ 13 h 388"/>
                <a:gd name="T26" fmla="*/ 212 w 286"/>
                <a:gd name="T27" fmla="*/ 5 h 388"/>
                <a:gd name="T28" fmla="*/ 286 w 286"/>
                <a:gd name="T29" fmla="*/ 0 h 3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86" h="388">
                  <a:moveTo>
                    <a:pt x="286" y="0"/>
                  </a:moveTo>
                  <a:lnTo>
                    <a:pt x="286" y="388"/>
                  </a:lnTo>
                  <a:lnTo>
                    <a:pt x="237" y="383"/>
                  </a:lnTo>
                  <a:lnTo>
                    <a:pt x="201" y="359"/>
                  </a:lnTo>
                  <a:lnTo>
                    <a:pt x="168" y="329"/>
                  </a:lnTo>
                  <a:lnTo>
                    <a:pt x="135" y="292"/>
                  </a:lnTo>
                  <a:lnTo>
                    <a:pt x="104" y="251"/>
                  </a:lnTo>
                  <a:lnTo>
                    <a:pt x="75" y="205"/>
                  </a:lnTo>
                  <a:lnTo>
                    <a:pt x="48" y="155"/>
                  </a:lnTo>
                  <a:lnTo>
                    <a:pt x="23" y="100"/>
                  </a:lnTo>
                  <a:lnTo>
                    <a:pt x="0" y="41"/>
                  </a:lnTo>
                  <a:lnTo>
                    <a:pt x="68" y="25"/>
                  </a:lnTo>
                  <a:lnTo>
                    <a:pt x="139" y="13"/>
                  </a:lnTo>
                  <a:lnTo>
                    <a:pt x="212" y="5"/>
                  </a:lnTo>
                  <a:lnTo>
                    <a:pt x="28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72" name="Freeform 302"/>
            <p:cNvSpPr>
              <a:spLocks/>
            </p:cNvSpPr>
            <p:nvPr/>
          </p:nvSpPr>
          <p:spPr bwMode="auto">
            <a:xfrm>
              <a:off x="1047751" y="4521200"/>
              <a:ext cx="58738" cy="76200"/>
            </a:xfrm>
            <a:custGeom>
              <a:avLst/>
              <a:gdLst>
                <a:gd name="T0" fmla="*/ 49 w 327"/>
                <a:gd name="T1" fmla="*/ 0 h 434"/>
                <a:gd name="T2" fmla="*/ 327 w 327"/>
                <a:gd name="T3" fmla="*/ 0 h 434"/>
                <a:gd name="T4" fmla="*/ 319 w 327"/>
                <a:gd name="T5" fmla="*/ 68 h 434"/>
                <a:gd name="T6" fmla="*/ 306 w 327"/>
                <a:gd name="T7" fmla="*/ 135 h 434"/>
                <a:gd name="T8" fmla="*/ 288 w 327"/>
                <a:gd name="T9" fmla="*/ 200 h 434"/>
                <a:gd name="T10" fmla="*/ 265 w 327"/>
                <a:gd name="T11" fmla="*/ 263 h 434"/>
                <a:gd name="T12" fmla="*/ 238 w 327"/>
                <a:gd name="T13" fmla="*/ 323 h 434"/>
                <a:gd name="T14" fmla="*/ 205 w 327"/>
                <a:gd name="T15" fmla="*/ 380 h 434"/>
                <a:gd name="T16" fmla="*/ 168 w 327"/>
                <a:gd name="T17" fmla="*/ 434 h 434"/>
                <a:gd name="T18" fmla="*/ 116 w 327"/>
                <a:gd name="T19" fmla="*/ 407 h 434"/>
                <a:gd name="T20" fmla="*/ 59 w 327"/>
                <a:gd name="T21" fmla="*/ 381 h 434"/>
                <a:gd name="T22" fmla="*/ 0 w 327"/>
                <a:gd name="T23" fmla="*/ 358 h 434"/>
                <a:gd name="T24" fmla="*/ 15 w 327"/>
                <a:gd name="T25" fmla="*/ 291 h 434"/>
                <a:gd name="T26" fmla="*/ 29 w 327"/>
                <a:gd name="T27" fmla="*/ 222 h 434"/>
                <a:gd name="T28" fmla="*/ 38 w 327"/>
                <a:gd name="T29" fmla="*/ 149 h 434"/>
                <a:gd name="T30" fmla="*/ 45 w 327"/>
                <a:gd name="T31" fmla="*/ 75 h 434"/>
                <a:gd name="T32" fmla="*/ 49 w 327"/>
                <a:gd name="T33" fmla="*/ 0 h 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27" h="434">
                  <a:moveTo>
                    <a:pt x="49" y="0"/>
                  </a:moveTo>
                  <a:lnTo>
                    <a:pt x="327" y="0"/>
                  </a:lnTo>
                  <a:lnTo>
                    <a:pt x="319" y="68"/>
                  </a:lnTo>
                  <a:lnTo>
                    <a:pt x="306" y="135"/>
                  </a:lnTo>
                  <a:lnTo>
                    <a:pt x="288" y="200"/>
                  </a:lnTo>
                  <a:lnTo>
                    <a:pt x="265" y="263"/>
                  </a:lnTo>
                  <a:lnTo>
                    <a:pt x="238" y="323"/>
                  </a:lnTo>
                  <a:lnTo>
                    <a:pt x="205" y="380"/>
                  </a:lnTo>
                  <a:lnTo>
                    <a:pt x="168" y="434"/>
                  </a:lnTo>
                  <a:lnTo>
                    <a:pt x="116" y="407"/>
                  </a:lnTo>
                  <a:lnTo>
                    <a:pt x="59" y="381"/>
                  </a:lnTo>
                  <a:lnTo>
                    <a:pt x="0" y="358"/>
                  </a:lnTo>
                  <a:lnTo>
                    <a:pt x="15" y="291"/>
                  </a:lnTo>
                  <a:lnTo>
                    <a:pt x="29" y="222"/>
                  </a:lnTo>
                  <a:lnTo>
                    <a:pt x="38" y="149"/>
                  </a:lnTo>
                  <a:lnTo>
                    <a:pt x="45" y="75"/>
                  </a:lnTo>
                  <a:lnTo>
                    <a:pt x="4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73" name="Freeform 303"/>
            <p:cNvSpPr>
              <a:spLocks/>
            </p:cNvSpPr>
            <p:nvPr/>
          </p:nvSpPr>
          <p:spPr bwMode="auto">
            <a:xfrm>
              <a:off x="1022351" y="4603750"/>
              <a:ext cx="42863" cy="39688"/>
            </a:xfrm>
            <a:custGeom>
              <a:avLst/>
              <a:gdLst>
                <a:gd name="T0" fmla="*/ 111 w 236"/>
                <a:gd name="T1" fmla="*/ 0 h 227"/>
                <a:gd name="T2" fmla="*/ 176 w 236"/>
                <a:gd name="T3" fmla="*/ 27 h 227"/>
                <a:gd name="T4" fmla="*/ 236 w 236"/>
                <a:gd name="T5" fmla="*/ 57 h 227"/>
                <a:gd name="T6" fmla="*/ 194 w 236"/>
                <a:gd name="T7" fmla="*/ 96 h 227"/>
                <a:gd name="T8" fmla="*/ 149 w 236"/>
                <a:gd name="T9" fmla="*/ 134 h 227"/>
                <a:gd name="T10" fmla="*/ 102 w 236"/>
                <a:gd name="T11" fmla="*/ 169 h 227"/>
                <a:gd name="T12" fmla="*/ 53 w 236"/>
                <a:gd name="T13" fmla="*/ 200 h 227"/>
                <a:gd name="T14" fmla="*/ 0 w 236"/>
                <a:gd name="T15" fmla="*/ 227 h 227"/>
                <a:gd name="T16" fmla="*/ 31 w 236"/>
                <a:gd name="T17" fmla="*/ 177 h 227"/>
                <a:gd name="T18" fmla="*/ 61 w 236"/>
                <a:gd name="T19" fmla="*/ 122 h 227"/>
                <a:gd name="T20" fmla="*/ 86 w 236"/>
                <a:gd name="T21" fmla="*/ 63 h 227"/>
                <a:gd name="T22" fmla="*/ 111 w 236"/>
                <a:gd name="T23" fmla="*/ 0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6" h="227">
                  <a:moveTo>
                    <a:pt x="111" y="0"/>
                  </a:moveTo>
                  <a:lnTo>
                    <a:pt x="176" y="27"/>
                  </a:lnTo>
                  <a:lnTo>
                    <a:pt x="236" y="57"/>
                  </a:lnTo>
                  <a:lnTo>
                    <a:pt x="194" y="96"/>
                  </a:lnTo>
                  <a:lnTo>
                    <a:pt x="149" y="134"/>
                  </a:lnTo>
                  <a:lnTo>
                    <a:pt x="102" y="169"/>
                  </a:lnTo>
                  <a:lnTo>
                    <a:pt x="53" y="200"/>
                  </a:lnTo>
                  <a:lnTo>
                    <a:pt x="0" y="227"/>
                  </a:lnTo>
                  <a:lnTo>
                    <a:pt x="31" y="177"/>
                  </a:lnTo>
                  <a:lnTo>
                    <a:pt x="61" y="122"/>
                  </a:lnTo>
                  <a:lnTo>
                    <a:pt x="86" y="63"/>
                  </a:lnTo>
                  <a:lnTo>
                    <a:pt x="11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74" name="Freeform 304"/>
            <p:cNvSpPr>
              <a:spLocks noEditPoints="1"/>
            </p:cNvSpPr>
            <p:nvPr/>
          </p:nvSpPr>
          <p:spPr bwMode="auto">
            <a:xfrm>
              <a:off x="658813" y="4213225"/>
              <a:ext cx="596900" cy="595313"/>
            </a:xfrm>
            <a:custGeom>
              <a:avLst/>
              <a:gdLst>
                <a:gd name="T0" fmla="*/ 1458 w 3384"/>
                <a:gd name="T1" fmla="*/ 696 h 3375"/>
                <a:gd name="T2" fmla="*/ 1177 w 3384"/>
                <a:gd name="T3" fmla="*/ 809 h 3375"/>
                <a:gd name="T4" fmla="*/ 944 w 3384"/>
                <a:gd name="T5" fmla="*/ 995 h 3375"/>
                <a:gd name="T6" fmla="*/ 775 w 3384"/>
                <a:gd name="T7" fmla="*/ 1241 h 3375"/>
                <a:gd name="T8" fmla="*/ 684 w 3384"/>
                <a:gd name="T9" fmla="*/ 1530 h 3375"/>
                <a:gd name="T10" fmla="*/ 684 w 3384"/>
                <a:gd name="T11" fmla="*/ 1845 h 3375"/>
                <a:gd name="T12" fmla="*/ 775 w 3384"/>
                <a:gd name="T13" fmla="*/ 2134 h 3375"/>
                <a:gd name="T14" fmla="*/ 944 w 3384"/>
                <a:gd name="T15" fmla="*/ 2380 h 3375"/>
                <a:gd name="T16" fmla="*/ 1177 w 3384"/>
                <a:gd name="T17" fmla="*/ 2566 h 3375"/>
                <a:gd name="T18" fmla="*/ 1458 w 3384"/>
                <a:gd name="T19" fmla="*/ 2679 h 3375"/>
                <a:gd name="T20" fmla="*/ 1772 w 3384"/>
                <a:gd name="T21" fmla="*/ 2702 h 3375"/>
                <a:gd name="T22" fmla="*/ 2071 w 3384"/>
                <a:gd name="T23" fmla="*/ 2633 h 3375"/>
                <a:gd name="T24" fmla="*/ 2330 w 3384"/>
                <a:gd name="T25" fmla="*/ 2481 h 3375"/>
                <a:gd name="T26" fmla="*/ 2533 w 3384"/>
                <a:gd name="T27" fmla="*/ 2264 h 3375"/>
                <a:gd name="T28" fmla="*/ 2665 w 3384"/>
                <a:gd name="T29" fmla="*/ 1994 h 3375"/>
                <a:gd name="T30" fmla="*/ 2712 w 3384"/>
                <a:gd name="T31" fmla="*/ 1688 h 3375"/>
                <a:gd name="T32" fmla="*/ 2665 w 3384"/>
                <a:gd name="T33" fmla="*/ 1381 h 3375"/>
                <a:gd name="T34" fmla="*/ 2533 w 3384"/>
                <a:gd name="T35" fmla="*/ 1111 h 3375"/>
                <a:gd name="T36" fmla="*/ 2330 w 3384"/>
                <a:gd name="T37" fmla="*/ 894 h 3375"/>
                <a:gd name="T38" fmla="*/ 2071 w 3384"/>
                <a:gd name="T39" fmla="*/ 743 h 3375"/>
                <a:gd name="T40" fmla="*/ 1772 w 3384"/>
                <a:gd name="T41" fmla="*/ 673 h 3375"/>
                <a:gd name="T42" fmla="*/ 1896 w 3384"/>
                <a:gd name="T43" fmla="*/ 12 h 3375"/>
                <a:gd name="T44" fmla="*/ 2283 w 3384"/>
                <a:gd name="T45" fmla="*/ 105 h 3375"/>
                <a:gd name="T46" fmla="*/ 2628 w 3384"/>
                <a:gd name="T47" fmla="*/ 281 h 3375"/>
                <a:gd name="T48" fmla="*/ 2922 w 3384"/>
                <a:gd name="T49" fmla="*/ 529 h 3375"/>
                <a:gd name="T50" fmla="*/ 3153 w 3384"/>
                <a:gd name="T51" fmla="*/ 836 h 3375"/>
                <a:gd name="T52" fmla="*/ 3310 w 3384"/>
                <a:gd name="T53" fmla="*/ 1191 h 3375"/>
                <a:gd name="T54" fmla="*/ 3381 w 3384"/>
                <a:gd name="T55" fmla="*/ 1584 h 3375"/>
                <a:gd name="T56" fmla="*/ 3356 w 3384"/>
                <a:gd name="T57" fmla="*/ 1991 h 3375"/>
                <a:gd name="T58" fmla="*/ 3241 w 3384"/>
                <a:gd name="T59" fmla="*/ 2367 h 3375"/>
                <a:gd name="T60" fmla="*/ 3046 w 3384"/>
                <a:gd name="T61" fmla="*/ 2700 h 3375"/>
                <a:gd name="T62" fmla="*/ 2782 w 3384"/>
                <a:gd name="T63" fmla="*/ 2978 h 3375"/>
                <a:gd name="T64" fmla="*/ 2461 w 3384"/>
                <a:gd name="T65" fmla="*/ 3191 h 3375"/>
                <a:gd name="T66" fmla="*/ 2094 w 3384"/>
                <a:gd name="T67" fmla="*/ 3327 h 3375"/>
                <a:gd name="T68" fmla="*/ 1691 w 3384"/>
                <a:gd name="T69" fmla="*/ 3375 h 3375"/>
                <a:gd name="T70" fmla="*/ 1290 w 3384"/>
                <a:gd name="T71" fmla="*/ 3327 h 3375"/>
                <a:gd name="T72" fmla="*/ 923 w 3384"/>
                <a:gd name="T73" fmla="*/ 3191 h 3375"/>
                <a:gd name="T74" fmla="*/ 602 w 3384"/>
                <a:gd name="T75" fmla="*/ 2978 h 3375"/>
                <a:gd name="T76" fmla="*/ 338 w 3384"/>
                <a:gd name="T77" fmla="*/ 2700 h 3375"/>
                <a:gd name="T78" fmla="*/ 143 w 3384"/>
                <a:gd name="T79" fmla="*/ 2367 h 3375"/>
                <a:gd name="T80" fmla="*/ 28 w 3384"/>
                <a:gd name="T81" fmla="*/ 1991 h 3375"/>
                <a:gd name="T82" fmla="*/ 3 w 3384"/>
                <a:gd name="T83" fmla="*/ 1584 h 3375"/>
                <a:gd name="T84" fmla="*/ 74 w 3384"/>
                <a:gd name="T85" fmla="*/ 1191 h 3375"/>
                <a:gd name="T86" fmla="*/ 231 w 3384"/>
                <a:gd name="T87" fmla="*/ 836 h 3375"/>
                <a:gd name="T88" fmla="*/ 462 w 3384"/>
                <a:gd name="T89" fmla="*/ 529 h 3375"/>
                <a:gd name="T90" fmla="*/ 756 w 3384"/>
                <a:gd name="T91" fmla="*/ 281 h 3375"/>
                <a:gd name="T92" fmla="*/ 1101 w 3384"/>
                <a:gd name="T93" fmla="*/ 105 h 3375"/>
                <a:gd name="T94" fmla="*/ 1488 w 3384"/>
                <a:gd name="T95" fmla="*/ 12 h 3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384" h="3375">
                  <a:moveTo>
                    <a:pt x="1691" y="670"/>
                  </a:moveTo>
                  <a:lnTo>
                    <a:pt x="1612" y="673"/>
                  </a:lnTo>
                  <a:lnTo>
                    <a:pt x="1534" y="682"/>
                  </a:lnTo>
                  <a:lnTo>
                    <a:pt x="1458" y="696"/>
                  </a:lnTo>
                  <a:lnTo>
                    <a:pt x="1384" y="717"/>
                  </a:lnTo>
                  <a:lnTo>
                    <a:pt x="1313" y="743"/>
                  </a:lnTo>
                  <a:lnTo>
                    <a:pt x="1244" y="773"/>
                  </a:lnTo>
                  <a:lnTo>
                    <a:pt x="1177" y="809"/>
                  </a:lnTo>
                  <a:lnTo>
                    <a:pt x="1114" y="849"/>
                  </a:lnTo>
                  <a:lnTo>
                    <a:pt x="1054" y="894"/>
                  </a:lnTo>
                  <a:lnTo>
                    <a:pt x="998" y="942"/>
                  </a:lnTo>
                  <a:lnTo>
                    <a:pt x="944" y="995"/>
                  </a:lnTo>
                  <a:lnTo>
                    <a:pt x="896" y="1051"/>
                  </a:lnTo>
                  <a:lnTo>
                    <a:pt x="851" y="1111"/>
                  </a:lnTo>
                  <a:lnTo>
                    <a:pt x="811" y="1174"/>
                  </a:lnTo>
                  <a:lnTo>
                    <a:pt x="775" y="1241"/>
                  </a:lnTo>
                  <a:lnTo>
                    <a:pt x="744" y="1309"/>
                  </a:lnTo>
                  <a:lnTo>
                    <a:pt x="719" y="1381"/>
                  </a:lnTo>
                  <a:lnTo>
                    <a:pt x="698" y="1454"/>
                  </a:lnTo>
                  <a:lnTo>
                    <a:pt x="684" y="1530"/>
                  </a:lnTo>
                  <a:lnTo>
                    <a:pt x="675" y="1608"/>
                  </a:lnTo>
                  <a:lnTo>
                    <a:pt x="672" y="1688"/>
                  </a:lnTo>
                  <a:lnTo>
                    <a:pt x="675" y="1767"/>
                  </a:lnTo>
                  <a:lnTo>
                    <a:pt x="684" y="1845"/>
                  </a:lnTo>
                  <a:lnTo>
                    <a:pt x="698" y="1921"/>
                  </a:lnTo>
                  <a:lnTo>
                    <a:pt x="719" y="1994"/>
                  </a:lnTo>
                  <a:lnTo>
                    <a:pt x="744" y="2066"/>
                  </a:lnTo>
                  <a:lnTo>
                    <a:pt x="775" y="2134"/>
                  </a:lnTo>
                  <a:lnTo>
                    <a:pt x="811" y="2201"/>
                  </a:lnTo>
                  <a:lnTo>
                    <a:pt x="851" y="2264"/>
                  </a:lnTo>
                  <a:lnTo>
                    <a:pt x="896" y="2324"/>
                  </a:lnTo>
                  <a:lnTo>
                    <a:pt x="944" y="2380"/>
                  </a:lnTo>
                  <a:lnTo>
                    <a:pt x="998" y="2433"/>
                  </a:lnTo>
                  <a:lnTo>
                    <a:pt x="1054" y="2481"/>
                  </a:lnTo>
                  <a:lnTo>
                    <a:pt x="1114" y="2526"/>
                  </a:lnTo>
                  <a:lnTo>
                    <a:pt x="1177" y="2566"/>
                  </a:lnTo>
                  <a:lnTo>
                    <a:pt x="1244" y="2602"/>
                  </a:lnTo>
                  <a:lnTo>
                    <a:pt x="1313" y="2633"/>
                  </a:lnTo>
                  <a:lnTo>
                    <a:pt x="1384" y="2658"/>
                  </a:lnTo>
                  <a:lnTo>
                    <a:pt x="1458" y="2679"/>
                  </a:lnTo>
                  <a:lnTo>
                    <a:pt x="1534" y="2693"/>
                  </a:lnTo>
                  <a:lnTo>
                    <a:pt x="1612" y="2702"/>
                  </a:lnTo>
                  <a:lnTo>
                    <a:pt x="1691" y="2705"/>
                  </a:lnTo>
                  <a:lnTo>
                    <a:pt x="1772" y="2702"/>
                  </a:lnTo>
                  <a:lnTo>
                    <a:pt x="1850" y="2693"/>
                  </a:lnTo>
                  <a:lnTo>
                    <a:pt x="1926" y="2679"/>
                  </a:lnTo>
                  <a:lnTo>
                    <a:pt x="2000" y="2658"/>
                  </a:lnTo>
                  <a:lnTo>
                    <a:pt x="2071" y="2633"/>
                  </a:lnTo>
                  <a:lnTo>
                    <a:pt x="2140" y="2602"/>
                  </a:lnTo>
                  <a:lnTo>
                    <a:pt x="2207" y="2566"/>
                  </a:lnTo>
                  <a:lnTo>
                    <a:pt x="2269" y="2526"/>
                  </a:lnTo>
                  <a:lnTo>
                    <a:pt x="2330" y="2481"/>
                  </a:lnTo>
                  <a:lnTo>
                    <a:pt x="2386" y="2433"/>
                  </a:lnTo>
                  <a:lnTo>
                    <a:pt x="2440" y="2380"/>
                  </a:lnTo>
                  <a:lnTo>
                    <a:pt x="2488" y="2324"/>
                  </a:lnTo>
                  <a:lnTo>
                    <a:pt x="2533" y="2264"/>
                  </a:lnTo>
                  <a:lnTo>
                    <a:pt x="2573" y="2201"/>
                  </a:lnTo>
                  <a:lnTo>
                    <a:pt x="2609" y="2134"/>
                  </a:lnTo>
                  <a:lnTo>
                    <a:pt x="2640" y="2066"/>
                  </a:lnTo>
                  <a:lnTo>
                    <a:pt x="2665" y="1994"/>
                  </a:lnTo>
                  <a:lnTo>
                    <a:pt x="2686" y="1921"/>
                  </a:lnTo>
                  <a:lnTo>
                    <a:pt x="2700" y="1845"/>
                  </a:lnTo>
                  <a:lnTo>
                    <a:pt x="2709" y="1767"/>
                  </a:lnTo>
                  <a:lnTo>
                    <a:pt x="2712" y="1688"/>
                  </a:lnTo>
                  <a:lnTo>
                    <a:pt x="2709" y="1608"/>
                  </a:lnTo>
                  <a:lnTo>
                    <a:pt x="2700" y="1530"/>
                  </a:lnTo>
                  <a:lnTo>
                    <a:pt x="2686" y="1454"/>
                  </a:lnTo>
                  <a:lnTo>
                    <a:pt x="2665" y="1381"/>
                  </a:lnTo>
                  <a:lnTo>
                    <a:pt x="2640" y="1309"/>
                  </a:lnTo>
                  <a:lnTo>
                    <a:pt x="2609" y="1241"/>
                  </a:lnTo>
                  <a:lnTo>
                    <a:pt x="2573" y="1174"/>
                  </a:lnTo>
                  <a:lnTo>
                    <a:pt x="2533" y="1111"/>
                  </a:lnTo>
                  <a:lnTo>
                    <a:pt x="2488" y="1051"/>
                  </a:lnTo>
                  <a:lnTo>
                    <a:pt x="2440" y="995"/>
                  </a:lnTo>
                  <a:lnTo>
                    <a:pt x="2386" y="942"/>
                  </a:lnTo>
                  <a:lnTo>
                    <a:pt x="2330" y="894"/>
                  </a:lnTo>
                  <a:lnTo>
                    <a:pt x="2269" y="849"/>
                  </a:lnTo>
                  <a:lnTo>
                    <a:pt x="2207" y="809"/>
                  </a:lnTo>
                  <a:lnTo>
                    <a:pt x="2140" y="773"/>
                  </a:lnTo>
                  <a:lnTo>
                    <a:pt x="2071" y="743"/>
                  </a:lnTo>
                  <a:lnTo>
                    <a:pt x="2000" y="717"/>
                  </a:lnTo>
                  <a:lnTo>
                    <a:pt x="1926" y="696"/>
                  </a:lnTo>
                  <a:lnTo>
                    <a:pt x="1850" y="682"/>
                  </a:lnTo>
                  <a:lnTo>
                    <a:pt x="1772" y="673"/>
                  </a:lnTo>
                  <a:lnTo>
                    <a:pt x="1691" y="670"/>
                  </a:lnTo>
                  <a:close/>
                  <a:moveTo>
                    <a:pt x="1691" y="0"/>
                  </a:moveTo>
                  <a:lnTo>
                    <a:pt x="1795" y="3"/>
                  </a:lnTo>
                  <a:lnTo>
                    <a:pt x="1896" y="12"/>
                  </a:lnTo>
                  <a:lnTo>
                    <a:pt x="1997" y="28"/>
                  </a:lnTo>
                  <a:lnTo>
                    <a:pt x="2094" y="48"/>
                  </a:lnTo>
                  <a:lnTo>
                    <a:pt x="2189" y="74"/>
                  </a:lnTo>
                  <a:lnTo>
                    <a:pt x="2283" y="105"/>
                  </a:lnTo>
                  <a:lnTo>
                    <a:pt x="2373" y="142"/>
                  </a:lnTo>
                  <a:lnTo>
                    <a:pt x="2461" y="184"/>
                  </a:lnTo>
                  <a:lnTo>
                    <a:pt x="2546" y="230"/>
                  </a:lnTo>
                  <a:lnTo>
                    <a:pt x="2628" y="281"/>
                  </a:lnTo>
                  <a:lnTo>
                    <a:pt x="2706" y="338"/>
                  </a:lnTo>
                  <a:lnTo>
                    <a:pt x="2782" y="397"/>
                  </a:lnTo>
                  <a:lnTo>
                    <a:pt x="2854" y="461"/>
                  </a:lnTo>
                  <a:lnTo>
                    <a:pt x="2922" y="529"/>
                  </a:lnTo>
                  <a:lnTo>
                    <a:pt x="2986" y="600"/>
                  </a:lnTo>
                  <a:lnTo>
                    <a:pt x="3046" y="675"/>
                  </a:lnTo>
                  <a:lnTo>
                    <a:pt x="3102" y="754"/>
                  </a:lnTo>
                  <a:lnTo>
                    <a:pt x="3153" y="836"/>
                  </a:lnTo>
                  <a:lnTo>
                    <a:pt x="3199" y="920"/>
                  </a:lnTo>
                  <a:lnTo>
                    <a:pt x="3241" y="1008"/>
                  </a:lnTo>
                  <a:lnTo>
                    <a:pt x="3278" y="1098"/>
                  </a:lnTo>
                  <a:lnTo>
                    <a:pt x="3310" y="1191"/>
                  </a:lnTo>
                  <a:lnTo>
                    <a:pt x="3336" y="1287"/>
                  </a:lnTo>
                  <a:lnTo>
                    <a:pt x="3356" y="1384"/>
                  </a:lnTo>
                  <a:lnTo>
                    <a:pt x="3372" y="1484"/>
                  </a:lnTo>
                  <a:lnTo>
                    <a:pt x="3381" y="1584"/>
                  </a:lnTo>
                  <a:lnTo>
                    <a:pt x="3384" y="1686"/>
                  </a:lnTo>
                  <a:lnTo>
                    <a:pt x="3381" y="1790"/>
                  </a:lnTo>
                  <a:lnTo>
                    <a:pt x="3372" y="1891"/>
                  </a:lnTo>
                  <a:lnTo>
                    <a:pt x="3356" y="1991"/>
                  </a:lnTo>
                  <a:lnTo>
                    <a:pt x="3336" y="2088"/>
                  </a:lnTo>
                  <a:lnTo>
                    <a:pt x="3310" y="2184"/>
                  </a:lnTo>
                  <a:lnTo>
                    <a:pt x="3278" y="2277"/>
                  </a:lnTo>
                  <a:lnTo>
                    <a:pt x="3241" y="2367"/>
                  </a:lnTo>
                  <a:lnTo>
                    <a:pt x="3199" y="2455"/>
                  </a:lnTo>
                  <a:lnTo>
                    <a:pt x="3153" y="2539"/>
                  </a:lnTo>
                  <a:lnTo>
                    <a:pt x="3102" y="2621"/>
                  </a:lnTo>
                  <a:lnTo>
                    <a:pt x="3046" y="2700"/>
                  </a:lnTo>
                  <a:lnTo>
                    <a:pt x="2986" y="2775"/>
                  </a:lnTo>
                  <a:lnTo>
                    <a:pt x="2922" y="2846"/>
                  </a:lnTo>
                  <a:lnTo>
                    <a:pt x="2854" y="2914"/>
                  </a:lnTo>
                  <a:lnTo>
                    <a:pt x="2782" y="2978"/>
                  </a:lnTo>
                  <a:lnTo>
                    <a:pt x="2706" y="3038"/>
                  </a:lnTo>
                  <a:lnTo>
                    <a:pt x="2628" y="3094"/>
                  </a:lnTo>
                  <a:lnTo>
                    <a:pt x="2546" y="3145"/>
                  </a:lnTo>
                  <a:lnTo>
                    <a:pt x="2461" y="3191"/>
                  </a:lnTo>
                  <a:lnTo>
                    <a:pt x="2373" y="3233"/>
                  </a:lnTo>
                  <a:lnTo>
                    <a:pt x="2283" y="3270"/>
                  </a:lnTo>
                  <a:lnTo>
                    <a:pt x="2189" y="3301"/>
                  </a:lnTo>
                  <a:lnTo>
                    <a:pt x="2094" y="3327"/>
                  </a:lnTo>
                  <a:lnTo>
                    <a:pt x="1997" y="3347"/>
                  </a:lnTo>
                  <a:lnTo>
                    <a:pt x="1896" y="3363"/>
                  </a:lnTo>
                  <a:lnTo>
                    <a:pt x="1795" y="3372"/>
                  </a:lnTo>
                  <a:lnTo>
                    <a:pt x="1691" y="3375"/>
                  </a:lnTo>
                  <a:lnTo>
                    <a:pt x="1588" y="3372"/>
                  </a:lnTo>
                  <a:lnTo>
                    <a:pt x="1488" y="3363"/>
                  </a:lnTo>
                  <a:lnTo>
                    <a:pt x="1387" y="3347"/>
                  </a:lnTo>
                  <a:lnTo>
                    <a:pt x="1290" y="3327"/>
                  </a:lnTo>
                  <a:lnTo>
                    <a:pt x="1195" y="3301"/>
                  </a:lnTo>
                  <a:lnTo>
                    <a:pt x="1101" y="3270"/>
                  </a:lnTo>
                  <a:lnTo>
                    <a:pt x="1011" y="3233"/>
                  </a:lnTo>
                  <a:lnTo>
                    <a:pt x="923" y="3191"/>
                  </a:lnTo>
                  <a:lnTo>
                    <a:pt x="838" y="3145"/>
                  </a:lnTo>
                  <a:lnTo>
                    <a:pt x="756" y="3094"/>
                  </a:lnTo>
                  <a:lnTo>
                    <a:pt x="677" y="3038"/>
                  </a:lnTo>
                  <a:lnTo>
                    <a:pt x="602" y="2978"/>
                  </a:lnTo>
                  <a:lnTo>
                    <a:pt x="530" y="2914"/>
                  </a:lnTo>
                  <a:lnTo>
                    <a:pt x="462" y="2846"/>
                  </a:lnTo>
                  <a:lnTo>
                    <a:pt x="398" y="2775"/>
                  </a:lnTo>
                  <a:lnTo>
                    <a:pt x="338" y="2700"/>
                  </a:lnTo>
                  <a:lnTo>
                    <a:pt x="282" y="2621"/>
                  </a:lnTo>
                  <a:lnTo>
                    <a:pt x="231" y="2539"/>
                  </a:lnTo>
                  <a:lnTo>
                    <a:pt x="185" y="2455"/>
                  </a:lnTo>
                  <a:lnTo>
                    <a:pt x="143" y="2367"/>
                  </a:lnTo>
                  <a:lnTo>
                    <a:pt x="106" y="2277"/>
                  </a:lnTo>
                  <a:lnTo>
                    <a:pt x="74" y="2184"/>
                  </a:lnTo>
                  <a:lnTo>
                    <a:pt x="48" y="2088"/>
                  </a:lnTo>
                  <a:lnTo>
                    <a:pt x="28" y="1991"/>
                  </a:lnTo>
                  <a:lnTo>
                    <a:pt x="12" y="1891"/>
                  </a:lnTo>
                  <a:lnTo>
                    <a:pt x="3" y="1790"/>
                  </a:lnTo>
                  <a:lnTo>
                    <a:pt x="0" y="1686"/>
                  </a:lnTo>
                  <a:lnTo>
                    <a:pt x="3" y="1584"/>
                  </a:lnTo>
                  <a:lnTo>
                    <a:pt x="12" y="1484"/>
                  </a:lnTo>
                  <a:lnTo>
                    <a:pt x="28" y="1384"/>
                  </a:lnTo>
                  <a:lnTo>
                    <a:pt x="48" y="1287"/>
                  </a:lnTo>
                  <a:lnTo>
                    <a:pt x="74" y="1191"/>
                  </a:lnTo>
                  <a:lnTo>
                    <a:pt x="106" y="1098"/>
                  </a:lnTo>
                  <a:lnTo>
                    <a:pt x="143" y="1008"/>
                  </a:lnTo>
                  <a:lnTo>
                    <a:pt x="185" y="920"/>
                  </a:lnTo>
                  <a:lnTo>
                    <a:pt x="231" y="836"/>
                  </a:lnTo>
                  <a:lnTo>
                    <a:pt x="282" y="754"/>
                  </a:lnTo>
                  <a:lnTo>
                    <a:pt x="338" y="675"/>
                  </a:lnTo>
                  <a:lnTo>
                    <a:pt x="398" y="600"/>
                  </a:lnTo>
                  <a:lnTo>
                    <a:pt x="462" y="529"/>
                  </a:lnTo>
                  <a:lnTo>
                    <a:pt x="530" y="461"/>
                  </a:lnTo>
                  <a:lnTo>
                    <a:pt x="602" y="397"/>
                  </a:lnTo>
                  <a:lnTo>
                    <a:pt x="677" y="338"/>
                  </a:lnTo>
                  <a:lnTo>
                    <a:pt x="756" y="281"/>
                  </a:lnTo>
                  <a:lnTo>
                    <a:pt x="838" y="230"/>
                  </a:lnTo>
                  <a:lnTo>
                    <a:pt x="923" y="184"/>
                  </a:lnTo>
                  <a:lnTo>
                    <a:pt x="1011" y="142"/>
                  </a:lnTo>
                  <a:lnTo>
                    <a:pt x="1101" y="105"/>
                  </a:lnTo>
                  <a:lnTo>
                    <a:pt x="1195" y="74"/>
                  </a:lnTo>
                  <a:lnTo>
                    <a:pt x="1290" y="48"/>
                  </a:lnTo>
                  <a:lnTo>
                    <a:pt x="1387" y="28"/>
                  </a:lnTo>
                  <a:lnTo>
                    <a:pt x="1488" y="12"/>
                  </a:lnTo>
                  <a:lnTo>
                    <a:pt x="1588" y="3"/>
                  </a:lnTo>
                  <a:lnTo>
                    <a:pt x="169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75" name="Freeform 305"/>
            <p:cNvSpPr>
              <a:spLocks/>
            </p:cNvSpPr>
            <p:nvPr/>
          </p:nvSpPr>
          <p:spPr bwMode="auto">
            <a:xfrm>
              <a:off x="966788" y="4362450"/>
              <a:ext cx="53975" cy="63500"/>
            </a:xfrm>
            <a:custGeom>
              <a:avLst/>
              <a:gdLst>
                <a:gd name="T0" fmla="*/ 0 w 302"/>
                <a:gd name="T1" fmla="*/ 0 h 360"/>
                <a:gd name="T2" fmla="*/ 44 w 302"/>
                <a:gd name="T3" fmla="*/ 4 h 360"/>
                <a:gd name="T4" fmla="*/ 86 w 302"/>
                <a:gd name="T5" fmla="*/ 10 h 360"/>
                <a:gd name="T6" fmla="*/ 121 w 302"/>
                <a:gd name="T7" fmla="*/ 38 h 360"/>
                <a:gd name="T8" fmla="*/ 156 w 302"/>
                <a:gd name="T9" fmla="*/ 71 h 360"/>
                <a:gd name="T10" fmla="*/ 190 w 302"/>
                <a:gd name="T11" fmla="*/ 110 h 360"/>
                <a:gd name="T12" fmla="*/ 221 w 302"/>
                <a:gd name="T13" fmla="*/ 155 h 360"/>
                <a:gd name="T14" fmla="*/ 251 w 302"/>
                <a:gd name="T15" fmla="*/ 205 h 360"/>
                <a:gd name="T16" fmla="*/ 277 w 302"/>
                <a:gd name="T17" fmla="*/ 260 h 360"/>
                <a:gd name="T18" fmla="*/ 302 w 302"/>
                <a:gd name="T19" fmla="*/ 319 h 360"/>
                <a:gd name="T20" fmla="*/ 230 w 302"/>
                <a:gd name="T21" fmla="*/ 334 h 360"/>
                <a:gd name="T22" fmla="*/ 155 w 302"/>
                <a:gd name="T23" fmla="*/ 347 h 360"/>
                <a:gd name="T24" fmla="*/ 78 w 302"/>
                <a:gd name="T25" fmla="*/ 355 h 360"/>
                <a:gd name="T26" fmla="*/ 0 w 302"/>
                <a:gd name="T27" fmla="*/ 360 h 360"/>
                <a:gd name="T28" fmla="*/ 0 w 302"/>
                <a:gd name="T29" fmla="*/ 0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02" h="360">
                  <a:moveTo>
                    <a:pt x="0" y="0"/>
                  </a:moveTo>
                  <a:lnTo>
                    <a:pt x="44" y="4"/>
                  </a:lnTo>
                  <a:lnTo>
                    <a:pt x="86" y="10"/>
                  </a:lnTo>
                  <a:lnTo>
                    <a:pt x="121" y="38"/>
                  </a:lnTo>
                  <a:lnTo>
                    <a:pt x="156" y="71"/>
                  </a:lnTo>
                  <a:lnTo>
                    <a:pt x="190" y="110"/>
                  </a:lnTo>
                  <a:lnTo>
                    <a:pt x="221" y="155"/>
                  </a:lnTo>
                  <a:lnTo>
                    <a:pt x="251" y="205"/>
                  </a:lnTo>
                  <a:lnTo>
                    <a:pt x="277" y="260"/>
                  </a:lnTo>
                  <a:lnTo>
                    <a:pt x="302" y="319"/>
                  </a:lnTo>
                  <a:lnTo>
                    <a:pt x="230" y="334"/>
                  </a:lnTo>
                  <a:lnTo>
                    <a:pt x="155" y="347"/>
                  </a:lnTo>
                  <a:lnTo>
                    <a:pt x="78" y="355"/>
                  </a:lnTo>
                  <a:lnTo>
                    <a:pt x="0" y="36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76" name="Freeform 306"/>
            <p:cNvSpPr>
              <a:spLocks/>
            </p:cNvSpPr>
            <p:nvPr/>
          </p:nvSpPr>
          <p:spPr bwMode="auto">
            <a:xfrm>
              <a:off x="1047751" y="4419600"/>
              <a:ext cx="58738" cy="80963"/>
            </a:xfrm>
            <a:custGeom>
              <a:avLst/>
              <a:gdLst>
                <a:gd name="T0" fmla="*/ 159 w 334"/>
                <a:gd name="T1" fmla="*/ 0 h 457"/>
                <a:gd name="T2" fmla="*/ 200 w 334"/>
                <a:gd name="T3" fmla="*/ 57 h 457"/>
                <a:gd name="T4" fmla="*/ 235 w 334"/>
                <a:gd name="T5" fmla="*/ 117 h 457"/>
                <a:gd name="T6" fmla="*/ 266 w 334"/>
                <a:gd name="T7" fmla="*/ 180 h 457"/>
                <a:gd name="T8" fmla="*/ 291 w 334"/>
                <a:gd name="T9" fmla="*/ 246 h 457"/>
                <a:gd name="T10" fmla="*/ 311 w 334"/>
                <a:gd name="T11" fmla="*/ 314 h 457"/>
                <a:gd name="T12" fmla="*/ 326 w 334"/>
                <a:gd name="T13" fmla="*/ 385 h 457"/>
                <a:gd name="T14" fmla="*/ 334 w 334"/>
                <a:gd name="T15" fmla="*/ 457 h 457"/>
                <a:gd name="T16" fmla="*/ 56 w 334"/>
                <a:gd name="T17" fmla="*/ 457 h 457"/>
                <a:gd name="T18" fmla="*/ 52 w 334"/>
                <a:gd name="T19" fmla="*/ 374 h 457"/>
                <a:gd name="T20" fmla="*/ 44 w 334"/>
                <a:gd name="T21" fmla="*/ 295 h 457"/>
                <a:gd name="T22" fmla="*/ 32 w 334"/>
                <a:gd name="T23" fmla="*/ 217 h 457"/>
                <a:gd name="T24" fmla="*/ 18 w 334"/>
                <a:gd name="T25" fmla="*/ 142 h 457"/>
                <a:gd name="T26" fmla="*/ 0 w 334"/>
                <a:gd name="T27" fmla="*/ 71 h 457"/>
                <a:gd name="T28" fmla="*/ 55 w 334"/>
                <a:gd name="T29" fmla="*/ 49 h 457"/>
                <a:gd name="T30" fmla="*/ 108 w 334"/>
                <a:gd name="T31" fmla="*/ 27 h 457"/>
                <a:gd name="T32" fmla="*/ 159 w 334"/>
                <a:gd name="T33" fmla="*/ 0 h 4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34" h="457">
                  <a:moveTo>
                    <a:pt x="159" y="0"/>
                  </a:moveTo>
                  <a:lnTo>
                    <a:pt x="200" y="57"/>
                  </a:lnTo>
                  <a:lnTo>
                    <a:pt x="235" y="117"/>
                  </a:lnTo>
                  <a:lnTo>
                    <a:pt x="266" y="180"/>
                  </a:lnTo>
                  <a:lnTo>
                    <a:pt x="291" y="246"/>
                  </a:lnTo>
                  <a:lnTo>
                    <a:pt x="311" y="314"/>
                  </a:lnTo>
                  <a:lnTo>
                    <a:pt x="326" y="385"/>
                  </a:lnTo>
                  <a:lnTo>
                    <a:pt x="334" y="457"/>
                  </a:lnTo>
                  <a:lnTo>
                    <a:pt x="56" y="457"/>
                  </a:lnTo>
                  <a:lnTo>
                    <a:pt x="52" y="374"/>
                  </a:lnTo>
                  <a:lnTo>
                    <a:pt x="44" y="295"/>
                  </a:lnTo>
                  <a:lnTo>
                    <a:pt x="32" y="217"/>
                  </a:lnTo>
                  <a:lnTo>
                    <a:pt x="18" y="142"/>
                  </a:lnTo>
                  <a:lnTo>
                    <a:pt x="0" y="71"/>
                  </a:lnTo>
                  <a:lnTo>
                    <a:pt x="55" y="49"/>
                  </a:lnTo>
                  <a:lnTo>
                    <a:pt x="108" y="27"/>
                  </a:lnTo>
                  <a:lnTo>
                    <a:pt x="1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77" name="Freeform 307"/>
            <p:cNvSpPr>
              <a:spLocks/>
            </p:cNvSpPr>
            <p:nvPr/>
          </p:nvSpPr>
          <p:spPr bwMode="auto">
            <a:xfrm>
              <a:off x="966788" y="4591050"/>
              <a:ext cx="55563" cy="68263"/>
            </a:xfrm>
            <a:custGeom>
              <a:avLst/>
              <a:gdLst>
                <a:gd name="T0" fmla="*/ 0 w 311"/>
                <a:gd name="T1" fmla="*/ 0 h 389"/>
                <a:gd name="T2" fmla="*/ 81 w 311"/>
                <a:gd name="T3" fmla="*/ 4 h 389"/>
                <a:gd name="T4" fmla="*/ 160 w 311"/>
                <a:gd name="T5" fmla="*/ 13 h 389"/>
                <a:gd name="T6" fmla="*/ 237 w 311"/>
                <a:gd name="T7" fmla="*/ 25 h 389"/>
                <a:gd name="T8" fmla="*/ 311 w 311"/>
                <a:gd name="T9" fmla="*/ 42 h 389"/>
                <a:gd name="T10" fmla="*/ 290 w 311"/>
                <a:gd name="T11" fmla="*/ 100 h 389"/>
                <a:gd name="T12" fmla="*/ 266 w 311"/>
                <a:gd name="T13" fmla="*/ 153 h 389"/>
                <a:gd name="T14" fmla="*/ 239 w 311"/>
                <a:gd name="T15" fmla="*/ 202 h 389"/>
                <a:gd name="T16" fmla="*/ 212 w 311"/>
                <a:gd name="T17" fmla="*/ 247 h 389"/>
                <a:gd name="T18" fmla="*/ 182 w 311"/>
                <a:gd name="T19" fmla="*/ 288 h 389"/>
                <a:gd name="T20" fmla="*/ 150 w 311"/>
                <a:gd name="T21" fmla="*/ 324 h 389"/>
                <a:gd name="T22" fmla="*/ 117 w 311"/>
                <a:gd name="T23" fmla="*/ 354 h 389"/>
                <a:gd name="T24" fmla="*/ 84 w 311"/>
                <a:gd name="T25" fmla="*/ 379 h 389"/>
                <a:gd name="T26" fmla="*/ 42 w 311"/>
                <a:gd name="T27" fmla="*/ 385 h 389"/>
                <a:gd name="T28" fmla="*/ 0 w 311"/>
                <a:gd name="T29" fmla="*/ 389 h 389"/>
                <a:gd name="T30" fmla="*/ 0 w 311"/>
                <a:gd name="T31" fmla="*/ 0 h 3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11" h="389">
                  <a:moveTo>
                    <a:pt x="0" y="0"/>
                  </a:moveTo>
                  <a:lnTo>
                    <a:pt x="81" y="4"/>
                  </a:lnTo>
                  <a:lnTo>
                    <a:pt x="160" y="13"/>
                  </a:lnTo>
                  <a:lnTo>
                    <a:pt x="237" y="25"/>
                  </a:lnTo>
                  <a:lnTo>
                    <a:pt x="311" y="42"/>
                  </a:lnTo>
                  <a:lnTo>
                    <a:pt x="290" y="100"/>
                  </a:lnTo>
                  <a:lnTo>
                    <a:pt x="266" y="153"/>
                  </a:lnTo>
                  <a:lnTo>
                    <a:pt x="239" y="202"/>
                  </a:lnTo>
                  <a:lnTo>
                    <a:pt x="212" y="247"/>
                  </a:lnTo>
                  <a:lnTo>
                    <a:pt x="182" y="288"/>
                  </a:lnTo>
                  <a:lnTo>
                    <a:pt x="150" y="324"/>
                  </a:lnTo>
                  <a:lnTo>
                    <a:pt x="117" y="354"/>
                  </a:lnTo>
                  <a:lnTo>
                    <a:pt x="84" y="379"/>
                  </a:lnTo>
                  <a:lnTo>
                    <a:pt x="42" y="385"/>
                  </a:lnTo>
                  <a:lnTo>
                    <a:pt x="0" y="389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78" name="Freeform 308"/>
            <p:cNvSpPr>
              <a:spLocks/>
            </p:cNvSpPr>
            <p:nvPr/>
          </p:nvSpPr>
          <p:spPr bwMode="auto">
            <a:xfrm>
              <a:off x="966788" y="4438650"/>
              <a:ext cx="69850" cy="61913"/>
            </a:xfrm>
            <a:custGeom>
              <a:avLst/>
              <a:gdLst>
                <a:gd name="T0" fmla="*/ 338 w 390"/>
                <a:gd name="T1" fmla="*/ 0 h 352"/>
                <a:gd name="T2" fmla="*/ 354 w 390"/>
                <a:gd name="T3" fmla="*/ 66 h 352"/>
                <a:gd name="T4" fmla="*/ 368 w 390"/>
                <a:gd name="T5" fmla="*/ 133 h 352"/>
                <a:gd name="T6" fmla="*/ 378 w 390"/>
                <a:gd name="T7" fmla="*/ 205 h 352"/>
                <a:gd name="T8" fmla="*/ 386 w 390"/>
                <a:gd name="T9" fmla="*/ 278 h 352"/>
                <a:gd name="T10" fmla="*/ 390 w 390"/>
                <a:gd name="T11" fmla="*/ 352 h 352"/>
                <a:gd name="T12" fmla="*/ 0 w 390"/>
                <a:gd name="T13" fmla="*/ 352 h 352"/>
                <a:gd name="T14" fmla="*/ 0 w 390"/>
                <a:gd name="T15" fmla="*/ 46 h 352"/>
                <a:gd name="T16" fmla="*/ 88 w 390"/>
                <a:gd name="T17" fmla="*/ 41 h 352"/>
                <a:gd name="T18" fmla="*/ 174 w 390"/>
                <a:gd name="T19" fmla="*/ 32 h 352"/>
                <a:gd name="T20" fmla="*/ 257 w 390"/>
                <a:gd name="T21" fmla="*/ 18 h 352"/>
                <a:gd name="T22" fmla="*/ 338 w 390"/>
                <a:gd name="T23" fmla="*/ 0 h 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90" h="352">
                  <a:moveTo>
                    <a:pt x="338" y="0"/>
                  </a:moveTo>
                  <a:lnTo>
                    <a:pt x="354" y="66"/>
                  </a:lnTo>
                  <a:lnTo>
                    <a:pt x="368" y="133"/>
                  </a:lnTo>
                  <a:lnTo>
                    <a:pt x="378" y="205"/>
                  </a:lnTo>
                  <a:lnTo>
                    <a:pt x="386" y="278"/>
                  </a:lnTo>
                  <a:lnTo>
                    <a:pt x="390" y="352"/>
                  </a:lnTo>
                  <a:lnTo>
                    <a:pt x="0" y="352"/>
                  </a:lnTo>
                  <a:lnTo>
                    <a:pt x="0" y="46"/>
                  </a:lnTo>
                  <a:lnTo>
                    <a:pt x="88" y="41"/>
                  </a:lnTo>
                  <a:lnTo>
                    <a:pt x="174" y="32"/>
                  </a:lnTo>
                  <a:lnTo>
                    <a:pt x="257" y="18"/>
                  </a:lnTo>
                  <a:lnTo>
                    <a:pt x="33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79" name="Freeform 309"/>
            <p:cNvSpPr>
              <a:spLocks/>
            </p:cNvSpPr>
            <p:nvPr/>
          </p:nvSpPr>
          <p:spPr bwMode="auto">
            <a:xfrm>
              <a:off x="966788" y="4521200"/>
              <a:ext cx="69850" cy="57150"/>
            </a:xfrm>
            <a:custGeom>
              <a:avLst/>
              <a:gdLst>
                <a:gd name="T0" fmla="*/ 0 w 390"/>
                <a:gd name="T1" fmla="*/ 0 h 323"/>
                <a:gd name="T2" fmla="*/ 390 w 390"/>
                <a:gd name="T3" fmla="*/ 0 h 323"/>
                <a:gd name="T4" fmla="*/ 385 w 390"/>
                <a:gd name="T5" fmla="*/ 85 h 323"/>
                <a:gd name="T6" fmla="*/ 376 w 390"/>
                <a:gd name="T7" fmla="*/ 168 h 323"/>
                <a:gd name="T8" fmla="*/ 362 w 390"/>
                <a:gd name="T9" fmla="*/ 246 h 323"/>
                <a:gd name="T10" fmla="*/ 345 w 390"/>
                <a:gd name="T11" fmla="*/ 323 h 323"/>
                <a:gd name="T12" fmla="*/ 263 w 390"/>
                <a:gd name="T13" fmla="*/ 304 h 323"/>
                <a:gd name="T14" fmla="*/ 178 w 390"/>
                <a:gd name="T15" fmla="*/ 289 h 323"/>
                <a:gd name="T16" fmla="*/ 91 w 390"/>
                <a:gd name="T17" fmla="*/ 280 h 323"/>
                <a:gd name="T18" fmla="*/ 0 w 390"/>
                <a:gd name="T19" fmla="*/ 275 h 323"/>
                <a:gd name="T20" fmla="*/ 0 w 390"/>
                <a:gd name="T21" fmla="*/ 0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90" h="323">
                  <a:moveTo>
                    <a:pt x="0" y="0"/>
                  </a:moveTo>
                  <a:lnTo>
                    <a:pt x="390" y="0"/>
                  </a:lnTo>
                  <a:lnTo>
                    <a:pt x="385" y="85"/>
                  </a:lnTo>
                  <a:lnTo>
                    <a:pt x="376" y="168"/>
                  </a:lnTo>
                  <a:lnTo>
                    <a:pt x="362" y="246"/>
                  </a:lnTo>
                  <a:lnTo>
                    <a:pt x="345" y="323"/>
                  </a:lnTo>
                  <a:lnTo>
                    <a:pt x="263" y="304"/>
                  </a:lnTo>
                  <a:lnTo>
                    <a:pt x="178" y="289"/>
                  </a:lnTo>
                  <a:lnTo>
                    <a:pt x="91" y="280"/>
                  </a:lnTo>
                  <a:lnTo>
                    <a:pt x="0" y="275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884" name="Freeform 314"/>
          <p:cNvSpPr>
            <a:spLocks noEditPoints="1"/>
          </p:cNvSpPr>
          <p:nvPr/>
        </p:nvSpPr>
        <p:spPr bwMode="auto">
          <a:xfrm>
            <a:off x="10938146" y="4984750"/>
            <a:ext cx="596900" cy="596900"/>
          </a:xfrm>
          <a:custGeom>
            <a:avLst/>
            <a:gdLst>
              <a:gd name="T0" fmla="*/ 1894 w 3384"/>
              <a:gd name="T1" fmla="*/ 704 h 3384"/>
              <a:gd name="T2" fmla="*/ 985 w 3384"/>
              <a:gd name="T3" fmla="*/ 1828 h 3384"/>
              <a:gd name="T4" fmla="*/ 2027 w 3384"/>
              <a:gd name="T5" fmla="*/ 842 h 3384"/>
              <a:gd name="T6" fmla="*/ 2208 w 3384"/>
              <a:gd name="T7" fmla="*/ 857 h 3384"/>
              <a:gd name="T8" fmla="*/ 2373 w 3384"/>
              <a:gd name="T9" fmla="*/ 979 h 3384"/>
              <a:gd name="T10" fmla="*/ 2452 w 3384"/>
              <a:gd name="T11" fmla="*/ 1177 h 3384"/>
              <a:gd name="T12" fmla="*/ 2404 w 3384"/>
              <a:gd name="T13" fmla="*/ 1356 h 3384"/>
              <a:gd name="T14" fmla="*/ 1195 w 3384"/>
              <a:gd name="T15" fmla="*/ 2535 h 3384"/>
              <a:gd name="T16" fmla="*/ 1048 w 3384"/>
              <a:gd name="T17" fmla="*/ 2509 h 3384"/>
              <a:gd name="T18" fmla="*/ 939 w 3384"/>
              <a:gd name="T19" fmla="*/ 2384 h 3384"/>
              <a:gd name="T20" fmla="*/ 939 w 3384"/>
              <a:gd name="T21" fmla="*/ 2239 h 3384"/>
              <a:gd name="T22" fmla="*/ 2068 w 3384"/>
              <a:gd name="T23" fmla="*/ 1099 h 3384"/>
              <a:gd name="T24" fmla="*/ 2145 w 3384"/>
              <a:gd name="T25" fmla="*/ 1110 h 3384"/>
              <a:gd name="T26" fmla="*/ 2189 w 3384"/>
              <a:gd name="T27" fmla="*/ 1193 h 3384"/>
              <a:gd name="T28" fmla="*/ 1405 w 3384"/>
              <a:gd name="T29" fmla="*/ 2245 h 3384"/>
              <a:gd name="T30" fmla="*/ 2360 w 3384"/>
              <a:gd name="T31" fmla="*/ 1238 h 3384"/>
              <a:gd name="T32" fmla="*/ 2332 w 3384"/>
              <a:gd name="T33" fmla="*/ 1061 h 3384"/>
              <a:gd name="T34" fmla="*/ 2191 w 3384"/>
              <a:gd name="T35" fmla="*/ 936 h 3384"/>
              <a:gd name="T36" fmla="*/ 2020 w 3384"/>
              <a:gd name="T37" fmla="*/ 929 h 3384"/>
              <a:gd name="T38" fmla="*/ 835 w 3384"/>
              <a:gd name="T39" fmla="*/ 2083 h 3384"/>
              <a:gd name="T40" fmla="*/ 754 w 3384"/>
              <a:gd name="T41" fmla="*/ 2253 h 3384"/>
              <a:gd name="T42" fmla="*/ 777 w 3384"/>
              <a:gd name="T43" fmla="*/ 2453 h 3384"/>
              <a:gd name="T44" fmla="*/ 907 w 3384"/>
              <a:gd name="T45" fmla="*/ 2624 h 3384"/>
              <a:gd name="T46" fmla="*/ 1113 w 3384"/>
              <a:gd name="T47" fmla="*/ 2711 h 3384"/>
              <a:gd name="T48" fmla="*/ 1316 w 3384"/>
              <a:gd name="T49" fmla="*/ 2675 h 3384"/>
              <a:gd name="T50" fmla="*/ 1393 w 3384"/>
              <a:gd name="T51" fmla="*/ 2619 h 3384"/>
              <a:gd name="T52" fmla="*/ 2584 w 3384"/>
              <a:gd name="T53" fmla="*/ 1395 h 3384"/>
              <a:gd name="T54" fmla="*/ 2627 w 3384"/>
              <a:gd name="T55" fmla="*/ 1166 h 3384"/>
              <a:gd name="T56" fmla="*/ 2539 w 3384"/>
              <a:gd name="T57" fmla="*/ 909 h 3384"/>
              <a:gd name="T58" fmla="*/ 2345 w 3384"/>
              <a:gd name="T59" fmla="*/ 729 h 3384"/>
              <a:gd name="T60" fmla="*/ 2117 w 3384"/>
              <a:gd name="T61" fmla="*/ 661 h 3384"/>
              <a:gd name="T62" fmla="*/ 1997 w 3384"/>
              <a:gd name="T63" fmla="*/ 28 h 3384"/>
              <a:gd name="T64" fmla="*/ 2461 w 3384"/>
              <a:gd name="T65" fmla="*/ 185 h 3384"/>
              <a:gd name="T66" fmla="*/ 2854 w 3384"/>
              <a:gd name="T67" fmla="*/ 462 h 3384"/>
              <a:gd name="T68" fmla="*/ 3153 w 3384"/>
              <a:gd name="T69" fmla="*/ 838 h 3384"/>
              <a:gd name="T70" fmla="*/ 3336 w 3384"/>
              <a:gd name="T71" fmla="*/ 1290 h 3384"/>
              <a:gd name="T72" fmla="*/ 3381 w 3384"/>
              <a:gd name="T73" fmla="*/ 1795 h 3384"/>
              <a:gd name="T74" fmla="*/ 3278 w 3384"/>
              <a:gd name="T75" fmla="*/ 2283 h 3384"/>
              <a:gd name="T76" fmla="*/ 3046 w 3384"/>
              <a:gd name="T77" fmla="*/ 2707 h 3384"/>
              <a:gd name="T78" fmla="*/ 2707 w 3384"/>
              <a:gd name="T79" fmla="*/ 3046 h 3384"/>
              <a:gd name="T80" fmla="*/ 2283 w 3384"/>
              <a:gd name="T81" fmla="*/ 3278 h 3384"/>
              <a:gd name="T82" fmla="*/ 1795 w 3384"/>
              <a:gd name="T83" fmla="*/ 3381 h 3384"/>
              <a:gd name="T84" fmla="*/ 1290 w 3384"/>
              <a:gd name="T85" fmla="*/ 3336 h 3384"/>
              <a:gd name="T86" fmla="*/ 838 w 3384"/>
              <a:gd name="T87" fmla="*/ 3153 h 3384"/>
              <a:gd name="T88" fmla="*/ 462 w 3384"/>
              <a:gd name="T89" fmla="*/ 2854 h 3384"/>
              <a:gd name="T90" fmla="*/ 185 w 3384"/>
              <a:gd name="T91" fmla="*/ 2461 h 3384"/>
              <a:gd name="T92" fmla="*/ 28 w 3384"/>
              <a:gd name="T93" fmla="*/ 1997 h 3384"/>
              <a:gd name="T94" fmla="*/ 12 w 3384"/>
              <a:gd name="T95" fmla="*/ 1488 h 3384"/>
              <a:gd name="T96" fmla="*/ 143 w 3384"/>
              <a:gd name="T97" fmla="*/ 1011 h 3384"/>
              <a:gd name="T98" fmla="*/ 398 w 3384"/>
              <a:gd name="T99" fmla="*/ 602 h 3384"/>
              <a:gd name="T100" fmla="*/ 756 w 3384"/>
              <a:gd name="T101" fmla="*/ 282 h 3384"/>
              <a:gd name="T102" fmla="*/ 1195 w 3384"/>
              <a:gd name="T103" fmla="*/ 74 h 3384"/>
              <a:gd name="T104" fmla="*/ 1691 w 3384"/>
              <a:gd name="T105" fmla="*/ 0 h 33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3384" h="3384">
                <a:moveTo>
                  <a:pt x="2070" y="660"/>
                </a:moveTo>
                <a:lnTo>
                  <a:pt x="2024" y="664"/>
                </a:lnTo>
                <a:lnTo>
                  <a:pt x="1979" y="674"/>
                </a:lnTo>
                <a:lnTo>
                  <a:pt x="1936" y="687"/>
                </a:lnTo>
                <a:lnTo>
                  <a:pt x="1894" y="704"/>
                </a:lnTo>
                <a:lnTo>
                  <a:pt x="1854" y="726"/>
                </a:lnTo>
                <a:lnTo>
                  <a:pt x="1816" y="753"/>
                </a:lnTo>
                <a:lnTo>
                  <a:pt x="1781" y="784"/>
                </a:lnTo>
                <a:lnTo>
                  <a:pt x="861" y="1704"/>
                </a:lnTo>
                <a:lnTo>
                  <a:pt x="985" y="1828"/>
                </a:lnTo>
                <a:lnTo>
                  <a:pt x="1905" y="909"/>
                </a:lnTo>
                <a:lnTo>
                  <a:pt x="1933" y="885"/>
                </a:lnTo>
                <a:lnTo>
                  <a:pt x="1962" y="867"/>
                </a:lnTo>
                <a:lnTo>
                  <a:pt x="1993" y="852"/>
                </a:lnTo>
                <a:lnTo>
                  <a:pt x="2027" y="842"/>
                </a:lnTo>
                <a:lnTo>
                  <a:pt x="2062" y="837"/>
                </a:lnTo>
                <a:lnTo>
                  <a:pt x="2098" y="836"/>
                </a:lnTo>
                <a:lnTo>
                  <a:pt x="2135" y="839"/>
                </a:lnTo>
                <a:lnTo>
                  <a:pt x="2172" y="846"/>
                </a:lnTo>
                <a:lnTo>
                  <a:pt x="2208" y="857"/>
                </a:lnTo>
                <a:lnTo>
                  <a:pt x="2244" y="874"/>
                </a:lnTo>
                <a:lnTo>
                  <a:pt x="2279" y="893"/>
                </a:lnTo>
                <a:lnTo>
                  <a:pt x="2311" y="918"/>
                </a:lnTo>
                <a:lnTo>
                  <a:pt x="2343" y="945"/>
                </a:lnTo>
                <a:lnTo>
                  <a:pt x="2373" y="979"/>
                </a:lnTo>
                <a:lnTo>
                  <a:pt x="2399" y="1016"/>
                </a:lnTo>
                <a:lnTo>
                  <a:pt x="2420" y="1054"/>
                </a:lnTo>
                <a:lnTo>
                  <a:pt x="2435" y="1094"/>
                </a:lnTo>
                <a:lnTo>
                  <a:pt x="2447" y="1135"/>
                </a:lnTo>
                <a:lnTo>
                  <a:pt x="2452" y="1177"/>
                </a:lnTo>
                <a:lnTo>
                  <a:pt x="2452" y="1217"/>
                </a:lnTo>
                <a:lnTo>
                  <a:pt x="2448" y="1255"/>
                </a:lnTo>
                <a:lnTo>
                  <a:pt x="2438" y="1291"/>
                </a:lnTo>
                <a:lnTo>
                  <a:pt x="2423" y="1325"/>
                </a:lnTo>
                <a:lnTo>
                  <a:pt x="2404" y="1356"/>
                </a:lnTo>
                <a:lnTo>
                  <a:pt x="2380" y="1383"/>
                </a:lnTo>
                <a:lnTo>
                  <a:pt x="1267" y="2495"/>
                </a:lnTo>
                <a:lnTo>
                  <a:pt x="1246" y="2513"/>
                </a:lnTo>
                <a:lnTo>
                  <a:pt x="1221" y="2526"/>
                </a:lnTo>
                <a:lnTo>
                  <a:pt x="1195" y="2535"/>
                </a:lnTo>
                <a:lnTo>
                  <a:pt x="1166" y="2539"/>
                </a:lnTo>
                <a:lnTo>
                  <a:pt x="1137" y="2538"/>
                </a:lnTo>
                <a:lnTo>
                  <a:pt x="1107" y="2533"/>
                </a:lnTo>
                <a:lnTo>
                  <a:pt x="1078" y="2524"/>
                </a:lnTo>
                <a:lnTo>
                  <a:pt x="1048" y="2509"/>
                </a:lnTo>
                <a:lnTo>
                  <a:pt x="1021" y="2491"/>
                </a:lnTo>
                <a:lnTo>
                  <a:pt x="995" y="2468"/>
                </a:lnTo>
                <a:lnTo>
                  <a:pt x="972" y="2443"/>
                </a:lnTo>
                <a:lnTo>
                  <a:pt x="954" y="2414"/>
                </a:lnTo>
                <a:lnTo>
                  <a:pt x="939" y="2384"/>
                </a:lnTo>
                <a:lnTo>
                  <a:pt x="930" y="2352"/>
                </a:lnTo>
                <a:lnTo>
                  <a:pt x="925" y="2321"/>
                </a:lnTo>
                <a:lnTo>
                  <a:pt x="925" y="2292"/>
                </a:lnTo>
                <a:lnTo>
                  <a:pt x="930" y="2264"/>
                </a:lnTo>
                <a:lnTo>
                  <a:pt x="939" y="2239"/>
                </a:lnTo>
                <a:lnTo>
                  <a:pt x="952" y="2216"/>
                </a:lnTo>
                <a:lnTo>
                  <a:pt x="969" y="2195"/>
                </a:lnTo>
                <a:lnTo>
                  <a:pt x="969" y="2195"/>
                </a:lnTo>
                <a:lnTo>
                  <a:pt x="2057" y="1107"/>
                </a:lnTo>
                <a:lnTo>
                  <a:pt x="2068" y="1099"/>
                </a:lnTo>
                <a:lnTo>
                  <a:pt x="2082" y="1094"/>
                </a:lnTo>
                <a:lnTo>
                  <a:pt x="2097" y="1093"/>
                </a:lnTo>
                <a:lnTo>
                  <a:pt x="2113" y="1095"/>
                </a:lnTo>
                <a:lnTo>
                  <a:pt x="2130" y="1101"/>
                </a:lnTo>
                <a:lnTo>
                  <a:pt x="2145" y="1110"/>
                </a:lnTo>
                <a:lnTo>
                  <a:pt x="2160" y="1122"/>
                </a:lnTo>
                <a:lnTo>
                  <a:pt x="2175" y="1141"/>
                </a:lnTo>
                <a:lnTo>
                  <a:pt x="2185" y="1162"/>
                </a:lnTo>
                <a:lnTo>
                  <a:pt x="2189" y="1183"/>
                </a:lnTo>
                <a:lnTo>
                  <a:pt x="2189" y="1193"/>
                </a:lnTo>
                <a:lnTo>
                  <a:pt x="2187" y="1204"/>
                </a:lnTo>
                <a:lnTo>
                  <a:pt x="2183" y="1215"/>
                </a:lnTo>
                <a:lnTo>
                  <a:pt x="2175" y="1225"/>
                </a:lnTo>
                <a:lnTo>
                  <a:pt x="1281" y="2121"/>
                </a:lnTo>
                <a:lnTo>
                  <a:pt x="1405" y="2245"/>
                </a:lnTo>
                <a:lnTo>
                  <a:pt x="2299" y="1349"/>
                </a:lnTo>
                <a:lnTo>
                  <a:pt x="2321" y="1325"/>
                </a:lnTo>
                <a:lnTo>
                  <a:pt x="2338" y="1298"/>
                </a:lnTo>
                <a:lnTo>
                  <a:pt x="2350" y="1268"/>
                </a:lnTo>
                <a:lnTo>
                  <a:pt x="2360" y="1238"/>
                </a:lnTo>
                <a:lnTo>
                  <a:pt x="2365" y="1205"/>
                </a:lnTo>
                <a:lnTo>
                  <a:pt x="2365" y="1171"/>
                </a:lnTo>
                <a:lnTo>
                  <a:pt x="2360" y="1133"/>
                </a:lnTo>
                <a:lnTo>
                  <a:pt x="2348" y="1096"/>
                </a:lnTo>
                <a:lnTo>
                  <a:pt x="2332" y="1061"/>
                </a:lnTo>
                <a:lnTo>
                  <a:pt x="2310" y="1029"/>
                </a:lnTo>
                <a:lnTo>
                  <a:pt x="2285" y="998"/>
                </a:lnTo>
                <a:lnTo>
                  <a:pt x="2255" y="973"/>
                </a:lnTo>
                <a:lnTo>
                  <a:pt x="2224" y="953"/>
                </a:lnTo>
                <a:lnTo>
                  <a:pt x="2191" y="936"/>
                </a:lnTo>
                <a:lnTo>
                  <a:pt x="2158" y="925"/>
                </a:lnTo>
                <a:lnTo>
                  <a:pt x="2123" y="919"/>
                </a:lnTo>
                <a:lnTo>
                  <a:pt x="2088" y="918"/>
                </a:lnTo>
                <a:lnTo>
                  <a:pt x="2054" y="921"/>
                </a:lnTo>
                <a:lnTo>
                  <a:pt x="2020" y="929"/>
                </a:lnTo>
                <a:lnTo>
                  <a:pt x="1989" y="942"/>
                </a:lnTo>
                <a:lnTo>
                  <a:pt x="1960" y="960"/>
                </a:lnTo>
                <a:lnTo>
                  <a:pt x="1933" y="983"/>
                </a:lnTo>
                <a:lnTo>
                  <a:pt x="834" y="2082"/>
                </a:lnTo>
                <a:lnTo>
                  <a:pt x="835" y="2083"/>
                </a:lnTo>
                <a:lnTo>
                  <a:pt x="810" y="2112"/>
                </a:lnTo>
                <a:lnTo>
                  <a:pt x="791" y="2144"/>
                </a:lnTo>
                <a:lnTo>
                  <a:pt x="774" y="2179"/>
                </a:lnTo>
                <a:lnTo>
                  <a:pt x="762" y="2215"/>
                </a:lnTo>
                <a:lnTo>
                  <a:pt x="754" y="2253"/>
                </a:lnTo>
                <a:lnTo>
                  <a:pt x="750" y="2292"/>
                </a:lnTo>
                <a:lnTo>
                  <a:pt x="750" y="2332"/>
                </a:lnTo>
                <a:lnTo>
                  <a:pt x="755" y="2373"/>
                </a:lnTo>
                <a:lnTo>
                  <a:pt x="764" y="2413"/>
                </a:lnTo>
                <a:lnTo>
                  <a:pt x="777" y="2453"/>
                </a:lnTo>
                <a:lnTo>
                  <a:pt x="796" y="2490"/>
                </a:lnTo>
                <a:lnTo>
                  <a:pt x="816" y="2527"/>
                </a:lnTo>
                <a:lnTo>
                  <a:pt x="842" y="2561"/>
                </a:lnTo>
                <a:lnTo>
                  <a:pt x="871" y="2592"/>
                </a:lnTo>
                <a:lnTo>
                  <a:pt x="907" y="2624"/>
                </a:lnTo>
                <a:lnTo>
                  <a:pt x="945" y="2652"/>
                </a:lnTo>
                <a:lnTo>
                  <a:pt x="985" y="2674"/>
                </a:lnTo>
                <a:lnTo>
                  <a:pt x="1026" y="2692"/>
                </a:lnTo>
                <a:lnTo>
                  <a:pt x="1070" y="2704"/>
                </a:lnTo>
                <a:lnTo>
                  <a:pt x="1113" y="2711"/>
                </a:lnTo>
                <a:lnTo>
                  <a:pt x="1156" y="2714"/>
                </a:lnTo>
                <a:lnTo>
                  <a:pt x="1198" y="2711"/>
                </a:lnTo>
                <a:lnTo>
                  <a:pt x="1239" y="2704"/>
                </a:lnTo>
                <a:lnTo>
                  <a:pt x="1278" y="2692"/>
                </a:lnTo>
                <a:lnTo>
                  <a:pt x="1316" y="2675"/>
                </a:lnTo>
                <a:lnTo>
                  <a:pt x="1352" y="2653"/>
                </a:lnTo>
                <a:lnTo>
                  <a:pt x="1384" y="2626"/>
                </a:lnTo>
                <a:lnTo>
                  <a:pt x="1384" y="2626"/>
                </a:lnTo>
                <a:lnTo>
                  <a:pt x="1392" y="2620"/>
                </a:lnTo>
                <a:lnTo>
                  <a:pt x="1393" y="2619"/>
                </a:lnTo>
                <a:lnTo>
                  <a:pt x="1393" y="2619"/>
                </a:lnTo>
                <a:lnTo>
                  <a:pt x="2504" y="1507"/>
                </a:lnTo>
                <a:lnTo>
                  <a:pt x="2535" y="1473"/>
                </a:lnTo>
                <a:lnTo>
                  <a:pt x="2562" y="1435"/>
                </a:lnTo>
                <a:lnTo>
                  <a:pt x="2584" y="1395"/>
                </a:lnTo>
                <a:lnTo>
                  <a:pt x="2602" y="1353"/>
                </a:lnTo>
                <a:lnTo>
                  <a:pt x="2616" y="1308"/>
                </a:lnTo>
                <a:lnTo>
                  <a:pt x="2624" y="1262"/>
                </a:lnTo>
                <a:lnTo>
                  <a:pt x="2628" y="1215"/>
                </a:lnTo>
                <a:lnTo>
                  <a:pt x="2627" y="1166"/>
                </a:lnTo>
                <a:lnTo>
                  <a:pt x="2621" y="1112"/>
                </a:lnTo>
                <a:lnTo>
                  <a:pt x="2609" y="1058"/>
                </a:lnTo>
                <a:lnTo>
                  <a:pt x="2590" y="1007"/>
                </a:lnTo>
                <a:lnTo>
                  <a:pt x="2568" y="957"/>
                </a:lnTo>
                <a:lnTo>
                  <a:pt x="2539" y="909"/>
                </a:lnTo>
                <a:lnTo>
                  <a:pt x="2505" y="863"/>
                </a:lnTo>
                <a:lnTo>
                  <a:pt x="2467" y="821"/>
                </a:lnTo>
                <a:lnTo>
                  <a:pt x="2428" y="787"/>
                </a:lnTo>
                <a:lnTo>
                  <a:pt x="2387" y="756"/>
                </a:lnTo>
                <a:lnTo>
                  <a:pt x="2345" y="729"/>
                </a:lnTo>
                <a:lnTo>
                  <a:pt x="2301" y="707"/>
                </a:lnTo>
                <a:lnTo>
                  <a:pt x="2256" y="688"/>
                </a:lnTo>
                <a:lnTo>
                  <a:pt x="2210" y="675"/>
                </a:lnTo>
                <a:lnTo>
                  <a:pt x="2163" y="666"/>
                </a:lnTo>
                <a:lnTo>
                  <a:pt x="2117" y="661"/>
                </a:lnTo>
                <a:lnTo>
                  <a:pt x="2070" y="660"/>
                </a:lnTo>
                <a:close/>
                <a:moveTo>
                  <a:pt x="1691" y="0"/>
                </a:moveTo>
                <a:lnTo>
                  <a:pt x="1795" y="3"/>
                </a:lnTo>
                <a:lnTo>
                  <a:pt x="1896" y="12"/>
                </a:lnTo>
                <a:lnTo>
                  <a:pt x="1997" y="28"/>
                </a:lnTo>
                <a:lnTo>
                  <a:pt x="2094" y="48"/>
                </a:lnTo>
                <a:lnTo>
                  <a:pt x="2189" y="74"/>
                </a:lnTo>
                <a:lnTo>
                  <a:pt x="2283" y="106"/>
                </a:lnTo>
                <a:lnTo>
                  <a:pt x="2373" y="143"/>
                </a:lnTo>
                <a:lnTo>
                  <a:pt x="2461" y="185"/>
                </a:lnTo>
                <a:lnTo>
                  <a:pt x="2546" y="231"/>
                </a:lnTo>
                <a:lnTo>
                  <a:pt x="2628" y="282"/>
                </a:lnTo>
                <a:lnTo>
                  <a:pt x="2707" y="338"/>
                </a:lnTo>
                <a:lnTo>
                  <a:pt x="2782" y="398"/>
                </a:lnTo>
                <a:lnTo>
                  <a:pt x="2854" y="462"/>
                </a:lnTo>
                <a:lnTo>
                  <a:pt x="2922" y="530"/>
                </a:lnTo>
                <a:lnTo>
                  <a:pt x="2986" y="602"/>
                </a:lnTo>
                <a:lnTo>
                  <a:pt x="3046" y="677"/>
                </a:lnTo>
                <a:lnTo>
                  <a:pt x="3102" y="756"/>
                </a:lnTo>
                <a:lnTo>
                  <a:pt x="3153" y="838"/>
                </a:lnTo>
                <a:lnTo>
                  <a:pt x="3199" y="923"/>
                </a:lnTo>
                <a:lnTo>
                  <a:pt x="3241" y="1011"/>
                </a:lnTo>
                <a:lnTo>
                  <a:pt x="3278" y="1101"/>
                </a:lnTo>
                <a:lnTo>
                  <a:pt x="3310" y="1195"/>
                </a:lnTo>
                <a:lnTo>
                  <a:pt x="3336" y="1290"/>
                </a:lnTo>
                <a:lnTo>
                  <a:pt x="3356" y="1387"/>
                </a:lnTo>
                <a:lnTo>
                  <a:pt x="3372" y="1488"/>
                </a:lnTo>
                <a:lnTo>
                  <a:pt x="3381" y="1588"/>
                </a:lnTo>
                <a:lnTo>
                  <a:pt x="3384" y="1691"/>
                </a:lnTo>
                <a:lnTo>
                  <a:pt x="3381" y="1795"/>
                </a:lnTo>
                <a:lnTo>
                  <a:pt x="3372" y="1896"/>
                </a:lnTo>
                <a:lnTo>
                  <a:pt x="3356" y="1997"/>
                </a:lnTo>
                <a:lnTo>
                  <a:pt x="3336" y="2094"/>
                </a:lnTo>
                <a:lnTo>
                  <a:pt x="3310" y="2189"/>
                </a:lnTo>
                <a:lnTo>
                  <a:pt x="3278" y="2283"/>
                </a:lnTo>
                <a:lnTo>
                  <a:pt x="3241" y="2373"/>
                </a:lnTo>
                <a:lnTo>
                  <a:pt x="3199" y="2461"/>
                </a:lnTo>
                <a:lnTo>
                  <a:pt x="3153" y="2546"/>
                </a:lnTo>
                <a:lnTo>
                  <a:pt x="3102" y="2628"/>
                </a:lnTo>
                <a:lnTo>
                  <a:pt x="3046" y="2707"/>
                </a:lnTo>
                <a:lnTo>
                  <a:pt x="2986" y="2782"/>
                </a:lnTo>
                <a:lnTo>
                  <a:pt x="2922" y="2854"/>
                </a:lnTo>
                <a:lnTo>
                  <a:pt x="2854" y="2922"/>
                </a:lnTo>
                <a:lnTo>
                  <a:pt x="2782" y="2986"/>
                </a:lnTo>
                <a:lnTo>
                  <a:pt x="2707" y="3046"/>
                </a:lnTo>
                <a:lnTo>
                  <a:pt x="2628" y="3102"/>
                </a:lnTo>
                <a:lnTo>
                  <a:pt x="2546" y="3153"/>
                </a:lnTo>
                <a:lnTo>
                  <a:pt x="2461" y="3199"/>
                </a:lnTo>
                <a:lnTo>
                  <a:pt x="2373" y="3241"/>
                </a:lnTo>
                <a:lnTo>
                  <a:pt x="2283" y="3278"/>
                </a:lnTo>
                <a:lnTo>
                  <a:pt x="2189" y="3310"/>
                </a:lnTo>
                <a:lnTo>
                  <a:pt x="2094" y="3336"/>
                </a:lnTo>
                <a:lnTo>
                  <a:pt x="1997" y="3356"/>
                </a:lnTo>
                <a:lnTo>
                  <a:pt x="1896" y="3372"/>
                </a:lnTo>
                <a:lnTo>
                  <a:pt x="1795" y="3381"/>
                </a:lnTo>
                <a:lnTo>
                  <a:pt x="1691" y="3384"/>
                </a:lnTo>
                <a:lnTo>
                  <a:pt x="1588" y="3381"/>
                </a:lnTo>
                <a:lnTo>
                  <a:pt x="1488" y="3372"/>
                </a:lnTo>
                <a:lnTo>
                  <a:pt x="1387" y="3356"/>
                </a:lnTo>
                <a:lnTo>
                  <a:pt x="1290" y="3336"/>
                </a:lnTo>
                <a:lnTo>
                  <a:pt x="1195" y="3310"/>
                </a:lnTo>
                <a:lnTo>
                  <a:pt x="1101" y="3278"/>
                </a:lnTo>
                <a:lnTo>
                  <a:pt x="1011" y="3241"/>
                </a:lnTo>
                <a:lnTo>
                  <a:pt x="923" y="3199"/>
                </a:lnTo>
                <a:lnTo>
                  <a:pt x="838" y="3153"/>
                </a:lnTo>
                <a:lnTo>
                  <a:pt x="756" y="3102"/>
                </a:lnTo>
                <a:lnTo>
                  <a:pt x="677" y="3046"/>
                </a:lnTo>
                <a:lnTo>
                  <a:pt x="602" y="2986"/>
                </a:lnTo>
                <a:lnTo>
                  <a:pt x="530" y="2922"/>
                </a:lnTo>
                <a:lnTo>
                  <a:pt x="462" y="2854"/>
                </a:lnTo>
                <a:lnTo>
                  <a:pt x="398" y="2782"/>
                </a:lnTo>
                <a:lnTo>
                  <a:pt x="338" y="2707"/>
                </a:lnTo>
                <a:lnTo>
                  <a:pt x="282" y="2628"/>
                </a:lnTo>
                <a:lnTo>
                  <a:pt x="231" y="2546"/>
                </a:lnTo>
                <a:lnTo>
                  <a:pt x="185" y="2461"/>
                </a:lnTo>
                <a:lnTo>
                  <a:pt x="143" y="2373"/>
                </a:lnTo>
                <a:lnTo>
                  <a:pt x="106" y="2283"/>
                </a:lnTo>
                <a:lnTo>
                  <a:pt x="74" y="2189"/>
                </a:lnTo>
                <a:lnTo>
                  <a:pt x="48" y="2094"/>
                </a:lnTo>
                <a:lnTo>
                  <a:pt x="28" y="1997"/>
                </a:lnTo>
                <a:lnTo>
                  <a:pt x="12" y="1896"/>
                </a:lnTo>
                <a:lnTo>
                  <a:pt x="3" y="1795"/>
                </a:lnTo>
                <a:lnTo>
                  <a:pt x="0" y="1691"/>
                </a:lnTo>
                <a:lnTo>
                  <a:pt x="3" y="1588"/>
                </a:lnTo>
                <a:lnTo>
                  <a:pt x="12" y="1488"/>
                </a:lnTo>
                <a:lnTo>
                  <a:pt x="28" y="1387"/>
                </a:lnTo>
                <a:lnTo>
                  <a:pt x="48" y="1290"/>
                </a:lnTo>
                <a:lnTo>
                  <a:pt x="74" y="1195"/>
                </a:lnTo>
                <a:lnTo>
                  <a:pt x="106" y="1101"/>
                </a:lnTo>
                <a:lnTo>
                  <a:pt x="143" y="1011"/>
                </a:lnTo>
                <a:lnTo>
                  <a:pt x="185" y="923"/>
                </a:lnTo>
                <a:lnTo>
                  <a:pt x="231" y="838"/>
                </a:lnTo>
                <a:lnTo>
                  <a:pt x="282" y="756"/>
                </a:lnTo>
                <a:lnTo>
                  <a:pt x="338" y="677"/>
                </a:lnTo>
                <a:lnTo>
                  <a:pt x="398" y="602"/>
                </a:lnTo>
                <a:lnTo>
                  <a:pt x="462" y="530"/>
                </a:lnTo>
                <a:lnTo>
                  <a:pt x="530" y="462"/>
                </a:lnTo>
                <a:lnTo>
                  <a:pt x="602" y="398"/>
                </a:lnTo>
                <a:lnTo>
                  <a:pt x="677" y="338"/>
                </a:lnTo>
                <a:lnTo>
                  <a:pt x="756" y="282"/>
                </a:lnTo>
                <a:lnTo>
                  <a:pt x="838" y="231"/>
                </a:lnTo>
                <a:lnTo>
                  <a:pt x="923" y="185"/>
                </a:lnTo>
                <a:lnTo>
                  <a:pt x="1011" y="143"/>
                </a:lnTo>
                <a:lnTo>
                  <a:pt x="1101" y="106"/>
                </a:lnTo>
                <a:lnTo>
                  <a:pt x="1195" y="74"/>
                </a:lnTo>
                <a:lnTo>
                  <a:pt x="1290" y="48"/>
                </a:lnTo>
                <a:lnTo>
                  <a:pt x="1387" y="28"/>
                </a:lnTo>
                <a:lnTo>
                  <a:pt x="1488" y="12"/>
                </a:lnTo>
                <a:lnTo>
                  <a:pt x="1588" y="3"/>
                </a:lnTo>
                <a:lnTo>
                  <a:pt x="1691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88" name="Freeform 319"/>
          <p:cNvSpPr>
            <a:spLocks noEditPoints="1"/>
          </p:cNvSpPr>
          <p:nvPr/>
        </p:nvSpPr>
        <p:spPr bwMode="auto">
          <a:xfrm>
            <a:off x="10002647" y="4983163"/>
            <a:ext cx="596900" cy="595312"/>
          </a:xfrm>
          <a:custGeom>
            <a:avLst/>
            <a:gdLst>
              <a:gd name="T0" fmla="*/ 1041 w 3384"/>
              <a:gd name="T1" fmla="*/ 1069 h 3379"/>
              <a:gd name="T2" fmla="*/ 857 w 3384"/>
              <a:gd name="T3" fmla="*/ 1235 h 3379"/>
              <a:gd name="T4" fmla="*/ 787 w 3384"/>
              <a:gd name="T5" fmla="*/ 1459 h 3379"/>
              <a:gd name="T6" fmla="*/ 836 w 3384"/>
              <a:gd name="T7" fmla="*/ 1691 h 3379"/>
              <a:gd name="T8" fmla="*/ 977 w 3384"/>
              <a:gd name="T9" fmla="*/ 1875 h 3379"/>
              <a:gd name="T10" fmla="*/ 1173 w 3384"/>
              <a:gd name="T11" fmla="*/ 2058 h 3379"/>
              <a:gd name="T12" fmla="*/ 1395 w 3384"/>
              <a:gd name="T13" fmla="*/ 2252 h 3379"/>
              <a:gd name="T14" fmla="*/ 1782 w 3384"/>
              <a:gd name="T15" fmla="*/ 1861 h 3379"/>
              <a:gd name="T16" fmla="*/ 1397 w 3384"/>
              <a:gd name="T17" fmla="*/ 1854 h 3379"/>
              <a:gd name="T18" fmla="*/ 1380 w 3384"/>
              <a:gd name="T19" fmla="*/ 1843 h 3379"/>
              <a:gd name="T20" fmla="*/ 1365 w 3384"/>
              <a:gd name="T21" fmla="*/ 1828 h 3379"/>
              <a:gd name="T22" fmla="*/ 1353 w 3384"/>
              <a:gd name="T23" fmla="*/ 1811 h 3379"/>
              <a:gd name="T24" fmla="*/ 1347 w 3384"/>
              <a:gd name="T25" fmla="*/ 1790 h 3379"/>
              <a:gd name="T26" fmla="*/ 1345 w 3384"/>
              <a:gd name="T27" fmla="*/ 1773 h 3379"/>
              <a:gd name="T28" fmla="*/ 1347 w 3384"/>
              <a:gd name="T29" fmla="*/ 1753 h 3379"/>
              <a:gd name="T30" fmla="*/ 1597 w 3384"/>
              <a:gd name="T31" fmla="*/ 1174 h 3379"/>
              <a:gd name="T32" fmla="*/ 1414 w 3384"/>
              <a:gd name="T33" fmla="*/ 1050 h 3379"/>
              <a:gd name="T34" fmla="*/ 2110 w 3384"/>
              <a:gd name="T35" fmla="*/ 1021 h 3379"/>
              <a:gd name="T36" fmla="*/ 1883 w 3384"/>
              <a:gd name="T37" fmla="*/ 1094 h 3379"/>
              <a:gd name="T38" fmla="*/ 1915 w 3384"/>
              <a:gd name="T39" fmla="*/ 1685 h 3379"/>
              <a:gd name="T40" fmla="*/ 1936 w 3384"/>
              <a:gd name="T41" fmla="*/ 1688 h 3379"/>
              <a:gd name="T42" fmla="*/ 1953 w 3384"/>
              <a:gd name="T43" fmla="*/ 1693 h 3379"/>
              <a:gd name="T44" fmla="*/ 1971 w 3384"/>
              <a:gd name="T45" fmla="*/ 1706 h 3379"/>
              <a:gd name="T46" fmla="*/ 1987 w 3384"/>
              <a:gd name="T47" fmla="*/ 1722 h 3379"/>
              <a:gd name="T48" fmla="*/ 1997 w 3384"/>
              <a:gd name="T49" fmla="*/ 1741 h 3379"/>
              <a:gd name="T50" fmla="*/ 2003 w 3384"/>
              <a:gd name="T51" fmla="*/ 1763 h 3379"/>
              <a:gd name="T52" fmla="*/ 2003 w 3384"/>
              <a:gd name="T53" fmla="*/ 1781 h 3379"/>
              <a:gd name="T54" fmla="*/ 2000 w 3384"/>
              <a:gd name="T55" fmla="*/ 1795 h 3379"/>
              <a:gd name="T56" fmla="*/ 1700 w 3384"/>
              <a:gd name="T57" fmla="*/ 2486 h 3379"/>
              <a:gd name="T58" fmla="*/ 1713 w 3384"/>
              <a:gd name="T59" fmla="*/ 2482 h 3379"/>
              <a:gd name="T60" fmla="*/ 1814 w 3384"/>
              <a:gd name="T61" fmla="*/ 2399 h 3379"/>
              <a:gd name="T62" fmla="*/ 1972 w 3384"/>
              <a:gd name="T63" fmla="*/ 2266 h 3379"/>
              <a:gd name="T64" fmla="*/ 2155 w 3384"/>
              <a:gd name="T65" fmla="*/ 2108 h 3379"/>
              <a:gd name="T66" fmla="*/ 2330 w 3384"/>
              <a:gd name="T67" fmla="*/ 1949 h 3379"/>
              <a:gd name="T68" fmla="*/ 2464 w 3384"/>
              <a:gd name="T69" fmla="*/ 1816 h 3379"/>
              <a:gd name="T70" fmla="*/ 2582 w 3384"/>
              <a:gd name="T71" fmla="*/ 1601 h 3379"/>
              <a:gd name="T72" fmla="*/ 2584 w 3384"/>
              <a:gd name="T73" fmla="*/ 1366 h 3379"/>
              <a:gd name="T74" fmla="*/ 2464 w 3384"/>
              <a:gd name="T75" fmla="*/ 1157 h 3379"/>
              <a:gd name="T76" fmla="*/ 2252 w 3384"/>
              <a:gd name="T77" fmla="*/ 1035 h 3379"/>
              <a:gd name="T78" fmla="*/ 1795 w 3384"/>
              <a:gd name="T79" fmla="*/ 3 h 3379"/>
              <a:gd name="T80" fmla="*/ 2282 w 3384"/>
              <a:gd name="T81" fmla="*/ 106 h 3379"/>
              <a:gd name="T82" fmla="*/ 2706 w 3384"/>
              <a:gd name="T83" fmla="*/ 337 h 3379"/>
              <a:gd name="T84" fmla="*/ 3046 w 3384"/>
              <a:gd name="T85" fmla="*/ 677 h 3379"/>
              <a:gd name="T86" fmla="*/ 3278 w 3384"/>
              <a:gd name="T87" fmla="*/ 1100 h 3379"/>
              <a:gd name="T88" fmla="*/ 3381 w 3384"/>
              <a:gd name="T89" fmla="*/ 1586 h 3379"/>
              <a:gd name="T90" fmla="*/ 3336 w 3384"/>
              <a:gd name="T91" fmla="*/ 2090 h 3379"/>
              <a:gd name="T92" fmla="*/ 3153 w 3384"/>
              <a:gd name="T93" fmla="*/ 2542 h 3379"/>
              <a:gd name="T94" fmla="*/ 2854 w 3384"/>
              <a:gd name="T95" fmla="*/ 2918 h 3379"/>
              <a:gd name="T96" fmla="*/ 2461 w 3384"/>
              <a:gd name="T97" fmla="*/ 3195 h 3379"/>
              <a:gd name="T98" fmla="*/ 1996 w 3384"/>
              <a:gd name="T99" fmla="*/ 3352 h 3379"/>
              <a:gd name="T100" fmla="*/ 1487 w 3384"/>
              <a:gd name="T101" fmla="*/ 3366 h 3379"/>
              <a:gd name="T102" fmla="*/ 1011 w 3384"/>
              <a:gd name="T103" fmla="*/ 3237 h 3379"/>
              <a:gd name="T104" fmla="*/ 601 w 3384"/>
              <a:gd name="T105" fmla="*/ 2982 h 3379"/>
              <a:gd name="T106" fmla="*/ 282 w 3384"/>
              <a:gd name="T107" fmla="*/ 2624 h 3379"/>
              <a:gd name="T108" fmla="*/ 74 w 3384"/>
              <a:gd name="T109" fmla="*/ 2186 h 3379"/>
              <a:gd name="T110" fmla="*/ 0 w 3384"/>
              <a:gd name="T111" fmla="*/ 1689 h 3379"/>
              <a:gd name="T112" fmla="*/ 74 w 3384"/>
              <a:gd name="T113" fmla="*/ 1193 h 3379"/>
              <a:gd name="T114" fmla="*/ 282 w 3384"/>
              <a:gd name="T115" fmla="*/ 755 h 3379"/>
              <a:gd name="T116" fmla="*/ 601 w 3384"/>
              <a:gd name="T117" fmla="*/ 398 h 3379"/>
              <a:gd name="T118" fmla="*/ 1011 w 3384"/>
              <a:gd name="T119" fmla="*/ 143 h 3379"/>
              <a:gd name="T120" fmla="*/ 1487 w 3384"/>
              <a:gd name="T121" fmla="*/ 12 h 33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384" h="3379">
                <a:moveTo>
                  <a:pt x="1225" y="1021"/>
                </a:moveTo>
                <a:lnTo>
                  <a:pt x="1178" y="1026"/>
                </a:lnTo>
                <a:lnTo>
                  <a:pt x="1132" y="1035"/>
                </a:lnTo>
                <a:lnTo>
                  <a:pt x="1085" y="1050"/>
                </a:lnTo>
                <a:lnTo>
                  <a:pt x="1041" y="1069"/>
                </a:lnTo>
                <a:lnTo>
                  <a:pt x="998" y="1094"/>
                </a:lnTo>
                <a:lnTo>
                  <a:pt x="958" y="1123"/>
                </a:lnTo>
                <a:lnTo>
                  <a:pt x="920" y="1157"/>
                </a:lnTo>
                <a:lnTo>
                  <a:pt x="886" y="1195"/>
                </a:lnTo>
                <a:lnTo>
                  <a:pt x="857" y="1235"/>
                </a:lnTo>
                <a:lnTo>
                  <a:pt x="833" y="1277"/>
                </a:lnTo>
                <a:lnTo>
                  <a:pt x="815" y="1321"/>
                </a:lnTo>
                <a:lnTo>
                  <a:pt x="800" y="1366"/>
                </a:lnTo>
                <a:lnTo>
                  <a:pt x="791" y="1413"/>
                </a:lnTo>
                <a:lnTo>
                  <a:pt x="787" y="1459"/>
                </a:lnTo>
                <a:lnTo>
                  <a:pt x="788" y="1506"/>
                </a:lnTo>
                <a:lnTo>
                  <a:pt x="793" y="1554"/>
                </a:lnTo>
                <a:lnTo>
                  <a:pt x="802" y="1601"/>
                </a:lnTo>
                <a:lnTo>
                  <a:pt x="817" y="1646"/>
                </a:lnTo>
                <a:lnTo>
                  <a:pt x="836" y="1691"/>
                </a:lnTo>
                <a:lnTo>
                  <a:pt x="860" y="1735"/>
                </a:lnTo>
                <a:lnTo>
                  <a:pt x="888" y="1777"/>
                </a:lnTo>
                <a:lnTo>
                  <a:pt x="920" y="1816"/>
                </a:lnTo>
                <a:lnTo>
                  <a:pt x="946" y="1845"/>
                </a:lnTo>
                <a:lnTo>
                  <a:pt x="977" y="1875"/>
                </a:lnTo>
                <a:lnTo>
                  <a:pt x="1011" y="1909"/>
                </a:lnTo>
                <a:lnTo>
                  <a:pt x="1048" y="1944"/>
                </a:lnTo>
                <a:lnTo>
                  <a:pt x="1087" y="1981"/>
                </a:lnTo>
                <a:lnTo>
                  <a:pt x="1130" y="2019"/>
                </a:lnTo>
                <a:lnTo>
                  <a:pt x="1173" y="2058"/>
                </a:lnTo>
                <a:lnTo>
                  <a:pt x="1217" y="2097"/>
                </a:lnTo>
                <a:lnTo>
                  <a:pt x="1262" y="2138"/>
                </a:lnTo>
                <a:lnTo>
                  <a:pt x="1307" y="2177"/>
                </a:lnTo>
                <a:lnTo>
                  <a:pt x="1352" y="2215"/>
                </a:lnTo>
                <a:lnTo>
                  <a:pt x="1395" y="2252"/>
                </a:lnTo>
                <a:lnTo>
                  <a:pt x="1439" y="2289"/>
                </a:lnTo>
                <a:lnTo>
                  <a:pt x="1479" y="2323"/>
                </a:lnTo>
                <a:lnTo>
                  <a:pt x="1518" y="2356"/>
                </a:lnTo>
                <a:lnTo>
                  <a:pt x="1554" y="2385"/>
                </a:lnTo>
                <a:lnTo>
                  <a:pt x="1782" y="1861"/>
                </a:lnTo>
                <a:lnTo>
                  <a:pt x="1434" y="1861"/>
                </a:lnTo>
                <a:lnTo>
                  <a:pt x="1432" y="1861"/>
                </a:lnTo>
                <a:lnTo>
                  <a:pt x="1415" y="1859"/>
                </a:lnTo>
                <a:lnTo>
                  <a:pt x="1399" y="1854"/>
                </a:lnTo>
                <a:lnTo>
                  <a:pt x="1397" y="1854"/>
                </a:lnTo>
                <a:lnTo>
                  <a:pt x="1395" y="1853"/>
                </a:lnTo>
                <a:lnTo>
                  <a:pt x="1393" y="1852"/>
                </a:lnTo>
                <a:lnTo>
                  <a:pt x="1388" y="1849"/>
                </a:lnTo>
                <a:lnTo>
                  <a:pt x="1383" y="1846"/>
                </a:lnTo>
                <a:lnTo>
                  <a:pt x="1380" y="1843"/>
                </a:lnTo>
                <a:lnTo>
                  <a:pt x="1377" y="1840"/>
                </a:lnTo>
                <a:lnTo>
                  <a:pt x="1373" y="1837"/>
                </a:lnTo>
                <a:lnTo>
                  <a:pt x="1370" y="1834"/>
                </a:lnTo>
                <a:lnTo>
                  <a:pt x="1368" y="1831"/>
                </a:lnTo>
                <a:lnTo>
                  <a:pt x="1365" y="1828"/>
                </a:lnTo>
                <a:lnTo>
                  <a:pt x="1361" y="1825"/>
                </a:lnTo>
                <a:lnTo>
                  <a:pt x="1359" y="1821"/>
                </a:lnTo>
                <a:lnTo>
                  <a:pt x="1357" y="1818"/>
                </a:lnTo>
                <a:lnTo>
                  <a:pt x="1355" y="1814"/>
                </a:lnTo>
                <a:lnTo>
                  <a:pt x="1353" y="1811"/>
                </a:lnTo>
                <a:lnTo>
                  <a:pt x="1351" y="1807"/>
                </a:lnTo>
                <a:lnTo>
                  <a:pt x="1350" y="1802"/>
                </a:lnTo>
                <a:lnTo>
                  <a:pt x="1349" y="1798"/>
                </a:lnTo>
                <a:lnTo>
                  <a:pt x="1348" y="1794"/>
                </a:lnTo>
                <a:lnTo>
                  <a:pt x="1347" y="1790"/>
                </a:lnTo>
                <a:lnTo>
                  <a:pt x="1346" y="1784"/>
                </a:lnTo>
                <a:lnTo>
                  <a:pt x="1345" y="1778"/>
                </a:lnTo>
                <a:lnTo>
                  <a:pt x="1345" y="1776"/>
                </a:lnTo>
                <a:lnTo>
                  <a:pt x="1345" y="1774"/>
                </a:lnTo>
                <a:lnTo>
                  <a:pt x="1345" y="1773"/>
                </a:lnTo>
                <a:lnTo>
                  <a:pt x="1345" y="1766"/>
                </a:lnTo>
                <a:lnTo>
                  <a:pt x="1346" y="1759"/>
                </a:lnTo>
                <a:lnTo>
                  <a:pt x="1347" y="1757"/>
                </a:lnTo>
                <a:lnTo>
                  <a:pt x="1347" y="1755"/>
                </a:lnTo>
                <a:lnTo>
                  <a:pt x="1347" y="1753"/>
                </a:lnTo>
                <a:lnTo>
                  <a:pt x="1348" y="1751"/>
                </a:lnTo>
                <a:lnTo>
                  <a:pt x="1350" y="1745"/>
                </a:lnTo>
                <a:lnTo>
                  <a:pt x="1352" y="1739"/>
                </a:lnTo>
                <a:lnTo>
                  <a:pt x="1352" y="1739"/>
                </a:lnTo>
                <a:lnTo>
                  <a:pt x="1597" y="1174"/>
                </a:lnTo>
                <a:lnTo>
                  <a:pt x="1580" y="1157"/>
                </a:lnTo>
                <a:lnTo>
                  <a:pt x="1542" y="1123"/>
                </a:lnTo>
                <a:lnTo>
                  <a:pt x="1501" y="1094"/>
                </a:lnTo>
                <a:lnTo>
                  <a:pt x="1458" y="1069"/>
                </a:lnTo>
                <a:lnTo>
                  <a:pt x="1414" y="1050"/>
                </a:lnTo>
                <a:lnTo>
                  <a:pt x="1368" y="1035"/>
                </a:lnTo>
                <a:lnTo>
                  <a:pt x="1321" y="1026"/>
                </a:lnTo>
                <a:lnTo>
                  <a:pt x="1274" y="1021"/>
                </a:lnTo>
                <a:lnTo>
                  <a:pt x="1225" y="1021"/>
                </a:lnTo>
                <a:close/>
                <a:moveTo>
                  <a:pt x="2110" y="1021"/>
                </a:moveTo>
                <a:lnTo>
                  <a:pt x="2063" y="1026"/>
                </a:lnTo>
                <a:lnTo>
                  <a:pt x="2015" y="1035"/>
                </a:lnTo>
                <a:lnTo>
                  <a:pt x="1970" y="1050"/>
                </a:lnTo>
                <a:lnTo>
                  <a:pt x="1926" y="1069"/>
                </a:lnTo>
                <a:lnTo>
                  <a:pt x="1883" y="1094"/>
                </a:lnTo>
                <a:lnTo>
                  <a:pt x="1842" y="1123"/>
                </a:lnTo>
                <a:lnTo>
                  <a:pt x="1804" y="1157"/>
                </a:lnTo>
                <a:lnTo>
                  <a:pt x="1791" y="1170"/>
                </a:lnTo>
                <a:lnTo>
                  <a:pt x="1566" y="1685"/>
                </a:lnTo>
                <a:lnTo>
                  <a:pt x="1915" y="1685"/>
                </a:lnTo>
                <a:lnTo>
                  <a:pt x="1923" y="1686"/>
                </a:lnTo>
                <a:lnTo>
                  <a:pt x="1930" y="1687"/>
                </a:lnTo>
                <a:lnTo>
                  <a:pt x="1932" y="1687"/>
                </a:lnTo>
                <a:lnTo>
                  <a:pt x="1933" y="1687"/>
                </a:lnTo>
                <a:lnTo>
                  <a:pt x="1936" y="1688"/>
                </a:lnTo>
                <a:lnTo>
                  <a:pt x="1938" y="1688"/>
                </a:lnTo>
                <a:lnTo>
                  <a:pt x="1944" y="1690"/>
                </a:lnTo>
                <a:lnTo>
                  <a:pt x="1950" y="1692"/>
                </a:lnTo>
                <a:lnTo>
                  <a:pt x="1950" y="1692"/>
                </a:lnTo>
                <a:lnTo>
                  <a:pt x="1953" y="1693"/>
                </a:lnTo>
                <a:lnTo>
                  <a:pt x="1955" y="1694"/>
                </a:lnTo>
                <a:lnTo>
                  <a:pt x="1960" y="1698"/>
                </a:lnTo>
                <a:lnTo>
                  <a:pt x="1965" y="1701"/>
                </a:lnTo>
                <a:lnTo>
                  <a:pt x="1969" y="1704"/>
                </a:lnTo>
                <a:lnTo>
                  <a:pt x="1971" y="1706"/>
                </a:lnTo>
                <a:lnTo>
                  <a:pt x="1975" y="1709"/>
                </a:lnTo>
                <a:lnTo>
                  <a:pt x="1978" y="1712"/>
                </a:lnTo>
                <a:lnTo>
                  <a:pt x="1981" y="1715"/>
                </a:lnTo>
                <a:lnTo>
                  <a:pt x="1983" y="1718"/>
                </a:lnTo>
                <a:lnTo>
                  <a:pt x="1987" y="1722"/>
                </a:lnTo>
                <a:lnTo>
                  <a:pt x="1989" y="1725"/>
                </a:lnTo>
                <a:lnTo>
                  <a:pt x="1991" y="1728"/>
                </a:lnTo>
                <a:lnTo>
                  <a:pt x="1993" y="1732"/>
                </a:lnTo>
                <a:lnTo>
                  <a:pt x="1995" y="1737"/>
                </a:lnTo>
                <a:lnTo>
                  <a:pt x="1997" y="1741"/>
                </a:lnTo>
                <a:lnTo>
                  <a:pt x="1998" y="1745"/>
                </a:lnTo>
                <a:lnTo>
                  <a:pt x="2000" y="1749"/>
                </a:lnTo>
                <a:lnTo>
                  <a:pt x="2001" y="1752"/>
                </a:lnTo>
                <a:lnTo>
                  <a:pt x="2002" y="1756"/>
                </a:lnTo>
                <a:lnTo>
                  <a:pt x="2003" y="1763"/>
                </a:lnTo>
                <a:lnTo>
                  <a:pt x="2003" y="1770"/>
                </a:lnTo>
                <a:lnTo>
                  <a:pt x="2003" y="1772"/>
                </a:lnTo>
                <a:lnTo>
                  <a:pt x="2003" y="1774"/>
                </a:lnTo>
                <a:lnTo>
                  <a:pt x="2003" y="1774"/>
                </a:lnTo>
                <a:lnTo>
                  <a:pt x="2003" y="1781"/>
                </a:lnTo>
                <a:lnTo>
                  <a:pt x="2002" y="1788"/>
                </a:lnTo>
                <a:lnTo>
                  <a:pt x="2002" y="1789"/>
                </a:lnTo>
                <a:lnTo>
                  <a:pt x="2002" y="1791"/>
                </a:lnTo>
                <a:lnTo>
                  <a:pt x="2001" y="1793"/>
                </a:lnTo>
                <a:lnTo>
                  <a:pt x="2000" y="1795"/>
                </a:lnTo>
                <a:lnTo>
                  <a:pt x="1999" y="1801"/>
                </a:lnTo>
                <a:lnTo>
                  <a:pt x="1996" y="1808"/>
                </a:lnTo>
                <a:lnTo>
                  <a:pt x="1996" y="1809"/>
                </a:lnTo>
                <a:lnTo>
                  <a:pt x="1706" y="2474"/>
                </a:lnTo>
                <a:lnTo>
                  <a:pt x="1700" y="2486"/>
                </a:lnTo>
                <a:lnTo>
                  <a:pt x="1691" y="2497"/>
                </a:lnTo>
                <a:lnTo>
                  <a:pt x="1694" y="2497"/>
                </a:lnTo>
                <a:lnTo>
                  <a:pt x="1696" y="2495"/>
                </a:lnTo>
                <a:lnTo>
                  <a:pt x="1702" y="2490"/>
                </a:lnTo>
                <a:lnTo>
                  <a:pt x="1713" y="2482"/>
                </a:lnTo>
                <a:lnTo>
                  <a:pt x="1727" y="2471"/>
                </a:lnTo>
                <a:lnTo>
                  <a:pt x="1743" y="2456"/>
                </a:lnTo>
                <a:lnTo>
                  <a:pt x="1764" y="2440"/>
                </a:lnTo>
                <a:lnTo>
                  <a:pt x="1788" y="2420"/>
                </a:lnTo>
                <a:lnTo>
                  <a:pt x="1814" y="2399"/>
                </a:lnTo>
                <a:lnTo>
                  <a:pt x="1841" y="2375"/>
                </a:lnTo>
                <a:lnTo>
                  <a:pt x="1872" y="2350"/>
                </a:lnTo>
                <a:lnTo>
                  <a:pt x="1904" y="2324"/>
                </a:lnTo>
                <a:lnTo>
                  <a:pt x="1937" y="2295"/>
                </a:lnTo>
                <a:lnTo>
                  <a:pt x="1972" y="2266"/>
                </a:lnTo>
                <a:lnTo>
                  <a:pt x="2008" y="2235"/>
                </a:lnTo>
                <a:lnTo>
                  <a:pt x="2044" y="2204"/>
                </a:lnTo>
                <a:lnTo>
                  <a:pt x="2081" y="2173"/>
                </a:lnTo>
                <a:lnTo>
                  <a:pt x="2118" y="2140"/>
                </a:lnTo>
                <a:lnTo>
                  <a:pt x="2155" y="2108"/>
                </a:lnTo>
                <a:lnTo>
                  <a:pt x="2192" y="2075"/>
                </a:lnTo>
                <a:lnTo>
                  <a:pt x="2229" y="2043"/>
                </a:lnTo>
                <a:lnTo>
                  <a:pt x="2264" y="2011"/>
                </a:lnTo>
                <a:lnTo>
                  <a:pt x="2299" y="1979"/>
                </a:lnTo>
                <a:lnTo>
                  <a:pt x="2330" y="1949"/>
                </a:lnTo>
                <a:lnTo>
                  <a:pt x="2362" y="1920"/>
                </a:lnTo>
                <a:lnTo>
                  <a:pt x="2391" y="1892"/>
                </a:lnTo>
                <a:lnTo>
                  <a:pt x="2418" y="1864"/>
                </a:lnTo>
                <a:lnTo>
                  <a:pt x="2443" y="1839"/>
                </a:lnTo>
                <a:lnTo>
                  <a:pt x="2464" y="1816"/>
                </a:lnTo>
                <a:lnTo>
                  <a:pt x="2496" y="1777"/>
                </a:lnTo>
                <a:lnTo>
                  <a:pt x="2524" y="1735"/>
                </a:lnTo>
                <a:lnTo>
                  <a:pt x="2548" y="1691"/>
                </a:lnTo>
                <a:lnTo>
                  <a:pt x="2567" y="1646"/>
                </a:lnTo>
                <a:lnTo>
                  <a:pt x="2582" y="1601"/>
                </a:lnTo>
                <a:lnTo>
                  <a:pt x="2591" y="1554"/>
                </a:lnTo>
                <a:lnTo>
                  <a:pt x="2596" y="1506"/>
                </a:lnTo>
                <a:lnTo>
                  <a:pt x="2597" y="1459"/>
                </a:lnTo>
                <a:lnTo>
                  <a:pt x="2593" y="1413"/>
                </a:lnTo>
                <a:lnTo>
                  <a:pt x="2584" y="1366"/>
                </a:lnTo>
                <a:lnTo>
                  <a:pt x="2569" y="1321"/>
                </a:lnTo>
                <a:lnTo>
                  <a:pt x="2551" y="1277"/>
                </a:lnTo>
                <a:lnTo>
                  <a:pt x="2527" y="1235"/>
                </a:lnTo>
                <a:lnTo>
                  <a:pt x="2498" y="1195"/>
                </a:lnTo>
                <a:lnTo>
                  <a:pt x="2464" y="1157"/>
                </a:lnTo>
                <a:lnTo>
                  <a:pt x="2426" y="1123"/>
                </a:lnTo>
                <a:lnTo>
                  <a:pt x="2386" y="1094"/>
                </a:lnTo>
                <a:lnTo>
                  <a:pt x="2343" y="1069"/>
                </a:lnTo>
                <a:lnTo>
                  <a:pt x="2299" y="1050"/>
                </a:lnTo>
                <a:lnTo>
                  <a:pt x="2252" y="1035"/>
                </a:lnTo>
                <a:lnTo>
                  <a:pt x="2206" y="1026"/>
                </a:lnTo>
                <a:lnTo>
                  <a:pt x="2159" y="1021"/>
                </a:lnTo>
                <a:lnTo>
                  <a:pt x="2110" y="1021"/>
                </a:lnTo>
                <a:close/>
                <a:moveTo>
                  <a:pt x="1691" y="0"/>
                </a:moveTo>
                <a:lnTo>
                  <a:pt x="1795" y="3"/>
                </a:lnTo>
                <a:lnTo>
                  <a:pt x="1897" y="12"/>
                </a:lnTo>
                <a:lnTo>
                  <a:pt x="1996" y="28"/>
                </a:lnTo>
                <a:lnTo>
                  <a:pt x="2094" y="48"/>
                </a:lnTo>
                <a:lnTo>
                  <a:pt x="2189" y="74"/>
                </a:lnTo>
                <a:lnTo>
                  <a:pt x="2282" y="106"/>
                </a:lnTo>
                <a:lnTo>
                  <a:pt x="2373" y="143"/>
                </a:lnTo>
                <a:lnTo>
                  <a:pt x="2461" y="184"/>
                </a:lnTo>
                <a:lnTo>
                  <a:pt x="2546" y="230"/>
                </a:lnTo>
                <a:lnTo>
                  <a:pt x="2628" y="282"/>
                </a:lnTo>
                <a:lnTo>
                  <a:pt x="2706" y="337"/>
                </a:lnTo>
                <a:lnTo>
                  <a:pt x="2783" y="398"/>
                </a:lnTo>
                <a:lnTo>
                  <a:pt x="2854" y="462"/>
                </a:lnTo>
                <a:lnTo>
                  <a:pt x="2922" y="530"/>
                </a:lnTo>
                <a:lnTo>
                  <a:pt x="2986" y="601"/>
                </a:lnTo>
                <a:lnTo>
                  <a:pt x="3046" y="677"/>
                </a:lnTo>
                <a:lnTo>
                  <a:pt x="3102" y="755"/>
                </a:lnTo>
                <a:lnTo>
                  <a:pt x="3153" y="837"/>
                </a:lnTo>
                <a:lnTo>
                  <a:pt x="3200" y="921"/>
                </a:lnTo>
                <a:lnTo>
                  <a:pt x="3242" y="1010"/>
                </a:lnTo>
                <a:lnTo>
                  <a:pt x="3278" y="1100"/>
                </a:lnTo>
                <a:lnTo>
                  <a:pt x="3310" y="1193"/>
                </a:lnTo>
                <a:lnTo>
                  <a:pt x="3336" y="1288"/>
                </a:lnTo>
                <a:lnTo>
                  <a:pt x="3357" y="1386"/>
                </a:lnTo>
                <a:lnTo>
                  <a:pt x="3372" y="1486"/>
                </a:lnTo>
                <a:lnTo>
                  <a:pt x="3381" y="1586"/>
                </a:lnTo>
                <a:lnTo>
                  <a:pt x="3384" y="1689"/>
                </a:lnTo>
                <a:lnTo>
                  <a:pt x="3381" y="1792"/>
                </a:lnTo>
                <a:lnTo>
                  <a:pt x="3372" y="1894"/>
                </a:lnTo>
                <a:lnTo>
                  <a:pt x="3357" y="1993"/>
                </a:lnTo>
                <a:lnTo>
                  <a:pt x="3336" y="2090"/>
                </a:lnTo>
                <a:lnTo>
                  <a:pt x="3310" y="2186"/>
                </a:lnTo>
                <a:lnTo>
                  <a:pt x="3278" y="2278"/>
                </a:lnTo>
                <a:lnTo>
                  <a:pt x="3242" y="2369"/>
                </a:lnTo>
                <a:lnTo>
                  <a:pt x="3200" y="2457"/>
                </a:lnTo>
                <a:lnTo>
                  <a:pt x="3153" y="2542"/>
                </a:lnTo>
                <a:lnTo>
                  <a:pt x="3102" y="2624"/>
                </a:lnTo>
                <a:lnTo>
                  <a:pt x="3046" y="2703"/>
                </a:lnTo>
                <a:lnTo>
                  <a:pt x="2986" y="2778"/>
                </a:lnTo>
                <a:lnTo>
                  <a:pt x="2922" y="2850"/>
                </a:lnTo>
                <a:lnTo>
                  <a:pt x="2854" y="2918"/>
                </a:lnTo>
                <a:lnTo>
                  <a:pt x="2783" y="2982"/>
                </a:lnTo>
                <a:lnTo>
                  <a:pt x="2706" y="3041"/>
                </a:lnTo>
                <a:lnTo>
                  <a:pt x="2628" y="3097"/>
                </a:lnTo>
                <a:lnTo>
                  <a:pt x="2546" y="3148"/>
                </a:lnTo>
                <a:lnTo>
                  <a:pt x="2461" y="3195"/>
                </a:lnTo>
                <a:lnTo>
                  <a:pt x="2373" y="3237"/>
                </a:lnTo>
                <a:lnTo>
                  <a:pt x="2282" y="3274"/>
                </a:lnTo>
                <a:lnTo>
                  <a:pt x="2189" y="3305"/>
                </a:lnTo>
                <a:lnTo>
                  <a:pt x="2094" y="3331"/>
                </a:lnTo>
                <a:lnTo>
                  <a:pt x="1996" y="3352"/>
                </a:lnTo>
                <a:lnTo>
                  <a:pt x="1897" y="3366"/>
                </a:lnTo>
                <a:lnTo>
                  <a:pt x="1795" y="3376"/>
                </a:lnTo>
                <a:lnTo>
                  <a:pt x="1691" y="3379"/>
                </a:lnTo>
                <a:lnTo>
                  <a:pt x="1589" y="3376"/>
                </a:lnTo>
                <a:lnTo>
                  <a:pt x="1487" y="3366"/>
                </a:lnTo>
                <a:lnTo>
                  <a:pt x="1388" y="3352"/>
                </a:lnTo>
                <a:lnTo>
                  <a:pt x="1290" y="3331"/>
                </a:lnTo>
                <a:lnTo>
                  <a:pt x="1195" y="3305"/>
                </a:lnTo>
                <a:lnTo>
                  <a:pt x="1102" y="3274"/>
                </a:lnTo>
                <a:lnTo>
                  <a:pt x="1011" y="3237"/>
                </a:lnTo>
                <a:lnTo>
                  <a:pt x="923" y="3195"/>
                </a:lnTo>
                <a:lnTo>
                  <a:pt x="838" y="3148"/>
                </a:lnTo>
                <a:lnTo>
                  <a:pt x="756" y="3097"/>
                </a:lnTo>
                <a:lnTo>
                  <a:pt x="678" y="3041"/>
                </a:lnTo>
                <a:lnTo>
                  <a:pt x="601" y="2982"/>
                </a:lnTo>
                <a:lnTo>
                  <a:pt x="530" y="2918"/>
                </a:lnTo>
                <a:lnTo>
                  <a:pt x="462" y="2850"/>
                </a:lnTo>
                <a:lnTo>
                  <a:pt x="398" y="2778"/>
                </a:lnTo>
                <a:lnTo>
                  <a:pt x="338" y="2703"/>
                </a:lnTo>
                <a:lnTo>
                  <a:pt x="282" y="2624"/>
                </a:lnTo>
                <a:lnTo>
                  <a:pt x="231" y="2542"/>
                </a:lnTo>
                <a:lnTo>
                  <a:pt x="184" y="2457"/>
                </a:lnTo>
                <a:lnTo>
                  <a:pt x="142" y="2369"/>
                </a:lnTo>
                <a:lnTo>
                  <a:pt x="106" y="2278"/>
                </a:lnTo>
                <a:lnTo>
                  <a:pt x="74" y="2186"/>
                </a:lnTo>
                <a:lnTo>
                  <a:pt x="47" y="2090"/>
                </a:lnTo>
                <a:lnTo>
                  <a:pt x="27" y="1993"/>
                </a:lnTo>
                <a:lnTo>
                  <a:pt x="12" y="1894"/>
                </a:lnTo>
                <a:lnTo>
                  <a:pt x="3" y="1792"/>
                </a:lnTo>
                <a:lnTo>
                  <a:pt x="0" y="1689"/>
                </a:lnTo>
                <a:lnTo>
                  <a:pt x="3" y="1586"/>
                </a:lnTo>
                <a:lnTo>
                  <a:pt x="12" y="1486"/>
                </a:lnTo>
                <a:lnTo>
                  <a:pt x="27" y="1386"/>
                </a:lnTo>
                <a:lnTo>
                  <a:pt x="47" y="1288"/>
                </a:lnTo>
                <a:lnTo>
                  <a:pt x="74" y="1193"/>
                </a:lnTo>
                <a:lnTo>
                  <a:pt x="106" y="1100"/>
                </a:lnTo>
                <a:lnTo>
                  <a:pt x="142" y="1010"/>
                </a:lnTo>
                <a:lnTo>
                  <a:pt x="184" y="921"/>
                </a:lnTo>
                <a:lnTo>
                  <a:pt x="231" y="837"/>
                </a:lnTo>
                <a:lnTo>
                  <a:pt x="282" y="755"/>
                </a:lnTo>
                <a:lnTo>
                  <a:pt x="338" y="677"/>
                </a:lnTo>
                <a:lnTo>
                  <a:pt x="398" y="601"/>
                </a:lnTo>
                <a:lnTo>
                  <a:pt x="462" y="530"/>
                </a:lnTo>
                <a:lnTo>
                  <a:pt x="530" y="462"/>
                </a:lnTo>
                <a:lnTo>
                  <a:pt x="601" y="398"/>
                </a:lnTo>
                <a:lnTo>
                  <a:pt x="678" y="337"/>
                </a:lnTo>
                <a:lnTo>
                  <a:pt x="756" y="282"/>
                </a:lnTo>
                <a:lnTo>
                  <a:pt x="838" y="230"/>
                </a:lnTo>
                <a:lnTo>
                  <a:pt x="923" y="184"/>
                </a:lnTo>
                <a:lnTo>
                  <a:pt x="1011" y="143"/>
                </a:lnTo>
                <a:lnTo>
                  <a:pt x="1102" y="106"/>
                </a:lnTo>
                <a:lnTo>
                  <a:pt x="1195" y="74"/>
                </a:lnTo>
                <a:lnTo>
                  <a:pt x="1290" y="48"/>
                </a:lnTo>
                <a:lnTo>
                  <a:pt x="1388" y="28"/>
                </a:lnTo>
                <a:lnTo>
                  <a:pt x="1487" y="12"/>
                </a:lnTo>
                <a:lnTo>
                  <a:pt x="1589" y="3"/>
                </a:lnTo>
                <a:lnTo>
                  <a:pt x="1691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895" name="Group 894"/>
          <p:cNvGrpSpPr/>
          <p:nvPr/>
        </p:nvGrpSpPr>
        <p:grpSpPr>
          <a:xfrm>
            <a:off x="9067153" y="4984750"/>
            <a:ext cx="596900" cy="596900"/>
            <a:chOff x="9101138" y="4984750"/>
            <a:chExt cx="596900" cy="59690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92" name="Freeform 324"/>
            <p:cNvSpPr>
              <a:spLocks/>
            </p:cNvSpPr>
            <p:nvPr/>
          </p:nvSpPr>
          <p:spPr bwMode="auto">
            <a:xfrm>
              <a:off x="9258301" y="5245100"/>
              <a:ext cx="282575" cy="185738"/>
            </a:xfrm>
            <a:custGeom>
              <a:avLst/>
              <a:gdLst>
                <a:gd name="T0" fmla="*/ 0 w 1606"/>
                <a:gd name="T1" fmla="*/ 0 h 1050"/>
                <a:gd name="T2" fmla="*/ 1606 w 1606"/>
                <a:gd name="T3" fmla="*/ 0 h 1050"/>
                <a:gd name="T4" fmla="*/ 1606 w 1606"/>
                <a:gd name="T5" fmla="*/ 964 h 1050"/>
                <a:gd name="T6" fmla="*/ 1603 w 1606"/>
                <a:gd name="T7" fmla="*/ 986 h 1050"/>
                <a:gd name="T8" fmla="*/ 1594 w 1606"/>
                <a:gd name="T9" fmla="*/ 1007 h 1050"/>
                <a:gd name="T10" fmla="*/ 1580 w 1606"/>
                <a:gd name="T11" fmla="*/ 1024 h 1050"/>
                <a:gd name="T12" fmla="*/ 1563 w 1606"/>
                <a:gd name="T13" fmla="*/ 1037 h 1050"/>
                <a:gd name="T14" fmla="*/ 1542 w 1606"/>
                <a:gd name="T15" fmla="*/ 1047 h 1050"/>
                <a:gd name="T16" fmla="*/ 1520 w 1606"/>
                <a:gd name="T17" fmla="*/ 1050 h 1050"/>
                <a:gd name="T18" fmla="*/ 86 w 1606"/>
                <a:gd name="T19" fmla="*/ 1050 h 1050"/>
                <a:gd name="T20" fmla="*/ 64 w 1606"/>
                <a:gd name="T21" fmla="*/ 1047 h 1050"/>
                <a:gd name="T22" fmla="*/ 43 w 1606"/>
                <a:gd name="T23" fmla="*/ 1037 h 1050"/>
                <a:gd name="T24" fmla="*/ 26 w 1606"/>
                <a:gd name="T25" fmla="*/ 1024 h 1050"/>
                <a:gd name="T26" fmla="*/ 12 w 1606"/>
                <a:gd name="T27" fmla="*/ 1007 h 1050"/>
                <a:gd name="T28" fmla="*/ 3 w 1606"/>
                <a:gd name="T29" fmla="*/ 986 h 1050"/>
                <a:gd name="T30" fmla="*/ 0 w 1606"/>
                <a:gd name="T31" fmla="*/ 964 h 1050"/>
                <a:gd name="T32" fmla="*/ 0 w 1606"/>
                <a:gd name="T33" fmla="*/ 0 h 10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606" h="1050">
                  <a:moveTo>
                    <a:pt x="0" y="0"/>
                  </a:moveTo>
                  <a:lnTo>
                    <a:pt x="1606" y="0"/>
                  </a:lnTo>
                  <a:lnTo>
                    <a:pt x="1606" y="964"/>
                  </a:lnTo>
                  <a:lnTo>
                    <a:pt x="1603" y="986"/>
                  </a:lnTo>
                  <a:lnTo>
                    <a:pt x="1594" y="1007"/>
                  </a:lnTo>
                  <a:lnTo>
                    <a:pt x="1580" y="1024"/>
                  </a:lnTo>
                  <a:lnTo>
                    <a:pt x="1563" y="1037"/>
                  </a:lnTo>
                  <a:lnTo>
                    <a:pt x="1542" y="1047"/>
                  </a:lnTo>
                  <a:lnTo>
                    <a:pt x="1520" y="1050"/>
                  </a:lnTo>
                  <a:lnTo>
                    <a:pt x="86" y="1050"/>
                  </a:lnTo>
                  <a:lnTo>
                    <a:pt x="64" y="1047"/>
                  </a:lnTo>
                  <a:lnTo>
                    <a:pt x="43" y="1037"/>
                  </a:lnTo>
                  <a:lnTo>
                    <a:pt x="26" y="1024"/>
                  </a:lnTo>
                  <a:lnTo>
                    <a:pt x="12" y="1007"/>
                  </a:lnTo>
                  <a:lnTo>
                    <a:pt x="3" y="986"/>
                  </a:lnTo>
                  <a:lnTo>
                    <a:pt x="0" y="964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93" name="Freeform 325"/>
            <p:cNvSpPr>
              <a:spLocks noEditPoints="1"/>
            </p:cNvSpPr>
            <p:nvPr/>
          </p:nvSpPr>
          <p:spPr bwMode="auto">
            <a:xfrm>
              <a:off x="9258301" y="5164138"/>
              <a:ext cx="282575" cy="50800"/>
            </a:xfrm>
            <a:custGeom>
              <a:avLst/>
              <a:gdLst>
                <a:gd name="T0" fmla="*/ 551 w 1606"/>
                <a:gd name="T1" fmla="*/ 96 h 281"/>
                <a:gd name="T2" fmla="*/ 551 w 1606"/>
                <a:gd name="T3" fmla="*/ 213 h 281"/>
                <a:gd name="T4" fmla="*/ 660 w 1606"/>
                <a:gd name="T5" fmla="*/ 213 h 281"/>
                <a:gd name="T6" fmla="*/ 660 w 1606"/>
                <a:gd name="T7" fmla="*/ 96 h 281"/>
                <a:gd name="T8" fmla="*/ 551 w 1606"/>
                <a:gd name="T9" fmla="*/ 96 h 281"/>
                <a:gd name="T10" fmla="*/ 351 w 1606"/>
                <a:gd name="T11" fmla="*/ 96 h 281"/>
                <a:gd name="T12" fmla="*/ 351 w 1606"/>
                <a:gd name="T13" fmla="*/ 213 h 281"/>
                <a:gd name="T14" fmla="*/ 462 w 1606"/>
                <a:gd name="T15" fmla="*/ 213 h 281"/>
                <a:gd name="T16" fmla="*/ 462 w 1606"/>
                <a:gd name="T17" fmla="*/ 96 h 281"/>
                <a:gd name="T18" fmla="*/ 351 w 1606"/>
                <a:gd name="T19" fmla="*/ 96 h 281"/>
                <a:gd name="T20" fmla="*/ 152 w 1606"/>
                <a:gd name="T21" fmla="*/ 96 h 281"/>
                <a:gd name="T22" fmla="*/ 152 w 1606"/>
                <a:gd name="T23" fmla="*/ 213 h 281"/>
                <a:gd name="T24" fmla="*/ 262 w 1606"/>
                <a:gd name="T25" fmla="*/ 213 h 281"/>
                <a:gd name="T26" fmla="*/ 262 w 1606"/>
                <a:gd name="T27" fmla="*/ 96 h 281"/>
                <a:gd name="T28" fmla="*/ 152 w 1606"/>
                <a:gd name="T29" fmla="*/ 96 h 281"/>
                <a:gd name="T30" fmla="*/ 86 w 1606"/>
                <a:gd name="T31" fmla="*/ 0 h 281"/>
                <a:gd name="T32" fmla="*/ 1520 w 1606"/>
                <a:gd name="T33" fmla="*/ 0 h 281"/>
                <a:gd name="T34" fmla="*/ 1542 w 1606"/>
                <a:gd name="T35" fmla="*/ 3 h 281"/>
                <a:gd name="T36" fmla="*/ 1563 w 1606"/>
                <a:gd name="T37" fmla="*/ 12 h 281"/>
                <a:gd name="T38" fmla="*/ 1580 w 1606"/>
                <a:gd name="T39" fmla="*/ 25 h 281"/>
                <a:gd name="T40" fmla="*/ 1594 w 1606"/>
                <a:gd name="T41" fmla="*/ 42 h 281"/>
                <a:gd name="T42" fmla="*/ 1603 w 1606"/>
                <a:gd name="T43" fmla="*/ 63 h 281"/>
                <a:gd name="T44" fmla="*/ 1606 w 1606"/>
                <a:gd name="T45" fmla="*/ 85 h 281"/>
                <a:gd name="T46" fmla="*/ 1606 w 1606"/>
                <a:gd name="T47" fmla="*/ 281 h 281"/>
                <a:gd name="T48" fmla="*/ 0 w 1606"/>
                <a:gd name="T49" fmla="*/ 281 h 281"/>
                <a:gd name="T50" fmla="*/ 0 w 1606"/>
                <a:gd name="T51" fmla="*/ 85 h 281"/>
                <a:gd name="T52" fmla="*/ 3 w 1606"/>
                <a:gd name="T53" fmla="*/ 63 h 281"/>
                <a:gd name="T54" fmla="*/ 12 w 1606"/>
                <a:gd name="T55" fmla="*/ 42 h 281"/>
                <a:gd name="T56" fmla="*/ 26 w 1606"/>
                <a:gd name="T57" fmla="*/ 25 h 281"/>
                <a:gd name="T58" fmla="*/ 43 w 1606"/>
                <a:gd name="T59" fmla="*/ 12 h 281"/>
                <a:gd name="T60" fmla="*/ 64 w 1606"/>
                <a:gd name="T61" fmla="*/ 3 h 281"/>
                <a:gd name="T62" fmla="*/ 86 w 1606"/>
                <a:gd name="T63" fmla="*/ 0 h 2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06" h="281">
                  <a:moveTo>
                    <a:pt x="551" y="96"/>
                  </a:moveTo>
                  <a:lnTo>
                    <a:pt x="551" y="213"/>
                  </a:lnTo>
                  <a:lnTo>
                    <a:pt x="660" y="213"/>
                  </a:lnTo>
                  <a:lnTo>
                    <a:pt x="660" y="96"/>
                  </a:lnTo>
                  <a:lnTo>
                    <a:pt x="551" y="96"/>
                  </a:lnTo>
                  <a:close/>
                  <a:moveTo>
                    <a:pt x="351" y="96"/>
                  </a:moveTo>
                  <a:lnTo>
                    <a:pt x="351" y="213"/>
                  </a:lnTo>
                  <a:lnTo>
                    <a:pt x="462" y="213"/>
                  </a:lnTo>
                  <a:lnTo>
                    <a:pt x="462" y="96"/>
                  </a:lnTo>
                  <a:lnTo>
                    <a:pt x="351" y="96"/>
                  </a:lnTo>
                  <a:close/>
                  <a:moveTo>
                    <a:pt x="152" y="96"/>
                  </a:moveTo>
                  <a:lnTo>
                    <a:pt x="152" y="213"/>
                  </a:lnTo>
                  <a:lnTo>
                    <a:pt x="262" y="213"/>
                  </a:lnTo>
                  <a:lnTo>
                    <a:pt x="262" y="96"/>
                  </a:lnTo>
                  <a:lnTo>
                    <a:pt x="152" y="96"/>
                  </a:lnTo>
                  <a:close/>
                  <a:moveTo>
                    <a:pt x="86" y="0"/>
                  </a:moveTo>
                  <a:lnTo>
                    <a:pt x="1520" y="0"/>
                  </a:lnTo>
                  <a:lnTo>
                    <a:pt x="1542" y="3"/>
                  </a:lnTo>
                  <a:lnTo>
                    <a:pt x="1563" y="12"/>
                  </a:lnTo>
                  <a:lnTo>
                    <a:pt x="1580" y="25"/>
                  </a:lnTo>
                  <a:lnTo>
                    <a:pt x="1594" y="42"/>
                  </a:lnTo>
                  <a:lnTo>
                    <a:pt x="1603" y="63"/>
                  </a:lnTo>
                  <a:lnTo>
                    <a:pt x="1606" y="85"/>
                  </a:lnTo>
                  <a:lnTo>
                    <a:pt x="1606" y="281"/>
                  </a:lnTo>
                  <a:lnTo>
                    <a:pt x="0" y="281"/>
                  </a:lnTo>
                  <a:lnTo>
                    <a:pt x="0" y="85"/>
                  </a:lnTo>
                  <a:lnTo>
                    <a:pt x="3" y="63"/>
                  </a:lnTo>
                  <a:lnTo>
                    <a:pt x="12" y="42"/>
                  </a:lnTo>
                  <a:lnTo>
                    <a:pt x="26" y="25"/>
                  </a:lnTo>
                  <a:lnTo>
                    <a:pt x="43" y="12"/>
                  </a:lnTo>
                  <a:lnTo>
                    <a:pt x="64" y="3"/>
                  </a:lnTo>
                  <a:lnTo>
                    <a:pt x="8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94" name="Freeform 326"/>
            <p:cNvSpPr>
              <a:spLocks noEditPoints="1"/>
            </p:cNvSpPr>
            <p:nvPr/>
          </p:nvSpPr>
          <p:spPr bwMode="auto">
            <a:xfrm>
              <a:off x="9101138" y="4984750"/>
              <a:ext cx="596900" cy="596900"/>
            </a:xfrm>
            <a:custGeom>
              <a:avLst/>
              <a:gdLst>
                <a:gd name="T0" fmla="*/ 899 w 3384"/>
                <a:gd name="T1" fmla="*/ 855 h 3384"/>
                <a:gd name="T2" fmla="*/ 804 w 3384"/>
                <a:gd name="T3" fmla="*/ 909 h 3384"/>
                <a:gd name="T4" fmla="*/ 738 w 3384"/>
                <a:gd name="T5" fmla="*/ 996 h 3384"/>
                <a:gd name="T6" fmla="*/ 714 w 3384"/>
                <a:gd name="T7" fmla="*/ 1105 h 3384"/>
                <a:gd name="T8" fmla="*/ 725 w 3384"/>
                <a:gd name="T9" fmla="*/ 2516 h 3384"/>
                <a:gd name="T10" fmla="*/ 778 w 3384"/>
                <a:gd name="T11" fmla="*/ 2612 h 3384"/>
                <a:gd name="T12" fmla="*/ 865 w 3384"/>
                <a:gd name="T13" fmla="*/ 2677 h 3384"/>
                <a:gd name="T14" fmla="*/ 975 w 3384"/>
                <a:gd name="T15" fmla="*/ 2702 h 3384"/>
                <a:gd name="T16" fmla="*/ 2485 w 3384"/>
                <a:gd name="T17" fmla="*/ 2691 h 3384"/>
                <a:gd name="T18" fmla="*/ 2580 w 3384"/>
                <a:gd name="T19" fmla="*/ 2637 h 3384"/>
                <a:gd name="T20" fmla="*/ 2646 w 3384"/>
                <a:gd name="T21" fmla="*/ 2550 h 3384"/>
                <a:gd name="T22" fmla="*/ 2670 w 3384"/>
                <a:gd name="T23" fmla="*/ 2441 h 3384"/>
                <a:gd name="T24" fmla="*/ 2659 w 3384"/>
                <a:gd name="T25" fmla="*/ 1031 h 3384"/>
                <a:gd name="T26" fmla="*/ 2606 w 3384"/>
                <a:gd name="T27" fmla="*/ 934 h 3384"/>
                <a:gd name="T28" fmla="*/ 2519 w 3384"/>
                <a:gd name="T29" fmla="*/ 869 h 3384"/>
                <a:gd name="T30" fmla="*/ 2409 w 3384"/>
                <a:gd name="T31" fmla="*/ 845 h 3384"/>
                <a:gd name="T32" fmla="*/ 1795 w 3384"/>
                <a:gd name="T33" fmla="*/ 3 h 3384"/>
                <a:gd name="T34" fmla="*/ 2094 w 3384"/>
                <a:gd name="T35" fmla="*/ 48 h 3384"/>
                <a:gd name="T36" fmla="*/ 2373 w 3384"/>
                <a:gd name="T37" fmla="*/ 143 h 3384"/>
                <a:gd name="T38" fmla="*/ 2628 w 3384"/>
                <a:gd name="T39" fmla="*/ 282 h 3384"/>
                <a:gd name="T40" fmla="*/ 2854 w 3384"/>
                <a:gd name="T41" fmla="*/ 462 h 3384"/>
                <a:gd name="T42" fmla="*/ 3046 w 3384"/>
                <a:gd name="T43" fmla="*/ 677 h 3384"/>
                <a:gd name="T44" fmla="*/ 3199 w 3384"/>
                <a:gd name="T45" fmla="*/ 923 h 3384"/>
                <a:gd name="T46" fmla="*/ 3310 w 3384"/>
                <a:gd name="T47" fmla="*/ 1195 h 3384"/>
                <a:gd name="T48" fmla="*/ 3372 w 3384"/>
                <a:gd name="T49" fmla="*/ 1488 h 3384"/>
                <a:gd name="T50" fmla="*/ 3381 w 3384"/>
                <a:gd name="T51" fmla="*/ 1795 h 3384"/>
                <a:gd name="T52" fmla="*/ 3336 w 3384"/>
                <a:gd name="T53" fmla="*/ 2094 h 3384"/>
                <a:gd name="T54" fmla="*/ 3241 w 3384"/>
                <a:gd name="T55" fmla="*/ 2373 h 3384"/>
                <a:gd name="T56" fmla="*/ 3102 w 3384"/>
                <a:gd name="T57" fmla="*/ 2628 h 3384"/>
                <a:gd name="T58" fmla="*/ 2922 w 3384"/>
                <a:gd name="T59" fmla="*/ 2854 h 3384"/>
                <a:gd name="T60" fmla="*/ 2707 w 3384"/>
                <a:gd name="T61" fmla="*/ 3046 h 3384"/>
                <a:gd name="T62" fmla="*/ 2461 w 3384"/>
                <a:gd name="T63" fmla="*/ 3199 h 3384"/>
                <a:gd name="T64" fmla="*/ 2189 w 3384"/>
                <a:gd name="T65" fmla="*/ 3310 h 3384"/>
                <a:gd name="T66" fmla="*/ 1896 w 3384"/>
                <a:gd name="T67" fmla="*/ 3372 h 3384"/>
                <a:gd name="T68" fmla="*/ 1588 w 3384"/>
                <a:gd name="T69" fmla="*/ 3381 h 3384"/>
                <a:gd name="T70" fmla="*/ 1290 w 3384"/>
                <a:gd name="T71" fmla="*/ 3336 h 3384"/>
                <a:gd name="T72" fmla="*/ 1011 w 3384"/>
                <a:gd name="T73" fmla="*/ 3241 h 3384"/>
                <a:gd name="T74" fmla="*/ 756 w 3384"/>
                <a:gd name="T75" fmla="*/ 3102 h 3384"/>
                <a:gd name="T76" fmla="*/ 530 w 3384"/>
                <a:gd name="T77" fmla="*/ 2922 h 3384"/>
                <a:gd name="T78" fmla="*/ 338 w 3384"/>
                <a:gd name="T79" fmla="*/ 2707 h 3384"/>
                <a:gd name="T80" fmla="*/ 185 w 3384"/>
                <a:gd name="T81" fmla="*/ 2461 h 3384"/>
                <a:gd name="T82" fmla="*/ 74 w 3384"/>
                <a:gd name="T83" fmla="*/ 2189 h 3384"/>
                <a:gd name="T84" fmla="*/ 12 w 3384"/>
                <a:gd name="T85" fmla="*/ 1896 h 3384"/>
                <a:gd name="T86" fmla="*/ 3 w 3384"/>
                <a:gd name="T87" fmla="*/ 1588 h 3384"/>
                <a:gd name="T88" fmla="*/ 48 w 3384"/>
                <a:gd name="T89" fmla="*/ 1290 h 3384"/>
                <a:gd name="T90" fmla="*/ 143 w 3384"/>
                <a:gd name="T91" fmla="*/ 1011 h 3384"/>
                <a:gd name="T92" fmla="*/ 282 w 3384"/>
                <a:gd name="T93" fmla="*/ 756 h 3384"/>
                <a:gd name="T94" fmla="*/ 462 w 3384"/>
                <a:gd name="T95" fmla="*/ 530 h 3384"/>
                <a:gd name="T96" fmla="*/ 677 w 3384"/>
                <a:gd name="T97" fmla="*/ 338 h 3384"/>
                <a:gd name="T98" fmla="*/ 923 w 3384"/>
                <a:gd name="T99" fmla="*/ 185 h 3384"/>
                <a:gd name="T100" fmla="*/ 1195 w 3384"/>
                <a:gd name="T101" fmla="*/ 74 h 3384"/>
                <a:gd name="T102" fmla="*/ 1488 w 3384"/>
                <a:gd name="T103" fmla="*/ 12 h 3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384" h="3384">
                  <a:moveTo>
                    <a:pt x="975" y="845"/>
                  </a:moveTo>
                  <a:lnTo>
                    <a:pt x="936" y="847"/>
                  </a:lnTo>
                  <a:lnTo>
                    <a:pt x="899" y="855"/>
                  </a:lnTo>
                  <a:lnTo>
                    <a:pt x="865" y="869"/>
                  </a:lnTo>
                  <a:lnTo>
                    <a:pt x="833" y="887"/>
                  </a:lnTo>
                  <a:lnTo>
                    <a:pt x="804" y="909"/>
                  </a:lnTo>
                  <a:lnTo>
                    <a:pt x="778" y="934"/>
                  </a:lnTo>
                  <a:lnTo>
                    <a:pt x="756" y="964"/>
                  </a:lnTo>
                  <a:lnTo>
                    <a:pt x="738" y="996"/>
                  </a:lnTo>
                  <a:lnTo>
                    <a:pt x="725" y="1031"/>
                  </a:lnTo>
                  <a:lnTo>
                    <a:pt x="717" y="1067"/>
                  </a:lnTo>
                  <a:lnTo>
                    <a:pt x="714" y="1105"/>
                  </a:lnTo>
                  <a:lnTo>
                    <a:pt x="714" y="2441"/>
                  </a:lnTo>
                  <a:lnTo>
                    <a:pt x="717" y="2480"/>
                  </a:lnTo>
                  <a:lnTo>
                    <a:pt x="725" y="2516"/>
                  </a:lnTo>
                  <a:lnTo>
                    <a:pt x="738" y="2550"/>
                  </a:lnTo>
                  <a:lnTo>
                    <a:pt x="756" y="2583"/>
                  </a:lnTo>
                  <a:lnTo>
                    <a:pt x="778" y="2612"/>
                  </a:lnTo>
                  <a:lnTo>
                    <a:pt x="804" y="2637"/>
                  </a:lnTo>
                  <a:lnTo>
                    <a:pt x="833" y="2660"/>
                  </a:lnTo>
                  <a:lnTo>
                    <a:pt x="865" y="2677"/>
                  </a:lnTo>
                  <a:lnTo>
                    <a:pt x="899" y="2691"/>
                  </a:lnTo>
                  <a:lnTo>
                    <a:pt x="936" y="2699"/>
                  </a:lnTo>
                  <a:lnTo>
                    <a:pt x="975" y="2702"/>
                  </a:lnTo>
                  <a:lnTo>
                    <a:pt x="2409" y="2702"/>
                  </a:lnTo>
                  <a:lnTo>
                    <a:pt x="2448" y="2699"/>
                  </a:lnTo>
                  <a:lnTo>
                    <a:pt x="2485" y="2691"/>
                  </a:lnTo>
                  <a:lnTo>
                    <a:pt x="2519" y="2677"/>
                  </a:lnTo>
                  <a:lnTo>
                    <a:pt x="2551" y="2660"/>
                  </a:lnTo>
                  <a:lnTo>
                    <a:pt x="2580" y="2637"/>
                  </a:lnTo>
                  <a:lnTo>
                    <a:pt x="2606" y="2612"/>
                  </a:lnTo>
                  <a:lnTo>
                    <a:pt x="2628" y="2583"/>
                  </a:lnTo>
                  <a:lnTo>
                    <a:pt x="2646" y="2550"/>
                  </a:lnTo>
                  <a:lnTo>
                    <a:pt x="2659" y="2516"/>
                  </a:lnTo>
                  <a:lnTo>
                    <a:pt x="2667" y="2480"/>
                  </a:lnTo>
                  <a:lnTo>
                    <a:pt x="2670" y="2441"/>
                  </a:lnTo>
                  <a:lnTo>
                    <a:pt x="2670" y="1105"/>
                  </a:lnTo>
                  <a:lnTo>
                    <a:pt x="2667" y="1067"/>
                  </a:lnTo>
                  <a:lnTo>
                    <a:pt x="2659" y="1031"/>
                  </a:lnTo>
                  <a:lnTo>
                    <a:pt x="2646" y="996"/>
                  </a:lnTo>
                  <a:lnTo>
                    <a:pt x="2628" y="964"/>
                  </a:lnTo>
                  <a:lnTo>
                    <a:pt x="2606" y="934"/>
                  </a:lnTo>
                  <a:lnTo>
                    <a:pt x="2580" y="909"/>
                  </a:lnTo>
                  <a:lnTo>
                    <a:pt x="2551" y="887"/>
                  </a:lnTo>
                  <a:lnTo>
                    <a:pt x="2519" y="869"/>
                  </a:lnTo>
                  <a:lnTo>
                    <a:pt x="2485" y="855"/>
                  </a:lnTo>
                  <a:lnTo>
                    <a:pt x="2448" y="847"/>
                  </a:lnTo>
                  <a:lnTo>
                    <a:pt x="2409" y="845"/>
                  </a:lnTo>
                  <a:lnTo>
                    <a:pt x="975" y="845"/>
                  </a:lnTo>
                  <a:close/>
                  <a:moveTo>
                    <a:pt x="1691" y="0"/>
                  </a:moveTo>
                  <a:lnTo>
                    <a:pt x="1795" y="3"/>
                  </a:lnTo>
                  <a:lnTo>
                    <a:pt x="1896" y="12"/>
                  </a:lnTo>
                  <a:lnTo>
                    <a:pt x="1997" y="28"/>
                  </a:lnTo>
                  <a:lnTo>
                    <a:pt x="2094" y="48"/>
                  </a:lnTo>
                  <a:lnTo>
                    <a:pt x="2189" y="74"/>
                  </a:lnTo>
                  <a:lnTo>
                    <a:pt x="2283" y="106"/>
                  </a:lnTo>
                  <a:lnTo>
                    <a:pt x="2373" y="143"/>
                  </a:lnTo>
                  <a:lnTo>
                    <a:pt x="2461" y="185"/>
                  </a:lnTo>
                  <a:lnTo>
                    <a:pt x="2546" y="231"/>
                  </a:lnTo>
                  <a:lnTo>
                    <a:pt x="2628" y="282"/>
                  </a:lnTo>
                  <a:lnTo>
                    <a:pt x="2707" y="338"/>
                  </a:lnTo>
                  <a:lnTo>
                    <a:pt x="2782" y="398"/>
                  </a:lnTo>
                  <a:lnTo>
                    <a:pt x="2854" y="462"/>
                  </a:lnTo>
                  <a:lnTo>
                    <a:pt x="2922" y="530"/>
                  </a:lnTo>
                  <a:lnTo>
                    <a:pt x="2986" y="602"/>
                  </a:lnTo>
                  <a:lnTo>
                    <a:pt x="3046" y="677"/>
                  </a:lnTo>
                  <a:lnTo>
                    <a:pt x="3102" y="756"/>
                  </a:lnTo>
                  <a:lnTo>
                    <a:pt x="3153" y="838"/>
                  </a:lnTo>
                  <a:lnTo>
                    <a:pt x="3199" y="923"/>
                  </a:lnTo>
                  <a:lnTo>
                    <a:pt x="3241" y="1011"/>
                  </a:lnTo>
                  <a:lnTo>
                    <a:pt x="3278" y="1101"/>
                  </a:lnTo>
                  <a:lnTo>
                    <a:pt x="3310" y="1195"/>
                  </a:lnTo>
                  <a:lnTo>
                    <a:pt x="3336" y="1290"/>
                  </a:lnTo>
                  <a:lnTo>
                    <a:pt x="3356" y="1387"/>
                  </a:lnTo>
                  <a:lnTo>
                    <a:pt x="3372" y="1488"/>
                  </a:lnTo>
                  <a:lnTo>
                    <a:pt x="3381" y="1588"/>
                  </a:lnTo>
                  <a:lnTo>
                    <a:pt x="3384" y="1691"/>
                  </a:lnTo>
                  <a:lnTo>
                    <a:pt x="3381" y="1795"/>
                  </a:lnTo>
                  <a:lnTo>
                    <a:pt x="3372" y="1896"/>
                  </a:lnTo>
                  <a:lnTo>
                    <a:pt x="3356" y="1997"/>
                  </a:lnTo>
                  <a:lnTo>
                    <a:pt x="3336" y="2094"/>
                  </a:lnTo>
                  <a:lnTo>
                    <a:pt x="3310" y="2189"/>
                  </a:lnTo>
                  <a:lnTo>
                    <a:pt x="3278" y="2283"/>
                  </a:lnTo>
                  <a:lnTo>
                    <a:pt x="3241" y="2373"/>
                  </a:lnTo>
                  <a:lnTo>
                    <a:pt x="3199" y="2461"/>
                  </a:lnTo>
                  <a:lnTo>
                    <a:pt x="3153" y="2546"/>
                  </a:lnTo>
                  <a:lnTo>
                    <a:pt x="3102" y="2628"/>
                  </a:lnTo>
                  <a:lnTo>
                    <a:pt x="3046" y="2707"/>
                  </a:lnTo>
                  <a:lnTo>
                    <a:pt x="2986" y="2782"/>
                  </a:lnTo>
                  <a:lnTo>
                    <a:pt x="2922" y="2854"/>
                  </a:lnTo>
                  <a:lnTo>
                    <a:pt x="2854" y="2922"/>
                  </a:lnTo>
                  <a:lnTo>
                    <a:pt x="2782" y="2986"/>
                  </a:lnTo>
                  <a:lnTo>
                    <a:pt x="2707" y="3046"/>
                  </a:lnTo>
                  <a:lnTo>
                    <a:pt x="2628" y="3102"/>
                  </a:lnTo>
                  <a:lnTo>
                    <a:pt x="2546" y="3153"/>
                  </a:lnTo>
                  <a:lnTo>
                    <a:pt x="2461" y="3199"/>
                  </a:lnTo>
                  <a:lnTo>
                    <a:pt x="2373" y="3241"/>
                  </a:lnTo>
                  <a:lnTo>
                    <a:pt x="2283" y="3278"/>
                  </a:lnTo>
                  <a:lnTo>
                    <a:pt x="2189" y="3310"/>
                  </a:lnTo>
                  <a:lnTo>
                    <a:pt x="2094" y="3336"/>
                  </a:lnTo>
                  <a:lnTo>
                    <a:pt x="1997" y="3356"/>
                  </a:lnTo>
                  <a:lnTo>
                    <a:pt x="1896" y="3372"/>
                  </a:lnTo>
                  <a:lnTo>
                    <a:pt x="1795" y="3381"/>
                  </a:lnTo>
                  <a:lnTo>
                    <a:pt x="1691" y="3384"/>
                  </a:lnTo>
                  <a:lnTo>
                    <a:pt x="1588" y="3381"/>
                  </a:lnTo>
                  <a:lnTo>
                    <a:pt x="1488" y="3372"/>
                  </a:lnTo>
                  <a:lnTo>
                    <a:pt x="1387" y="3356"/>
                  </a:lnTo>
                  <a:lnTo>
                    <a:pt x="1290" y="3336"/>
                  </a:lnTo>
                  <a:lnTo>
                    <a:pt x="1195" y="3310"/>
                  </a:lnTo>
                  <a:lnTo>
                    <a:pt x="1101" y="3278"/>
                  </a:lnTo>
                  <a:lnTo>
                    <a:pt x="1011" y="3241"/>
                  </a:lnTo>
                  <a:lnTo>
                    <a:pt x="923" y="3199"/>
                  </a:lnTo>
                  <a:lnTo>
                    <a:pt x="838" y="3153"/>
                  </a:lnTo>
                  <a:lnTo>
                    <a:pt x="756" y="3102"/>
                  </a:lnTo>
                  <a:lnTo>
                    <a:pt x="677" y="3046"/>
                  </a:lnTo>
                  <a:lnTo>
                    <a:pt x="602" y="2986"/>
                  </a:lnTo>
                  <a:lnTo>
                    <a:pt x="530" y="2922"/>
                  </a:lnTo>
                  <a:lnTo>
                    <a:pt x="462" y="2854"/>
                  </a:lnTo>
                  <a:lnTo>
                    <a:pt x="398" y="2782"/>
                  </a:lnTo>
                  <a:lnTo>
                    <a:pt x="338" y="2707"/>
                  </a:lnTo>
                  <a:lnTo>
                    <a:pt x="282" y="2628"/>
                  </a:lnTo>
                  <a:lnTo>
                    <a:pt x="231" y="2546"/>
                  </a:lnTo>
                  <a:lnTo>
                    <a:pt x="185" y="2461"/>
                  </a:lnTo>
                  <a:lnTo>
                    <a:pt x="143" y="2373"/>
                  </a:lnTo>
                  <a:lnTo>
                    <a:pt x="106" y="2283"/>
                  </a:lnTo>
                  <a:lnTo>
                    <a:pt x="74" y="2189"/>
                  </a:lnTo>
                  <a:lnTo>
                    <a:pt x="48" y="2094"/>
                  </a:lnTo>
                  <a:lnTo>
                    <a:pt x="28" y="1997"/>
                  </a:lnTo>
                  <a:lnTo>
                    <a:pt x="12" y="1896"/>
                  </a:lnTo>
                  <a:lnTo>
                    <a:pt x="3" y="1795"/>
                  </a:lnTo>
                  <a:lnTo>
                    <a:pt x="0" y="1691"/>
                  </a:lnTo>
                  <a:lnTo>
                    <a:pt x="3" y="1588"/>
                  </a:lnTo>
                  <a:lnTo>
                    <a:pt x="12" y="1488"/>
                  </a:lnTo>
                  <a:lnTo>
                    <a:pt x="28" y="1387"/>
                  </a:lnTo>
                  <a:lnTo>
                    <a:pt x="48" y="1290"/>
                  </a:lnTo>
                  <a:lnTo>
                    <a:pt x="74" y="1195"/>
                  </a:lnTo>
                  <a:lnTo>
                    <a:pt x="106" y="1101"/>
                  </a:lnTo>
                  <a:lnTo>
                    <a:pt x="143" y="1011"/>
                  </a:lnTo>
                  <a:lnTo>
                    <a:pt x="185" y="923"/>
                  </a:lnTo>
                  <a:lnTo>
                    <a:pt x="231" y="838"/>
                  </a:lnTo>
                  <a:lnTo>
                    <a:pt x="282" y="756"/>
                  </a:lnTo>
                  <a:lnTo>
                    <a:pt x="338" y="677"/>
                  </a:lnTo>
                  <a:lnTo>
                    <a:pt x="398" y="602"/>
                  </a:lnTo>
                  <a:lnTo>
                    <a:pt x="462" y="530"/>
                  </a:lnTo>
                  <a:lnTo>
                    <a:pt x="530" y="462"/>
                  </a:lnTo>
                  <a:lnTo>
                    <a:pt x="602" y="398"/>
                  </a:lnTo>
                  <a:lnTo>
                    <a:pt x="677" y="338"/>
                  </a:lnTo>
                  <a:lnTo>
                    <a:pt x="756" y="282"/>
                  </a:lnTo>
                  <a:lnTo>
                    <a:pt x="838" y="231"/>
                  </a:lnTo>
                  <a:lnTo>
                    <a:pt x="923" y="185"/>
                  </a:lnTo>
                  <a:lnTo>
                    <a:pt x="1011" y="143"/>
                  </a:lnTo>
                  <a:lnTo>
                    <a:pt x="1101" y="106"/>
                  </a:lnTo>
                  <a:lnTo>
                    <a:pt x="1195" y="74"/>
                  </a:lnTo>
                  <a:lnTo>
                    <a:pt x="1290" y="48"/>
                  </a:lnTo>
                  <a:lnTo>
                    <a:pt x="1387" y="28"/>
                  </a:lnTo>
                  <a:lnTo>
                    <a:pt x="1488" y="12"/>
                  </a:lnTo>
                  <a:lnTo>
                    <a:pt x="1588" y="3"/>
                  </a:lnTo>
                  <a:lnTo>
                    <a:pt x="169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902" name="Group 901"/>
          <p:cNvGrpSpPr/>
          <p:nvPr/>
        </p:nvGrpSpPr>
        <p:grpSpPr>
          <a:xfrm>
            <a:off x="8131659" y="4984750"/>
            <a:ext cx="596900" cy="596900"/>
            <a:chOff x="8112125" y="4984750"/>
            <a:chExt cx="596900" cy="59690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99" name="Freeform 331"/>
            <p:cNvSpPr>
              <a:spLocks/>
            </p:cNvSpPr>
            <p:nvPr/>
          </p:nvSpPr>
          <p:spPr bwMode="auto">
            <a:xfrm>
              <a:off x="8335963" y="5210175"/>
              <a:ext cx="207963" cy="206375"/>
            </a:xfrm>
            <a:custGeom>
              <a:avLst/>
              <a:gdLst>
                <a:gd name="T0" fmla="*/ 1045 w 1173"/>
                <a:gd name="T1" fmla="*/ 0 h 1174"/>
                <a:gd name="T2" fmla="*/ 1077 w 1173"/>
                <a:gd name="T3" fmla="*/ 53 h 1174"/>
                <a:gd name="T4" fmla="*/ 1105 w 1173"/>
                <a:gd name="T5" fmla="*/ 108 h 1174"/>
                <a:gd name="T6" fmla="*/ 1129 w 1173"/>
                <a:gd name="T7" fmla="*/ 167 h 1174"/>
                <a:gd name="T8" fmla="*/ 1148 w 1173"/>
                <a:gd name="T9" fmla="*/ 227 h 1174"/>
                <a:gd name="T10" fmla="*/ 1161 w 1173"/>
                <a:gd name="T11" fmla="*/ 290 h 1174"/>
                <a:gd name="T12" fmla="*/ 1170 w 1173"/>
                <a:gd name="T13" fmla="*/ 354 h 1174"/>
                <a:gd name="T14" fmla="*/ 1173 w 1173"/>
                <a:gd name="T15" fmla="*/ 420 h 1174"/>
                <a:gd name="T16" fmla="*/ 1170 w 1173"/>
                <a:gd name="T17" fmla="*/ 489 h 1174"/>
                <a:gd name="T18" fmla="*/ 1160 w 1173"/>
                <a:gd name="T19" fmla="*/ 555 h 1174"/>
                <a:gd name="T20" fmla="*/ 1146 w 1173"/>
                <a:gd name="T21" fmla="*/ 620 h 1174"/>
                <a:gd name="T22" fmla="*/ 1126 w 1173"/>
                <a:gd name="T23" fmla="*/ 683 h 1174"/>
                <a:gd name="T24" fmla="*/ 1100 w 1173"/>
                <a:gd name="T25" fmla="*/ 743 h 1174"/>
                <a:gd name="T26" fmla="*/ 1069 w 1173"/>
                <a:gd name="T27" fmla="*/ 800 h 1174"/>
                <a:gd name="T28" fmla="*/ 1034 w 1173"/>
                <a:gd name="T29" fmla="*/ 854 h 1174"/>
                <a:gd name="T30" fmla="*/ 995 w 1173"/>
                <a:gd name="T31" fmla="*/ 905 h 1174"/>
                <a:gd name="T32" fmla="*/ 951 w 1173"/>
                <a:gd name="T33" fmla="*/ 952 h 1174"/>
                <a:gd name="T34" fmla="*/ 904 w 1173"/>
                <a:gd name="T35" fmla="*/ 996 h 1174"/>
                <a:gd name="T36" fmla="*/ 854 w 1173"/>
                <a:gd name="T37" fmla="*/ 1035 h 1174"/>
                <a:gd name="T38" fmla="*/ 799 w 1173"/>
                <a:gd name="T39" fmla="*/ 1070 h 1174"/>
                <a:gd name="T40" fmla="*/ 742 w 1173"/>
                <a:gd name="T41" fmla="*/ 1101 h 1174"/>
                <a:gd name="T42" fmla="*/ 682 w 1173"/>
                <a:gd name="T43" fmla="*/ 1127 h 1174"/>
                <a:gd name="T44" fmla="*/ 619 w 1173"/>
                <a:gd name="T45" fmla="*/ 1146 h 1174"/>
                <a:gd name="T46" fmla="*/ 554 w 1173"/>
                <a:gd name="T47" fmla="*/ 1162 h 1174"/>
                <a:gd name="T48" fmla="*/ 488 w 1173"/>
                <a:gd name="T49" fmla="*/ 1171 h 1174"/>
                <a:gd name="T50" fmla="*/ 418 w 1173"/>
                <a:gd name="T51" fmla="*/ 1174 h 1174"/>
                <a:gd name="T52" fmla="*/ 353 w 1173"/>
                <a:gd name="T53" fmla="*/ 1171 h 1174"/>
                <a:gd name="T54" fmla="*/ 289 w 1173"/>
                <a:gd name="T55" fmla="*/ 1163 h 1174"/>
                <a:gd name="T56" fmla="*/ 226 w 1173"/>
                <a:gd name="T57" fmla="*/ 1148 h 1174"/>
                <a:gd name="T58" fmla="*/ 166 w 1173"/>
                <a:gd name="T59" fmla="*/ 1130 h 1174"/>
                <a:gd name="T60" fmla="*/ 107 w 1173"/>
                <a:gd name="T61" fmla="*/ 1106 h 1174"/>
                <a:gd name="T62" fmla="*/ 52 w 1173"/>
                <a:gd name="T63" fmla="*/ 1078 h 1174"/>
                <a:gd name="T64" fmla="*/ 0 w 1173"/>
                <a:gd name="T65" fmla="*/ 1046 h 1174"/>
                <a:gd name="T66" fmla="*/ 1045 w 1173"/>
                <a:gd name="T67" fmla="*/ 0 h 1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173" h="1174">
                  <a:moveTo>
                    <a:pt x="1045" y="0"/>
                  </a:moveTo>
                  <a:lnTo>
                    <a:pt x="1077" y="53"/>
                  </a:lnTo>
                  <a:lnTo>
                    <a:pt x="1105" y="108"/>
                  </a:lnTo>
                  <a:lnTo>
                    <a:pt x="1129" y="167"/>
                  </a:lnTo>
                  <a:lnTo>
                    <a:pt x="1148" y="227"/>
                  </a:lnTo>
                  <a:lnTo>
                    <a:pt x="1161" y="290"/>
                  </a:lnTo>
                  <a:lnTo>
                    <a:pt x="1170" y="354"/>
                  </a:lnTo>
                  <a:lnTo>
                    <a:pt x="1173" y="420"/>
                  </a:lnTo>
                  <a:lnTo>
                    <a:pt x="1170" y="489"/>
                  </a:lnTo>
                  <a:lnTo>
                    <a:pt x="1160" y="555"/>
                  </a:lnTo>
                  <a:lnTo>
                    <a:pt x="1146" y="620"/>
                  </a:lnTo>
                  <a:lnTo>
                    <a:pt x="1126" y="683"/>
                  </a:lnTo>
                  <a:lnTo>
                    <a:pt x="1100" y="743"/>
                  </a:lnTo>
                  <a:lnTo>
                    <a:pt x="1069" y="800"/>
                  </a:lnTo>
                  <a:lnTo>
                    <a:pt x="1034" y="854"/>
                  </a:lnTo>
                  <a:lnTo>
                    <a:pt x="995" y="905"/>
                  </a:lnTo>
                  <a:lnTo>
                    <a:pt x="951" y="952"/>
                  </a:lnTo>
                  <a:lnTo>
                    <a:pt x="904" y="996"/>
                  </a:lnTo>
                  <a:lnTo>
                    <a:pt x="854" y="1035"/>
                  </a:lnTo>
                  <a:lnTo>
                    <a:pt x="799" y="1070"/>
                  </a:lnTo>
                  <a:lnTo>
                    <a:pt x="742" y="1101"/>
                  </a:lnTo>
                  <a:lnTo>
                    <a:pt x="682" y="1127"/>
                  </a:lnTo>
                  <a:lnTo>
                    <a:pt x="619" y="1146"/>
                  </a:lnTo>
                  <a:lnTo>
                    <a:pt x="554" y="1162"/>
                  </a:lnTo>
                  <a:lnTo>
                    <a:pt x="488" y="1171"/>
                  </a:lnTo>
                  <a:lnTo>
                    <a:pt x="418" y="1174"/>
                  </a:lnTo>
                  <a:lnTo>
                    <a:pt x="353" y="1171"/>
                  </a:lnTo>
                  <a:lnTo>
                    <a:pt x="289" y="1163"/>
                  </a:lnTo>
                  <a:lnTo>
                    <a:pt x="226" y="1148"/>
                  </a:lnTo>
                  <a:lnTo>
                    <a:pt x="166" y="1130"/>
                  </a:lnTo>
                  <a:lnTo>
                    <a:pt x="107" y="1106"/>
                  </a:lnTo>
                  <a:lnTo>
                    <a:pt x="52" y="1078"/>
                  </a:lnTo>
                  <a:lnTo>
                    <a:pt x="0" y="1046"/>
                  </a:lnTo>
                  <a:lnTo>
                    <a:pt x="104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0" name="Freeform 332"/>
            <p:cNvSpPr>
              <a:spLocks/>
            </p:cNvSpPr>
            <p:nvPr/>
          </p:nvSpPr>
          <p:spPr bwMode="auto">
            <a:xfrm>
              <a:off x="8277225" y="5151438"/>
              <a:ext cx="215900" cy="214313"/>
            </a:xfrm>
            <a:custGeom>
              <a:avLst/>
              <a:gdLst>
                <a:gd name="T0" fmla="*/ 753 w 1221"/>
                <a:gd name="T1" fmla="*/ 0 h 1220"/>
                <a:gd name="T2" fmla="*/ 820 w 1221"/>
                <a:gd name="T3" fmla="*/ 3 h 1220"/>
                <a:gd name="T4" fmla="*/ 883 w 1221"/>
                <a:gd name="T5" fmla="*/ 12 h 1220"/>
                <a:gd name="T6" fmla="*/ 945 w 1221"/>
                <a:gd name="T7" fmla="*/ 25 h 1220"/>
                <a:gd name="T8" fmla="*/ 1005 w 1221"/>
                <a:gd name="T9" fmla="*/ 43 h 1220"/>
                <a:gd name="T10" fmla="*/ 1063 w 1221"/>
                <a:gd name="T11" fmla="*/ 67 h 1220"/>
                <a:gd name="T12" fmla="*/ 1118 w 1221"/>
                <a:gd name="T13" fmla="*/ 95 h 1220"/>
                <a:gd name="T14" fmla="*/ 1170 w 1221"/>
                <a:gd name="T15" fmla="*/ 127 h 1220"/>
                <a:gd name="T16" fmla="*/ 1221 w 1221"/>
                <a:gd name="T17" fmla="*/ 162 h 1220"/>
                <a:gd name="T18" fmla="*/ 162 w 1221"/>
                <a:gd name="T19" fmla="*/ 1220 h 1220"/>
                <a:gd name="T20" fmla="*/ 126 w 1221"/>
                <a:gd name="T21" fmla="*/ 1170 h 1220"/>
                <a:gd name="T22" fmla="*/ 95 w 1221"/>
                <a:gd name="T23" fmla="*/ 1118 h 1220"/>
                <a:gd name="T24" fmla="*/ 67 w 1221"/>
                <a:gd name="T25" fmla="*/ 1063 h 1220"/>
                <a:gd name="T26" fmla="*/ 43 w 1221"/>
                <a:gd name="T27" fmla="*/ 1005 h 1220"/>
                <a:gd name="T28" fmla="*/ 25 w 1221"/>
                <a:gd name="T29" fmla="*/ 945 h 1220"/>
                <a:gd name="T30" fmla="*/ 12 w 1221"/>
                <a:gd name="T31" fmla="*/ 883 h 1220"/>
                <a:gd name="T32" fmla="*/ 3 w 1221"/>
                <a:gd name="T33" fmla="*/ 820 h 1220"/>
                <a:gd name="T34" fmla="*/ 0 w 1221"/>
                <a:gd name="T35" fmla="*/ 754 h 1220"/>
                <a:gd name="T36" fmla="*/ 3 w 1221"/>
                <a:gd name="T37" fmla="*/ 685 h 1220"/>
                <a:gd name="T38" fmla="*/ 13 w 1221"/>
                <a:gd name="T39" fmla="*/ 619 h 1220"/>
                <a:gd name="T40" fmla="*/ 27 w 1221"/>
                <a:gd name="T41" fmla="*/ 554 h 1220"/>
                <a:gd name="T42" fmla="*/ 47 w 1221"/>
                <a:gd name="T43" fmla="*/ 492 h 1220"/>
                <a:gd name="T44" fmla="*/ 73 w 1221"/>
                <a:gd name="T45" fmla="*/ 431 h 1220"/>
                <a:gd name="T46" fmla="*/ 104 w 1221"/>
                <a:gd name="T47" fmla="*/ 374 h 1220"/>
                <a:gd name="T48" fmla="*/ 139 w 1221"/>
                <a:gd name="T49" fmla="*/ 319 h 1220"/>
                <a:gd name="T50" fmla="*/ 178 w 1221"/>
                <a:gd name="T51" fmla="*/ 269 h 1220"/>
                <a:gd name="T52" fmla="*/ 222 w 1221"/>
                <a:gd name="T53" fmla="*/ 221 h 1220"/>
                <a:gd name="T54" fmla="*/ 269 w 1221"/>
                <a:gd name="T55" fmla="*/ 178 h 1220"/>
                <a:gd name="T56" fmla="*/ 319 w 1221"/>
                <a:gd name="T57" fmla="*/ 139 h 1220"/>
                <a:gd name="T58" fmla="*/ 374 w 1221"/>
                <a:gd name="T59" fmla="*/ 103 h 1220"/>
                <a:gd name="T60" fmla="*/ 431 w 1221"/>
                <a:gd name="T61" fmla="*/ 73 h 1220"/>
                <a:gd name="T62" fmla="*/ 491 w 1221"/>
                <a:gd name="T63" fmla="*/ 48 h 1220"/>
                <a:gd name="T64" fmla="*/ 554 w 1221"/>
                <a:gd name="T65" fmla="*/ 27 h 1220"/>
                <a:gd name="T66" fmla="*/ 619 w 1221"/>
                <a:gd name="T67" fmla="*/ 13 h 1220"/>
                <a:gd name="T68" fmla="*/ 685 w 1221"/>
                <a:gd name="T69" fmla="*/ 3 h 1220"/>
                <a:gd name="T70" fmla="*/ 753 w 1221"/>
                <a:gd name="T71" fmla="*/ 0 h 1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221" h="1220">
                  <a:moveTo>
                    <a:pt x="753" y="0"/>
                  </a:moveTo>
                  <a:lnTo>
                    <a:pt x="820" y="3"/>
                  </a:lnTo>
                  <a:lnTo>
                    <a:pt x="883" y="12"/>
                  </a:lnTo>
                  <a:lnTo>
                    <a:pt x="945" y="25"/>
                  </a:lnTo>
                  <a:lnTo>
                    <a:pt x="1005" y="43"/>
                  </a:lnTo>
                  <a:lnTo>
                    <a:pt x="1063" y="67"/>
                  </a:lnTo>
                  <a:lnTo>
                    <a:pt x="1118" y="95"/>
                  </a:lnTo>
                  <a:lnTo>
                    <a:pt x="1170" y="127"/>
                  </a:lnTo>
                  <a:lnTo>
                    <a:pt x="1221" y="162"/>
                  </a:lnTo>
                  <a:lnTo>
                    <a:pt x="162" y="1220"/>
                  </a:lnTo>
                  <a:lnTo>
                    <a:pt x="126" y="1170"/>
                  </a:lnTo>
                  <a:lnTo>
                    <a:pt x="95" y="1118"/>
                  </a:lnTo>
                  <a:lnTo>
                    <a:pt x="67" y="1063"/>
                  </a:lnTo>
                  <a:lnTo>
                    <a:pt x="43" y="1005"/>
                  </a:lnTo>
                  <a:lnTo>
                    <a:pt x="25" y="945"/>
                  </a:lnTo>
                  <a:lnTo>
                    <a:pt x="12" y="883"/>
                  </a:lnTo>
                  <a:lnTo>
                    <a:pt x="3" y="820"/>
                  </a:lnTo>
                  <a:lnTo>
                    <a:pt x="0" y="754"/>
                  </a:lnTo>
                  <a:lnTo>
                    <a:pt x="3" y="685"/>
                  </a:lnTo>
                  <a:lnTo>
                    <a:pt x="13" y="619"/>
                  </a:lnTo>
                  <a:lnTo>
                    <a:pt x="27" y="554"/>
                  </a:lnTo>
                  <a:lnTo>
                    <a:pt x="47" y="492"/>
                  </a:lnTo>
                  <a:lnTo>
                    <a:pt x="73" y="431"/>
                  </a:lnTo>
                  <a:lnTo>
                    <a:pt x="104" y="374"/>
                  </a:lnTo>
                  <a:lnTo>
                    <a:pt x="139" y="319"/>
                  </a:lnTo>
                  <a:lnTo>
                    <a:pt x="178" y="269"/>
                  </a:lnTo>
                  <a:lnTo>
                    <a:pt x="222" y="221"/>
                  </a:lnTo>
                  <a:lnTo>
                    <a:pt x="269" y="178"/>
                  </a:lnTo>
                  <a:lnTo>
                    <a:pt x="319" y="139"/>
                  </a:lnTo>
                  <a:lnTo>
                    <a:pt x="374" y="103"/>
                  </a:lnTo>
                  <a:lnTo>
                    <a:pt x="431" y="73"/>
                  </a:lnTo>
                  <a:lnTo>
                    <a:pt x="491" y="48"/>
                  </a:lnTo>
                  <a:lnTo>
                    <a:pt x="554" y="27"/>
                  </a:lnTo>
                  <a:lnTo>
                    <a:pt x="619" y="13"/>
                  </a:lnTo>
                  <a:lnTo>
                    <a:pt x="685" y="3"/>
                  </a:lnTo>
                  <a:lnTo>
                    <a:pt x="75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1" name="Freeform 333"/>
            <p:cNvSpPr>
              <a:spLocks noEditPoints="1"/>
            </p:cNvSpPr>
            <p:nvPr/>
          </p:nvSpPr>
          <p:spPr bwMode="auto">
            <a:xfrm>
              <a:off x="8112125" y="4984750"/>
              <a:ext cx="596900" cy="596900"/>
            </a:xfrm>
            <a:custGeom>
              <a:avLst/>
              <a:gdLst>
                <a:gd name="T0" fmla="*/ 1532 w 3384"/>
                <a:gd name="T1" fmla="*/ 721 h 3384"/>
                <a:gd name="T2" fmla="*/ 1307 w 3384"/>
                <a:gd name="T3" fmla="*/ 787 h 3384"/>
                <a:gd name="T4" fmla="*/ 1110 w 3384"/>
                <a:gd name="T5" fmla="*/ 899 h 3384"/>
                <a:gd name="T6" fmla="*/ 942 w 3384"/>
                <a:gd name="T7" fmla="*/ 1053 h 3384"/>
                <a:gd name="T8" fmla="*/ 815 w 3384"/>
                <a:gd name="T9" fmla="*/ 1243 h 3384"/>
                <a:gd name="T10" fmla="*/ 733 w 3384"/>
                <a:gd name="T11" fmla="*/ 1459 h 3384"/>
                <a:gd name="T12" fmla="*/ 704 w 3384"/>
                <a:gd name="T13" fmla="*/ 1696 h 3384"/>
                <a:gd name="T14" fmla="*/ 733 w 3384"/>
                <a:gd name="T15" fmla="*/ 1933 h 3384"/>
                <a:gd name="T16" fmla="*/ 815 w 3384"/>
                <a:gd name="T17" fmla="*/ 2149 h 3384"/>
                <a:gd name="T18" fmla="*/ 942 w 3384"/>
                <a:gd name="T19" fmla="*/ 2338 h 3384"/>
                <a:gd name="T20" fmla="*/ 1110 w 3384"/>
                <a:gd name="T21" fmla="*/ 2493 h 3384"/>
                <a:gd name="T22" fmla="*/ 1307 w 3384"/>
                <a:gd name="T23" fmla="*/ 2606 h 3384"/>
                <a:gd name="T24" fmla="*/ 1532 w 3384"/>
                <a:gd name="T25" fmla="*/ 2670 h 3384"/>
                <a:gd name="T26" fmla="*/ 1773 w 3384"/>
                <a:gd name="T27" fmla="*/ 2681 h 3384"/>
                <a:gd name="T28" fmla="*/ 2004 w 3384"/>
                <a:gd name="T29" fmla="*/ 2633 h 3384"/>
                <a:gd name="T30" fmla="*/ 2212 w 3384"/>
                <a:gd name="T31" fmla="*/ 2535 h 3384"/>
                <a:gd name="T32" fmla="*/ 2390 w 3384"/>
                <a:gd name="T33" fmla="*/ 2394 h 3384"/>
                <a:gd name="T34" fmla="*/ 2532 w 3384"/>
                <a:gd name="T35" fmla="*/ 2216 h 3384"/>
                <a:gd name="T36" fmla="*/ 2629 w 3384"/>
                <a:gd name="T37" fmla="*/ 2008 h 3384"/>
                <a:gd name="T38" fmla="*/ 2676 w 3384"/>
                <a:gd name="T39" fmla="*/ 1777 h 3384"/>
                <a:gd name="T40" fmla="*/ 2666 w 3384"/>
                <a:gd name="T41" fmla="*/ 1536 h 3384"/>
                <a:gd name="T42" fmla="*/ 2602 w 3384"/>
                <a:gd name="T43" fmla="*/ 1312 h 3384"/>
                <a:gd name="T44" fmla="*/ 2489 w 3384"/>
                <a:gd name="T45" fmla="*/ 1113 h 3384"/>
                <a:gd name="T46" fmla="*/ 2334 w 3384"/>
                <a:gd name="T47" fmla="*/ 946 h 3384"/>
                <a:gd name="T48" fmla="*/ 2145 w 3384"/>
                <a:gd name="T49" fmla="*/ 818 h 3384"/>
                <a:gd name="T50" fmla="*/ 1929 w 3384"/>
                <a:gd name="T51" fmla="*/ 737 h 3384"/>
                <a:gd name="T52" fmla="*/ 1691 w 3384"/>
                <a:gd name="T53" fmla="*/ 709 h 3384"/>
                <a:gd name="T54" fmla="*/ 1896 w 3384"/>
                <a:gd name="T55" fmla="*/ 12 h 3384"/>
                <a:gd name="T56" fmla="*/ 2189 w 3384"/>
                <a:gd name="T57" fmla="*/ 74 h 3384"/>
                <a:gd name="T58" fmla="*/ 2461 w 3384"/>
                <a:gd name="T59" fmla="*/ 185 h 3384"/>
                <a:gd name="T60" fmla="*/ 2706 w 3384"/>
                <a:gd name="T61" fmla="*/ 338 h 3384"/>
                <a:gd name="T62" fmla="*/ 2922 w 3384"/>
                <a:gd name="T63" fmla="*/ 530 h 3384"/>
                <a:gd name="T64" fmla="*/ 3102 w 3384"/>
                <a:gd name="T65" fmla="*/ 756 h 3384"/>
                <a:gd name="T66" fmla="*/ 3241 w 3384"/>
                <a:gd name="T67" fmla="*/ 1011 h 3384"/>
                <a:gd name="T68" fmla="*/ 3336 w 3384"/>
                <a:gd name="T69" fmla="*/ 1290 h 3384"/>
                <a:gd name="T70" fmla="*/ 3381 w 3384"/>
                <a:gd name="T71" fmla="*/ 1588 h 3384"/>
                <a:gd name="T72" fmla="*/ 3372 w 3384"/>
                <a:gd name="T73" fmla="*/ 1896 h 3384"/>
                <a:gd name="T74" fmla="*/ 3310 w 3384"/>
                <a:gd name="T75" fmla="*/ 2189 h 3384"/>
                <a:gd name="T76" fmla="*/ 3199 w 3384"/>
                <a:gd name="T77" fmla="*/ 2461 h 3384"/>
                <a:gd name="T78" fmla="*/ 3046 w 3384"/>
                <a:gd name="T79" fmla="*/ 2707 h 3384"/>
                <a:gd name="T80" fmla="*/ 2854 w 3384"/>
                <a:gd name="T81" fmla="*/ 2922 h 3384"/>
                <a:gd name="T82" fmla="*/ 2628 w 3384"/>
                <a:gd name="T83" fmla="*/ 3102 h 3384"/>
                <a:gd name="T84" fmla="*/ 2373 w 3384"/>
                <a:gd name="T85" fmla="*/ 3241 h 3384"/>
                <a:gd name="T86" fmla="*/ 2094 w 3384"/>
                <a:gd name="T87" fmla="*/ 3336 h 3384"/>
                <a:gd name="T88" fmla="*/ 1795 w 3384"/>
                <a:gd name="T89" fmla="*/ 3381 h 3384"/>
                <a:gd name="T90" fmla="*/ 1488 w 3384"/>
                <a:gd name="T91" fmla="*/ 3372 h 3384"/>
                <a:gd name="T92" fmla="*/ 1195 w 3384"/>
                <a:gd name="T93" fmla="*/ 3310 h 3384"/>
                <a:gd name="T94" fmla="*/ 923 w 3384"/>
                <a:gd name="T95" fmla="*/ 3199 h 3384"/>
                <a:gd name="T96" fmla="*/ 677 w 3384"/>
                <a:gd name="T97" fmla="*/ 3046 h 3384"/>
                <a:gd name="T98" fmla="*/ 462 w 3384"/>
                <a:gd name="T99" fmla="*/ 2854 h 3384"/>
                <a:gd name="T100" fmla="*/ 282 w 3384"/>
                <a:gd name="T101" fmla="*/ 2628 h 3384"/>
                <a:gd name="T102" fmla="*/ 143 w 3384"/>
                <a:gd name="T103" fmla="*/ 2373 h 3384"/>
                <a:gd name="T104" fmla="*/ 48 w 3384"/>
                <a:gd name="T105" fmla="*/ 2094 h 3384"/>
                <a:gd name="T106" fmla="*/ 3 w 3384"/>
                <a:gd name="T107" fmla="*/ 1795 h 3384"/>
                <a:gd name="T108" fmla="*/ 12 w 3384"/>
                <a:gd name="T109" fmla="*/ 1488 h 3384"/>
                <a:gd name="T110" fmla="*/ 74 w 3384"/>
                <a:gd name="T111" fmla="*/ 1195 h 3384"/>
                <a:gd name="T112" fmla="*/ 185 w 3384"/>
                <a:gd name="T113" fmla="*/ 923 h 3384"/>
                <a:gd name="T114" fmla="*/ 338 w 3384"/>
                <a:gd name="T115" fmla="*/ 677 h 3384"/>
                <a:gd name="T116" fmla="*/ 530 w 3384"/>
                <a:gd name="T117" fmla="*/ 462 h 3384"/>
                <a:gd name="T118" fmla="*/ 756 w 3384"/>
                <a:gd name="T119" fmla="*/ 282 h 3384"/>
                <a:gd name="T120" fmla="*/ 1011 w 3384"/>
                <a:gd name="T121" fmla="*/ 143 h 3384"/>
                <a:gd name="T122" fmla="*/ 1290 w 3384"/>
                <a:gd name="T123" fmla="*/ 48 h 3384"/>
                <a:gd name="T124" fmla="*/ 1588 w 3384"/>
                <a:gd name="T125" fmla="*/ 3 h 3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384" h="3384">
                  <a:moveTo>
                    <a:pt x="1691" y="709"/>
                  </a:moveTo>
                  <a:lnTo>
                    <a:pt x="1611" y="712"/>
                  </a:lnTo>
                  <a:lnTo>
                    <a:pt x="1532" y="721"/>
                  </a:lnTo>
                  <a:lnTo>
                    <a:pt x="1455" y="737"/>
                  </a:lnTo>
                  <a:lnTo>
                    <a:pt x="1380" y="759"/>
                  </a:lnTo>
                  <a:lnTo>
                    <a:pt x="1307" y="787"/>
                  </a:lnTo>
                  <a:lnTo>
                    <a:pt x="1239" y="818"/>
                  </a:lnTo>
                  <a:lnTo>
                    <a:pt x="1172" y="856"/>
                  </a:lnTo>
                  <a:lnTo>
                    <a:pt x="1110" y="899"/>
                  </a:lnTo>
                  <a:lnTo>
                    <a:pt x="1050" y="946"/>
                  </a:lnTo>
                  <a:lnTo>
                    <a:pt x="994" y="998"/>
                  </a:lnTo>
                  <a:lnTo>
                    <a:pt x="942" y="1053"/>
                  </a:lnTo>
                  <a:lnTo>
                    <a:pt x="895" y="1113"/>
                  </a:lnTo>
                  <a:lnTo>
                    <a:pt x="852" y="1176"/>
                  </a:lnTo>
                  <a:lnTo>
                    <a:pt x="815" y="1243"/>
                  </a:lnTo>
                  <a:lnTo>
                    <a:pt x="782" y="1312"/>
                  </a:lnTo>
                  <a:lnTo>
                    <a:pt x="755" y="1384"/>
                  </a:lnTo>
                  <a:lnTo>
                    <a:pt x="733" y="1459"/>
                  </a:lnTo>
                  <a:lnTo>
                    <a:pt x="717" y="1536"/>
                  </a:lnTo>
                  <a:lnTo>
                    <a:pt x="708" y="1615"/>
                  </a:lnTo>
                  <a:lnTo>
                    <a:pt x="704" y="1696"/>
                  </a:lnTo>
                  <a:lnTo>
                    <a:pt x="708" y="1777"/>
                  </a:lnTo>
                  <a:lnTo>
                    <a:pt x="717" y="1856"/>
                  </a:lnTo>
                  <a:lnTo>
                    <a:pt x="733" y="1933"/>
                  </a:lnTo>
                  <a:lnTo>
                    <a:pt x="755" y="2008"/>
                  </a:lnTo>
                  <a:lnTo>
                    <a:pt x="782" y="2080"/>
                  </a:lnTo>
                  <a:lnTo>
                    <a:pt x="815" y="2149"/>
                  </a:lnTo>
                  <a:lnTo>
                    <a:pt x="852" y="2216"/>
                  </a:lnTo>
                  <a:lnTo>
                    <a:pt x="895" y="2279"/>
                  </a:lnTo>
                  <a:lnTo>
                    <a:pt x="942" y="2338"/>
                  </a:lnTo>
                  <a:lnTo>
                    <a:pt x="994" y="2394"/>
                  </a:lnTo>
                  <a:lnTo>
                    <a:pt x="1050" y="2446"/>
                  </a:lnTo>
                  <a:lnTo>
                    <a:pt x="1110" y="2493"/>
                  </a:lnTo>
                  <a:lnTo>
                    <a:pt x="1172" y="2535"/>
                  </a:lnTo>
                  <a:lnTo>
                    <a:pt x="1239" y="2573"/>
                  </a:lnTo>
                  <a:lnTo>
                    <a:pt x="1307" y="2606"/>
                  </a:lnTo>
                  <a:lnTo>
                    <a:pt x="1380" y="2633"/>
                  </a:lnTo>
                  <a:lnTo>
                    <a:pt x="1455" y="2655"/>
                  </a:lnTo>
                  <a:lnTo>
                    <a:pt x="1532" y="2670"/>
                  </a:lnTo>
                  <a:lnTo>
                    <a:pt x="1611" y="2681"/>
                  </a:lnTo>
                  <a:lnTo>
                    <a:pt x="1691" y="2684"/>
                  </a:lnTo>
                  <a:lnTo>
                    <a:pt x="1773" y="2681"/>
                  </a:lnTo>
                  <a:lnTo>
                    <a:pt x="1852" y="2670"/>
                  </a:lnTo>
                  <a:lnTo>
                    <a:pt x="1929" y="2655"/>
                  </a:lnTo>
                  <a:lnTo>
                    <a:pt x="2004" y="2633"/>
                  </a:lnTo>
                  <a:lnTo>
                    <a:pt x="2076" y="2606"/>
                  </a:lnTo>
                  <a:lnTo>
                    <a:pt x="2145" y="2573"/>
                  </a:lnTo>
                  <a:lnTo>
                    <a:pt x="2212" y="2535"/>
                  </a:lnTo>
                  <a:lnTo>
                    <a:pt x="2274" y="2493"/>
                  </a:lnTo>
                  <a:lnTo>
                    <a:pt x="2334" y="2446"/>
                  </a:lnTo>
                  <a:lnTo>
                    <a:pt x="2390" y="2394"/>
                  </a:lnTo>
                  <a:lnTo>
                    <a:pt x="2442" y="2338"/>
                  </a:lnTo>
                  <a:lnTo>
                    <a:pt x="2489" y="2279"/>
                  </a:lnTo>
                  <a:lnTo>
                    <a:pt x="2532" y="2216"/>
                  </a:lnTo>
                  <a:lnTo>
                    <a:pt x="2569" y="2149"/>
                  </a:lnTo>
                  <a:lnTo>
                    <a:pt x="2602" y="2080"/>
                  </a:lnTo>
                  <a:lnTo>
                    <a:pt x="2629" y="2008"/>
                  </a:lnTo>
                  <a:lnTo>
                    <a:pt x="2651" y="1933"/>
                  </a:lnTo>
                  <a:lnTo>
                    <a:pt x="2666" y="1856"/>
                  </a:lnTo>
                  <a:lnTo>
                    <a:pt x="2676" y="1777"/>
                  </a:lnTo>
                  <a:lnTo>
                    <a:pt x="2680" y="1696"/>
                  </a:lnTo>
                  <a:lnTo>
                    <a:pt x="2676" y="1615"/>
                  </a:lnTo>
                  <a:lnTo>
                    <a:pt x="2666" y="1536"/>
                  </a:lnTo>
                  <a:lnTo>
                    <a:pt x="2651" y="1459"/>
                  </a:lnTo>
                  <a:lnTo>
                    <a:pt x="2629" y="1384"/>
                  </a:lnTo>
                  <a:lnTo>
                    <a:pt x="2602" y="1312"/>
                  </a:lnTo>
                  <a:lnTo>
                    <a:pt x="2569" y="1243"/>
                  </a:lnTo>
                  <a:lnTo>
                    <a:pt x="2532" y="1176"/>
                  </a:lnTo>
                  <a:lnTo>
                    <a:pt x="2489" y="1113"/>
                  </a:lnTo>
                  <a:lnTo>
                    <a:pt x="2442" y="1053"/>
                  </a:lnTo>
                  <a:lnTo>
                    <a:pt x="2390" y="998"/>
                  </a:lnTo>
                  <a:lnTo>
                    <a:pt x="2334" y="946"/>
                  </a:lnTo>
                  <a:lnTo>
                    <a:pt x="2274" y="899"/>
                  </a:lnTo>
                  <a:lnTo>
                    <a:pt x="2212" y="856"/>
                  </a:lnTo>
                  <a:lnTo>
                    <a:pt x="2145" y="818"/>
                  </a:lnTo>
                  <a:lnTo>
                    <a:pt x="2076" y="787"/>
                  </a:lnTo>
                  <a:lnTo>
                    <a:pt x="2004" y="759"/>
                  </a:lnTo>
                  <a:lnTo>
                    <a:pt x="1929" y="737"/>
                  </a:lnTo>
                  <a:lnTo>
                    <a:pt x="1852" y="721"/>
                  </a:lnTo>
                  <a:lnTo>
                    <a:pt x="1773" y="712"/>
                  </a:lnTo>
                  <a:lnTo>
                    <a:pt x="1691" y="709"/>
                  </a:lnTo>
                  <a:close/>
                  <a:moveTo>
                    <a:pt x="1691" y="0"/>
                  </a:moveTo>
                  <a:lnTo>
                    <a:pt x="1795" y="3"/>
                  </a:lnTo>
                  <a:lnTo>
                    <a:pt x="1896" y="12"/>
                  </a:lnTo>
                  <a:lnTo>
                    <a:pt x="1997" y="28"/>
                  </a:lnTo>
                  <a:lnTo>
                    <a:pt x="2094" y="48"/>
                  </a:lnTo>
                  <a:lnTo>
                    <a:pt x="2189" y="74"/>
                  </a:lnTo>
                  <a:lnTo>
                    <a:pt x="2283" y="106"/>
                  </a:lnTo>
                  <a:lnTo>
                    <a:pt x="2373" y="143"/>
                  </a:lnTo>
                  <a:lnTo>
                    <a:pt x="2461" y="185"/>
                  </a:lnTo>
                  <a:lnTo>
                    <a:pt x="2546" y="231"/>
                  </a:lnTo>
                  <a:lnTo>
                    <a:pt x="2628" y="282"/>
                  </a:lnTo>
                  <a:lnTo>
                    <a:pt x="2706" y="338"/>
                  </a:lnTo>
                  <a:lnTo>
                    <a:pt x="2782" y="398"/>
                  </a:lnTo>
                  <a:lnTo>
                    <a:pt x="2854" y="462"/>
                  </a:lnTo>
                  <a:lnTo>
                    <a:pt x="2922" y="530"/>
                  </a:lnTo>
                  <a:lnTo>
                    <a:pt x="2986" y="602"/>
                  </a:lnTo>
                  <a:lnTo>
                    <a:pt x="3046" y="677"/>
                  </a:lnTo>
                  <a:lnTo>
                    <a:pt x="3102" y="756"/>
                  </a:lnTo>
                  <a:lnTo>
                    <a:pt x="3153" y="838"/>
                  </a:lnTo>
                  <a:lnTo>
                    <a:pt x="3199" y="923"/>
                  </a:lnTo>
                  <a:lnTo>
                    <a:pt x="3241" y="1011"/>
                  </a:lnTo>
                  <a:lnTo>
                    <a:pt x="3278" y="1101"/>
                  </a:lnTo>
                  <a:lnTo>
                    <a:pt x="3310" y="1195"/>
                  </a:lnTo>
                  <a:lnTo>
                    <a:pt x="3336" y="1290"/>
                  </a:lnTo>
                  <a:lnTo>
                    <a:pt x="3356" y="1387"/>
                  </a:lnTo>
                  <a:lnTo>
                    <a:pt x="3372" y="1488"/>
                  </a:lnTo>
                  <a:lnTo>
                    <a:pt x="3381" y="1588"/>
                  </a:lnTo>
                  <a:lnTo>
                    <a:pt x="3384" y="1691"/>
                  </a:lnTo>
                  <a:lnTo>
                    <a:pt x="3381" y="1795"/>
                  </a:lnTo>
                  <a:lnTo>
                    <a:pt x="3372" y="1896"/>
                  </a:lnTo>
                  <a:lnTo>
                    <a:pt x="3356" y="1997"/>
                  </a:lnTo>
                  <a:lnTo>
                    <a:pt x="3336" y="2094"/>
                  </a:lnTo>
                  <a:lnTo>
                    <a:pt x="3310" y="2189"/>
                  </a:lnTo>
                  <a:lnTo>
                    <a:pt x="3278" y="2283"/>
                  </a:lnTo>
                  <a:lnTo>
                    <a:pt x="3241" y="2373"/>
                  </a:lnTo>
                  <a:lnTo>
                    <a:pt x="3199" y="2461"/>
                  </a:lnTo>
                  <a:lnTo>
                    <a:pt x="3153" y="2546"/>
                  </a:lnTo>
                  <a:lnTo>
                    <a:pt x="3102" y="2628"/>
                  </a:lnTo>
                  <a:lnTo>
                    <a:pt x="3046" y="2707"/>
                  </a:lnTo>
                  <a:lnTo>
                    <a:pt x="2986" y="2782"/>
                  </a:lnTo>
                  <a:lnTo>
                    <a:pt x="2922" y="2854"/>
                  </a:lnTo>
                  <a:lnTo>
                    <a:pt x="2854" y="2922"/>
                  </a:lnTo>
                  <a:lnTo>
                    <a:pt x="2782" y="2986"/>
                  </a:lnTo>
                  <a:lnTo>
                    <a:pt x="2706" y="3046"/>
                  </a:lnTo>
                  <a:lnTo>
                    <a:pt x="2628" y="3102"/>
                  </a:lnTo>
                  <a:lnTo>
                    <a:pt x="2546" y="3153"/>
                  </a:lnTo>
                  <a:lnTo>
                    <a:pt x="2461" y="3199"/>
                  </a:lnTo>
                  <a:lnTo>
                    <a:pt x="2373" y="3241"/>
                  </a:lnTo>
                  <a:lnTo>
                    <a:pt x="2283" y="3278"/>
                  </a:lnTo>
                  <a:lnTo>
                    <a:pt x="2189" y="3310"/>
                  </a:lnTo>
                  <a:lnTo>
                    <a:pt x="2094" y="3336"/>
                  </a:lnTo>
                  <a:lnTo>
                    <a:pt x="1997" y="3356"/>
                  </a:lnTo>
                  <a:lnTo>
                    <a:pt x="1896" y="3372"/>
                  </a:lnTo>
                  <a:lnTo>
                    <a:pt x="1795" y="3381"/>
                  </a:lnTo>
                  <a:lnTo>
                    <a:pt x="1691" y="3384"/>
                  </a:lnTo>
                  <a:lnTo>
                    <a:pt x="1588" y="3381"/>
                  </a:lnTo>
                  <a:lnTo>
                    <a:pt x="1488" y="3372"/>
                  </a:lnTo>
                  <a:lnTo>
                    <a:pt x="1387" y="3356"/>
                  </a:lnTo>
                  <a:lnTo>
                    <a:pt x="1290" y="3336"/>
                  </a:lnTo>
                  <a:lnTo>
                    <a:pt x="1195" y="3310"/>
                  </a:lnTo>
                  <a:lnTo>
                    <a:pt x="1101" y="3278"/>
                  </a:lnTo>
                  <a:lnTo>
                    <a:pt x="1011" y="3241"/>
                  </a:lnTo>
                  <a:lnTo>
                    <a:pt x="923" y="3199"/>
                  </a:lnTo>
                  <a:lnTo>
                    <a:pt x="838" y="3153"/>
                  </a:lnTo>
                  <a:lnTo>
                    <a:pt x="756" y="3102"/>
                  </a:lnTo>
                  <a:lnTo>
                    <a:pt x="677" y="3046"/>
                  </a:lnTo>
                  <a:lnTo>
                    <a:pt x="602" y="2986"/>
                  </a:lnTo>
                  <a:lnTo>
                    <a:pt x="530" y="2922"/>
                  </a:lnTo>
                  <a:lnTo>
                    <a:pt x="462" y="2854"/>
                  </a:lnTo>
                  <a:lnTo>
                    <a:pt x="398" y="2782"/>
                  </a:lnTo>
                  <a:lnTo>
                    <a:pt x="338" y="2707"/>
                  </a:lnTo>
                  <a:lnTo>
                    <a:pt x="282" y="2628"/>
                  </a:lnTo>
                  <a:lnTo>
                    <a:pt x="231" y="2546"/>
                  </a:lnTo>
                  <a:lnTo>
                    <a:pt x="185" y="2461"/>
                  </a:lnTo>
                  <a:lnTo>
                    <a:pt x="143" y="2373"/>
                  </a:lnTo>
                  <a:lnTo>
                    <a:pt x="106" y="2283"/>
                  </a:lnTo>
                  <a:lnTo>
                    <a:pt x="74" y="2189"/>
                  </a:lnTo>
                  <a:lnTo>
                    <a:pt x="48" y="2094"/>
                  </a:lnTo>
                  <a:lnTo>
                    <a:pt x="28" y="1997"/>
                  </a:lnTo>
                  <a:lnTo>
                    <a:pt x="12" y="1896"/>
                  </a:lnTo>
                  <a:lnTo>
                    <a:pt x="3" y="1795"/>
                  </a:lnTo>
                  <a:lnTo>
                    <a:pt x="0" y="1691"/>
                  </a:lnTo>
                  <a:lnTo>
                    <a:pt x="3" y="1588"/>
                  </a:lnTo>
                  <a:lnTo>
                    <a:pt x="12" y="1488"/>
                  </a:lnTo>
                  <a:lnTo>
                    <a:pt x="28" y="1387"/>
                  </a:lnTo>
                  <a:lnTo>
                    <a:pt x="48" y="1290"/>
                  </a:lnTo>
                  <a:lnTo>
                    <a:pt x="74" y="1195"/>
                  </a:lnTo>
                  <a:lnTo>
                    <a:pt x="106" y="1101"/>
                  </a:lnTo>
                  <a:lnTo>
                    <a:pt x="143" y="1011"/>
                  </a:lnTo>
                  <a:lnTo>
                    <a:pt x="185" y="923"/>
                  </a:lnTo>
                  <a:lnTo>
                    <a:pt x="231" y="838"/>
                  </a:lnTo>
                  <a:lnTo>
                    <a:pt x="282" y="756"/>
                  </a:lnTo>
                  <a:lnTo>
                    <a:pt x="338" y="677"/>
                  </a:lnTo>
                  <a:lnTo>
                    <a:pt x="398" y="602"/>
                  </a:lnTo>
                  <a:lnTo>
                    <a:pt x="462" y="530"/>
                  </a:lnTo>
                  <a:lnTo>
                    <a:pt x="530" y="462"/>
                  </a:lnTo>
                  <a:lnTo>
                    <a:pt x="602" y="398"/>
                  </a:lnTo>
                  <a:lnTo>
                    <a:pt x="677" y="338"/>
                  </a:lnTo>
                  <a:lnTo>
                    <a:pt x="756" y="282"/>
                  </a:lnTo>
                  <a:lnTo>
                    <a:pt x="838" y="231"/>
                  </a:lnTo>
                  <a:lnTo>
                    <a:pt x="923" y="185"/>
                  </a:lnTo>
                  <a:lnTo>
                    <a:pt x="1011" y="143"/>
                  </a:lnTo>
                  <a:lnTo>
                    <a:pt x="1101" y="106"/>
                  </a:lnTo>
                  <a:lnTo>
                    <a:pt x="1195" y="74"/>
                  </a:lnTo>
                  <a:lnTo>
                    <a:pt x="1290" y="48"/>
                  </a:lnTo>
                  <a:lnTo>
                    <a:pt x="1387" y="28"/>
                  </a:lnTo>
                  <a:lnTo>
                    <a:pt x="1488" y="12"/>
                  </a:lnTo>
                  <a:lnTo>
                    <a:pt x="1588" y="3"/>
                  </a:lnTo>
                  <a:lnTo>
                    <a:pt x="169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906" name="Freeform 338"/>
          <p:cNvSpPr>
            <a:spLocks noEditPoints="1"/>
          </p:cNvSpPr>
          <p:nvPr/>
        </p:nvSpPr>
        <p:spPr bwMode="auto">
          <a:xfrm>
            <a:off x="7196165" y="4983163"/>
            <a:ext cx="596900" cy="595312"/>
          </a:xfrm>
          <a:custGeom>
            <a:avLst/>
            <a:gdLst>
              <a:gd name="T0" fmla="*/ 2663 w 3384"/>
              <a:gd name="T1" fmla="*/ 2580 h 3379"/>
              <a:gd name="T2" fmla="*/ 954 w 3384"/>
              <a:gd name="T3" fmla="*/ 2005 h 3379"/>
              <a:gd name="T4" fmla="*/ 2430 w 3384"/>
              <a:gd name="T5" fmla="*/ 2005 h 3379"/>
              <a:gd name="T6" fmla="*/ 721 w 3384"/>
              <a:gd name="T7" fmla="*/ 1774 h 3379"/>
              <a:gd name="T8" fmla="*/ 721 w 3384"/>
              <a:gd name="T9" fmla="*/ 1598 h 3379"/>
              <a:gd name="T10" fmla="*/ 2430 w 3384"/>
              <a:gd name="T11" fmla="*/ 1374 h 3379"/>
              <a:gd name="T12" fmla="*/ 721 w 3384"/>
              <a:gd name="T13" fmla="*/ 792 h 3379"/>
              <a:gd name="T14" fmla="*/ 2663 w 3384"/>
              <a:gd name="T15" fmla="*/ 792 h 3379"/>
              <a:gd name="T16" fmla="*/ 1795 w 3384"/>
              <a:gd name="T17" fmla="*/ 3 h 3379"/>
              <a:gd name="T18" fmla="*/ 2094 w 3384"/>
              <a:gd name="T19" fmla="*/ 48 h 3379"/>
              <a:gd name="T20" fmla="*/ 2373 w 3384"/>
              <a:gd name="T21" fmla="*/ 143 h 3379"/>
              <a:gd name="T22" fmla="*/ 2628 w 3384"/>
              <a:gd name="T23" fmla="*/ 282 h 3379"/>
              <a:gd name="T24" fmla="*/ 2854 w 3384"/>
              <a:gd name="T25" fmla="*/ 462 h 3379"/>
              <a:gd name="T26" fmla="*/ 3046 w 3384"/>
              <a:gd name="T27" fmla="*/ 677 h 3379"/>
              <a:gd name="T28" fmla="*/ 3200 w 3384"/>
              <a:gd name="T29" fmla="*/ 921 h 3379"/>
              <a:gd name="T30" fmla="*/ 3310 w 3384"/>
              <a:gd name="T31" fmla="*/ 1193 h 3379"/>
              <a:gd name="T32" fmla="*/ 3372 w 3384"/>
              <a:gd name="T33" fmla="*/ 1486 h 3379"/>
              <a:gd name="T34" fmla="*/ 3381 w 3384"/>
              <a:gd name="T35" fmla="*/ 1792 h 3379"/>
              <a:gd name="T36" fmla="*/ 3337 w 3384"/>
              <a:gd name="T37" fmla="*/ 2090 h 3379"/>
              <a:gd name="T38" fmla="*/ 3242 w 3384"/>
              <a:gd name="T39" fmla="*/ 2369 h 3379"/>
              <a:gd name="T40" fmla="*/ 3102 w 3384"/>
              <a:gd name="T41" fmla="*/ 2624 h 3379"/>
              <a:gd name="T42" fmla="*/ 2922 w 3384"/>
              <a:gd name="T43" fmla="*/ 2849 h 3379"/>
              <a:gd name="T44" fmla="*/ 2706 w 3384"/>
              <a:gd name="T45" fmla="*/ 3041 h 3379"/>
              <a:gd name="T46" fmla="*/ 2461 w 3384"/>
              <a:gd name="T47" fmla="*/ 3195 h 3379"/>
              <a:gd name="T48" fmla="*/ 2189 w 3384"/>
              <a:gd name="T49" fmla="*/ 3305 h 3379"/>
              <a:gd name="T50" fmla="*/ 1897 w 3384"/>
              <a:gd name="T51" fmla="*/ 3366 h 3379"/>
              <a:gd name="T52" fmla="*/ 1589 w 3384"/>
              <a:gd name="T53" fmla="*/ 3376 h 3379"/>
              <a:gd name="T54" fmla="*/ 1290 w 3384"/>
              <a:gd name="T55" fmla="*/ 3331 h 3379"/>
              <a:gd name="T56" fmla="*/ 1011 w 3384"/>
              <a:gd name="T57" fmla="*/ 3237 h 3379"/>
              <a:gd name="T58" fmla="*/ 756 w 3384"/>
              <a:gd name="T59" fmla="*/ 3097 h 3379"/>
              <a:gd name="T60" fmla="*/ 530 w 3384"/>
              <a:gd name="T61" fmla="*/ 2918 h 3379"/>
              <a:gd name="T62" fmla="*/ 338 w 3384"/>
              <a:gd name="T63" fmla="*/ 2703 h 3379"/>
              <a:gd name="T64" fmla="*/ 184 w 3384"/>
              <a:gd name="T65" fmla="*/ 2457 h 3379"/>
              <a:gd name="T66" fmla="*/ 74 w 3384"/>
              <a:gd name="T67" fmla="*/ 2186 h 3379"/>
              <a:gd name="T68" fmla="*/ 12 w 3384"/>
              <a:gd name="T69" fmla="*/ 1894 h 3379"/>
              <a:gd name="T70" fmla="*/ 3 w 3384"/>
              <a:gd name="T71" fmla="*/ 1586 h 3379"/>
              <a:gd name="T72" fmla="*/ 47 w 3384"/>
              <a:gd name="T73" fmla="*/ 1288 h 3379"/>
              <a:gd name="T74" fmla="*/ 142 w 3384"/>
              <a:gd name="T75" fmla="*/ 1010 h 3379"/>
              <a:gd name="T76" fmla="*/ 282 w 3384"/>
              <a:gd name="T77" fmla="*/ 755 h 3379"/>
              <a:gd name="T78" fmla="*/ 462 w 3384"/>
              <a:gd name="T79" fmla="*/ 530 h 3379"/>
              <a:gd name="T80" fmla="*/ 678 w 3384"/>
              <a:gd name="T81" fmla="*/ 337 h 3379"/>
              <a:gd name="T82" fmla="*/ 923 w 3384"/>
              <a:gd name="T83" fmla="*/ 184 h 3379"/>
              <a:gd name="T84" fmla="*/ 1195 w 3384"/>
              <a:gd name="T85" fmla="*/ 74 h 3379"/>
              <a:gd name="T86" fmla="*/ 1487 w 3384"/>
              <a:gd name="T87" fmla="*/ 12 h 33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3384" h="3379">
                <a:moveTo>
                  <a:pt x="721" y="2405"/>
                </a:moveTo>
                <a:lnTo>
                  <a:pt x="721" y="2580"/>
                </a:lnTo>
                <a:lnTo>
                  <a:pt x="2663" y="2580"/>
                </a:lnTo>
                <a:lnTo>
                  <a:pt x="2663" y="2405"/>
                </a:lnTo>
                <a:lnTo>
                  <a:pt x="721" y="2405"/>
                </a:lnTo>
                <a:close/>
                <a:moveTo>
                  <a:pt x="954" y="2005"/>
                </a:moveTo>
                <a:lnTo>
                  <a:pt x="954" y="2181"/>
                </a:lnTo>
                <a:lnTo>
                  <a:pt x="2430" y="2181"/>
                </a:lnTo>
                <a:lnTo>
                  <a:pt x="2430" y="2005"/>
                </a:lnTo>
                <a:lnTo>
                  <a:pt x="954" y="2005"/>
                </a:lnTo>
                <a:close/>
                <a:moveTo>
                  <a:pt x="721" y="1598"/>
                </a:moveTo>
                <a:lnTo>
                  <a:pt x="721" y="1774"/>
                </a:lnTo>
                <a:lnTo>
                  <a:pt x="2663" y="1774"/>
                </a:lnTo>
                <a:lnTo>
                  <a:pt x="2663" y="1598"/>
                </a:lnTo>
                <a:lnTo>
                  <a:pt x="721" y="1598"/>
                </a:lnTo>
                <a:close/>
                <a:moveTo>
                  <a:pt x="954" y="1199"/>
                </a:moveTo>
                <a:lnTo>
                  <a:pt x="954" y="1374"/>
                </a:lnTo>
                <a:lnTo>
                  <a:pt x="2430" y="1374"/>
                </a:lnTo>
                <a:lnTo>
                  <a:pt x="2430" y="1199"/>
                </a:lnTo>
                <a:lnTo>
                  <a:pt x="954" y="1199"/>
                </a:lnTo>
                <a:close/>
                <a:moveTo>
                  <a:pt x="721" y="792"/>
                </a:moveTo>
                <a:lnTo>
                  <a:pt x="721" y="966"/>
                </a:lnTo>
                <a:lnTo>
                  <a:pt x="2663" y="966"/>
                </a:lnTo>
                <a:lnTo>
                  <a:pt x="2663" y="792"/>
                </a:lnTo>
                <a:lnTo>
                  <a:pt x="721" y="792"/>
                </a:lnTo>
                <a:close/>
                <a:moveTo>
                  <a:pt x="1691" y="0"/>
                </a:moveTo>
                <a:lnTo>
                  <a:pt x="1795" y="3"/>
                </a:lnTo>
                <a:lnTo>
                  <a:pt x="1897" y="12"/>
                </a:lnTo>
                <a:lnTo>
                  <a:pt x="1996" y="28"/>
                </a:lnTo>
                <a:lnTo>
                  <a:pt x="2094" y="48"/>
                </a:lnTo>
                <a:lnTo>
                  <a:pt x="2189" y="74"/>
                </a:lnTo>
                <a:lnTo>
                  <a:pt x="2282" y="106"/>
                </a:lnTo>
                <a:lnTo>
                  <a:pt x="2373" y="143"/>
                </a:lnTo>
                <a:lnTo>
                  <a:pt x="2461" y="184"/>
                </a:lnTo>
                <a:lnTo>
                  <a:pt x="2546" y="230"/>
                </a:lnTo>
                <a:lnTo>
                  <a:pt x="2628" y="282"/>
                </a:lnTo>
                <a:lnTo>
                  <a:pt x="2706" y="337"/>
                </a:lnTo>
                <a:lnTo>
                  <a:pt x="2783" y="397"/>
                </a:lnTo>
                <a:lnTo>
                  <a:pt x="2854" y="462"/>
                </a:lnTo>
                <a:lnTo>
                  <a:pt x="2922" y="530"/>
                </a:lnTo>
                <a:lnTo>
                  <a:pt x="2986" y="601"/>
                </a:lnTo>
                <a:lnTo>
                  <a:pt x="3046" y="677"/>
                </a:lnTo>
                <a:lnTo>
                  <a:pt x="3102" y="755"/>
                </a:lnTo>
                <a:lnTo>
                  <a:pt x="3153" y="837"/>
                </a:lnTo>
                <a:lnTo>
                  <a:pt x="3200" y="921"/>
                </a:lnTo>
                <a:lnTo>
                  <a:pt x="3242" y="1010"/>
                </a:lnTo>
                <a:lnTo>
                  <a:pt x="3278" y="1100"/>
                </a:lnTo>
                <a:lnTo>
                  <a:pt x="3310" y="1193"/>
                </a:lnTo>
                <a:lnTo>
                  <a:pt x="3337" y="1288"/>
                </a:lnTo>
                <a:lnTo>
                  <a:pt x="3357" y="1386"/>
                </a:lnTo>
                <a:lnTo>
                  <a:pt x="3372" y="1486"/>
                </a:lnTo>
                <a:lnTo>
                  <a:pt x="3381" y="1586"/>
                </a:lnTo>
                <a:lnTo>
                  <a:pt x="3384" y="1689"/>
                </a:lnTo>
                <a:lnTo>
                  <a:pt x="3381" y="1792"/>
                </a:lnTo>
                <a:lnTo>
                  <a:pt x="3372" y="1894"/>
                </a:lnTo>
                <a:lnTo>
                  <a:pt x="3357" y="1993"/>
                </a:lnTo>
                <a:lnTo>
                  <a:pt x="3337" y="2090"/>
                </a:lnTo>
                <a:lnTo>
                  <a:pt x="3310" y="2186"/>
                </a:lnTo>
                <a:lnTo>
                  <a:pt x="3278" y="2278"/>
                </a:lnTo>
                <a:lnTo>
                  <a:pt x="3242" y="2369"/>
                </a:lnTo>
                <a:lnTo>
                  <a:pt x="3200" y="2457"/>
                </a:lnTo>
                <a:lnTo>
                  <a:pt x="3153" y="2542"/>
                </a:lnTo>
                <a:lnTo>
                  <a:pt x="3102" y="2624"/>
                </a:lnTo>
                <a:lnTo>
                  <a:pt x="3046" y="2703"/>
                </a:lnTo>
                <a:lnTo>
                  <a:pt x="2986" y="2778"/>
                </a:lnTo>
                <a:lnTo>
                  <a:pt x="2922" y="2849"/>
                </a:lnTo>
                <a:lnTo>
                  <a:pt x="2854" y="2918"/>
                </a:lnTo>
                <a:lnTo>
                  <a:pt x="2783" y="2982"/>
                </a:lnTo>
                <a:lnTo>
                  <a:pt x="2706" y="3041"/>
                </a:lnTo>
                <a:lnTo>
                  <a:pt x="2628" y="3097"/>
                </a:lnTo>
                <a:lnTo>
                  <a:pt x="2546" y="3148"/>
                </a:lnTo>
                <a:lnTo>
                  <a:pt x="2461" y="3195"/>
                </a:lnTo>
                <a:lnTo>
                  <a:pt x="2373" y="3237"/>
                </a:lnTo>
                <a:lnTo>
                  <a:pt x="2282" y="3273"/>
                </a:lnTo>
                <a:lnTo>
                  <a:pt x="2189" y="3305"/>
                </a:lnTo>
                <a:lnTo>
                  <a:pt x="2094" y="3331"/>
                </a:lnTo>
                <a:lnTo>
                  <a:pt x="1996" y="3352"/>
                </a:lnTo>
                <a:lnTo>
                  <a:pt x="1897" y="3366"/>
                </a:lnTo>
                <a:lnTo>
                  <a:pt x="1795" y="3376"/>
                </a:lnTo>
                <a:lnTo>
                  <a:pt x="1691" y="3379"/>
                </a:lnTo>
                <a:lnTo>
                  <a:pt x="1589" y="3376"/>
                </a:lnTo>
                <a:lnTo>
                  <a:pt x="1487" y="3366"/>
                </a:lnTo>
                <a:lnTo>
                  <a:pt x="1388" y="3352"/>
                </a:lnTo>
                <a:lnTo>
                  <a:pt x="1290" y="3331"/>
                </a:lnTo>
                <a:lnTo>
                  <a:pt x="1195" y="3305"/>
                </a:lnTo>
                <a:lnTo>
                  <a:pt x="1102" y="3273"/>
                </a:lnTo>
                <a:lnTo>
                  <a:pt x="1011" y="3237"/>
                </a:lnTo>
                <a:lnTo>
                  <a:pt x="923" y="3195"/>
                </a:lnTo>
                <a:lnTo>
                  <a:pt x="838" y="3148"/>
                </a:lnTo>
                <a:lnTo>
                  <a:pt x="756" y="3097"/>
                </a:lnTo>
                <a:lnTo>
                  <a:pt x="678" y="3041"/>
                </a:lnTo>
                <a:lnTo>
                  <a:pt x="601" y="2982"/>
                </a:lnTo>
                <a:lnTo>
                  <a:pt x="530" y="2918"/>
                </a:lnTo>
                <a:lnTo>
                  <a:pt x="462" y="2849"/>
                </a:lnTo>
                <a:lnTo>
                  <a:pt x="398" y="2778"/>
                </a:lnTo>
                <a:lnTo>
                  <a:pt x="338" y="2703"/>
                </a:lnTo>
                <a:lnTo>
                  <a:pt x="282" y="2624"/>
                </a:lnTo>
                <a:lnTo>
                  <a:pt x="231" y="2542"/>
                </a:lnTo>
                <a:lnTo>
                  <a:pt x="184" y="2457"/>
                </a:lnTo>
                <a:lnTo>
                  <a:pt x="142" y="2369"/>
                </a:lnTo>
                <a:lnTo>
                  <a:pt x="106" y="2278"/>
                </a:lnTo>
                <a:lnTo>
                  <a:pt x="74" y="2186"/>
                </a:lnTo>
                <a:lnTo>
                  <a:pt x="47" y="2090"/>
                </a:lnTo>
                <a:lnTo>
                  <a:pt x="27" y="1993"/>
                </a:lnTo>
                <a:lnTo>
                  <a:pt x="12" y="1894"/>
                </a:lnTo>
                <a:lnTo>
                  <a:pt x="3" y="1792"/>
                </a:lnTo>
                <a:lnTo>
                  <a:pt x="0" y="1689"/>
                </a:lnTo>
                <a:lnTo>
                  <a:pt x="3" y="1586"/>
                </a:lnTo>
                <a:lnTo>
                  <a:pt x="12" y="1486"/>
                </a:lnTo>
                <a:lnTo>
                  <a:pt x="27" y="1386"/>
                </a:lnTo>
                <a:lnTo>
                  <a:pt x="47" y="1288"/>
                </a:lnTo>
                <a:lnTo>
                  <a:pt x="74" y="1193"/>
                </a:lnTo>
                <a:lnTo>
                  <a:pt x="106" y="1100"/>
                </a:lnTo>
                <a:lnTo>
                  <a:pt x="142" y="1010"/>
                </a:lnTo>
                <a:lnTo>
                  <a:pt x="184" y="921"/>
                </a:lnTo>
                <a:lnTo>
                  <a:pt x="231" y="837"/>
                </a:lnTo>
                <a:lnTo>
                  <a:pt x="282" y="755"/>
                </a:lnTo>
                <a:lnTo>
                  <a:pt x="338" y="677"/>
                </a:lnTo>
                <a:lnTo>
                  <a:pt x="398" y="601"/>
                </a:lnTo>
                <a:lnTo>
                  <a:pt x="462" y="530"/>
                </a:lnTo>
                <a:lnTo>
                  <a:pt x="530" y="462"/>
                </a:lnTo>
                <a:lnTo>
                  <a:pt x="601" y="397"/>
                </a:lnTo>
                <a:lnTo>
                  <a:pt x="678" y="337"/>
                </a:lnTo>
                <a:lnTo>
                  <a:pt x="756" y="282"/>
                </a:lnTo>
                <a:lnTo>
                  <a:pt x="838" y="230"/>
                </a:lnTo>
                <a:lnTo>
                  <a:pt x="923" y="184"/>
                </a:lnTo>
                <a:lnTo>
                  <a:pt x="1011" y="143"/>
                </a:lnTo>
                <a:lnTo>
                  <a:pt x="1102" y="106"/>
                </a:lnTo>
                <a:lnTo>
                  <a:pt x="1195" y="74"/>
                </a:lnTo>
                <a:lnTo>
                  <a:pt x="1290" y="48"/>
                </a:lnTo>
                <a:lnTo>
                  <a:pt x="1388" y="28"/>
                </a:lnTo>
                <a:lnTo>
                  <a:pt x="1487" y="12"/>
                </a:lnTo>
                <a:lnTo>
                  <a:pt x="1589" y="3"/>
                </a:lnTo>
                <a:lnTo>
                  <a:pt x="1691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10" name="Freeform 343"/>
          <p:cNvSpPr>
            <a:spLocks noEditPoints="1"/>
          </p:cNvSpPr>
          <p:nvPr/>
        </p:nvSpPr>
        <p:spPr bwMode="auto">
          <a:xfrm>
            <a:off x="6260671" y="4983163"/>
            <a:ext cx="596900" cy="595312"/>
          </a:xfrm>
          <a:custGeom>
            <a:avLst/>
            <a:gdLst>
              <a:gd name="T0" fmla="*/ 1641 w 3384"/>
              <a:gd name="T1" fmla="*/ 596 h 3379"/>
              <a:gd name="T2" fmla="*/ 1587 w 3384"/>
              <a:gd name="T3" fmla="*/ 650 h 3379"/>
              <a:gd name="T4" fmla="*/ 1575 w 3384"/>
              <a:gd name="T5" fmla="*/ 1710 h 3379"/>
              <a:gd name="T6" fmla="*/ 1048 w 3384"/>
              <a:gd name="T7" fmla="*/ 1471 h 3379"/>
              <a:gd name="T8" fmla="*/ 983 w 3384"/>
              <a:gd name="T9" fmla="*/ 1488 h 3379"/>
              <a:gd name="T10" fmla="*/ 937 w 3384"/>
              <a:gd name="T11" fmla="*/ 1538 h 3379"/>
              <a:gd name="T12" fmla="*/ 928 w 3384"/>
              <a:gd name="T13" fmla="*/ 1606 h 3379"/>
              <a:gd name="T14" fmla="*/ 956 w 3384"/>
              <a:gd name="T15" fmla="*/ 1667 h 3379"/>
              <a:gd name="T16" fmla="*/ 1642 w 3384"/>
              <a:gd name="T17" fmla="*/ 2000 h 3379"/>
              <a:gd name="T18" fmla="*/ 1664 w 3384"/>
              <a:gd name="T19" fmla="*/ 2007 h 3379"/>
              <a:gd name="T20" fmla="*/ 1690 w 3384"/>
              <a:gd name="T21" fmla="*/ 2010 h 3379"/>
              <a:gd name="T22" fmla="*/ 1719 w 3384"/>
              <a:gd name="T23" fmla="*/ 2007 h 3379"/>
              <a:gd name="T24" fmla="*/ 1738 w 3384"/>
              <a:gd name="T25" fmla="*/ 2001 h 3379"/>
              <a:gd name="T26" fmla="*/ 1766 w 3384"/>
              <a:gd name="T27" fmla="*/ 1983 h 3379"/>
              <a:gd name="T28" fmla="*/ 1783 w 3384"/>
              <a:gd name="T29" fmla="*/ 1968 h 3379"/>
              <a:gd name="T30" fmla="*/ 1794 w 3384"/>
              <a:gd name="T31" fmla="*/ 1951 h 3379"/>
              <a:gd name="T32" fmla="*/ 1801 w 3384"/>
              <a:gd name="T33" fmla="*/ 1936 h 3379"/>
              <a:gd name="T34" fmla="*/ 1806 w 3384"/>
              <a:gd name="T35" fmla="*/ 1920 h 3379"/>
              <a:gd name="T36" fmla="*/ 1808 w 3384"/>
              <a:gd name="T37" fmla="*/ 1903 h 3379"/>
              <a:gd name="T38" fmla="*/ 1809 w 3384"/>
              <a:gd name="T39" fmla="*/ 701 h 3379"/>
              <a:gd name="T40" fmla="*/ 1784 w 3384"/>
              <a:gd name="T41" fmla="*/ 628 h 3379"/>
              <a:gd name="T42" fmla="*/ 1719 w 3384"/>
              <a:gd name="T43" fmla="*/ 587 h 3379"/>
              <a:gd name="T44" fmla="*/ 1795 w 3384"/>
              <a:gd name="T45" fmla="*/ 3 h 3379"/>
              <a:gd name="T46" fmla="*/ 2094 w 3384"/>
              <a:gd name="T47" fmla="*/ 48 h 3379"/>
              <a:gd name="T48" fmla="*/ 2373 w 3384"/>
              <a:gd name="T49" fmla="*/ 143 h 3379"/>
              <a:gd name="T50" fmla="*/ 2628 w 3384"/>
              <a:gd name="T51" fmla="*/ 282 h 3379"/>
              <a:gd name="T52" fmla="*/ 2854 w 3384"/>
              <a:gd name="T53" fmla="*/ 462 h 3379"/>
              <a:gd name="T54" fmla="*/ 3046 w 3384"/>
              <a:gd name="T55" fmla="*/ 677 h 3379"/>
              <a:gd name="T56" fmla="*/ 3200 w 3384"/>
              <a:gd name="T57" fmla="*/ 921 h 3379"/>
              <a:gd name="T58" fmla="*/ 3310 w 3384"/>
              <a:gd name="T59" fmla="*/ 1193 h 3379"/>
              <a:gd name="T60" fmla="*/ 3372 w 3384"/>
              <a:gd name="T61" fmla="*/ 1486 h 3379"/>
              <a:gd name="T62" fmla="*/ 3381 w 3384"/>
              <a:gd name="T63" fmla="*/ 1792 h 3379"/>
              <a:gd name="T64" fmla="*/ 3336 w 3384"/>
              <a:gd name="T65" fmla="*/ 2090 h 3379"/>
              <a:gd name="T66" fmla="*/ 3242 w 3384"/>
              <a:gd name="T67" fmla="*/ 2369 h 3379"/>
              <a:gd name="T68" fmla="*/ 3102 w 3384"/>
              <a:gd name="T69" fmla="*/ 2624 h 3379"/>
              <a:gd name="T70" fmla="*/ 2922 w 3384"/>
              <a:gd name="T71" fmla="*/ 2850 h 3379"/>
              <a:gd name="T72" fmla="*/ 2706 w 3384"/>
              <a:gd name="T73" fmla="*/ 3041 h 3379"/>
              <a:gd name="T74" fmla="*/ 2461 w 3384"/>
              <a:gd name="T75" fmla="*/ 3195 h 3379"/>
              <a:gd name="T76" fmla="*/ 2189 w 3384"/>
              <a:gd name="T77" fmla="*/ 3305 h 3379"/>
              <a:gd name="T78" fmla="*/ 1897 w 3384"/>
              <a:gd name="T79" fmla="*/ 3366 h 3379"/>
              <a:gd name="T80" fmla="*/ 1589 w 3384"/>
              <a:gd name="T81" fmla="*/ 3376 h 3379"/>
              <a:gd name="T82" fmla="*/ 1290 w 3384"/>
              <a:gd name="T83" fmla="*/ 3331 h 3379"/>
              <a:gd name="T84" fmla="*/ 1011 w 3384"/>
              <a:gd name="T85" fmla="*/ 3237 h 3379"/>
              <a:gd name="T86" fmla="*/ 756 w 3384"/>
              <a:gd name="T87" fmla="*/ 3097 h 3379"/>
              <a:gd name="T88" fmla="*/ 530 w 3384"/>
              <a:gd name="T89" fmla="*/ 2918 h 3379"/>
              <a:gd name="T90" fmla="*/ 338 w 3384"/>
              <a:gd name="T91" fmla="*/ 2703 h 3379"/>
              <a:gd name="T92" fmla="*/ 184 w 3384"/>
              <a:gd name="T93" fmla="*/ 2457 h 3379"/>
              <a:gd name="T94" fmla="*/ 74 w 3384"/>
              <a:gd name="T95" fmla="*/ 2186 h 3379"/>
              <a:gd name="T96" fmla="*/ 12 w 3384"/>
              <a:gd name="T97" fmla="*/ 1894 h 3379"/>
              <a:gd name="T98" fmla="*/ 3 w 3384"/>
              <a:gd name="T99" fmla="*/ 1586 h 3379"/>
              <a:gd name="T100" fmla="*/ 47 w 3384"/>
              <a:gd name="T101" fmla="*/ 1288 h 3379"/>
              <a:gd name="T102" fmla="*/ 142 w 3384"/>
              <a:gd name="T103" fmla="*/ 1010 h 3379"/>
              <a:gd name="T104" fmla="*/ 282 w 3384"/>
              <a:gd name="T105" fmla="*/ 755 h 3379"/>
              <a:gd name="T106" fmla="*/ 462 w 3384"/>
              <a:gd name="T107" fmla="*/ 530 h 3379"/>
              <a:gd name="T108" fmla="*/ 678 w 3384"/>
              <a:gd name="T109" fmla="*/ 337 h 3379"/>
              <a:gd name="T110" fmla="*/ 923 w 3384"/>
              <a:gd name="T111" fmla="*/ 184 h 3379"/>
              <a:gd name="T112" fmla="*/ 1195 w 3384"/>
              <a:gd name="T113" fmla="*/ 74 h 3379"/>
              <a:gd name="T114" fmla="*/ 1487 w 3384"/>
              <a:gd name="T115" fmla="*/ 12 h 33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3384" h="3379">
                <a:moveTo>
                  <a:pt x="1691" y="584"/>
                </a:moveTo>
                <a:lnTo>
                  <a:pt x="1665" y="587"/>
                </a:lnTo>
                <a:lnTo>
                  <a:pt x="1641" y="596"/>
                </a:lnTo>
                <a:lnTo>
                  <a:pt x="1619" y="610"/>
                </a:lnTo>
                <a:lnTo>
                  <a:pt x="1600" y="628"/>
                </a:lnTo>
                <a:lnTo>
                  <a:pt x="1587" y="650"/>
                </a:lnTo>
                <a:lnTo>
                  <a:pt x="1578" y="674"/>
                </a:lnTo>
                <a:lnTo>
                  <a:pt x="1575" y="701"/>
                </a:lnTo>
                <a:lnTo>
                  <a:pt x="1575" y="1710"/>
                </a:lnTo>
                <a:lnTo>
                  <a:pt x="1093" y="1483"/>
                </a:lnTo>
                <a:lnTo>
                  <a:pt x="1071" y="1474"/>
                </a:lnTo>
                <a:lnTo>
                  <a:pt x="1048" y="1471"/>
                </a:lnTo>
                <a:lnTo>
                  <a:pt x="1026" y="1473"/>
                </a:lnTo>
                <a:lnTo>
                  <a:pt x="1004" y="1479"/>
                </a:lnTo>
                <a:lnTo>
                  <a:pt x="983" y="1488"/>
                </a:lnTo>
                <a:lnTo>
                  <a:pt x="965" y="1501"/>
                </a:lnTo>
                <a:lnTo>
                  <a:pt x="949" y="1519"/>
                </a:lnTo>
                <a:lnTo>
                  <a:pt x="937" y="1538"/>
                </a:lnTo>
                <a:lnTo>
                  <a:pt x="929" y="1561"/>
                </a:lnTo>
                <a:lnTo>
                  <a:pt x="926" y="1583"/>
                </a:lnTo>
                <a:lnTo>
                  <a:pt x="928" y="1606"/>
                </a:lnTo>
                <a:lnTo>
                  <a:pt x="933" y="1628"/>
                </a:lnTo>
                <a:lnTo>
                  <a:pt x="942" y="1648"/>
                </a:lnTo>
                <a:lnTo>
                  <a:pt x="956" y="1667"/>
                </a:lnTo>
                <a:lnTo>
                  <a:pt x="973" y="1682"/>
                </a:lnTo>
                <a:lnTo>
                  <a:pt x="993" y="1694"/>
                </a:lnTo>
                <a:lnTo>
                  <a:pt x="1642" y="2000"/>
                </a:lnTo>
                <a:lnTo>
                  <a:pt x="1644" y="2000"/>
                </a:lnTo>
                <a:lnTo>
                  <a:pt x="1661" y="2006"/>
                </a:lnTo>
                <a:lnTo>
                  <a:pt x="1664" y="2007"/>
                </a:lnTo>
                <a:lnTo>
                  <a:pt x="1667" y="2008"/>
                </a:lnTo>
                <a:lnTo>
                  <a:pt x="1688" y="2010"/>
                </a:lnTo>
                <a:lnTo>
                  <a:pt x="1690" y="2010"/>
                </a:lnTo>
                <a:lnTo>
                  <a:pt x="1691" y="2011"/>
                </a:lnTo>
                <a:lnTo>
                  <a:pt x="1713" y="2009"/>
                </a:lnTo>
                <a:lnTo>
                  <a:pt x="1719" y="2007"/>
                </a:lnTo>
                <a:lnTo>
                  <a:pt x="1727" y="2005"/>
                </a:lnTo>
                <a:lnTo>
                  <a:pt x="1734" y="2003"/>
                </a:lnTo>
                <a:lnTo>
                  <a:pt x="1738" y="2001"/>
                </a:lnTo>
                <a:lnTo>
                  <a:pt x="1756" y="1992"/>
                </a:lnTo>
                <a:lnTo>
                  <a:pt x="1760" y="1989"/>
                </a:lnTo>
                <a:lnTo>
                  <a:pt x="1766" y="1983"/>
                </a:lnTo>
                <a:lnTo>
                  <a:pt x="1772" y="1978"/>
                </a:lnTo>
                <a:lnTo>
                  <a:pt x="1776" y="1975"/>
                </a:lnTo>
                <a:lnTo>
                  <a:pt x="1783" y="1968"/>
                </a:lnTo>
                <a:lnTo>
                  <a:pt x="1789" y="1960"/>
                </a:lnTo>
                <a:lnTo>
                  <a:pt x="1789" y="1959"/>
                </a:lnTo>
                <a:lnTo>
                  <a:pt x="1794" y="1951"/>
                </a:lnTo>
                <a:lnTo>
                  <a:pt x="1798" y="1943"/>
                </a:lnTo>
                <a:lnTo>
                  <a:pt x="1799" y="1941"/>
                </a:lnTo>
                <a:lnTo>
                  <a:pt x="1801" y="1936"/>
                </a:lnTo>
                <a:lnTo>
                  <a:pt x="1803" y="1930"/>
                </a:lnTo>
                <a:lnTo>
                  <a:pt x="1804" y="1925"/>
                </a:lnTo>
                <a:lnTo>
                  <a:pt x="1806" y="1920"/>
                </a:lnTo>
                <a:lnTo>
                  <a:pt x="1807" y="1914"/>
                </a:lnTo>
                <a:lnTo>
                  <a:pt x="1807" y="1909"/>
                </a:lnTo>
                <a:lnTo>
                  <a:pt x="1808" y="1903"/>
                </a:lnTo>
                <a:lnTo>
                  <a:pt x="1808" y="1896"/>
                </a:lnTo>
                <a:lnTo>
                  <a:pt x="1809" y="1894"/>
                </a:lnTo>
                <a:lnTo>
                  <a:pt x="1809" y="701"/>
                </a:lnTo>
                <a:lnTo>
                  <a:pt x="1806" y="674"/>
                </a:lnTo>
                <a:lnTo>
                  <a:pt x="1797" y="650"/>
                </a:lnTo>
                <a:lnTo>
                  <a:pt x="1784" y="628"/>
                </a:lnTo>
                <a:lnTo>
                  <a:pt x="1765" y="610"/>
                </a:lnTo>
                <a:lnTo>
                  <a:pt x="1743" y="596"/>
                </a:lnTo>
                <a:lnTo>
                  <a:pt x="1719" y="587"/>
                </a:lnTo>
                <a:lnTo>
                  <a:pt x="1691" y="584"/>
                </a:lnTo>
                <a:close/>
                <a:moveTo>
                  <a:pt x="1691" y="0"/>
                </a:moveTo>
                <a:lnTo>
                  <a:pt x="1795" y="3"/>
                </a:lnTo>
                <a:lnTo>
                  <a:pt x="1897" y="12"/>
                </a:lnTo>
                <a:lnTo>
                  <a:pt x="1996" y="27"/>
                </a:lnTo>
                <a:lnTo>
                  <a:pt x="2094" y="48"/>
                </a:lnTo>
                <a:lnTo>
                  <a:pt x="2189" y="74"/>
                </a:lnTo>
                <a:lnTo>
                  <a:pt x="2282" y="106"/>
                </a:lnTo>
                <a:lnTo>
                  <a:pt x="2373" y="143"/>
                </a:lnTo>
                <a:lnTo>
                  <a:pt x="2461" y="184"/>
                </a:lnTo>
                <a:lnTo>
                  <a:pt x="2546" y="230"/>
                </a:lnTo>
                <a:lnTo>
                  <a:pt x="2628" y="282"/>
                </a:lnTo>
                <a:lnTo>
                  <a:pt x="2706" y="337"/>
                </a:lnTo>
                <a:lnTo>
                  <a:pt x="2783" y="397"/>
                </a:lnTo>
                <a:lnTo>
                  <a:pt x="2854" y="462"/>
                </a:lnTo>
                <a:lnTo>
                  <a:pt x="2922" y="530"/>
                </a:lnTo>
                <a:lnTo>
                  <a:pt x="2986" y="600"/>
                </a:lnTo>
                <a:lnTo>
                  <a:pt x="3046" y="677"/>
                </a:lnTo>
                <a:lnTo>
                  <a:pt x="3102" y="755"/>
                </a:lnTo>
                <a:lnTo>
                  <a:pt x="3153" y="837"/>
                </a:lnTo>
                <a:lnTo>
                  <a:pt x="3200" y="921"/>
                </a:lnTo>
                <a:lnTo>
                  <a:pt x="3242" y="1010"/>
                </a:lnTo>
                <a:lnTo>
                  <a:pt x="3278" y="1100"/>
                </a:lnTo>
                <a:lnTo>
                  <a:pt x="3310" y="1193"/>
                </a:lnTo>
                <a:lnTo>
                  <a:pt x="3336" y="1288"/>
                </a:lnTo>
                <a:lnTo>
                  <a:pt x="3357" y="1386"/>
                </a:lnTo>
                <a:lnTo>
                  <a:pt x="3372" y="1486"/>
                </a:lnTo>
                <a:lnTo>
                  <a:pt x="3381" y="1586"/>
                </a:lnTo>
                <a:lnTo>
                  <a:pt x="3384" y="1689"/>
                </a:lnTo>
                <a:lnTo>
                  <a:pt x="3381" y="1792"/>
                </a:lnTo>
                <a:lnTo>
                  <a:pt x="3372" y="1894"/>
                </a:lnTo>
                <a:lnTo>
                  <a:pt x="3357" y="1993"/>
                </a:lnTo>
                <a:lnTo>
                  <a:pt x="3336" y="2090"/>
                </a:lnTo>
                <a:lnTo>
                  <a:pt x="3310" y="2186"/>
                </a:lnTo>
                <a:lnTo>
                  <a:pt x="3278" y="2278"/>
                </a:lnTo>
                <a:lnTo>
                  <a:pt x="3242" y="2369"/>
                </a:lnTo>
                <a:lnTo>
                  <a:pt x="3200" y="2457"/>
                </a:lnTo>
                <a:lnTo>
                  <a:pt x="3153" y="2542"/>
                </a:lnTo>
                <a:lnTo>
                  <a:pt x="3102" y="2624"/>
                </a:lnTo>
                <a:lnTo>
                  <a:pt x="3046" y="2703"/>
                </a:lnTo>
                <a:lnTo>
                  <a:pt x="2986" y="2778"/>
                </a:lnTo>
                <a:lnTo>
                  <a:pt x="2922" y="2850"/>
                </a:lnTo>
                <a:lnTo>
                  <a:pt x="2854" y="2918"/>
                </a:lnTo>
                <a:lnTo>
                  <a:pt x="2783" y="2982"/>
                </a:lnTo>
                <a:lnTo>
                  <a:pt x="2706" y="3041"/>
                </a:lnTo>
                <a:lnTo>
                  <a:pt x="2628" y="3097"/>
                </a:lnTo>
                <a:lnTo>
                  <a:pt x="2546" y="3148"/>
                </a:lnTo>
                <a:lnTo>
                  <a:pt x="2461" y="3195"/>
                </a:lnTo>
                <a:lnTo>
                  <a:pt x="2373" y="3237"/>
                </a:lnTo>
                <a:lnTo>
                  <a:pt x="2282" y="3274"/>
                </a:lnTo>
                <a:lnTo>
                  <a:pt x="2189" y="3305"/>
                </a:lnTo>
                <a:lnTo>
                  <a:pt x="2094" y="3331"/>
                </a:lnTo>
                <a:lnTo>
                  <a:pt x="1996" y="3352"/>
                </a:lnTo>
                <a:lnTo>
                  <a:pt x="1897" y="3366"/>
                </a:lnTo>
                <a:lnTo>
                  <a:pt x="1795" y="3376"/>
                </a:lnTo>
                <a:lnTo>
                  <a:pt x="1691" y="3379"/>
                </a:lnTo>
                <a:lnTo>
                  <a:pt x="1589" y="3376"/>
                </a:lnTo>
                <a:lnTo>
                  <a:pt x="1487" y="3366"/>
                </a:lnTo>
                <a:lnTo>
                  <a:pt x="1388" y="3352"/>
                </a:lnTo>
                <a:lnTo>
                  <a:pt x="1290" y="3331"/>
                </a:lnTo>
                <a:lnTo>
                  <a:pt x="1195" y="3305"/>
                </a:lnTo>
                <a:lnTo>
                  <a:pt x="1102" y="3274"/>
                </a:lnTo>
                <a:lnTo>
                  <a:pt x="1011" y="3237"/>
                </a:lnTo>
                <a:lnTo>
                  <a:pt x="923" y="3195"/>
                </a:lnTo>
                <a:lnTo>
                  <a:pt x="838" y="3148"/>
                </a:lnTo>
                <a:lnTo>
                  <a:pt x="756" y="3097"/>
                </a:lnTo>
                <a:lnTo>
                  <a:pt x="678" y="3041"/>
                </a:lnTo>
                <a:lnTo>
                  <a:pt x="601" y="2982"/>
                </a:lnTo>
                <a:lnTo>
                  <a:pt x="530" y="2918"/>
                </a:lnTo>
                <a:lnTo>
                  <a:pt x="462" y="2850"/>
                </a:lnTo>
                <a:lnTo>
                  <a:pt x="398" y="2778"/>
                </a:lnTo>
                <a:lnTo>
                  <a:pt x="338" y="2703"/>
                </a:lnTo>
                <a:lnTo>
                  <a:pt x="282" y="2624"/>
                </a:lnTo>
                <a:lnTo>
                  <a:pt x="231" y="2542"/>
                </a:lnTo>
                <a:lnTo>
                  <a:pt x="184" y="2457"/>
                </a:lnTo>
                <a:lnTo>
                  <a:pt x="142" y="2369"/>
                </a:lnTo>
                <a:lnTo>
                  <a:pt x="106" y="2278"/>
                </a:lnTo>
                <a:lnTo>
                  <a:pt x="74" y="2186"/>
                </a:lnTo>
                <a:lnTo>
                  <a:pt x="47" y="2090"/>
                </a:lnTo>
                <a:lnTo>
                  <a:pt x="27" y="1993"/>
                </a:lnTo>
                <a:lnTo>
                  <a:pt x="12" y="1894"/>
                </a:lnTo>
                <a:lnTo>
                  <a:pt x="3" y="1792"/>
                </a:lnTo>
                <a:lnTo>
                  <a:pt x="0" y="1689"/>
                </a:lnTo>
                <a:lnTo>
                  <a:pt x="3" y="1586"/>
                </a:lnTo>
                <a:lnTo>
                  <a:pt x="12" y="1486"/>
                </a:lnTo>
                <a:lnTo>
                  <a:pt x="27" y="1386"/>
                </a:lnTo>
                <a:lnTo>
                  <a:pt x="47" y="1288"/>
                </a:lnTo>
                <a:lnTo>
                  <a:pt x="74" y="1193"/>
                </a:lnTo>
                <a:lnTo>
                  <a:pt x="106" y="1100"/>
                </a:lnTo>
                <a:lnTo>
                  <a:pt x="142" y="1010"/>
                </a:lnTo>
                <a:lnTo>
                  <a:pt x="184" y="921"/>
                </a:lnTo>
                <a:lnTo>
                  <a:pt x="231" y="837"/>
                </a:lnTo>
                <a:lnTo>
                  <a:pt x="282" y="755"/>
                </a:lnTo>
                <a:lnTo>
                  <a:pt x="338" y="677"/>
                </a:lnTo>
                <a:lnTo>
                  <a:pt x="398" y="601"/>
                </a:lnTo>
                <a:lnTo>
                  <a:pt x="462" y="530"/>
                </a:lnTo>
                <a:lnTo>
                  <a:pt x="530" y="462"/>
                </a:lnTo>
                <a:lnTo>
                  <a:pt x="601" y="397"/>
                </a:lnTo>
                <a:lnTo>
                  <a:pt x="678" y="337"/>
                </a:lnTo>
                <a:lnTo>
                  <a:pt x="756" y="282"/>
                </a:lnTo>
                <a:lnTo>
                  <a:pt x="838" y="230"/>
                </a:lnTo>
                <a:lnTo>
                  <a:pt x="923" y="184"/>
                </a:lnTo>
                <a:lnTo>
                  <a:pt x="1011" y="143"/>
                </a:lnTo>
                <a:lnTo>
                  <a:pt x="1102" y="106"/>
                </a:lnTo>
                <a:lnTo>
                  <a:pt x="1195" y="74"/>
                </a:lnTo>
                <a:lnTo>
                  <a:pt x="1290" y="48"/>
                </a:lnTo>
                <a:lnTo>
                  <a:pt x="1388" y="28"/>
                </a:lnTo>
                <a:lnTo>
                  <a:pt x="1487" y="12"/>
                </a:lnTo>
                <a:lnTo>
                  <a:pt x="1589" y="3"/>
                </a:lnTo>
                <a:lnTo>
                  <a:pt x="1691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14" name="Freeform 348"/>
          <p:cNvSpPr>
            <a:spLocks noEditPoints="1"/>
          </p:cNvSpPr>
          <p:nvPr/>
        </p:nvSpPr>
        <p:spPr bwMode="auto">
          <a:xfrm>
            <a:off x="5325177" y="4983163"/>
            <a:ext cx="596900" cy="595312"/>
          </a:xfrm>
          <a:custGeom>
            <a:avLst/>
            <a:gdLst>
              <a:gd name="T0" fmla="*/ 1641 w 3384"/>
              <a:gd name="T1" fmla="*/ 596 h 3379"/>
              <a:gd name="T2" fmla="*/ 1587 w 3384"/>
              <a:gd name="T3" fmla="*/ 650 h 3379"/>
              <a:gd name="T4" fmla="*/ 1575 w 3384"/>
              <a:gd name="T5" fmla="*/ 1894 h 3379"/>
              <a:gd name="T6" fmla="*/ 1600 w 3384"/>
              <a:gd name="T7" fmla="*/ 1967 h 3379"/>
              <a:gd name="T8" fmla="*/ 1665 w 3384"/>
              <a:gd name="T9" fmla="*/ 2008 h 3379"/>
              <a:gd name="T10" fmla="*/ 1699 w 3384"/>
              <a:gd name="T11" fmla="*/ 2010 h 3379"/>
              <a:gd name="T12" fmla="*/ 2423 w 3384"/>
              <a:gd name="T13" fmla="*/ 2011 h 3379"/>
              <a:gd name="T14" fmla="*/ 2496 w 3384"/>
              <a:gd name="T15" fmla="*/ 1985 h 3379"/>
              <a:gd name="T16" fmla="*/ 2537 w 3384"/>
              <a:gd name="T17" fmla="*/ 1921 h 3379"/>
              <a:gd name="T18" fmla="*/ 2528 w 3384"/>
              <a:gd name="T19" fmla="*/ 1843 h 3379"/>
              <a:gd name="T20" fmla="*/ 2475 w 3384"/>
              <a:gd name="T21" fmla="*/ 1789 h 3379"/>
              <a:gd name="T22" fmla="*/ 1809 w 3384"/>
              <a:gd name="T23" fmla="*/ 1777 h 3379"/>
              <a:gd name="T24" fmla="*/ 1797 w 3384"/>
              <a:gd name="T25" fmla="*/ 650 h 3379"/>
              <a:gd name="T26" fmla="*/ 1743 w 3384"/>
              <a:gd name="T27" fmla="*/ 596 h 3379"/>
              <a:gd name="T28" fmla="*/ 1691 w 3384"/>
              <a:gd name="T29" fmla="*/ 0 h 3379"/>
              <a:gd name="T30" fmla="*/ 1996 w 3384"/>
              <a:gd name="T31" fmla="*/ 28 h 3379"/>
              <a:gd name="T32" fmla="*/ 2282 w 3384"/>
              <a:gd name="T33" fmla="*/ 106 h 3379"/>
              <a:gd name="T34" fmla="*/ 2546 w 3384"/>
              <a:gd name="T35" fmla="*/ 230 h 3379"/>
              <a:gd name="T36" fmla="*/ 2783 w 3384"/>
              <a:gd name="T37" fmla="*/ 398 h 3379"/>
              <a:gd name="T38" fmla="*/ 2986 w 3384"/>
              <a:gd name="T39" fmla="*/ 601 h 3379"/>
              <a:gd name="T40" fmla="*/ 3153 w 3384"/>
              <a:gd name="T41" fmla="*/ 837 h 3379"/>
              <a:gd name="T42" fmla="*/ 3278 w 3384"/>
              <a:gd name="T43" fmla="*/ 1100 h 3379"/>
              <a:gd name="T44" fmla="*/ 3357 w 3384"/>
              <a:gd name="T45" fmla="*/ 1386 h 3379"/>
              <a:gd name="T46" fmla="*/ 3384 w 3384"/>
              <a:gd name="T47" fmla="*/ 1689 h 3379"/>
              <a:gd name="T48" fmla="*/ 3357 w 3384"/>
              <a:gd name="T49" fmla="*/ 1993 h 3379"/>
              <a:gd name="T50" fmla="*/ 3278 w 3384"/>
              <a:gd name="T51" fmla="*/ 2278 h 3379"/>
              <a:gd name="T52" fmla="*/ 3153 w 3384"/>
              <a:gd name="T53" fmla="*/ 2542 h 3379"/>
              <a:gd name="T54" fmla="*/ 2986 w 3384"/>
              <a:gd name="T55" fmla="*/ 2778 h 3379"/>
              <a:gd name="T56" fmla="*/ 2783 w 3384"/>
              <a:gd name="T57" fmla="*/ 2982 h 3379"/>
              <a:gd name="T58" fmla="*/ 2546 w 3384"/>
              <a:gd name="T59" fmla="*/ 3148 h 3379"/>
              <a:gd name="T60" fmla="*/ 2282 w 3384"/>
              <a:gd name="T61" fmla="*/ 3274 h 3379"/>
              <a:gd name="T62" fmla="*/ 1996 w 3384"/>
              <a:gd name="T63" fmla="*/ 3352 h 3379"/>
              <a:gd name="T64" fmla="*/ 1691 w 3384"/>
              <a:gd name="T65" fmla="*/ 3379 h 3379"/>
              <a:gd name="T66" fmla="*/ 1388 w 3384"/>
              <a:gd name="T67" fmla="*/ 3352 h 3379"/>
              <a:gd name="T68" fmla="*/ 1102 w 3384"/>
              <a:gd name="T69" fmla="*/ 3274 h 3379"/>
              <a:gd name="T70" fmla="*/ 838 w 3384"/>
              <a:gd name="T71" fmla="*/ 3148 h 3379"/>
              <a:gd name="T72" fmla="*/ 601 w 3384"/>
              <a:gd name="T73" fmla="*/ 2982 h 3379"/>
              <a:gd name="T74" fmla="*/ 398 w 3384"/>
              <a:gd name="T75" fmla="*/ 2778 h 3379"/>
              <a:gd name="T76" fmla="*/ 231 w 3384"/>
              <a:gd name="T77" fmla="*/ 2542 h 3379"/>
              <a:gd name="T78" fmla="*/ 106 w 3384"/>
              <a:gd name="T79" fmla="*/ 2278 h 3379"/>
              <a:gd name="T80" fmla="*/ 27 w 3384"/>
              <a:gd name="T81" fmla="*/ 1993 h 3379"/>
              <a:gd name="T82" fmla="*/ 0 w 3384"/>
              <a:gd name="T83" fmla="*/ 1689 h 3379"/>
              <a:gd name="T84" fmla="*/ 27 w 3384"/>
              <a:gd name="T85" fmla="*/ 1386 h 3379"/>
              <a:gd name="T86" fmla="*/ 106 w 3384"/>
              <a:gd name="T87" fmla="*/ 1100 h 3379"/>
              <a:gd name="T88" fmla="*/ 231 w 3384"/>
              <a:gd name="T89" fmla="*/ 837 h 3379"/>
              <a:gd name="T90" fmla="*/ 398 w 3384"/>
              <a:gd name="T91" fmla="*/ 601 h 3379"/>
              <a:gd name="T92" fmla="*/ 601 w 3384"/>
              <a:gd name="T93" fmla="*/ 398 h 3379"/>
              <a:gd name="T94" fmla="*/ 838 w 3384"/>
              <a:gd name="T95" fmla="*/ 230 h 3379"/>
              <a:gd name="T96" fmla="*/ 1102 w 3384"/>
              <a:gd name="T97" fmla="*/ 106 h 3379"/>
              <a:gd name="T98" fmla="*/ 1388 w 3384"/>
              <a:gd name="T99" fmla="*/ 28 h 3379"/>
              <a:gd name="T100" fmla="*/ 1691 w 3384"/>
              <a:gd name="T101" fmla="*/ 0 h 33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384" h="3379">
                <a:moveTo>
                  <a:pt x="1691" y="584"/>
                </a:moveTo>
                <a:lnTo>
                  <a:pt x="1665" y="587"/>
                </a:lnTo>
                <a:lnTo>
                  <a:pt x="1641" y="596"/>
                </a:lnTo>
                <a:lnTo>
                  <a:pt x="1619" y="610"/>
                </a:lnTo>
                <a:lnTo>
                  <a:pt x="1600" y="628"/>
                </a:lnTo>
                <a:lnTo>
                  <a:pt x="1587" y="650"/>
                </a:lnTo>
                <a:lnTo>
                  <a:pt x="1578" y="674"/>
                </a:lnTo>
                <a:lnTo>
                  <a:pt x="1575" y="701"/>
                </a:lnTo>
                <a:lnTo>
                  <a:pt x="1575" y="1894"/>
                </a:lnTo>
                <a:lnTo>
                  <a:pt x="1578" y="1921"/>
                </a:lnTo>
                <a:lnTo>
                  <a:pt x="1587" y="1945"/>
                </a:lnTo>
                <a:lnTo>
                  <a:pt x="1600" y="1967"/>
                </a:lnTo>
                <a:lnTo>
                  <a:pt x="1619" y="1985"/>
                </a:lnTo>
                <a:lnTo>
                  <a:pt x="1641" y="1999"/>
                </a:lnTo>
                <a:lnTo>
                  <a:pt x="1665" y="2008"/>
                </a:lnTo>
                <a:lnTo>
                  <a:pt x="1691" y="2011"/>
                </a:lnTo>
                <a:lnTo>
                  <a:pt x="1695" y="2010"/>
                </a:lnTo>
                <a:lnTo>
                  <a:pt x="1699" y="2010"/>
                </a:lnTo>
                <a:lnTo>
                  <a:pt x="1702" y="2010"/>
                </a:lnTo>
                <a:lnTo>
                  <a:pt x="1706" y="2011"/>
                </a:lnTo>
                <a:lnTo>
                  <a:pt x="2423" y="2011"/>
                </a:lnTo>
                <a:lnTo>
                  <a:pt x="2450" y="2008"/>
                </a:lnTo>
                <a:lnTo>
                  <a:pt x="2475" y="1999"/>
                </a:lnTo>
                <a:lnTo>
                  <a:pt x="2496" y="1985"/>
                </a:lnTo>
                <a:lnTo>
                  <a:pt x="2515" y="1967"/>
                </a:lnTo>
                <a:lnTo>
                  <a:pt x="2528" y="1945"/>
                </a:lnTo>
                <a:lnTo>
                  <a:pt x="2537" y="1921"/>
                </a:lnTo>
                <a:lnTo>
                  <a:pt x="2541" y="1894"/>
                </a:lnTo>
                <a:lnTo>
                  <a:pt x="2537" y="1867"/>
                </a:lnTo>
                <a:lnTo>
                  <a:pt x="2528" y="1843"/>
                </a:lnTo>
                <a:lnTo>
                  <a:pt x="2515" y="1821"/>
                </a:lnTo>
                <a:lnTo>
                  <a:pt x="2496" y="1802"/>
                </a:lnTo>
                <a:lnTo>
                  <a:pt x="2475" y="1789"/>
                </a:lnTo>
                <a:lnTo>
                  <a:pt x="2450" y="1780"/>
                </a:lnTo>
                <a:lnTo>
                  <a:pt x="2423" y="1777"/>
                </a:lnTo>
                <a:lnTo>
                  <a:pt x="1809" y="1777"/>
                </a:lnTo>
                <a:lnTo>
                  <a:pt x="1809" y="701"/>
                </a:lnTo>
                <a:lnTo>
                  <a:pt x="1806" y="674"/>
                </a:lnTo>
                <a:lnTo>
                  <a:pt x="1797" y="650"/>
                </a:lnTo>
                <a:lnTo>
                  <a:pt x="1784" y="628"/>
                </a:lnTo>
                <a:lnTo>
                  <a:pt x="1765" y="610"/>
                </a:lnTo>
                <a:lnTo>
                  <a:pt x="1743" y="596"/>
                </a:lnTo>
                <a:lnTo>
                  <a:pt x="1719" y="587"/>
                </a:lnTo>
                <a:lnTo>
                  <a:pt x="1691" y="584"/>
                </a:lnTo>
                <a:close/>
                <a:moveTo>
                  <a:pt x="1691" y="0"/>
                </a:moveTo>
                <a:lnTo>
                  <a:pt x="1795" y="3"/>
                </a:lnTo>
                <a:lnTo>
                  <a:pt x="1897" y="12"/>
                </a:lnTo>
                <a:lnTo>
                  <a:pt x="1996" y="28"/>
                </a:lnTo>
                <a:lnTo>
                  <a:pt x="2094" y="48"/>
                </a:lnTo>
                <a:lnTo>
                  <a:pt x="2189" y="74"/>
                </a:lnTo>
                <a:lnTo>
                  <a:pt x="2282" y="106"/>
                </a:lnTo>
                <a:lnTo>
                  <a:pt x="2373" y="143"/>
                </a:lnTo>
                <a:lnTo>
                  <a:pt x="2461" y="184"/>
                </a:lnTo>
                <a:lnTo>
                  <a:pt x="2546" y="230"/>
                </a:lnTo>
                <a:lnTo>
                  <a:pt x="2628" y="282"/>
                </a:lnTo>
                <a:lnTo>
                  <a:pt x="2706" y="337"/>
                </a:lnTo>
                <a:lnTo>
                  <a:pt x="2783" y="398"/>
                </a:lnTo>
                <a:lnTo>
                  <a:pt x="2854" y="462"/>
                </a:lnTo>
                <a:lnTo>
                  <a:pt x="2922" y="530"/>
                </a:lnTo>
                <a:lnTo>
                  <a:pt x="2986" y="601"/>
                </a:lnTo>
                <a:lnTo>
                  <a:pt x="3046" y="677"/>
                </a:lnTo>
                <a:lnTo>
                  <a:pt x="3102" y="755"/>
                </a:lnTo>
                <a:lnTo>
                  <a:pt x="3153" y="837"/>
                </a:lnTo>
                <a:lnTo>
                  <a:pt x="3200" y="921"/>
                </a:lnTo>
                <a:lnTo>
                  <a:pt x="3242" y="1010"/>
                </a:lnTo>
                <a:lnTo>
                  <a:pt x="3278" y="1100"/>
                </a:lnTo>
                <a:lnTo>
                  <a:pt x="3310" y="1193"/>
                </a:lnTo>
                <a:lnTo>
                  <a:pt x="3336" y="1288"/>
                </a:lnTo>
                <a:lnTo>
                  <a:pt x="3357" y="1386"/>
                </a:lnTo>
                <a:lnTo>
                  <a:pt x="3372" y="1486"/>
                </a:lnTo>
                <a:lnTo>
                  <a:pt x="3381" y="1586"/>
                </a:lnTo>
                <a:lnTo>
                  <a:pt x="3384" y="1689"/>
                </a:lnTo>
                <a:lnTo>
                  <a:pt x="3381" y="1792"/>
                </a:lnTo>
                <a:lnTo>
                  <a:pt x="3372" y="1894"/>
                </a:lnTo>
                <a:lnTo>
                  <a:pt x="3357" y="1993"/>
                </a:lnTo>
                <a:lnTo>
                  <a:pt x="3336" y="2090"/>
                </a:lnTo>
                <a:lnTo>
                  <a:pt x="3310" y="2186"/>
                </a:lnTo>
                <a:lnTo>
                  <a:pt x="3278" y="2278"/>
                </a:lnTo>
                <a:lnTo>
                  <a:pt x="3242" y="2369"/>
                </a:lnTo>
                <a:lnTo>
                  <a:pt x="3200" y="2457"/>
                </a:lnTo>
                <a:lnTo>
                  <a:pt x="3153" y="2542"/>
                </a:lnTo>
                <a:lnTo>
                  <a:pt x="3102" y="2624"/>
                </a:lnTo>
                <a:lnTo>
                  <a:pt x="3046" y="2703"/>
                </a:lnTo>
                <a:lnTo>
                  <a:pt x="2986" y="2778"/>
                </a:lnTo>
                <a:lnTo>
                  <a:pt x="2922" y="2850"/>
                </a:lnTo>
                <a:lnTo>
                  <a:pt x="2854" y="2918"/>
                </a:lnTo>
                <a:lnTo>
                  <a:pt x="2783" y="2982"/>
                </a:lnTo>
                <a:lnTo>
                  <a:pt x="2706" y="3041"/>
                </a:lnTo>
                <a:lnTo>
                  <a:pt x="2628" y="3097"/>
                </a:lnTo>
                <a:lnTo>
                  <a:pt x="2546" y="3148"/>
                </a:lnTo>
                <a:lnTo>
                  <a:pt x="2461" y="3195"/>
                </a:lnTo>
                <a:lnTo>
                  <a:pt x="2373" y="3237"/>
                </a:lnTo>
                <a:lnTo>
                  <a:pt x="2282" y="3274"/>
                </a:lnTo>
                <a:lnTo>
                  <a:pt x="2189" y="3305"/>
                </a:lnTo>
                <a:lnTo>
                  <a:pt x="2094" y="3331"/>
                </a:lnTo>
                <a:lnTo>
                  <a:pt x="1996" y="3352"/>
                </a:lnTo>
                <a:lnTo>
                  <a:pt x="1897" y="3366"/>
                </a:lnTo>
                <a:lnTo>
                  <a:pt x="1795" y="3376"/>
                </a:lnTo>
                <a:lnTo>
                  <a:pt x="1691" y="3379"/>
                </a:lnTo>
                <a:lnTo>
                  <a:pt x="1589" y="3376"/>
                </a:lnTo>
                <a:lnTo>
                  <a:pt x="1487" y="3366"/>
                </a:lnTo>
                <a:lnTo>
                  <a:pt x="1388" y="3352"/>
                </a:lnTo>
                <a:lnTo>
                  <a:pt x="1290" y="3331"/>
                </a:lnTo>
                <a:lnTo>
                  <a:pt x="1195" y="3305"/>
                </a:lnTo>
                <a:lnTo>
                  <a:pt x="1102" y="3274"/>
                </a:lnTo>
                <a:lnTo>
                  <a:pt x="1011" y="3237"/>
                </a:lnTo>
                <a:lnTo>
                  <a:pt x="923" y="3195"/>
                </a:lnTo>
                <a:lnTo>
                  <a:pt x="838" y="3148"/>
                </a:lnTo>
                <a:lnTo>
                  <a:pt x="756" y="3097"/>
                </a:lnTo>
                <a:lnTo>
                  <a:pt x="678" y="3041"/>
                </a:lnTo>
                <a:lnTo>
                  <a:pt x="601" y="2982"/>
                </a:lnTo>
                <a:lnTo>
                  <a:pt x="530" y="2918"/>
                </a:lnTo>
                <a:lnTo>
                  <a:pt x="462" y="2850"/>
                </a:lnTo>
                <a:lnTo>
                  <a:pt x="398" y="2778"/>
                </a:lnTo>
                <a:lnTo>
                  <a:pt x="338" y="2703"/>
                </a:lnTo>
                <a:lnTo>
                  <a:pt x="282" y="2624"/>
                </a:lnTo>
                <a:lnTo>
                  <a:pt x="231" y="2542"/>
                </a:lnTo>
                <a:lnTo>
                  <a:pt x="184" y="2457"/>
                </a:lnTo>
                <a:lnTo>
                  <a:pt x="142" y="2369"/>
                </a:lnTo>
                <a:lnTo>
                  <a:pt x="106" y="2278"/>
                </a:lnTo>
                <a:lnTo>
                  <a:pt x="74" y="2186"/>
                </a:lnTo>
                <a:lnTo>
                  <a:pt x="47" y="2090"/>
                </a:lnTo>
                <a:lnTo>
                  <a:pt x="27" y="1993"/>
                </a:lnTo>
                <a:lnTo>
                  <a:pt x="12" y="1894"/>
                </a:lnTo>
                <a:lnTo>
                  <a:pt x="3" y="1792"/>
                </a:lnTo>
                <a:lnTo>
                  <a:pt x="0" y="1689"/>
                </a:lnTo>
                <a:lnTo>
                  <a:pt x="3" y="1586"/>
                </a:lnTo>
                <a:lnTo>
                  <a:pt x="12" y="1486"/>
                </a:lnTo>
                <a:lnTo>
                  <a:pt x="27" y="1386"/>
                </a:lnTo>
                <a:lnTo>
                  <a:pt x="47" y="1288"/>
                </a:lnTo>
                <a:lnTo>
                  <a:pt x="74" y="1193"/>
                </a:lnTo>
                <a:lnTo>
                  <a:pt x="106" y="1100"/>
                </a:lnTo>
                <a:lnTo>
                  <a:pt x="142" y="1010"/>
                </a:lnTo>
                <a:lnTo>
                  <a:pt x="184" y="921"/>
                </a:lnTo>
                <a:lnTo>
                  <a:pt x="231" y="837"/>
                </a:lnTo>
                <a:lnTo>
                  <a:pt x="282" y="755"/>
                </a:lnTo>
                <a:lnTo>
                  <a:pt x="338" y="677"/>
                </a:lnTo>
                <a:lnTo>
                  <a:pt x="398" y="601"/>
                </a:lnTo>
                <a:lnTo>
                  <a:pt x="462" y="530"/>
                </a:lnTo>
                <a:lnTo>
                  <a:pt x="530" y="462"/>
                </a:lnTo>
                <a:lnTo>
                  <a:pt x="601" y="398"/>
                </a:lnTo>
                <a:lnTo>
                  <a:pt x="678" y="337"/>
                </a:lnTo>
                <a:lnTo>
                  <a:pt x="756" y="282"/>
                </a:lnTo>
                <a:lnTo>
                  <a:pt x="838" y="230"/>
                </a:lnTo>
                <a:lnTo>
                  <a:pt x="923" y="184"/>
                </a:lnTo>
                <a:lnTo>
                  <a:pt x="1011" y="143"/>
                </a:lnTo>
                <a:lnTo>
                  <a:pt x="1102" y="106"/>
                </a:lnTo>
                <a:lnTo>
                  <a:pt x="1195" y="74"/>
                </a:lnTo>
                <a:lnTo>
                  <a:pt x="1290" y="48"/>
                </a:lnTo>
                <a:lnTo>
                  <a:pt x="1388" y="28"/>
                </a:lnTo>
                <a:lnTo>
                  <a:pt x="1487" y="12"/>
                </a:lnTo>
                <a:lnTo>
                  <a:pt x="1589" y="3"/>
                </a:lnTo>
                <a:lnTo>
                  <a:pt x="1691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18" name="Freeform 353"/>
          <p:cNvSpPr>
            <a:spLocks noEditPoints="1"/>
          </p:cNvSpPr>
          <p:nvPr/>
        </p:nvSpPr>
        <p:spPr bwMode="auto">
          <a:xfrm>
            <a:off x="4389683" y="4984750"/>
            <a:ext cx="596900" cy="596900"/>
          </a:xfrm>
          <a:custGeom>
            <a:avLst/>
            <a:gdLst>
              <a:gd name="T0" fmla="*/ 1753 w 3384"/>
              <a:gd name="T1" fmla="*/ 935 h 3384"/>
              <a:gd name="T2" fmla="*/ 1538 w 3384"/>
              <a:gd name="T3" fmla="*/ 1047 h 3384"/>
              <a:gd name="T4" fmla="*/ 1381 w 3384"/>
              <a:gd name="T5" fmla="*/ 1227 h 3384"/>
              <a:gd name="T6" fmla="*/ 1256 w 3384"/>
              <a:gd name="T7" fmla="*/ 1312 h 3384"/>
              <a:gd name="T8" fmla="*/ 1089 w 3384"/>
              <a:gd name="T9" fmla="*/ 1313 h 3384"/>
              <a:gd name="T10" fmla="*/ 941 w 3384"/>
              <a:gd name="T11" fmla="*/ 1392 h 3384"/>
              <a:gd name="T12" fmla="*/ 847 w 3384"/>
              <a:gd name="T13" fmla="*/ 1529 h 3384"/>
              <a:gd name="T14" fmla="*/ 736 w 3384"/>
              <a:gd name="T15" fmla="*/ 1649 h 3384"/>
              <a:gd name="T16" fmla="*/ 591 w 3384"/>
              <a:gd name="T17" fmla="*/ 1771 h 3384"/>
              <a:gd name="T18" fmla="*/ 509 w 3384"/>
              <a:gd name="T19" fmla="*/ 1945 h 3384"/>
              <a:gd name="T20" fmla="*/ 510 w 3384"/>
              <a:gd name="T21" fmla="*/ 2147 h 3384"/>
              <a:gd name="T22" fmla="*/ 596 w 3384"/>
              <a:gd name="T23" fmla="*/ 2325 h 3384"/>
              <a:gd name="T24" fmla="*/ 749 w 3384"/>
              <a:gd name="T25" fmla="*/ 2447 h 3384"/>
              <a:gd name="T26" fmla="*/ 945 w 3384"/>
              <a:gd name="T27" fmla="*/ 2493 h 3384"/>
              <a:gd name="T28" fmla="*/ 1149 w 3384"/>
              <a:gd name="T29" fmla="*/ 2005 h 3384"/>
              <a:gd name="T30" fmla="*/ 1149 w 3384"/>
              <a:gd name="T31" fmla="*/ 1922 h 3384"/>
              <a:gd name="T32" fmla="*/ 1209 w 3384"/>
              <a:gd name="T33" fmla="*/ 1871 h 3384"/>
              <a:gd name="T34" fmla="*/ 1476 w 3384"/>
              <a:gd name="T35" fmla="*/ 1364 h 3384"/>
              <a:gd name="T36" fmla="*/ 1532 w 3384"/>
              <a:gd name="T37" fmla="*/ 1294 h 3384"/>
              <a:gd name="T38" fmla="*/ 1921 w 3384"/>
              <a:gd name="T39" fmla="*/ 1286 h 3384"/>
              <a:gd name="T40" fmla="*/ 1990 w 3384"/>
              <a:gd name="T41" fmla="*/ 1342 h 3384"/>
              <a:gd name="T42" fmla="*/ 2226 w 3384"/>
              <a:gd name="T43" fmla="*/ 1869 h 3384"/>
              <a:gd name="T44" fmla="*/ 2300 w 3384"/>
              <a:gd name="T45" fmla="*/ 1908 h 3384"/>
              <a:gd name="T46" fmla="*/ 2312 w 3384"/>
              <a:gd name="T47" fmla="*/ 1993 h 3384"/>
              <a:gd name="T48" fmla="*/ 2257 w 3384"/>
              <a:gd name="T49" fmla="*/ 2493 h 3384"/>
              <a:gd name="T50" fmla="*/ 2475 w 3384"/>
              <a:gd name="T51" fmla="*/ 2481 h 3384"/>
              <a:gd name="T52" fmla="*/ 2672 w 3384"/>
              <a:gd name="T53" fmla="*/ 2391 h 3384"/>
              <a:gd name="T54" fmla="*/ 2815 w 3384"/>
              <a:gd name="T55" fmla="*/ 2232 h 3384"/>
              <a:gd name="T56" fmla="*/ 2884 w 3384"/>
              <a:gd name="T57" fmla="*/ 2025 h 3384"/>
              <a:gd name="T58" fmla="*/ 2860 w 3384"/>
              <a:gd name="T59" fmla="*/ 1805 h 3384"/>
              <a:gd name="T60" fmla="*/ 2754 w 3384"/>
              <a:gd name="T61" fmla="*/ 1621 h 3384"/>
              <a:gd name="T62" fmla="*/ 2585 w 3384"/>
              <a:gd name="T63" fmla="*/ 1494 h 3384"/>
              <a:gd name="T64" fmla="*/ 2519 w 3384"/>
              <a:gd name="T65" fmla="*/ 1263 h 3384"/>
              <a:gd name="T66" fmla="*/ 2377 w 3384"/>
              <a:gd name="T67" fmla="*/ 1078 h 3384"/>
              <a:gd name="T68" fmla="*/ 2178 w 3384"/>
              <a:gd name="T69" fmla="*/ 954 h 3384"/>
              <a:gd name="T70" fmla="*/ 1939 w 3384"/>
              <a:gd name="T71" fmla="*/ 908 h 3384"/>
              <a:gd name="T72" fmla="*/ 1997 w 3384"/>
              <a:gd name="T73" fmla="*/ 28 h 3384"/>
              <a:gd name="T74" fmla="*/ 2373 w 3384"/>
              <a:gd name="T75" fmla="*/ 143 h 3384"/>
              <a:gd name="T76" fmla="*/ 2706 w 3384"/>
              <a:gd name="T77" fmla="*/ 338 h 3384"/>
              <a:gd name="T78" fmla="*/ 2986 w 3384"/>
              <a:gd name="T79" fmla="*/ 602 h 3384"/>
              <a:gd name="T80" fmla="*/ 3199 w 3384"/>
              <a:gd name="T81" fmla="*/ 923 h 3384"/>
              <a:gd name="T82" fmla="*/ 3336 w 3384"/>
              <a:gd name="T83" fmla="*/ 1290 h 3384"/>
              <a:gd name="T84" fmla="*/ 3384 w 3384"/>
              <a:gd name="T85" fmla="*/ 1691 h 3384"/>
              <a:gd name="T86" fmla="*/ 3336 w 3384"/>
              <a:gd name="T87" fmla="*/ 2094 h 3384"/>
              <a:gd name="T88" fmla="*/ 3199 w 3384"/>
              <a:gd name="T89" fmla="*/ 2461 h 3384"/>
              <a:gd name="T90" fmla="*/ 2986 w 3384"/>
              <a:gd name="T91" fmla="*/ 2782 h 3384"/>
              <a:gd name="T92" fmla="*/ 2706 w 3384"/>
              <a:gd name="T93" fmla="*/ 3046 h 3384"/>
              <a:gd name="T94" fmla="*/ 2373 w 3384"/>
              <a:gd name="T95" fmla="*/ 3241 h 3384"/>
              <a:gd name="T96" fmla="*/ 1997 w 3384"/>
              <a:gd name="T97" fmla="*/ 3356 h 3384"/>
              <a:gd name="T98" fmla="*/ 1588 w 3384"/>
              <a:gd name="T99" fmla="*/ 3381 h 3384"/>
              <a:gd name="T100" fmla="*/ 1195 w 3384"/>
              <a:gd name="T101" fmla="*/ 3310 h 3384"/>
              <a:gd name="T102" fmla="*/ 838 w 3384"/>
              <a:gd name="T103" fmla="*/ 3153 h 3384"/>
              <a:gd name="T104" fmla="*/ 530 w 3384"/>
              <a:gd name="T105" fmla="*/ 2922 h 3384"/>
              <a:gd name="T106" fmla="*/ 282 w 3384"/>
              <a:gd name="T107" fmla="*/ 2628 h 3384"/>
              <a:gd name="T108" fmla="*/ 106 w 3384"/>
              <a:gd name="T109" fmla="*/ 2283 h 3384"/>
              <a:gd name="T110" fmla="*/ 12 w 3384"/>
              <a:gd name="T111" fmla="*/ 1896 h 3384"/>
              <a:gd name="T112" fmla="*/ 12 w 3384"/>
              <a:gd name="T113" fmla="*/ 1488 h 3384"/>
              <a:gd name="T114" fmla="*/ 106 w 3384"/>
              <a:gd name="T115" fmla="*/ 1101 h 3384"/>
              <a:gd name="T116" fmla="*/ 282 w 3384"/>
              <a:gd name="T117" fmla="*/ 756 h 3384"/>
              <a:gd name="T118" fmla="*/ 530 w 3384"/>
              <a:gd name="T119" fmla="*/ 462 h 3384"/>
              <a:gd name="T120" fmla="*/ 838 w 3384"/>
              <a:gd name="T121" fmla="*/ 231 h 3384"/>
              <a:gd name="T122" fmla="*/ 1195 w 3384"/>
              <a:gd name="T123" fmla="*/ 74 h 3384"/>
              <a:gd name="T124" fmla="*/ 1588 w 3384"/>
              <a:gd name="T125" fmla="*/ 3 h 33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384" h="3384">
                <a:moveTo>
                  <a:pt x="1939" y="908"/>
                </a:moveTo>
                <a:lnTo>
                  <a:pt x="1876" y="911"/>
                </a:lnTo>
                <a:lnTo>
                  <a:pt x="1813" y="920"/>
                </a:lnTo>
                <a:lnTo>
                  <a:pt x="1753" y="935"/>
                </a:lnTo>
                <a:lnTo>
                  <a:pt x="1695" y="956"/>
                </a:lnTo>
                <a:lnTo>
                  <a:pt x="1640" y="981"/>
                </a:lnTo>
                <a:lnTo>
                  <a:pt x="1587" y="1012"/>
                </a:lnTo>
                <a:lnTo>
                  <a:pt x="1538" y="1047"/>
                </a:lnTo>
                <a:lnTo>
                  <a:pt x="1493" y="1086"/>
                </a:lnTo>
                <a:lnTo>
                  <a:pt x="1451" y="1129"/>
                </a:lnTo>
                <a:lnTo>
                  <a:pt x="1414" y="1176"/>
                </a:lnTo>
                <a:lnTo>
                  <a:pt x="1381" y="1227"/>
                </a:lnTo>
                <a:lnTo>
                  <a:pt x="1353" y="1281"/>
                </a:lnTo>
                <a:lnTo>
                  <a:pt x="1329" y="1337"/>
                </a:lnTo>
                <a:lnTo>
                  <a:pt x="1293" y="1322"/>
                </a:lnTo>
                <a:lnTo>
                  <a:pt x="1256" y="1312"/>
                </a:lnTo>
                <a:lnTo>
                  <a:pt x="1217" y="1304"/>
                </a:lnTo>
                <a:lnTo>
                  <a:pt x="1176" y="1302"/>
                </a:lnTo>
                <a:lnTo>
                  <a:pt x="1132" y="1304"/>
                </a:lnTo>
                <a:lnTo>
                  <a:pt x="1089" y="1313"/>
                </a:lnTo>
                <a:lnTo>
                  <a:pt x="1048" y="1326"/>
                </a:lnTo>
                <a:lnTo>
                  <a:pt x="1010" y="1343"/>
                </a:lnTo>
                <a:lnTo>
                  <a:pt x="974" y="1366"/>
                </a:lnTo>
                <a:lnTo>
                  <a:pt x="941" y="1392"/>
                </a:lnTo>
                <a:lnTo>
                  <a:pt x="912" y="1421"/>
                </a:lnTo>
                <a:lnTo>
                  <a:pt x="886" y="1455"/>
                </a:lnTo>
                <a:lnTo>
                  <a:pt x="864" y="1491"/>
                </a:lnTo>
                <a:lnTo>
                  <a:pt x="847" y="1529"/>
                </a:lnTo>
                <a:lnTo>
                  <a:pt x="834" y="1570"/>
                </a:lnTo>
                <a:lnTo>
                  <a:pt x="825" y="1613"/>
                </a:lnTo>
                <a:lnTo>
                  <a:pt x="779" y="1628"/>
                </a:lnTo>
                <a:lnTo>
                  <a:pt x="736" y="1649"/>
                </a:lnTo>
                <a:lnTo>
                  <a:pt x="694" y="1674"/>
                </a:lnTo>
                <a:lnTo>
                  <a:pt x="656" y="1702"/>
                </a:lnTo>
                <a:lnTo>
                  <a:pt x="621" y="1735"/>
                </a:lnTo>
                <a:lnTo>
                  <a:pt x="591" y="1771"/>
                </a:lnTo>
                <a:lnTo>
                  <a:pt x="564" y="1811"/>
                </a:lnTo>
                <a:lnTo>
                  <a:pt x="540" y="1853"/>
                </a:lnTo>
                <a:lnTo>
                  <a:pt x="522" y="1898"/>
                </a:lnTo>
                <a:lnTo>
                  <a:pt x="509" y="1945"/>
                </a:lnTo>
                <a:lnTo>
                  <a:pt x="500" y="1995"/>
                </a:lnTo>
                <a:lnTo>
                  <a:pt x="497" y="2045"/>
                </a:lnTo>
                <a:lnTo>
                  <a:pt x="500" y="2097"/>
                </a:lnTo>
                <a:lnTo>
                  <a:pt x="510" y="2147"/>
                </a:lnTo>
                <a:lnTo>
                  <a:pt x="524" y="2195"/>
                </a:lnTo>
                <a:lnTo>
                  <a:pt x="543" y="2242"/>
                </a:lnTo>
                <a:lnTo>
                  <a:pt x="567" y="2285"/>
                </a:lnTo>
                <a:lnTo>
                  <a:pt x="596" y="2325"/>
                </a:lnTo>
                <a:lnTo>
                  <a:pt x="629" y="2362"/>
                </a:lnTo>
                <a:lnTo>
                  <a:pt x="666" y="2394"/>
                </a:lnTo>
                <a:lnTo>
                  <a:pt x="706" y="2423"/>
                </a:lnTo>
                <a:lnTo>
                  <a:pt x="749" y="2447"/>
                </a:lnTo>
                <a:lnTo>
                  <a:pt x="794" y="2466"/>
                </a:lnTo>
                <a:lnTo>
                  <a:pt x="843" y="2481"/>
                </a:lnTo>
                <a:lnTo>
                  <a:pt x="893" y="2490"/>
                </a:lnTo>
                <a:lnTo>
                  <a:pt x="945" y="2493"/>
                </a:lnTo>
                <a:lnTo>
                  <a:pt x="1624" y="2493"/>
                </a:lnTo>
                <a:lnTo>
                  <a:pt x="1173" y="2037"/>
                </a:lnTo>
                <a:lnTo>
                  <a:pt x="1159" y="2022"/>
                </a:lnTo>
                <a:lnTo>
                  <a:pt x="1149" y="2005"/>
                </a:lnTo>
                <a:lnTo>
                  <a:pt x="1141" y="1985"/>
                </a:lnTo>
                <a:lnTo>
                  <a:pt x="1139" y="1964"/>
                </a:lnTo>
                <a:lnTo>
                  <a:pt x="1141" y="1942"/>
                </a:lnTo>
                <a:lnTo>
                  <a:pt x="1149" y="1922"/>
                </a:lnTo>
                <a:lnTo>
                  <a:pt x="1159" y="1904"/>
                </a:lnTo>
                <a:lnTo>
                  <a:pt x="1173" y="1890"/>
                </a:lnTo>
                <a:lnTo>
                  <a:pt x="1190" y="1879"/>
                </a:lnTo>
                <a:lnTo>
                  <a:pt x="1209" y="1871"/>
                </a:lnTo>
                <a:lnTo>
                  <a:pt x="1230" y="1869"/>
                </a:lnTo>
                <a:lnTo>
                  <a:pt x="1474" y="1869"/>
                </a:lnTo>
                <a:lnTo>
                  <a:pt x="1474" y="1388"/>
                </a:lnTo>
                <a:lnTo>
                  <a:pt x="1476" y="1364"/>
                </a:lnTo>
                <a:lnTo>
                  <a:pt x="1484" y="1342"/>
                </a:lnTo>
                <a:lnTo>
                  <a:pt x="1496" y="1323"/>
                </a:lnTo>
                <a:lnTo>
                  <a:pt x="1513" y="1306"/>
                </a:lnTo>
                <a:lnTo>
                  <a:pt x="1532" y="1294"/>
                </a:lnTo>
                <a:lnTo>
                  <a:pt x="1554" y="1286"/>
                </a:lnTo>
                <a:lnTo>
                  <a:pt x="1578" y="1283"/>
                </a:lnTo>
                <a:lnTo>
                  <a:pt x="1896" y="1283"/>
                </a:lnTo>
                <a:lnTo>
                  <a:pt x="1921" y="1286"/>
                </a:lnTo>
                <a:lnTo>
                  <a:pt x="1942" y="1294"/>
                </a:lnTo>
                <a:lnTo>
                  <a:pt x="1963" y="1306"/>
                </a:lnTo>
                <a:lnTo>
                  <a:pt x="1978" y="1323"/>
                </a:lnTo>
                <a:lnTo>
                  <a:pt x="1990" y="1342"/>
                </a:lnTo>
                <a:lnTo>
                  <a:pt x="1999" y="1364"/>
                </a:lnTo>
                <a:lnTo>
                  <a:pt x="2002" y="1388"/>
                </a:lnTo>
                <a:lnTo>
                  <a:pt x="2002" y="1869"/>
                </a:lnTo>
                <a:lnTo>
                  <a:pt x="2226" y="1869"/>
                </a:lnTo>
                <a:lnTo>
                  <a:pt x="2248" y="1872"/>
                </a:lnTo>
                <a:lnTo>
                  <a:pt x="2268" y="1880"/>
                </a:lnTo>
                <a:lnTo>
                  <a:pt x="2286" y="1892"/>
                </a:lnTo>
                <a:lnTo>
                  <a:pt x="2300" y="1908"/>
                </a:lnTo>
                <a:lnTo>
                  <a:pt x="2310" y="1928"/>
                </a:lnTo>
                <a:lnTo>
                  <a:pt x="2317" y="1950"/>
                </a:lnTo>
                <a:lnTo>
                  <a:pt x="2317" y="1972"/>
                </a:lnTo>
                <a:lnTo>
                  <a:pt x="2312" y="1993"/>
                </a:lnTo>
                <a:lnTo>
                  <a:pt x="2303" y="2014"/>
                </a:lnTo>
                <a:lnTo>
                  <a:pt x="2290" y="2031"/>
                </a:lnTo>
                <a:lnTo>
                  <a:pt x="1832" y="2493"/>
                </a:lnTo>
                <a:lnTo>
                  <a:pt x="2257" y="2493"/>
                </a:lnTo>
                <a:lnTo>
                  <a:pt x="2307" y="2490"/>
                </a:lnTo>
                <a:lnTo>
                  <a:pt x="2363" y="2493"/>
                </a:lnTo>
                <a:lnTo>
                  <a:pt x="2420" y="2490"/>
                </a:lnTo>
                <a:lnTo>
                  <a:pt x="2475" y="2481"/>
                </a:lnTo>
                <a:lnTo>
                  <a:pt x="2528" y="2465"/>
                </a:lnTo>
                <a:lnTo>
                  <a:pt x="2579" y="2446"/>
                </a:lnTo>
                <a:lnTo>
                  <a:pt x="2627" y="2421"/>
                </a:lnTo>
                <a:lnTo>
                  <a:pt x="2672" y="2391"/>
                </a:lnTo>
                <a:lnTo>
                  <a:pt x="2713" y="2358"/>
                </a:lnTo>
                <a:lnTo>
                  <a:pt x="2751" y="2320"/>
                </a:lnTo>
                <a:lnTo>
                  <a:pt x="2785" y="2278"/>
                </a:lnTo>
                <a:lnTo>
                  <a:pt x="2815" y="2232"/>
                </a:lnTo>
                <a:lnTo>
                  <a:pt x="2839" y="2185"/>
                </a:lnTo>
                <a:lnTo>
                  <a:pt x="2860" y="2134"/>
                </a:lnTo>
                <a:lnTo>
                  <a:pt x="2874" y="2081"/>
                </a:lnTo>
                <a:lnTo>
                  <a:pt x="2884" y="2025"/>
                </a:lnTo>
                <a:lnTo>
                  <a:pt x="2887" y="1969"/>
                </a:lnTo>
                <a:lnTo>
                  <a:pt x="2884" y="1912"/>
                </a:lnTo>
                <a:lnTo>
                  <a:pt x="2874" y="1857"/>
                </a:lnTo>
                <a:lnTo>
                  <a:pt x="2860" y="1805"/>
                </a:lnTo>
                <a:lnTo>
                  <a:pt x="2841" y="1755"/>
                </a:lnTo>
                <a:lnTo>
                  <a:pt x="2817" y="1706"/>
                </a:lnTo>
                <a:lnTo>
                  <a:pt x="2787" y="1662"/>
                </a:lnTo>
                <a:lnTo>
                  <a:pt x="2754" y="1621"/>
                </a:lnTo>
                <a:lnTo>
                  <a:pt x="2717" y="1583"/>
                </a:lnTo>
                <a:lnTo>
                  <a:pt x="2676" y="1549"/>
                </a:lnTo>
                <a:lnTo>
                  <a:pt x="2632" y="1520"/>
                </a:lnTo>
                <a:lnTo>
                  <a:pt x="2585" y="1494"/>
                </a:lnTo>
                <a:lnTo>
                  <a:pt x="2576" y="1434"/>
                </a:lnTo>
                <a:lnTo>
                  <a:pt x="2563" y="1374"/>
                </a:lnTo>
                <a:lnTo>
                  <a:pt x="2543" y="1318"/>
                </a:lnTo>
                <a:lnTo>
                  <a:pt x="2519" y="1263"/>
                </a:lnTo>
                <a:lnTo>
                  <a:pt x="2490" y="1212"/>
                </a:lnTo>
                <a:lnTo>
                  <a:pt x="2456" y="1164"/>
                </a:lnTo>
                <a:lnTo>
                  <a:pt x="2418" y="1119"/>
                </a:lnTo>
                <a:lnTo>
                  <a:pt x="2377" y="1078"/>
                </a:lnTo>
                <a:lnTo>
                  <a:pt x="2332" y="1040"/>
                </a:lnTo>
                <a:lnTo>
                  <a:pt x="2284" y="1007"/>
                </a:lnTo>
                <a:lnTo>
                  <a:pt x="2232" y="977"/>
                </a:lnTo>
                <a:lnTo>
                  <a:pt x="2178" y="954"/>
                </a:lnTo>
                <a:lnTo>
                  <a:pt x="2122" y="934"/>
                </a:lnTo>
                <a:lnTo>
                  <a:pt x="2063" y="920"/>
                </a:lnTo>
                <a:lnTo>
                  <a:pt x="2002" y="911"/>
                </a:lnTo>
                <a:lnTo>
                  <a:pt x="1939" y="908"/>
                </a:lnTo>
                <a:close/>
                <a:moveTo>
                  <a:pt x="1691" y="0"/>
                </a:moveTo>
                <a:lnTo>
                  <a:pt x="1795" y="3"/>
                </a:lnTo>
                <a:lnTo>
                  <a:pt x="1896" y="12"/>
                </a:lnTo>
                <a:lnTo>
                  <a:pt x="1997" y="28"/>
                </a:lnTo>
                <a:lnTo>
                  <a:pt x="2094" y="48"/>
                </a:lnTo>
                <a:lnTo>
                  <a:pt x="2189" y="74"/>
                </a:lnTo>
                <a:lnTo>
                  <a:pt x="2283" y="106"/>
                </a:lnTo>
                <a:lnTo>
                  <a:pt x="2373" y="143"/>
                </a:lnTo>
                <a:lnTo>
                  <a:pt x="2461" y="185"/>
                </a:lnTo>
                <a:lnTo>
                  <a:pt x="2546" y="231"/>
                </a:lnTo>
                <a:lnTo>
                  <a:pt x="2628" y="282"/>
                </a:lnTo>
                <a:lnTo>
                  <a:pt x="2706" y="338"/>
                </a:lnTo>
                <a:lnTo>
                  <a:pt x="2782" y="398"/>
                </a:lnTo>
                <a:lnTo>
                  <a:pt x="2854" y="462"/>
                </a:lnTo>
                <a:lnTo>
                  <a:pt x="2922" y="530"/>
                </a:lnTo>
                <a:lnTo>
                  <a:pt x="2986" y="602"/>
                </a:lnTo>
                <a:lnTo>
                  <a:pt x="3046" y="677"/>
                </a:lnTo>
                <a:lnTo>
                  <a:pt x="3102" y="756"/>
                </a:lnTo>
                <a:lnTo>
                  <a:pt x="3153" y="838"/>
                </a:lnTo>
                <a:lnTo>
                  <a:pt x="3199" y="923"/>
                </a:lnTo>
                <a:lnTo>
                  <a:pt x="3241" y="1011"/>
                </a:lnTo>
                <a:lnTo>
                  <a:pt x="3278" y="1101"/>
                </a:lnTo>
                <a:lnTo>
                  <a:pt x="3310" y="1195"/>
                </a:lnTo>
                <a:lnTo>
                  <a:pt x="3336" y="1290"/>
                </a:lnTo>
                <a:lnTo>
                  <a:pt x="3356" y="1387"/>
                </a:lnTo>
                <a:lnTo>
                  <a:pt x="3372" y="1488"/>
                </a:lnTo>
                <a:lnTo>
                  <a:pt x="3381" y="1588"/>
                </a:lnTo>
                <a:lnTo>
                  <a:pt x="3384" y="1691"/>
                </a:lnTo>
                <a:lnTo>
                  <a:pt x="3381" y="1795"/>
                </a:lnTo>
                <a:lnTo>
                  <a:pt x="3372" y="1896"/>
                </a:lnTo>
                <a:lnTo>
                  <a:pt x="3356" y="1997"/>
                </a:lnTo>
                <a:lnTo>
                  <a:pt x="3336" y="2094"/>
                </a:lnTo>
                <a:lnTo>
                  <a:pt x="3310" y="2189"/>
                </a:lnTo>
                <a:lnTo>
                  <a:pt x="3278" y="2283"/>
                </a:lnTo>
                <a:lnTo>
                  <a:pt x="3241" y="2373"/>
                </a:lnTo>
                <a:lnTo>
                  <a:pt x="3199" y="2461"/>
                </a:lnTo>
                <a:lnTo>
                  <a:pt x="3153" y="2546"/>
                </a:lnTo>
                <a:lnTo>
                  <a:pt x="3102" y="2628"/>
                </a:lnTo>
                <a:lnTo>
                  <a:pt x="3046" y="2707"/>
                </a:lnTo>
                <a:lnTo>
                  <a:pt x="2986" y="2782"/>
                </a:lnTo>
                <a:lnTo>
                  <a:pt x="2922" y="2854"/>
                </a:lnTo>
                <a:lnTo>
                  <a:pt x="2854" y="2922"/>
                </a:lnTo>
                <a:lnTo>
                  <a:pt x="2782" y="2986"/>
                </a:lnTo>
                <a:lnTo>
                  <a:pt x="2706" y="3046"/>
                </a:lnTo>
                <a:lnTo>
                  <a:pt x="2628" y="3102"/>
                </a:lnTo>
                <a:lnTo>
                  <a:pt x="2546" y="3153"/>
                </a:lnTo>
                <a:lnTo>
                  <a:pt x="2461" y="3199"/>
                </a:lnTo>
                <a:lnTo>
                  <a:pt x="2373" y="3241"/>
                </a:lnTo>
                <a:lnTo>
                  <a:pt x="2283" y="3278"/>
                </a:lnTo>
                <a:lnTo>
                  <a:pt x="2189" y="3310"/>
                </a:lnTo>
                <a:lnTo>
                  <a:pt x="2094" y="3336"/>
                </a:lnTo>
                <a:lnTo>
                  <a:pt x="1997" y="3356"/>
                </a:lnTo>
                <a:lnTo>
                  <a:pt x="1896" y="3372"/>
                </a:lnTo>
                <a:lnTo>
                  <a:pt x="1795" y="3381"/>
                </a:lnTo>
                <a:lnTo>
                  <a:pt x="1691" y="3384"/>
                </a:lnTo>
                <a:lnTo>
                  <a:pt x="1588" y="3381"/>
                </a:lnTo>
                <a:lnTo>
                  <a:pt x="1488" y="3372"/>
                </a:lnTo>
                <a:lnTo>
                  <a:pt x="1387" y="3356"/>
                </a:lnTo>
                <a:lnTo>
                  <a:pt x="1290" y="3336"/>
                </a:lnTo>
                <a:lnTo>
                  <a:pt x="1195" y="3310"/>
                </a:lnTo>
                <a:lnTo>
                  <a:pt x="1101" y="3278"/>
                </a:lnTo>
                <a:lnTo>
                  <a:pt x="1011" y="3241"/>
                </a:lnTo>
                <a:lnTo>
                  <a:pt x="923" y="3199"/>
                </a:lnTo>
                <a:lnTo>
                  <a:pt x="838" y="3153"/>
                </a:lnTo>
                <a:lnTo>
                  <a:pt x="756" y="3102"/>
                </a:lnTo>
                <a:lnTo>
                  <a:pt x="677" y="3046"/>
                </a:lnTo>
                <a:lnTo>
                  <a:pt x="602" y="2986"/>
                </a:lnTo>
                <a:lnTo>
                  <a:pt x="530" y="2922"/>
                </a:lnTo>
                <a:lnTo>
                  <a:pt x="462" y="2854"/>
                </a:lnTo>
                <a:lnTo>
                  <a:pt x="398" y="2782"/>
                </a:lnTo>
                <a:lnTo>
                  <a:pt x="338" y="2707"/>
                </a:lnTo>
                <a:lnTo>
                  <a:pt x="282" y="2628"/>
                </a:lnTo>
                <a:lnTo>
                  <a:pt x="231" y="2546"/>
                </a:lnTo>
                <a:lnTo>
                  <a:pt x="185" y="2461"/>
                </a:lnTo>
                <a:lnTo>
                  <a:pt x="143" y="2373"/>
                </a:lnTo>
                <a:lnTo>
                  <a:pt x="106" y="2283"/>
                </a:lnTo>
                <a:lnTo>
                  <a:pt x="74" y="2189"/>
                </a:lnTo>
                <a:lnTo>
                  <a:pt x="48" y="2094"/>
                </a:lnTo>
                <a:lnTo>
                  <a:pt x="28" y="1997"/>
                </a:lnTo>
                <a:lnTo>
                  <a:pt x="12" y="1896"/>
                </a:lnTo>
                <a:lnTo>
                  <a:pt x="3" y="1795"/>
                </a:lnTo>
                <a:lnTo>
                  <a:pt x="0" y="1691"/>
                </a:lnTo>
                <a:lnTo>
                  <a:pt x="3" y="1588"/>
                </a:lnTo>
                <a:lnTo>
                  <a:pt x="12" y="1488"/>
                </a:lnTo>
                <a:lnTo>
                  <a:pt x="28" y="1387"/>
                </a:lnTo>
                <a:lnTo>
                  <a:pt x="48" y="1290"/>
                </a:lnTo>
                <a:lnTo>
                  <a:pt x="74" y="1195"/>
                </a:lnTo>
                <a:lnTo>
                  <a:pt x="106" y="1101"/>
                </a:lnTo>
                <a:lnTo>
                  <a:pt x="143" y="1011"/>
                </a:lnTo>
                <a:lnTo>
                  <a:pt x="185" y="923"/>
                </a:lnTo>
                <a:lnTo>
                  <a:pt x="231" y="838"/>
                </a:lnTo>
                <a:lnTo>
                  <a:pt x="282" y="756"/>
                </a:lnTo>
                <a:lnTo>
                  <a:pt x="338" y="677"/>
                </a:lnTo>
                <a:lnTo>
                  <a:pt x="398" y="602"/>
                </a:lnTo>
                <a:lnTo>
                  <a:pt x="462" y="530"/>
                </a:lnTo>
                <a:lnTo>
                  <a:pt x="530" y="462"/>
                </a:lnTo>
                <a:lnTo>
                  <a:pt x="602" y="398"/>
                </a:lnTo>
                <a:lnTo>
                  <a:pt x="677" y="338"/>
                </a:lnTo>
                <a:lnTo>
                  <a:pt x="756" y="282"/>
                </a:lnTo>
                <a:lnTo>
                  <a:pt x="838" y="231"/>
                </a:lnTo>
                <a:lnTo>
                  <a:pt x="923" y="185"/>
                </a:lnTo>
                <a:lnTo>
                  <a:pt x="1011" y="143"/>
                </a:lnTo>
                <a:lnTo>
                  <a:pt x="1101" y="106"/>
                </a:lnTo>
                <a:lnTo>
                  <a:pt x="1195" y="74"/>
                </a:lnTo>
                <a:lnTo>
                  <a:pt x="1290" y="48"/>
                </a:lnTo>
                <a:lnTo>
                  <a:pt x="1387" y="28"/>
                </a:lnTo>
                <a:lnTo>
                  <a:pt x="1488" y="12"/>
                </a:lnTo>
                <a:lnTo>
                  <a:pt x="1588" y="3"/>
                </a:lnTo>
                <a:lnTo>
                  <a:pt x="1691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924" name="Group 923"/>
          <p:cNvGrpSpPr/>
          <p:nvPr/>
        </p:nvGrpSpPr>
        <p:grpSpPr>
          <a:xfrm>
            <a:off x="3454189" y="4984750"/>
            <a:ext cx="596900" cy="596900"/>
            <a:chOff x="3454400" y="4984750"/>
            <a:chExt cx="596900" cy="59690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922" name="Freeform 358"/>
            <p:cNvSpPr>
              <a:spLocks noEditPoints="1"/>
            </p:cNvSpPr>
            <p:nvPr/>
          </p:nvSpPr>
          <p:spPr bwMode="auto">
            <a:xfrm>
              <a:off x="3603625" y="5133975"/>
              <a:ext cx="298450" cy="296863"/>
            </a:xfrm>
            <a:custGeom>
              <a:avLst/>
              <a:gdLst>
                <a:gd name="T0" fmla="*/ 377 w 1686"/>
                <a:gd name="T1" fmla="*/ 1307 h 1685"/>
                <a:gd name="T2" fmla="*/ 616 w 1686"/>
                <a:gd name="T3" fmla="*/ 739 h 1685"/>
                <a:gd name="T4" fmla="*/ 741 w 1686"/>
                <a:gd name="T5" fmla="*/ 615 h 1685"/>
                <a:gd name="T6" fmla="*/ 1309 w 1686"/>
                <a:gd name="T7" fmla="*/ 376 h 1685"/>
                <a:gd name="T8" fmla="*/ 916 w 1686"/>
                <a:gd name="T9" fmla="*/ 3 h 1685"/>
                <a:gd name="T10" fmla="*/ 1055 w 1686"/>
                <a:gd name="T11" fmla="*/ 27 h 1685"/>
                <a:gd name="T12" fmla="*/ 1187 w 1686"/>
                <a:gd name="T13" fmla="*/ 73 h 1685"/>
                <a:gd name="T14" fmla="*/ 1307 w 1686"/>
                <a:gd name="T15" fmla="*/ 139 h 1685"/>
                <a:gd name="T16" fmla="*/ 1414 w 1686"/>
                <a:gd name="T17" fmla="*/ 224 h 1685"/>
                <a:gd name="T18" fmla="*/ 1506 w 1686"/>
                <a:gd name="T19" fmla="*/ 323 h 1685"/>
                <a:gd name="T20" fmla="*/ 1581 w 1686"/>
                <a:gd name="T21" fmla="*/ 437 h 1685"/>
                <a:gd name="T22" fmla="*/ 1638 w 1686"/>
                <a:gd name="T23" fmla="*/ 563 h 1685"/>
                <a:gd name="T24" fmla="*/ 1674 w 1686"/>
                <a:gd name="T25" fmla="*/ 698 h 1685"/>
                <a:gd name="T26" fmla="*/ 1686 w 1686"/>
                <a:gd name="T27" fmla="*/ 842 h 1685"/>
                <a:gd name="T28" fmla="*/ 1674 w 1686"/>
                <a:gd name="T29" fmla="*/ 985 h 1685"/>
                <a:gd name="T30" fmla="*/ 1638 w 1686"/>
                <a:gd name="T31" fmla="*/ 1122 h 1685"/>
                <a:gd name="T32" fmla="*/ 1581 w 1686"/>
                <a:gd name="T33" fmla="*/ 1247 h 1685"/>
                <a:gd name="T34" fmla="*/ 1506 w 1686"/>
                <a:gd name="T35" fmla="*/ 1362 h 1685"/>
                <a:gd name="T36" fmla="*/ 1414 w 1686"/>
                <a:gd name="T37" fmla="*/ 1461 h 1685"/>
                <a:gd name="T38" fmla="*/ 1307 w 1686"/>
                <a:gd name="T39" fmla="*/ 1545 h 1685"/>
                <a:gd name="T40" fmla="*/ 1187 w 1686"/>
                <a:gd name="T41" fmla="*/ 1612 h 1685"/>
                <a:gd name="T42" fmla="*/ 1055 w 1686"/>
                <a:gd name="T43" fmla="*/ 1658 h 1685"/>
                <a:gd name="T44" fmla="*/ 916 w 1686"/>
                <a:gd name="T45" fmla="*/ 1682 h 1685"/>
                <a:gd name="T46" fmla="*/ 770 w 1686"/>
                <a:gd name="T47" fmla="*/ 1682 h 1685"/>
                <a:gd name="T48" fmla="*/ 631 w 1686"/>
                <a:gd name="T49" fmla="*/ 1658 h 1685"/>
                <a:gd name="T50" fmla="*/ 499 w 1686"/>
                <a:gd name="T51" fmla="*/ 1612 h 1685"/>
                <a:gd name="T52" fmla="*/ 379 w 1686"/>
                <a:gd name="T53" fmla="*/ 1545 h 1685"/>
                <a:gd name="T54" fmla="*/ 272 w 1686"/>
                <a:gd name="T55" fmla="*/ 1461 h 1685"/>
                <a:gd name="T56" fmla="*/ 180 w 1686"/>
                <a:gd name="T57" fmla="*/ 1362 h 1685"/>
                <a:gd name="T58" fmla="*/ 105 w 1686"/>
                <a:gd name="T59" fmla="*/ 1247 h 1685"/>
                <a:gd name="T60" fmla="*/ 48 w 1686"/>
                <a:gd name="T61" fmla="*/ 1122 h 1685"/>
                <a:gd name="T62" fmla="*/ 12 w 1686"/>
                <a:gd name="T63" fmla="*/ 985 h 1685"/>
                <a:gd name="T64" fmla="*/ 0 w 1686"/>
                <a:gd name="T65" fmla="*/ 842 h 1685"/>
                <a:gd name="T66" fmla="*/ 12 w 1686"/>
                <a:gd name="T67" fmla="*/ 698 h 1685"/>
                <a:gd name="T68" fmla="*/ 48 w 1686"/>
                <a:gd name="T69" fmla="*/ 563 h 1685"/>
                <a:gd name="T70" fmla="*/ 105 w 1686"/>
                <a:gd name="T71" fmla="*/ 437 h 1685"/>
                <a:gd name="T72" fmla="*/ 180 w 1686"/>
                <a:gd name="T73" fmla="*/ 323 h 1685"/>
                <a:gd name="T74" fmla="*/ 272 w 1686"/>
                <a:gd name="T75" fmla="*/ 224 h 1685"/>
                <a:gd name="T76" fmla="*/ 379 w 1686"/>
                <a:gd name="T77" fmla="*/ 139 h 1685"/>
                <a:gd name="T78" fmla="*/ 499 w 1686"/>
                <a:gd name="T79" fmla="*/ 73 h 1685"/>
                <a:gd name="T80" fmla="*/ 631 w 1686"/>
                <a:gd name="T81" fmla="*/ 27 h 1685"/>
                <a:gd name="T82" fmla="*/ 770 w 1686"/>
                <a:gd name="T83" fmla="*/ 3 h 16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686" h="1685">
                  <a:moveTo>
                    <a:pt x="616" y="739"/>
                  </a:moveTo>
                  <a:lnTo>
                    <a:pt x="377" y="1307"/>
                  </a:lnTo>
                  <a:lnTo>
                    <a:pt x="947" y="1069"/>
                  </a:lnTo>
                  <a:lnTo>
                    <a:pt x="616" y="739"/>
                  </a:lnTo>
                  <a:close/>
                  <a:moveTo>
                    <a:pt x="1309" y="376"/>
                  </a:moveTo>
                  <a:lnTo>
                    <a:pt x="741" y="615"/>
                  </a:lnTo>
                  <a:lnTo>
                    <a:pt x="1070" y="944"/>
                  </a:lnTo>
                  <a:lnTo>
                    <a:pt x="1309" y="376"/>
                  </a:lnTo>
                  <a:close/>
                  <a:moveTo>
                    <a:pt x="843" y="0"/>
                  </a:moveTo>
                  <a:lnTo>
                    <a:pt x="916" y="3"/>
                  </a:lnTo>
                  <a:lnTo>
                    <a:pt x="987" y="12"/>
                  </a:lnTo>
                  <a:lnTo>
                    <a:pt x="1055" y="27"/>
                  </a:lnTo>
                  <a:lnTo>
                    <a:pt x="1122" y="47"/>
                  </a:lnTo>
                  <a:lnTo>
                    <a:pt x="1187" y="73"/>
                  </a:lnTo>
                  <a:lnTo>
                    <a:pt x="1248" y="104"/>
                  </a:lnTo>
                  <a:lnTo>
                    <a:pt x="1307" y="139"/>
                  </a:lnTo>
                  <a:lnTo>
                    <a:pt x="1362" y="179"/>
                  </a:lnTo>
                  <a:lnTo>
                    <a:pt x="1414" y="224"/>
                  </a:lnTo>
                  <a:lnTo>
                    <a:pt x="1462" y="272"/>
                  </a:lnTo>
                  <a:lnTo>
                    <a:pt x="1506" y="323"/>
                  </a:lnTo>
                  <a:lnTo>
                    <a:pt x="1546" y="378"/>
                  </a:lnTo>
                  <a:lnTo>
                    <a:pt x="1581" y="437"/>
                  </a:lnTo>
                  <a:lnTo>
                    <a:pt x="1612" y="498"/>
                  </a:lnTo>
                  <a:lnTo>
                    <a:pt x="1638" y="563"/>
                  </a:lnTo>
                  <a:lnTo>
                    <a:pt x="1658" y="630"/>
                  </a:lnTo>
                  <a:lnTo>
                    <a:pt x="1674" y="698"/>
                  </a:lnTo>
                  <a:lnTo>
                    <a:pt x="1683" y="770"/>
                  </a:lnTo>
                  <a:lnTo>
                    <a:pt x="1686" y="842"/>
                  </a:lnTo>
                  <a:lnTo>
                    <a:pt x="1683" y="915"/>
                  </a:lnTo>
                  <a:lnTo>
                    <a:pt x="1674" y="985"/>
                  </a:lnTo>
                  <a:lnTo>
                    <a:pt x="1658" y="1055"/>
                  </a:lnTo>
                  <a:lnTo>
                    <a:pt x="1638" y="1122"/>
                  </a:lnTo>
                  <a:lnTo>
                    <a:pt x="1612" y="1185"/>
                  </a:lnTo>
                  <a:lnTo>
                    <a:pt x="1581" y="1247"/>
                  </a:lnTo>
                  <a:lnTo>
                    <a:pt x="1546" y="1306"/>
                  </a:lnTo>
                  <a:lnTo>
                    <a:pt x="1506" y="1362"/>
                  </a:lnTo>
                  <a:lnTo>
                    <a:pt x="1462" y="1413"/>
                  </a:lnTo>
                  <a:lnTo>
                    <a:pt x="1414" y="1461"/>
                  </a:lnTo>
                  <a:lnTo>
                    <a:pt x="1362" y="1505"/>
                  </a:lnTo>
                  <a:lnTo>
                    <a:pt x="1307" y="1545"/>
                  </a:lnTo>
                  <a:lnTo>
                    <a:pt x="1248" y="1581"/>
                  </a:lnTo>
                  <a:lnTo>
                    <a:pt x="1187" y="1612"/>
                  </a:lnTo>
                  <a:lnTo>
                    <a:pt x="1122" y="1638"/>
                  </a:lnTo>
                  <a:lnTo>
                    <a:pt x="1055" y="1658"/>
                  </a:lnTo>
                  <a:lnTo>
                    <a:pt x="987" y="1673"/>
                  </a:lnTo>
                  <a:lnTo>
                    <a:pt x="916" y="1682"/>
                  </a:lnTo>
                  <a:lnTo>
                    <a:pt x="843" y="1685"/>
                  </a:lnTo>
                  <a:lnTo>
                    <a:pt x="770" y="1682"/>
                  </a:lnTo>
                  <a:lnTo>
                    <a:pt x="699" y="1673"/>
                  </a:lnTo>
                  <a:lnTo>
                    <a:pt x="631" y="1658"/>
                  </a:lnTo>
                  <a:lnTo>
                    <a:pt x="564" y="1638"/>
                  </a:lnTo>
                  <a:lnTo>
                    <a:pt x="499" y="1612"/>
                  </a:lnTo>
                  <a:lnTo>
                    <a:pt x="438" y="1581"/>
                  </a:lnTo>
                  <a:lnTo>
                    <a:pt x="379" y="1545"/>
                  </a:lnTo>
                  <a:lnTo>
                    <a:pt x="324" y="1505"/>
                  </a:lnTo>
                  <a:lnTo>
                    <a:pt x="272" y="1461"/>
                  </a:lnTo>
                  <a:lnTo>
                    <a:pt x="224" y="1413"/>
                  </a:lnTo>
                  <a:lnTo>
                    <a:pt x="180" y="1362"/>
                  </a:lnTo>
                  <a:lnTo>
                    <a:pt x="140" y="1306"/>
                  </a:lnTo>
                  <a:lnTo>
                    <a:pt x="105" y="1247"/>
                  </a:lnTo>
                  <a:lnTo>
                    <a:pt x="74" y="1185"/>
                  </a:lnTo>
                  <a:lnTo>
                    <a:pt x="48" y="1122"/>
                  </a:lnTo>
                  <a:lnTo>
                    <a:pt x="28" y="1055"/>
                  </a:lnTo>
                  <a:lnTo>
                    <a:pt x="12" y="985"/>
                  </a:lnTo>
                  <a:lnTo>
                    <a:pt x="3" y="915"/>
                  </a:lnTo>
                  <a:lnTo>
                    <a:pt x="0" y="842"/>
                  </a:lnTo>
                  <a:lnTo>
                    <a:pt x="3" y="770"/>
                  </a:lnTo>
                  <a:lnTo>
                    <a:pt x="12" y="698"/>
                  </a:lnTo>
                  <a:lnTo>
                    <a:pt x="28" y="630"/>
                  </a:lnTo>
                  <a:lnTo>
                    <a:pt x="48" y="563"/>
                  </a:lnTo>
                  <a:lnTo>
                    <a:pt x="74" y="498"/>
                  </a:lnTo>
                  <a:lnTo>
                    <a:pt x="105" y="437"/>
                  </a:lnTo>
                  <a:lnTo>
                    <a:pt x="140" y="378"/>
                  </a:lnTo>
                  <a:lnTo>
                    <a:pt x="180" y="323"/>
                  </a:lnTo>
                  <a:lnTo>
                    <a:pt x="224" y="272"/>
                  </a:lnTo>
                  <a:lnTo>
                    <a:pt x="272" y="224"/>
                  </a:lnTo>
                  <a:lnTo>
                    <a:pt x="324" y="179"/>
                  </a:lnTo>
                  <a:lnTo>
                    <a:pt x="379" y="139"/>
                  </a:lnTo>
                  <a:lnTo>
                    <a:pt x="438" y="104"/>
                  </a:lnTo>
                  <a:lnTo>
                    <a:pt x="499" y="73"/>
                  </a:lnTo>
                  <a:lnTo>
                    <a:pt x="564" y="47"/>
                  </a:lnTo>
                  <a:lnTo>
                    <a:pt x="631" y="27"/>
                  </a:lnTo>
                  <a:lnTo>
                    <a:pt x="699" y="12"/>
                  </a:lnTo>
                  <a:lnTo>
                    <a:pt x="770" y="3"/>
                  </a:lnTo>
                  <a:lnTo>
                    <a:pt x="84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23" name="Freeform 359"/>
            <p:cNvSpPr>
              <a:spLocks noEditPoints="1"/>
            </p:cNvSpPr>
            <p:nvPr/>
          </p:nvSpPr>
          <p:spPr bwMode="auto">
            <a:xfrm>
              <a:off x="3454400" y="4984750"/>
              <a:ext cx="596900" cy="596900"/>
            </a:xfrm>
            <a:custGeom>
              <a:avLst/>
              <a:gdLst>
                <a:gd name="T0" fmla="*/ 1459 w 3384"/>
                <a:gd name="T1" fmla="*/ 697 h 3384"/>
                <a:gd name="T2" fmla="*/ 1178 w 3384"/>
                <a:gd name="T3" fmla="*/ 809 h 3384"/>
                <a:gd name="T4" fmla="*/ 946 w 3384"/>
                <a:gd name="T5" fmla="*/ 996 h 3384"/>
                <a:gd name="T6" fmla="*/ 777 w 3384"/>
                <a:gd name="T7" fmla="*/ 1241 h 3384"/>
                <a:gd name="T8" fmla="*/ 686 w 3384"/>
                <a:gd name="T9" fmla="*/ 1531 h 3384"/>
                <a:gd name="T10" fmla="*/ 686 w 3384"/>
                <a:gd name="T11" fmla="*/ 1846 h 3384"/>
                <a:gd name="T12" fmla="*/ 777 w 3384"/>
                <a:gd name="T13" fmla="*/ 2136 h 3384"/>
                <a:gd name="T14" fmla="*/ 946 w 3384"/>
                <a:gd name="T15" fmla="*/ 2381 h 3384"/>
                <a:gd name="T16" fmla="*/ 1178 w 3384"/>
                <a:gd name="T17" fmla="*/ 2568 h 3384"/>
                <a:gd name="T18" fmla="*/ 1459 w 3384"/>
                <a:gd name="T19" fmla="*/ 2680 h 3384"/>
                <a:gd name="T20" fmla="*/ 1771 w 3384"/>
                <a:gd name="T21" fmla="*/ 2703 h 3384"/>
                <a:gd name="T22" fmla="*/ 2070 w 3384"/>
                <a:gd name="T23" fmla="*/ 2633 h 3384"/>
                <a:gd name="T24" fmla="*/ 2329 w 3384"/>
                <a:gd name="T25" fmla="*/ 2483 h 3384"/>
                <a:gd name="T26" fmla="*/ 2531 w 3384"/>
                <a:gd name="T27" fmla="*/ 2265 h 3384"/>
                <a:gd name="T28" fmla="*/ 2663 w 3384"/>
                <a:gd name="T29" fmla="*/ 1996 h 3384"/>
                <a:gd name="T30" fmla="*/ 2710 w 3384"/>
                <a:gd name="T31" fmla="*/ 1688 h 3384"/>
                <a:gd name="T32" fmla="*/ 2663 w 3384"/>
                <a:gd name="T33" fmla="*/ 1381 h 3384"/>
                <a:gd name="T34" fmla="*/ 2531 w 3384"/>
                <a:gd name="T35" fmla="*/ 1112 h 3384"/>
                <a:gd name="T36" fmla="*/ 2329 w 3384"/>
                <a:gd name="T37" fmla="*/ 894 h 3384"/>
                <a:gd name="T38" fmla="*/ 2070 w 3384"/>
                <a:gd name="T39" fmla="*/ 743 h 3384"/>
                <a:gd name="T40" fmla="*/ 1771 w 3384"/>
                <a:gd name="T41" fmla="*/ 673 h 3384"/>
                <a:gd name="T42" fmla="*/ 1896 w 3384"/>
                <a:gd name="T43" fmla="*/ 12 h 3384"/>
                <a:gd name="T44" fmla="*/ 2283 w 3384"/>
                <a:gd name="T45" fmla="*/ 106 h 3384"/>
                <a:gd name="T46" fmla="*/ 2628 w 3384"/>
                <a:gd name="T47" fmla="*/ 282 h 3384"/>
                <a:gd name="T48" fmla="*/ 2922 w 3384"/>
                <a:gd name="T49" fmla="*/ 530 h 3384"/>
                <a:gd name="T50" fmla="*/ 3153 w 3384"/>
                <a:gd name="T51" fmla="*/ 838 h 3384"/>
                <a:gd name="T52" fmla="*/ 3310 w 3384"/>
                <a:gd name="T53" fmla="*/ 1195 h 3384"/>
                <a:gd name="T54" fmla="*/ 3381 w 3384"/>
                <a:gd name="T55" fmla="*/ 1588 h 3384"/>
                <a:gd name="T56" fmla="*/ 3356 w 3384"/>
                <a:gd name="T57" fmla="*/ 1997 h 3384"/>
                <a:gd name="T58" fmla="*/ 3241 w 3384"/>
                <a:gd name="T59" fmla="*/ 2373 h 3384"/>
                <a:gd name="T60" fmla="*/ 3046 w 3384"/>
                <a:gd name="T61" fmla="*/ 2707 h 3384"/>
                <a:gd name="T62" fmla="*/ 2782 w 3384"/>
                <a:gd name="T63" fmla="*/ 2986 h 3384"/>
                <a:gd name="T64" fmla="*/ 2461 w 3384"/>
                <a:gd name="T65" fmla="*/ 3199 h 3384"/>
                <a:gd name="T66" fmla="*/ 2094 w 3384"/>
                <a:gd name="T67" fmla="*/ 3336 h 3384"/>
                <a:gd name="T68" fmla="*/ 1691 w 3384"/>
                <a:gd name="T69" fmla="*/ 3384 h 3384"/>
                <a:gd name="T70" fmla="*/ 1290 w 3384"/>
                <a:gd name="T71" fmla="*/ 3336 h 3384"/>
                <a:gd name="T72" fmla="*/ 923 w 3384"/>
                <a:gd name="T73" fmla="*/ 3199 h 3384"/>
                <a:gd name="T74" fmla="*/ 602 w 3384"/>
                <a:gd name="T75" fmla="*/ 2986 h 3384"/>
                <a:gd name="T76" fmla="*/ 338 w 3384"/>
                <a:gd name="T77" fmla="*/ 2707 h 3384"/>
                <a:gd name="T78" fmla="*/ 143 w 3384"/>
                <a:gd name="T79" fmla="*/ 2373 h 3384"/>
                <a:gd name="T80" fmla="*/ 28 w 3384"/>
                <a:gd name="T81" fmla="*/ 1997 h 3384"/>
                <a:gd name="T82" fmla="*/ 3 w 3384"/>
                <a:gd name="T83" fmla="*/ 1588 h 3384"/>
                <a:gd name="T84" fmla="*/ 74 w 3384"/>
                <a:gd name="T85" fmla="*/ 1195 h 3384"/>
                <a:gd name="T86" fmla="*/ 231 w 3384"/>
                <a:gd name="T87" fmla="*/ 838 h 3384"/>
                <a:gd name="T88" fmla="*/ 462 w 3384"/>
                <a:gd name="T89" fmla="*/ 530 h 3384"/>
                <a:gd name="T90" fmla="*/ 756 w 3384"/>
                <a:gd name="T91" fmla="*/ 282 h 3384"/>
                <a:gd name="T92" fmla="*/ 1101 w 3384"/>
                <a:gd name="T93" fmla="*/ 106 h 3384"/>
                <a:gd name="T94" fmla="*/ 1488 w 3384"/>
                <a:gd name="T95" fmla="*/ 12 h 3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384" h="3384">
                  <a:moveTo>
                    <a:pt x="1692" y="670"/>
                  </a:moveTo>
                  <a:lnTo>
                    <a:pt x="1613" y="673"/>
                  </a:lnTo>
                  <a:lnTo>
                    <a:pt x="1535" y="682"/>
                  </a:lnTo>
                  <a:lnTo>
                    <a:pt x="1459" y="697"/>
                  </a:lnTo>
                  <a:lnTo>
                    <a:pt x="1385" y="718"/>
                  </a:lnTo>
                  <a:lnTo>
                    <a:pt x="1314" y="743"/>
                  </a:lnTo>
                  <a:lnTo>
                    <a:pt x="1245" y="774"/>
                  </a:lnTo>
                  <a:lnTo>
                    <a:pt x="1178" y="809"/>
                  </a:lnTo>
                  <a:lnTo>
                    <a:pt x="1116" y="849"/>
                  </a:lnTo>
                  <a:lnTo>
                    <a:pt x="1055" y="894"/>
                  </a:lnTo>
                  <a:lnTo>
                    <a:pt x="999" y="942"/>
                  </a:lnTo>
                  <a:lnTo>
                    <a:pt x="946" y="996"/>
                  </a:lnTo>
                  <a:lnTo>
                    <a:pt x="897" y="1052"/>
                  </a:lnTo>
                  <a:lnTo>
                    <a:pt x="853" y="1112"/>
                  </a:lnTo>
                  <a:lnTo>
                    <a:pt x="813" y="1175"/>
                  </a:lnTo>
                  <a:lnTo>
                    <a:pt x="777" y="1241"/>
                  </a:lnTo>
                  <a:lnTo>
                    <a:pt x="747" y="1310"/>
                  </a:lnTo>
                  <a:lnTo>
                    <a:pt x="721" y="1381"/>
                  </a:lnTo>
                  <a:lnTo>
                    <a:pt x="700" y="1455"/>
                  </a:lnTo>
                  <a:lnTo>
                    <a:pt x="686" y="1531"/>
                  </a:lnTo>
                  <a:lnTo>
                    <a:pt x="677" y="1609"/>
                  </a:lnTo>
                  <a:lnTo>
                    <a:pt x="674" y="1688"/>
                  </a:lnTo>
                  <a:lnTo>
                    <a:pt x="677" y="1768"/>
                  </a:lnTo>
                  <a:lnTo>
                    <a:pt x="686" y="1846"/>
                  </a:lnTo>
                  <a:lnTo>
                    <a:pt x="700" y="1922"/>
                  </a:lnTo>
                  <a:lnTo>
                    <a:pt x="721" y="1996"/>
                  </a:lnTo>
                  <a:lnTo>
                    <a:pt x="747" y="2066"/>
                  </a:lnTo>
                  <a:lnTo>
                    <a:pt x="777" y="2136"/>
                  </a:lnTo>
                  <a:lnTo>
                    <a:pt x="813" y="2202"/>
                  </a:lnTo>
                  <a:lnTo>
                    <a:pt x="853" y="2265"/>
                  </a:lnTo>
                  <a:lnTo>
                    <a:pt x="897" y="2325"/>
                  </a:lnTo>
                  <a:lnTo>
                    <a:pt x="946" y="2381"/>
                  </a:lnTo>
                  <a:lnTo>
                    <a:pt x="999" y="2433"/>
                  </a:lnTo>
                  <a:lnTo>
                    <a:pt x="1055" y="2483"/>
                  </a:lnTo>
                  <a:lnTo>
                    <a:pt x="1116" y="2527"/>
                  </a:lnTo>
                  <a:lnTo>
                    <a:pt x="1178" y="2568"/>
                  </a:lnTo>
                  <a:lnTo>
                    <a:pt x="1245" y="2603"/>
                  </a:lnTo>
                  <a:lnTo>
                    <a:pt x="1314" y="2633"/>
                  </a:lnTo>
                  <a:lnTo>
                    <a:pt x="1385" y="2659"/>
                  </a:lnTo>
                  <a:lnTo>
                    <a:pt x="1459" y="2680"/>
                  </a:lnTo>
                  <a:lnTo>
                    <a:pt x="1535" y="2694"/>
                  </a:lnTo>
                  <a:lnTo>
                    <a:pt x="1613" y="2703"/>
                  </a:lnTo>
                  <a:lnTo>
                    <a:pt x="1692" y="2706"/>
                  </a:lnTo>
                  <a:lnTo>
                    <a:pt x="1771" y="2703"/>
                  </a:lnTo>
                  <a:lnTo>
                    <a:pt x="1849" y="2694"/>
                  </a:lnTo>
                  <a:lnTo>
                    <a:pt x="1925" y="2680"/>
                  </a:lnTo>
                  <a:lnTo>
                    <a:pt x="1999" y="2659"/>
                  </a:lnTo>
                  <a:lnTo>
                    <a:pt x="2070" y="2633"/>
                  </a:lnTo>
                  <a:lnTo>
                    <a:pt x="2139" y="2603"/>
                  </a:lnTo>
                  <a:lnTo>
                    <a:pt x="2206" y="2568"/>
                  </a:lnTo>
                  <a:lnTo>
                    <a:pt x="2268" y="2527"/>
                  </a:lnTo>
                  <a:lnTo>
                    <a:pt x="2329" y="2483"/>
                  </a:lnTo>
                  <a:lnTo>
                    <a:pt x="2385" y="2433"/>
                  </a:lnTo>
                  <a:lnTo>
                    <a:pt x="2438" y="2381"/>
                  </a:lnTo>
                  <a:lnTo>
                    <a:pt x="2486" y="2325"/>
                  </a:lnTo>
                  <a:lnTo>
                    <a:pt x="2531" y="2265"/>
                  </a:lnTo>
                  <a:lnTo>
                    <a:pt x="2571" y="2202"/>
                  </a:lnTo>
                  <a:lnTo>
                    <a:pt x="2607" y="2136"/>
                  </a:lnTo>
                  <a:lnTo>
                    <a:pt x="2637" y="2066"/>
                  </a:lnTo>
                  <a:lnTo>
                    <a:pt x="2663" y="1996"/>
                  </a:lnTo>
                  <a:lnTo>
                    <a:pt x="2684" y="1922"/>
                  </a:lnTo>
                  <a:lnTo>
                    <a:pt x="2698" y="1846"/>
                  </a:lnTo>
                  <a:lnTo>
                    <a:pt x="2707" y="1768"/>
                  </a:lnTo>
                  <a:lnTo>
                    <a:pt x="2710" y="1688"/>
                  </a:lnTo>
                  <a:lnTo>
                    <a:pt x="2707" y="1609"/>
                  </a:lnTo>
                  <a:lnTo>
                    <a:pt x="2698" y="1531"/>
                  </a:lnTo>
                  <a:lnTo>
                    <a:pt x="2684" y="1455"/>
                  </a:lnTo>
                  <a:lnTo>
                    <a:pt x="2663" y="1381"/>
                  </a:lnTo>
                  <a:lnTo>
                    <a:pt x="2637" y="1310"/>
                  </a:lnTo>
                  <a:lnTo>
                    <a:pt x="2607" y="1241"/>
                  </a:lnTo>
                  <a:lnTo>
                    <a:pt x="2571" y="1175"/>
                  </a:lnTo>
                  <a:lnTo>
                    <a:pt x="2531" y="1112"/>
                  </a:lnTo>
                  <a:lnTo>
                    <a:pt x="2486" y="1052"/>
                  </a:lnTo>
                  <a:lnTo>
                    <a:pt x="2438" y="996"/>
                  </a:lnTo>
                  <a:lnTo>
                    <a:pt x="2385" y="942"/>
                  </a:lnTo>
                  <a:lnTo>
                    <a:pt x="2329" y="894"/>
                  </a:lnTo>
                  <a:lnTo>
                    <a:pt x="2268" y="849"/>
                  </a:lnTo>
                  <a:lnTo>
                    <a:pt x="2206" y="809"/>
                  </a:lnTo>
                  <a:lnTo>
                    <a:pt x="2139" y="774"/>
                  </a:lnTo>
                  <a:lnTo>
                    <a:pt x="2070" y="743"/>
                  </a:lnTo>
                  <a:lnTo>
                    <a:pt x="1999" y="718"/>
                  </a:lnTo>
                  <a:lnTo>
                    <a:pt x="1925" y="697"/>
                  </a:lnTo>
                  <a:lnTo>
                    <a:pt x="1849" y="682"/>
                  </a:lnTo>
                  <a:lnTo>
                    <a:pt x="1771" y="673"/>
                  </a:lnTo>
                  <a:lnTo>
                    <a:pt x="1692" y="670"/>
                  </a:lnTo>
                  <a:close/>
                  <a:moveTo>
                    <a:pt x="1691" y="0"/>
                  </a:moveTo>
                  <a:lnTo>
                    <a:pt x="1795" y="3"/>
                  </a:lnTo>
                  <a:lnTo>
                    <a:pt x="1896" y="12"/>
                  </a:lnTo>
                  <a:lnTo>
                    <a:pt x="1997" y="28"/>
                  </a:lnTo>
                  <a:lnTo>
                    <a:pt x="2094" y="48"/>
                  </a:lnTo>
                  <a:lnTo>
                    <a:pt x="2189" y="74"/>
                  </a:lnTo>
                  <a:lnTo>
                    <a:pt x="2283" y="106"/>
                  </a:lnTo>
                  <a:lnTo>
                    <a:pt x="2373" y="143"/>
                  </a:lnTo>
                  <a:lnTo>
                    <a:pt x="2461" y="185"/>
                  </a:lnTo>
                  <a:lnTo>
                    <a:pt x="2546" y="231"/>
                  </a:lnTo>
                  <a:lnTo>
                    <a:pt x="2628" y="282"/>
                  </a:lnTo>
                  <a:lnTo>
                    <a:pt x="2707" y="338"/>
                  </a:lnTo>
                  <a:lnTo>
                    <a:pt x="2782" y="398"/>
                  </a:lnTo>
                  <a:lnTo>
                    <a:pt x="2854" y="462"/>
                  </a:lnTo>
                  <a:lnTo>
                    <a:pt x="2922" y="530"/>
                  </a:lnTo>
                  <a:lnTo>
                    <a:pt x="2986" y="602"/>
                  </a:lnTo>
                  <a:lnTo>
                    <a:pt x="3046" y="677"/>
                  </a:lnTo>
                  <a:lnTo>
                    <a:pt x="3102" y="756"/>
                  </a:lnTo>
                  <a:lnTo>
                    <a:pt x="3153" y="838"/>
                  </a:lnTo>
                  <a:lnTo>
                    <a:pt x="3199" y="923"/>
                  </a:lnTo>
                  <a:lnTo>
                    <a:pt x="3241" y="1011"/>
                  </a:lnTo>
                  <a:lnTo>
                    <a:pt x="3278" y="1101"/>
                  </a:lnTo>
                  <a:lnTo>
                    <a:pt x="3310" y="1195"/>
                  </a:lnTo>
                  <a:lnTo>
                    <a:pt x="3336" y="1290"/>
                  </a:lnTo>
                  <a:lnTo>
                    <a:pt x="3356" y="1387"/>
                  </a:lnTo>
                  <a:lnTo>
                    <a:pt x="3372" y="1488"/>
                  </a:lnTo>
                  <a:lnTo>
                    <a:pt x="3381" y="1588"/>
                  </a:lnTo>
                  <a:lnTo>
                    <a:pt x="3384" y="1691"/>
                  </a:lnTo>
                  <a:lnTo>
                    <a:pt x="3381" y="1795"/>
                  </a:lnTo>
                  <a:lnTo>
                    <a:pt x="3372" y="1896"/>
                  </a:lnTo>
                  <a:lnTo>
                    <a:pt x="3356" y="1997"/>
                  </a:lnTo>
                  <a:lnTo>
                    <a:pt x="3336" y="2094"/>
                  </a:lnTo>
                  <a:lnTo>
                    <a:pt x="3310" y="2189"/>
                  </a:lnTo>
                  <a:lnTo>
                    <a:pt x="3278" y="2283"/>
                  </a:lnTo>
                  <a:lnTo>
                    <a:pt x="3241" y="2373"/>
                  </a:lnTo>
                  <a:lnTo>
                    <a:pt x="3199" y="2461"/>
                  </a:lnTo>
                  <a:lnTo>
                    <a:pt x="3153" y="2546"/>
                  </a:lnTo>
                  <a:lnTo>
                    <a:pt x="3102" y="2628"/>
                  </a:lnTo>
                  <a:lnTo>
                    <a:pt x="3046" y="2707"/>
                  </a:lnTo>
                  <a:lnTo>
                    <a:pt x="2986" y="2782"/>
                  </a:lnTo>
                  <a:lnTo>
                    <a:pt x="2922" y="2854"/>
                  </a:lnTo>
                  <a:lnTo>
                    <a:pt x="2854" y="2922"/>
                  </a:lnTo>
                  <a:lnTo>
                    <a:pt x="2782" y="2986"/>
                  </a:lnTo>
                  <a:lnTo>
                    <a:pt x="2707" y="3046"/>
                  </a:lnTo>
                  <a:lnTo>
                    <a:pt x="2628" y="3102"/>
                  </a:lnTo>
                  <a:lnTo>
                    <a:pt x="2546" y="3153"/>
                  </a:lnTo>
                  <a:lnTo>
                    <a:pt x="2461" y="3199"/>
                  </a:lnTo>
                  <a:lnTo>
                    <a:pt x="2373" y="3241"/>
                  </a:lnTo>
                  <a:lnTo>
                    <a:pt x="2283" y="3278"/>
                  </a:lnTo>
                  <a:lnTo>
                    <a:pt x="2189" y="3310"/>
                  </a:lnTo>
                  <a:lnTo>
                    <a:pt x="2094" y="3336"/>
                  </a:lnTo>
                  <a:lnTo>
                    <a:pt x="1997" y="3356"/>
                  </a:lnTo>
                  <a:lnTo>
                    <a:pt x="1896" y="3372"/>
                  </a:lnTo>
                  <a:lnTo>
                    <a:pt x="1795" y="3381"/>
                  </a:lnTo>
                  <a:lnTo>
                    <a:pt x="1691" y="3384"/>
                  </a:lnTo>
                  <a:lnTo>
                    <a:pt x="1588" y="3381"/>
                  </a:lnTo>
                  <a:lnTo>
                    <a:pt x="1488" y="3372"/>
                  </a:lnTo>
                  <a:lnTo>
                    <a:pt x="1387" y="3356"/>
                  </a:lnTo>
                  <a:lnTo>
                    <a:pt x="1290" y="3336"/>
                  </a:lnTo>
                  <a:lnTo>
                    <a:pt x="1195" y="3310"/>
                  </a:lnTo>
                  <a:lnTo>
                    <a:pt x="1101" y="3278"/>
                  </a:lnTo>
                  <a:lnTo>
                    <a:pt x="1011" y="3241"/>
                  </a:lnTo>
                  <a:lnTo>
                    <a:pt x="923" y="3199"/>
                  </a:lnTo>
                  <a:lnTo>
                    <a:pt x="838" y="3153"/>
                  </a:lnTo>
                  <a:lnTo>
                    <a:pt x="756" y="3102"/>
                  </a:lnTo>
                  <a:lnTo>
                    <a:pt x="677" y="3046"/>
                  </a:lnTo>
                  <a:lnTo>
                    <a:pt x="602" y="2986"/>
                  </a:lnTo>
                  <a:lnTo>
                    <a:pt x="530" y="2922"/>
                  </a:lnTo>
                  <a:lnTo>
                    <a:pt x="462" y="2854"/>
                  </a:lnTo>
                  <a:lnTo>
                    <a:pt x="398" y="2782"/>
                  </a:lnTo>
                  <a:lnTo>
                    <a:pt x="338" y="2707"/>
                  </a:lnTo>
                  <a:lnTo>
                    <a:pt x="282" y="2628"/>
                  </a:lnTo>
                  <a:lnTo>
                    <a:pt x="231" y="2546"/>
                  </a:lnTo>
                  <a:lnTo>
                    <a:pt x="185" y="2461"/>
                  </a:lnTo>
                  <a:lnTo>
                    <a:pt x="143" y="2373"/>
                  </a:lnTo>
                  <a:lnTo>
                    <a:pt x="106" y="2283"/>
                  </a:lnTo>
                  <a:lnTo>
                    <a:pt x="74" y="2189"/>
                  </a:lnTo>
                  <a:lnTo>
                    <a:pt x="48" y="2094"/>
                  </a:lnTo>
                  <a:lnTo>
                    <a:pt x="28" y="1997"/>
                  </a:lnTo>
                  <a:lnTo>
                    <a:pt x="12" y="1896"/>
                  </a:lnTo>
                  <a:lnTo>
                    <a:pt x="3" y="1795"/>
                  </a:lnTo>
                  <a:lnTo>
                    <a:pt x="0" y="1691"/>
                  </a:lnTo>
                  <a:lnTo>
                    <a:pt x="3" y="1588"/>
                  </a:lnTo>
                  <a:lnTo>
                    <a:pt x="12" y="1488"/>
                  </a:lnTo>
                  <a:lnTo>
                    <a:pt x="28" y="1387"/>
                  </a:lnTo>
                  <a:lnTo>
                    <a:pt x="48" y="1290"/>
                  </a:lnTo>
                  <a:lnTo>
                    <a:pt x="74" y="1195"/>
                  </a:lnTo>
                  <a:lnTo>
                    <a:pt x="106" y="1101"/>
                  </a:lnTo>
                  <a:lnTo>
                    <a:pt x="143" y="1011"/>
                  </a:lnTo>
                  <a:lnTo>
                    <a:pt x="185" y="923"/>
                  </a:lnTo>
                  <a:lnTo>
                    <a:pt x="231" y="838"/>
                  </a:lnTo>
                  <a:lnTo>
                    <a:pt x="282" y="756"/>
                  </a:lnTo>
                  <a:lnTo>
                    <a:pt x="338" y="677"/>
                  </a:lnTo>
                  <a:lnTo>
                    <a:pt x="398" y="602"/>
                  </a:lnTo>
                  <a:lnTo>
                    <a:pt x="462" y="530"/>
                  </a:lnTo>
                  <a:lnTo>
                    <a:pt x="530" y="462"/>
                  </a:lnTo>
                  <a:lnTo>
                    <a:pt x="602" y="398"/>
                  </a:lnTo>
                  <a:lnTo>
                    <a:pt x="677" y="338"/>
                  </a:lnTo>
                  <a:lnTo>
                    <a:pt x="756" y="282"/>
                  </a:lnTo>
                  <a:lnTo>
                    <a:pt x="838" y="231"/>
                  </a:lnTo>
                  <a:lnTo>
                    <a:pt x="923" y="185"/>
                  </a:lnTo>
                  <a:lnTo>
                    <a:pt x="1011" y="143"/>
                  </a:lnTo>
                  <a:lnTo>
                    <a:pt x="1101" y="106"/>
                  </a:lnTo>
                  <a:lnTo>
                    <a:pt x="1195" y="74"/>
                  </a:lnTo>
                  <a:lnTo>
                    <a:pt x="1290" y="48"/>
                  </a:lnTo>
                  <a:lnTo>
                    <a:pt x="1387" y="28"/>
                  </a:lnTo>
                  <a:lnTo>
                    <a:pt x="1488" y="12"/>
                  </a:lnTo>
                  <a:lnTo>
                    <a:pt x="1588" y="3"/>
                  </a:lnTo>
                  <a:lnTo>
                    <a:pt x="169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930" name="Group 929"/>
          <p:cNvGrpSpPr/>
          <p:nvPr/>
        </p:nvGrpSpPr>
        <p:grpSpPr>
          <a:xfrm>
            <a:off x="2518695" y="4984750"/>
            <a:ext cx="596900" cy="596900"/>
            <a:chOff x="2517775" y="4984750"/>
            <a:chExt cx="596900" cy="59690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928" name="Freeform 364"/>
            <p:cNvSpPr>
              <a:spLocks/>
            </p:cNvSpPr>
            <p:nvPr/>
          </p:nvSpPr>
          <p:spPr bwMode="auto">
            <a:xfrm>
              <a:off x="2668588" y="5162550"/>
              <a:ext cx="295275" cy="201613"/>
            </a:xfrm>
            <a:custGeom>
              <a:avLst/>
              <a:gdLst>
                <a:gd name="T0" fmla="*/ 30 w 1678"/>
                <a:gd name="T1" fmla="*/ 0 h 1140"/>
                <a:gd name="T2" fmla="*/ 1648 w 1678"/>
                <a:gd name="T3" fmla="*/ 0 h 1140"/>
                <a:gd name="T4" fmla="*/ 1659 w 1678"/>
                <a:gd name="T5" fmla="*/ 2 h 1140"/>
                <a:gd name="T6" fmla="*/ 1669 w 1678"/>
                <a:gd name="T7" fmla="*/ 8 h 1140"/>
                <a:gd name="T8" fmla="*/ 1676 w 1678"/>
                <a:gd name="T9" fmla="*/ 17 h 1140"/>
                <a:gd name="T10" fmla="*/ 1678 w 1678"/>
                <a:gd name="T11" fmla="*/ 29 h 1140"/>
                <a:gd name="T12" fmla="*/ 1678 w 1678"/>
                <a:gd name="T13" fmla="*/ 1112 h 1140"/>
                <a:gd name="T14" fmla="*/ 1676 w 1678"/>
                <a:gd name="T15" fmla="*/ 1123 h 1140"/>
                <a:gd name="T16" fmla="*/ 1669 w 1678"/>
                <a:gd name="T17" fmla="*/ 1132 h 1140"/>
                <a:gd name="T18" fmla="*/ 1659 w 1678"/>
                <a:gd name="T19" fmla="*/ 1138 h 1140"/>
                <a:gd name="T20" fmla="*/ 1648 w 1678"/>
                <a:gd name="T21" fmla="*/ 1140 h 1140"/>
                <a:gd name="T22" fmla="*/ 30 w 1678"/>
                <a:gd name="T23" fmla="*/ 1140 h 1140"/>
                <a:gd name="T24" fmla="*/ 19 w 1678"/>
                <a:gd name="T25" fmla="*/ 1138 h 1140"/>
                <a:gd name="T26" fmla="*/ 8 w 1678"/>
                <a:gd name="T27" fmla="*/ 1132 h 1140"/>
                <a:gd name="T28" fmla="*/ 2 w 1678"/>
                <a:gd name="T29" fmla="*/ 1123 h 1140"/>
                <a:gd name="T30" fmla="*/ 0 w 1678"/>
                <a:gd name="T31" fmla="*/ 1112 h 1140"/>
                <a:gd name="T32" fmla="*/ 0 w 1678"/>
                <a:gd name="T33" fmla="*/ 29 h 1140"/>
                <a:gd name="T34" fmla="*/ 2 w 1678"/>
                <a:gd name="T35" fmla="*/ 17 h 1140"/>
                <a:gd name="T36" fmla="*/ 8 w 1678"/>
                <a:gd name="T37" fmla="*/ 8 h 1140"/>
                <a:gd name="T38" fmla="*/ 19 w 1678"/>
                <a:gd name="T39" fmla="*/ 2 h 1140"/>
                <a:gd name="T40" fmla="*/ 30 w 1678"/>
                <a:gd name="T41" fmla="*/ 0 h 1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678" h="1140">
                  <a:moveTo>
                    <a:pt x="30" y="0"/>
                  </a:moveTo>
                  <a:lnTo>
                    <a:pt x="1648" y="0"/>
                  </a:lnTo>
                  <a:lnTo>
                    <a:pt x="1659" y="2"/>
                  </a:lnTo>
                  <a:lnTo>
                    <a:pt x="1669" y="8"/>
                  </a:lnTo>
                  <a:lnTo>
                    <a:pt x="1676" y="17"/>
                  </a:lnTo>
                  <a:lnTo>
                    <a:pt x="1678" y="29"/>
                  </a:lnTo>
                  <a:lnTo>
                    <a:pt x="1678" y="1112"/>
                  </a:lnTo>
                  <a:lnTo>
                    <a:pt x="1676" y="1123"/>
                  </a:lnTo>
                  <a:lnTo>
                    <a:pt x="1669" y="1132"/>
                  </a:lnTo>
                  <a:lnTo>
                    <a:pt x="1659" y="1138"/>
                  </a:lnTo>
                  <a:lnTo>
                    <a:pt x="1648" y="1140"/>
                  </a:lnTo>
                  <a:lnTo>
                    <a:pt x="30" y="1140"/>
                  </a:lnTo>
                  <a:lnTo>
                    <a:pt x="19" y="1138"/>
                  </a:lnTo>
                  <a:lnTo>
                    <a:pt x="8" y="1132"/>
                  </a:lnTo>
                  <a:lnTo>
                    <a:pt x="2" y="1123"/>
                  </a:lnTo>
                  <a:lnTo>
                    <a:pt x="0" y="1112"/>
                  </a:lnTo>
                  <a:lnTo>
                    <a:pt x="0" y="29"/>
                  </a:lnTo>
                  <a:lnTo>
                    <a:pt x="2" y="17"/>
                  </a:lnTo>
                  <a:lnTo>
                    <a:pt x="8" y="8"/>
                  </a:lnTo>
                  <a:lnTo>
                    <a:pt x="19" y="2"/>
                  </a:lnTo>
                  <a:lnTo>
                    <a:pt x="3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29" name="Freeform 365"/>
            <p:cNvSpPr>
              <a:spLocks noEditPoints="1"/>
            </p:cNvSpPr>
            <p:nvPr/>
          </p:nvSpPr>
          <p:spPr bwMode="auto">
            <a:xfrm>
              <a:off x="2517775" y="4984750"/>
              <a:ext cx="596900" cy="596900"/>
            </a:xfrm>
            <a:custGeom>
              <a:avLst/>
              <a:gdLst>
                <a:gd name="T0" fmla="*/ 809 w 3384"/>
                <a:gd name="T1" fmla="*/ 815 h 3384"/>
                <a:gd name="T2" fmla="*/ 717 w 3384"/>
                <a:gd name="T3" fmla="*/ 873 h 3384"/>
                <a:gd name="T4" fmla="*/ 660 w 3384"/>
                <a:gd name="T5" fmla="*/ 964 h 3384"/>
                <a:gd name="T6" fmla="*/ 648 w 3384"/>
                <a:gd name="T7" fmla="*/ 2121 h 3384"/>
                <a:gd name="T8" fmla="*/ 675 w 3384"/>
                <a:gd name="T9" fmla="*/ 2228 h 3384"/>
                <a:gd name="T10" fmla="*/ 744 w 3384"/>
                <a:gd name="T11" fmla="*/ 2309 h 3384"/>
                <a:gd name="T12" fmla="*/ 845 w 3384"/>
                <a:gd name="T13" fmla="*/ 2351 h 3384"/>
                <a:gd name="T14" fmla="*/ 1414 w 3384"/>
                <a:gd name="T15" fmla="*/ 2485 h 3384"/>
                <a:gd name="T16" fmla="*/ 1101 w 3384"/>
                <a:gd name="T17" fmla="*/ 2497 h 3384"/>
                <a:gd name="T18" fmla="*/ 1061 w 3384"/>
                <a:gd name="T19" fmla="*/ 2549 h 3384"/>
                <a:gd name="T20" fmla="*/ 1071 w 3384"/>
                <a:gd name="T21" fmla="*/ 2617 h 3384"/>
                <a:gd name="T22" fmla="*/ 1123 w 3384"/>
                <a:gd name="T23" fmla="*/ 2658 h 3384"/>
                <a:gd name="T24" fmla="*/ 2261 w 3384"/>
                <a:gd name="T25" fmla="*/ 2658 h 3384"/>
                <a:gd name="T26" fmla="*/ 2313 w 3384"/>
                <a:gd name="T27" fmla="*/ 2617 h 3384"/>
                <a:gd name="T28" fmla="*/ 2323 w 3384"/>
                <a:gd name="T29" fmla="*/ 2549 h 3384"/>
                <a:gd name="T30" fmla="*/ 2283 w 3384"/>
                <a:gd name="T31" fmla="*/ 2497 h 3384"/>
                <a:gd name="T32" fmla="*/ 1970 w 3384"/>
                <a:gd name="T33" fmla="*/ 2485 h 3384"/>
                <a:gd name="T34" fmla="*/ 2539 w 3384"/>
                <a:gd name="T35" fmla="*/ 2351 h 3384"/>
                <a:gd name="T36" fmla="*/ 2640 w 3384"/>
                <a:gd name="T37" fmla="*/ 2309 h 3384"/>
                <a:gd name="T38" fmla="*/ 2709 w 3384"/>
                <a:gd name="T39" fmla="*/ 2228 h 3384"/>
                <a:gd name="T40" fmla="*/ 2736 w 3384"/>
                <a:gd name="T41" fmla="*/ 2121 h 3384"/>
                <a:gd name="T42" fmla="*/ 2724 w 3384"/>
                <a:gd name="T43" fmla="*/ 964 h 3384"/>
                <a:gd name="T44" fmla="*/ 2667 w 3384"/>
                <a:gd name="T45" fmla="*/ 873 h 3384"/>
                <a:gd name="T46" fmla="*/ 2575 w 3384"/>
                <a:gd name="T47" fmla="*/ 815 h 3384"/>
                <a:gd name="T48" fmla="*/ 883 w 3384"/>
                <a:gd name="T49" fmla="*/ 804 h 3384"/>
                <a:gd name="T50" fmla="*/ 1896 w 3384"/>
                <a:gd name="T51" fmla="*/ 12 h 3384"/>
                <a:gd name="T52" fmla="*/ 2189 w 3384"/>
                <a:gd name="T53" fmla="*/ 74 h 3384"/>
                <a:gd name="T54" fmla="*/ 2461 w 3384"/>
                <a:gd name="T55" fmla="*/ 185 h 3384"/>
                <a:gd name="T56" fmla="*/ 2707 w 3384"/>
                <a:gd name="T57" fmla="*/ 338 h 3384"/>
                <a:gd name="T58" fmla="*/ 2922 w 3384"/>
                <a:gd name="T59" fmla="*/ 530 h 3384"/>
                <a:gd name="T60" fmla="*/ 3102 w 3384"/>
                <a:gd name="T61" fmla="*/ 756 h 3384"/>
                <a:gd name="T62" fmla="*/ 3241 w 3384"/>
                <a:gd name="T63" fmla="*/ 1011 h 3384"/>
                <a:gd name="T64" fmla="*/ 3336 w 3384"/>
                <a:gd name="T65" fmla="*/ 1290 h 3384"/>
                <a:gd name="T66" fmla="*/ 3381 w 3384"/>
                <a:gd name="T67" fmla="*/ 1588 h 3384"/>
                <a:gd name="T68" fmla="*/ 3372 w 3384"/>
                <a:gd name="T69" fmla="*/ 1896 h 3384"/>
                <a:gd name="T70" fmla="*/ 3310 w 3384"/>
                <a:gd name="T71" fmla="*/ 2189 h 3384"/>
                <a:gd name="T72" fmla="*/ 3199 w 3384"/>
                <a:gd name="T73" fmla="*/ 2461 h 3384"/>
                <a:gd name="T74" fmla="*/ 3046 w 3384"/>
                <a:gd name="T75" fmla="*/ 2707 h 3384"/>
                <a:gd name="T76" fmla="*/ 2854 w 3384"/>
                <a:gd name="T77" fmla="*/ 2922 h 3384"/>
                <a:gd name="T78" fmla="*/ 2628 w 3384"/>
                <a:gd name="T79" fmla="*/ 3102 h 3384"/>
                <a:gd name="T80" fmla="*/ 2373 w 3384"/>
                <a:gd name="T81" fmla="*/ 3241 h 3384"/>
                <a:gd name="T82" fmla="*/ 2094 w 3384"/>
                <a:gd name="T83" fmla="*/ 3336 h 3384"/>
                <a:gd name="T84" fmla="*/ 1795 w 3384"/>
                <a:gd name="T85" fmla="*/ 3381 h 3384"/>
                <a:gd name="T86" fmla="*/ 1488 w 3384"/>
                <a:gd name="T87" fmla="*/ 3372 h 3384"/>
                <a:gd name="T88" fmla="*/ 1195 w 3384"/>
                <a:gd name="T89" fmla="*/ 3310 h 3384"/>
                <a:gd name="T90" fmla="*/ 923 w 3384"/>
                <a:gd name="T91" fmla="*/ 3199 h 3384"/>
                <a:gd name="T92" fmla="*/ 677 w 3384"/>
                <a:gd name="T93" fmla="*/ 3046 h 3384"/>
                <a:gd name="T94" fmla="*/ 462 w 3384"/>
                <a:gd name="T95" fmla="*/ 2854 h 3384"/>
                <a:gd name="T96" fmla="*/ 282 w 3384"/>
                <a:gd name="T97" fmla="*/ 2628 h 3384"/>
                <a:gd name="T98" fmla="*/ 143 w 3384"/>
                <a:gd name="T99" fmla="*/ 2373 h 3384"/>
                <a:gd name="T100" fmla="*/ 48 w 3384"/>
                <a:gd name="T101" fmla="*/ 2094 h 3384"/>
                <a:gd name="T102" fmla="*/ 3 w 3384"/>
                <a:gd name="T103" fmla="*/ 1795 h 3384"/>
                <a:gd name="T104" fmla="*/ 12 w 3384"/>
                <a:gd name="T105" fmla="*/ 1488 h 3384"/>
                <a:gd name="T106" fmla="*/ 74 w 3384"/>
                <a:gd name="T107" fmla="*/ 1195 h 3384"/>
                <a:gd name="T108" fmla="*/ 185 w 3384"/>
                <a:gd name="T109" fmla="*/ 923 h 3384"/>
                <a:gd name="T110" fmla="*/ 338 w 3384"/>
                <a:gd name="T111" fmla="*/ 677 h 3384"/>
                <a:gd name="T112" fmla="*/ 530 w 3384"/>
                <a:gd name="T113" fmla="*/ 462 h 3384"/>
                <a:gd name="T114" fmla="*/ 756 w 3384"/>
                <a:gd name="T115" fmla="*/ 282 h 3384"/>
                <a:gd name="T116" fmla="*/ 1011 w 3384"/>
                <a:gd name="T117" fmla="*/ 143 h 3384"/>
                <a:gd name="T118" fmla="*/ 1290 w 3384"/>
                <a:gd name="T119" fmla="*/ 48 h 3384"/>
                <a:gd name="T120" fmla="*/ 1588 w 3384"/>
                <a:gd name="T121" fmla="*/ 3 h 3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384" h="3384">
                  <a:moveTo>
                    <a:pt x="883" y="804"/>
                  </a:moveTo>
                  <a:lnTo>
                    <a:pt x="845" y="807"/>
                  </a:lnTo>
                  <a:lnTo>
                    <a:pt x="809" y="815"/>
                  </a:lnTo>
                  <a:lnTo>
                    <a:pt x="775" y="830"/>
                  </a:lnTo>
                  <a:lnTo>
                    <a:pt x="744" y="849"/>
                  </a:lnTo>
                  <a:lnTo>
                    <a:pt x="717" y="873"/>
                  </a:lnTo>
                  <a:lnTo>
                    <a:pt x="693" y="899"/>
                  </a:lnTo>
                  <a:lnTo>
                    <a:pt x="675" y="930"/>
                  </a:lnTo>
                  <a:lnTo>
                    <a:pt x="660" y="964"/>
                  </a:lnTo>
                  <a:lnTo>
                    <a:pt x="651" y="1000"/>
                  </a:lnTo>
                  <a:lnTo>
                    <a:pt x="648" y="1038"/>
                  </a:lnTo>
                  <a:lnTo>
                    <a:pt x="648" y="2121"/>
                  </a:lnTo>
                  <a:lnTo>
                    <a:pt x="651" y="2159"/>
                  </a:lnTo>
                  <a:lnTo>
                    <a:pt x="660" y="2194"/>
                  </a:lnTo>
                  <a:lnTo>
                    <a:pt x="675" y="2228"/>
                  </a:lnTo>
                  <a:lnTo>
                    <a:pt x="693" y="2258"/>
                  </a:lnTo>
                  <a:lnTo>
                    <a:pt x="717" y="2286"/>
                  </a:lnTo>
                  <a:lnTo>
                    <a:pt x="744" y="2309"/>
                  </a:lnTo>
                  <a:lnTo>
                    <a:pt x="775" y="2328"/>
                  </a:lnTo>
                  <a:lnTo>
                    <a:pt x="809" y="2342"/>
                  </a:lnTo>
                  <a:lnTo>
                    <a:pt x="845" y="2351"/>
                  </a:lnTo>
                  <a:lnTo>
                    <a:pt x="883" y="2354"/>
                  </a:lnTo>
                  <a:lnTo>
                    <a:pt x="1414" y="2354"/>
                  </a:lnTo>
                  <a:lnTo>
                    <a:pt x="1414" y="2485"/>
                  </a:lnTo>
                  <a:lnTo>
                    <a:pt x="1145" y="2485"/>
                  </a:lnTo>
                  <a:lnTo>
                    <a:pt x="1123" y="2488"/>
                  </a:lnTo>
                  <a:lnTo>
                    <a:pt x="1101" y="2497"/>
                  </a:lnTo>
                  <a:lnTo>
                    <a:pt x="1084" y="2510"/>
                  </a:lnTo>
                  <a:lnTo>
                    <a:pt x="1071" y="2529"/>
                  </a:lnTo>
                  <a:lnTo>
                    <a:pt x="1061" y="2549"/>
                  </a:lnTo>
                  <a:lnTo>
                    <a:pt x="1058" y="2573"/>
                  </a:lnTo>
                  <a:lnTo>
                    <a:pt x="1061" y="2596"/>
                  </a:lnTo>
                  <a:lnTo>
                    <a:pt x="1071" y="2617"/>
                  </a:lnTo>
                  <a:lnTo>
                    <a:pt x="1084" y="2634"/>
                  </a:lnTo>
                  <a:lnTo>
                    <a:pt x="1101" y="2649"/>
                  </a:lnTo>
                  <a:lnTo>
                    <a:pt x="1123" y="2658"/>
                  </a:lnTo>
                  <a:lnTo>
                    <a:pt x="1145" y="2661"/>
                  </a:lnTo>
                  <a:lnTo>
                    <a:pt x="2239" y="2661"/>
                  </a:lnTo>
                  <a:lnTo>
                    <a:pt x="2261" y="2658"/>
                  </a:lnTo>
                  <a:lnTo>
                    <a:pt x="2283" y="2649"/>
                  </a:lnTo>
                  <a:lnTo>
                    <a:pt x="2300" y="2634"/>
                  </a:lnTo>
                  <a:lnTo>
                    <a:pt x="2313" y="2617"/>
                  </a:lnTo>
                  <a:lnTo>
                    <a:pt x="2323" y="2596"/>
                  </a:lnTo>
                  <a:lnTo>
                    <a:pt x="2326" y="2573"/>
                  </a:lnTo>
                  <a:lnTo>
                    <a:pt x="2323" y="2549"/>
                  </a:lnTo>
                  <a:lnTo>
                    <a:pt x="2313" y="2529"/>
                  </a:lnTo>
                  <a:lnTo>
                    <a:pt x="2300" y="2510"/>
                  </a:lnTo>
                  <a:lnTo>
                    <a:pt x="2283" y="2497"/>
                  </a:lnTo>
                  <a:lnTo>
                    <a:pt x="2261" y="2488"/>
                  </a:lnTo>
                  <a:lnTo>
                    <a:pt x="2239" y="2485"/>
                  </a:lnTo>
                  <a:lnTo>
                    <a:pt x="1970" y="2485"/>
                  </a:lnTo>
                  <a:lnTo>
                    <a:pt x="1970" y="2354"/>
                  </a:lnTo>
                  <a:lnTo>
                    <a:pt x="2501" y="2354"/>
                  </a:lnTo>
                  <a:lnTo>
                    <a:pt x="2539" y="2351"/>
                  </a:lnTo>
                  <a:lnTo>
                    <a:pt x="2575" y="2342"/>
                  </a:lnTo>
                  <a:lnTo>
                    <a:pt x="2609" y="2328"/>
                  </a:lnTo>
                  <a:lnTo>
                    <a:pt x="2640" y="2309"/>
                  </a:lnTo>
                  <a:lnTo>
                    <a:pt x="2667" y="2286"/>
                  </a:lnTo>
                  <a:lnTo>
                    <a:pt x="2691" y="2258"/>
                  </a:lnTo>
                  <a:lnTo>
                    <a:pt x="2709" y="2228"/>
                  </a:lnTo>
                  <a:lnTo>
                    <a:pt x="2724" y="2194"/>
                  </a:lnTo>
                  <a:lnTo>
                    <a:pt x="2733" y="2159"/>
                  </a:lnTo>
                  <a:lnTo>
                    <a:pt x="2736" y="2121"/>
                  </a:lnTo>
                  <a:lnTo>
                    <a:pt x="2736" y="1038"/>
                  </a:lnTo>
                  <a:lnTo>
                    <a:pt x="2733" y="1000"/>
                  </a:lnTo>
                  <a:lnTo>
                    <a:pt x="2724" y="964"/>
                  </a:lnTo>
                  <a:lnTo>
                    <a:pt x="2709" y="930"/>
                  </a:lnTo>
                  <a:lnTo>
                    <a:pt x="2691" y="899"/>
                  </a:lnTo>
                  <a:lnTo>
                    <a:pt x="2667" y="873"/>
                  </a:lnTo>
                  <a:lnTo>
                    <a:pt x="2640" y="849"/>
                  </a:lnTo>
                  <a:lnTo>
                    <a:pt x="2609" y="830"/>
                  </a:lnTo>
                  <a:lnTo>
                    <a:pt x="2575" y="815"/>
                  </a:lnTo>
                  <a:lnTo>
                    <a:pt x="2539" y="807"/>
                  </a:lnTo>
                  <a:lnTo>
                    <a:pt x="2501" y="804"/>
                  </a:lnTo>
                  <a:lnTo>
                    <a:pt x="883" y="804"/>
                  </a:lnTo>
                  <a:close/>
                  <a:moveTo>
                    <a:pt x="1691" y="0"/>
                  </a:moveTo>
                  <a:lnTo>
                    <a:pt x="1795" y="3"/>
                  </a:lnTo>
                  <a:lnTo>
                    <a:pt x="1896" y="12"/>
                  </a:lnTo>
                  <a:lnTo>
                    <a:pt x="1997" y="28"/>
                  </a:lnTo>
                  <a:lnTo>
                    <a:pt x="2094" y="48"/>
                  </a:lnTo>
                  <a:lnTo>
                    <a:pt x="2189" y="74"/>
                  </a:lnTo>
                  <a:lnTo>
                    <a:pt x="2283" y="106"/>
                  </a:lnTo>
                  <a:lnTo>
                    <a:pt x="2373" y="143"/>
                  </a:lnTo>
                  <a:lnTo>
                    <a:pt x="2461" y="185"/>
                  </a:lnTo>
                  <a:lnTo>
                    <a:pt x="2546" y="231"/>
                  </a:lnTo>
                  <a:lnTo>
                    <a:pt x="2628" y="282"/>
                  </a:lnTo>
                  <a:lnTo>
                    <a:pt x="2707" y="338"/>
                  </a:lnTo>
                  <a:lnTo>
                    <a:pt x="2782" y="398"/>
                  </a:lnTo>
                  <a:lnTo>
                    <a:pt x="2854" y="462"/>
                  </a:lnTo>
                  <a:lnTo>
                    <a:pt x="2922" y="530"/>
                  </a:lnTo>
                  <a:lnTo>
                    <a:pt x="2986" y="602"/>
                  </a:lnTo>
                  <a:lnTo>
                    <a:pt x="3046" y="677"/>
                  </a:lnTo>
                  <a:lnTo>
                    <a:pt x="3102" y="756"/>
                  </a:lnTo>
                  <a:lnTo>
                    <a:pt x="3153" y="838"/>
                  </a:lnTo>
                  <a:lnTo>
                    <a:pt x="3199" y="923"/>
                  </a:lnTo>
                  <a:lnTo>
                    <a:pt x="3241" y="1011"/>
                  </a:lnTo>
                  <a:lnTo>
                    <a:pt x="3278" y="1101"/>
                  </a:lnTo>
                  <a:lnTo>
                    <a:pt x="3310" y="1195"/>
                  </a:lnTo>
                  <a:lnTo>
                    <a:pt x="3336" y="1290"/>
                  </a:lnTo>
                  <a:lnTo>
                    <a:pt x="3356" y="1387"/>
                  </a:lnTo>
                  <a:lnTo>
                    <a:pt x="3372" y="1488"/>
                  </a:lnTo>
                  <a:lnTo>
                    <a:pt x="3381" y="1588"/>
                  </a:lnTo>
                  <a:lnTo>
                    <a:pt x="3384" y="1691"/>
                  </a:lnTo>
                  <a:lnTo>
                    <a:pt x="3381" y="1795"/>
                  </a:lnTo>
                  <a:lnTo>
                    <a:pt x="3372" y="1896"/>
                  </a:lnTo>
                  <a:lnTo>
                    <a:pt x="3356" y="1997"/>
                  </a:lnTo>
                  <a:lnTo>
                    <a:pt x="3336" y="2094"/>
                  </a:lnTo>
                  <a:lnTo>
                    <a:pt x="3310" y="2189"/>
                  </a:lnTo>
                  <a:lnTo>
                    <a:pt x="3278" y="2283"/>
                  </a:lnTo>
                  <a:lnTo>
                    <a:pt x="3241" y="2373"/>
                  </a:lnTo>
                  <a:lnTo>
                    <a:pt x="3199" y="2461"/>
                  </a:lnTo>
                  <a:lnTo>
                    <a:pt x="3153" y="2546"/>
                  </a:lnTo>
                  <a:lnTo>
                    <a:pt x="3102" y="2628"/>
                  </a:lnTo>
                  <a:lnTo>
                    <a:pt x="3046" y="2707"/>
                  </a:lnTo>
                  <a:lnTo>
                    <a:pt x="2986" y="2782"/>
                  </a:lnTo>
                  <a:lnTo>
                    <a:pt x="2922" y="2854"/>
                  </a:lnTo>
                  <a:lnTo>
                    <a:pt x="2854" y="2922"/>
                  </a:lnTo>
                  <a:lnTo>
                    <a:pt x="2782" y="2986"/>
                  </a:lnTo>
                  <a:lnTo>
                    <a:pt x="2707" y="3046"/>
                  </a:lnTo>
                  <a:lnTo>
                    <a:pt x="2628" y="3102"/>
                  </a:lnTo>
                  <a:lnTo>
                    <a:pt x="2546" y="3153"/>
                  </a:lnTo>
                  <a:lnTo>
                    <a:pt x="2461" y="3199"/>
                  </a:lnTo>
                  <a:lnTo>
                    <a:pt x="2373" y="3241"/>
                  </a:lnTo>
                  <a:lnTo>
                    <a:pt x="2283" y="3278"/>
                  </a:lnTo>
                  <a:lnTo>
                    <a:pt x="2189" y="3310"/>
                  </a:lnTo>
                  <a:lnTo>
                    <a:pt x="2094" y="3336"/>
                  </a:lnTo>
                  <a:lnTo>
                    <a:pt x="1997" y="3356"/>
                  </a:lnTo>
                  <a:lnTo>
                    <a:pt x="1896" y="3372"/>
                  </a:lnTo>
                  <a:lnTo>
                    <a:pt x="1795" y="3381"/>
                  </a:lnTo>
                  <a:lnTo>
                    <a:pt x="1691" y="3384"/>
                  </a:lnTo>
                  <a:lnTo>
                    <a:pt x="1588" y="3381"/>
                  </a:lnTo>
                  <a:lnTo>
                    <a:pt x="1488" y="3372"/>
                  </a:lnTo>
                  <a:lnTo>
                    <a:pt x="1387" y="3356"/>
                  </a:lnTo>
                  <a:lnTo>
                    <a:pt x="1290" y="3336"/>
                  </a:lnTo>
                  <a:lnTo>
                    <a:pt x="1195" y="3310"/>
                  </a:lnTo>
                  <a:lnTo>
                    <a:pt x="1101" y="3278"/>
                  </a:lnTo>
                  <a:lnTo>
                    <a:pt x="1011" y="3241"/>
                  </a:lnTo>
                  <a:lnTo>
                    <a:pt x="923" y="3199"/>
                  </a:lnTo>
                  <a:lnTo>
                    <a:pt x="838" y="3153"/>
                  </a:lnTo>
                  <a:lnTo>
                    <a:pt x="756" y="3102"/>
                  </a:lnTo>
                  <a:lnTo>
                    <a:pt x="677" y="3046"/>
                  </a:lnTo>
                  <a:lnTo>
                    <a:pt x="602" y="2986"/>
                  </a:lnTo>
                  <a:lnTo>
                    <a:pt x="530" y="2922"/>
                  </a:lnTo>
                  <a:lnTo>
                    <a:pt x="462" y="2854"/>
                  </a:lnTo>
                  <a:lnTo>
                    <a:pt x="398" y="2782"/>
                  </a:lnTo>
                  <a:lnTo>
                    <a:pt x="338" y="2707"/>
                  </a:lnTo>
                  <a:lnTo>
                    <a:pt x="282" y="2628"/>
                  </a:lnTo>
                  <a:lnTo>
                    <a:pt x="231" y="2546"/>
                  </a:lnTo>
                  <a:lnTo>
                    <a:pt x="185" y="2461"/>
                  </a:lnTo>
                  <a:lnTo>
                    <a:pt x="143" y="2373"/>
                  </a:lnTo>
                  <a:lnTo>
                    <a:pt x="106" y="2283"/>
                  </a:lnTo>
                  <a:lnTo>
                    <a:pt x="74" y="2189"/>
                  </a:lnTo>
                  <a:lnTo>
                    <a:pt x="48" y="2094"/>
                  </a:lnTo>
                  <a:lnTo>
                    <a:pt x="28" y="1997"/>
                  </a:lnTo>
                  <a:lnTo>
                    <a:pt x="12" y="1896"/>
                  </a:lnTo>
                  <a:lnTo>
                    <a:pt x="3" y="1795"/>
                  </a:lnTo>
                  <a:lnTo>
                    <a:pt x="0" y="1691"/>
                  </a:lnTo>
                  <a:lnTo>
                    <a:pt x="3" y="1588"/>
                  </a:lnTo>
                  <a:lnTo>
                    <a:pt x="12" y="1488"/>
                  </a:lnTo>
                  <a:lnTo>
                    <a:pt x="28" y="1387"/>
                  </a:lnTo>
                  <a:lnTo>
                    <a:pt x="48" y="1290"/>
                  </a:lnTo>
                  <a:lnTo>
                    <a:pt x="74" y="1195"/>
                  </a:lnTo>
                  <a:lnTo>
                    <a:pt x="106" y="1101"/>
                  </a:lnTo>
                  <a:lnTo>
                    <a:pt x="143" y="1011"/>
                  </a:lnTo>
                  <a:lnTo>
                    <a:pt x="185" y="923"/>
                  </a:lnTo>
                  <a:lnTo>
                    <a:pt x="231" y="838"/>
                  </a:lnTo>
                  <a:lnTo>
                    <a:pt x="282" y="756"/>
                  </a:lnTo>
                  <a:lnTo>
                    <a:pt x="338" y="677"/>
                  </a:lnTo>
                  <a:lnTo>
                    <a:pt x="398" y="602"/>
                  </a:lnTo>
                  <a:lnTo>
                    <a:pt x="462" y="530"/>
                  </a:lnTo>
                  <a:lnTo>
                    <a:pt x="530" y="462"/>
                  </a:lnTo>
                  <a:lnTo>
                    <a:pt x="602" y="398"/>
                  </a:lnTo>
                  <a:lnTo>
                    <a:pt x="677" y="338"/>
                  </a:lnTo>
                  <a:lnTo>
                    <a:pt x="756" y="282"/>
                  </a:lnTo>
                  <a:lnTo>
                    <a:pt x="838" y="231"/>
                  </a:lnTo>
                  <a:lnTo>
                    <a:pt x="923" y="185"/>
                  </a:lnTo>
                  <a:lnTo>
                    <a:pt x="1011" y="143"/>
                  </a:lnTo>
                  <a:lnTo>
                    <a:pt x="1101" y="106"/>
                  </a:lnTo>
                  <a:lnTo>
                    <a:pt x="1195" y="74"/>
                  </a:lnTo>
                  <a:lnTo>
                    <a:pt x="1290" y="48"/>
                  </a:lnTo>
                  <a:lnTo>
                    <a:pt x="1387" y="28"/>
                  </a:lnTo>
                  <a:lnTo>
                    <a:pt x="1488" y="12"/>
                  </a:lnTo>
                  <a:lnTo>
                    <a:pt x="1588" y="3"/>
                  </a:lnTo>
                  <a:lnTo>
                    <a:pt x="169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934" name="Freeform 370"/>
          <p:cNvSpPr>
            <a:spLocks noEditPoints="1"/>
          </p:cNvSpPr>
          <p:nvPr/>
        </p:nvSpPr>
        <p:spPr bwMode="auto">
          <a:xfrm>
            <a:off x="1583201" y="4984750"/>
            <a:ext cx="596900" cy="596900"/>
          </a:xfrm>
          <a:custGeom>
            <a:avLst/>
            <a:gdLst>
              <a:gd name="T0" fmla="*/ 1105 w 3384"/>
              <a:gd name="T1" fmla="*/ 1455 h 3384"/>
              <a:gd name="T2" fmla="*/ 1086 w 3384"/>
              <a:gd name="T3" fmla="*/ 1478 h 3384"/>
              <a:gd name="T4" fmla="*/ 1098 w 3384"/>
              <a:gd name="T5" fmla="*/ 1506 h 3384"/>
              <a:gd name="T6" fmla="*/ 1030 w 3384"/>
              <a:gd name="T7" fmla="*/ 2095 h 3384"/>
              <a:gd name="T8" fmla="*/ 1036 w 3384"/>
              <a:gd name="T9" fmla="*/ 2127 h 3384"/>
              <a:gd name="T10" fmla="*/ 1275 w 3384"/>
              <a:gd name="T11" fmla="*/ 2353 h 3384"/>
              <a:gd name="T12" fmla="*/ 1656 w 3384"/>
              <a:gd name="T13" fmla="*/ 1984 h 3384"/>
              <a:gd name="T14" fmla="*/ 1892 w 3384"/>
              <a:gd name="T15" fmla="*/ 2293 h 3384"/>
              <a:gd name="T16" fmla="*/ 1921 w 3384"/>
              <a:gd name="T17" fmla="*/ 2284 h 3384"/>
              <a:gd name="T18" fmla="*/ 2356 w 3384"/>
              <a:gd name="T19" fmla="*/ 1051 h 3384"/>
              <a:gd name="T20" fmla="*/ 2339 w 3384"/>
              <a:gd name="T21" fmla="*/ 1025 h 3384"/>
              <a:gd name="T22" fmla="*/ 1795 w 3384"/>
              <a:gd name="T23" fmla="*/ 3 h 3384"/>
              <a:gd name="T24" fmla="*/ 2094 w 3384"/>
              <a:gd name="T25" fmla="*/ 48 h 3384"/>
              <a:gd name="T26" fmla="*/ 2373 w 3384"/>
              <a:gd name="T27" fmla="*/ 143 h 3384"/>
              <a:gd name="T28" fmla="*/ 2628 w 3384"/>
              <a:gd name="T29" fmla="*/ 282 h 3384"/>
              <a:gd name="T30" fmla="*/ 2854 w 3384"/>
              <a:gd name="T31" fmla="*/ 462 h 3384"/>
              <a:gd name="T32" fmla="*/ 3046 w 3384"/>
              <a:gd name="T33" fmla="*/ 677 h 3384"/>
              <a:gd name="T34" fmla="*/ 3199 w 3384"/>
              <a:gd name="T35" fmla="*/ 923 h 3384"/>
              <a:gd name="T36" fmla="*/ 3310 w 3384"/>
              <a:gd name="T37" fmla="*/ 1195 h 3384"/>
              <a:gd name="T38" fmla="*/ 3372 w 3384"/>
              <a:gd name="T39" fmla="*/ 1488 h 3384"/>
              <a:gd name="T40" fmla="*/ 3381 w 3384"/>
              <a:gd name="T41" fmla="*/ 1795 h 3384"/>
              <a:gd name="T42" fmla="*/ 3336 w 3384"/>
              <a:gd name="T43" fmla="*/ 2094 h 3384"/>
              <a:gd name="T44" fmla="*/ 3241 w 3384"/>
              <a:gd name="T45" fmla="*/ 2373 h 3384"/>
              <a:gd name="T46" fmla="*/ 3102 w 3384"/>
              <a:gd name="T47" fmla="*/ 2628 h 3384"/>
              <a:gd name="T48" fmla="*/ 2922 w 3384"/>
              <a:gd name="T49" fmla="*/ 2854 h 3384"/>
              <a:gd name="T50" fmla="*/ 2707 w 3384"/>
              <a:gd name="T51" fmla="*/ 3046 h 3384"/>
              <a:gd name="T52" fmla="*/ 2461 w 3384"/>
              <a:gd name="T53" fmla="*/ 3199 h 3384"/>
              <a:gd name="T54" fmla="*/ 2189 w 3384"/>
              <a:gd name="T55" fmla="*/ 3310 h 3384"/>
              <a:gd name="T56" fmla="*/ 1896 w 3384"/>
              <a:gd name="T57" fmla="*/ 3372 h 3384"/>
              <a:gd name="T58" fmla="*/ 1588 w 3384"/>
              <a:gd name="T59" fmla="*/ 3381 h 3384"/>
              <a:gd name="T60" fmla="*/ 1290 w 3384"/>
              <a:gd name="T61" fmla="*/ 3336 h 3384"/>
              <a:gd name="T62" fmla="*/ 1011 w 3384"/>
              <a:gd name="T63" fmla="*/ 3241 h 3384"/>
              <a:gd name="T64" fmla="*/ 756 w 3384"/>
              <a:gd name="T65" fmla="*/ 3102 h 3384"/>
              <a:gd name="T66" fmla="*/ 530 w 3384"/>
              <a:gd name="T67" fmla="*/ 2922 h 3384"/>
              <a:gd name="T68" fmla="*/ 338 w 3384"/>
              <a:gd name="T69" fmla="*/ 2707 h 3384"/>
              <a:gd name="T70" fmla="*/ 185 w 3384"/>
              <a:gd name="T71" fmla="*/ 2461 h 3384"/>
              <a:gd name="T72" fmla="*/ 74 w 3384"/>
              <a:gd name="T73" fmla="*/ 2189 h 3384"/>
              <a:gd name="T74" fmla="*/ 12 w 3384"/>
              <a:gd name="T75" fmla="*/ 1896 h 3384"/>
              <a:gd name="T76" fmla="*/ 3 w 3384"/>
              <a:gd name="T77" fmla="*/ 1588 h 3384"/>
              <a:gd name="T78" fmla="*/ 48 w 3384"/>
              <a:gd name="T79" fmla="*/ 1290 h 3384"/>
              <a:gd name="T80" fmla="*/ 143 w 3384"/>
              <a:gd name="T81" fmla="*/ 1011 h 3384"/>
              <a:gd name="T82" fmla="*/ 282 w 3384"/>
              <a:gd name="T83" fmla="*/ 756 h 3384"/>
              <a:gd name="T84" fmla="*/ 462 w 3384"/>
              <a:gd name="T85" fmla="*/ 530 h 3384"/>
              <a:gd name="T86" fmla="*/ 677 w 3384"/>
              <a:gd name="T87" fmla="*/ 338 h 3384"/>
              <a:gd name="T88" fmla="*/ 923 w 3384"/>
              <a:gd name="T89" fmla="*/ 185 h 3384"/>
              <a:gd name="T90" fmla="*/ 1195 w 3384"/>
              <a:gd name="T91" fmla="*/ 74 h 3384"/>
              <a:gd name="T92" fmla="*/ 1488 w 3384"/>
              <a:gd name="T93" fmla="*/ 12 h 33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3384" h="3384">
                <a:moveTo>
                  <a:pt x="2329" y="1023"/>
                </a:moveTo>
                <a:lnTo>
                  <a:pt x="2318" y="1025"/>
                </a:lnTo>
                <a:lnTo>
                  <a:pt x="1105" y="1455"/>
                </a:lnTo>
                <a:lnTo>
                  <a:pt x="1096" y="1460"/>
                </a:lnTo>
                <a:lnTo>
                  <a:pt x="1090" y="1468"/>
                </a:lnTo>
                <a:lnTo>
                  <a:pt x="1086" y="1478"/>
                </a:lnTo>
                <a:lnTo>
                  <a:pt x="1087" y="1489"/>
                </a:lnTo>
                <a:lnTo>
                  <a:pt x="1091" y="1498"/>
                </a:lnTo>
                <a:lnTo>
                  <a:pt x="1098" y="1506"/>
                </a:lnTo>
                <a:lnTo>
                  <a:pt x="1397" y="1724"/>
                </a:lnTo>
                <a:lnTo>
                  <a:pt x="1036" y="2085"/>
                </a:lnTo>
                <a:lnTo>
                  <a:pt x="1030" y="2095"/>
                </a:lnTo>
                <a:lnTo>
                  <a:pt x="1026" y="2105"/>
                </a:lnTo>
                <a:lnTo>
                  <a:pt x="1030" y="2117"/>
                </a:lnTo>
                <a:lnTo>
                  <a:pt x="1036" y="2127"/>
                </a:lnTo>
                <a:lnTo>
                  <a:pt x="1254" y="2345"/>
                </a:lnTo>
                <a:lnTo>
                  <a:pt x="1263" y="2351"/>
                </a:lnTo>
                <a:lnTo>
                  <a:pt x="1275" y="2353"/>
                </a:lnTo>
                <a:lnTo>
                  <a:pt x="1286" y="2351"/>
                </a:lnTo>
                <a:lnTo>
                  <a:pt x="1295" y="2345"/>
                </a:lnTo>
                <a:lnTo>
                  <a:pt x="1656" y="1984"/>
                </a:lnTo>
                <a:lnTo>
                  <a:pt x="1875" y="2283"/>
                </a:lnTo>
                <a:lnTo>
                  <a:pt x="1882" y="2290"/>
                </a:lnTo>
                <a:lnTo>
                  <a:pt x="1892" y="2293"/>
                </a:lnTo>
                <a:lnTo>
                  <a:pt x="1902" y="2294"/>
                </a:lnTo>
                <a:lnTo>
                  <a:pt x="1912" y="2291"/>
                </a:lnTo>
                <a:lnTo>
                  <a:pt x="1921" y="2284"/>
                </a:lnTo>
                <a:lnTo>
                  <a:pt x="1926" y="2274"/>
                </a:lnTo>
                <a:lnTo>
                  <a:pt x="2355" y="1062"/>
                </a:lnTo>
                <a:lnTo>
                  <a:pt x="2356" y="1051"/>
                </a:lnTo>
                <a:lnTo>
                  <a:pt x="2354" y="1041"/>
                </a:lnTo>
                <a:lnTo>
                  <a:pt x="2348" y="1032"/>
                </a:lnTo>
                <a:lnTo>
                  <a:pt x="2339" y="1025"/>
                </a:lnTo>
                <a:lnTo>
                  <a:pt x="2329" y="1023"/>
                </a:lnTo>
                <a:close/>
                <a:moveTo>
                  <a:pt x="1691" y="0"/>
                </a:moveTo>
                <a:lnTo>
                  <a:pt x="1795" y="3"/>
                </a:lnTo>
                <a:lnTo>
                  <a:pt x="1896" y="12"/>
                </a:lnTo>
                <a:lnTo>
                  <a:pt x="1997" y="28"/>
                </a:lnTo>
                <a:lnTo>
                  <a:pt x="2094" y="48"/>
                </a:lnTo>
                <a:lnTo>
                  <a:pt x="2189" y="74"/>
                </a:lnTo>
                <a:lnTo>
                  <a:pt x="2283" y="106"/>
                </a:lnTo>
                <a:lnTo>
                  <a:pt x="2373" y="143"/>
                </a:lnTo>
                <a:lnTo>
                  <a:pt x="2461" y="185"/>
                </a:lnTo>
                <a:lnTo>
                  <a:pt x="2546" y="231"/>
                </a:lnTo>
                <a:lnTo>
                  <a:pt x="2628" y="282"/>
                </a:lnTo>
                <a:lnTo>
                  <a:pt x="2707" y="338"/>
                </a:lnTo>
                <a:lnTo>
                  <a:pt x="2782" y="398"/>
                </a:lnTo>
                <a:lnTo>
                  <a:pt x="2854" y="462"/>
                </a:lnTo>
                <a:lnTo>
                  <a:pt x="2922" y="530"/>
                </a:lnTo>
                <a:lnTo>
                  <a:pt x="2986" y="602"/>
                </a:lnTo>
                <a:lnTo>
                  <a:pt x="3046" y="677"/>
                </a:lnTo>
                <a:lnTo>
                  <a:pt x="3102" y="756"/>
                </a:lnTo>
                <a:lnTo>
                  <a:pt x="3153" y="838"/>
                </a:lnTo>
                <a:lnTo>
                  <a:pt x="3199" y="923"/>
                </a:lnTo>
                <a:lnTo>
                  <a:pt x="3241" y="1011"/>
                </a:lnTo>
                <a:lnTo>
                  <a:pt x="3278" y="1101"/>
                </a:lnTo>
                <a:lnTo>
                  <a:pt x="3310" y="1195"/>
                </a:lnTo>
                <a:lnTo>
                  <a:pt x="3336" y="1290"/>
                </a:lnTo>
                <a:lnTo>
                  <a:pt x="3356" y="1387"/>
                </a:lnTo>
                <a:lnTo>
                  <a:pt x="3372" y="1488"/>
                </a:lnTo>
                <a:lnTo>
                  <a:pt x="3381" y="1588"/>
                </a:lnTo>
                <a:lnTo>
                  <a:pt x="3384" y="1691"/>
                </a:lnTo>
                <a:lnTo>
                  <a:pt x="3381" y="1795"/>
                </a:lnTo>
                <a:lnTo>
                  <a:pt x="3372" y="1896"/>
                </a:lnTo>
                <a:lnTo>
                  <a:pt x="3356" y="1997"/>
                </a:lnTo>
                <a:lnTo>
                  <a:pt x="3336" y="2094"/>
                </a:lnTo>
                <a:lnTo>
                  <a:pt x="3310" y="2189"/>
                </a:lnTo>
                <a:lnTo>
                  <a:pt x="3278" y="2283"/>
                </a:lnTo>
                <a:lnTo>
                  <a:pt x="3241" y="2373"/>
                </a:lnTo>
                <a:lnTo>
                  <a:pt x="3199" y="2461"/>
                </a:lnTo>
                <a:lnTo>
                  <a:pt x="3153" y="2546"/>
                </a:lnTo>
                <a:lnTo>
                  <a:pt x="3102" y="2628"/>
                </a:lnTo>
                <a:lnTo>
                  <a:pt x="3046" y="2707"/>
                </a:lnTo>
                <a:lnTo>
                  <a:pt x="2986" y="2782"/>
                </a:lnTo>
                <a:lnTo>
                  <a:pt x="2922" y="2854"/>
                </a:lnTo>
                <a:lnTo>
                  <a:pt x="2854" y="2922"/>
                </a:lnTo>
                <a:lnTo>
                  <a:pt x="2782" y="2986"/>
                </a:lnTo>
                <a:lnTo>
                  <a:pt x="2707" y="3046"/>
                </a:lnTo>
                <a:lnTo>
                  <a:pt x="2628" y="3102"/>
                </a:lnTo>
                <a:lnTo>
                  <a:pt x="2546" y="3153"/>
                </a:lnTo>
                <a:lnTo>
                  <a:pt x="2461" y="3199"/>
                </a:lnTo>
                <a:lnTo>
                  <a:pt x="2373" y="3241"/>
                </a:lnTo>
                <a:lnTo>
                  <a:pt x="2283" y="3278"/>
                </a:lnTo>
                <a:lnTo>
                  <a:pt x="2189" y="3310"/>
                </a:lnTo>
                <a:lnTo>
                  <a:pt x="2094" y="3336"/>
                </a:lnTo>
                <a:lnTo>
                  <a:pt x="1997" y="3356"/>
                </a:lnTo>
                <a:lnTo>
                  <a:pt x="1896" y="3372"/>
                </a:lnTo>
                <a:lnTo>
                  <a:pt x="1795" y="3381"/>
                </a:lnTo>
                <a:lnTo>
                  <a:pt x="1691" y="3384"/>
                </a:lnTo>
                <a:lnTo>
                  <a:pt x="1588" y="3381"/>
                </a:lnTo>
                <a:lnTo>
                  <a:pt x="1488" y="3372"/>
                </a:lnTo>
                <a:lnTo>
                  <a:pt x="1387" y="3356"/>
                </a:lnTo>
                <a:lnTo>
                  <a:pt x="1290" y="3336"/>
                </a:lnTo>
                <a:lnTo>
                  <a:pt x="1195" y="3310"/>
                </a:lnTo>
                <a:lnTo>
                  <a:pt x="1101" y="3278"/>
                </a:lnTo>
                <a:lnTo>
                  <a:pt x="1011" y="3241"/>
                </a:lnTo>
                <a:lnTo>
                  <a:pt x="923" y="3199"/>
                </a:lnTo>
                <a:lnTo>
                  <a:pt x="838" y="3153"/>
                </a:lnTo>
                <a:lnTo>
                  <a:pt x="756" y="3102"/>
                </a:lnTo>
                <a:lnTo>
                  <a:pt x="677" y="3046"/>
                </a:lnTo>
                <a:lnTo>
                  <a:pt x="602" y="2986"/>
                </a:lnTo>
                <a:lnTo>
                  <a:pt x="530" y="2922"/>
                </a:lnTo>
                <a:lnTo>
                  <a:pt x="462" y="2854"/>
                </a:lnTo>
                <a:lnTo>
                  <a:pt x="398" y="2782"/>
                </a:lnTo>
                <a:lnTo>
                  <a:pt x="338" y="2707"/>
                </a:lnTo>
                <a:lnTo>
                  <a:pt x="282" y="2628"/>
                </a:lnTo>
                <a:lnTo>
                  <a:pt x="231" y="2546"/>
                </a:lnTo>
                <a:lnTo>
                  <a:pt x="185" y="2461"/>
                </a:lnTo>
                <a:lnTo>
                  <a:pt x="143" y="2373"/>
                </a:lnTo>
                <a:lnTo>
                  <a:pt x="106" y="2283"/>
                </a:lnTo>
                <a:lnTo>
                  <a:pt x="74" y="2189"/>
                </a:lnTo>
                <a:lnTo>
                  <a:pt x="48" y="2094"/>
                </a:lnTo>
                <a:lnTo>
                  <a:pt x="28" y="1997"/>
                </a:lnTo>
                <a:lnTo>
                  <a:pt x="12" y="1896"/>
                </a:lnTo>
                <a:lnTo>
                  <a:pt x="3" y="1795"/>
                </a:lnTo>
                <a:lnTo>
                  <a:pt x="0" y="1691"/>
                </a:lnTo>
                <a:lnTo>
                  <a:pt x="3" y="1588"/>
                </a:lnTo>
                <a:lnTo>
                  <a:pt x="12" y="1488"/>
                </a:lnTo>
                <a:lnTo>
                  <a:pt x="28" y="1387"/>
                </a:lnTo>
                <a:lnTo>
                  <a:pt x="48" y="1290"/>
                </a:lnTo>
                <a:lnTo>
                  <a:pt x="74" y="1195"/>
                </a:lnTo>
                <a:lnTo>
                  <a:pt x="106" y="1101"/>
                </a:lnTo>
                <a:lnTo>
                  <a:pt x="143" y="1011"/>
                </a:lnTo>
                <a:lnTo>
                  <a:pt x="185" y="923"/>
                </a:lnTo>
                <a:lnTo>
                  <a:pt x="231" y="838"/>
                </a:lnTo>
                <a:lnTo>
                  <a:pt x="282" y="756"/>
                </a:lnTo>
                <a:lnTo>
                  <a:pt x="338" y="677"/>
                </a:lnTo>
                <a:lnTo>
                  <a:pt x="398" y="602"/>
                </a:lnTo>
                <a:lnTo>
                  <a:pt x="462" y="530"/>
                </a:lnTo>
                <a:lnTo>
                  <a:pt x="530" y="462"/>
                </a:lnTo>
                <a:lnTo>
                  <a:pt x="602" y="398"/>
                </a:lnTo>
                <a:lnTo>
                  <a:pt x="677" y="338"/>
                </a:lnTo>
                <a:lnTo>
                  <a:pt x="756" y="282"/>
                </a:lnTo>
                <a:lnTo>
                  <a:pt x="838" y="231"/>
                </a:lnTo>
                <a:lnTo>
                  <a:pt x="923" y="185"/>
                </a:lnTo>
                <a:lnTo>
                  <a:pt x="1011" y="143"/>
                </a:lnTo>
                <a:lnTo>
                  <a:pt x="1101" y="106"/>
                </a:lnTo>
                <a:lnTo>
                  <a:pt x="1195" y="74"/>
                </a:lnTo>
                <a:lnTo>
                  <a:pt x="1290" y="48"/>
                </a:lnTo>
                <a:lnTo>
                  <a:pt x="1387" y="28"/>
                </a:lnTo>
                <a:lnTo>
                  <a:pt x="1488" y="12"/>
                </a:lnTo>
                <a:lnTo>
                  <a:pt x="1588" y="3"/>
                </a:lnTo>
                <a:lnTo>
                  <a:pt x="1691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942" name="Group 941"/>
          <p:cNvGrpSpPr/>
          <p:nvPr/>
        </p:nvGrpSpPr>
        <p:grpSpPr>
          <a:xfrm>
            <a:off x="647707" y="4983163"/>
            <a:ext cx="596900" cy="595312"/>
            <a:chOff x="658813" y="4983163"/>
            <a:chExt cx="596900" cy="595312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938" name="Rectangle 375"/>
            <p:cNvSpPr>
              <a:spLocks noChangeArrowheads="1"/>
            </p:cNvSpPr>
            <p:nvPr/>
          </p:nvSpPr>
          <p:spPr bwMode="auto">
            <a:xfrm>
              <a:off x="865188" y="5205413"/>
              <a:ext cx="184150" cy="20637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39" name="Rectangle 376"/>
            <p:cNvSpPr>
              <a:spLocks noChangeArrowheads="1"/>
            </p:cNvSpPr>
            <p:nvPr/>
          </p:nvSpPr>
          <p:spPr bwMode="auto">
            <a:xfrm>
              <a:off x="865188" y="5295900"/>
              <a:ext cx="184150" cy="20637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40" name="Rectangle 377"/>
            <p:cNvSpPr>
              <a:spLocks noChangeArrowheads="1"/>
            </p:cNvSpPr>
            <p:nvPr/>
          </p:nvSpPr>
          <p:spPr bwMode="auto">
            <a:xfrm>
              <a:off x="865188" y="5251450"/>
              <a:ext cx="184150" cy="20637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41" name="Freeform 378"/>
            <p:cNvSpPr>
              <a:spLocks noEditPoints="1"/>
            </p:cNvSpPr>
            <p:nvPr/>
          </p:nvSpPr>
          <p:spPr bwMode="auto">
            <a:xfrm>
              <a:off x="658813" y="4983163"/>
              <a:ext cx="596900" cy="595312"/>
            </a:xfrm>
            <a:custGeom>
              <a:avLst/>
              <a:gdLst>
                <a:gd name="T0" fmla="*/ 2043 w 3384"/>
                <a:gd name="T1" fmla="*/ 2417 h 3379"/>
                <a:gd name="T2" fmla="*/ 2308 w 3384"/>
                <a:gd name="T3" fmla="*/ 2866 h 3379"/>
                <a:gd name="T4" fmla="*/ 2757 w 3384"/>
                <a:gd name="T5" fmla="*/ 2601 h 3379"/>
                <a:gd name="T6" fmla="*/ 2493 w 3384"/>
                <a:gd name="T7" fmla="*/ 2153 h 3379"/>
                <a:gd name="T8" fmla="*/ 2095 w 3384"/>
                <a:gd name="T9" fmla="*/ 1050 h 3379"/>
                <a:gd name="T10" fmla="*/ 1139 w 3384"/>
                <a:gd name="T11" fmla="*/ 727 h 3379"/>
                <a:gd name="T12" fmla="*/ 1045 w 3384"/>
                <a:gd name="T13" fmla="*/ 751 h 3379"/>
                <a:gd name="T14" fmla="*/ 973 w 3384"/>
                <a:gd name="T15" fmla="*/ 811 h 3379"/>
                <a:gd name="T16" fmla="*/ 936 w 3384"/>
                <a:gd name="T17" fmla="*/ 900 h 3379"/>
                <a:gd name="T18" fmla="*/ 936 w 3384"/>
                <a:gd name="T19" fmla="*/ 2480 h 3379"/>
                <a:gd name="T20" fmla="*/ 973 w 3384"/>
                <a:gd name="T21" fmla="*/ 2567 h 3379"/>
                <a:gd name="T22" fmla="*/ 1045 w 3384"/>
                <a:gd name="T23" fmla="*/ 2629 h 3379"/>
                <a:gd name="T24" fmla="*/ 1139 w 3384"/>
                <a:gd name="T25" fmla="*/ 2652 h 3379"/>
                <a:gd name="T26" fmla="*/ 1166 w 3384"/>
                <a:gd name="T27" fmla="*/ 2412 h 3379"/>
                <a:gd name="T28" fmla="*/ 2190 w 3384"/>
                <a:gd name="T29" fmla="*/ 2153 h 3379"/>
                <a:gd name="T30" fmla="*/ 2190 w 3384"/>
                <a:gd name="T31" fmla="*/ 2036 h 3379"/>
                <a:gd name="T32" fmla="*/ 2450 w 3384"/>
                <a:gd name="T33" fmla="*/ 1138 h 3379"/>
                <a:gd name="T34" fmla="*/ 1139 w 3384"/>
                <a:gd name="T35" fmla="*/ 727 h 3379"/>
                <a:gd name="T36" fmla="*/ 1897 w 3384"/>
                <a:gd name="T37" fmla="*/ 12 h 3379"/>
                <a:gd name="T38" fmla="*/ 2189 w 3384"/>
                <a:gd name="T39" fmla="*/ 74 h 3379"/>
                <a:gd name="T40" fmla="*/ 2461 w 3384"/>
                <a:gd name="T41" fmla="*/ 184 h 3379"/>
                <a:gd name="T42" fmla="*/ 2706 w 3384"/>
                <a:gd name="T43" fmla="*/ 337 h 3379"/>
                <a:gd name="T44" fmla="*/ 2922 w 3384"/>
                <a:gd name="T45" fmla="*/ 530 h 3379"/>
                <a:gd name="T46" fmla="*/ 3102 w 3384"/>
                <a:gd name="T47" fmla="*/ 755 h 3379"/>
                <a:gd name="T48" fmla="*/ 3242 w 3384"/>
                <a:gd name="T49" fmla="*/ 1010 h 3379"/>
                <a:gd name="T50" fmla="*/ 3337 w 3384"/>
                <a:gd name="T51" fmla="*/ 1288 h 3379"/>
                <a:gd name="T52" fmla="*/ 3381 w 3384"/>
                <a:gd name="T53" fmla="*/ 1586 h 3379"/>
                <a:gd name="T54" fmla="*/ 3372 w 3384"/>
                <a:gd name="T55" fmla="*/ 1894 h 3379"/>
                <a:gd name="T56" fmla="*/ 3310 w 3384"/>
                <a:gd name="T57" fmla="*/ 2186 h 3379"/>
                <a:gd name="T58" fmla="*/ 3200 w 3384"/>
                <a:gd name="T59" fmla="*/ 2457 h 3379"/>
                <a:gd name="T60" fmla="*/ 3046 w 3384"/>
                <a:gd name="T61" fmla="*/ 2703 h 3379"/>
                <a:gd name="T62" fmla="*/ 2854 w 3384"/>
                <a:gd name="T63" fmla="*/ 2918 h 3379"/>
                <a:gd name="T64" fmla="*/ 2628 w 3384"/>
                <a:gd name="T65" fmla="*/ 3097 h 3379"/>
                <a:gd name="T66" fmla="*/ 2373 w 3384"/>
                <a:gd name="T67" fmla="*/ 3237 h 3379"/>
                <a:gd name="T68" fmla="*/ 2094 w 3384"/>
                <a:gd name="T69" fmla="*/ 3331 h 3379"/>
                <a:gd name="T70" fmla="*/ 1795 w 3384"/>
                <a:gd name="T71" fmla="*/ 3376 h 3379"/>
                <a:gd name="T72" fmla="*/ 1487 w 3384"/>
                <a:gd name="T73" fmla="*/ 3366 h 3379"/>
                <a:gd name="T74" fmla="*/ 1195 w 3384"/>
                <a:gd name="T75" fmla="*/ 3305 h 3379"/>
                <a:gd name="T76" fmla="*/ 923 w 3384"/>
                <a:gd name="T77" fmla="*/ 3195 h 3379"/>
                <a:gd name="T78" fmla="*/ 678 w 3384"/>
                <a:gd name="T79" fmla="*/ 3041 h 3379"/>
                <a:gd name="T80" fmla="*/ 462 w 3384"/>
                <a:gd name="T81" fmla="*/ 2849 h 3379"/>
                <a:gd name="T82" fmla="*/ 282 w 3384"/>
                <a:gd name="T83" fmla="*/ 2624 h 3379"/>
                <a:gd name="T84" fmla="*/ 142 w 3384"/>
                <a:gd name="T85" fmla="*/ 2369 h 3379"/>
                <a:gd name="T86" fmla="*/ 47 w 3384"/>
                <a:gd name="T87" fmla="*/ 2090 h 3379"/>
                <a:gd name="T88" fmla="*/ 3 w 3384"/>
                <a:gd name="T89" fmla="*/ 1792 h 3379"/>
                <a:gd name="T90" fmla="*/ 12 w 3384"/>
                <a:gd name="T91" fmla="*/ 1486 h 3379"/>
                <a:gd name="T92" fmla="*/ 74 w 3384"/>
                <a:gd name="T93" fmla="*/ 1193 h 3379"/>
                <a:gd name="T94" fmla="*/ 184 w 3384"/>
                <a:gd name="T95" fmla="*/ 921 h 3379"/>
                <a:gd name="T96" fmla="*/ 338 w 3384"/>
                <a:gd name="T97" fmla="*/ 677 h 3379"/>
                <a:gd name="T98" fmla="*/ 530 w 3384"/>
                <a:gd name="T99" fmla="*/ 462 h 3379"/>
                <a:gd name="T100" fmla="*/ 756 w 3384"/>
                <a:gd name="T101" fmla="*/ 282 h 3379"/>
                <a:gd name="T102" fmla="*/ 1011 w 3384"/>
                <a:gd name="T103" fmla="*/ 143 h 3379"/>
                <a:gd name="T104" fmla="*/ 1290 w 3384"/>
                <a:gd name="T105" fmla="*/ 48 h 3379"/>
                <a:gd name="T106" fmla="*/ 1589 w 3384"/>
                <a:gd name="T107" fmla="*/ 3 h 33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384" h="3379">
                  <a:moveTo>
                    <a:pt x="2308" y="2153"/>
                  </a:moveTo>
                  <a:lnTo>
                    <a:pt x="2308" y="2417"/>
                  </a:lnTo>
                  <a:lnTo>
                    <a:pt x="2043" y="2417"/>
                  </a:lnTo>
                  <a:lnTo>
                    <a:pt x="2043" y="2601"/>
                  </a:lnTo>
                  <a:lnTo>
                    <a:pt x="2308" y="2601"/>
                  </a:lnTo>
                  <a:lnTo>
                    <a:pt x="2308" y="2866"/>
                  </a:lnTo>
                  <a:lnTo>
                    <a:pt x="2493" y="2866"/>
                  </a:lnTo>
                  <a:lnTo>
                    <a:pt x="2493" y="2601"/>
                  </a:lnTo>
                  <a:lnTo>
                    <a:pt x="2757" y="2601"/>
                  </a:lnTo>
                  <a:lnTo>
                    <a:pt x="2757" y="2417"/>
                  </a:lnTo>
                  <a:lnTo>
                    <a:pt x="2493" y="2417"/>
                  </a:lnTo>
                  <a:lnTo>
                    <a:pt x="2493" y="2153"/>
                  </a:lnTo>
                  <a:lnTo>
                    <a:pt x="2308" y="2153"/>
                  </a:lnTo>
                  <a:close/>
                  <a:moveTo>
                    <a:pt x="2095" y="727"/>
                  </a:moveTo>
                  <a:lnTo>
                    <a:pt x="2095" y="1050"/>
                  </a:lnTo>
                  <a:lnTo>
                    <a:pt x="2450" y="1050"/>
                  </a:lnTo>
                  <a:lnTo>
                    <a:pt x="2095" y="727"/>
                  </a:lnTo>
                  <a:close/>
                  <a:moveTo>
                    <a:pt x="1139" y="727"/>
                  </a:moveTo>
                  <a:lnTo>
                    <a:pt x="1106" y="730"/>
                  </a:lnTo>
                  <a:lnTo>
                    <a:pt x="1074" y="737"/>
                  </a:lnTo>
                  <a:lnTo>
                    <a:pt x="1045" y="751"/>
                  </a:lnTo>
                  <a:lnTo>
                    <a:pt x="1017" y="767"/>
                  </a:lnTo>
                  <a:lnTo>
                    <a:pt x="994" y="788"/>
                  </a:lnTo>
                  <a:lnTo>
                    <a:pt x="973" y="811"/>
                  </a:lnTo>
                  <a:lnTo>
                    <a:pt x="957" y="838"/>
                  </a:lnTo>
                  <a:lnTo>
                    <a:pt x="944" y="868"/>
                  </a:lnTo>
                  <a:lnTo>
                    <a:pt x="936" y="900"/>
                  </a:lnTo>
                  <a:lnTo>
                    <a:pt x="934" y="933"/>
                  </a:lnTo>
                  <a:lnTo>
                    <a:pt x="934" y="2446"/>
                  </a:lnTo>
                  <a:lnTo>
                    <a:pt x="936" y="2480"/>
                  </a:lnTo>
                  <a:lnTo>
                    <a:pt x="944" y="2511"/>
                  </a:lnTo>
                  <a:lnTo>
                    <a:pt x="957" y="2541"/>
                  </a:lnTo>
                  <a:lnTo>
                    <a:pt x="973" y="2567"/>
                  </a:lnTo>
                  <a:lnTo>
                    <a:pt x="994" y="2592"/>
                  </a:lnTo>
                  <a:lnTo>
                    <a:pt x="1017" y="2612"/>
                  </a:lnTo>
                  <a:lnTo>
                    <a:pt x="1045" y="2629"/>
                  </a:lnTo>
                  <a:lnTo>
                    <a:pt x="1074" y="2641"/>
                  </a:lnTo>
                  <a:lnTo>
                    <a:pt x="1106" y="2649"/>
                  </a:lnTo>
                  <a:lnTo>
                    <a:pt x="1139" y="2652"/>
                  </a:lnTo>
                  <a:lnTo>
                    <a:pt x="1927" y="2652"/>
                  </a:lnTo>
                  <a:lnTo>
                    <a:pt x="1927" y="2412"/>
                  </a:lnTo>
                  <a:lnTo>
                    <a:pt x="1166" y="2412"/>
                  </a:lnTo>
                  <a:lnTo>
                    <a:pt x="1166" y="2296"/>
                  </a:lnTo>
                  <a:lnTo>
                    <a:pt x="2190" y="2296"/>
                  </a:lnTo>
                  <a:lnTo>
                    <a:pt x="2190" y="2153"/>
                  </a:lnTo>
                  <a:lnTo>
                    <a:pt x="1166" y="2153"/>
                  </a:lnTo>
                  <a:lnTo>
                    <a:pt x="1166" y="2036"/>
                  </a:lnTo>
                  <a:lnTo>
                    <a:pt x="2190" y="2036"/>
                  </a:lnTo>
                  <a:lnTo>
                    <a:pt x="2190" y="2036"/>
                  </a:lnTo>
                  <a:lnTo>
                    <a:pt x="2450" y="2036"/>
                  </a:lnTo>
                  <a:lnTo>
                    <a:pt x="2450" y="1138"/>
                  </a:lnTo>
                  <a:lnTo>
                    <a:pt x="2007" y="1138"/>
                  </a:lnTo>
                  <a:lnTo>
                    <a:pt x="2007" y="727"/>
                  </a:lnTo>
                  <a:lnTo>
                    <a:pt x="1139" y="727"/>
                  </a:lnTo>
                  <a:close/>
                  <a:moveTo>
                    <a:pt x="1691" y="0"/>
                  </a:moveTo>
                  <a:lnTo>
                    <a:pt x="1795" y="3"/>
                  </a:lnTo>
                  <a:lnTo>
                    <a:pt x="1897" y="12"/>
                  </a:lnTo>
                  <a:lnTo>
                    <a:pt x="1996" y="28"/>
                  </a:lnTo>
                  <a:lnTo>
                    <a:pt x="2094" y="48"/>
                  </a:lnTo>
                  <a:lnTo>
                    <a:pt x="2189" y="74"/>
                  </a:lnTo>
                  <a:lnTo>
                    <a:pt x="2282" y="106"/>
                  </a:lnTo>
                  <a:lnTo>
                    <a:pt x="2373" y="143"/>
                  </a:lnTo>
                  <a:lnTo>
                    <a:pt x="2461" y="184"/>
                  </a:lnTo>
                  <a:lnTo>
                    <a:pt x="2546" y="230"/>
                  </a:lnTo>
                  <a:lnTo>
                    <a:pt x="2628" y="282"/>
                  </a:lnTo>
                  <a:lnTo>
                    <a:pt x="2706" y="337"/>
                  </a:lnTo>
                  <a:lnTo>
                    <a:pt x="2783" y="397"/>
                  </a:lnTo>
                  <a:lnTo>
                    <a:pt x="2854" y="462"/>
                  </a:lnTo>
                  <a:lnTo>
                    <a:pt x="2922" y="530"/>
                  </a:lnTo>
                  <a:lnTo>
                    <a:pt x="2986" y="601"/>
                  </a:lnTo>
                  <a:lnTo>
                    <a:pt x="3046" y="677"/>
                  </a:lnTo>
                  <a:lnTo>
                    <a:pt x="3102" y="755"/>
                  </a:lnTo>
                  <a:lnTo>
                    <a:pt x="3153" y="837"/>
                  </a:lnTo>
                  <a:lnTo>
                    <a:pt x="3200" y="921"/>
                  </a:lnTo>
                  <a:lnTo>
                    <a:pt x="3242" y="1010"/>
                  </a:lnTo>
                  <a:lnTo>
                    <a:pt x="3278" y="1100"/>
                  </a:lnTo>
                  <a:lnTo>
                    <a:pt x="3310" y="1193"/>
                  </a:lnTo>
                  <a:lnTo>
                    <a:pt x="3337" y="1288"/>
                  </a:lnTo>
                  <a:lnTo>
                    <a:pt x="3357" y="1386"/>
                  </a:lnTo>
                  <a:lnTo>
                    <a:pt x="3372" y="1486"/>
                  </a:lnTo>
                  <a:lnTo>
                    <a:pt x="3381" y="1586"/>
                  </a:lnTo>
                  <a:lnTo>
                    <a:pt x="3384" y="1689"/>
                  </a:lnTo>
                  <a:lnTo>
                    <a:pt x="3381" y="1792"/>
                  </a:lnTo>
                  <a:lnTo>
                    <a:pt x="3372" y="1894"/>
                  </a:lnTo>
                  <a:lnTo>
                    <a:pt x="3357" y="1993"/>
                  </a:lnTo>
                  <a:lnTo>
                    <a:pt x="3337" y="2090"/>
                  </a:lnTo>
                  <a:lnTo>
                    <a:pt x="3310" y="2186"/>
                  </a:lnTo>
                  <a:lnTo>
                    <a:pt x="3278" y="2278"/>
                  </a:lnTo>
                  <a:lnTo>
                    <a:pt x="3242" y="2369"/>
                  </a:lnTo>
                  <a:lnTo>
                    <a:pt x="3200" y="2457"/>
                  </a:lnTo>
                  <a:lnTo>
                    <a:pt x="3153" y="2542"/>
                  </a:lnTo>
                  <a:lnTo>
                    <a:pt x="3102" y="2624"/>
                  </a:lnTo>
                  <a:lnTo>
                    <a:pt x="3046" y="2703"/>
                  </a:lnTo>
                  <a:lnTo>
                    <a:pt x="2986" y="2778"/>
                  </a:lnTo>
                  <a:lnTo>
                    <a:pt x="2922" y="2849"/>
                  </a:lnTo>
                  <a:lnTo>
                    <a:pt x="2854" y="2918"/>
                  </a:lnTo>
                  <a:lnTo>
                    <a:pt x="2783" y="2982"/>
                  </a:lnTo>
                  <a:lnTo>
                    <a:pt x="2706" y="3041"/>
                  </a:lnTo>
                  <a:lnTo>
                    <a:pt x="2628" y="3097"/>
                  </a:lnTo>
                  <a:lnTo>
                    <a:pt x="2546" y="3148"/>
                  </a:lnTo>
                  <a:lnTo>
                    <a:pt x="2461" y="3195"/>
                  </a:lnTo>
                  <a:lnTo>
                    <a:pt x="2373" y="3237"/>
                  </a:lnTo>
                  <a:lnTo>
                    <a:pt x="2282" y="3273"/>
                  </a:lnTo>
                  <a:lnTo>
                    <a:pt x="2189" y="3305"/>
                  </a:lnTo>
                  <a:lnTo>
                    <a:pt x="2094" y="3331"/>
                  </a:lnTo>
                  <a:lnTo>
                    <a:pt x="1996" y="3352"/>
                  </a:lnTo>
                  <a:lnTo>
                    <a:pt x="1897" y="3366"/>
                  </a:lnTo>
                  <a:lnTo>
                    <a:pt x="1795" y="3376"/>
                  </a:lnTo>
                  <a:lnTo>
                    <a:pt x="1691" y="3379"/>
                  </a:lnTo>
                  <a:lnTo>
                    <a:pt x="1589" y="3376"/>
                  </a:lnTo>
                  <a:lnTo>
                    <a:pt x="1487" y="3366"/>
                  </a:lnTo>
                  <a:lnTo>
                    <a:pt x="1388" y="3352"/>
                  </a:lnTo>
                  <a:lnTo>
                    <a:pt x="1290" y="3331"/>
                  </a:lnTo>
                  <a:lnTo>
                    <a:pt x="1195" y="3305"/>
                  </a:lnTo>
                  <a:lnTo>
                    <a:pt x="1102" y="3273"/>
                  </a:lnTo>
                  <a:lnTo>
                    <a:pt x="1011" y="3237"/>
                  </a:lnTo>
                  <a:lnTo>
                    <a:pt x="923" y="3195"/>
                  </a:lnTo>
                  <a:lnTo>
                    <a:pt x="838" y="3148"/>
                  </a:lnTo>
                  <a:lnTo>
                    <a:pt x="756" y="3097"/>
                  </a:lnTo>
                  <a:lnTo>
                    <a:pt x="678" y="3041"/>
                  </a:lnTo>
                  <a:lnTo>
                    <a:pt x="601" y="2982"/>
                  </a:lnTo>
                  <a:lnTo>
                    <a:pt x="530" y="2918"/>
                  </a:lnTo>
                  <a:lnTo>
                    <a:pt x="462" y="2849"/>
                  </a:lnTo>
                  <a:lnTo>
                    <a:pt x="398" y="2778"/>
                  </a:lnTo>
                  <a:lnTo>
                    <a:pt x="338" y="2703"/>
                  </a:lnTo>
                  <a:lnTo>
                    <a:pt x="282" y="2624"/>
                  </a:lnTo>
                  <a:lnTo>
                    <a:pt x="231" y="2542"/>
                  </a:lnTo>
                  <a:lnTo>
                    <a:pt x="184" y="2457"/>
                  </a:lnTo>
                  <a:lnTo>
                    <a:pt x="142" y="2369"/>
                  </a:lnTo>
                  <a:lnTo>
                    <a:pt x="106" y="2278"/>
                  </a:lnTo>
                  <a:lnTo>
                    <a:pt x="74" y="2186"/>
                  </a:lnTo>
                  <a:lnTo>
                    <a:pt x="47" y="2090"/>
                  </a:lnTo>
                  <a:lnTo>
                    <a:pt x="27" y="1993"/>
                  </a:lnTo>
                  <a:lnTo>
                    <a:pt x="12" y="1894"/>
                  </a:lnTo>
                  <a:lnTo>
                    <a:pt x="3" y="1792"/>
                  </a:lnTo>
                  <a:lnTo>
                    <a:pt x="0" y="1689"/>
                  </a:lnTo>
                  <a:lnTo>
                    <a:pt x="3" y="1586"/>
                  </a:lnTo>
                  <a:lnTo>
                    <a:pt x="12" y="1486"/>
                  </a:lnTo>
                  <a:lnTo>
                    <a:pt x="27" y="1386"/>
                  </a:lnTo>
                  <a:lnTo>
                    <a:pt x="47" y="1288"/>
                  </a:lnTo>
                  <a:lnTo>
                    <a:pt x="74" y="1193"/>
                  </a:lnTo>
                  <a:lnTo>
                    <a:pt x="106" y="1100"/>
                  </a:lnTo>
                  <a:lnTo>
                    <a:pt x="142" y="1010"/>
                  </a:lnTo>
                  <a:lnTo>
                    <a:pt x="184" y="921"/>
                  </a:lnTo>
                  <a:lnTo>
                    <a:pt x="231" y="837"/>
                  </a:lnTo>
                  <a:lnTo>
                    <a:pt x="282" y="755"/>
                  </a:lnTo>
                  <a:lnTo>
                    <a:pt x="338" y="677"/>
                  </a:lnTo>
                  <a:lnTo>
                    <a:pt x="398" y="601"/>
                  </a:lnTo>
                  <a:lnTo>
                    <a:pt x="462" y="530"/>
                  </a:lnTo>
                  <a:lnTo>
                    <a:pt x="530" y="462"/>
                  </a:lnTo>
                  <a:lnTo>
                    <a:pt x="601" y="397"/>
                  </a:lnTo>
                  <a:lnTo>
                    <a:pt x="678" y="337"/>
                  </a:lnTo>
                  <a:lnTo>
                    <a:pt x="756" y="282"/>
                  </a:lnTo>
                  <a:lnTo>
                    <a:pt x="838" y="230"/>
                  </a:lnTo>
                  <a:lnTo>
                    <a:pt x="923" y="184"/>
                  </a:lnTo>
                  <a:lnTo>
                    <a:pt x="1011" y="143"/>
                  </a:lnTo>
                  <a:lnTo>
                    <a:pt x="1102" y="106"/>
                  </a:lnTo>
                  <a:lnTo>
                    <a:pt x="1195" y="74"/>
                  </a:lnTo>
                  <a:lnTo>
                    <a:pt x="1290" y="48"/>
                  </a:lnTo>
                  <a:lnTo>
                    <a:pt x="1388" y="28"/>
                  </a:lnTo>
                  <a:lnTo>
                    <a:pt x="1487" y="12"/>
                  </a:lnTo>
                  <a:lnTo>
                    <a:pt x="1589" y="3"/>
                  </a:lnTo>
                  <a:lnTo>
                    <a:pt x="169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946" name="Freeform 383"/>
          <p:cNvSpPr>
            <a:spLocks noEditPoints="1"/>
          </p:cNvSpPr>
          <p:nvPr/>
        </p:nvSpPr>
        <p:spPr bwMode="auto">
          <a:xfrm>
            <a:off x="647707" y="5756711"/>
            <a:ext cx="596900" cy="596900"/>
          </a:xfrm>
          <a:custGeom>
            <a:avLst/>
            <a:gdLst>
              <a:gd name="T0" fmla="*/ 2334 w 3384"/>
              <a:gd name="T1" fmla="*/ 824 h 3384"/>
              <a:gd name="T2" fmla="*/ 2262 w 3384"/>
              <a:gd name="T3" fmla="*/ 869 h 3384"/>
              <a:gd name="T4" fmla="*/ 843 w 3384"/>
              <a:gd name="T5" fmla="*/ 1141 h 3384"/>
              <a:gd name="T6" fmla="*/ 1143 w 3384"/>
              <a:gd name="T7" fmla="*/ 2050 h 3384"/>
              <a:gd name="T8" fmla="*/ 804 w 3384"/>
              <a:gd name="T9" fmla="*/ 2072 h 3384"/>
              <a:gd name="T10" fmla="*/ 1330 w 3384"/>
              <a:gd name="T11" fmla="*/ 2244 h 3384"/>
              <a:gd name="T12" fmla="*/ 1800 w 3384"/>
              <a:gd name="T13" fmla="*/ 1819 h 3384"/>
              <a:gd name="T14" fmla="*/ 2149 w 3384"/>
              <a:gd name="T15" fmla="*/ 1468 h 3384"/>
              <a:gd name="T16" fmla="*/ 2548 w 3384"/>
              <a:gd name="T17" fmla="*/ 1076 h 3384"/>
              <a:gd name="T18" fmla="*/ 2568 w 3384"/>
              <a:gd name="T19" fmla="*/ 996 h 3384"/>
              <a:gd name="T20" fmla="*/ 2548 w 3384"/>
              <a:gd name="T21" fmla="*/ 915 h 3384"/>
              <a:gd name="T22" fmla="*/ 2493 w 3384"/>
              <a:gd name="T23" fmla="*/ 850 h 3384"/>
              <a:gd name="T24" fmla="*/ 2416 w 3384"/>
              <a:gd name="T25" fmla="*/ 818 h 3384"/>
              <a:gd name="T26" fmla="*/ 1795 w 3384"/>
              <a:gd name="T27" fmla="*/ 3 h 3384"/>
              <a:gd name="T28" fmla="*/ 2094 w 3384"/>
              <a:gd name="T29" fmla="*/ 48 h 3384"/>
              <a:gd name="T30" fmla="*/ 2373 w 3384"/>
              <a:gd name="T31" fmla="*/ 143 h 3384"/>
              <a:gd name="T32" fmla="*/ 2628 w 3384"/>
              <a:gd name="T33" fmla="*/ 282 h 3384"/>
              <a:gd name="T34" fmla="*/ 2854 w 3384"/>
              <a:gd name="T35" fmla="*/ 462 h 3384"/>
              <a:gd name="T36" fmla="*/ 3046 w 3384"/>
              <a:gd name="T37" fmla="*/ 677 h 3384"/>
              <a:gd name="T38" fmla="*/ 3199 w 3384"/>
              <a:gd name="T39" fmla="*/ 923 h 3384"/>
              <a:gd name="T40" fmla="*/ 3310 w 3384"/>
              <a:gd name="T41" fmla="*/ 1195 h 3384"/>
              <a:gd name="T42" fmla="*/ 3372 w 3384"/>
              <a:gd name="T43" fmla="*/ 1488 h 3384"/>
              <a:gd name="T44" fmla="*/ 3381 w 3384"/>
              <a:gd name="T45" fmla="*/ 1795 h 3384"/>
              <a:gd name="T46" fmla="*/ 3336 w 3384"/>
              <a:gd name="T47" fmla="*/ 2094 h 3384"/>
              <a:gd name="T48" fmla="*/ 3241 w 3384"/>
              <a:gd name="T49" fmla="*/ 2373 h 3384"/>
              <a:gd name="T50" fmla="*/ 3102 w 3384"/>
              <a:gd name="T51" fmla="*/ 2628 h 3384"/>
              <a:gd name="T52" fmla="*/ 2922 w 3384"/>
              <a:gd name="T53" fmla="*/ 2854 h 3384"/>
              <a:gd name="T54" fmla="*/ 2706 w 3384"/>
              <a:gd name="T55" fmla="*/ 3046 h 3384"/>
              <a:gd name="T56" fmla="*/ 2461 w 3384"/>
              <a:gd name="T57" fmla="*/ 3199 h 3384"/>
              <a:gd name="T58" fmla="*/ 2189 w 3384"/>
              <a:gd name="T59" fmla="*/ 3310 h 3384"/>
              <a:gd name="T60" fmla="*/ 1896 w 3384"/>
              <a:gd name="T61" fmla="*/ 3372 h 3384"/>
              <a:gd name="T62" fmla="*/ 1588 w 3384"/>
              <a:gd name="T63" fmla="*/ 3381 h 3384"/>
              <a:gd name="T64" fmla="*/ 1290 w 3384"/>
              <a:gd name="T65" fmla="*/ 3336 h 3384"/>
              <a:gd name="T66" fmla="*/ 1011 w 3384"/>
              <a:gd name="T67" fmla="*/ 3241 h 3384"/>
              <a:gd name="T68" fmla="*/ 756 w 3384"/>
              <a:gd name="T69" fmla="*/ 3102 h 3384"/>
              <a:gd name="T70" fmla="*/ 530 w 3384"/>
              <a:gd name="T71" fmla="*/ 2922 h 3384"/>
              <a:gd name="T72" fmla="*/ 338 w 3384"/>
              <a:gd name="T73" fmla="*/ 2707 h 3384"/>
              <a:gd name="T74" fmla="*/ 185 w 3384"/>
              <a:gd name="T75" fmla="*/ 2461 h 3384"/>
              <a:gd name="T76" fmla="*/ 74 w 3384"/>
              <a:gd name="T77" fmla="*/ 2189 h 3384"/>
              <a:gd name="T78" fmla="*/ 12 w 3384"/>
              <a:gd name="T79" fmla="*/ 1896 h 3384"/>
              <a:gd name="T80" fmla="*/ 3 w 3384"/>
              <a:gd name="T81" fmla="*/ 1588 h 3384"/>
              <a:gd name="T82" fmla="*/ 48 w 3384"/>
              <a:gd name="T83" fmla="*/ 1290 h 3384"/>
              <a:gd name="T84" fmla="*/ 143 w 3384"/>
              <a:gd name="T85" fmla="*/ 1011 h 3384"/>
              <a:gd name="T86" fmla="*/ 282 w 3384"/>
              <a:gd name="T87" fmla="*/ 756 h 3384"/>
              <a:gd name="T88" fmla="*/ 462 w 3384"/>
              <a:gd name="T89" fmla="*/ 530 h 3384"/>
              <a:gd name="T90" fmla="*/ 677 w 3384"/>
              <a:gd name="T91" fmla="*/ 338 h 3384"/>
              <a:gd name="T92" fmla="*/ 923 w 3384"/>
              <a:gd name="T93" fmla="*/ 185 h 3384"/>
              <a:gd name="T94" fmla="*/ 1195 w 3384"/>
              <a:gd name="T95" fmla="*/ 74 h 3384"/>
              <a:gd name="T96" fmla="*/ 1488 w 3384"/>
              <a:gd name="T97" fmla="*/ 12 h 33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3384" h="3384">
                <a:moveTo>
                  <a:pt x="2388" y="816"/>
                </a:moveTo>
                <a:lnTo>
                  <a:pt x="2362" y="818"/>
                </a:lnTo>
                <a:lnTo>
                  <a:pt x="2334" y="824"/>
                </a:lnTo>
                <a:lnTo>
                  <a:pt x="2308" y="835"/>
                </a:lnTo>
                <a:lnTo>
                  <a:pt x="2285" y="850"/>
                </a:lnTo>
                <a:lnTo>
                  <a:pt x="2262" y="869"/>
                </a:lnTo>
                <a:lnTo>
                  <a:pt x="1911" y="1239"/>
                </a:lnTo>
                <a:lnTo>
                  <a:pt x="981" y="1003"/>
                </a:lnTo>
                <a:lnTo>
                  <a:pt x="843" y="1141"/>
                </a:lnTo>
                <a:lnTo>
                  <a:pt x="1571" y="1590"/>
                </a:lnTo>
                <a:lnTo>
                  <a:pt x="1575" y="1595"/>
                </a:lnTo>
                <a:lnTo>
                  <a:pt x="1143" y="2050"/>
                </a:lnTo>
                <a:lnTo>
                  <a:pt x="1140" y="2054"/>
                </a:lnTo>
                <a:lnTo>
                  <a:pt x="1136" y="2058"/>
                </a:lnTo>
                <a:lnTo>
                  <a:pt x="804" y="2072"/>
                </a:lnTo>
                <a:lnTo>
                  <a:pt x="1312" y="2580"/>
                </a:lnTo>
                <a:lnTo>
                  <a:pt x="1326" y="2247"/>
                </a:lnTo>
                <a:lnTo>
                  <a:pt x="1330" y="2244"/>
                </a:lnTo>
                <a:lnTo>
                  <a:pt x="1334" y="2241"/>
                </a:lnTo>
                <a:lnTo>
                  <a:pt x="1789" y="1809"/>
                </a:lnTo>
                <a:lnTo>
                  <a:pt x="1800" y="1819"/>
                </a:lnTo>
                <a:lnTo>
                  <a:pt x="2243" y="2541"/>
                </a:lnTo>
                <a:lnTo>
                  <a:pt x="2381" y="2403"/>
                </a:lnTo>
                <a:lnTo>
                  <a:pt x="2149" y="1468"/>
                </a:lnTo>
                <a:lnTo>
                  <a:pt x="2515" y="1122"/>
                </a:lnTo>
                <a:lnTo>
                  <a:pt x="2534" y="1099"/>
                </a:lnTo>
                <a:lnTo>
                  <a:pt x="2548" y="1076"/>
                </a:lnTo>
                <a:lnTo>
                  <a:pt x="2560" y="1050"/>
                </a:lnTo>
                <a:lnTo>
                  <a:pt x="2566" y="1022"/>
                </a:lnTo>
                <a:lnTo>
                  <a:pt x="2568" y="996"/>
                </a:lnTo>
                <a:lnTo>
                  <a:pt x="2566" y="968"/>
                </a:lnTo>
                <a:lnTo>
                  <a:pt x="2560" y="941"/>
                </a:lnTo>
                <a:lnTo>
                  <a:pt x="2548" y="915"/>
                </a:lnTo>
                <a:lnTo>
                  <a:pt x="2534" y="891"/>
                </a:lnTo>
                <a:lnTo>
                  <a:pt x="2515" y="869"/>
                </a:lnTo>
                <a:lnTo>
                  <a:pt x="2493" y="850"/>
                </a:lnTo>
                <a:lnTo>
                  <a:pt x="2468" y="835"/>
                </a:lnTo>
                <a:lnTo>
                  <a:pt x="2443" y="824"/>
                </a:lnTo>
                <a:lnTo>
                  <a:pt x="2416" y="818"/>
                </a:lnTo>
                <a:lnTo>
                  <a:pt x="2388" y="816"/>
                </a:lnTo>
                <a:close/>
                <a:moveTo>
                  <a:pt x="1691" y="0"/>
                </a:moveTo>
                <a:lnTo>
                  <a:pt x="1795" y="3"/>
                </a:lnTo>
                <a:lnTo>
                  <a:pt x="1896" y="12"/>
                </a:lnTo>
                <a:lnTo>
                  <a:pt x="1997" y="28"/>
                </a:lnTo>
                <a:lnTo>
                  <a:pt x="2094" y="48"/>
                </a:lnTo>
                <a:lnTo>
                  <a:pt x="2189" y="74"/>
                </a:lnTo>
                <a:lnTo>
                  <a:pt x="2283" y="106"/>
                </a:lnTo>
                <a:lnTo>
                  <a:pt x="2373" y="143"/>
                </a:lnTo>
                <a:lnTo>
                  <a:pt x="2461" y="185"/>
                </a:lnTo>
                <a:lnTo>
                  <a:pt x="2546" y="231"/>
                </a:lnTo>
                <a:lnTo>
                  <a:pt x="2628" y="282"/>
                </a:lnTo>
                <a:lnTo>
                  <a:pt x="2706" y="338"/>
                </a:lnTo>
                <a:lnTo>
                  <a:pt x="2782" y="398"/>
                </a:lnTo>
                <a:lnTo>
                  <a:pt x="2854" y="462"/>
                </a:lnTo>
                <a:lnTo>
                  <a:pt x="2922" y="530"/>
                </a:lnTo>
                <a:lnTo>
                  <a:pt x="2986" y="602"/>
                </a:lnTo>
                <a:lnTo>
                  <a:pt x="3046" y="677"/>
                </a:lnTo>
                <a:lnTo>
                  <a:pt x="3102" y="756"/>
                </a:lnTo>
                <a:lnTo>
                  <a:pt x="3153" y="838"/>
                </a:lnTo>
                <a:lnTo>
                  <a:pt x="3199" y="923"/>
                </a:lnTo>
                <a:lnTo>
                  <a:pt x="3241" y="1011"/>
                </a:lnTo>
                <a:lnTo>
                  <a:pt x="3278" y="1101"/>
                </a:lnTo>
                <a:lnTo>
                  <a:pt x="3310" y="1195"/>
                </a:lnTo>
                <a:lnTo>
                  <a:pt x="3336" y="1290"/>
                </a:lnTo>
                <a:lnTo>
                  <a:pt x="3356" y="1387"/>
                </a:lnTo>
                <a:lnTo>
                  <a:pt x="3372" y="1488"/>
                </a:lnTo>
                <a:lnTo>
                  <a:pt x="3381" y="1588"/>
                </a:lnTo>
                <a:lnTo>
                  <a:pt x="3384" y="1691"/>
                </a:lnTo>
                <a:lnTo>
                  <a:pt x="3381" y="1795"/>
                </a:lnTo>
                <a:lnTo>
                  <a:pt x="3372" y="1896"/>
                </a:lnTo>
                <a:lnTo>
                  <a:pt x="3356" y="1997"/>
                </a:lnTo>
                <a:lnTo>
                  <a:pt x="3336" y="2094"/>
                </a:lnTo>
                <a:lnTo>
                  <a:pt x="3310" y="2189"/>
                </a:lnTo>
                <a:lnTo>
                  <a:pt x="3278" y="2283"/>
                </a:lnTo>
                <a:lnTo>
                  <a:pt x="3241" y="2373"/>
                </a:lnTo>
                <a:lnTo>
                  <a:pt x="3199" y="2461"/>
                </a:lnTo>
                <a:lnTo>
                  <a:pt x="3153" y="2546"/>
                </a:lnTo>
                <a:lnTo>
                  <a:pt x="3102" y="2628"/>
                </a:lnTo>
                <a:lnTo>
                  <a:pt x="3046" y="2707"/>
                </a:lnTo>
                <a:lnTo>
                  <a:pt x="2986" y="2782"/>
                </a:lnTo>
                <a:lnTo>
                  <a:pt x="2922" y="2854"/>
                </a:lnTo>
                <a:lnTo>
                  <a:pt x="2854" y="2922"/>
                </a:lnTo>
                <a:lnTo>
                  <a:pt x="2782" y="2986"/>
                </a:lnTo>
                <a:lnTo>
                  <a:pt x="2706" y="3046"/>
                </a:lnTo>
                <a:lnTo>
                  <a:pt x="2628" y="3102"/>
                </a:lnTo>
                <a:lnTo>
                  <a:pt x="2546" y="3153"/>
                </a:lnTo>
                <a:lnTo>
                  <a:pt x="2461" y="3199"/>
                </a:lnTo>
                <a:lnTo>
                  <a:pt x="2373" y="3241"/>
                </a:lnTo>
                <a:lnTo>
                  <a:pt x="2283" y="3278"/>
                </a:lnTo>
                <a:lnTo>
                  <a:pt x="2189" y="3310"/>
                </a:lnTo>
                <a:lnTo>
                  <a:pt x="2094" y="3336"/>
                </a:lnTo>
                <a:lnTo>
                  <a:pt x="1997" y="3356"/>
                </a:lnTo>
                <a:lnTo>
                  <a:pt x="1896" y="3372"/>
                </a:lnTo>
                <a:lnTo>
                  <a:pt x="1795" y="3381"/>
                </a:lnTo>
                <a:lnTo>
                  <a:pt x="1691" y="3384"/>
                </a:lnTo>
                <a:lnTo>
                  <a:pt x="1588" y="3381"/>
                </a:lnTo>
                <a:lnTo>
                  <a:pt x="1488" y="3372"/>
                </a:lnTo>
                <a:lnTo>
                  <a:pt x="1387" y="3356"/>
                </a:lnTo>
                <a:lnTo>
                  <a:pt x="1290" y="3336"/>
                </a:lnTo>
                <a:lnTo>
                  <a:pt x="1195" y="3310"/>
                </a:lnTo>
                <a:lnTo>
                  <a:pt x="1101" y="3278"/>
                </a:lnTo>
                <a:lnTo>
                  <a:pt x="1011" y="3241"/>
                </a:lnTo>
                <a:lnTo>
                  <a:pt x="923" y="3199"/>
                </a:lnTo>
                <a:lnTo>
                  <a:pt x="838" y="3153"/>
                </a:lnTo>
                <a:lnTo>
                  <a:pt x="756" y="3102"/>
                </a:lnTo>
                <a:lnTo>
                  <a:pt x="677" y="3046"/>
                </a:lnTo>
                <a:lnTo>
                  <a:pt x="602" y="2986"/>
                </a:lnTo>
                <a:lnTo>
                  <a:pt x="530" y="2922"/>
                </a:lnTo>
                <a:lnTo>
                  <a:pt x="462" y="2854"/>
                </a:lnTo>
                <a:lnTo>
                  <a:pt x="398" y="2782"/>
                </a:lnTo>
                <a:lnTo>
                  <a:pt x="338" y="2707"/>
                </a:lnTo>
                <a:lnTo>
                  <a:pt x="282" y="2628"/>
                </a:lnTo>
                <a:lnTo>
                  <a:pt x="231" y="2546"/>
                </a:lnTo>
                <a:lnTo>
                  <a:pt x="185" y="2461"/>
                </a:lnTo>
                <a:lnTo>
                  <a:pt x="143" y="2373"/>
                </a:lnTo>
                <a:lnTo>
                  <a:pt x="106" y="2283"/>
                </a:lnTo>
                <a:lnTo>
                  <a:pt x="74" y="2189"/>
                </a:lnTo>
                <a:lnTo>
                  <a:pt x="48" y="2094"/>
                </a:lnTo>
                <a:lnTo>
                  <a:pt x="28" y="1997"/>
                </a:lnTo>
                <a:lnTo>
                  <a:pt x="12" y="1896"/>
                </a:lnTo>
                <a:lnTo>
                  <a:pt x="3" y="1795"/>
                </a:lnTo>
                <a:lnTo>
                  <a:pt x="0" y="1691"/>
                </a:lnTo>
                <a:lnTo>
                  <a:pt x="3" y="1588"/>
                </a:lnTo>
                <a:lnTo>
                  <a:pt x="12" y="1488"/>
                </a:lnTo>
                <a:lnTo>
                  <a:pt x="28" y="1387"/>
                </a:lnTo>
                <a:lnTo>
                  <a:pt x="48" y="1290"/>
                </a:lnTo>
                <a:lnTo>
                  <a:pt x="74" y="1195"/>
                </a:lnTo>
                <a:lnTo>
                  <a:pt x="106" y="1101"/>
                </a:lnTo>
                <a:lnTo>
                  <a:pt x="143" y="1011"/>
                </a:lnTo>
                <a:lnTo>
                  <a:pt x="185" y="923"/>
                </a:lnTo>
                <a:lnTo>
                  <a:pt x="231" y="838"/>
                </a:lnTo>
                <a:lnTo>
                  <a:pt x="282" y="756"/>
                </a:lnTo>
                <a:lnTo>
                  <a:pt x="338" y="677"/>
                </a:lnTo>
                <a:lnTo>
                  <a:pt x="398" y="602"/>
                </a:lnTo>
                <a:lnTo>
                  <a:pt x="462" y="530"/>
                </a:lnTo>
                <a:lnTo>
                  <a:pt x="530" y="462"/>
                </a:lnTo>
                <a:lnTo>
                  <a:pt x="602" y="398"/>
                </a:lnTo>
                <a:lnTo>
                  <a:pt x="677" y="338"/>
                </a:lnTo>
                <a:lnTo>
                  <a:pt x="756" y="282"/>
                </a:lnTo>
                <a:lnTo>
                  <a:pt x="838" y="231"/>
                </a:lnTo>
                <a:lnTo>
                  <a:pt x="923" y="185"/>
                </a:lnTo>
                <a:lnTo>
                  <a:pt x="1011" y="143"/>
                </a:lnTo>
                <a:lnTo>
                  <a:pt x="1101" y="106"/>
                </a:lnTo>
                <a:lnTo>
                  <a:pt x="1195" y="74"/>
                </a:lnTo>
                <a:lnTo>
                  <a:pt x="1290" y="48"/>
                </a:lnTo>
                <a:lnTo>
                  <a:pt x="1387" y="28"/>
                </a:lnTo>
                <a:lnTo>
                  <a:pt x="1488" y="12"/>
                </a:lnTo>
                <a:lnTo>
                  <a:pt x="1588" y="3"/>
                </a:lnTo>
                <a:lnTo>
                  <a:pt x="1691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68592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Theme 01">
      <a:dk1>
        <a:srgbClr val="262626"/>
      </a:dk1>
      <a:lt1>
        <a:srgbClr val="FFFFFF"/>
      </a:lt1>
      <a:dk2>
        <a:srgbClr val="262626"/>
      </a:dk2>
      <a:lt2>
        <a:srgbClr val="FFFFFF"/>
      </a:lt2>
      <a:accent1>
        <a:srgbClr val="176490"/>
      </a:accent1>
      <a:accent2>
        <a:srgbClr val="0187AC"/>
      </a:accent2>
      <a:accent3>
        <a:srgbClr val="1AA4BE"/>
      </a:accent3>
      <a:accent4>
        <a:srgbClr val="52C3CB"/>
      </a:accent4>
      <a:accent5>
        <a:srgbClr val="42BDC6"/>
      </a:accent5>
      <a:accent6>
        <a:srgbClr val="168EA6"/>
      </a:accent6>
      <a:hlink>
        <a:srgbClr val="FFFFFF"/>
      </a:hlink>
      <a:folHlink>
        <a:srgbClr val="595959"/>
      </a:folHlink>
    </a:clrScheme>
    <a:fontScheme name="Custom 68">
      <a:majorFont>
        <a:latin typeface="Calibri"/>
        <a:ea typeface=""/>
        <a:cs typeface=""/>
      </a:majorFont>
      <a:minorFont>
        <a:latin typeface="Calibri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109</TotalTime>
  <Words>6</Words>
  <Application>Microsoft Office PowerPoint</Application>
  <PresentationFormat>Widescreen</PresentationFormat>
  <Paragraphs>2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Roboto</vt:lpstr>
      <vt:lpstr>Office Theme</vt:lpstr>
      <vt:lpstr>Interface Vector Icons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Medical Vector Icons</dc:title>
  <dc:creator>Adam</dc:creator>
  <cp:lastModifiedBy>me</cp:lastModifiedBy>
  <cp:revision>25</cp:revision>
  <dcterms:created xsi:type="dcterms:W3CDTF">2016-11-20T20:27:57Z</dcterms:created>
  <dcterms:modified xsi:type="dcterms:W3CDTF">2016-12-24T19:08:37Z</dcterms:modified>
</cp:coreProperties>
</file>