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Web Design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Design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40" name="Group 139"/>
          <p:cNvGrpSpPr/>
          <p:nvPr/>
        </p:nvGrpSpPr>
        <p:grpSpPr>
          <a:xfrm>
            <a:off x="10953227" y="1898651"/>
            <a:ext cx="566738" cy="592138"/>
            <a:chOff x="10941050" y="1898651"/>
            <a:chExt cx="5667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372850" y="2016126"/>
              <a:ext cx="47625" cy="66675"/>
            </a:xfrm>
            <a:custGeom>
              <a:avLst/>
              <a:gdLst>
                <a:gd name="T0" fmla="*/ 52 w 265"/>
                <a:gd name="T1" fmla="*/ 0 h 382"/>
                <a:gd name="T2" fmla="*/ 68 w 265"/>
                <a:gd name="T3" fmla="*/ 2 h 382"/>
                <a:gd name="T4" fmla="*/ 82 w 265"/>
                <a:gd name="T5" fmla="*/ 10 h 382"/>
                <a:gd name="T6" fmla="*/ 93 w 265"/>
                <a:gd name="T7" fmla="*/ 22 h 382"/>
                <a:gd name="T8" fmla="*/ 140 w 265"/>
                <a:gd name="T9" fmla="*/ 89 h 382"/>
                <a:gd name="T10" fmla="*/ 183 w 265"/>
                <a:gd name="T11" fmla="*/ 159 h 382"/>
                <a:gd name="T12" fmla="*/ 223 w 265"/>
                <a:gd name="T13" fmla="*/ 233 h 382"/>
                <a:gd name="T14" fmla="*/ 259 w 265"/>
                <a:gd name="T15" fmla="*/ 308 h 382"/>
                <a:gd name="T16" fmla="*/ 265 w 265"/>
                <a:gd name="T17" fmla="*/ 325 h 382"/>
                <a:gd name="T18" fmla="*/ 264 w 265"/>
                <a:gd name="T19" fmla="*/ 341 h 382"/>
                <a:gd name="T20" fmla="*/ 257 w 265"/>
                <a:gd name="T21" fmla="*/ 355 h 382"/>
                <a:gd name="T22" fmla="*/ 248 w 265"/>
                <a:gd name="T23" fmla="*/ 368 h 382"/>
                <a:gd name="T24" fmla="*/ 234 w 265"/>
                <a:gd name="T25" fmla="*/ 378 h 382"/>
                <a:gd name="T26" fmla="*/ 223 w 265"/>
                <a:gd name="T27" fmla="*/ 381 h 382"/>
                <a:gd name="T28" fmla="*/ 213 w 265"/>
                <a:gd name="T29" fmla="*/ 382 h 382"/>
                <a:gd name="T30" fmla="*/ 198 w 265"/>
                <a:gd name="T31" fmla="*/ 380 h 382"/>
                <a:gd name="T32" fmla="*/ 185 w 265"/>
                <a:gd name="T33" fmla="*/ 375 h 382"/>
                <a:gd name="T34" fmla="*/ 173 w 265"/>
                <a:gd name="T35" fmla="*/ 364 h 382"/>
                <a:gd name="T36" fmla="*/ 165 w 265"/>
                <a:gd name="T37" fmla="*/ 351 h 382"/>
                <a:gd name="T38" fmla="*/ 131 w 265"/>
                <a:gd name="T39" fmla="*/ 281 h 382"/>
                <a:gd name="T40" fmla="*/ 93 w 265"/>
                <a:gd name="T41" fmla="*/ 211 h 382"/>
                <a:gd name="T42" fmla="*/ 53 w 265"/>
                <a:gd name="T43" fmla="*/ 146 h 382"/>
                <a:gd name="T44" fmla="*/ 10 w 265"/>
                <a:gd name="T45" fmla="*/ 83 h 382"/>
                <a:gd name="T46" fmla="*/ 2 w 265"/>
                <a:gd name="T47" fmla="*/ 68 h 382"/>
                <a:gd name="T48" fmla="*/ 0 w 265"/>
                <a:gd name="T49" fmla="*/ 52 h 382"/>
                <a:gd name="T50" fmla="*/ 2 w 265"/>
                <a:gd name="T51" fmla="*/ 36 h 382"/>
                <a:gd name="T52" fmla="*/ 10 w 265"/>
                <a:gd name="T53" fmla="*/ 22 h 382"/>
                <a:gd name="T54" fmla="*/ 21 w 265"/>
                <a:gd name="T55" fmla="*/ 10 h 382"/>
                <a:gd name="T56" fmla="*/ 36 w 265"/>
                <a:gd name="T57" fmla="*/ 2 h 382"/>
                <a:gd name="T58" fmla="*/ 52 w 265"/>
                <a:gd name="T5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5" h="382">
                  <a:moveTo>
                    <a:pt x="52" y="0"/>
                  </a:moveTo>
                  <a:lnTo>
                    <a:pt x="68" y="2"/>
                  </a:lnTo>
                  <a:lnTo>
                    <a:pt x="82" y="10"/>
                  </a:lnTo>
                  <a:lnTo>
                    <a:pt x="93" y="22"/>
                  </a:lnTo>
                  <a:lnTo>
                    <a:pt x="140" y="89"/>
                  </a:lnTo>
                  <a:lnTo>
                    <a:pt x="183" y="159"/>
                  </a:lnTo>
                  <a:lnTo>
                    <a:pt x="223" y="233"/>
                  </a:lnTo>
                  <a:lnTo>
                    <a:pt x="259" y="308"/>
                  </a:lnTo>
                  <a:lnTo>
                    <a:pt x="265" y="325"/>
                  </a:lnTo>
                  <a:lnTo>
                    <a:pt x="264" y="341"/>
                  </a:lnTo>
                  <a:lnTo>
                    <a:pt x="257" y="355"/>
                  </a:lnTo>
                  <a:lnTo>
                    <a:pt x="248" y="368"/>
                  </a:lnTo>
                  <a:lnTo>
                    <a:pt x="234" y="378"/>
                  </a:lnTo>
                  <a:lnTo>
                    <a:pt x="223" y="381"/>
                  </a:lnTo>
                  <a:lnTo>
                    <a:pt x="213" y="382"/>
                  </a:lnTo>
                  <a:lnTo>
                    <a:pt x="198" y="380"/>
                  </a:lnTo>
                  <a:lnTo>
                    <a:pt x="185" y="375"/>
                  </a:lnTo>
                  <a:lnTo>
                    <a:pt x="173" y="364"/>
                  </a:lnTo>
                  <a:lnTo>
                    <a:pt x="165" y="351"/>
                  </a:lnTo>
                  <a:lnTo>
                    <a:pt x="131" y="281"/>
                  </a:lnTo>
                  <a:lnTo>
                    <a:pt x="93" y="211"/>
                  </a:lnTo>
                  <a:lnTo>
                    <a:pt x="53" y="146"/>
                  </a:lnTo>
                  <a:lnTo>
                    <a:pt x="10" y="83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412538" y="2089151"/>
              <a:ext cx="26988" cy="47625"/>
            </a:xfrm>
            <a:custGeom>
              <a:avLst/>
              <a:gdLst>
                <a:gd name="T0" fmla="*/ 51 w 154"/>
                <a:gd name="T1" fmla="*/ 0 h 272"/>
                <a:gd name="T2" fmla="*/ 66 w 154"/>
                <a:gd name="T3" fmla="*/ 3 h 272"/>
                <a:gd name="T4" fmla="*/ 80 w 154"/>
                <a:gd name="T5" fmla="*/ 10 h 272"/>
                <a:gd name="T6" fmla="*/ 92 w 154"/>
                <a:gd name="T7" fmla="*/ 21 h 272"/>
                <a:gd name="T8" fmla="*/ 101 w 154"/>
                <a:gd name="T9" fmla="*/ 35 h 272"/>
                <a:gd name="T10" fmla="*/ 128 w 154"/>
                <a:gd name="T11" fmla="*/ 121 h 272"/>
                <a:gd name="T12" fmla="*/ 152 w 154"/>
                <a:gd name="T13" fmla="*/ 206 h 272"/>
                <a:gd name="T14" fmla="*/ 154 w 154"/>
                <a:gd name="T15" fmla="*/ 224 h 272"/>
                <a:gd name="T16" fmla="*/ 150 w 154"/>
                <a:gd name="T17" fmla="*/ 239 h 272"/>
                <a:gd name="T18" fmla="*/ 141 w 154"/>
                <a:gd name="T19" fmla="*/ 253 h 272"/>
                <a:gd name="T20" fmla="*/ 129 w 154"/>
                <a:gd name="T21" fmla="*/ 264 h 272"/>
                <a:gd name="T22" fmla="*/ 114 w 154"/>
                <a:gd name="T23" fmla="*/ 270 h 272"/>
                <a:gd name="T24" fmla="*/ 108 w 154"/>
                <a:gd name="T25" fmla="*/ 272 h 272"/>
                <a:gd name="T26" fmla="*/ 102 w 154"/>
                <a:gd name="T27" fmla="*/ 272 h 272"/>
                <a:gd name="T28" fmla="*/ 88 w 154"/>
                <a:gd name="T29" fmla="*/ 270 h 272"/>
                <a:gd name="T30" fmla="*/ 75 w 154"/>
                <a:gd name="T31" fmla="*/ 265 h 272"/>
                <a:gd name="T32" fmla="*/ 65 w 154"/>
                <a:gd name="T33" fmla="*/ 256 h 272"/>
                <a:gd name="T34" fmla="*/ 57 w 154"/>
                <a:gd name="T35" fmla="*/ 245 h 272"/>
                <a:gd name="T36" fmla="*/ 51 w 154"/>
                <a:gd name="T37" fmla="*/ 232 h 272"/>
                <a:gd name="T38" fmla="*/ 28 w 154"/>
                <a:gd name="T39" fmla="*/ 150 h 272"/>
                <a:gd name="T40" fmla="*/ 3 w 154"/>
                <a:gd name="T41" fmla="*/ 71 h 272"/>
                <a:gd name="T42" fmla="*/ 0 w 154"/>
                <a:gd name="T43" fmla="*/ 53 h 272"/>
                <a:gd name="T44" fmla="*/ 2 w 154"/>
                <a:gd name="T45" fmla="*/ 38 h 272"/>
                <a:gd name="T46" fmla="*/ 9 w 154"/>
                <a:gd name="T47" fmla="*/ 24 h 272"/>
                <a:gd name="T48" fmla="*/ 19 w 154"/>
                <a:gd name="T49" fmla="*/ 12 h 272"/>
                <a:gd name="T50" fmla="*/ 34 w 154"/>
                <a:gd name="T51" fmla="*/ 3 h 272"/>
                <a:gd name="T52" fmla="*/ 51 w 154"/>
                <a:gd name="T5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72">
                  <a:moveTo>
                    <a:pt x="51" y="0"/>
                  </a:moveTo>
                  <a:lnTo>
                    <a:pt x="66" y="3"/>
                  </a:lnTo>
                  <a:lnTo>
                    <a:pt x="80" y="10"/>
                  </a:lnTo>
                  <a:lnTo>
                    <a:pt x="92" y="21"/>
                  </a:lnTo>
                  <a:lnTo>
                    <a:pt x="101" y="35"/>
                  </a:lnTo>
                  <a:lnTo>
                    <a:pt x="128" y="121"/>
                  </a:lnTo>
                  <a:lnTo>
                    <a:pt x="152" y="206"/>
                  </a:lnTo>
                  <a:lnTo>
                    <a:pt x="154" y="224"/>
                  </a:lnTo>
                  <a:lnTo>
                    <a:pt x="150" y="239"/>
                  </a:lnTo>
                  <a:lnTo>
                    <a:pt x="141" y="253"/>
                  </a:lnTo>
                  <a:lnTo>
                    <a:pt x="129" y="264"/>
                  </a:lnTo>
                  <a:lnTo>
                    <a:pt x="114" y="270"/>
                  </a:lnTo>
                  <a:lnTo>
                    <a:pt x="108" y="272"/>
                  </a:lnTo>
                  <a:lnTo>
                    <a:pt x="102" y="272"/>
                  </a:lnTo>
                  <a:lnTo>
                    <a:pt x="88" y="270"/>
                  </a:lnTo>
                  <a:lnTo>
                    <a:pt x="75" y="265"/>
                  </a:lnTo>
                  <a:lnTo>
                    <a:pt x="65" y="256"/>
                  </a:lnTo>
                  <a:lnTo>
                    <a:pt x="57" y="245"/>
                  </a:lnTo>
                  <a:lnTo>
                    <a:pt x="51" y="232"/>
                  </a:lnTo>
                  <a:lnTo>
                    <a:pt x="28" y="150"/>
                  </a:lnTo>
                  <a:lnTo>
                    <a:pt x="3" y="71"/>
                  </a:lnTo>
                  <a:lnTo>
                    <a:pt x="0" y="53"/>
                  </a:lnTo>
                  <a:lnTo>
                    <a:pt x="2" y="38"/>
                  </a:lnTo>
                  <a:lnTo>
                    <a:pt x="9" y="24"/>
                  </a:lnTo>
                  <a:lnTo>
                    <a:pt x="19" y="12"/>
                  </a:lnTo>
                  <a:lnTo>
                    <a:pt x="34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941050" y="1898651"/>
              <a:ext cx="566738" cy="592138"/>
            </a:xfrm>
            <a:custGeom>
              <a:avLst/>
              <a:gdLst>
                <a:gd name="T0" fmla="*/ 550 w 3213"/>
                <a:gd name="T1" fmla="*/ 707 h 3360"/>
                <a:gd name="T2" fmla="*/ 148 w 3213"/>
                <a:gd name="T3" fmla="*/ 1414 h 3360"/>
                <a:gd name="T4" fmla="*/ 410 w 3213"/>
                <a:gd name="T5" fmla="*/ 1504 h 3360"/>
                <a:gd name="T6" fmla="*/ 675 w 3213"/>
                <a:gd name="T7" fmla="*/ 1334 h 3360"/>
                <a:gd name="T8" fmla="*/ 955 w 3213"/>
                <a:gd name="T9" fmla="*/ 583 h 3360"/>
                <a:gd name="T10" fmla="*/ 2175 w 3213"/>
                <a:gd name="T11" fmla="*/ 471 h 3360"/>
                <a:gd name="T12" fmla="*/ 2498 w 3213"/>
                <a:gd name="T13" fmla="*/ 1145 h 3360"/>
                <a:gd name="T14" fmla="*/ 2716 w 3213"/>
                <a:gd name="T15" fmla="*/ 1527 h 3360"/>
                <a:gd name="T16" fmla="*/ 3099 w 3213"/>
                <a:gd name="T17" fmla="*/ 1599 h 3360"/>
                <a:gd name="T18" fmla="*/ 2784 w 3213"/>
                <a:gd name="T19" fmla="*/ 842 h 3360"/>
                <a:gd name="T20" fmla="*/ 2128 w 3213"/>
                <a:gd name="T21" fmla="*/ 365 h 3360"/>
                <a:gd name="T22" fmla="*/ 1908 w 3213"/>
                <a:gd name="T23" fmla="*/ 743 h 3360"/>
                <a:gd name="T24" fmla="*/ 2023 w 3213"/>
                <a:gd name="T25" fmla="*/ 1564 h 3360"/>
                <a:gd name="T26" fmla="*/ 2393 w 3213"/>
                <a:gd name="T27" fmla="*/ 1540 h 3360"/>
                <a:gd name="T28" fmla="*/ 2324 w 3213"/>
                <a:gd name="T29" fmla="*/ 940 h 3360"/>
                <a:gd name="T30" fmla="*/ 1937 w 3213"/>
                <a:gd name="T31" fmla="*/ 387 h 3360"/>
                <a:gd name="T32" fmla="*/ 1174 w 3213"/>
                <a:gd name="T33" fmla="*/ 474 h 3360"/>
                <a:gd name="T34" fmla="*/ 833 w 3213"/>
                <a:gd name="T35" fmla="*/ 1109 h 3360"/>
                <a:gd name="T36" fmla="*/ 899 w 3213"/>
                <a:gd name="T37" fmla="*/ 1511 h 3360"/>
                <a:gd name="T38" fmla="*/ 1227 w 3213"/>
                <a:gd name="T39" fmla="*/ 1473 h 3360"/>
                <a:gd name="T40" fmla="*/ 1339 w 3213"/>
                <a:gd name="T41" fmla="*/ 581 h 3360"/>
                <a:gd name="T42" fmla="*/ 1579 w 3213"/>
                <a:gd name="T43" fmla="*/ 285 h 3360"/>
                <a:gd name="T44" fmla="*/ 1454 w 3213"/>
                <a:gd name="T45" fmla="*/ 554 h 3360"/>
                <a:gd name="T46" fmla="*/ 1335 w 3213"/>
                <a:gd name="T47" fmla="*/ 1395 h 3360"/>
                <a:gd name="T48" fmla="*/ 1605 w 3213"/>
                <a:gd name="T49" fmla="*/ 1501 h 3360"/>
                <a:gd name="T50" fmla="*/ 1878 w 3213"/>
                <a:gd name="T51" fmla="*/ 1395 h 3360"/>
                <a:gd name="T52" fmla="*/ 1758 w 3213"/>
                <a:gd name="T53" fmla="*/ 554 h 3360"/>
                <a:gd name="T54" fmla="*/ 1633 w 3213"/>
                <a:gd name="T55" fmla="*/ 285 h 3360"/>
                <a:gd name="T56" fmla="*/ 1658 w 3213"/>
                <a:gd name="T57" fmla="*/ 52 h 3360"/>
                <a:gd name="T58" fmla="*/ 2369 w 3213"/>
                <a:gd name="T59" fmla="*/ 359 h 3360"/>
                <a:gd name="T60" fmla="*/ 2968 w 3213"/>
                <a:gd name="T61" fmla="*/ 921 h 3360"/>
                <a:gd name="T62" fmla="*/ 3210 w 3213"/>
                <a:gd name="T63" fmla="*/ 1683 h 3360"/>
                <a:gd name="T64" fmla="*/ 3117 w 3213"/>
                <a:gd name="T65" fmla="*/ 1817 h 3360"/>
                <a:gd name="T66" fmla="*/ 2924 w 3213"/>
                <a:gd name="T67" fmla="*/ 1616 h 3360"/>
                <a:gd name="T68" fmla="*/ 2633 w 3213"/>
                <a:gd name="T69" fmla="*/ 1722 h 3360"/>
                <a:gd name="T70" fmla="*/ 2523 w 3213"/>
                <a:gd name="T71" fmla="*/ 1827 h 3360"/>
                <a:gd name="T72" fmla="*/ 2415 w 3213"/>
                <a:gd name="T73" fmla="*/ 1684 h 3360"/>
                <a:gd name="T74" fmla="*/ 2119 w 3213"/>
                <a:gd name="T75" fmla="*/ 1629 h 3360"/>
                <a:gd name="T76" fmla="*/ 1970 w 3213"/>
                <a:gd name="T77" fmla="*/ 1817 h 3360"/>
                <a:gd name="T78" fmla="*/ 1854 w 3213"/>
                <a:gd name="T79" fmla="*/ 1789 h 3360"/>
                <a:gd name="T80" fmla="*/ 1658 w 3213"/>
                <a:gd name="T81" fmla="*/ 3000 h 3360"/>
                <a:gd name="T82" fmla="*/ 1841 w 3213"/>
                <a:gd name="T83" fmla="*/ 3245 h 3360"/>
                <a:gd name="T84" fmla="*/ 2129 w 3213"/>
                <a:gd name="T85" fmla="*/ 3139 h 3360"/>
                <a:gd name="T86" fmla="*/ 2222 w 3213"/>
                <a:gd name="T87" fmla="*/ 2948 h 3360"/>
                <a:gd name="T88" fmla="*/ 2232 w 3213"/>
                <a:gd name="T89" fmla="*/ 3169 h 3360"/>
                <a:gd name="T90" fmla="*/ 1914 w 3213"/>
                <a:gd name="T91" fmla="*/ 3360 h 3360"/>
                <a:gd name="T92" fmla="*/ 1595 w 3213"/>
                <a:gd name="T93" fmla="*/ 3166 h 3360"/>
                <a:gd name="T94" fmla="*/ 1460 w 3213"/>
                <a:gd name="T95" fmla="*/ 1650 h 3360"/>
                <a:gd name="T96" fmla="*/ 1309 w 3213"/>
                <a:gd name="T97" fmla="*/ 1827 h 3360"/>
                <a:gd name="T98" fmla="*/ 1221 w 3213"/>
                <a:gd name="T99" fmla="*/ 1775 h 3360"/>
                <a:gd name="T100" fmla="*/ 985 w 3213"/>
                <a:gd name="T101" fmla="*/ 1605 h 3360"/>
                <a:gd name="T102" fmla="*/ 749 w 3213"/>
                <a:gd name="T103" fmla="*/ 1767 h 3360"/>
                <a:gd name="T104" fmla="*/ 687 w 3213"/>
                <a:gd name="T105" fmla="*/ 1827 h 3360"/>
                <a:gd name="T106" fmla="*/ 532 w 3213"/>
                <a:gd name="T107" fmla="*/ 1668 h 3360"/>
                <a:gd name="T108" fmla="*/ 223 w 3213"/>
                <a:gd name="T109" fmla="*/ 1645 h 3360"/>
                <a:gd name="T110" fmla="*/ 65 w 3213"/>
                <a:gd name="T111" fmla="*/ 1827 h 3360"/>
                <a:gd name="T112" fmla="*/ 22 w 3213"/>
                <a:gd name="T113" fmla="*/ 1503 h 3360"/>
                <a:gd name="T114" fmla="*/ 349 w 3213"/>
                <a:gd name="T115" fmla="*/ 774 h 3360"/>
                <a:gd name="T116" fmla="*/ 1010 w 3213"/>
                <a:gd name="T117" fmla="*/ 281 h 3360"/>
                <a:gd name="T118" fmla="*/ 1565 w 3213"/>
                <a:gd name="T119" fmla="*/ 22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13" h="3360">
                  <a:moveTo>
                    <a:pt x="1172" y="336"/>
                  </a:moveTo>
                  <a:lnTo>
                    <a:pt x="1085" y="365"/>
                  </a:lnTo>
                  <a:lnTo>
                    <a:pt x="999" y="400"/>
                  </a:lnTo>
                  <a:lnTo>
                    <a:pt x="916" y="440"/>
                  </a:lnTo>
                  <a:lnTo>
                    <a:pt x="837" y="485"/>
                  </a:lnTo>
                  <a:lnTo>
                    <a:pt x="760" y="534"/>
                  </a:lnTo>
                  <a:lnTo>
                    <a:pt x="687" y="587"/>
                  </a:lnTo>
                  <a:lnTo>
                    <a:pt x="617" y="645"/>
                  </a:lnTo>
                  <a:lnTo>
                    <a:pt x="550" y="707"/>
                  </a:lnTo>
                  <a:lnTo>
                    <a:pt x="488" y="772"/>
                  </a:lnTo>
                  <a:lnTo>
                    <a:pt x="429" y="842"/>
                  </a:lnTo>
                  <a:lnTo>
                    <a:pt x="375" y="914"/>
                  </a:lnTo>
                  <a:lnTo>
                    <a:pt x="325" y="991"/>
                  </a:lnTo>
                  <a:lnTo>
                    <a:pt x="279" y="1070"/>
                  </a:lnTo>
                  <a:lnTo>
                    <a:pt x="240" y="1152"/>
                  </a:lnTo>
                  <a:lnTo>
                    <a:pt x="204" y="1237"/>
                  </a:lnTo>
                  <a:lnTo>
                    <a:pt x="173" y="1324"/>
                  </a:lnTo>
                  <a:lnTo>
                    <a:pt x="148" y="1414"/>
                  </a:lnTo>
                  <a:lnTo>
                    <a:pt x="128" y="1506"/>
                  </a:lnTo>
                  <a:lnTo>
                    <a:pt x="114" y="1599"/>
                  </a:lnTo>
                  <a:lnTo>
                    <a:pt x="149" y="1571"/>
                  </a:lnTo>
                  <a:lnTo>
                    <a:pt x="188" y="1546"/>
                  </a:lnTo>
                  <a:lnTo>
                    <a:pt x="228" y="1527"/>
                  </a:lnTo>
                  <a:lnTo>
                    <a:pt x="271" y="1513"/>
                  </a:lnTo>
                  <a:lnTo>
                    <a:pt x="316" y="1504"/>
                  </a:lnTo>
                  <a:lnTo>
                    <a:pt x="363" y="1501"/>
                  </a:lnTo>
                  <a:lnTo>
                    <a:pt x="410" y="1504"/>
                  </a:lnTo>
                  <a:lnTo>
                    <a:pt x="455" y="1513"/>
                  </a:lnTo>
                  <a:lnTo>
                    <a:pt x="497" y="1527"/>
                  </a:lnTo>
                  <a:lnTo>
                    <a:pt x="538" y="1546"/>
                  </a:lnTo>
                  <a:lnTo>
                    <a:pt x="576" y="1571"/>
                  </a:lnTo>
                  <a:lnTo>
                    <a:pt x="612" y="1599"/>
                  </a:lnTo>
                  <a:lnTo>
                    <a:pt x="642" y="1632"/>
                  </a:lnTo>
                  <a:lnTo>
                    <a:pt x="649" y="1531"/>
                  </a:lnTo>
                  <a:lnTo>
                    <a:pt x="661" y="1432"/>
                  </a:lnTo>
                  <a:lnTo>
                    <a:pt x="675" y="1334"/>
                  </a:lnTo>
                  <a:lnTo>
                    <a:pt x="693" y="1238"/>
                  </a:lnTo>
                  <a:lnTo>
                    <a:pt x="715" y="1145"/>
                  </a:lnTo>
                  <a:lnTo>
                    <a:pt x="740" y="1054"/>
                  </a:lnTo>
                  <a:lnTo>
                    <a:pt x="769" y="965"/>
                  </a:lnTo>
                  <a:lnTo>
                    <a:pt x="800" y="880"/>
                  </a:lnTo>
                  <a:lnTo>
                    <a:pt x="836" y="798"/>
                  </a:lnTo>
                  <a:lnTo>
                    <a:pt x="875" y="719"/>
                  </a:lnTo>
                  <a:lnTo>
                    <a:pt x="916" y="645"/>
                  </a:lnTo>
                  <a:lnTo>
                    <a:pt x="955" y="583"/>
                  </a:lnTo>
                  <a:lnTo>
                    <a:pt x="995" y="525"/>
                  </a:lnTo>
                  <a:lnTo>
                    <a:pt x="1038" y="471"/>
                  </a:lnTo>
                  <a:lnTo>
                    <a:pt x="1081" y="421"/>
                  </a:lnTo>
                  <a:lnTo>
                    <a:pt x="1125" y="377"/>
                  </a:lnTo>
                  <a:lnTo>
                    <a:pt x="1172" y="336"/>
                  </a:lnTo>
                  <a:close/>
                  <a:moveTo>
                    <a:pt x="2041" y="336"/>
                  </a:moveTo>
                  <a:lnTo>
                    <a:pt x="2087" y="377"/>
                  </a:lnTo>
                  <a:lnTo>
                    <a:pt x="2132" y="421"/>
                  </a:lnTo>
                  <a:lnTo>
                    <a:pt x="2175" y="471"/>
                  </a:lnTo>
                  <a:lnTo>
                    <a:pt x="2217" y="525"/>
                  </a:lnTo>
                  <a:lnTo>
                    <a:pt x="2258" y="583"/>
                  </a:lnTo>
                  <a:lnTo>
                    <a:pt x="2297" y="645"/>
                  </a:lnTo>
                  <a:lnTo>
                    <a:pt x="2338" y="719"/>
                  </a:lnTo>
                  <a:lnTo>
                    <a:pt x="2377" y="798"/>
                  </a:lnTo>
                  <a:lnTo>
                    <a:pt x="2412" y="880"/>
                  </a:lnTo>
                  <a:lnTo>
                    <a:pt x="2444" y="965"/>
                  </a:lnTo>
                  <a:lnTo>
                    <a:pt x="2473" y="1054"/>
                  </a:lnTo>
                  <a:lnTo>
                    <a:pt x="2498" y="1145"/>
                  </a:lnTo>
                  <a:lnTo>
                    <a:pt x="2520" y="1238"/>
                  </a:lnTo>
                  <a:lnTo>
                    <a:pt x="2538" y="1334"/>
                  </a:lnTo>
                  <a:lnTo>
                    <a:pt x="2552" y="1432"/>
                  </a:lnTo>
                  <a:lnTo>
                    <a:pt x="2564" y="1531"/>
                  </a:lnTo>
                  <a:lnTo>
                    <a:pt x="2571" y="1632"/>
                  </a:lnTo>
                  <a:lnTo>
                    <a:pt x="2601" y="1599"/>
                  </a:lnTo>
                  <a:lnTo>
                    <a:pt x="2636" y="1571"/>
                  </a:lnTo>
                  <a:lnTo>
                    <a:pt x="2675" y="1546"/>
                  </a:lnTo>
                  <a:lnTo>
                    <a:pt x="2716" y="1527"/>
                  </a:lnTo>
                  <a:lnTo>
                    <a:pt x="2758" y="1513"/>
                  </a:lnTo>
                  <a:lnTo>
                    <a:pt x="2803" y="1504"/>
                  </a:lnTo>
                  <a:lnTo>
                    <a:pt x="2850" y="1501"/>
                  </a:lnTo>
                  <a:lnTo>
                    <a:pt x="2897" y="1504"/>
                  </a:lnTo>
                  <a:lnTo>
                    <a:pt x="2942" y="1513"/>
                  </a:lnTo>
                  <a:lnTo>
                    <a:pt x="2985" y="1527"/>
                  </a:lnTo>
                  <a:lnTo>
                    <a:pt x="3025" y="1546"/>
                  </a:lnTo>
                  <a:lnTo>
                    <a:pt x="3064" y="1571"/>
                  </a:lnTo>
                  <a:lnTo>
                    <a:pt x="3099" y="1599"/>
                  </a:lnTo>
                  <a:lnTo>
                    <a:pt x="3085" y="1506"/>
                  </a:lnTo>
                  <a:lnTo>
                    <a:pt x="3065" y="1414"/>
                  </a:lnTo>
                  <a:lnTo>
                    <a:pt x="3040" y="1324"/>
                  </a:lnTo>
                  <a:lnTo>
                    <a:pt x="3009" y="1236"/>
                  </a:lnTo>
                  <a:lnTo>
                    <a:pt x="2973" y="1152"/>
                  </a:lnTo>
                  <a:lnTo>
                    <a:pt x="2934" y="1070"/>
                  </a:lnTo>
                  <a:lnTo>
                    <a:pt x="2888" y="991"/>
                  </a:lnTo>
                  <a:lnTo>
                    <a:pt x="2838" y="914"/>
                  </a:lnTo>
                  <a:lnTo>
                    <a:pt x="2784" y="842"/>
                  </a:lnTo>
                  <a:lnTo>
                    <a:pt x="2725" y="772"/>
                  </a:lnTo>
                  <a:lnTo>
                    <a:pt x="2663" y="707"/>
                  </a:lnTo>
                  <a:lnTo>
                    <a:pt x="2596" y="645"/>
                  </a:lnTo>
                  <a:lnTo>
                    <a:pt x="2526" y="587"/>
                  </a:lnTo>
                  <a:lnTo>
                    <a:pt x="2453" y="534"/>
                  </a:lnTo>
                  <a:lnTo>
                    <a:pt x="2376" y="485"/>
                  </a:lnTo>
                  <a:lnTo>
                    <a:pt x="2297" y="440"/>
                  </a:lnTo>
                  <a:lnTo>
                    <a:pt x="2214" y="400"/>
                  </a:lnTo>
                  <a:lnTo>
                    <a:pt x="2128" y="365"/>
                  </a:lnTo>
                  <a:lnTo>
                    <a:pt x="2041" y="336"/>
                  </a:lnTo>
                  <a:close/>
                  <a:moveTo>
                    <a:pt x="1772" y="299"/>
                  </a:moveTo>
                  <a:lnTo>
                    <a:pt x="1794" y="343"/>
                  </a:lnTo>
                  <a:lnTo>
                    <a:pt x="1815" y="393"/>
                  </a:lnTo>
                  <a:lnTo>
                    <a:pt x="1836" y="449"/>
                  </a:lnTo>
                  <a:lnTo>
                    <a:pt x="1855" y="512"/>
                  </a:lnTo>
                  <a:lnTo>
                    <a:pt x="1874" y="581"/>
                  </a:lnTo>
                  <a:lnTo>
                    <a:pt x="1891" y="655"/>
                  </a:lnTo>
                  <a:lnTo>
                    <a:pt x="1908" y="743"/>
                  </a:lnTo>
                  <a:lnTo>
                    <a:pt x="1925" y="834"/>
                  </a:lnTo>
                  <a:lnTo>
                    <a:pt x="1939" y="931"/>
                  </a:lnTo>
                  <a:lnTo>
                    <a:pt x="1952" y="1033"/>
                  </a:lnTo>
                  <a:lnTo>
                    <a:pt x="1963" y="1138"/>
                  </a:lnTo>
                  <a:lnTo>
                    <a:pt x="1972" y="1247"/>
                  </a:lnTo>
                  <a:lnTo>
                    <a:pt x="1980" y="1359"/>
                  </a:lnTo>
                  <a:lnTo>
                    <a:pt x="1986" y="1473"/>
                  </a:lnTo>
                  <a:lnTo>
                    <a:pt x="1989" y="1590"/>
                  </a:lnTo>
                  <a:lnTo>
                    <a:pt x="2023" y="1564"/>
                  </a:lnTo>
                  <a:lnTo>
                    <a:pt x="2060" y="1541"/>
                  </a:lnTo>
                  <a:lnTo>
                    <a:pt x="2099" y="1524"/>
                  </a:lnTo>
                  <a:lnTo>
                    <a:pt x="2141" y="1511"/>
                  </a:lnTo>
                  <a:lnTo>
                    <a:pt x="2183" y="1504"/>
                  </a:lnTo>
                  <a:lnTo>
                    <a:pt x="2228" y="1501"/>
                  </a:lnTo>
                  <a:lnTo>
                    <a:pt x="2272" y="1503"/>
                  </a:lnTo>
                  <a:lnTo>
                    <a:pt x="2314" y="1511"/>
                  </a:lnTo>
                  <a:lnTo>
                    <a:pt x="2355" y="1523"/>
                  </a:lnTo>
                  <a:lnTo>
                    <a:pt x="2393" y="1540"/>
                  </a:lnTo>
                  <a:lnTo>
                    <a:pt x="2430" y="1562"/>
                  </a:lnTo>
                  <a:lnTo>
                    <a:pt x="2464" y="1587"/>
                  </a:lnTo>
                  <a:lnTo>
                    <a:pt x="2455" y="1486"/>
                  </a:lnTo>
                  <a:lnTo>
                    <a:pt x="2441" y="1388"/>
                  </a:lnTo>
                  <a:lnTo>
                    <a:pt x="2424" y="1292"/>
                  </a:lnTo>
                  <a:lnTo>
                    <a:pt x="2405" y="1200"/>
                  </a:lnTo>
                  <a:lnTo>
                    <a:pt x="2380" y="1109"/>
                  </a:lnTo>
                  <a:lnTo>
                    <a:pt x="2354" y="1022"/>
                  </a:lnTo>
                  <a:lnTo>
                    <a:pt x="2324" y="940"/>
                  </a:lnTo>
                  <a:lnTo>
                    <a:pt x="2290" y="860"/>
                  </a:lnTo>
                  <a:lnTo>
                    <a:pt x="2255" y="785"/>
                  </a:lnTo>
                  <a:lnTo>
                    <a:pt x="2216" y="713"/>
                  </a:lnTo>
                  <a:lnTo>
                    <a:pt x="2175" y="646"/>
                  </a:lnTo>
                  <a:lnTo>
                    <a:pt x="2132" y="584"/>
                  </a:lnTo>
                  <a:lnTo>
                    <a:pt x="2087" y="526"/>
                  </a:lnTo>
                  <a:lnTo>
                    <a:pt x="2039" y="474"/>
                  </a:lnTo>
                  <a:lnTo>
                    <a:pt x="1989" y="428"/>
                  </a:lnTo>
                  <a:lnTo>
                    <a:pt x="1937" y="387"/>
                  </a:lnTo>
                  <a:lnTo>
                    <a:pt x="1884" y="351"/>
                  </a:lnTo>
                  <a:lnTo>
                    <a:pt x="1829" y="322"/>
                  </a:lnTo>
                  <a:lnTo>
                    <a:pt x="1772" y="299"/>
                  </a:lnTo>
                  <a:close/>
                  <a:moveTo>
                    <a:pt x="1440" y="299"/>
                  </a:moveTo>
                  <a:lnTo>
                    <a:pt x="1384" y="322"/>
                  </a:lnTo>
                  <a:lnTo>
                    <a:pt x="1329" y="351"/>
                  </a:lnTo>
                  <a:lnTo>
                    <a:pt x="1276" y="387"/>
                  </a:lnTo>
                  <a:lnTo>
                    <a:pt x="1224" y="428"/>
                  </a:lnTo>
                  <a:lnTo>
                    <a:pt x="1174" y="474"/>
                  </a:lnTo>
                  <a:lnTo>
                    <a:pt x="1126" y="526"/>
                  </a:lnTo>
                  <a:lnTo>
                    <a:pt x="1081" y="584"/>
                  </a:lnTo>
                  <a:lnTo>
                    <a:pt x="1038" y="646"/>
                  </a:lnTo>
                  <a:lnTo>
                    <a:pt x="996" y="713"/>
                  </a:lnTo>
                  <a:lnTo>
                    <a:pt x="958" y="785"/>
                  </a:lnTo>
                  <a:lnTo>
                    <a:pt x="923" y="860"/>
                  </a:lnTo>
                  <a:lnTo>
                    <a:pt x="889" y="940"/>
                  </a:lnTo>
                  <a:lnTo>
                    <a:pt x="859" y="1022"/>
                  </a:lnTo>
                  <a:lnTo>
                    <a:pt x="833" y="1109"/>
                  </a:lnTo>
                  <a:lnTo>
                    <a:pt x="808" y="1200"/>
                  </a:lnTo>
                  <a:lnTo>
                    <a:pt x="788" y="1292"/>
                  </a:lnTo>
                  <a:lnTo>
                    <a:pt x="772" y="1388"/>
                  </a:lnTo>
                  <a:lnTo>
                    <a:pt x="758" y="1486"/>
                  </a:lnTo>
                  <a:lnTo>
                    <a:pt x="749" y="1587"/>
                  </a:lnTo>
                  <a:lnTo>
                    <a:pt x="783" y="1562"/>
                  </a:lnTo>
                  <a:lnTo>
                    <a:pt x="820" y="1540"/>
                  </a:lnTo>
                  <a:lnTo>
                    <a:pt x="858" y="1523"/>
                  </a:lnTo>
                  <a:lnTo>
                    <a:pt x="899" y="1511"/>
                  </a:lnTo>
                  <a:lnTo>
                    <a:pt x="941" y="1503"/>
                  </a:lnTo>
                  <a:lnTo>
                    <a:pt x="985" y="1501"/>
                  </a:lnTo>
                  <a:lnTo>
                    <a:pt x="1030" y="1504"/>
                  </a:lnTo>
                  <a:lnTo>
                    <a:pt x="1072" y="1511"/>
                  </a:lnTo>
                  <a:lnTo>
                    <a:pt x="1114" y="1524"/>
                  </a:lnTo>
                  <a:lnTo>
                    <a:pt x="1153" y="1541"/>
                  </a:lnTo>
                  <a:lnTo>
                    <a:pt x="1190" y="1564"/>
                  </a:lnTo>
                  <a:lnTo>
                    <a:pt x="1223" y="1590"/>
                  </a:lnTo>
                  <a:lnTo>
                    <a:pt x="1227" y="1473"/>
                  </a:lnTo>
                  <a:lnTo>
                    <a:pt x="1233" y="1359"/>
                  </a:lnTo>
                  <a:lnTo>
                    <a:pt x="1241" y="1247"/>
                  </a:lnTo>
                  <a:lnTo>
                    <a:pt x="1250" y="1138"/>
                  </a:lnTo>
                  <a:lnTo>
                    <a:pt x="1261" y="1033"/>
                  </a:lnTo>
                  <a:lnTo>
                    <a:pt x="1274" y="931"/>
                  </a:lnTo>
                  <a:lnTo>
                    <a:pt x="1288" y="834"/>
                  </a:lnTo>
                  <a:lnTo>
                    <a:pt x="1305" y="743"/>
                  </a:lnTo>
                  <a:lnTo>
                    <a:pt x="1322" y="655"/>
                  </a:lnTo>
                  <a:lnTo>
                    <a:pt x="1339" y="581"/>
                  </a:lnTo>
                  <a:lnTo>
                    <a:pt x="1358" y="512"/>
                  </a:lnTo>
                  <a:lnTo>
                    <a:pt x="1377" y="449"/>
                  </a:lnTo>
                  <a:lnTo>
                    <a:pt x="1398" y="393"/>
                  </a:lnTo>
                  <a:lnTo>
                    <a:pt x="1419" y="343"/>
                  </a:lnTo>
                  <a:lnTo>
                    <a:pt x="1440" y="299"/>
                  </a:lnTo>
                  <a:close/>
                  <a:moveTo>
                    <a:pt x="1605" y="271"/>
                  </a:moveTo>
                  <a:lnTo>
                    <a:pt x="1598" y="272"/>
                  </a:lnTo>
                  <a:lnTo>
                    <a:pt x="1590" y="277"/>
                  </a:lnTo>
                  <a:lnTo>
                    <a:pt x="1579" y="285"/>
                  </a:lnTo>
                  <a:lnTo>
                    <a:pt x="1568" y="296"/>
                  </a:lnTo>
                  <a:lnTo>
                    <a:pt x="1556" y="311"/>
                  </a:lnTo>
                  <a:lnTo>
                    <a:pt x="1542" y="330"/>
                  </a:lnTo>
                  <a:lnTo>
                    <a:pt x="1529" y="354"/>
                  </a:lnTo>
                  <a:lnTo>
                    <a:pt x="1515" y="383"/>
                  </a:lnTo>
                  <a:lnTo>
                    <a:pt x="1499" y="416"/>
                  </a:lnTo>
                  <a:lnTo>
                    <a:pt x="1485" y="456"/>
                  </a:lnTo>
                  <a:lnTo>
                    <a:pt x="1470" y="502"/>
                  </a:lnTo>
                  <a:lnTo>
                    <a:pt x="1454" y="554"/>
                  </a:lnTo>
                  <a:lnTo>
                    <a:pt x="1438" y="612"/>
                  </a:lnTo>
                  <a:lnTo>
                    <a:pt x="1424" y="677"/>
                  </a:lnTo>
                  <a:lnTo>
                    <a:pt x="1406" y="766"/>
                  </a:lnTo>
                  <a:lnTo>
                    <a:pt x="1389" y="860"/>
                  </a:lnTo>
                  <a:lnTo>
                    <a:pt x="1375" y="959"/>
                  </a:lnTo>
                  <a:lnTo>
                    <a:pt x="1363" y="1062"/>
                  </a:lnTo>
                  <a:lnTo>
                    <a:pt x="1352" y="1170"/>
                  </a:lnTo>
                  <a:lnTo>
                    <a:pt x="1342" y="1281"/>
                  </a:lnTo>
                  <a:lnTo>
                    <a:pt x="1335" y="1395"/>
                  </a:lnTo>
                  <a:lnTo>
                    <a:pt x="1330" y="1513"/>
                  </a:lnTo>
                  <a:lnTo>
                    <a:pt x="1327" y="1633"/>
                  </a:lnTo>
                  <a:lnTo>
                    <a:pt x="1358" y="1599"/>
                  </a:lnTo>
                  <a:lnTo>
                    <a:pt x="1392" y="1571"/>
                  </a:lnTo>
                  <a:lnTo>
                    <a:pt x="1431" y="1546"/>
                  </a:lnTo>
                  <a:lnTo>
                    <a:pt x="1472" y="1527"/>
                  </a:lnTo>
                  <a:lnTo>
                    <a:pt x="1515" y="1513"/>
                  </a:lnTo>
                  <a:lnTo>
                    <a:pt x="1560" y="1504"/>
                  </a:lnTo>
                  <a:lnTo>
                    <a:pt x="1605" y="1501"/>
                  </a:lnTo>
                  <a:lnTo>
                    <a:pt x="1653" y="1504"/>
                  </a:lnTo>
                  <a:lnTo>
                    <a:pt x="1698" y="1513"/>
                  </a:lnTo>
                  <a:lnTo>
                    <a:pt x="1741" y="1527"/>
                  </a:lnTo>
                  <a:lnTo>
                    <a:pt x="1782" y="1546"/>
                  </a:lnTo>
                  <a:lnTo>
                    <a:pt x="1821" y="1571"/>
                  </a:lnTo>
                  <a:lnTo>
                    <a:pt x="1855" y="1599"/>
                  </a:lnTo>
                  <a:lnTo>
                    <a:pt x="1886" y="1633"/>
                  </a:lnTo>
                  <a:lnTo>
                    <a:pt x="1883" y="1513"/>
                  </a:lnTo>
                  <a:lnTo>
                    <a:pt x="1878" y="1395"/>
                  </a:lnTo>
                  <a:lnTo>
                    <a:pt x="1871" y="1281"/>
                  </a:lnTo>
                  <a:lnTo>
                    <a:pt x="1861" y="1170"/>
                  </a:lnTo>
                  <a:lnTo>
                    <a:pt x="1850" y="1062"/>
                  </a:lnTo>
                  <a:lnTo>
                    <a:pt x="1838" y="959"/>
                  </a:lnTo>
                  <a:lnTo>
                    <a:pt x="1824" y="860"/>
                  </a:lnTo>
                  <a:lnTo>
                    <a:pt x="1807" y="766"/>
                  </a:lnTo>
                  <a:lnTo>
                    <a:pt x="1789" y="677"/>
                  </a:lnTo>
                  <a:lnTo>
                    <a:pt x="1774" y="612"/>
                  </a:lnTo>
                  <a:lnTo>
                    <a:pt x="1758" y="554"/>
                  </a:lnTo>
                  <a:lnTo>
                    <a:pt x="1743" y="502"/>
                  </a:lnTo>
                  <a:lnTo>
                    <a:pt x="1728" y="456"/>
                  </a:lnTo>
                  <a:lnTo>
                    <a:pt x="1714" y="416"/>
                  </a:lnTo>
                  <a:lnTo>
                    <a:pt x="1698" y="383"/>
                  </a:lnTo>
                  <a:lnTo>
                    <a:pt x="1684" y="354"/>
                  </a:lnTo>
                  <a:lnTo>
                    <a:pt x="1670" y="330"/>
                  </a:lnTo>
                  <a:lnTo>
                    <a:pt x="1657" y="311"/>
                  </a:lnTo>
                  <a:lnTo>
                    <a:pt x="1645" y="296"/>
                  </a:lnTo>
                  <a:lnTo>
                    <a:pt x="1633" y="285"/>
                  </a:lnTo>
                  <a:lnTo>
                    <a:pt x="1623" y="277"/>
                  </a:lnTo>
                  <a:lnTo>
                    <a:pt x="1615" y="272"/>
                  </a:lnTo>
                  <a:lnTo>
                    <a:pt x="1605" y="271"/>
                  </a:lnTo>
                  <a:close/>
                  <a:moveTo>
                    <a:pt x="1605" y="0"/>
                  </a:moveTo>
                  <a:lnTo>
                    <a:pt x="1623" y="3"/>
                  </a:lnTo>
                  <a:lnTo>
                    <a:pt x="1637" y="10"/>
                  </a:lnTo>
                  <a:lnTo>
                    <a:pt x="1648" y="22"/>
                  </a:lnTo>
                  <a:lnTo>
                    <a:pt x="1655" y="36"/>
                  </a:lnTo>
                  <a:lnTo>
                    <a:pt x="1658" y="52"/>
                  </a:lnTo>
                  <a:lnTo>
                    <a:pt x="1658" y="168"/>
                  </a:lnTo>
                  <a:lnTo>
                    <a:pt x="1752" y="174"/>
                  </a:lnTo>
                  <a:lnTo>
                    <a:pt x="1845" y="185"/>
                  </a:lnTo>
                  <a:lnTo>
                    <a:pt x="1937" y="201"/>
                  </a:lnTo>
                  <a:lnTo>
                    <a:pt x="2027" y="222"/>
                  </a:lnTo>
                  <a:lnTo>
                    <a:pt x="2115" y="249"/>
                  </a:lnTo>
                  <a:lnTo>
                    <a:pt x="2202" y="281"/>
                  </a:lnTo>
                  <a:lnTo>
                    <a:pt x="2287" y="317"/>
                  </a:lnTo>
                  <a:lnTo>
                    <a:pt x="2369" y="359"/>
                  </a:lnTo>
                  <a:lnTo>
                    <a:pt x="2450" y="406"/>
                  </a:lnTo>
                  <a:lnTo>
                    <a:pt x="2527" y="457"/>
                  </a:lnTo>
                  <a:lnTo>
                    <a:pt x="2601" y="512"/>
                  </a:lnTo>
                  <a:lnTo>
                    <a:pt x="2674" y="573"/>
                  </a:lnTo>
                  <a:lnTo>
                    <a:pt x="2742" y="638"/>
                  </a:lnTo>
                  <a:lnTo>
                    <a:pt x="2805" y="705"/>
                  </a:lnTo>
                  <a:lnTo>
                    <a:pt x="2864" y="774"/>
                  </a:lnTo>
                  <a:lnTo>
                    <a:pt x="2918" y="847"/>
                  </a:lnTo>
                  <a:lnTo>
                    <a:pt x="2968" y="921"/>
                  </a:lnTo>
                  <a:lnTo>
                    <a:pt x="3014" y="999"/>
                  </a:lnTo>
                  <a:lnTo>
                    <a:pt x="3055" y="1077"/>
                  </a:lnTo>
                  <a:lnTo>
                    <a:pt x="3092" y="1159"/>
                  </a:lnTo>
                  <a:lnTo>
                    <a:pt x="3123" y="1242"/>
                  </a:lnTo>
                  <a:lnTo>
                    <a:pt x="3151" y="1328"/>
                  </a:lnTo>
                  <a:lnTo>
                    <a:pt x="3173" y="1415"/>
                  </a:lnTo>
                  <a:lnTo>
                    <a:pt x="3191" y="1503"/>
                  </a:lnTo>
                  <a:lnTo>
                    <a:pt x="3203" y="1592"/>
                  </a:lnTo>
                  <a:lnTo>
                    <a:pt x="3210" y="1683"/>
                  </a:lnTo>
                  <a:lnTo>
                    <a:pt x="3213" y="1775"/>
                  </a:lnTo>
                  <a:lnTo>
                    <a:pt x="3210" y="1791"/>
                  </a:lnTo>
                  <a:lnTo>
                    <a:pt x="3203" y="1806"/>
                  </a:lnTo>
                  <a:lnTo>
                    <a:pt x="3192" y="1817"/>
                  </a:lnTo>
                  <a:lnTo>
                    <a:pt x="3177" y="1824"/>
                  </a:lnTo>
                  <a:lnTo>
                    <a:pt x="3161" y="1827"/>
                  </a:lnTo>
                  <a:lnTo>
                    <a:pt x="3148" y="1827"/>
                  </a:lnTo>
                  <a:lnTo>
                    <a:pt x="3131" y="1824"/>
                  </a:lnTo>
                  <a:lnTo>
                    <a:pt x="3117" y="1817"/>
                  </a:lnTo>
                  <a:lnTo>
                    <a:pt x="3105" y="1805"/>
                  </a:lnTo>
                  <a:lnTo>
                    <a:pt x="3098" y="1789"/>
                  </a:lnTo>
                  <a:lnTo>
                    <a:pt x="3085" y="1755"/>
                  </a:lnTo>
                  <a:lnTo>
                    <a:pt x="3067" y="1722"/>
                  </a:lnTo>
                  <a:lnTo>
                    <a:pt x="3045" y="1693"/>
                  </a:lnTo>
                  <a:lnTo>
                    <a:pt x="3018" y="1668"/>
                  </a:lnTo>
                  <a:lnTo>
                    <a:pt x="2990" y="1645"/>
                  </a:lnTo>
                  <a:lnTo>
                    <a:pt x="2957" y="1628"/>
                  </a:lnTo>
                  <a:lnTo>
                    <a:pt x="2924" y="1616"/>
                  </a:lnTo>
                  <a:lnTo>
                    <a:pt x="2888" y="1608"/>
                  </a:lnTo>
                  <a:lnTo>
                    <a:pt x="2850" y="1605"/>
                  </a:lnTo>
                  <a:lnTo>
                    <a:pt x="2812" y="1608"/>
                  </a:lnTo>
                  <a:lnTo>
                    <a:pt x="2777" y="1616"/>
                  </a:lnTo>
                  <a:lnTo>
                    <a:pt x="2742" y="1628"/>
                  </a:lnTo>
                  <a:lnTo>
                    <a:pt x="2710" y="1645"/>
                  </a:lnTo>
                  <a:lnTo>
                    <a:pt x="2681" y="1668"/>
                  </a:lnTo>
                  <a:lnTo>
                    <a:pt x="2655" y="1693"/>
                  </a:lnTo>
                  <a:lnTo>
                    <a:pt x="2633" y="1722"/>
                  </a:lnTo>
                  <a:lnTo>
                    <a:pt x="2616" y="1755"/>
                  </a:lnTo>
                  <a:lnTo>
                    <a:pt x="2602" y="1789"/>
                  </a:lnTo>
                  <a:lnTo>
                    <a:pt x="2594" y="1805"/>
                  </a:lnTo>
                  <a:lnTo>
                    <a:pt x="2583" y="1817"/>
                  </a:lnTo>
                  <a:lnTo>
                    <a:pt x="2569" y="1824"/>
                  </a:lnTo>
                  <a:lnTo>
                    <a:pt x="2552" y="1827"/>
                  </a:lnTo>
                  <a:lnTo>
                    <a:pt x="2526" y="1827"/>
                  </a:lnTo>
                  <a:lnTo>
                    <a:pt x="2525" y="1827"/>
                  </a:lnTo>
                  <a:lnTo>
                    <a:pt x="2523" y="1827"/>
                  </a:lnTo>
                  <a:lnTo>
                    <a:pt x="2506" y="1824"/>
                  </a:lnTo>
                  <a:lnTo>
                    <a:pt x="2491" y="1817"/>
                  </a:lnTo>
                  <a:lnTo>
                    <a:pt x="2480" y="1806"/>
                  </a:lnTo>
                  <a:lnTo>
                    <a:pt x="2473" y="1791"/>
                  </a:lnTo>
                  <a:lnTo>
                    <a:pt x="2471" y="1775"/>
                  </a:lnTo>
                  <a:lnTo>
                    <a:pt x="2471" y="1772"/>
                  </a:lnTo>
                  <a:lnTo>
                    <a:pt x="2456" y="1740"/>
                  </a:lnTo>
                  <a:lnTo>
                    <a:pt x="2437" y="1711"/>
                  </a:lnTo>
                  <a:lnTo>
                    <a:pt x="2415" y="1684"/>
                  </a:lnTo>
                  <a:lnTo>
                    <a:pt x="2389" y="1661"/>
                  </a:lnTo>
                  <a:lnTo>
                    <a:pt x="2361" y="1641"/>
                  </a:lnTo>
                  <a:lnTo>
                    <a:pt x="2330" y="1626"/>
                  </a:lnTo>
                  <a:lnTo>
                    <a:pt x="2298" y="1614"/>
                  </a:lnTo>
                  <a:lnTo>
                    <a:pt x="2264" y="1607"/>
                  </a:lnTo>
                  <a:lnTo>
                    <a:pt x="2228" y="1605"/>
                  </a:lnTo>
                  <a:lnTo>
                    <a:pt x="2190" y="1608"/>
                  </a:lnTo>
                  <a:lnTo>
                    <a:pt x="2154" y="1616"/>
                  </a:lnTo>
                  <a:lnTo>
                    <a:pt x="2119" y="1629"/>
                  </a:lnTo>
                  <a:lnTo>
                    <a:pt x="2087" y="1646"/>
                  </a:lnTo>
                  <a:lnTo>
                    <a:pt x="2057" y="1669"/>
                  </a:lnTo>
                  <a:lnTo>
                    <a:pt x="2032" y="1695"/>
                  </a:lnTo>
                  <a:lnTo>
                    <a:pt x="2009" y="1726"/>
                  </a:lnTo>
                  <a:lnTo>
                    <a:pt x="1992" y="1760"/>
                  </a:lnTo>
                  <a:lnTo>
                    <a:pt x="1992" y="1775"/>
                  </a:lnTo>
                  <a:lnTo>
                    <a:pt x="1989" y="1791"/>
                  </a:lnTo>
                  <a:lnTo>
                    <a:pt x="1982" y="1806"/>
                  </a:lnTo>
                  <a:lnTo>
                    <a:pt x="1970" y="1817"/>
                  </a:lnTo>
                  <a:lnTo>
                    <a:pt x="1956" y="1824"/>
                  </a:lnTo>
                  <a:lnTo>
                    <a:pt x="1940" y="1827"/>
                  </a:lnTo>
                  <a:lnTo>
                    <a:pt x="1934" y="1827"/>
                  </a:lnTo>
                  <a:lnTo>
                    <a:pt x="1931" y="1827"/>
                  </a:lnTo>
                  <a:lnTo>
                    <a:pt x="1904" y="1827"/>
                  </a:lnTo>
                  <a:lnTo>
                    <a:pt x="1888" y="1824"/>
                  </a:lnTo>
                  <a:lnTo>
                    <a:pt x="1874" y="1817"/>
                  </a:lnTo>
                  <a:lnTo>
                    <a:pt x="1861" y="1805"/>
                  </a:lnTo>
                  <a:lnTo>
                    <a:pt x="1854" y="1789"/>
                  </a:lnTo>
                  <a:lnTo>
                    <a:pt x="1842" y="1757"/>
                  </a:lnTo>
                  <a:lnTo>
                    <a:pt x="1826" y="1725"/>
                  </a:lnTo>
                  <a:lnTo>
                    <a:pt x="1804" y="1697"/>
                  </a:lnTo>
                  <a:lnTo>
                    <a:pt x="1781" y="1673"/>
                  </a:lnTo>
                  <a:lnTo>
                    <a:pt x="1753" y="1650"/>
                  </a:lnTo>
                  <a:lnTo>
                    <a:pt x="1724" y="1633"/>
                  </a:lnTo>
                  <a:lnTo>
                    <a:pt x="1692" y="1620"/>
                  </a:lnTo>
                  <a:lnTo>
                    <a:pt x="1658" y="1610"/>
                  </a:lnTo>
                  <a:lnTo>
                    <a:pt x="1658" y="3000"/>
                  </a:lnTo>
                  <a:lnTo>
                    <a:pt x="1662" y="3038"/>
                  </a:lnTo>
                  <a:lnTo>
                    <a:pt x="1670" y="3073"/>
                  </a:lnTo>
                  <a:lnTo>
                    <a:pt x="1682" y="3107"/>
                  </a:lnTo>
                  <a:lnTo>
                    <a:pt x="1700" y="3139"/>
                  </a:lnTo>
                  <a:lnTo>
                    <a:pt x="1722" y="3167"/>
                  </a:lnTo>
                  <a:lnTo>
                    <a:pt x="1747" y="3193"/>
                  </a:lnTo>
                  <a:lnTo>
                    <a:pt x="1776" y="3214"/>
                  </a:lnTo>
                  <a:lnTo>
                    <a:pt x="1806" y="3233"/>
                  </a:lnTo>
                  <a:lnTo>
                    <a:pt x="1841" y="3245"/>
                  </a:lnTo>
                  <a:lnTo>
                    <a:pt x="1877" y="3253"/>
                  </a:lnTo>
                  <a:lnTo>
                    <a:pt x="1914" y="3256"/>
                  </a:lnTo>
                  <a:lnTo>
                    <a:pt x="1952" y="3253"/>
                  </a:lnTo>
                  <a:lnTo>
                    <a:pt x="1989" y="3245"/>
                  </a:lnTo>
                  <a:lnTo>
                    <a:pt x="2022" y="3233"/>
                  </a:lnTo>
                  <a:lnTo>
                    <a:pt x="2054" y="3214"/>
                  </a:lnTo>
                  <a:lnTo>
                    <a:pt x="2083" y="3193"/>
                  </a:lnTo>
                  <a:lnTo>
                    <a:pt x="2108" y="3167"/>
                  </a:lnTo>
                  <a:lnTo>
                    <a:pt x="2129" y="3139"/>
                  </a:lnTo>
                  <a:lnTo>
                    <a:pt x="2147" y="3107"/>
                  </a:lnTo>
                  <a:lnTo>
                    <a:pt x="2160" y="3073"/>
                  </a:lnTo>
                  <a:lnTo>
                    <a:pt x="2168" y="3038"/>
                  </a:lnTo>
                  <a:lnTo>
                    <a:pt x="2170" y="3000"/>
                  </a:lnTo>
                  <a:lnTo>
                    <a:pt x="2173" y="2984"/>
                  </a:lnTo>
                  <a:lnTo>
                    <a:pt x="2180" y="2969"/>
                  </a:lnTo>
                  <a:lnTo>
                    <a:pt x="2192" y="2957"/>
                  </a:lnTo>
                  <a:lnTo>
                    <a:pt x="2206" y="2950"/>
                  </a:lnTo>
                  <a:lnTo>
                    <a:pt x="2222" y="2948"/>
                  </a:lnTo>
                  <a:lnTo>
                    <a:pt x="2240" y="2950"/>
                  </a:lnTo>
                  <a:lnTo>
                    <a:pt x="2254" y="2957"/>
                  </a:lnTo>
                  <a:lnTo>
                    <a:pt x="2265" y="2969"/>
                  </a:lnTo>
                  <a:lnTo>
                    <a:pt x="2272" y="2984"/>
                  </a:lnTo>
                  <a:lnTo>
                    <a:pt x="2275" y="3000"/>
                  </a:lnTo>
                  <a:lnTo>
                    <a:pt x="2272" y="3045"/>
                  </a:lnTo>
                  <a:lnTo>
                    <a:pt x="2264" y="3089"/>
                  </a:lnTo>
                  <a:lnTo>
                    <a:pt x="2251" y="3129"/>
                  </a:lnTo>
                  <a:lnTo>
                    <a:pt x="2232" y="3169"/>
                  </a:lnTo>
                  <a:lnTo>
                    <a:pt x="2210" y="3205"/>
                  </a:lnTo>
                  <a:lnTo>
                    <a:pt x="2183" y="3239"/>
                  </a:lnTo>
                  <a:lnTo>
                    <a:pt x="2154" y="3269"/>
                  </a:lnTo>
                  <a:lnTo>
                    <a:pt x="2120" y="3296"/>
                  </a:lnTo>
                  <a:lnTo>
                    <a:pt x="2084" y="3318"/>
                  </a:lnTo>
                  <a:lnTo>
                    <a:pt x="2045" y="3336"/>
                  </a:lnTo>
                  <a:lnTo>
                    <a:pt x="2003" y="3349"/>
                  </a:lnTo>
                  <a:lnTo>
                    <a:pt x="1959" y="3357"/>
                  </a:lnTo>
                  <a:lnTo>
                    <a:pt x="1914" y="3360"/>
                  </a:lnTo>
                  <a:lnTo>
                    <a:pt x="1869" y="3357"/>
                  </a:lnTo>
                  <a:lnTo>
                    <a:pt x="1826" y="3349"/>
                  </a:lnTo>
                  <a:lnTo>
                    <a:pt x="1784" y="3336"/>
                  </a:lnTo>
                  <a:lnTo>
                    <a:pt x="1744" y="3317"/>
                  </a:lnTo>
                  <a:lnTo>
                    <a:pt x="1707" y="3295"/>
                  </a:lnTo>
                  <a:lnTo>
                    <a:pt x="1674" y="3267"/>
                  </a:lnTo>
                  <a:lnTo>
                    <a:pt x="1644" y="3237"/>
                  </a:lnTo>
                  <a:lnTo>
                    <a:pt x="1618" y="3203"/>
                  </a:lnTo>
                  <a:lnTo>
                    <a:pt x="1595" y="3166"/>
                  </a:lnTo>
                  <a:lnTo>
                    <a:pt x="1577" y="3126"/>
                  </a:lnTo>
                  <a:lnTo>
                    <a:pt x="1565" y="3085"/>
                  </a:lnTo>
                  <a:lnTo>
                    <a:pt x="1557" y="3040"/>
                  </a:lnTo>
                  <a:lnTo>
                    <a:pt x="1555" y="3033"/>
                  </a:lnTo>
                  <a:lnTo>
                    <a:pt x="1555" y="3024"/>
                  </a:lnTo>
                  <a:lnTo>
                    <a:pt x="1555" y="1610"/>
                  </a:lnTo>
                  <a:lnTo>
                    <a:pt x="1521" y="1620"/>
                  </a:lnTo>
                  <a:lnTo>
                    <a:pt x="1489" y="1633"/>
                  </a:lnTo>
                  <a:lnTo>
                    <a:pt x="1460" y="1650"/>
                  </a:lnTo>
                  <a:lnTo>
                    <a:pt x="1432" y="1673"/>
                  </a:lnTo>
                  <a:lnTo>
                    <a:pt x="1409" y="1697"/>
                  </a:lnTo>
                  <a:lnTo>
                    <a:pt x="1387" y="1725"/>
                  </a:lnTo>
                  <a:lnTo>
                    <a:pt x="1371" y="1757"/>
                  </a:lnTo>
                  <a:lnTo>
                    <a:pt x="1359" y="1789"/>
                  </a:lnTo>
                  <a:lnTo>
                    <a:pt x="1351" y="1805"/>
                  </a:lnTo>
                  <a:lnTo>
                    <a:pt x="1339" y="1817"/>
                  </a:lnTo>
                  <a:lnTo>
                    <a:pt x="1325" y="1824"/>
                  </a:lnTo>
                  <a:lnTo>
                    <a:pt x="1309" y="1827"/>
                  </a:lnTo>
                  <a:lnTo>
                    <a:pt x="1282" y="1827"/>
                  </a:lnTo>
                  <a:lnTo>
                    <a:pt x="1280" y="1827"/>
                  </a:lnTo>
                  <a:lnTo>
                    <a:pt x="1276" y="1827"/>
                  </a:lnTo>
                  <a:lnTo>
                    <a:pt x="1273" y="1827"/>
                  </a:lnTo>
                  <a:lnTo>
                    <a:pt x="1257" y="1824"/>
                  </a:lnTo>
                  <a:lnTo>
                    <a:pt x="1243" y="1817"/>
                  </a:lnTo>
                  <a:lnTo>
                    <a:pt x="1231" y="1806"/>
                  </a:lnTo>
                  <a:lnTo>
                    <a:pt x="1224" y="1791"/>
                  </a:lnTo>
                  <a:lnTo>
                    <a:pt x="1221" y="1775"/>
                  </a:lnTo>
                  <a:lnTo>
                    <a:pt x="1221" y="1760"/>
                  </a:lnTo>
                  <a:lnTo>
                    <a:pt x="1204" y="1726"/>
                  </a:lnTo>
                  <a:lnTo>
                    <a:pt x="1181" y="1695"/>
                  </a:lnTo>
                  <a:lnTo>
                    <a:pt x="1156" y="1669"/>
                  </a:lnTo>
                  <a:lnTo>
                    <a:pt x="1126" y="1646"/>
                  </a:lnTo>
                  <a:lnTo>
                    <a:pt x="1094" y="1629"/>
                  </a:lnTo>
                  <a:lnTo>
                    <a:pt x="1059" y="1616"/>
                  </a:lnTo>
                  <a:lnTo>
                    <a:pt x="1022" y="1608"/>
                  </a:lnTo>
                  <a:lnTo>
                    <a:pt x="985" y="1605"/>
                  </a:lnTo>
                  <a:lnTo>
                    <a:pt x="947" y="1608"/>
                  </a:lnTo>
                  <a:lnTo>
                    <a:pt x="910" y="1616"/>
                  </a:lnTo>
                  <a:lnTo>
                    <a:pt x="876" y="1629"/>
                  </a:lnTo>
                  <a:lnTo>
                    <a:pt x="843" y="1647"/>
                  </a:lnTo>
                  <a:lnTo>
                    <a:pt x="813" y="1669"/>
                  </a:lnTo>
                  <a:lnTo>
                    <a:pt x="788" y="1695"/>
                  </a:lnTo>
                  <a:lnTo>
                    <a:pt x="766" y="1726"/>
                  </a:lnTo>
                  <a:lnTo>
                    <a:pt x="748" y="1760"/>
                  </a:lnTo>
                  <a:lnTo>
                    <a:pt x="749" y="1767"/>
                  </a:lnTo>
                  <a:lnTo>
                    <a:pt x="750" y="1775"/>
                  </a:lnTo>
                  <a:lnTo>
                    <a:pt x="747" y="1791"/>
                  </a:lnTo>
                  <a:lnTo>
                    <a:pt x="740" y="1806"/>
                  </a:lnTo>
                  <a:lnTo>
                    <a:pt x="729" y="1817"/>
                  </a:lnTo>
                  <a:lnTo>
                    <a:pt x="715" y="1824"/>
                  </a:lnTo>
                  <a:lnTo>
                    <a:pt x="698" y="1827"/>
                  </a:lnTo>
                  <a:lnTo>
                    <a:pt x="690" y="1827"/>
                  </a:lnTo>
                  <a:lnTo>
                    <a:pt x="688" y="1827"/>
                  </a:lnTo>
                  <a:lnTo>
                    <a:pt x="687" y="1827"/>
                  </a:lnTo>
                  <a:lnTo>
                    <a:pt x="661" y="1827"/>
                  </a:lnTo>
                  <a:lnTo>
                    <a:pt x="644" y="1824"/>
                  </a:lnTo>
                  <a:lnTo>
                    <a:pt x="630" y="1817"/>
                  </a:lnTo>
                  <a:lnTo>
                    <a:pt x="619" y="1805"/>
                  </a:lnTo>
                  <a:lnTo>
                    <a:pt x="611" y="1789"/>
                  </a:lnTo>
                  <a:lnTo>
                    <a:pt x="597" y="1755"/>
                  </a:lnTo>
                  <a:lnTo>
                    <a:pt x="580" y="1722"/>
                  </a:lnTo>
                  <a:lnTo>
                    <a:pt x="558" y="1693"/>
                  </a:lnTo>
                  <a:lnTo>
                    <a:pt x="532" y="1668"/>
                  </a:lnTo>
                  <a:lnTo>
                    <a:pt x="503" y="1645"/>
                  </a:lnTo>
                  <a:lnTo>
                    <a:pt x="471" y="1628"/>
                  </a:lnTo>
                  <a:lnTo>
                    <a:pt x="436" y="1616"/>
                  </a:lnTo>
                  <a:lnTo>
                    <a:pt x="401" y="1608"/>
                  </a:lnTo>
                  <a:lnTo>
                    <a:pt x="363" y="1605"/>
                  </a:lnTo>
                  <a:lnTo>
                    <a:pt x="325" y="1608"/>
                  </a:lnTo>
                  <a:lnTo>
                    <a:pt x="289" y="1616"/>
                  </a:lnTo>
                  <a:lnTo>
                    <a:pt x="255" y="1628"/>
                  </a:lnTo>
                  <a:lnTo>
                    <a:pt x="223" y="1645"/>
                  </a:lnTo>
                  <a:lnTo>
                    <a:pt x="195" y="1668"/>
                  </a:lnTo>
                  <a:lnTo>
                    <a:pt x="168" y="1693"/>
                  </a:lnTo>
                  <a:lnTo>
                    <a:pt x="146" y="1722"/>
                  </a:lnTo>
                  <a:lnTo>
                    <a:pt x="128" y="1755"/>
                  </a:lnTo>
                  <a:lnTo>
                    <a:pt x="115" y="1789"/>
                  </a:lnTo>
                  <a:lnTo>
                    <a:pt x="107" y="1805"/>
                  </a:lnTo>
                  <a:lnTo>
                    <a:pt x="96" y="1817"/>
                  </a:lnTo>
                  <a:lnTo>
                    <a:pt x="82" y="1824"/>
                  </a:lnTo>
                  <a:lnTo>
                    <a:pt x="65" y="1827"/>
                  </a:lnTo>
                  <a:lnTo>
                    <a:pt x="52" y="1827"/>
                  </a:lnTo>
                  <a:lnTo>
                    <a:pt x="36" y="1824"/>
                  </a:lnTo>
                  <a:lnTo>
                    <a:pt x="21" y="1817"/>
                  </a:lnTo>
                  <a:lnTo>
                    <a:pt x="10" y="1806"/>
                  </a:lnTo>
                  <a:lnTo>
                    <a:pt x="3" y="1791"/>
                  </a:lnTo>
                  <a:lnTo>
                    <a:pt x="0" y="1775"/>
                  </a:lnTo>
                  <a:lnTo>
                    <a:pt x="2" y="1683"/>
                  </a:lnTo>
                  <a:lnTo>
                    <a:pt x="10" y="1592"/>
                  </a:lnTo>
                  <a:lnTo>
                    <a:pt x="22" y="1503"/>
                  </a:lnTo>
                  <a:lnTo>
                    <a:pt x="40" y="1415"/>
                  </a:lnTo>
                  <a:lnTo>
                    <a:pt x="62" y="1328"/>
                  </a:lnTo>
                  <a:lnTo>
                    <a:pt x="90" y="1242"/>
                  </a:lnTo>
                  <a:lnTo>
                    <a:pt x="121" y="1159"/>
                  </a:lnTo>
                  <a:lnTo>
                    <a:pt x="158" y="1077"/>
                  </a:lnTo>
                  <a:lnTo>
                    <a:pt x="199" y="999"/>
                  </a:lnTo>
                  <a:lnTo>
                    <a:pt x="245" y="921"/>
                  </a:lnTo>
                  <a:lnTo>
                    <a:pt x="295" y="847"/>
                  </a:lnTo>
                  <a:lnTo>
                    <a:pt x="349" y="774"/>
                  </a:lnTo>
                  <a:lnTo>
                    <a:pt x="408" y="705"/>
                  </a:lnTo>
                  <a:lnTo>
                    <a:pt x="471" y="638"/>
                  </a:lnTo>
                  <a:lnTo>
                    <a:pt x="539" y="573"/>
                  </a:lnTo>
                  <a:lnTo>
                    <a:pt x="612" y="512"/>
                  </a:lnTo>
                  <a:lnTo>
                    <a:pt x="686" y="457"/>
                  </a:lnTo>
                  <a:lnTo>
                    <a:pt x="763" y="406"/>
                  </a:lnTo>
                  <a:lnTo>
                    <a:pt x="844" y="359"/>
                  </a:lnTo>
                  <a:lnTo>
                    <a:pt x="926" y="317"/>
                  </a:lnTo>
                  <a:lnTo>
                    <a:pt x="1010" y="281"/>
                  </a:lnTo>
                  <a:lnTo>
                    <a:pt x="1097" y="249"/>
                  </a:lnTo>
                  <a:lnTo>
                    <a:pt x="1186" y="222"/>
                  </a:lnTo>
                  <a:lnTo>
                    <a:pt x="1276" y="201"/>
                  </a:lnTo>
                  <a:lnTo>
                    <a:pt x="1368" y="185"/>
                  </a:lnTo>
                  <a:lnTo>
                    <a:pt x="1461" y="174"/>
                  </a:lnTo>
                  <a:lnTo>
                    <a:pt x="1555" y="168"/>
                  </a:lnTo>
                  <a:lnTo>
                    <a:pt x="1555" y="52"/>
                  </a:lnTo>
                  <a:lnTo>
                    <a:pt x="1558" y="36"/>
                  </a:lnTo>
                  <a:lnTo>
                    <a:pt x="1565" y="22"/>
                  </a:lnTo>
                  <a:lnTo>
                    <a:pt x="1576" y="10"/>
                  </a:lnTo>
                  <a:lnTo>
                    <a:pt x="1590" y="3"/>
                  </a:lnTo>
                  <a:lnTo>
                    <a:pt x="1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0079641" y="1897063"/>
            <a:ext cx="442913" cy="593725"/>
            <a:chOff x="10102850" y="1897063"/>
            <a:chExt cx="4429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0142538" y="1931988"/>
              <a:ext cx="241300" cy="211138"/>
            </a:xfrm>
            <a:custGeom>
              <a:avLst/>
              <a:gdLst>
                <a:gd name="T0" fmla="*/ 1327 w 1364"/>
                <a:gd name="T1" fmla="*/ 3 h 1193"/>
                <a:gd name="T2" fmla="*/ 1354 w 1364"/>
                <a:gd name="T3" fmla="*/ 22 h 1193"/>
                <a:gd name="T4" fmla="*/ 1364 w 1364"/>
                <a:gd name="T5" fmla="*/ 54 h 1193"/>
                <a:gd name="T6" fmla="*/ 1354 w 1364"/>
                <a:gd name="T7" fmla="*/ 86 h 1193"/>
                <a:gd name="T8" fmla="*/ 1327 w 1364"/>
                <a:gd name="T9" fmla="*/ 105 h 1193"/>
                <a:gd name="T10" fmla="*/ 1229 w 1364"/>
                <a:gd name="T11" fmla="*/ 110 h 1193"/>
                <a:gd name="T12" fmla="*/ 1071 w 1364"/>
                <a:gd name="T13" fmla="*/ 136 h 1193"/>
                <a:gd name="T14" fmla="*/ 922 w 1364"/>
                <a:gd name="T15" fmla="*/ 184 h 1193"/>
                <a:gd name="T16" fmla="*/ 784 w 1364"/>
                <a:gd name="T17" fmla="*/ 252 h 1193"/>
                <a:gd name="T18" fmla="*/ 658 w 1364"/>
                <a:gd name="T19" fmla="*/ 341 h 1193"/>
                <a:gd name="T20" fmla="*/ 547 w 1364"/>
                <a:gd name="T21" fmla="*/ 446 h 1193"/>
                <a:gd name="T22" fmla="*/ 452 w 1364"/>
                <a:gd name="T23" fmla="*/ 567 h 1193"/>
                <a:gd name="T24" fmla="*/ 377 w 1364"/>
                <a:gd name="T25" fmla="*/ 701 h 1193"/>
                <a:gd name="T26" fmla="*/ 321 w 1364"/>
                <a:gd name="T27" fmla="*/ 847 h 1193"/>
                <a:gd name="T28" fmla="*/ 288 w 1364"/>
                <a:gd name="T29" fmla="*/ 1002 h 1193"/>
                <a:gd name="T30" fmla="*/ 372 w 1364"/>
                <a:gd name="T31" fmla="*/ 921 h 1193"/>
                <a:gd name="T32" fmla="*/ 404 w 1364"/>
                <a:gd name="T33" fmla="*/ 916 h 1193"/>
                <a:gd name="T34" fmla="*/ 434 w 1364"/>
                <a:gd name="T35" fmla="*/ 930 h 1193"/>
                <a:gd name="T36" fmla="*/ 449 w 1364"/>
                <a:gd name="T37" fmla="*/ 961 h 1193"/>
                <a:gd name="T38" fmla="*/ 444 w 1364"/>
                <a:gd name="T39" fmla="*/ 992 h 1193"/>
                <a:gd name="T40" fmla="*/ 263 w 1364"/>
                <a:gd name="T41" fmla="*/ 1178 h 1193"/>
                <a:gd name="T42" fmla="*/ 259 w 1364"/>
                <a:gd name="T43" fmla="*/ 1181 h 1193"/>
                <a:gd name="T44" fmla="*/ 254 w 1364"/>
                <a:gd name="T45" fmla="*/ 1184 h 1193"/>
                <a:gd name="T46" fmla="*/ 250 w 1364"/>
                <a:gd name="T47" fmla="*/ 1187 h 1193"/>
                <a:gd name="T48" fmla="*/ 245 w 1364"/>
                <a:gd name="T49" fmla="*/ 1189 h 1193"/>
                <a:gd name="T50" fmla="*/ 240 w 1364"/>
                <a:gd name="T51" fmla="*/ 1191 h 1193"/>
                <a:gd name="T52" fmla="*/ 235 w 1364"/>
                <a:gd name="T53" fmla="*/ 1192 h 1193"/>
                <a:gd name="T54" fmla="*/ 230 w 1364"/>
                <a:gd name="T55" fmla="*/ 1193 h 1193"/>
                <a:gd name="T56" fmla="*/ 220 w 1364"/>
                <a:gd name="T57" fmla="*/ 1193 h 1193"/>
                <a:gd name="T58" fmla="*/ 215 w 1364"/>
                <a:gd name="T59" fmla="*/ 1192 h 1193"/>
                <a:gd name="T60" fmla="*/ 210 w 1364"/>
                <a:gd name="T61" fmla="*/ 1191 h 1193"/>
                <a:gd name="T62" fmla="*/ 204 w 1364"/>
                <a:gd name="T63" fmla="*/ 1189 h 1193"/>
                <a:gd name="T64" fmla="*/ 199 w 1364"/>
                <a:gd name="T65" fmla="*/ 1187 h 1193"/>
                <a:gd name="T66" fmla="*/ 195 w 1364"/>
                <a:gd name="T67" fmla="*/ 1184 h 1193"/>
                <a:gd name="T68" fmla="*/ 191 w 1364"/>
                <a:gd name="T69" fmla="*/ 1181 h 1193"/>
                <a:gd name="T70" fmla="*/ 187 w 1364"/>
                <a:gd name="T71" fmla="*/ 1178 h 1193"/>
                <a:gd name="T72" fmla="*/ 6 w 1364"/>
                <a:gd name="T73" fmla="*/ 992 h 1193"/>
                <a:gd name="T74" fmla="*/ 0 w 1364"/>
                <a:gd name="T75" fmla="*/ 961 h 1193"/>
                <a:gd name="T76" fmla="*/ 16 w 1364"/>
                <a:gd name="T77" fmla="*/ 930 h 1193"/>
                <a:gd name="T78" fmla="*/ 45 w 1364"/>
                <a:gd name="T79" fmla="*/ 916 h 1193"/>
                <a:gd name="T80" fmla="*/ 77 w 1364"/>
                <a:gd name="T81" fmla="*/ 921 h 1193"/>
                <a:gd name="T82" fmla="*/ 178 w 1364"/>
                <a:gd name="T83" fmla="*/ 1017 h 1193"/>
                <a:gd name="T84" fmla="*/ 206 w 1364"/>
                <a:gd name="T85" fmla="*/ 858 h 1193"/>
                <a:gd name="T86" fmla="*/ 256 w 1364"/>
                <a:gd name="T87" fmla="*/ 707 h 1193"/>
                <a:gd name="T88" fmla="*/ 327 w 1364"/>
                <a:gd name="T89" fmla="*/ 566 h 1193"/>
                <a:gd name="T90" fmla="*/ 415 w 1364"/>
                <a:gd name="T91" fmla="*/ 436 h 1193"/>
                <a:gd name="T92" fmla="*/ 519 w 1364"/>
                <a:gd name="T93" fmla="*/ 321 h 1193"/>
                <a:gd name="T94" fmla="*/ 638 w 1364"/>
                <a:gd name="T95" fmla="*/ 220 h 1193"/>
                <a:gd name="T96" fmla="*/ 769 w 1364"/>
                <a:gd name="T97" fmla="*/ 137 h 1193"/>
                <a:gd name="T98" fmla="*/ 913 w 1364"/>
                <a:gd name="T99" fmla="*/ 71 h 1193"/>
                <a:gd name="T100" fmla="*/ 1066 w 1364"/>
                <a:gd name="T101" fmla="*/ 26 h 1193"/>
                <a:gd name="T102" fmla="*/ 1227 w 1364"/>
                <a:gd name="T103" fmla="*/ 3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64" h="1193">
                  <a:moveTo>
                    <a:pt x="1311" y="0"/>
                  </a:moveTo>
                  <a:lnTo>
                    <a:pt x="1327" y="3"/>
                  </a:lnTo>
                  <a:lnTo>
                    <a:pt x="1343" y="10"/>
                  </a:lnTo>
                  <a:lnTo>
                    <a:pt x="1354" y="22"/>
                  </a:lnTo>
                  <a:lnTo>
                    <a:pt x="1362" y="37"/>
                  </a:lnTo>
                  <a:lnTo>
                    <a:pt x="1364" y="54"/>
                  </a:lnTo>
                  <a:lnTo>
                    <a:pt x="1362" y="70"/>
                  </a:lnTo>
                  <a:lnTo>
                    <a:pt x="1354" y="86"/>
                  </a:lnTo>
                  <a:lnTo>
                    <a:pt x="1343" y="97"/>
                  </a:lnTo>
                  <a:lnTo>
                    <a:pt x="1327" y="105"/>
                  </a:lnTo>
                  <a:lnTo>
                    <a:pt x="1311" y="107"/>
                  </a:lnTo>
                  <a:lnTo>
                    <a:pt x="1229" y="110"/>
                  </a:lnTo>
                  <a:lnTo>
                    <a:pt x="1149" y="120"/>
                  </a:lnTo>
                  <a:lnTo>
                    <a:pt x="1071" y="136"/>
                  </a:lnTo>
                  <a:lnTo>
                    <a:pt x="996" y="157"/>
                  </a:lnTo>
                  <a:lnTo>
                    <a:pt x="922" y="184"/>
                  </a:lnTo>
                  <a:lnTo>
                    <a:pt x="851" y="215"/>
                  </a:lnTo>
                  <a:lnTo>
                    <a:pt x="784" y="252"/>
                  </a:lnTo>
                  <a:lnTo>
                    <a:pt x="720" y="294"/>
                  </a:lnTo>
                  <a:lnTo>
                    <a:pt x="658" y="341"/>
                  </a:lnTo>
                  <a:lnTo>
                    <a:pt x="600" y="392"/>
                  </a:lnTo>
                  <a:lnTo>
                    <a:pt x="547" y="446"/>
                  </a:lnTo>
                  <a:lnTo>
                    <a:pt x="497" y="505"/>
                  </a:lnTo>
                  <a:lnTo>
                    <a:pt x="452" y="567"/>
                  </a:lnTo>
                  <a:lnTo>
                    <a:pt x="413" y="632"/>
                  </a:lnTo>
                  <a:lnTo>
                    <a:pt x="377" y="701"/>
                  </a:lnTo>
                  <a:lnTo>
                    <a:pt x="346" y="772"/>
                  </a:lnTo>
                  <a:lnTo>
                    <a:pt x="321" y="847"/>
                  </a:lnTo>
                  <a:lnTo>
                    <a:pt x="301" y="923"/>
                  </a:lnTo>
                  <a:lnTo>
                    <a:pt x="288" y="1002"/>
                  </a:lnTo>
                  <a:lnTo>
                    <a:pt x="358" y="930"/>
                  </a:lnTo>
                  <a:lnTo>
                    <a:pt x="372" y="921"/>
                  </a:lnTo>
                  <a:lnTo>
                    <a:pt x="388" y="916"/>
                  </a:lnTo>
                  <a:lnTo>
                    <a:pt x="404" y="916"/>
                  </a:lnTo>
                  <a:lnTo>
                    <a:pt x="421" y="921"/>
                  </a:lnTo>
                  <a:lnTo>
                    <a:pt x="434" y="930"/>
                  </a:lnTo>
                  <a:lnTo>
                    <a:pt x="444" y="944"/>
                  </a:lnTo>
                  <a:lnTo>
                    <a:pt x="449" y="961"/>
                  </a:lnTo>
                  <a:lnTo>
                    <a:pt x="449" y="977"/>
                  </a:lnTo>
                  <a:lnTo>
                    <a:pt x="444" y="992"/>
                  </a:lnTo>
                  <a:lnTo>
                    <a:pt x="434" y="1007"/>
                  </a:lnTo>
                  <a:lnTo>
                    <a:pt x="263" y="1178"/>
                  </a:lnTo>
                  <a:lnTo>
                    <a:pt x="263" y="1178"/>
                  </a:lnTo>
                  <a:lnTo>
                    <a:pt x="259" y="1181"/>
                  </a:lnTo>
                  <a:lnTo>
                    <a:pt x="256" y="1183"/>
                  </a:lnTo>
                  <a:lnTo>
                    <a:pt x="254" y="1184"/>
                  </a:lnTo>
                  <a:lnTo>
                    <a:pt x="252" y="1186"/>
                  </a:lnTo>
                  <a:lnTo>
                    <a:pt x="250" y="1187"/>
                  </a:lnTo>
                  <a:lnTo>
                    <a:pt x="247" y="1188"/>
                  </a:lnTo>
                  <a:lnTo>
                    <a:pt x="245" y="1189"/>
                  </a:lnTo>
                  <a:lnTo>
                    <a:pt x="243" y="1190"/>
                  </a:lnTo>
                  <a:lnTo>
                    <a:pt x="240" y="1191"/>
                  </a:lnTo>
                  <a:lnTo>
                    <a:pt x="238" y="1192"/>
                  </a:lnTo>
                  <a:lnTo>
                    <a:pt x="235" y="1192"/>
                  </a:lnTo>
                  <a:lnTo>
                    <a:pt x="232" y="1193"/>
                  </a:lnTo>
                  <a:lnTo>
                    <a:pt x="230" y="1193"/>
                  </a:lnTo>
                  <a:lnTo>
                    <a:pt x="225" y="1193"/>
                  </a:lnTo>
                  <a:lnTo>
                    <a:pt x="220" y="1193"/>
                  </a:lnTo>
                  <a:lnTo>
                    <a:pt x="217" y="1193"/>
                  </a:lnTo>
                  <a:lnTo>
                    <a:pt x="215" y="1192"/>
                  </a:lnTo>
                  <a:lnTo>
                    <a:pt x="212" y="1192"/>
                  </a:lnTo>
                  <a:lnTo>
                    <a:pt x="210" y="1191"/>
                  </a:lnTo>
                  <a:lnTo>
                    <a:pt x="206" y="1190"/>
                  </a:lnTo>
                  <a:lnTo>
                    <a:pt x="204" y="1189"/>
                  </a:lnTo>
                  <a:lnTo>
                    <a:pt x="201" y="1188"/>
                  </a:lnTo>
                  <a:lnTo>
                    <a:pt x="199" y="1187"/>
                  </a:lnTo>
                  <a:lnTo>
                    <a:pt x="197" y="1186"/>
                  </a:lnTo>
                  <a:lnTo>
                    <a:pt x="195" y="1184"/>
                  </a:lnTo>
                  <a:lnTo>
                    <a:pt x="192" y="1183"/>
                  </a:lnTo>
                  <a:lnTo>
                    <a:pt x="191" y="1181"/>
                  </a:lnTo>
                  <a:lnTo>
                    <a:pt x="187" y="1178"/>
                  </a:lnTo>
                  <a:lnTo>
                    <a:pt x="187" y="1178"/>
                  </a:lnTo>
                  <a:lnTo>
                    <a:pt x="16" y="1007"/>
                  </a:lnTo>
                  <a:lnTo>
                    <a:pt x="6" y="992"/>
                  </a:lnTo>
                  <a:lnTo>
                    <a:pt x="0" y="977"/>
                  </a:lnTo>
                  <a:lnTo>
                    <a:pt x="0" y="961"/>
                  </a:lnTo>
                  <a:lnTo>
                    <a:pt x="6" y="944"/>
                  </a:lnTo>
                  <a:lnTo>
                    <a:pt x="16" y="930"/>
                  </a:lnTo>
                  <a:lnTo>
                    <a:pt x="29" y="921"/>
                  </a:lnTo>
                  <a:lnTo>
                    <a:pt x="45" y="916"/>
                  </a:lnTo>
                  <a:lnTo>
                    <a:pt x="62" y="916"/>
                  </a:lnTo>
                  <a:lnTo>
                    <a:pt x="77" y="921"/>
                  </a:lnTo>
                  <a:lnTo>
                    <a:pt x="91" y="930"/>
                  </a:lnTo>
                  <a:lnTo>
                    <a:pt x="178" y="1017"/>
                  </a:lnTo>
                  <a:lnTo>
                    <a:pt x="189" y="936"/>
                  </a:lnTo>
                  <a:lnTo>
                    <a:pt x="206" y="858"/>
                  </a:lnTo>
                  <a:lnTo>
                    <a:pt x="229" y="781"/>
                  </a:lnTo>
                  <a:lnTo>
                    <a:pt x="256" y="707"/>
                  </a:lnTo>
                  <a:lnTo>
                    <a:pt x="289" y="635"/>
                  </a:lnTo>
                  <a:lnTo>
                    <a:pt x="327" y="566"/>
                  </a:lnTo>
                  <a:lnTo>
                    <a:pt x="369" y="500"/>
                  </a:lnTo>
                  <a:lnTo>
                    <a:pt x="415" y="436"/>
                  </a:lnTo>
                  <a:lnTo>
                    <a:pt x="465" y="377"/>
                  </a:lnTo>
                  <a:lnTo>
                    <a:pt x="519" y="321"/>
                  </a:lnTo>
                  <a:lnTo>
                    <a:pt x="577" y="269"/>
                  </a:lnTo>
                  <a:lnTo>
                    <a:pt x="638" y="220"/>
                  </a:lnTo>
                  <a:lnTo>
                    <a:pt x="702" y="176"/>
                  </a:lnTo>
                  <a:lnTo>
                    <a:pt x="769" y="137"/>
                  </a:lnTo>
                  <a:lnTo>
                    <a:pt x="840" y="102"/>
                  </a:lnTo>
                  <a:lnTo>
                    <a:pt x="913" y="71"/>
                  </a:lnTo>
                  <a:lnTo>
                    <a:pt x="989" y="47"/>
                  </a:lnTo>
                  <a:lnTo>
                    <a:pt x="1066" y="26"/>
                  </a:lnTo>
                  <a:lnTo>
                    <a:pt x="1146" y="12"/>
                  </a:lnTo>
                  <a:lnTo>
                    <a:pt x="1227" y="3"/>
                  </a:lnTo>
                  <a:lnTo>
                    <a:pt x="1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234613" y="1962151"/>
              <a:ext cx="158750" cy="180975"/>
            </a:xfrm>
            <a:custGeom>
              <a:avLst/>
              <a:gdLst>
                <a:gd name="T0" fmla="*/ 690 w 906"/>
                <a:gd name="T1" fmla="*/ 0 h 1021"/>
                <a:gd name="T2" fmla="*/ 720 w 906"/>
                <a:gd name="T3" fmla="*/ 16 h 1021"/>
                <a:gd name="T4" fmla="*/ 901 w 906"/>
                <a:gd name="T5" fmla="*/ 201 h 1021"/>
                <a:gd name="T6" fmla="*/ 906 w 906"/>
                <a:gd name="T7" fmla="*/ 233 h 1021"/>
                <a:gd name="T8" fmla="*/ 891 w 906"/>
                <a:gd name="T9" fmla="*/ 262 h 1021"/>
                <a:gd name="T10" fmla="*/ 708 w 906"/>
                <a:gd name="T11" fmla="*/ 443 h 1021"/>
                <a:gd name="T12" fmla="*/ 682 w 906"/>
                <a:gd name="T13" fmla="*/ 450 h 1021"/>
                <a:gd name="T14" fmla="*/ 655 w 906"/>
                <a:gd name="T15" fmla="*/ 443 h 1021"/>
                <a:gd name="T16" fmla="*/ 634 w 906"/>
                <a:gd name="T17" fmla="*/ 421 h 1021"/>
                <a:gd name="T18" fmla="*/ 629 w 906"/>
                <a:gd name="T19" fmla="*/ 388 h 1021"/>
                <a:gd name="T20" fmla="*/ 644 w 906"/>
                <a:gd name="T21" fmla="*/ 358 h 1021"/>
                <a:gd name="T22" fmla="*/ 655 w 906"/>
                <a:gd name="T23" fmla="*/ 293 h 1021"/>
                <a:gd name="T24" fmla="*/ 535 w 906"/>
                <a:gd name="T25" fmla="*/ 330 h 1021"/>
                <a:gd name="T26" fmla="*/ 425 w 906"/>
                <a:gd name="T27" fmla="*/ 387 h 1021"/>
                <a:gd name="T28" fmla="*/ 327 w 906"/>
                <a:gd name="T29" fmla="*/ 462 h 1021"/>
                <a:gd name="T30" fmla="*/ 244 w 906"/>
                <a:gd name="T31" fmla="*/ 554 h 1021"/>
                <a:gd name="T32" fmla="*/ 179 w 906"/>
                <a:gd name="T33" fmla="*/ 659 h 1021"/>
                <a:gd name="T34" fmla="*/ 133 w 906"/>
                <a:gd name="T35" fmla="*/ 777 h 1021"/>
                <a:gd name="T36" fmla="*/ 110 w 906"/>
                <a:gd name="T37" fmla="*/ 902 h 1021"/>
                <a:gd name="T38" fmla="*/ 104 w 906"/>
                <a:gd name="T39" fmla="*/ 985 h 1021"/>
                <a:gd name="T40" fmla="*/ 84 w 906"/>
                <a:gd name="T41" fmla="*/ 1011 h 1021"/>
                <a:gd name="T42" fmla="*/ 53 w 906"/>
                <a:gd name="T43" fmla="*/ 1021 h 1021"/>
                <a:gd name="T44" fmla="*/ 21 w 906"/>
                <a:gd name="T45" fmla="*/ 1011 h 1021"/>
                <a:gd name="T46" fmla="*/ 2 w 906"/>
                <a:gd name="T47" fmla="*/ 985 h 1021"/>
                <a:gd name="T48" fmla="*/ 2 w 906"/>
                <a:gd name="T49" fmla="*/ 899 h 1021"/>
                <a:gd name="T50" fmla="*/ 25 w 906"/>
                <a:gd name="T51" fmla="*/ 767 h 1021"/>
                <a:gd name="T52" fmla="*/ 68 w 906"/>
                <a:gd name="T53" fmla="*/ 643 h 1021"/>
                <a:gd name="T54" fmla="*/ 131 w 906"/>
                <a:gd name="T55" fmla="*/ 530 h 1021"/>
                <a:gd name="T56" fmla="*/ 211 w 906"/>
                <a:gd name="T57" fmla="*/ 429 h 1021"/>
                <a:gd name="T58" fmla="*/ 304 w 906"/>
                <a:gd name="T59" fmla="*/ 341 h 1021"/>
                <a:gd name="T60" fmla="*/ 413 w 906"/>
                <a:gd name="T61" fmla="*/ 270 h 1021"/>
                <a:gd name="T62" fmla="*/ 532 w 906"/>
                <a:gd name="T63" fmla="*/ 217 h 1021"/>
                <a:gd name="T64" fmla="*/ 659 w 906"/>
                <a:gd name="T65" fmla="*/ 183 h 1021"/>
                <a:gd name="T66" fmla="*/ 644 w 906"/>
                <a:gd name="T67" fmla="*/ 91 h 1021"/>
                <a:gd name="T68" fmla="*/ 629 w 906"/>
                <a:gd name="T69" fmla="*/ 62 h 1021"/>
                <a:gd name="T70" fmla="*/ 634 w 906"/>
                <a:gd name="T71" fmla="*/ 29 h 1021"/>
                <a:gd name="T72" fmla="*/ 657 w 906"/>
                <a:gd name="T73" fmla="*/ 5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6" h="1021">
                  <a:moveTo>
                    <a:pt x="674" y="0"/>
                  </a:moveTo>
                  <a:lnTo>
                    <a:pt x="690" y="0"/>
                  </a:lnTo>
                  <a:lnTo>
                    <a:pt x="705" y="5"/>
                  </a:lnTo>
                  <a:lnTo>
                    <a:pt x="720" y="16"/>
                  </a:lnTo>
                  <a:lnTo>
                    <a:pt x="891" y="187"/>
                  </a:lnTo>
                  <a:lnTo>
                    <a:pt x="901" y="201"/>
                  </a:lnTo>
                  <a:lnTo>
                    <a:pt x="906" y="217"/>
                  </a:lnTo>
                  <a:lnTo>
                    <a:pt x="906" y="233"/>
                  </a:lnTo>
                  <a:lnTo>
                    <a:pt x="901" y="249"/>
                  </a:lnTo>
                  <a:lnTo>
                    <a:pt x="891" y="262"/>
                  </a:lnTo>
                  <a:lnTo>
                    <a:pt x="720" y="434"/>
                  </a:lnTo>
                  <a:lnTo>
                    <a:pt x="708" y="443"/>
                  </a:lnTo>
                  <a:lnTo>
                    <a:pt x="695" y="448"/>
                  </a:lnTo>
                  <a:lnTo>
                    <a:pt x="682" y="450"/>
                  </a:lnTo>
                  <a:lnTo>
                    <a:pt x="668" y="448"/>
                  </a:lnTo>
                  <a:lnTo>
                    <a:pt x="655" y="443"/>
                  </a:lnTo>
                  <a:lnTo>
                    <a:pt x="644" y="434"/>
                  </a:lnTo>
                  <a:lnTo>
                    <a:pt x="634" y="421"/>
                  </a:lnTo>
                  <a:lnTo>
                    <a:pt x="629" y="404"/>
                  </a:lnTo>
                  <a:lnTo>
                    <a:pt x="629" y="388"/>
                  </a:lnTo>
                  <a:lnTo>
                    <a:pt x="634" y="373"/>
                  </a:lnTo>
                  <a:lnTo>
                    <a:pt x="644" y="358"/>
                  </a:lnTo>
                  <a:lnTo>
                    <a:pt x="720" y="283"/>
                  </a:lnTo>
                  <a:lnTo>
                    <a:pt x="655" y="293"/>
                  </a:lnTo>
                  <a:lnTo>
                    <a:pt x="594" y="308"/>
                  </a:lnTo>
                  <a:lnTo>
                    <a:pt x="535" y="330"/>
                  </a:lnTo>
                  <a:lnTo>
                    <a:pt x="478" y="356"/>
                  </a:lnTo>
                  <a:lnTo>
                    <a:pt x="425" y="387"/>
                  </a:lnTo>
                  <a:lnTo>
                    <a:pt x="374" y="423"/>
                  </a:lnTo>
                  <a:lnTo>
                    <a:pt x="327" y="462"/>
                  </a:lnTo>
                  <a:lnTo>
                    <a:pt x="284" y="506"/>
                  </a:lnTo>
                  <a:lnTo>
                    <a:pt x="244" y="554"/>
                  </a:lnTo>
                  <a:lnTo>
                    <a:pt x="210" y="605"/>
                  </a:lnTo>
                  <a:lnTo>
                    <a:pt x="179" y="659"/>
                  </a:lnTo>
                  <a:lnTo>
                    <a:pt x="154" y="716"/>
                  </a:lnTo>
                  <a:lnTo>
                    <a:pt x="133" y="777"/>
                  </a:lnTo>
                  <a:lnTo>
                    <a:pt x="119" y="839"/>
                  </a:lnTo>
                  <a:lnTo>
                    <a:pt x="110" y="902"/>
                  </a:lnTo>
                  <a:lnTo>
                    <a:pt x="107" y="968"/>
                  </a:lnTo>
                  <a:lnTo>
                    <a:pt x="104" y="985"/>
                  </a:lnTo>
                  <a:lnTo>
                    <a:pt x="96" y="1000"/>
                  </a:lnTo>
                  <a:lnTo>
                    <a:pt x="84" y="1011"/>
                  </a:lnTo>
                  <a:lnTo>
                    <a:pt x="70" y="1019"/>
                  </a:lnTo>
                  <a:lnTo>
                    <a:pt x="53" y="1021"/>
                  </a:lnTo>
                  <a:lnTo>
                    <a:pt x="36" y="1019"/>
                  </a:lnTo>
                  <a:lnTo>
                    <a:pt x="21" y="1011"/>
                  </a:lnTo>
                  <a:lnTo>
                    <a:pt x="10" y="1000"/>
                  </a:lnTo>
                  <a:lnTo>
                    <a:pt x="2" y="985"/>
                  </a:lnTo>
                  <a:lnTo>
                    <a:pt x="0" y="968"/>
                  </a:lnTo>
                  <a:lnTo>
                    <a:pt x="2" y="899"/>
                  </a:lnTo>
                  <a:lnTo>
                    <a:pt x="11" y="833"/>
                  </a:lnTo>
                  <a:lnTo>
                    <a:pt x="25" y="767"/>
                  </a:lnTo>
                  <a:lnTo>
                    <a:pt x="44" y="704"/>
                  </a:lnTo>
                  <a:lnTo>
                    <a:pt x="68" y="643"/>
                  </a:lnTo>
                  <a:lnTo>
                    <a:pt x="97" y="585"/>
                  </a:lnTo>
                  <a:lnTo>
                    <a:pt x="131" y="530"/>
                  </a:lnTo>
                  <a:lnTo>
                    <a:pt x="169" y="478"/>
                  </a:lnTo>
                  <a:lnTo>
                    <a:pt x="211" y="429"/>
                  </a:lnTo>
                  <a:lnTo>
                    <a:pt x="256" y="383"/>
                  </a:lnTo>
                  <a:lnTo>
                    <a:pt x="304" y="341"/>
                  </a:lnTo>
                  <a:lnTo>
                    <a:pt x="357" y="303"/>
                  </a:lnTo>
                  <a:lnTo>
                    <a:pt x="413" y="270"/>
                  </a:lnTo>
                  <a:lnTo>
                    <a:pt x="471" y="241"/>
                  </a:lnTo>
                  <a:lnTo>
                    <a:pt x="532" y="217"/>
                  </a:lnTo>
                  <a:lnTo>
                    <a:pt x="594" y="197"/>
                  </a:lnTo>
                  <a:lnTo>
                    <a:pt x="659" y="183"/>
                  </a:lnTo>
                  <a:lnTo>
                    <a:pt x="727" y="174"/>
                  </a:lnTo>
                  <a:lnTo>
                    <a:pt x="644" y="91"/>
                  </a:lnTo>
                  <a:lnTo>
                    <a:pt x="634" y="77"/>
                  </a:lnTo>
                  <a:lnTo>
                    <a:pt x="629" y="62"/>
                  </a:lnTo>
                  <a:lnTo>
                    <a:pt x="629" y="45"/>
                  </a:lnTo>
                  <a:lnTo>
                    <a:pt x="634" y="29"/>
                  </a:lnTo>
                  <a:lnTo>
                    <a:pt x="644" y="16"/>
                  </a:lnTo>
                  <a:lnTo>
                    <a:pt x="657" y="5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274300" y="2406651"/>
              <a:ext cx="49213" cy="23813"/>
            </a:xfrm>
            <a:custGeom>
              <a:avLst/>
              <a:gdLst>
                <a:gd name="T0" fmla="*/ 53 w 278"/>
                <a:gd name="T1" fmla="*/ 0 h 135"/>
                <a:gd name="T2" fmla="*/ 225 w 278"/>
                <a:gd name="T3" fmla="*/ 0 h 135"/>
                <a:gd name="T4" fmla="*/ 242 w 278"/>
                <a:gd name="T5" fmla="*/ 2 h 135"/>
                <a:gd name="T6" fmla="*/ 257 w 278"/>
                <a:gd name="T7" fmla="*/ 10 h 135"/>
                <a:gd name="T8" fmla="*/ 268 w 278"/>
                <a:gd name="T9" fmla="*/ 21 h 135"/>
                <a:gd name="T10" fmla="*/ 275 w 278"/>
                <a:gd name="T11" fmla="*/ 36 h 135"/>
                <a:gd name="T12" fmla="*/ 278 w 278"/>
                <a:gd name="T13" fmla="*/ 53 h 135"/>
                <a:gd name="T14" fmla="*/ 278 w 278"/>
                <a:gd name="T15" fmla="*/ 60 h 135"/>
                <a:gd name="T16" fmla="*/ 276 w 278"/>
                <a:gd name="T17" fmla="*/ 67 h 135"/>
                <a:gd name="T18" fmla="*/ 278 w 278"/>
                <a:gd name="T19" fmla="*/ 74 h 135"/>
                <a:gd name="T20" fmla="*/ 278 w 278"/>
                <a:gd name="T21" fmla="*/ 81 h 135"/>
                <a:gd name="T22" fmla="*/ 275 w 278"/>
                <a:gd name="T23" fmla="*/ 99 h 135"/>
                <a:gd name="T24" fmla="*/ 268 w 278"/>
                <a:gd name="T25" fmla="*/ 113 h 135"/>
                <a:gd name="T26" fmla="*/ 257 w 278"/>
                <a:gd name="T27" fmla="*/ 125 h 135"/>
                <a:gd name="T28" fmla="*/ 242 w 278"/>
                <a:gd name="T29" fmla="*/ 132 h 135"/>
                <a:gd name="T30" fmla="*/ 225 w 278"/>
                <a:gd name="T31" fmla="*/ 135 h 135"/>
                <a:gd name="T32" fmla="*/ 53 w 278"/>
                <a:gd name="T33" fmla="*/ 135 h 135"/>
                <a:gd name="T34" fmla="*/ 37 w 278"/>
                <a:gd name="T35" fmla="*/ 132 h 135"/>
                <a:gd name="T36" fmla="*/ 21 w 278"/>
                <a:gd name="T37" fmla="*/ 125 h 135"/>
                <a:gd name="T38" fmla="*/ 10 w 278"/>
                <a:gd name="T39" fmla="*/ 113 h 135"/>
                <a:gd name="T40" fmla="*/ 2 w 278"/>
                <a:gd name="T41" fmla="*/ 99 h 135"/>
                <a:gd name="T42" fmla="*/ 0 w 278"/>
                <a:gd name="T43" fmla="*/ 81 h 135"/>
                <a:gd name="T44" fmla="*/ 0 w 278"/>
                <a:gd name="T45" fmla="*/ 74 h 135"/>
                <a:gd name="T46" fmla="*/ 2 w 278"/>
                <a:gd name="T47" fmla="*/ 67 h 135"/>
                <a:gd name="T48" fmla="*/ 0 w 278"/>
                <a:gd name="T49" fmla="*/ 60 h 135"/>
                <a:gd name="T50" fmla="*/ 0 w 278"/>
                <a:gd name="T51" fmla="*/ 53 h 135"/>
                <a:gd name="T52" fmla="*/ 2 w 278"/>
                <a:gd name="T53" fmla="*/ 36 h 135"/>
                <a:gd name="T54" fmla="*/ 10 w 278"/>
                <a:gd name="T55" fmla="*/ 21 h 135"/>
                <a:gd name="T56" fmla="*/ 21 w 278"/>
                <a:gd name="T57" fmla="*/ 10 h 135"/>
                <a:gd name="T58" fmla="*/ 37 w 278"/>
                <a:gd name="T59" fmla="*/ 2 h 135"/>
                <a:gd name="T60" fmla="*/ 53 w 278"/>
                <a:gd name="T6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8" h="135">
                  <a:moveTo>
                    <a:pt x="53" y="0"/>
                  </a:moveTo>
                  <a:lnTo>
                    <a:pt x="225" y="0"/>
                  </a:lnTo>
                  <a:lnTo>
                    <a:pt x="242" y="2"/>
                  </a:lnTo>
                  <a:lnTo>
                    <a:pt x="257" y="10"/>
                  </a:lnTo>
                  <a:lnTo>
                    <a:pt x="268" y="21"/>
                  </a:lnTo>
                  <a:lnTo>
                    <a:pt x="275" y="36"/>
                  </a:lnTo>
                  <a:lnTo>
                    <a:pt x="278" y="53"/>
                  </a:lnTo>
                  <a:lnTo>
                    <a:pt x="278" y="60"/>
                  </a:lnTo>
                  <a:lnTo>
                    <a:pt x="276" y="67"/>
                  </a:lnTo>
                  <a:lnTo>
                    <a:pt x="278" y="74"/>
                  </a:lnTo>
                  <a:lnTo>
                    <a:pt x="278" y="81"/>
                  </a:lnTo>
                  <a:lnTo>
                    <a:pt x="275" y="99"/>
                  </a:lnTo>
                  <a:lnTo>
                    <a:pt x="268" y="113"/>
                  </a:lnTo>
                  <a:lnTo>
                    <a:pt x="257" y="125"/>
                  </a:lnTo>
                  <a:lnTo>
                    <a:pt x="242" y="132"/>
                  </a:lnTo>
                  <a:lnTo>
                    <a:pt x="225" y="135"/>
                  </a:lnTo>
                  <a:lnTo>
                    <a:pt x="53" y="135"/>
                  </a:lnTo>
                  <a:lnTo>
                    <a:pt x="37" y="132"/>
                  </a:lnTo>
                  <a:lnTo>
                    <a:pt x="21" y="125"/>
                  </a:lnTo>
                  <a:lnTo>
                    <a:pt x="10" y="113"/>
                  </a:lnTo>
                  <a:lnTo>
                    <a:pt x="2" y="99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2" y="67"/>
                  </a:lnTo>
                  <a:lnTo>
                    <a:pt x="0" y="60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0102850" y="1897063"/>
              <a:ext cx="442913" cy="593725"/>
            </a:xfrm>
            <a:custGeom>
              <a:avLst/>
              <a:gdLst>
                <a:gd name="T0" fmla="*/ 107 w 2508"/>
                <a:gd name="T1" fmla="*/ 2852 h 3366"/>
                <a:gd name="T2" fmla="*/ 1481 w 2508"/>
                <a:gd name="T3" fmla="*/ 1228 h 3366"/>
                <a:gd name="T4" fmla="*/ 1444 w 2508"/>
                <a:gd name="T5" fmla="*/ 2162 h 3366"/>
                <a:gd name="T6" fmla="*/ 1391 w 2508"/>
                <a:gd name="T7" fmla="*/ 2216 h 3366"/>
                <a:gd name="T8" fmla="*/ 1086 w 2508"/>
                <a:gd name="T9" fmla="*/ 2252 h 3366"/>
                <a:gd name="T10" fmla="*/ 1050 w 2508"/>
                <a:gd name="T11" fmla="*/ 2380 h 3366"/>
                <a:gd name="T12" fmla="*/ 1105 w 2508"/>
                <a:gd name="T13" fmla="*/ 2482 h 3366"/>
                <a:gd name="T14" fmla="*/ 1407 w 2508"/>
                <a:gd name="T15" fmla="*/ 2506 h 3366"/>
                <a:gd name="T16" fmla="*/ 1444 w 2508"/>
                <a:gd name="T17" fmla="*/ 3259 h 3366"/>
                <a:gd name="T18" fmla="*/ 2379 w 2508"/>
                <a:gd name="T19" fmla="*/ 2035 h 3366"/>
                <a:gd name="T20" fmla="*/ 2277 w 2508"/>
                <a:gd name="T21" fmla="*/ 1980 h 3366"/>
                <a:gd name="T22" fmla="*/ 2132 w 2508"/>
                <a:gd name="T23" fmla="*/ 2206 h 3366"/>
                <a:gd name="T24" fmla="*/ 2057 w 2508"/>
                <a:gd name="T25" fmla="*/ 2194 h 3366"/>
                <a:gd name="T26" fmla="*/ 1799 w 2508"/>
                <a:gd name="T27" fmla="*/ 2162 h 3366"/>
                <a:gd name="T28" fmla="*/ 1745 w 2508"/>
                <a:gd name="T29" fmla="*/ 2216 h 3366"/>
                <a:gd name="T30" fmla="*/ 1692 w 2508"/>
                <a:gd name="T31" fmla="*/ 2162 h 3366"/>
                <a:gd name="T32" fmla="*/ 1655 w 2508"/>
                <a:gd name="T33" fmla="*/ 1228 h 3366"/>
                <a:gd name="T34" fmla="*/ 1540 w 2508"/>
                <a:gd name="T35" fmla="*/ 993 h 3366"/>
                <a:gd name="T36" fmla="*/ 1328 w 2508"/>
                <a:gd name="T37" fmla="*/ 1066 h 3366"/>
                <a:gd name="T38" fmla="*/ 1206 w 2508"/>
                <a:gd name="T39" fmla="*/ 1247 h 3366"/>
                <a:gd name="T40" fmla="*/ 1216 w 2508"/>
                <a:gd name="T41" fmla="*/ 1462 h 3366"/>
                <a:gd name="T42" fmla="*/ 1337 w 2508"/>
                <a:gd name="T43" fmla="*/ 1621 h 3366"/>
                <a:gd name="T44" fmla="*/ 1382 w 2508"/>
                <a:gd name="T45" fmla="*/ 1179 h 3366"/>
                <a:gd name="T46" fmla="*/ 1531 w 2508"/>
                <a:gd name="T47" fmla="*/ 1087 h 3366"/>
                <a:gd name="T48" fmla="*/ 1704 w 2508"/>
                <a:gd name="T49" fmla="*/ 1129 h 3366"/>
                <a:gd name="T50" fmla="*/ 1796 w 2508"/>
                <a:gd name="T51" fmla="*/ 1278 h 3366"/>
                <a:gd name="T52" fmla="*/ 1863 w 2508"/>
                <a:gd name="T53" fmla="*/ 1465 h 3366"/>
                <a:gd name="T54" fmla="*/ 1874 w 2508"/>
                <a:gd name="T55" fmla="*/ 1247 h 3366"/>
                <a:gd name="T56" fmla="*/ 1751 w 2508"/>
                <a:gd name="T57" fmla="*/ 1066 h 3366"/>
                <a:gd name="T58" fmla="*/ 1540 w 2508"/>
                <a:gd name="T59" fmla="*/ 993 h 3366"/>
                <a:gd name="T60" fmla="*/ 1174 w 2508"/>
                <a:gd name="T61" fmla="*/ 2610 h 3366"/>
                <a:gd name="T62" fmla="*/ 1011 w 2508"/>
                <a:gd name="T63" fmla="*/ 2543 h 3366"/>
                <a:gd name="T64" fmla="*/ 943 w 2508"/>
                <a:gd name="T65" fmla="*/ 2380 h 3366"/>
                <a:gd name="T66" fmla="*/ 988 w 2508"/>
                <a:gd name="T67" fmla="*/ 2204 h 3366"/>
                <a:gd name="T68" fmla="*/ 1136 w 2508"/>
                <a:gd name="T69" fmla="*/ 2112 h 3366"/>
                <a:gd name="T70" fmla="*/ 1252 w 2508"/>
                <a:gd name="T71" fmla="*/ 1691 h 3366"/>
                <a:gd name="T72" fmla="*/ 1112 w 2508"/>
                <a:gd name="T73" fmla="*/ 1490 h 3366"/>
                <a:gd name="T74" fmla="*/ 1098 w 2508"/>
                <a:gd name="T75" fmla="*/ 1236 h 3366"/>
                <a:gd name="T76" fmla="*/ 1219 w 2508"/>
                <a:gd name="T77" fmla="*/ 1019 h 3366"/>
                <a:gd name="T78" fmla="*/ 1436 w 2508"/>
                <a:gd name="T79" fmla="*/ 899 h 3366"/>
                <a:gd name="T80" fmla="*/ 1693 w 2508"/>
                <a:gd name="T81" fmla="*/ 913 h 3366"/>
                <a:gd name="T82" fmla="*/ 1894 w 2508"/>
                <a:gd name="T83" fmla="*/ 1057 h 3366"/>
                <a:gd name="T84" fmla="*/ 1991 w 2508"/>
                <a:gd name="T85" fmla="*/ 1287 h 3366"/>
                <a:gd name="T86" fmla="*/ 1952 w 2508"/>
                <a:gd name="T87" fmla="*/ 1529 h 3366"/>
                <a:gd name="T88" fmla="*/ 1799 w 2508"/>
                <a:gd name="T89" fmla="*/ 1713 h 3366"/>
                <a:gd name="T90" fmla="*/ 53 w 2508"/>
                <a:gd name="T91" fmla="*/ 0 h 3366"/>
                <a:gd name="T92" fmla="*/ 2276 w 2508"/>
                <a:gd name="T93" fmla="*/ 37 h 3366"/>
                <a:gd name="T94" fmla="*/ 2385 w 2508"/>
                <a:gd name="T95" fmla="*/ 1899 h 3366"/>
                <a:gd name="T96" fmla="*/ 2497 w 2508"/>
                <a:gd name="T97" fmla="*/ 2031 h 3366"/>
                <a:gd name="T98" fmla="*/ 2498 w 2508"/>
                <a:gd name="T99" fmla="*/ 3344 h 3366"/>
                <a:gd name="T100" fmla="*/ 1374 w 2508"/>
                <a:gd name="T101" fmla="*/ 3363 h 3366"/>
                <a:gd name="T102" fmla="*/ 1337 w 2508"/>
                <a:gd name="T103" fmla="*/ 3195 h 3366"/>
                <a:gd name="T104" fmla="*/ 3 w 2508"/>
                <a:gd name="T105" fmla="*/ 3158 h 3366"/>
                <a:gd name="T106" fmla="*/ 21 w 2508"/>
                <a:gd name="T107" fmla="*/ 1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8" h="3366">
                  <a:moveTo>
                    <a:pt x="107" y="2852"/>
                  </a:moveTo>
                  <a:lnTo>
                    <a:pt x="107" y="3088"/>
                  </a:lnTo>
                  <a:lnTo>
                    <a:pt x="1337" y="3088"/>
                  </a:lnTo>
                  <a:lnTo>
                    <a:pt x="1337" y="2852"/>
                  </a:lnTo>
                  <a:lnTo>
                    <a:pt x="107" y="2852"/>
                  </a:lnTo>
                  <a:close/>
                  <a:moveTo>
                    <a:pt x="1568" y="1192"/>
                  </a:moveTo>
                  <a:lnTo>
                    <a:pt x="1543" y="1194"/>
                  </a:lnTo>
                  <a:lnTo>
                    <a:pt x="1520" y="1202"/>
                  </a:lnTo>
                  <a:lnTo>
                    <a:pt x="1499" y="1213"/>
                  </a:lnTo>
                  <a:lnTo>
                    <a:pt x="1481" y="1228"/>
                  </a:lnTo>
                  <a:lnTo>
                    <a:pt x="1466" y="1246"/>
                  </a:lnTo>
                  <a:lnTo>
                    <a:pt x="1454" y="1268"/>
                  </a:lnTo>
                  <a:lnTo>
                    <a:pt x="1447" y="1290"/>
                  </a:lnTo>
                  <a:lnTo>
                    <a:pt x="1444" y="1316"/>
                  </a:lnTo>
                  <a:lnTo>
                    <a:pt x="1444" y="2162"/>
                  </a:lnTo>
                  <a:lnTo>
                    <a:pt x="1442" y="2180"/>
                  </a:lnTo>
                  <a:lnTo>
                    <a:pt x="1434" y="2194"/>
                  </a:lnTo>
                  <a:lnTo>
                    <a:pt x="1423" y="2206"/>
                  </a:lnTo>
                  <a:lnTo>
                    <a:pt x="1407" y="2213"/>
                  </a:lnTo>
                  <a:lnTo>
                    <a:pt x="1391" y="2216"/>
                  </a:lnTo>
                  <a:lnTo>
                    <a:pt x="1174" y="2216"/>
                  </a:lnTo>
                  <a:lnTo>
                    <a:pt x="1149" y="2219"/>
                  </a:lnTo>
                  <a:lnTo>
                    <a:pt x="1126" y="2226"/>
                  </a:lnTo>
                  <a:lnTo>
                    <a:pt x="1105" y="2238"/>
                  </a:lnTo>
                  <a:lnTo>
                    <a:pt x="1086" y="2252"/>
                  </a:lnTo>
                  <a:lnTo>
                    <a:pt x="1072" y="2271"/>
                  </a:lnTo>
                  <a:lnTo>
                    <a:pt x="1060" y="2292"/>
                  </a:lnTo>
                  <a:lnTo>
                    <a:pt x="1053" y="2315"/>
                  </a:lnTo>
                  <a:lnTo>
                    <a:pt x="1050" y="2340"/>
                  </a:lnTo>
                  <a:lnTo>
                    <a:pt x="1050" y="2380"/>
                  </a:lnTo>
                  <a:lnTo>
                    <a:pt x="1053" y="2404"/>
                  </a:lnTo>
                  <a:lnTo>
                    <a:pt x="1060" y="2428"/>
                  </a:lnTo>
                  <a:lnTo>
                    <a:pt x="1072" y="2449"/>
                  </a:lnTo>
                  <a:lnTo>
                    <a:pt x="1086" y="2467"/>
                  </a:lnTo>
                  <a:lnTo>
                    <a:pt x="1105" y="2482"/>
                  </a:lnTo>
                  <a:lnTo>
                    <a:pt x="1126" y="2494"/>
                  </a:lnTo>
                  <a:lnTo>
                    <a:pt x="1149" y="2501"/>
                  </a:lnTo>
                  <a:lnTo>
                    <a:pt x="1174" y="2503"/>
                  </a:lnTo>
                  <a:lnTo>
                    <a:pt x="1391" y="2503"/>
                  </a:lnTo>
                  <a:lnTo>
                    <a:pt x="1407" y="2506"/>
                  </a:lnTo>
                  <a:lnTo>
                    <a:pt x="1423" y="2513"/>
                  </a:lnTo>
                  <a:lnTo>
                    <a:pt x="1434" y="2526"/>
                  </a:lnTo>
                  <a:lnTo>
                    <a:pt x="1442" y="2540"/>
                  </a:lnTo>
                  <a:lnTo>
                    <a:pt x="1444" y="2557"/>
                  </a:lnTo>
                  <a:lnTo>
                    <a:pt x="1444" y="3259"/>
                  </a:lnTo>
                  <a:lnTo>
                    <a:pt x="2401" y="3259"/>
                  </a:lnTo>
                  <a:lnTo>
                    <a:pt x="2401" y="2103"/>
                  </a:lnTo>
                  <a:lnTo>
                    <a:pt x="2399" y="2079"/>
                  </a:lnTo>
                  <a:lnTo>
                    <a:pt x="2392" y="2055"/>
                  </a:lnTo>
                  <a:lnTo>
                    <a:pt x="2379" y="2035"/>
                  </a:lnTo>
                  <a:lnTo>
                    <a:pt x="2365" y="2017"/>
                  </a:lnTo>
                  <a:lnTo>
                    <a:pt x="2347" y="2001"/>
                  </a:lnTo>
                  <a:lnTo>
                    <a:pt x="2325" y="1990"/>
                  </a:lnTo>
                  <a:lnTo>
                    <a:pt x="2302" y="1983"/>
                  </a:lnTo>
                  <a:lnTo>
                    <a:pt x="2277" y="1980"/>
                  </a:lnTo>
                  <a:lnTo>
                    <a:pt x="2154" y="1980"/>
                  </a:lnTo>
                  <a:lnTo>
                    <a:pt x="2154" y="2162"/>
                  </a:lnTo>
                  <a:lnTo>
                    <a:pt x="2151" y="2180"/>
                  </a:lnTo>
                  <a:lnTo>
                    <a:pt x="2143" y="2194"/>
                  </a:lnTo>
                  <a:lnTo>
                    <a:pt x="2132" y="2206"/>
                  </a:lnTo>
                  <a:lnTo>
                    <a:pt x="2117" y="2213"/>
                  </a:lnTo>
                  <a:lnTo>
                    <a:pt x="2100" y="2216"/>
                  </a:lnTo>
                  <a:lnTo>
                    <a:pt x="2083" y="2213"/>
                  </a:lnTo>
                  <a:lnTo>
                    <a:pt x="2068" y="2206"/>
                  </a:lnTo>
                  <a:lnTo>
                    <a:pt x="2057" y="2194"/>
                  </a:lnTo>
                  <a:lnTo>
                    <a:pt x="2049" y="2180"/>
                  </a:lnTo>
                  <a:lnTo>
                    <a:pt x="2046" y="2162"/>
                  </a:lnTo>
                  <a:lnTo>
                    <a:pt x="2046" y="1980"/>
                  </a:lnTo>
                  <a:lnTo>
                    <a:pt x="1799" y="1980"/>
                  </a:lnTo>
                  <a:lnTo>
                    <a:pt x="1799" y="2162"/>
                  </a:lnTo>
                  <a:lnTo>
                    <a:pt x="1796" y="2180"/>
                  </a:lnTo>
                  <a:lnTo>
                    <a:pt x="1789" y="2194"/>
                  </a:lnTo>
                  <a:lnTo>
                    <a:pt x="1777" y="2206"/>
                  </a:lnTo>
                  <a:lnTo>
                    <a:pt x="1762" y="2213"/>
                  </a:lnTo>
                  <a:lnTo>
                    <a:pt x="1745" y="2216"/>
                  </a:lnTo>
                  <a:lnTo>
                    <a:pt x="1729" y="2213"/>
                  </a:lnTo>
                  <a:lnTo>
                    <a:pt x="1713" y="2206"/>
                  </a:lnTo>
                  <a:lnTo>
                    <a:pt x="1702" y="2194"/>
                  </a:lnTo>
                  <a:lnTo>
                    <a:pt x="1694" y="2180"/>
                  </a:lnTo>
                  <a:lnTo>
                    <a:pt x="1692" y="2162"/>
                  </a:lnTo>
                  <a:lnTo>
                    <a:pt x="1692" y="1316"/>
                  </a:lnTo>
                  <a:lnTo>
                    <a:pt x="1689" y="1290"/>
                  </a:lnTo>
                  <a:lnTo>
                    <a:pt x="1682" y="1268"/>
                  </a:lnTo>
                  <a:lnTo>
                    <a:pt x="1671" y="1246"/>
                  </a:lnTo>
                  <a:lnTo>
                    <a:pt x="1655" y="1228"/>
                  </a:lnTo>
                  <a:lnTo>
                    <a:pt x="1637" y="1213"/>
                  </a:lnTo>
                  <a:lnTo>
                    <a:pt x="1617" y="1202"/>
                  </a:lnTo>
                  <a:lnTo>
                    <a:pt x="1593" y="1194"/>
                  </a:lnTo>
                  <a:lnTo>
                    <a:pt x="1568" y="1192"/>
                  </a:lnTo>
                  <a:close/>
                  <a:moveTo>
                    <a:pt x="1540" y="993"/>
                  </a:moveTo>
                  <a:lnTo>
                    <a:pt x="1493" y="997"/>
                  </a:lnTo>
                  <a:lnTo>
                    <a:pt x="1448" y="1006"/>
                  </a:lnTo>
                  <a:lnTo>
                    <a:pt x="1405" y="1021"/>
                  </a:lnTo>
                  <a:lnTo>
                    <a:pt x="1365" y="1040"/>
                  </a:lnTo>
                  <a:lnTo>
                    <a:pt x="1328" y="1066"/>
                  </a:lnTo>
                  <a:lnTo>
                    <a:pt x="1295" y="1095"/>
                  </a:lnTo>
                  <a:lnTo>
                    <a:pt x="1266" y="1128"/>
                  </a:lnTo>
                  <a:lnTo>
                    <a:pt x="1240" y="1165"/>
                  </a:lnTo>
                  <a:lnTo>
                    <a:pt x="1221" y="1206"/>
                  </a:lnTo>
                  <a:lnTo>
                    <a:pt x="1206" y="1247"/>
                  </a:lnTo>
                  <a:lnTo>
                    <a:pt x="1196" y="1293"/>
                  </a:lnTo>
                  <a:lnTo>
                    <a:pt x="1193" y="1340"/>
                  </a:lnTo>
                  <a:lnTo>
                    <a:pt x="1195" y="1382"/>
                  </a:lnTo>
                  <a:lnTo>
                    <a:pt x="1203" y="1423"/>
                  </a:lnTo>
                  <a:lnTo>
                    <a:pt x="1216" y="1462"/>
                  </a:lnTo>
                  <a:lnTo>
                    <a:pt x="1232" y="1499"/>
                  </a:lnTo>
                  <a:lnTo>
                    <a:pt x="1252" y="1534"/>
                  </a:lnTo>
                  <a:lnTo>
                    <a:pt x="1277" y="1567"/>
                  </a:lnTo>
                  <a:lnTo>
                    <a:pt x="1305" y="1595"/>
                  </a:lnTo>
                  <a:lnTo>
                    <a:pt x="1337" y="1621"/>
                  </a:lnTo>
                  <a:lnTo>
                    <a:pt x="1337" y="1316"/>
                  </a:lnTo>
                  <a:lnTo>
                    <a:pt x="1340" y="1278"/>
                  </a:lnTo>
                  <a:lnTo>
                    <a:pt x="1349" y="1242"/>
                  </a:lnTo>
                  <a:lnTo>
                    <a:pt x="1363" y="1210"/>
                  </a:lnTo>
                  <a:lnTo>
                    <a:pt x="1382" y="1179"/>
                  </a:lnTo>
                  <a:lnTo>
                    <a:pt x="1404" y="1153"/>
                  </a:lnTo>
                  <a:lnTo>
                    <a:pt x="1432" y="1129"/>
                  </a:lnTo>
                  <a:lnTo>
                    <a:pt x="1463" y="1111"/>
                  </a:lnTo>
                  <a:lnTo>
                    <a:pt x="1495" y="1097"/>
                  </a:lnTo>
                  <a:lnTo>
                    <a:pt x="1531" y="1087"/>
                  </a:lnTo>
                  <a:lnTo>
                    <a:pt x="1568" y="1084"/>
                  </a:lnTo>
                  <a:lnTo>
                    <a:pt x="1605" y="1087"/>
                  </a:lnTo>
                  <a:lnTo>
                    <a:pt x="1641" y="1097"/>
                  </a:lnTo>
                  <a:lnTo>
                    <a:pt x="1674" y="1111"/>
                  </a:lnTo>
                  <a:lnTo>
                    <a:pt x="1704" y="1129"/>
                  </a:lnTo>
                  <a:lnTo>
                    <a:pt x="1731" y="1153"/>
                  </a:lnTo>
                  <a:lnTo>
                    <a:pt x="1754" y="1179"/>
                  </a:lnTo>
                  <a:lnTo>
                    <a:pt x="1774" y="1210"/>
                  </a:lnTo>
                  <a:lnTo>
                    <a:pt x="1787" y="1242"/>
                  </a:lnTo>
                  <a:lnTo>
                    <a:pt x="1796" y="1278"/>
                  </a:lnTo>
                  <a:lnTo>
                    <a:pt x="1799" y="1316"/>
                  </a:lnTo>
                  <a:lnTo>
                    <a:pt x="1799" y="1571"/>
                  </a:lnTo>
                  <a:lnTo>
                    <a:pt x="1825" y="1537"/>
                  </a:lnTo>
                  <a:lnTo>
                    <a:pt x="1846" y="1502"/>
                  </a:lnTo>
                  <a:lnTo>
                    <a:pt x="1863" y="1465"/>
                  </a:lnTo>
                  <a:lnTo>
                    <a:pt x="1877" y="1425"/>
                  </a:lnTo>
                  <a:lnTo>
                    <a:pt x="1884" y="1383"/>
                  </a:lnTo>
                  <a:lnTo>
                    <a:pt x="1887" y="1340"/>
                  </a:lnTo>
                  <a:lnTo>
                    <a:pt x="1884" y="1293"/>
                  </a:lnTo>
                  <a:lnTo>
                    <a:pt x="1874" y="1247"/>
                  </a:lnTo>
                  <a:lnTo>
                    <a:pt x="1859" y="1206"/>
                  </a:lnTo>
                  <a:lnTo>
                    <a:pt x="1839" y="1165"/>
                  </a:lnTo>
                  <a:lnTo>
                    <a:pt x="1814" y="1128"/>
                  </a:lnTo>
                  <a:lnTo>
                    <a:pt x="1785" y="1095"/>
                  </a:lnTo>
                  <a:lnTo>
                    <a:pt x="1751" y="1066"/>
                  </a:lnTo>
                  <a:lnTo>
                    <a:pt x="1714" y="1040"/>
                  </a:lnTo>
                  <a:lnTo>
                    <a:pt x="1675" y="1021"/>
                  </a:lnTo>
                  <a:lnTo>
                    <a:pt x="1632" y="1006"/>
                  </a:lnTo>
                  <a:lnTo>
                    <a:pt x="1587" y="997"/>
                  </a:lnTo>
                  <a:lnTo>
                    <a:pt x="1540" y="993"/>
                  </a:lnTo>
                  <a:close/>
                  <a:moveTo>
                    <a:pt x="107" y="107"/>
                  </a:moveTo>
                  <a:lnTo>
                    <a:pt x="107" y="2744"/>
                  </a:lnTo>
                  <a:lnTo>
                    <a:pt x="1337" y="2744"/>
                  </a:lnTo>
                  <a:lnTo>
                    <a:pt x="1337" y="2610"/>
                  </a:lnTo>
                  <a:lnTo>
                    <a:pt x="1174" y="2610"/>
                  </a:lnTo>
                  <a:lnTo>
                    <a:pt x="1136" y="2607"/>
                  </a:lnTo>
                  <a:lnTo>
                    <a:pt x="1101" y="2599"/>
                  </a:lnTo>
                  <a:lnTo>
                    <a:pt x="1068" y="2585"/>
                  </a:lnTo>
                  <a:lnTo>
                    <a:pt x="1038" y="2565"/>
                  </a:lnTo>
                  <a:lnTo>
                    <a:pt x="1011" y="2543"/>
                  </a:lnTo>
                  <a:lnTo>
                    <a:pt x="988" y="2515"/>
                  </a:lnTo>
                  <a:lnTo>
                    <a:pt x="969" y="2486"/>
                  </a:lnTo>
                  <a:lnTo>
                    <a:pt x="955" y="2452"/>
                  </a:lnTo>
                  <a:lnTo>
                    <a:pt x="946" y="2417"/>
                  </a:lnTo>
                  <a:lnTo>
                    <a:pt x="943" y="2380"/>
                  </a:lnTo>
                  <a:lnTo>
                    <a:pt x="943" y="2340"/>
                  </a:lnTo>
                  <a:lnTo>
                    <a:pt x="946" y="2303"/>
                  </a:lnTo>
                  <a:lnTo>
                    <a:pt x="955" y="2267"/>
                  </a:lnTo>
                  <a:lnTo>
                    <a:pt x="969" y="2234"/>
                  </a:lnTo>
                  <a:lnTo>
                    <a:pt x="988" y="2204"/>
                  </a:lnTo>
                  <a:lnTo>
                    <a:pt x="1011" y="2177"/>
                  </a:lnTo>
                  <a:lnTo>
                    <a:pt x="1038" y="2154"/>
                  </a:lnTo>
                  <a:lnTo>
                    <a:pt x="1068" y="2135"/>
                  </a:lnTo>
                  <a:lnTo>
                    <a:pt x="1101" y="2121"/>
                  </a:lnTo>
                  <a:lnTo>
                    <a:pt x="1136" y="2112"/>
                  </a:lnTo>
                  <a:lnTo>
                    <a:pt x="1174" y="2109"/>
                  </a:lnTo>
                  <a:lnTo>
                    <a:pt x="1337" y="2109"/>
                  </a:lnTo>
                  <a:lnTo>
                    <a:pt x="1337" y="1746"/>
                  </a:lnTo>
                  <a:lnTo>
                    <a:pt x="1293" y="1721"/>
                  </a:lnTo>
                  <a:lnTo>
                    <a:pt x="1252" y="1691"/>
                  </a:lnTo>
                  <a:lnTo>
                    <a:pt x="1215" y="1658"/>
                  </a:lnTo>
                  <a:lnTo>
                    <a:pt x="1182" y="1620"/>
                  </a:lnTo>
                  <a:lnTo>
                    <a:pt x="1155" y="1580"/>
                  </a:lnTo>
                  <a:lnTo>
                    <a:pt x="1130" y="1536"/>
                  </a:lnTo>
                  <a:lnTo>
                    <a:pt x="1112" y="1490"/>
                  </a:lnTo>
                  <a:lnTo>
                    <a:pt x="1097" y="1441"/>
                  </a:lnTo>
                  <a:lnTo>
                    <a:pt x="1089" y="1391"/>
                  </a:lnTo>
                  <a:lnTo>
                    <a:pt x="1086" y="1340"/>
                  </a:lnTo>
                  <a:lnTo>
                    <a:pt x="1089" y="1287"/>
                  </a:lnTo>
                  <a:lnTo>
                    <a:pt x="1098" y="1236"/>
                  </a:lnTo>
                  <a:lnTo>
                    <a:pt x="1113" y="1187"/>
                  </a:lnTo>
                  <a:lnTo>
                    <a:pt x="1132" y="1140"/>
                  </a:lnTo>
                  <a:lnTo>
                    <a:pt x="1157" y="1097"/>
                  </a:lnTo>
                  <a:lnTo>
                    <a:pt x="1186" y="1057"/>
                  </a:lnTo>
                  <a:lnTo>
                    <a:pt x="1219" y="1019"/>
                  </a:lnTo>
                  <a:lnTo>
                    <a:pt x="1257" y="986"/>
                  </a:lnTo>
                  <a:lnTo>
                    <a:pt x="1296" y="957"/>
                  </a:lnTo>
                  <a:lnTo>
                    <a:pt x="1340" y="932"/>
                  </a:lnTo>
                  <a:lnTo>
                    <a:pt x="1387" y="913"/>
                  </a:lnTo>
                  <a:lnTo>
                    <a:pt x="1436" y="899"/>
                  </a:lnTo>
                  <a:lnTo>
                    <a:pt x="1487" y="889"/>
                  </a:lnTo>
                  <a:lnTo>
                    <a:pt x="1540" y="886"/>
                  </a:lnTo>
                  <a:lnTo>
                    <a:pt x="1593" y="889"/>
                  </a:lnTo>
                  <a:lnTo>
                    <a:pt x="1644" y="899"/>
                  </a:lnTo>
                  <a:lnTo>
                    <a:pt x="1693" y="913"/>
                  </a:lnTo>
                  <a:lnTo>
                    <a:pt x="1739" y="932"/>
                  </a:lnTo>
                  <a:lnTo>
                    <a:pt x="1783" y="957"/>
                  </a:lnTo>
                  <a:lnTo>
                    <a:pt x="1824" y="986"/>
                  </a:lnTo>
                  <a:lnTo>
                    <a:pt x="1860" y="1019"/>
                  </a:lnTo>
                  <a:lnTo>
                    <a:pt x="1894" y="1057"/>
                  </a:lnTo>
                  <a:lnTo>
                    <a:pt x="1923" y="1097"/>
                  </a:lnTo>
                  <a:lnTo>
                    <a:pt x="1947" y="1140"/>
                  </a:lnTo>
                  <a:lnTo>
                    <a:pt x="1967" y="1187"/>
                  </a:lnTo>
                  <a:lnTo>
                    <a:pt x="1982" y="1236"/>
                  </a:lnTo>
                  <a:lnTo>
                    <a:pt x="1991" y="1287"/>
                  </a:lnTo>
                  <a:lnTo>
                    <a:pt x="1994" y="1340"/>
                  </a:lnTo>
                  <a:lnTo>
                    <a:pt x="1991" y="1389"/>
                  </a:lnTo>
                  <a:lnTo>
                    <a:pt x="1983" y="1437"/>
                  </a:lnTo>
                  <a:lnTo>
                    <a:pt x="1970" y="1484"/>
                  </a:lnTo>
                  <a:lnTo>
                    <a:pt x="1952" y="1529"/>
                  </a:lnTo>
                  <a:lnTo>
                    <a:pt x="1930" y="1571"/>
                  </a:lnTo>
                  <a:lnTo>
                    <a:pt x="1903" y="1612"/>
                  </a:lnTo>
                  <a:lnTo>
                    <a:pt x="1873" y="1648"/>
                  </a:lnTo>
                  <a:lnTo>
                    <a:pt x="1838" y="1682"/>
                  </a:lnTo>
                  <a:lnTo>
                    <a:pt x="1799" y="1713"/>
                  </a:lnTo>
                  <a:lnTo>
                    <a:pt x="1799" y="1873"/>
                  </a:lnTo>
                  <a:lnTo>
                    <a:pt x="2172" y="1873"/>
                  </a:lnTo>
                  <a:lnTo>
                    <a:pt x="2172" y="107"/>
                  </a:lnTo>
                  <a:lnTo>
                    <a:pt x="107" y="107"/>
                  </a:lnTo>
                  <a:close/>
                  <a:moveTo>
                    <a:pt x="53" y="0"/>
                  </a:moveTo>
                  <a:lnTo>
                    <a:pt x="2225" y="0"/>
                  </a:lnTo>
                  <a:lnTo>
                    <a:pt x="2243" y="3"/>
                  </a:lnTo>
                  <a:lnTo>
                    <a:pt x="2257" y="10"/>
                  </a:lnTo>
                  <a:lnTo>
                    <a:pt x="2269" y="22"/>
                  </a:lnTo>
                  <a:lnTo>
                    <a:pt x="2276" y="37"/>
                  </a:lnTo>
                  <a:lnTo>
                    <a:pt x="2279" y="54"/>
                  </a:lnTo>
                  <a:lnTo>
                    <a:pt x="2279" y="1873"/>
                  </a:lnTo>
                  <a:lnTo>
                    <a:pt x="2316" y="1876"/>
                  </a:lnTo>
                  <a:lnTo>
                    <a:pt x="2352" y="1885"/>
                  </a:lnTo>
                  <a:lnTo>
                    <a:pt x="2385" y="1899"/>
                  </a:lnTo>
                  <a:lnTo>
                    <a:pt x="2414" y="1919"/>
                  </a:lnTo>
                  <a:lnTo>
                    <a:pt x="2442" y="1941"/>
                  </a:lnTo>
                  <a:lnTo>
                    <a:pt x="2464" y="1968"/>
                  </a:lnTo>
                  <a:lnTo>
                    <a:pt x="2482" y="1998"/>
                  </a:lnTo>
                  <a:lnTo>
                    <a:pt x="2497" y="2031"/>
                  </a:lnTo>
                  <a:lnTo>
                    <a:pt x="2505" y="2067"/>
                  </a:lnTo>
                  <a:lnTo>
                    <a:pt x="2508" y="2103"/>
                  </a:lnTo>
                  <a:lnTo>
                    <a:pt x="2508" y="3312"/>
                  </a:lnTo>
                  <a:lnTo>
                    <a:pt x="2506" y="3329"/>
                  </a:lnTo>
                  <a:lnTo>
                    <a:pt x="2498" y="3344"/>
                  </a:lnTo>
                  <a:lnTo>
                    <a:pt x="2487" y="3356"/>
                  </a:lnTo>
                  <a:lnTo>
                    <a:pt x="2471" y="3363"/>
                  </a:lnTo>
                  <a:lnTo>
                    <a:pt x="2455" y="3366"/>
                  </a:lnTo>
                  <a:lnTo>
                    <a:pt x="1391" y="3366"/>
                  </a:lnTo>
                  <a:lnTo>
                    <a:pt x="1374" y="3363"/>
                  </a:lnTo>
                  <a:lnTo>
                    <a:pt x="1360" y="3356"/>
                  </a:lnTo>
                  <a:lnTo>
                    <a:pt x="1347" y="3344"/>
                  </a:lnTo>
                  <a:lnTo>
                    <a:pt x="1340" y="3329"/>
                  </a:lnTo>
                  <a:lnTo>
                    <a:pt x="1337" y="3312"/>
                  </a:lnTo>
                  <a:lnTo>
                    <a:pt x="1337" y="3195"/>
                  </a:lnTo>
                  <a:lnTo>
                    <a:pt x="53" y="3195"/>
                  </a:lnTo>
                  <a:lnTo>
                    <a:pt x="37" y="3192"/>
                  </a:lnTo>
                  <a:lnTo>
                    <a:pt x="21" y="3184"/>
                  </a:lnTo>
                  <a:lnTo>
                    <a:pt x="10" y="3172"/>
                  </a:lnTo>
                  <a:lnTo>
                    <a:pt x="3" y="3158"/>
                  </a:lnTo>
                  <a:lnTo>
                    <a:pt x="0" y="3141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9072709" y="1897063"/>
            <a:ext cx="585788" cy="593725"/>
          </a:xfrm>
          <a:custGeom>
            <a:avLst/>
            <a:gdLst>
              <a:gd name="T0" fmla="*/ 1088 w 3326"/>
              <a:gd name="T1" fmla="*/ 2021 h 3366"/>
              <a:gd name="T2" fmla="*/ 1273 w 3326"/>
              <a:gd name="T3" fmla="*/ 2280 h 3366"/>
              <a:gd name="T4" fmla="*/ 1533 w 3326"/>
              <a:gd name="T5" fmla="*/ 2094 h 3366"/>
              <a:gd name="T6" fmla="*/ 1330 w 3326"/>
              <a:gd name="T7" fmla="*/ 2046 h 3366"/>
              <a:gd name="T8" fmla="*/ 1371 w 3326"/>
              <a:gd name="T9" fmla="*/ 1840 h 3366"/>
              <a:gd name="T10" fmla="*/ 974 w 3326"/>
              <a:gd name="T11" fmla="*/ 1722 h 3366"/>
              <a:gd name="T12" fmla="*/ 863 w 3326"/>
              <a:gd name="T13" fmla="*/ 2217 h 3366"/>
              <a:gd name="T14" fmla="*/ 1255 w 3326"/>
              <a:gd name="T15" fmla="*/ 2530 h 3366"/>
              <a:gd name="T16" fmla="*/ 1711 w 3326"/>
              <a:gd name="T17" fmla="*/ 2312 h 3366"/>
              <a:gd name="T18" fmla="*/ 1721 w 3326"/>
              <a:gd name="T19" fmla="*/ 1818 h 3366"/>
              <a:gd name="T20" fmla="*/ 1637 w 3326"/>
              <a:gd name="T21" fmla="*/ 2102 h 3366"/>
              <a:gd name="T22" fmla="*/ 1355 w 3326"/>
              <a:gd name="T23" fmla="*/ 2384 h 3366"/>
              <a:gd name="T24" fmla="*/ 1007 w 3326"/>
              <a:gd name="T25" fmla="*/ 2186 h 3366"/>
              <a:gd name="T26" fmla="*/ 1109 w 3326"/>
              <a:gd name="T27" fmla="*/ 1797 h 3366"/>
              <a:gd name="T28" fmla="*/ 1582 w 3326"/>
              <a:gd name="T29" fmla="*/ 1668 h 3366"/>
              <a:gd name="T30" fmla="*/ 1106 w 3326"/>
              <a:gd name="T31" fmla="*/ 1272 h 3366"/>
              <a:gd name="T32" fmla="*/ 598 w 3326"/>
              <a:gd name="T33" fmla="*/ 1668 h 3366"/>
              <a:gd name="T34" fmla="*/ 543 w 3326"/>
              <a:gd name="T35" fmla="*/ 2327 h 3366"/>
              <a:gd name="T36" fmla="*/ 979 w 3326"/>
              <a:gd name="T37" fmla="*/ 2799 h 3366"/>
              <a:gd name="T38" fmla="*/ 1642 w 3326"/>
              <a:gd name="T39" fmla="*/ 2799 h 3366"/>
              <a:gd name="T40" fmla="*/ 2077 w 3326"/>
              <a:gd name="T41" fmla="*/ 2327 h 3366"/>
              <a:gd name="T42" fmla="*/ 2036 w 3326"/>
              <a:gd name="T43" fmla="*/ 1693 h 3366"/>
              <a:gd name="T44" fmla="*/ 1867 w 3326"/>
              <a:gd name="T45" fmla="*/ 1896 h 3366"/>
              <a:gd name="T46" fmla="*/ 1757 w 3326"/>
              <a:gd name="T47" fmla="*/ 2426 h 3366"/>
              <a:gd name="T48" fmla="*/ 1251 w 3326"/>
              <a:gd name="T49" fmla="*/ 2634 h 3366"/>
              <a:gd name="T50" fmla="*/ 801 w 3326"/>
              <a:gd name="T51" fmla="*/ 2333 h 3366"/>
              <a:gd name="T52" fmla="*/ 801 w 3326"/>
              <a:gd name="T53" fmla="*/ 1782 h 3366"/>
              <a:gd name="T54" fmla="*/ 1251 w 3326"/>
              <a:gd name="T55" fmla="*/ 1481 h 3366"/>
              <a:gd name="T56" fmla="*/ 1788 w 3326"/>
              <a:gd name="T57" fmla="*/ 1463 h 3366"/>
              <a:gd name="T58" fmla="*/ 2215 w 3326"/>
              <a:gd name="T59" fmla="*/ 1183 h 3366"/>
              <a:gd name="T60" fmla="*/ 1058 w 3326"/>
              <a:gd name="T61" fmla="*/ 879 h 3366"/>
              <a:gd name="T62" fmla="*/ 377 w 3326"/>
              <a:gd name="T63" fmla="*/ 1295 h 3366"/>
              <a:gd name="T64" fmla="*/ 104 w 3326"/>
              <a:gd name="T65" fmla="*/ 2057 h 3366"/>
              <a:gd name="T66" fmla="*/ 377 w 3326"/>
              <a:gd name="T67" fmla="*/ 2819 h 3366"/>
              <a:gd name="T68" fmla="*/ 1058 w 3326"/>
              <a:gd name="T69" fmla="*/ 3235 h 3366"/>
              <a:gd name="T70" fmla="*/ 1872 w 3326"/>
              <a:gd name="T71" fmla="*/ 3123 h 3366"/>
              <a:gd name="T72" fmla="*/ 2413 w 3326"/>
              <a:gd name="T73" fmla="*/ 2545 h 3366"/>
              <a:gd name="T74" fmla="*/ 2477 w 3326"/>
              <a:gd name="T75" fmla="*/ 1752 h 3366"/>
              <a:gd name="T76" fmla="*/ 2217 w 3326"/>
              <a:gd name="T77" fmla="*/ 1919 h 3366"/>
              <a:gd name="T78" fmla="*/ 2050 w 3326"/>
              <a:gd name="T79" fmla="*/ 2598 h 3366"/>
              <a:gd name="T80" fmla="*/ 1459 w 3326"/>
              <a:gd name="T81" fmla="*/ 2961 h 3366"/>
              <a:gd name="T82" fmla="*/ 769 w 3326"/>
              <a:gd name="T83" fmla="*/ 2796 h 3366"/>
              <a:gd name="T84" fmla="*/ 405 w 3326"/>
              <a:gd name="T85" fmla="*/ 2206 h 3366"/>
              <a:gd name="T86" fmla="*/ 571 w 3326"/>
              <a:gd name="T87" fmla="*/ 1517 h 3366"/>
              <a:gd name="T88" fmla="*/ 1162 w 3326"/>
              <a:gd name="T89" fmla="*/ 1154 h 3366"/>
              <a:gd name="T90" fmla="*/ 1788 w 3326"/>
              <a:gd name="T91" fmla="*/ 952 h 3366"/>
              <a:gd name="T92" fmla="*/ 3148 w 3326"/>
              <a:gd name="T93" fmla="*/ 810 h 3366"/>
              <a:gd name="T94" fmla="*/ 2246 w 3326"/>
              <a:gd name="T95" fmla="*/ 446 h 3366"/>
              <a:gd name="T96" fmla="*/ 2619 w 3326"/>
              <a:gd name="T97" fmla="*/ 706 h 3366"/>
              <a:gd name="T98" fmla="*/ 2937 w 3326"/>
              <a:gd name="T99" fmla="*/ 1168 h 3366"/>
              <a:gd name="T100" fmla="*/ 2608 w 3326"/>
              <a:gd name="T101" fmla="*/ 1878 h 3366"/>
              <a:gd name="T102" fmla="*/ 2442 w 3326"/>
              <a:gd name="T103" fmla="*/ 2717 h 3366"/>
              <a:gd name="T104" fmla="*/ 1820 w 3326"/>
              <a:gd name="T105" fmla="*/ 3263 h 3366"/>
              <a:gd name="T106" fmla="*/ 963 w 3326"/>
              <a:gd name="T107" fmla="*/ 3319 h 3366"/>
              <a:gd name="T108" fmla="*/ 274 w 3326"/>
              <a:gd name="T109" fmla="*/ 2857 h 3366"/>
              <a:gd name="T110" fmla="*/ 0 w 3326"/>
              <a:gd name="T111" fmla="*/ 2057 h 3366"/>
              <a:gd name="T112" fmla="*/ 274 w 3326"/>
              <a:gd name="T113" fmla="*/ 1259 h 3366"/>
              <a:gd name="T114" fmla="*/ 963 w 3326"/>
              <a:gd name="T115" fmla="*/ 796 h 3366"/>
              <a:gd name="T116" fmla="*/ 1788 w 3326"/>
              <a:gd name="T117" fmla="*/ 838 h 3366"/>
              <a:gd name="T118" fmla="*/ 2557 w 3326"/>
              <a:gd name="T119" fmla="*/ 1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6" h="3366">
                <a:moveTo>
                  <a:pt x="1310" y="1832"/>
                </a:moveTo>
                <a:lnTo>
                  <a:pt x="1273" y="1835"/>
                </a:lnTo>
                <a:lnTo>
                  <a:pt x="1239" y="1843"/>
                </a:lnTo>
                <a:lnTo>
                  <a:pt x="1207" y="1857"/>
                </a:lnTo>
                <a:lnTo>
                  <a:pt x="1177" y="1876"/>
                </a:lnTo>
                <a:lnTo>
                  <a:pt x="1151" y="1898"/>
                </a:lnTo>
                <a:lnTo>
                  <a:pt x="1128" y="1925"/>
                </a:lnTo>
                <a:lnTo>
                  <a:pt x="1110" y="1954"/>
                </a:lnTo>
                <a:lnTo>
                  <a:pt x="1097" y="1986"/>
                </a:lnTo>
                <a:lnTo>
                  <a:pt x="1088" y="2021"/>
                </a:lnTo>
                <a:lnTo>
                  <a:pt x="1084" y="2057"/>
                </a:lnTo>
                <a:lnTo>
                  <a:pt x="1088" y="2094"/>
                </a:lnTo>
                <a:lnTo>
                  <a:pt x="1097" y="2129"/>
                </a:lnTo>
                <a:lnTo>
                  <a:pt x="1110" y="2161"/>
                </a:lnTo>
                <a:lnTo>
                  <a:pt x="1128" y="2191"/>
                </a:lnTo>
                <a:lnTo>
                  <a:pt x="1151" y="2216"/>
                </a:lnTo>
                <a:lnTo>
                  <a:pt x="1177" y="2239"/>
                </a:lnTo>
                <a:lnTo>
                  <a:pt x="1207" y="2257"/>
                </a:lnTo>
                <a:lnTo>
                  <a:pt x="1239" y="2272"/>
                </a:lnTo>
                <a:lnTo>
                  <a:pt x="1273" y="2280"/>
                </a:lnTo>
                <a:lnTo>
                  <a:pt x="1310" y="2283"/>
                </a:lnTo>
                <a:lnTo>
                  <a:pt x="1347" y="2280"/>
                </a:lnTo>
                <a:lnTo>
                  <a:pt x="1382" y="2272"/>
                </a:lnTo>
                <a:lnTo>
                  <a:pt x="1414" y="2257"/>
                </a:lnTo>
                <a:lnTo>
                  <a:pt x="1444" y="2239"/>
                </a:lnTo>
                <a:lnTo>
                  <a:pt x="1469" y="2216"/>
                </a:lnTo>
                <a:lnTo>
                  <a:pt x="1492" y="2191"/>
                </a:lnTo>
                <a:lnTo>
                  <a:pt x="1510" y="2161"/>
                </a:lnTo>
                <a:lnTo>
                  <a:pt x="1525" y="2129"/>
                </a:lnTo>
                <a:lnTo>
                  <a:pt x="1533" y="2094"/>
                </a:lnTo>
                <a:lnTo>
                  <a:pt x="1536" y="2057"/>
                </a:lnTo>
                <a:lnTo>
                  <a:pt x="1534" y="2026"/>
                </a:lnTo>
                <a:lnTo>
                  <a:pt x="1528" y="1995"/>
                </a:lnTo>
                <a:lnTo>
                  <a:pt x="1516" y="1967"/>
                </a:lnTo>
                <a:lnTo>
                  <a:pt x="1502" y="1939"/>
                </a:lnTo>
                <a:lnTo>
                  <a:pt x="1484" y="1914"/>
                </a:lnTo>
                <a:lnTo>
                  <a:pt x="1366" y="2031"/>
                </a:lnTo>
                <a:lnTo>
                  <a:pt x="1355" y="2039"/>
                </a:lnTo>
                <a:lnTo>
                  <a:pt x="1343" y="2044"/>
                </a:lnTo>
                <a:lnTo>
                  <a:pt x="1330" y="2046"/>
                </a:lnTo>
                <a:lnTo>
                  <a:pt x="1316" y="2044"/>
                </a:lnTo>
                <a:lnTo>
                  <a:pt x="1304" y="2039"/>
                </a:lnTo>
                <a:lnTo>
                  <a:pt x="1293" y="2031"/>
                </a:lnTo>
                <a:lnTo>
                  <a:pt x="1284" y="2017"/>
                </a:lnTo>
                <a:lnTo>
                  <a:pt x="1278" y="2001"/>
                </a:lnTo>
                <a:lnTo>
                  <a:pt x="1278" y="1986"/>
                </a:lnTo>
                <a:lnTo>
                  <a:pt x="1284" y="1971"/>
                </a:lnTo>
                <a:lnTo>
                  <a:pt x="1293" y="1956"/>
                </a:lnTo>
                <a:lnTo>
                  <a:pt x="1399" y="1850"/>
                </a:lnTo>
                <a:lnTo>
                  <a:pt x="1371" y="1840"/>
                </a:lnTo>
                <a:lnTo>
                  <a:pt x="1341" y="1834"/>
                </a:lnTo>
                <a:lnTo>
                  <a:pt x="1310" y="1832"/>
                </a:lnTo>
                <a:close/>
                <a:moveTo>
                  <a:pt x="1310" y="1582"/>
                </a:moveTo>
                <a:lnTo>
                  <a:pt x="1255" y="1586"/>
                </a:lnTo>
                <a:lnTo>
                  <a:pt x="1202" y="1595"/>
                </a:lnTo>
                <a:lnTo>
                  <a:pt x="1150" y="1611"/>
                </a:lnTo>
                <a:lnTo>
                  <a:pt x="1102" y="1631"/>
                </a:lnTo>
                <a:lnTo>
                  <a:pt x="1056" y="1656"/>
                </a:lnTo>
                <a:lnTo>
                  <a:pt x="1013" y="1687"/>
                </a:lnTo>
                <a:lnTo>
                  <a:pt x="974" y="1722"/>
                </a:lnTo>
                <a:lnTo>
                  <a:pt x="939" y="1761"/>
                </a:lnTo>
                <a:lnTo>
                  <a:pt x="909" y="1803"/>
                </a:lnTo>
                <a:lnTo>
                  <a:pt x="883" y="1848"/>
                </a:lnTo>
                <a:lnTo>
                  <a:pt x="863" y="1897"/>
                </a:lnTo>
                <a:lnTo>
                  <a:pt x="848" y="1948"/>
                </a:lnTo>
                <a:lnTo>
                  <a:pt x="838" y="2002"/>
                </a:lnTo>
                <a:lnTo>
                  <a:pt x="835" y="2057"/>
                </a:lnTo>
                <a:lnTo>
                  <a:pt x="838" y="2112"/>
                </a:lnTo>
                <a:lnTo>
                  <a:pt x="848" y="2166"/>
                </a:lnTo>
                <a:lnTo>
                  <a:pt x="863" y="2217"/>
                </a:lnTo>
                <a:lnTo>
                  <a:pt x="883" y="2266"/>
                </a:lnTo>
                <a:lnTo>
                  <a:pt x="909" y="2312"/>
                </a:lnTo>
                <a:lnTo>
                  <a:pt x="939" y="2354"/>
                </a:lnTo>
                <a:lnTo>
                  <a:pt x="974" y="2393"/>
                </a:lnTo>
                <a:lnTo>
                  <a:pt x="1013" y="2428"/>
                </a:lnTo>
                <a:lnTo>
                  <a:pt x="1056" y="2458"/>
                </a:lnTo>
                <a:lnTo>
                  <a:pt x="1102" y="2484"/>
                </a:lnTo>
                <a:lnTo>
                  <a:pt x="1150" y="2505"/>
                </a:lnTo>
                <a:lnTo>
                  <a:pt x="1202" y="2519"/>
                </a:lnTo>
                <a:lnTo>
                  <a:pt x="1255" y="2530"/>
                </a:lnTo>
                <a:lnTo>
                  <a:pt x="1310" y="2533"/>
                </a:lnTo>
                <a:lnTo>
                  <a:pt x="1365" y="2530"/>
                </a:lnTo>
                <a:lnTo>
                  <a:pt x="1419" y="2519"/>
                </a:lnTo>
                <a:lnTo>
                  <a:pt x="1470" y="2505"/>
                </a:lnTo>
                <a:lnTo>
                  <a:pt x="1519" y="2484"/>
                </a:lnTo>
                <a:lnTo>
                  <a:pt x="1565" y="2458"/>
                </a:lnTo>
                <a:lnTo>
                  <a:pt x="1607" y="2428"/>
                </a:lnTo>
                <a:lnTo>
                  <a:pt x="1646" y="2393"/>
                </a:lnTo>
                <a:lnTo>
                  <a:pt x="1681" y="2354"/>
                </a:lnTo>
                <a:lnTo>
                  <a:pt x="1711" y="2312"/>
                </a:lnTo>
                <a:lnTo>
                  <a:pt x="1738" y="2266"/>
                </a:lnTo>
                <a:lnTo>
                  <a:pt x="1758" y="2217"/>
                </a:lnTo>
                <a:lnTo>
                  <a:pt x="1774" y="2166"/>
                </a:lnTo>
                <a:lnTo>
                  <a:pt x="1783" y="2112"/>
                </a:lnTo>
                <a:lnTo>
                  <a:pt x="1786" y="2057"/>
                </a:lnTo>
                <a:lnTo>
                  <a:pt x="1783" y="2006"/>
                </a:lnTo>
                <a:lnTo>
                  <a:pt x="1775" y="1957"/>
                </a:lnTo>
                <a:lnTo>
                  <a:pt x="1761" y="1908"/>
                </a:lnTo>
                <a:lnTo>
                  <a:pt x="1743" y="1863"/>
                </a:lnTo>
                <a:lnTo>
                  <a:pt x="1721" y="1818"/>
                </a:lnTo>
                <a:lnTo>
                  <a:pt x="1693" y="1776"/>
                </a:lnTo>
                <a:lnTo>
                  <a:pt x="1660" y="1737"/>
                </a:lnTo>
                <a:lnTo>
                  <a:pt x="1557" y="1840"/>
                </a:lnTo>
                <a:lnTo>
                  <a:pt x="1582" y="1871"/>
                </a:lnTo>
                <a:lnTo>
                  <a:pt x="1602" y="1904"/>
                </a:lnTo>
                <a:lnTo>
                  <a:pt x="1619" y="1940"/>
                </a:lnTo>
                <a:lnTo>
                  <a:pt x="1631" y="1978"/>
                </a:lnTo>
                <a:lnTo>
                  <a:pt x="1638" y="2018"/>
                </a:lnTo>
                <a:lnTo>
                  <a:pt x="1640" y="2057"/>
                </a:lnTo>
                <a:lnTo>
                  <a:pt x="1637" y="2102"/>
                </a:lnTo>
                <a:lnTo>
                  <a:pt x="1629" y="2145"/>
                </a:lnTo>
                <a:lnTo>
                  <a:pt x="1614" y="2186"/>
                </a:lnTo>
                <a:lnTo>
                  <a:pt x="1595" y="2224"/>
                </a:lnTo>
                <a:lnTo>
                  <a:pt x="1572" y="2258"/>
                </a:lnTo>
                <a:lnTo>
                  <a:pt x="1543" y="2290"/>
                </a:lnTo>
                <a:lnTo>
                  <a:pt x="1511" y="2318"/>
                </a:lnTo>
                <a:lnTo>
                  <a:pt x="1477" y="2342"/>
                </a:lnTo>
                <a:lnTo>
                  <a:pt x="1439" y="2361"/>
                </a:lnTo>
                <a:lnTo>
                  <a:pt x="1398" y="2375"/>
                </a:lnTo>
                <a:lnTo>
                  <a:pt x="1355" y="2384"/>
                </a:lnTo>
                <a:lnTo>
                  <a:pt x="1310" y="2387"/>
                </a:lnTo>
                <a:lnTo>
                  <a:pt x="1265" y="2384"/>
                </a:lnTo>
                <a:lnTo>
                  <a:pt x="1222" y="2375"/>
                </a:lnTo>
                <a:lnTo>
                  <a:pt x="1182" y="2361"/>
                </a:lnTo>
                <a:lnTo>
                  <a:pt x="1144" y="2342"/>
                </a:lnTo>
                <a:lnTo>
                  <a:pt x="1109" y="2318"/>
                </a:lnTo>
                <a:lnTo>
                  <a:pt x="1077" y="2290"/>
                </a:lnTo>
                <a:lnTo>
                  <a:pt x="1050" y="2258"/>
                </a:lnTo>
                <a:lnTo>
                  <a:pt x="1025" y="2224"/>
                </a:lnTo>
                <a:lnTo>
                  <a:pt x="1007" y="2186"/>
                </a:lnTo>
                <a:lnTo>
                  <a:pt x="993" y="2145"/>
                </a:lnTo>
                <a:lnTo>
                  <a:pt x="983" y="2102"/>
                </a:lnTo>
                <a:lnTo>
                  <a:pt x="980" y="2057"/>
                </a:lnTo>
                <a:lnTo>
                  <a:pt x="983" y="2012"/>
                </a:lnTo>
                <a:lnTo>
                  <a:pt x="993" y="1970"/>
                </a:lnTo>
                <a:lnTo>
                  <a:pt x="1007" y="1930"/>
                </a:lnTo>
                <a:lnTo>
                  <a:pt x="1025" y="1891"/>
                </a:lnTo>
                <a:lnTo>
                  <a:pt x="1050" y="1856"/>
                </a:lnTo>
                <a:lnTo>
                  <a:pt x="1077" y="1825"/>
                </a:lnTo>
                <a:lnTo>
                  <a:pt x="1109" y="1797"/>
                </a:lnTo>
                <a:lnTo>
                  <a:pt x="1144" y="1773"/>
                </a:lnTo>
                <a:lnTo>
                  <a:pt x="1182" y="1754"/>
                </a:lnTo>
                <a:lnTo>
                  <a:pt x="1222" y="1740"/>
                </a:lnTo>
                <a:lnTo>
                  <a:pt x="1265" y="1731"/>
                </a:lnTo>
                <a:lnTo>
                  <a:pt x="1310" y="1728"/>
                </a:lnTo>
                <a:lnTo>
                  <a:pt x="1354" y="1731"/>
                </a:lnTo>
                <a:lnTo>
                  <a:pt x="1397" y="1740"/>
                </a:lnTo>
                <a:lnTo>
                  <a:pt x="1438" y="1753"/>
                </a:lnTo>
                <a:lnTo>
                  <a:pt x="1477" y="1774"/>
                </a:lnTo>
                <a:lnTo>
                  <a:pt x="1582" y="1668"/>
                </a:lnTo>
                <a:lnTo>
                  <a:pt x="1541" y="1642"/>
                </a:lnTo>
                <a:lnTo>
                  <a:pt x="1498" y="1621"/>
                </a:lnTo>
                <a:lnTo>
                  <a:pt x="1453" y="1604"/>
                </a:lnTo>
                <a:lnTo>
                  <a:pt x="1406" y="1592"/>
                </a:lnTo>
                <a:lnTo>
                  <a:pt x="1359" y="1585"/>
                </a:lnTo>
                <a:lnTo>
                  <a:pt x="1310" y="1582"/>
                </a:lnTo>
                <a:close/>
                <a:moveTo>
                  <a:pt x="1310" y="1245"/>
                </a:moveTo>
                <a:lnTo>
                  <a:pt x="1241" y="1248"/>
                </a:lnTo>
                <a:lnTo>
                  <a:pt x="1172" y="1258"/>
                </a:lnTo>
                <a:lnTo>
                  <a:pt x="1106" y="1272"/>
                </a:lnTo>
                <a:lnTo>
                  <a:pt x="1042" y="1291"/>
                </a:lnTo>
                <a:lnTo>
                  <a:pt x="979" y="1316"/>
                </a:lnTo>
                <a:lnTo>
                  <a:pt x="920" y="1345"/>
                </a:lnTo>
                <a:lnTo>
                  <a:pt x="863" y="1380"/>
                </a:lnTo>
                <a:lnTo>
                  <a:pt x="810" y="1419"/>
                </a:lnTo>
                <a:lnTo>
                  <a:pt x="760" y="1461"/>
                </a:lnTo>
                <a:lnTo>
                  <a:pt x="713" y="1508"/>
                </a:lnTo>
                <a:lnTo>
                  <a:pt x="671" y="1558"/>
                </a:lnTo>
                <a:lnTo>
                  <a:pt x="632" y="1611"/>
                </a:lnTo>
                <a:lnTo>
                  <a:pt x="598" y="1668"/>
                </a:lnTo>
                <a:lnTo>
                  <a:pt x="569" y="1727"/>
                </a:lnTo>
                <a:lnTo>
                  <a:pt x="543" y="1788"/>
                </a:lnTo>
                <a:lnTo>
                  <a:pt x="524" y="1852"/>
                </a:lnTo>
                <a:lnTo>
                  <a:pt x="510" y="1920"/>
                </a:lnTo>
                <a:lnTo>
                  <a:pt x="500" y="1988"/>
                </a:lnTo>
                <a:lnTo>
                  <a:pt x="497" y="2057"/>
                </a:lnTo>
                <a:lnTo>
                  <a:pt x="500" y="2128"/>
                </a:lnTo>
                <a:lnTo>
                  <a:pt x="510" y="2196"/>
                </a:lnTo>
                <a:lnTo>
                  <a:pt x="524" y="2262"/>
                </a:lnTo>
                <a:lnTo>
                  <a:pt x="543" y="2327"/>
                </a:lnTo>
                <a:lnTo>
                  <a:pt x="569" y="2389"/>
                </a:lnTo>
                <a:lnTo>
                  <a:pt x="598" y="2448"/>
                </a:lnTo>
                <a:lnTo>
                  <a:pt x="632" y="2504"/>
                </a:lnTo>
                <a:lnTo>
                  <a:pt x="671" y="2557"/>
                </a:lnTo>
                <a:lnTo>
                  <a:pt x="713" y="2607"/>
                </a:lnTo>
                <a:lnTo>
                  <a:pt x="760" y="2654"/>
                </a:lnTo>
                <a:lnTo>
                  <a:pt x="810" y="2697"/>
                </a:lnTo>
                <a:lnTo>
                  <a:pt x="863" y="2735"/>
                </a:lnTo>
                <a:lnTo>
                  <a:pt x="920" y="2769"/>
                </a:lnTo>
                <a:lnTo>
                  <a:pt x="979" y="2799"/>
                </a:lnTo>
                <a:lnTo>
                  <a:pt x="1042" y="2823"/>
                </a:lnTo>
                <a:lnTo>
                  <a:pt x="1106" y="2843"/>
                </a:lnTo>
                <a:lnTo>
                  <a:pt x="1172" y="2857"/>
                </a:lnTo>
                <a:lnTo>
                  <a:pt x="1241" y="2866"/>
                </a:lnTo>
                <a:lnTo>
                  <a:pt x="1310" y="2869"/>
                </a:lnTo>
                <a:lnTo>
                  <a:pt x="1381" y="2866"/>
                </a:lnTo>
                <a:lnTo>
                  <a:pt x="1449" y="2857"/>
                </a:lnTo>
                <a:lnTo>
                  <a:pt x="1515" y="2843"/>
                </a:lnTo>
                <a:lnTo>
                  <a:pt x="1580" y="2823"/>
                </a:lnTo>
                <a:lnTo>
                  <a:pt x="1642" y="2799"/>
                </a:lnTo>
                <a:lnTo>
                  <a:pt x="1701" y="2769"/>
                </a:lnTo>
                <a:lnTo>
                  <a:pt x="1757" y="2735"/>
                </a:lnTo>
                <a:lnTo>
                  <a:pt x="1812" y="2697"/>
                </a:lnTo>
                <a:lnTo>
                  <a:pt x="1862" y="2654"/>
                </a:lnTo>
                <a:lnTo>
                  <a:pt x="1908" y="2607"/>
                </a:lnTo>
                <a:lnTo>
                  <a:pt x="1950" y="2557"/>
                </a:lnTo>
                <a:lnTo>
                  <a:pt x="1988" y="2504"/>
                </a:lnTo>
                <a:lnTo>
                  <a:pt x="2023" y="2448"/>
                </a:lnTo>
                <a:lnTo>
                  <a:pt x="2053" y="2389"/>
                </a:lnTo>
                <a:lnTo>
                  <a:pt x="2077" y="2327"/>
                </a:lnTo>
                <a:lnTo>
                  <a:pt x="2096" y="2262"/>
                </a:lnTo>
                <a:lnTo>
                  <a:pt x="2112" y="2196"/>
                </a:lnTo>
                <a:lnTo>
                  <a:pt x="2120" y="2128"/>
                </a:lnTo>
                <a:lnTo>
                  <a:pt x="2123" y="2057"/>
                </a:lnTo>
                <a:lnTo>
                  <a:pt x="2121" y="1994"/>
                </a:lnTo>
                <a:lnTo>
                  <a:pt x="2113" y="1932"/>
                </a:lnTo>
                <a:lnTo>
                  <a:pt x="2101" y="1870"/>
                </a:lnTo>
                <a:lnTo>
                  <a:pt x="2084" y="1809"/>
                </a:lnTo>
                <a:lnTo>
                  <a:pt x="2063" y="1750"/>
                </a:lnTo>
                <a:lnTo>
                  <a:pt x="2036" y="1693"/>
                </a:lnTo>
                <a:lnTo>
                  <a:pt x="2007" y="1638"/>
                </a:lnTo>
                <a:lnTo>
                  <a:pt x="1972" y="1586"/>
                </a:lnTo>
                <a:lnTo>
                  <a:pt x="1932" y="1536"/>
                </a:lnTo>
                <a:lnTo>
                  <a:pt x="1862" y="1536"/>
                </a:lnTo>
                <a:lnTo>
                  <a:pt x="1734" y="1664"/>
                </a:lnTo>
                <a:lnTo>
                  <a:pt x="1770" y="1704"/>
                </a:lnTo>
                <a:lnTo>
                  <a:pt x="1800" y="1749"/>
                </a:lnTo>
                <a:lnTo>
                  <a:pt x="1827" y="1796"/>
                </a:lnTo>
                <a:lnTo>
                  <a:pt x="1849" y="1845"/>
                </a:lnTo>
                <a:lnTo>
                  <a:pt x="1867" y="1896"/>
                </a:lnTo>
                <a:lnTo>
                  <a:pt x="1880" y="1949"/>
                </a:lnTo>
                <a:lnTo>
                  <a:pt x="1887" y="2003"/>
                </a:lnTo>
                <a:lnTo>
                  <a:pt x="1890" y="2057"/>
                </a:lnTo>
                <a:lnTo>
                  <a:pt x="1887" y="2117"/>
                </a:lnTo>
                <a:lnTo>
                  <a:pt x="1878" y="2174"/>
                </a:lnTo>
                <a:lnTo>
                  <a:pt x="1864" y="2230"/>
                </a:lnTo>
                <a:lnTo>
                  <a:pt x="1844" y="2283"/>
                </a:lnTo>
                <a:lnTo>
                  <a:pt x="1820" y="2333"/>
                </a:lnTo>
                <a:lnTo>
                  <a:pt x="1791" y="2381"/>
                </a:lnTo>
                <a:lnTo>
                  <a:pt x="1757" y="2426"/>
                </a:lnTo>
                <a:lnTo>
                  <a:pt x="1720" y="2466"/>
                </a:lnTo>
                <a:lnTo>
                  <a:pt x="1679" y="2504"/>
                </a:lnTo>
                <a:lnTo>
                  <a:pt x="1634" y="2538"/>
                </a:lnTo>
                <a:lnTo>
                  <a:pt x="1587" y="2566"/>
                </a:lnTo>
                <a:lnTo>
                  <a:pt x="1536" y="2591"/>
                </a:lnTo>
                <a:lnTo>
                  <a:pt x="1483" y="2610"/>
                </a:lnTo>
                <a:lnTo>
                  <a:pt x="1427" y="2624"/>
                </a:lnTo>
                <a:lnTo>
                  <a:pt x="1369" y="2634"/>
                </a:lnTo>
                <a:lnTo>
                  <a:pt x="1310" y="2637"/>
                </a:lnTo>
                <a:lnTo>
                  <a:pt x="1251" y="2634"/>
                </a:lnTo>
                <a:lnTo>
                  <a:pt x="1194" y="2624"/>
                </a:lnTo>
                <a:lnTo>
                  <a:pt x="1139" y="2610"/>
                </a:lnTo>
                <a:lnTo>
                  <a:pt x="1084" y="2591"/>
                </a:lnTo>
                <a:lnTo>
                  <a:pt x="1034" y="2566"/>
                </a:lnTo>
                <a:lnTo>
                  <a:pt x="986" y="2538"/>
                </a:lnTo>
                <a:lnTo>
                  <a:pt x="941" y="2504"/>
                </a:lnTo>
                <a:lnTo>
                  <a:pt x="901" y="2466"/>
                </a:lnTo>
                <a:lnTo>
                  <a:pt x="863" y="2426"/>
                </a:lnTo>
                <a:lnTo>
                  <a:pt x="830" y="2381"/>
                </a:lnTo>
                <a:lnTo>
                  <a:pt x="801" y="2333"/>
                </a:lnTo>
                <a:lnTo>
                  <a:pt x="776" y="2283"/>
                </a:lnTo>
                <a:lnTo>
                  <a:pt x="757" y="2230"/>
                </a:lnTo>
                <a:lnTo>
                  <a:pt x="742" y="2174"/>
                </a:lnTo>
                <a:lnTo>
                  <a:pt x="734" y="2117"/>
                </a:lnTo>
                <a:lnTo>
                  <a:pt x="731" y="2057"/>
                </a:lnTo>
                <a:lnTo>
                  <a:pt x="734" y="1998"/>
                </a:lnTo>
                <a:lnTo>
                  <a:pt x="742" y="1941"/>
                </a:lnTo>
                <a:lnTo>
                  <a:pt x="757" y="1885"/>
                </a:lnTo>
                <a:lnTo>
                  <a:pt x="776" y="1832"/>
                </a:lnTo>
                <a:lnTo>
                  <a:pt x="801" y="1782"/>
                </a:lnTo>
                <a:lnTo>
                  <a:pt x="830" y="1734"/>
                </a:lnTo>
                <a:lnTo>
                  <a:pt x="863" y="1689"/>
                </a:lnTo>
                <a:lnTo>
                  <a:pt x="901" y="1648"/>
                </a:lnTo>
                <a:lnTo>
                  <a:pt x="941" y="1611"/>
                </a:lnTo>
                <a:lnTo>
                  <a:pt x="986" y="1578"/>
                </a:lnTo>
                <a:lnTo>
                  <a:pt x="1034" y="1548"/>
                </a:lnTo>
                <a:lnTo>
                  <a:pt x="1084" y="1524"/>
                </a:lnTo>
                <a:lnTo>
                  <a:pt x="1139" y="1505"/>
                </a:lnTo>
                <a:lnTo>
                  <a:pt x="1194" y="1490"/>
                </a:lnTo>
                <a:lnTo>
                  <a:pt x="1251" y="1481"/>
                </a:lnTo>
                <a:lnTo>
                  <a:pt x="1310" y="1478"/>
                </a:lnTo>
                <a:lnTo>
                  <a:pt x="1364" y="1481"/>
                </a:lnTo>
                <a:lnTo>
                  <a:pt x="1416" y="1488"/>
                </a:lnTo>
                <a:lnTo>
                  <a:pt x="1467" y="1500"/>
                </a:lnTo>
                <a:lnTo>
                  <a:pt x="1517" y="1517"/>
                </a:lnTo>
                <a:lnTo>
                  <a:pt x="1566" y="1538"/>
                </a:lnTo>
                <a:lnTo>
                  <a:pt x="1612" y="1564"/>
                </a:lnTo>
                <a:lnTo>
                  <a:pt x="1656" y="1593"/>
                </a:lnTo>
                <a:lnTo>
                  <a:pt x="1788" y="1463"/>
                </a:lnTo>
                <a:lnTo>
                  <a:pt x="1788" y="1463"/>
                </a:lnTo>
                <a:lnTo>
                  <a:pt x="1788" y="1401"/>
                </a:lnTo>
                <a:lnTo>
                  <a:pt x="1735" y="1366"/>
                </a:lnTo>
                <a:lnTo>
                  <a:pt x="1679" y="1334"/>
                </a:lnTo>
                <a:lnTo>
                  <a:pt x="1622" y="1308"/>
                </a:lnTo>
                <a:lnTo>
                  <a:pt x="1562" y="1285"/>
                </a:lnTo>
                <a:lnTo>
                  <a:pt x="1501" y="1268"/>
                </a:lnTo>
                <a:lnTo>
                  <a:pt x="1439" y="1256"/>
                </a:lnTo>
                <a:lnTo>
                  <a:pt x="1375" y="1248"/>
                </a:lnTo>
                <a:lnTo>
                  <a:pt x="1310" y="1245"/>
                </a:lnTo>
                <a:close/>
                <a:moveTo>
                  <a:pt x="2215" y="1183"/>
                </a:moveTo>
                <a:lnTo>
                  <a:pt x="2032" y="1366"/>
                </a:lnTo>
                <a:lnTo>
                  <a:pt x="1973" y="1425"/>
                </a:lnTo>
                <a:lnTo>
                  <a:pt x="1979" y="1432"/>
                </a:lnTo>
                <a:lnTo>
                  <a:pt x="2525" y="1432"/>
                </a:lnTo>
                <a:lnTo>
                  <a:pt x="2774" y="1183"/>
                </a:lnTo>
                <a:lnTo>
                  <a:pt x="2215" y="1183"/>
                </a:lnTo>
                <a:close/>
                <a:moveTo>
                  <a:pt x="1310" y="853"/>
                </a:moveTo>
                <a:lnTo>
                  <a:pt x="1224" y="856"/>
                </a:lnTo>
                <a:lnTo>
                  <a:pt x="1140" y="865"/>
                </a:lnTo>
                <a:lnTo>
                  <a:pt x="1058" y="879"/>
                </a:lnTo>
                <a:lnTo>
                  <a:pt x="977" y="900"/>
                </a:lnTo>
                <a:lnTo>
                  <a:pt x="899" y="925"/>
                </a:lnTo>
                <a:lnTo>
                  <a:pt x="823" y="956"/>
                </a:lnTo>
                <a:lnTo>
                  <a:pt x="750" y="991"/>
                </a:lnTo>
                <a:lnTo>
                  <a:pt x="679" y="1031"/>
                </a:lnTo>
                <a:lnTo>
                  <a:pt x="612" y="1076"/>
                </a:lnTo>
                <a:lnTo>
                  <a:pt x="547" y="1125"/>
                </a:lnTo>
                <a:lnTo>
                  <a:pt x="487" y="1178"/>
                </a:lnTo>
                <a:lnTo>
                  <a:pt x="430" y="1235"/>
                </a:lnTo>
                <a:lnTo>
                  <a:pt x="377" y="1295"/>
                </a:lnTo>
                <a:lnTo>
                  <a:pt x="328" y="1360"/>
                </a:lnTo>
                <a:lnTo>
                  <a:pt x="283" y="1427"/>
                </a:lnTo>
                <a:lnTo>
                  <a:pt x="243" y="1497"/>
                </a:lnTo>
                <a:lnTo>
                  <a:pt x="207" y="1571"/>
                </a:lnTo>
                <a:lnTo>
                  <a:pt x="177" y="1646"/>
                </a:lnTo>
                <a:lnTo>
                  <a:pt x="151" y="1725"/>
                </a:lnTo>
                <a:lnTo>
                  <a:pt x="131" y="1804"/>
                </a:lnTo>
                <a:lnTo>
                  <a:pt x="116" y="1887"/>
                </a:lnTo>
                <a:lnTo>
                  <a:pt x="107" y="1972"/>
                </a:lnTo>
                <a:lnTo>
                  <a:pt x="104" y="2057"/>
                </a:lnTo>
                <a:lnTo>
                  <a:pt x="107" y="2143"/>
                </a:lnTo>
                <a:lnTo>
                  <a:pt x="116" y="2228"/>
                </a:lnTo>
                <a:lnTo>
                  <a:pt x="131" y="2310"/>
                </a:lnTo>
                <a:lnTo>
                  <a:pt x="151" y="2391"/>
                </a:lnTo>
                <a:lnTo>
                  <a:pt x="177" y="2468"/>
                </a:lnTo>
                <a:lnTo>
                  <a:pt x="207" y="2545"/>
                </a:lnTo>
                <a:lnTo>
                  <a:pt x="243" y="2617"/>
                </a:lnTo>
                <a:lnTo>
                  <a:pt x="283" y="2688"/>
                </a:lnTo>
                <a:lnTo>
                  <a:pt x="328" y="2755"/>
                </a:lnTo>
                <a:lnTo>
                  <a:pt x="377" y="2819"/>
                </a:lnTo>
                <a:lnTo>
                  <a:pt x="430" y="2879"/>
                </a:lnTo>
                <a:lnTo>
                  <a:pt x="487" y="2937"/>
                </a:lnTo>
                <a:lnTo>
                  <a:pt x="547" y="2990"/>
                </a:lnTo>
                <a:lnTo>
                  <a:pt x="612" y="3039"/>
                </a:lnTo>
                <a:lnTo>
                  <a:pt x="679" y="3083"/>
                </a:lnTo>
                <a:lnTo>
                  <a:pt x="750" y="3123"/>
                </a:lnTo>
                <a:lnTo>
                  <a:pt x="823" y="3159"/>
                </a:lnTo>
                <a:lnTo>
                  <a:pt x="899" y="3190"/>
                </a:lnTo>
                <a:lnTo>
                  <a:pt x="977" y="3215"/>
                </a:lnTo>
                <a:lnTo>
                  <a:pt x="1058" y="3235"/>
                </a:lnTo>
                <a:lnTo>
                  <a:pt x="1140" y="3250"/>
                </a:lnTo>
                <a:lnTo>
                  <a:pt x="1224" y="3259"/>
                </a:lnTo>
                <a:lnTo>
                  <a:pt x="1310" y="3262"/>
                </a:lnTo>
                <a:lnTo>
                  <a:pt x="1396" y="3259"/>
                </a:lnTo>
                <a:lnTo>
                  <a:pt x="1481" y="3250"/>
                </a:lnTo>
                <a:lnTo>
                  <a:pt x="1563" y="3235"/>
                </a:lnTo>
                <a:lnTo>
                  <a:pt x="1644" y="3215"/>
                </a:lnTo>
                <a:lnTo>
                  <a:pt x="1722" y="3190"/>
                </a:lnTo>
                <a:lnTo>
                  <a:pt x="1798" y="3159"/>
                </a:lnTo>
                <a:lnTo>
                  <a:pt x="1872" y="3123"/>
                </a:lnTo>
                <a:lnTo>
                  <a:pt x="1941" y="3083"/>
                </a:lnTo>
                <a:lnTo>
                  <a:pt x="2009" y="3039"/>
                </a:lnTo>
                <a:lnTo>
                  <a:pt x="2073" y="2990"/>
                </a:lnTo>
                <a:lnTo>
                  <a:pt x="2134" y="2937"/>
                </a:lnTo>
                <a:lnTo>
                  <a:pt x="2190" y="2879"/>
                </a:lnTo>
                <a:lnTo>
                  <a:pt x="2243" y="2819"/>
                </a:lnTo>
                <a:lnTo>
                  <a:pt x="2292" y="2755"/>
                </a:lnTo>
                <a:lnTo>
                  <a:pt x="2337" y="2688"/>
                </a:lnTo>
                <a:lnTo>
                  <a:pt x="2377" y="2617"/>
                </a:lnTo>
                <a:lnTo>
                  <a:pt x="2413" y="2545"/>
                </a:lnTo>
                <a:lnTo>
                  <a:pt x="2444" y="2468"/>
                </a:lnTo>
                <a:lnTo>
                  <a:pt x="2469" y="2391"/>
                </a:lnTo>
                <a:lnTo>
                  <a:pt x="2490" y="2310"/>
                </a:lnTo>
                <a:lnTo>
                  <a:pt x="2504" y="2228"/>
                </a:lnTo>
                <a:lnTo>
                  <a:pt x="2513" y="2143"/>
                </a:lnTo>
                <a:lnTo>
                  <a:pt x="2516" y="2057"/>
                </a:lnTo>
                <a:lnTo>
                  <a:pt x="2514" y="1980"/>
                </a:lnTo>
                <a:lnTo>
                  <a:pt x="2507" y="1902"/>
                </a:lnTo>
                <a:lnTo>
                  <a:pt x="2495" y="1827"/>
                </a:lnTo>
                <a:lnTo>
                  <a:pt x="2477" y="1752"/>
                </a:lnTo>
                <a:lnTo>
                  <a:pt x="2456" y="1679"/>
                </a:lnTo>
                <a:lnTo>
                  <a:pt x="2429" y="1607"/>
                </a:lnTo>
                <a:lnTo>
                  <a:pt x="2398" y="1536"/>
                </a:lnTo>
                <a:lnTo>
                  <a:pt x="2064" y="1536"/>
                </a:lnTo>
                <a:lnTo>
                  <a:pt x="2101" y="1594"/>
                </a:lnTo>
                <a:lnTo>
                  <a:pt x="2134" y="1655"/>
                </a:lnTo>
                <a:lnTo>
                  <a:pt x="2162" y="1719"/>
                </a:lnTo>
                <a:lnTo>
                  <a:pt x="2185" y="1784"/>
                </a:lnTo>
                <a:lnTo>
                  <a:pt x="2204" y="1850"/>
                </a:lnTo>
                <a:lnTo>
                  <a:pt x="2217" y="1919"/>
                </a:lnTo>
                <a:lnTo>
                  <a:pt x="2224" y="1988"/>
                </a:lnTo>
                <a:lnTo>
                  <a:pt x="2227" y="2057"/>
                </a:lnTo>
                <a:lnTo>
                  <a:pt x="2224" y="2133"/>
                </a:lnTo>
                <a:lnTo>
                  <a:pt x="2215" y="2206"/>
                </a:lnTo>
                <a:lnTo>
                  <a:pt x="2201" y="2278"/>
                </a:lnTo>
                <a:lnTo>
                  <a:pt x="2180" y="2347"/>
                </a:lnTo>
                <a:lnTo>
                  <a:pt x="2155" y="2413"/>
                </a:lnTo>
                <a:lnTo>
                  <a:pt x="2125" y="2478"/>
                </a:lnTo>
                <a:lnTo>
                  <a:pt x="2089" y="2540"/>
                </a:lnTo>
                <a:lnTo>
                  <a:pt x="2050" y="2598"/>
                </a:lnTo>
                <a:lnTo>
                  <a:pt x="2007" y="2653"/>
                </a:lnTo>
                <a:lnTo>
                  <a:pt x="1959" y="2705"/>
                </a:lnTo>
                <a:lnTo>
                  <a:pt x="1906" y="2753"/>
                </a:lnTo>
                <a:lnTo>
                  <a:pt x="1851" y="2796"/>
                </a:lnTo>
                <a:lnTo>
                  <a:pt x="1793" y="2836"/>
                </a:lnTo>
                <a:lnTo>
                  <a:pt x="1731" y="2871"/>
                </a:lnTo>
                <a:lnTo>
                  <a:pt x="1667" y="2901"/>
                </a:lnTo>
                <a:lnTo>
                  <a:pt x="1600" y="2926"/>
                </a:lnTo>
                <a:lnTo>
                  <a:pt x="1531" y="2947"/>
                </a:lnTo>
                <a:lnTo>
                  <a:pt x="1459" y="2961"/>
                </a:lnTo>
                <a:lnTo>
                  <a:pt x="1386" y="2970"/>
                </a:lnTo>
                <a:lnTo>
                  <a:pt x="1310" y="2973"/>
                </a:lnTo>
                <a:lnTo>
                  <a:pt x="1236" y="2970"/>
                </a:lnTo>
                <a:lnTo>
                  <a:pt x="1162" y="2961"/>
                </a:lnTo>
                <a:lnTo>
                  <a:pt x="1091" y="2947"/>
                </a:lnTo>
                <a:lnTo>
                  <a:pt x="1021" y="2926"/>
                </a:lnTo>
                <a:lnTo>
                  <a:pt x="954" y="2901"/>
                </a:lnTo>
                <a:lnTo>
                  <a:pt x="889" y="2871"/>
                </a:lnTo>
                <a:lnTo>
                  <a:pt x="828" y="2836"/>
                </a:lnTo>
                <a:lnTo>
                  <a:pt x="769" y="2796"/>
                </a:lnTo>
                <a:lnTo>
                  <a:pt x="714" y="2753"/>
                </a:lnTo>
                <a:lnTo>
                  <a:pt x="663" y="2705"/>
                </a:lnTo>
                <a:lnTo>
                  <a:pt x="615" y="2653"/>
                </a:lnTo>
                <a:lnTo>
                  <a:pt x="571" y="2598"/>
                </a:lnTo>
                <a:lnTo>
                  <a:pt x="531" y="2540"/>
                </a:lnTo>
                <a:lnTo>
                  <a:pt x="496" y="2478"/>
                </a:lnTo>
                <a:lnTo>
                  <a:pt x="466" y="2413"/>
                </a:lnTo>
                <a:lnTo>
                  <a:pt x="440" y="2347"/>
                </a:lnTo>
                <a:lnTo>
                  <a:pt x="421" y="2278"/>
                </a:lnTo>
                <a:lnTo>
                  <a:pt x="405" y="2206"/>
                </a:lnTo>
                <a:lnTo>
                  <a:pt x="396" y="2133"/>
                </a:lnTo>
                <a:lnTo>
                  <a:pt x="393" y="2057"/>
                </a:lnTo>
                <a:lnTo>
                  <a:pt x="396" y="1983"/>
                </a:lnTo>
                <a:lnTo>
                  <a:pt x="405" y="1909"/>
                </a:lnTo>
                <a:lnTo>
                  <a:pt x="421" y="1838"/>
                </a:lnTo>
                <a:lnTo>
                  <a:pt x="440" y="1769"/>
                </a:lnTo>
                <a:lnTo>
                  <a:pt x="466" y="1701"/>
                </a:lnTo>
                <a:lnTo>
                  <a:pt x="496" y="1637"/>
                </a:lnTo>
                <a:lnTo>
                  <a:pt x="531" y="1576"/>
                </a:lnTo>
                <a:lnTo>
                  <a:pt x="571" y="1517"/>
                </a:lnTo>
                <a:lnTo>
                  <a:pt x="615" y="1462"/>
                </a:lnTo>
                <a:lnTo>
                  <a:pt x="663" y="1411"/>
                </a:lnTo>
                <a:lnTo>
                  <a:pt x="714" y="1363"/>
                </a:lnTo>
                <a:lnTo>
                  <a:pt x="769" y="1319"/>
                </a:lnTo>
                <a:lnTo>
                  <a:pt x="828" y="1279"/>
                </a:lnTo>
                <a:lnTo>
                  <a:pt x="889" y="1244"/>
                </a:lnTo>
                <a:lnTo>
                  <a:pt x="954" y="1214"/>
                </a:lnTo>
                <a:lnTo>
                  <a:pt x="1021" y="1188"/>
                </a:lnTo>
                <a:lnTo>
                  <a:pt x="1091" y="1168"/>
                </a:lnTo>
                <a:lnTo>
                  <a:pt x="1162" y="1154"/>
                </a:lnTo>
                <a:lnTo>
                  <a:pt x="1236" y="1144"/>
                </a:lnTo>
                <a:lnTo>
                  <a:pt x="1310" y="1141"/>
                </a:lnTo>
                <a:lnTo>
                  <a:pt x="1383" y="1144"/>
                </a:lnTo>
                <a:lnTo>
                  <a:pt x="1455" y="1153"/>
                </a:lnTo>
                <a:lnTo>
                  <a:pt x="1525" y="1167"/>
                </a:lnTo>
                <a:lnTo>
                  <a:pt x="1594" y="1186"/>
                </a:lnTo>
                <a:lnTo>
                  <a:pt x="1660" y="1211"/>
                </a:lnTo>
                <a:lnTo>
                  <a:pt x="1726" y="1241"/>
                </a:lnTo>
                <a:lnTo>
                  <a:pt x="1788" y="1276"/>
                </a:lnTo>
                <a:lnTo>
                  <a:pt x="1788" y="952"/>
                </a:lnTo>
                <a:lnTo>
                  <a:pt x="1711" y="921"/>
                </a:lnTo>
                <a:lnTo>
                  <a:pt x="1634" y="897"/>
                </a:lnTo>
                <a:lnTo>
                  <a:pt x="1555" y="877"/>
                </a:lnTo>
                <a:lnTo>
                  <a:pt x="1475" y="864"/>
                </a:lnTo>
                <a:lnTo>
                  <a:pt x="1393" y="856"/>
                </a:lnTo>
                <a:lnTo>
                  <a:pt x="1310" y="853"/>
                </a:lnTo>
                <a:close/>
                <a:moveTo>
                  <a:pt x="2589" y="810"/>
                </a:moveTo>
                <a:lnTo>
                  <a:pt x="2319" y="1079"/>
                </a:lnTo>
                <a:lnTo>
                  <a:pt x="2879" y="1079"/>
                </a:lnTo>
                <a:lnTo>
                  <a:pt x="3148" y="810"/>
                </a:lnTo>
                <a:lnTo>
                  <a:pt x="2589" y="810"/>
                </a:lnTo>
                <a:close/>
                <a:moveTo>
                  <a:pt x="2141" y="550"/>
                </a:moveTo>
                <a:lnTo>
                  <a:pt x="1892" y="800"/>
                </a:lnTo>
                <a:lnTo>
                  <a:pt x="1892" y="1350"/>
                </a:lnTo>
                <a:lnTo>
                  <a:pt x="1896" y="1354"/>
                </a:lnTo>
                <a:lnTo>
                  <a:pt x="1959" y="1292"/>
                </a:lnTo>
                <a:lnTo>
                  <a:pt x="2141" y="1109"/>
                </a:lnTo>
                <a:lnTo>
                  <a:pt x="2141" y="550"/>
                </a:lnTo>
                <a:close/>
                <a:moveTo>
                  <a:pt x="2515" y="177"/>
                </a:moveTo>
                <a:lnTo>
                  <a:pt x="2246" y="446"/>
                </a:lnTo>
                <a:lnTo>
                  <a:pt x="2246" y="1005"/>
                </a:lnTo>
                <a:lnTo>
                  <a:pt x="2515" y="736"/>
                </a:lnTo>
                <a:lnTo>
                  <a:pt x="2515" y="177"/>
                </a:lnTo>
                <a:close/>
                <a:moveTo>
                  <a:pt x="2571" y="0"/>
                </a:moveTo>
                <a:lnTo>
                  <a:pt x="2587" y="4"/>
                </a:lnTo>
                <a:lnTo>
                  <a:pt x="2600" y="12"/>
                </a:lnTo>
                <a:lnTo>
                  <a:pt x="2610" y="23"/>
                </a:lnTo>
                <a:lnTo>
                  <a:pt x="2616" y="37"/>
                </a:lnTo>
                <a:lnTo>
                  <a:pt x="2619" y="52"/>
                </a:lnTo>
                <a:lnTo>
                  <a:pt x="2619" y="706"/>
                </a:lnTo>
                <a:lnTo>
                  <a:pt x="3274" y="706"/>
                </a:lnTo>
                <a:lnTo>
                  <a:pt x="3289" y="708"/>
                </a:lnTo>
                <a:lnTo>
                  <a:pt x="3302" y="715"/>
                </a:lnTo>
                <a:lnTo>
                  <a:pt x="3314" y="725"/>
                </a:lnTo>
                <a:lnTo>
                  <a:pt x="3322" y="738"/>
                </a:lnTo>
                <a:lnTo>
                  <a:pt x="3326" y="753"/>
                </a:lnTo>
                <a:lnTo>
                  <a:pt x="3325" y="768"/>
                </a:lnTo>
                <a:lnTo>
                  <a:pt x="3320" y="782"/>
                </a:lnTo>
                <a:lnTo>
                  <a:pt x="3311" y="795"/>
                </a:lnTo>
                <a:lnTo>
                  <a:pt x="2937" y="1168"/>
                </a:lnTo>
                <a:lnTo>
                  <a:pt x="2937" y="1168"/>
                </a:lnTo>
                <a:lnTo>
                  <a:pt x="2584" y="1521"/>
                </a:lnTo>
                <a:lnTo>
                  <a:pt x="2573" y="1529"/>
                </a:lnTo>
                <a:lnTo>
                  <a:pt x="2561" y="1534"/>
                </a:lnTo>
                <a:lnTo>
                  <a:pt x="2547" y="1536"/>
                </a:lnTo>
                <a:lnTo>
                  <a:pt x="2512" y="1536"/>
                </a:lnTo>
                <a:lnTo>
                  <a:pt x="2545" y="1619"/>
                </a:lnTo>
                <a:lnTo>
                  <a:pt x="2572" y="1703"/>
                </a:lnTo>
                <a:lnTo>
                  <a:pt x="2593" y="1790"/>
                </a:lnTo>
                <a:lnTo>
                  <a:pt x="2608" y="1878"/>
                </a:lnTo>
                <a:lnTo>
                  <a:pt x="2617" y="1967"/>
                </a:lnTo>
                <a:lnTo>
                  <a:pt x="2620" y="2057"/>
                </a:lnTo>
                <a:lnTo>
                  <a:pt x="2617" y="2147"/>
                </a:lnTo>
                <a:lnTo>
                  <a:pt x="2608" y="2235"/>
                </a:lnTo>
                <a:lnTo>
                  <a:pt x="2594" y="2321"/>
                </a:lnTo>
                <a:lnTo>
                  <a:pt x="2573" y="2405"/>
                </a:lnTo>
                <a:lnTo>
                  <a:pt x="2548" y="2487"/>
                </a:lnTo>
                <a:lnTo>
                  <a:pt x="2517" y="2566"/>
                </a:lnTo>
                <a:lnTo>
                  <a:pt x="2481" y="2643"/>
                </a:lnTo>
                <a:lnTo>
                  <a:pt x="2442" y="2717"/>
                </a:lnTo>
                <a:lnTo>
                  <a:pt x="2397" y="2789"/>
                </a:lnTo>
                <a:lnTo>
                  <a:pt x="2347" y="2857"/>
                </a:lnTo>
                <a:lnTo>
                  <a:pt x="2294" y="2921"/>
                </a:lnTo>
                <a:lnTo>
                  <a:pt x="2236" y="2982"/>
                </a:lnTo>
                <a:lnTo>
                  <a:pt x="2175" y="3040"/>
                </a:lnTo>
                <a:lnTo>
                  <a:pt x="2111" y="3093"/>
                </a:lnTo>
                <a:lnTo>
                  <a:pt x="2042" y="3143"/>
                </a:lnTo>
                <a:lnTo>
                  <a:pt x="1971" y="3188"/>
                </a:lnTo>
                <a:lnTo>
                  <a:pt x="1897" y="3227"/>
                </a:lnTo>
                <a:lnTo>
                  <a:pt x="1820" y="3263"/>
                </a:lnTo>
                <a:lnTo>
                  <a:pt x="1740" y="3294"/>
                </a:lnTo>
                <a:lnTo>
                  <a:pt x="1658" y="3319"/>
                </a:lnTo>
                <a:lnTo>
                  <a:pt x="1574" y="3339"/>
                </a:lnTo>
                <a:lnTo>
                  <a:pt x="1488" y="3354"/>
                </a:lnTo>
                <a:lnTo>
                  <a:pt x="1400" y="3363"/>
                </a:lnTo>
                <a:lnTo>
                  <a:pt x="1310" y="3366"/>
                </a:lnTo>
                <a:lnTo>
                  <a:pt x="1221" y="3363"/>
                </a:lnTo>
                <a:lnTo>
                  <a:pt x="1132" y="3354"/>
                </a:lnTo>
                <a:lnTo>
                  <a:pt x="1047" y="3339"/>
                </a:lnTo>
                <a:lnTo>
                  <a:pt x="963" y="3319"/>
                </a:lnTo>
                <a:lnTo>
                  <a:pt x="880" y="3294"/>
                </a:lnTo>
                <a:lnTo>
                  <a:pt x="801" y="3263"/>
                </a:lnTo>
                <a:lnTo>
                  <a:pt x="724" y="3227"/>
                </a:lnTo>
                <a:lnTo>
                  <a:pt x="649" y="3188"/>
                </a:lnTo>
                <a:lnTo>
                  <a:pt x="578" y="3143"/>
                </a:lnTo>
                <a:lnTo>
                  <a:pt x="511" y="3093"/>
                </a:lnTo>
                <a:lnTo>
                  <a:pt x="445" y="3040"/>
                </a:lnTo>
                <a:lnTo>
                  <a:pt x="385" y="2982"/>
                </a:lnTo>
                <a:lnTo>
                  <a:pt x="327" y="2921"/>
                </a:lnTo>
                <a:lnTo>
                  <a:pt x="274" y="2857"/>
                </a:lnTo>
                <a:lnTo>
                  <a:pt x="225" y="2789"/>
                </a:lnTo>
                <a:lnTo>
                  <a:pt x="180" y="2717"/>
                </a:lnTo>
                <a:lnTo>
                  <a:pt x="139" y="2643"/>
                </a:lnTo>
                <a:lnTo>
                  <a:pt x="103" y="2566"/>
                </a:lnTo>
                <a:lnTo>
                  <a:pt x="72" y="2487"/>
                </a:lnTo>
                <a:lnTo>
                  <a:pt x="47" y="2405"/>
                </a:lnTo>
                <a:lnTo>
                  <a:pt x="27" y="2321"/>
                </a:lnTo>
                <a:lnTo>
                  <a:pt x="12" y="2235"/>
                </a:lnTo>
                <a:lnTo>
                  <a:pt x="3" y="2147"/>
                </a:lnTo>
                <a:lnTo>
                  <a:pt x="0" y="2057"/>
                </a:lnTo>
                <a:lnTo>
                  <a:pt x="3" y="1968"/>
                </a:lnTo>
                <a:lnTo>
                  <a:pt x="12" y="1880"/>
                </a:lnTo>
                <a:lnTo>
                  <a:pt x="27" y="1794"/>
                </a:lnTo>
                <a:lnTo>
                  <a:pt x="47" y="1710"/>
                </a:lnTo>
                <a:lnTo>
                  <a:pt x="72" y="1628"/>
                </a:lnTo>
                <a:lnTo>
                  <a:pt x="103" y="1548"/>
                </a:lnTo>
                <a:lnTo>
                  <a:pt x="139" y="1472"/>
                </a:lnTo>
                <a:lnTo>
                  <a:pt x="180" y="1397"/>
                </a:lnTo>
                <a:lnTo>
                  <a:pt x="225" y="1326"/>
                </a:lnTo>
                <a:lnTo>
                  <a:pt x="274" y="1259"/>
                </a:lnTo>
                <a:lnTo>
                  <a:pt x="327" y="1193"/>
                </a:lnTo>
                <a:lnTo>
                  <a:pt x="385" y="1132"/>
                </a:lnTo>
                <a:lnTo>
                  <a:pt x="445" y="1075"/>
                </a:lnTo>
                <a:lnTo>
                  <a:pt x="511" y="1022"/>
                </a:lnTo>
                <a:lnTo>
                  <a:pt x="578" y="973"/>
                </a:lnTo>
                <a:lnTo>
                  <a:pt x="649" y="928"/>
                </a:lnTo>
                <a:lnTo>
                  <a:pt x="724" y="887"/>
                </a:lnTo>
                <a:lnTo>
                  <a:pt x="801" y="852"/>
                </a:lnTo>
                <a:lnTo>
                  <a:pt x="880" y="821"/>
                </a:lnTo>
                <a:lnTo>
                  <a:pt x="963" y="796"/>
                </a:lnTo>
                <a:lnTo>
                  <a:pt x="1047" y="775"/>
                </a:lnTo>
                <a:lnTo>
                  <a:pt x="1132" y="761"/>
                </a:lnTo>
                <a:lnTo>
                  <a:pt x="1221" y="752"/>
                </a:lnTo>
                <a:lnTo>
                  <a:pt x="1310" y="749"/>
                </a:lnTo>
                <a:lnTo>
                  <a:pt x="1393" y="752"/>
                </a:lnTo>
                <a:lnTo>
                  <a:pt x="1474" y="759"/>
                </a:lnTo>
                <a:lnTo>
                  <a:pt x="1554" y="771"/>
                </a:lnTo>
                <a:lnTo>
                  <a:pt x="1634" y="789"/>
                </a:lnTo>
                <a:lnTo>
                  <a:pt x="1711" y="812"/>
                </a:lnTo>
                <a:lnTo>
                  <a:pt x="1788" y="838"/>
                </a:lnTo>
                <a:lnTo>
                  <a:pt x="1788" y="777"/>
                </a:lnTo>
                <a:lnTo>
                  <a:pt x="1790" y="764"/>
                </a:lnTo>
                <a:lnTo>
                  <a:pt x="1795" y="752"/>
                </a:lnTo>
                <a:lnTo>
                  <a:pt x="1803" y="741"/>
                </a:lnTo>
                <a:lnTo>
                  <a:pt x="2157" y="388"/>
                </a:lnTo>
                <a:lnTo>
                  <a:pt x="2157" y="388"/>
                </a:lnTo>
                <a:lnTo>
                  <a:pt x="2157" y="388"/>
                </a:lnTo>
                <a:lnTo>
                  <a:pt x="2529" y="15"/>
                </a:lnTo>
                <a:lnTo>
                  <a:pt x="2543" y="6"/>
                </a:lnTo>
                <a:lnTo>
                  <a:pt x="2557" y="1"/>
                </a:lnTo>
                <a:lnTo>
                  <a:pt x="25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2" name="Group 141"/>
          <p:cNvGrpSpPr/>
          <p:nvPr/>
        </p:nvGrpSpPr>
        <p:grpSpPr>
          <a:xfrm>
            <a:off x="8133247" y="1897063"/>
            <a:ext cx="593725" cy="593725"/>
            <a:chOff x="8135938" y="18970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8623301" y="2095501"/>
              <a:ext cx="28575" cy="47625"/>
            </a:xfrm>
            <a:custGeom>
              <a:avLst/>
              <a:gdLst>
                <a:gd name="T0" fmla="*/ 48 w 167"/>
                <a:gd name="T1" fmla="*/ 0 h 273"/>
                <a:gd name="T2" fmla="*/ 64 w 167"/>
                <a:gd name="T3" fmla="*/ 0 h 273"/>
                <a:gd name="T4" fmla="*/ 79 w 167"/>
                <a:gd name="T5" fmla="*/ 6 h 273"/>
                <a:gd name="T6" fmla="*/ 92 w 167"/>
                <a:gd name="T7" fmla="*/ 16 h 273"/>
                <a:gd name="T8" fmla="*/ 101 w 167"/>
                <a:gd name="T9" fmla="*/ 31 h 273"/>
                <a:gd name="T10" fmla="*/ 126 w 167"/>
                <a:gd name="T11" fmla="*/ 88 h 273"/>
                <a:gd name="T12" fmla="*/ 147 w 167"/>
                <a:gd name="T13" fmla="*/ 147 h 273"/>
                <a:gd name="T14" fmla="*/ 165 w 167"/>
                <a:gd name="T15" fmla="*/ 206 h 273"/>
                <a:gd name="T16" fmla="*/ 167 w 167"/>
                <a:gd name="T17" fmla="*/ 223 h 273"/>
                <a:gd name="T18" fmla="*/ 163 w 167"/>
                <a:gd name="T19" fmla="*/ 239 h 273"/>
                <a:gd name="T20" fmla="*/ 156 w 167"/>
                <a:gd name="T21" fmla="*/ 253 h 273"/>
                <a:gd name="T22" fmla="*/ 144 w 167"/>
                <a:gd name="T23" fmla="*/ 264 h 273"/>
                <a:gd name="T24" fmla="*/ 129 w 167"/>
                <a:gd name="T25" fmla="*/ 271 h 273"/>
                <a:gd name="T26" fmla="*/ 121 w 167"/>
                <a:gd name="T27" fmla="*/ 273 h 273"/>
                <a:gd name="T28" fmla="*/ 114 w 167"/>
                <a:gd name="T29" fmla="*/ 273 h 273"/>
                <a:gd name="T30" fmla="*/ 101 w 167"/>
                <a:gd name="T31" fmla="*/ 271 h 273"/>
                <a:gd name="T32" fmla="*/ 88 w 167"/>
                <a:gd name="T33" fmla="*/ 266 h 273"/>
                <a:gd name="T34" fmla="*/ 78 w 167"/>
                <a:gd name="T35" fmla="*/ 258 h 273"/>
                <a:gd name="T36" fmla="*/ 69 w 167"/>
                <a:gd name="T37" fmla="*/ 248 h 273"/>
                <a:gd name="T38" fmla="*/ 63 w 167"/>
                <a:gd name="T39" fmla="*/ 235 h 273"/>
                <a:gd name="T40" fmla="*/ 47 w 167"/>
                <a:gd name="T41" fmla="*/ 181 h 273"/>
                <a:gd name="T42" fmla="*/ 27 w 167"/>
                <a:gd name="T43" fmla="*/ 127 h 273"/>
                <a:gd name="T44" fmla="*/ 5 w 167"/>
                <a:gd name="T45" fmla="*/ 74 h 273"/>
                <a:gd name="T46" fmla="*/ 0 w 167"/>
                <a:gd name="T47" fmla="*/ 57 h 273"/>
                <a:gd name="T48" fmla="*/ 1 w 167"/>
                <a:gd name="T49" fmla="*/ 41 h 273"/>
                <a:gd name="T50" fmla="*/ 7 w 167"/>
                <a:gd name="T51" fmla="*/ 26 h 273"/>
                <a:gd name="T52" fmla="*/ 17 w 167"/>
                <a:gd name="T53" fmla="*/ 13 h 273"/>
                <a:gd name="T54" fmla="*/ 32 w 167"/>
                <a:gd name="T55" fmla="*/ 4 h 273"/>
                <a:gd name="T56" fmla="*/ 48 w 167"/>
                <a:gd name="T5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273">
                  <a:moveTo>
                    <a:pt x="48" y="0"/>
                  </a:moveTo>
                  <a:lnTo>
                    <a:pt x="64" y="0"/>
                  </a:lnTo>
                  <a:lnTo>
                    <a:pt x="79" y="6"/>
                  </a:lnTo>
                  <a:lnTo>
                    <a:pt x="92" y="16"/>
                  </a:lnTo>
                  <a:lnTo>
                    <a:pt x="101" y="31"/>
                  </a:lnTo>
                  <a:lnTo>
                    <a:pt x="126" y="88"/>
                  </a:lnTo>
                  <a:lnTo>
                    <a:pt x="147" y="147"/>
                  </a:lnTo>
                  <a:lnTo>
                    <a:pt x="165" y="206"/>
                  </a:lnTo>
                  <a:lnTo>
                    <a:pt x="167" y="223"/>
                  </a:lnTo>
                  <a:lnTo>
                    <a:pt x="163" y="239"/>
                  </a:lnTo>
                  <a:lnTo>
                    <a:pt x="156" y="253"/>
                  </a:lnTo>
                  <a:lnTo>
                    <a:pt x="144" y="264"/>
                  </a:lnTo>
                  <a:lnTo>
                    <a:pt x="129" y="271"/>
                  </a:lnTo>
                  <a:lnTo>
                    <a:pt x="121" y="273"/>
                  </a:lnTo>
                  <a:lnTo>
                    <a:pt x="114" y="273"/>
                  </a:lnTo>
                  <a:lnTo>
                    <a:pt x="101" y="271"/>
                  </a:lnTo>
                  <a:lnTo>
                    <a:pt x="88" y="266"/>
                  </a:lnTo>
                  <a:lnTo>
                    <a:pt x="78" y="258"/>
                  </a:lnTo>
                  <a:lnTo>
                    <a:pt x="69" y="248"/>
                  </a:lnTo>
                  <a:lnTo>
                    <a:pt x="63" y="235"/>
                  </a:lnTo>
                  <a:lnTo>
                    <a:pt x="47" y="181"/>
                  </a:lnTo>
                  <a:lnTo>
                    <a:pt x="27" y="127"/>
                  </a:lnTo>
                  <a:lnTo>
                    <a:pt x="5" y="74"/>
                  </a:lnTo>
                  <a:lnTo>
                    <a:pt x="0" y="57"/>
                  </a:lnTo>
                  <a:lnTo>
                    <a:pt x="1" y="41"/>
                  </a:lnTo>
                  <a:lnTo>
                    <a:pt x="7" y="26"/>
                  </a:lnTo>
                  <a:lnTo>
                    <a:pt x="17" y="13"/>
                  </a:lnTo>
                  <a:lnTo>
                    <a:pt x="32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8512176" y="1985963"/>
              <a:ext cx="98425" cy="77788"/>
            </a:xfrm>
            <a:custGeom>
              <a:avLst/>
              <a:gdLst>
                <a:gd name="T0" fmla="*/ 47 w 553"/>
                <a:gd name="T1" fmla="*/ 0 h 447"/>
                <a:gd name="T2" fmla="*/ 60 w 553"/>
                <a:gd name="T3" fmla="*/ 0 h 447"/>
                <a:gd name="T4" fmla="*/ 73 w 553"/>
                <a:gd name="T5" fmla="*/ 4 h 447"/>
                <a:gd name="T6" fmla="*/ 150 w 553"/>
                <a:gd name="T7" fmla="*/ 42 h 447"/>
                <a:gd name="T8" fmla="*/ 222 w 553"/>
                <a:gd name="T9" fmla="*/ 83 h 447"/>
                <a:gd name="T10" fmla="*/ 294 w 553"/>
                <a:gd name="T11" fmla="*/ 130 h 447"/>
                <a:gd name="T12" fmla="*/ 361 w 553"/>
                <a:gd name="T13" fmla="*/ 181 h 447"/>
                <a:gd name="T14" fmla="*/ 424 w 553"/>
                <a:gd name="T15" fmla="*/ 238 h 447"/>
                <a:gd name="T16" fmla="*/ 484 w 553"/>
                <a:gd name="T17" fmla="*/ 297 h 447"/>
                <a:gd name="T18" fmla="*/ 541 w 553"/>
                <a:gd name="T19" fmla="*/ 360 h 447"/>
                <a:gd name="T20" fmla="*/ 550 w 553"/>
                <a:gd name="T21" fmla="*/ 375 h 447"/>
                <a:gd name="T22" fmla="*/ 553 w 553"/>
                <a:gd name="T23" fmla="*/ 391 h 447"/>
                <a:gd name="T24" fmla="*/ 551 w 553"/>
                <a:gd name="T25" fmla="*/ 407 h 447"/>
                <a:gd name="T26" fmla="*/ 545 w 553"/>
                <a:gd name="T27" fmla="*/ 422 h 447"/>
                <a:gd name="T28" fmla="*/ 533 w 553"/>
                <a:gd name="T29" fmla="*/ 434 h 447"/>
                <a:gd name="T30" fmla="*/ 523 w 553"/>
                <a:gd name="T31" fmla="*/ 442 h 447"/>
                <a:gd name="T32" fmla="*/ 512 w 553"/>
                <a:gd name="T33" fmla="*/ 446 h 447"/>
                <a:gd name="T34" fmla="*/ 500 w 553"/>
                <a:gd name="T35" fmla="*/ 447 h 447"/>
                <a:gd name="T36" fmla="*/ 485 w 553"/>
                <a:gd name="T37" fmla="*/ 445 h 447"/>
                <a:gd name="T38" fmla="*/ 471 w 553"/>
                <a:gd name="T39" fmla="*/ 438 h 447"/>
                <a:gd name="T40" fmla="*/ 460 w 553"/>
                <a:gd name="T41" fmla="*/ 427 h 447"/>
                <a:gd name="T42" fmla="*/ 408 w 553"/>
                <a:gd name="T43" fmla="*/ 369 h 447"/>
                <a:gd name="T44" fmla="*/ 353 w 553"/>
                <a:gd name="T45" fmla="*/ 314 h 447"/>
                <a:gd name="T46" fmla="*/ 294 w 553"/>
                <a:gd name="T47" fmla="*/ 263 h 447"/>
                <a:gd name="T48" fmla="*/ 232 w 553"/>
                <a:gd name="T49" fmla="*/ 216 h 447"/>
                <a:gd name="T50" fmla="*/ 167 w 553"/>
                <a:gd name="T51" fmla="*/ 173 h 447"/>
                <a:gd name="T52" fmla="*/ 100 w 553"/>
                <a:gd name="T53" fmla="*/ 134 h 447"/>
                <a:gd name="T54" fmla="*/ 31 w 553"/>
                <a:gd name="T55" fmla="*/ 100 h 447"/>
                <a:gd name="T56" fmla="*/ 16 w 553"/>
                <a:gd name="T57" fmla="*/ 91 h 447"/>
                <a:gd name="T58" fmla="*/ 6 w 553"/>
                <a:gd name="T59" fmla="*/ 78 h 447"/>
                <a:gd name="T60" fmla="*/ 1 w 553"/>
                <a:gd name="T61" fmla="*/ 63 h 447"/>
                <a:gd name="T62" fmla="*/ 0 w 553"/>
                <a:gd name="T63" fmla="*/ 47 h 447"/>
                <a:gd name="T64" fmla="*/ 4 w 553"/>
                <a:gd name="T65" fmla="*/ 30 h 447"/>
                <a:gd name="T66" fmla="*/ 11 w 553"/>
                <a:gd name="T67" fmla="*/ 18 h 447"/>
                <a:gd name="T68" fmla="*/ 21 w 553"/>
                <a:gd name="T69" fmla="*/ 9 h 447"/>
                <a:gd name="T70" fmla="*/ 34 w 553"/>
                <a:gd name="T71" fmla="*/ 3 h 447"/>
                <a:gd name="T72" fmla="*/ 47 w 553"/>
                <a:gd name="T73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3" h="447">
                  <a:moveTo>
                    <a:pt x="47" y="0"/>
                  </a:moveTo>
                  <a:lnTo>
                    <a:pt x="60" y="0"/>
                  </a:lnTo>
                  <a:lnTo>
                    <a:pt x="73" y="4"/>
                  </a:lnTo>
                  <a:lnTo>
                    <a:pt x="150" y="42"/>
                  </a:lnTo>
                  <a:lnTo>
                    <a:pt x="222" y="83"/>
                  </a:lnTo>
                  <a:lnTo>
                    <a:pt x="294" y="130"/>
                  </a:lnTo>
                  <a:lnTo>
                    <a:pt x="361" y="181"/>
                  </a:lnTo>
                  <a:lnTo>
                    <a:pt x="424" y="238"/>
                  </a:lnTo>
                  <a:lnTo>
                    <a:pt x="484" y="297"/>
                  </a:lnTo>
                  <a:lnTo>
                    <a:pt x="541" y="360"/>
                  </a:lnTo>
                  <a:lnTo>
                    <a:pt x="550" y="375"/>
                  </a:lnTo>
                  <a:lnTo>
                    <a:pt x="553" y="391"/>
                  </a:lnTo>
                  <a:lnTo>
                    <a:pt x="551" y="407"/>
                  </a:lnTo>
                  <a:lnTo>
                    <a:pt x="545" y="422"/>
                  </a:lnTo>
                  <a:lnTo>
                    <a:pt x="533" y="434"/>
                  </a:lnTo>
                  <a:lnTo>
                    <a:pt x="523" y="442"/>
                  </a:lnTo>
                  <a:lnTo>
                    <a:pt x="512" y="446"/>
                  </a:lnTo>
                  <a:lnTo>
                    <a:pt x="500" y="447"/>
                  </a:lnTo>
                  <a:lnTo>
                    <a:pt x="485" y="445"/>
                  </a:lnTo>
                  <a:lnTo>
                    <a:pt x="471" y="438"/>
                  </a:lnTo>
                  <a:lnTo>
                    <a:pt x="460" y="427"/>
                  </a:lnTo>
                  <a:lnTo>
                    <a:pt x="408" y="369"/>
                  </a:lnTo>
                  <a:lnTo>
                    <a:pt x="353" y="314"/>
                  </a:lnTo>
                  <a:lnTo>
                    <a:pt x="294" y="263"/>
                  </a:lnTo>
                  <a:lnTo>
                    <a:pt x="232" y="216"/>
                  </a:lnTo>
                  <a:lnTo>
                    <a:pt x="167" y="173"/>
                  </a:lnTo>
                  <a:lnTo>
                    <a:pt x="100" y="134"/>
                  </a:lnTo>
                  <a:lnTo>
                    <a:pt x="31" y="100"/>
                  </a:lnTo>
                  <a:lnTo>
                    <a:pt x="16" y="91"/>
                  </a:lnTo>
                  <a:lnTo>
                    <a:pt x="6" y="78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4" y="30"/>
                  </a:lnTo>
                  <a:lnTo>
                    <a:pt x="11" y="18"/>
                  </a:lnTo>
                  <a:lnTo>
                    <a:pt x="21" y="9"/>
                  </a:lnTo>
                  <a:lnTo>
                    <a:pt x="34" y="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8"/>
            <p:cNvSpPr>
              <a:spLocks noEditPoints="1"/>
            </p:cNvSpPr>
            <p:nvPr/>
          </p:nvSpPr>
          <p:spPr bwMode="auto">
            <a:xfrm>
              <a:off x="8135938" y="1897063"/>
              <a:ext cx="593725" cy="593725"/>
            </a:xfrm>
            <a:custGeom>
              <a:avLst/>
              <a:gdLst>
                <a:gd name="T0" fmla="*/ 495 w 3366"/>
                <a:gd name="T1" fmla="*/ 2330 h 3366"/>
                <a:gd name="T2" fmla="*/ 962 w 3366"/>
                <a:gd name="T3" fmla="*/ 2827 h 3366"/>
                <a:gd name="T4" fmla="*/ 1630 w 3366"/>
                <a:gd name="T5" fmla="*/ 3035 h 3366"/>
                <a:gd name="T6" fmla="*/ 1104 w 3366"/>
                <a:gd name="T7" fmla="*/ 2642 h 3366"/>
                <a:gd name="T8" fmla="*/ 685 w 3366"/>
                <a:gd name="T9" fmla="*/ 2194 h 3366"/>
                <a:gd name="T10" fmla="*/ 2803 w 3366"/>
                <a:gd name="T11" fmla="*/ 1736 h 3366"/>
                <a:gd name="T12" fmla="*/ 2600 w 3366"/>
                <a:gd name="T13" fmla="*/ 2328 h 3366"/>
                <a:gd name="T14" fmla="*/ 2124 w 3366"/>
                <a:gd name="T15" fmla="*/ 2713 h 3366"/>
                <a:gd name="T16" fmla="*/ 1916 w 3366"/>
                <a:gd name="T17" fmla="*/ 3015 h 3366"/>
                <a:gd name="T18" fmla="*/ 2544 w 3366"/>
                <a:gd name="T19" fmla="*/ 2725 h 3366"/>
                <a:gd name="T20" fmla="*/ 2945 w 3366"/>
                <a:gd name="T21" fmla="*/ 2172 h 3366"/>
                <a:gd name="T22" fmla="*/ 1553 w 3366"/>
                <a:gd name="T23" fmla="*/ 676 h 3366"/>
                <a:gd name="T24" fmla="*/ 1019 w 3366"/>
                <a:gd name="T25" fmla="*/ 916 h 3366"/>
                <a:gd name="T26" fmla="*/ 706 w 3366"/>
                <a:gd name="T27" fmla="*/ 1405 h 3366"/>
                <a:gd name="T28" fmla="*/ 777 w 3366"/>
                <a:gd name="T29" fmla="*/ 1667 h 3366"/>
                <a:gd name="T30" fmla="*/ 676 w 3366"/>
                <a:gd name="T31" fmla="*/ 1813 h 3366"/>
                <a:gd name="T32" fmla="*/ 916 w 3366"/>
                <a:gd name="T33" fmla="*/ 2347 h 3366"/>
                <a:gd name="T34" fmla="*/ 1405 w 3366"/>
                <a:gd name="T35" fmla="*/ 2660 h 3366"/>
                <a:gd name="T36" fmla="*/ 1667 w 3366"/>
                <a:gd name="T37" fmla="*/ 2589 h 3366"/>
                <a:gd name="T38" fmla="*/ 1813 w 3366"/>
                <a:gd name="T39" fmla="*/ 2690 h 3366"/>
                <a:gd name="T40" fmla="*/ 2347 w 3366"/>
                <a:gd name="T41" fmla="*/ 2450 h 3366"/>
                <a:gd name="T42" fmla="*/ 2660 w 3366"/>
                <a:gd name="T43" fmla="*/ 1961 h 3366"/>
                <a:gd name="T44" fmla="*/ 2589 w 3366"/>
                <a:gd name="T45" fmla="*/ 1699 h 3366"/>
                <a:gd name="T46" fmla="*/ 2690 w 3366"/>
                <a:gd name="T47" fmla="*/ 1553 h 3366"/>
                <a:gd name="T48" fmla="*/ 2450 w 3366"/>
                <a:gd name="T49" fmla="*/ 1019 h 3366"/>
                <a:gd name="T50" fmla="*/ 1961 w 3366"/>
                <a:gd name="T51" fmla="*/ 706 h 3366"/>
                <a:gd name="T52" fmla="*/ 1699 w 3366"/>
                <a:gd name="T53" fmla="*/ 777 h 3366"/>
                <a:gd name="T54" fmla="*/ 1736 w 3366"/>
                <a:gd name="T55" fmla="*/ 332 h 3366"/>
                <a:gd name="T56" fmla="*/ 2262 w 3366"/>
                <a:gd name="T57" fmla="*/ 724 h 3366"/>
                <a:gd name="T58" fmla="*/ 2681 w 3366"/>
                <a:gd name="T59" fmla="*/ 1172 h 3366"/>
                <a:gd name="T60" fmla="*/ 3028 w 3366"/>
                <a:gd name="T61" fmla="*/ 1539 h 3366"/>
                <a:gd name="T62" fmla="*/ 2778 w 3366"/>
                <a:gd name="T63" fmla="*/ 890 h 3366"/>
                <a:gd name="T64" fmla="*/ 2252 w 3366"/>
                <a:gd name="T65" fmla="*/ 456 h 3366"/>
                <a:gd name="T66" fmla="*/ 1539 w 3366"/>
                <a:gd name="T67" fmla="*/ 338 h 3366"/>
                <a:gd name="T68" fmla="*/ 890 w 3366"/>
                <a:gd name="T69" fmla="*/ 588 h 3366"/>
                <a:gd name="T70" fmla="*/ 456 w 3366"/>
                <a:gd name="T71" fmla="*/ 1114 h 3366"/>
                <a:gd name="T72" fmla="*/ 570 w 3366"/>
                <a:gd name="T73" fmla="*/ 1548 h 3366"/>
                <a:gd name="T74" fmla="*/ 813 w 3366"/>
                <a:gd name="T75" fmla="*/ 977 h 3366"/>
                <a:gd name="T76" fmla="*/ 1316 w 3366"/>
                <a:gd name="T77" fmla="*/ 624 h 3366"/>
                <a:gd name="T78" fmla="*/ 1715 w 3366"/>
                <a:gd name="T79" fmla="*/ 10 h 3366"/>
                <a:gd name="T80" fmla="*/ 2102 w 3366"/>
                <a:gd name="T81" fmla="*/ 287 h 3366"/>
                <a:gd name="T82" fmla="*/ 2713 w 3366"/>
                <a:gd name="T83" fmla="*/ 653 h 3366"/>
                <a:gd name="T84" fmla="*/ 3079 w 3366"/>
                <a:gd name="T85" fmla="*/ 1264 h 3366"/>
                <a:gd name="T86" fmla="*/ 3356 w 3366"/>
                <a:gd name="T87" fmla="*/ 1651 h 3366"/>
                <a:gd name="T88" fmla="*/ 3141 w 3366"/>
                <a:gd name="T89" fmla="*/ 1736 h 3366"/>
                <a:gd name="T90" fmla="*/ 2934 w 3366"/>
                <a:gd name="T91" fmla="*/ 2433 h 3366"/>
                <a:gd name="T92" fmla="*/ 2433 w 3366"/>
                <a:gd name="T93" fmla="*/ 2934 h 3366"/>
                <a:gd name="T94" fmla="*/ 1736 w 3366"/>
                <a:gd name="T95" fmla="*/ 3141 h 3366"/>
                <a:gd name="T96" fmla="*/ 1651 w 3366"/>
                <a:gd name="T97" fmla="*/ 3356 h 3366"/>
                <a:gd name="T98" fmla="*/ 1264 w 3366"/>
                <a:gd name="T99" fmla="*/ 3079 h 3366"/>
                <a:gd name="T100" fmla="*/ 653 w 3366"/>
                <a:gd name="T101" fmla="*/ 2713 h 3366"/>
                <a:gd name="T102" fmla="*/ 287 w 3366"/>
                <a:gd name="T103" fmla="*/ 2102 h 3366"/>
                <a:gd name="T104" fmla="*/ 10 w 3366"/>
                <a:gd name="T105" fmla="*/ 1715 h 3366"/>
                <a:gd name="T106" fmla="*/ 225 w 3366"/>
                <a:gd name="T107" fmla="*/ 1630 h 3366"/>
                <a:gd name="T108" fmla="*/ 432 w 3366"/>
                <a:gd name="T109" fmla="*/ 933 h 3366"/>
                <a:gd name="T110" fmla="*/ 933 w 3366"/>
                <a:gd name="T111" fmla="*/ 432 h 3366"/>
                <a:gd name="T112" fmla="*/ 1630 w 3366"/>
                <a:gd name="T113" fmla="*/ 225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6" h="3366">
                  <a:moveTo>
                    <a:pt x="332" y="1736"/>
                  </a:moveTo>
                  <a:lnTo>
                    <a:pt x="338" y="1827"/>
                  </a:lnTo>
                  <a:lnTo>
                    <a:pt x="351" y="1916"/>
                  </a:lnTo>
                  <a:lnTo>
                    <a:pt x="368" y="2003"/>
                  </a:lnTo>
                  <a:lnTo>
                    <a:pt x="393" y="2089"/>
                  </a:lnTo>
                  <a:lnTo>
                    <a:pt x="421" y="2172"/>
                  </a:lnTo>
                  <a:lnTo>
                    <a:pt x="456" y="2252"/>
                  </a:lnTo>
                  <a:lnTo>
                    <a:pt x="495" y="2330"/>
                  </a:lnTo>
                  <a:lnTo>
                    <a:pt x="539" y="2404"/>
                  </a:lnTo>
                  <a:lnTo>
                    <a:pt x="588" y="2476"/>
                  </a:lnTo>
                  <a:lnTo>
                    <a:pt x="641" y="2544"/>
                  </a:lnTo>
                  <a:lnTo>
                    <a:pt x="697" y="2608"/>
                  </a:lnTo>
                  <a:lnTo>
                    <a:pt x="758" y="2669"/>
                  </a:lnTo>
                  <a:lnTo>
                    <a:pt x="822" y="2725"/>
                  </a:lnTo>
                  <a:lnTo>
                    <a:pt x="890" y="2778"/>
                  </a:lnTo>
                  <a:lnTo>
                    <a:pt x="962" y="2827"/>
                  </a:lnTo>
                  <a:lnTo>
                    <a:pt x="1036" y="2871"/>
                  </a:lnTo>
                  <a:lnTo>
                    <a:pt x="1114" y="2910"/>
                  </a:lnTo>
                  <a:lnTo>
                    <a:pt x="1194" y="2945"/>
                  </a:lnTo>
                  <a:lnTo>
                    <a:pt x="1277" y="2973"/>
                  </a:lnTo>
                  <a:lnTo>
                    <a:pt x="1363" y="2998"/>
                  </a:lnTo>
                  <a:lnTo>
                    <a:pt x="1450" y="3015"/>
                  </a:lnTo>
                  <a:lnTo>
                    <a:pt x="1539" y="3028"/>
                  </a:lnTo>
                  <a:lnTo>
                    <a:pt x="1630" y="3035"/>
                  </a:lnTo>
                  <a:lnTo>
                    <a:pt x="1630" y="2803"/>
                  </a:lnTo>
                  <a:lnTo>
                    <a:pt x="1548" y="2796"/>
                  </a:lnTo>
                  <a:lnTo>
                    <a:pt x="1469" y="2784"/>
                  </a:lnTo>
                  <a:lnTo>
                    <a:pt x="1391" y="2765"/>
                  </a:lnTo>
                  <a:lnTo>
                    <a:pt x="1316" y="2742"/>
                  </a:lnTo>
                  <a:lnTo>
                    <a:pt x="1242" y="2713"/>
                  </a:lnTo>
                  <a:lnTo>
                    <a:pt x="1172" y="2681"/>
                  </a:lnTo>
                  <a:lnTo>
                    <a:pt x="1104" y="2642"/>
                  </a:lnTo>
                  <a:lnTo>
                    <a:pt x="1038" y="2600"/>
                  </a:lnTo>
                  <a:lnTo>
                    <a:pt x="977" y="2553"/>
                  </a:lnTo>
                  <a:lnTo>
                    <a:pt x="919" y="2502"/>
                  </a:lnTo>
                  <a:lnTo>
                    <a:pt x="864" y="2447"/>
                  </a:lnTo>
                  <a:lnTo>
                    <a:pt x="813" y="2389"/>
                  </a:lnTo>
                  <a:lnTo>
                    <a:pt x="766" y="2328"/>
                  </a:lnTo>
                  <a:lnTo>
                    <a:pt x="724" y="2262"/>
                  </a:lnTo>
                  <a:lnTo>
                    <a:pt x="685" y="2194"/>
                  </a:lnTo>
                  <a:lnTo>
                    <a:pt x="653" y="2124"/>
                  </a:lnTo>
                  <a:lnTo>
                    <a:pt x="624" y="2050"/>
                  </a:lnTo>
                  <a:lnTo>
                    <a:pt x="601" y="1975"/>
                  </a:lnTo>
                  <a:lnTo>
                    <a:pt x="582" y="1897"/>
                  </a:lnTo>
                  <a:lnTo>
                    <a:pt x="570" y="1818"/>
                  </a:lnTo>
                  <a:lnTo>
                    <a:pt x="563" y="1736"/>
                  </a:lnTo>
                  <a:lnTo>
                    <a:pt x="332" y="1736"/>
                  </a:lnTo>
                  <a:close/>
                  <a:moveTo>
                    <a:pt x="2803" y="1736"/>
                  </a:moveTo>
                  <a:lnTo>
                    <a:pt x="2796" y="1818"/>
                  </a:lnTo>
                  <a:lnTo>
                    <a:pt x="2784" y="1897"/>
                  </a:lnTo>
                  <a:lnTo>
                    <a:pt x="2765" y="1975"/>
                  </a:lnTo>
                  <a:lnTo>
                    <a:pt x="2742" y="2050"/>
                  </a:lnTo>
                  <a:lnTo>
                    <a:pt x="2713" y="2124"/>
                  </a:lnTo>
                  <a:lnTo>
                    <a:pt x="2681" y="2194"/>
                  </a:lnTo>
                  <a:lnTo>
                    <a:pt x="2642" y="2262"/>
                  </a:lnTo>
                  <a:lnTo>
                    <a:pt x="2600" y="2328"/>
                  </a:lnTo>
                  <a:lnTo>
                    <a:pt x="2553" y="2389"/>
                  </a:lnTo>
                  <a:lnTo>
                    <a:pt x="2502" y="2447"/>
                  </a:lnTo>
                  <a:lnTo>
                    <a:pt x="2447" y="2502"/>
                  </a:lnTo>
                  <a:lnTo>
                    <a:pt x="2389" y="2553"/>
                  </a:lnTo>
                  <a:lnTo>
                    <a:pt x="2328" y="2600"/>
                  </a:lnTo>
                  <a:lnTo>
                    <a:pt x="2262" y="2642"/>
                  </a:lnTo>
                  <a:lnTo>
                    <a:pt x="2194" y="2681"/>
                  </a:lnTo>
                  <a:lnTo>
                    <a:pt x="2124" y="2713"/>
                  </a:lnTo>
                  <a:lnTo>
                    <a:pt x="2050" y="2742"/>
                  </a:lnTo>
                  <a:lnTo>
                    <a:pt x="1975" y="2765"/>
                  </a:lnTo>
                  <a:lnTo>
                    <a:pt x="1897" y="2784"/>
                  </a:lnTo>
                  <a:lnTo>
                    <a:pt x="1818" y="2796"/>
                  </a:lnTo>
                  <a:lnTo>
                    <a:pt x="1736" y="2803"/>
                  </a:lnTo>
                  <a:lnTo>
                    <a:pt x="1736" y="3035"/>
                  </a:lnTo>
                  <a:lnTo>
                    <a:pt x="1827" y="3028"/>
                  </a:lnTo>
                  <a:lnTo>
                    <a:pt x="1916" y="3015"/>
                  </a:lnTo>
                  <a:lnTo>
                    <a:pt x="2003" y="2998"/>
                  </a:lnTo>
                  <a:lnTo>
                    <a:pt x="2089" y="2973"/>
                  </a:lnTo>
                  <a:lnTo>
                    <a:pt x="2172" y="2945"/>
                  </a:lnTo>
                  <a:lnTo>
                    <a:pt x="2252" y="2910"/>
                  </a:lnTo>
                  <a:lnTo>
                    <a:pt x="2330" y="2871"/>
                  </a:lnTo>
                  <a:lnTo>
                    <a:pt x="2404" y="2827"/>
                  </a:lnTo>
                  <a:lnTo>
                    <a:pt x="2476" y="2778"/>
                  </a:lnTo>
                  <a:lnTo>
                    <a:pt x="2544" y="2725"/>
                  </a:lnTo>
                  <a:lnTo>
                    <a:pt x="2608" y="2669"/>
                  </a:lnTo>
                  <a:lnTo>
                    <a:pt x="2669" y="2608"/>
                  </a:lnTo>
                  <a:lnTo>
                    <a:pt x="2725" y="2544"/>
                  </a:lnTo>
                  <a:lnTo>
                    <a:pt x="2778" y="2476"/>
                  </a:lnTo>
                  <a:lnTo>
                    <a:pt x="2827" y="2404"/>
                  </a:lnTo>
                  <a:lnTo>
                    <a:pt x="2871" y="2330"/>
                  </a:lnTo>
                  <a:lnTo>
                    <a:pt x="2910" y="2252"/>
                  </a:lnTo>
                  <a:lnTo>
                    <a:pt x="2945" y="2172"/>
                  </a:lnTo>
                  <a:lnTo>
                    <a:pt x="2973" y="2089"/>
                  </a:lnTo>
                  <a:lnTo>
                    <a:pt x="2998" y="2003"/>
                  </a:lnTo>
                  <a:lnTo>
                    <a:pt x="3015" y="1916"/>
                  </a:lnTo>
                  <a:lnTo>
                    <a:pt x="3028" y="1827"/>
                  </a:lnTo>
                  <a:lnTo>
                    <a:pt x="3035" y="1736"/>
                  </a:lnTo>
                  <a:lnTo>
                    <a:pt x="2803" y="1736"/>
                  </a:lnTo>
                  <a:close/>
                  <a:moveTo>
                    <a:pt x="1630" y="669"/>
                  </a:moveTo>
                  <a:lnTo>
                    <a:pt x="1553" y="676"/>
                  </a:lnTo>
                  <a:lnTo>
                    <a:pt x="1478" y="689"/>
                  </a:lnTo>
                  <a:lnTo>
                    <a:pt x="1405" y="706"/>
                  </a:lnTo>
                  <a:lnTo>
                    <a:pt x="1334" y="729"/>
                  </a:lnTo>
                  <a:lnTo>
                    <a:pt x="1265" y="758"/>
                  </a:lnTo>
                  <a:lnTo>
                    <a:pt x="1200" y="791"/>
                  </a:lnTo>
                  <a:lnTo>
                    <a:pt x="1136" y="828"/>
                  </a:lnTo>
                  <a:lnTo>
                    <a:pt x="1076" y="870"/>
                  </a:lnTo>
                  <a:lnTo>
                    <a:pt x="1019" y="916"/>
                  </a:lnTo>
                  <a:lnTo>
                    <a:pt x="965" y="965"/>
                  </a:lnTo>
                  <a:lnTo>
                    <a:pt x="916" y="1019"/>
                  </a:lnTo>
                  <a:lnTo>
                    <a:pt x="870" y="1076"/>
                  </a:lnTo>
                  <a:lnTo>
                    <a:pt x="828" y="1136"/>
                  </a:lnTo>
                  <a:lnTo>
                    <a:pt x="791" y="1200"/>
                  </a:lnTo>
                  <a:lnTo>
                    <a:pt x="758" y="1265"/>
                  </a:lnTo>
                  <a:lnTo>
                    <a:pt x="729" y="1334"/>
                  </a:lnTo>
                  <a:lnTo>
                    <a:pt x="706" y="1405"/>
                  </a:lnTo>
                  <a:lnTo>
                    <a:pt x="689" y="1478"/>
                  </a:lnTo>
                  <a:lnTo>
                    <a:pt x="676" y="1553"/>
                  </a:lnTo>
                  <a:lnTo>
                    <a:pt x="669" y="1630"/>
                  </a:lnTo>
                  <a:lnTo>
                    <a:pt x="727" y="1630"/>
                  </a:lnTo>
                  <a:lnTo>
                    <a:pt x="744" y="1633"/>
                  </a:lnTo>
                  <a:lnTo>
                    <a:pt x="759" y="1640"/>
                  </a:lnTo>
                  <a:lnTo>
                    <a:pt x="770" y="1651"/>
                  </a:lnTo>
                  <a:lnTo>
                    <a:pt x="777" y="1667"/>
                  </a:lnTo>
                  <a:lnTo>
                    <a:pt x="780" y="1683"/>
                  </a:lnTo>
                  <a:lnTo>
                    <a:pt x="777" y="1699"/>
                  </a:lnTo>
                  <a:lnTo>
                    <a:pt x="770" y="1715"/>
                  </a:lnTo>
                  <a:lnTo>
                    <a:pt x="759" y="1726"/>
                  </a:lnTo>
                  <a:lnTo>
                    <a:pt x="744" y="1733"/>
                  </a:lnTo>
                  <a:lnTo>
                    <a:pt x="727" y="1736"/>
                  </a:lnTo>
                  <a:lnTo>
                    <a:pt x="669" y="1736"/>
                  </a:lnTo>
                  <a:lnTo>
                    <a:pt x="676" y="1813"/>
                  </a:lnTo>
                  <a:lnTo>
                    <a:pt x="689" y="1888"/>
                  </a:lnTo>
                  <a:lnTo>
                    <a:pt x="706" y="1961"/>
                  </a:lnTo>
                  <a:lnTo>
                    <a:pt x="729" y="2032"/>
                  </a:lnTo>
                  <a:lnTo>
                    <a:pt x="758" y="2101"/>
                  </a:lnTo>
                  <a:lnTo>
                    <a:pt x="791" y="2166"/>
                  </a:lnTo>
                  <a:lnTo>
                    <a:pt x="828" y="2230"/>
                  </a:lnTo>
                  <a:lnTo>
                    <a:pt x="870" y="2290"/>
                  </a:lnTo>
                  <a:lnTo>
                    <a:pt x="916" y="2347"/>
                  </a:lnTo>
                  <a:lnTo>
                    <a:pt x="965" y="2401"/>
                  </a:lnTo>
                  <a:lnTo>
                    <a:pt x="1019" y="2450"/>
                  </a:lnTo>
                  <a:lnTo>
                    <a:pt x="1076" y="2496"/>
                  </a:lnTo>
                  <a:lnTo>
                    <a:pt x="1136" y="2538"/>
                  </a:lnTo>
                  <a:lnTo>
                    <a:pt x="1200" y="2576"/>
                  </a:lnTo>
                  <a:lnTo>
                    <a:pt x="1265" y="2608"/>
                  </a:lnTo>
                  <a:lnTo>
                    <a:pt x="1334" y="2637"/>
                  </a:lnTo>
                  <a:lnTo>
                    <a:pt x="1405" y="2660"/>
                  </a:lnTo>
                  <a:lnTo>
                    <a:pt x="1478" y="2678"/>
                  </a:lnTo>
                  <a:lnTo>
                    <a:pt x="1553" y="2690"/>
                  </a:lnTo>
                  <a:lnTo>
                    <a:pt x="1630" y="2697"/>
                  </a:lnTo>
                  <a:lnTo>
                    <a:pt x="1630" y="2639"/>
                  </a:lnTo>
                  <a:lnTo>
                    <a:pt x="1633" y="2622"/>
                  </a:lnTo>
                  <a:lnTo>
                    <a:pt x="1640" y="2607"/>
                  </a:lnTo>
                  <a:lnTo>
                    <a:pt x="1651" y="2596"/>
                  </a:lnTo>
                  <a:lnTo>
                    <a:pt x="1667" y="2589"/>
                  </a:lnTo>
                  <a:lnTo>
                    <a:pt x="1683" y="2586"/>
                  </a:lnTo>
                  <a:lnTo>
                    <a:pt x="1699" y="2589"/>
                  </a:lnTo>
                  <a:lnTo>
                    <a:pt x="1715" y="2596"/>
                  </a:lnTo>
                  <a:lnTo>
                    <a:pt x="1726" y="2607"/>
                  </a:lnTo>
                  <a:lnTo>
                    <a:pt x="1733" y="2622"/>
                  </a:lnTo>
                  <a:lnTo>
                    <a:pt x="1736" y="2639"/>
                  </a:lnTo>
                  <a:lnTo>
                    <a:pt x="1736" y="2697"/>
                  </a:lnTo>
                  <a:lnTo>
                    <a:pt x="1813" y="2690"/>
                  </a:lnTo>
                  <a:lnTo>
                    <a:pt x="1888" y="2678"/>
                  </a:lnTo>
                  <a:lnTo>
                    <a:pt x="1961" y="2660"/>
                  </a:lnTo>
                  <a:lnTo>
                    <a:pt x="2032" y="2637"/>
                  </a:lnTo>
                  <a:lnTo>
                    <a:pt x="2101" y="2608"/>
                  </a:lnTo>
                  <a:lnTo>
                    <a:pt x="2166" y="2576"/>
                  </a:lnTo>
                  <a:lnTo>
                    <a:pt x="2230" y="2538"/>
                  </a:lnTo>
                  <a:lnTo>
                    <a:pt x="2290" y="2496"/>
                  </a:lnTo>
                  <a:lnTo>
                    <a:pt x="2347" y="2450"/>
                  </a:lnTo>
                  <a:lnTo>
                    <a:pt x="2401" y="2401"/>
                  </a:lnTo>
                  <a:lnTo>
                    <a:pt x="2450" y="2347"/>
                  </a:lnTo>
                  <a:lnTo>
                    <a:pt x="2496" y="2290"/>
                  </a:lnTo>
                  <a:lnTo>
                    <a:pt x="2538" y="2230"/>
                  </a:lnTo>
                  <a:lnTo>
                    <a:pt x="2576" y="2166"/>
                  </a:lnTo>
                  <a:lnTo>
                    <a:pt x="2608" y="2101"/>
                  </a:lnTo>
                  <a:lnTo>
                    <a:pt x="2637" y="2032"/>
                  </a:lnTo>
                  <a:lnTo>
                    <a:pt x="2660" y="1961"/>
                  </a:lnTo>
                  <a:lnTo>
                    <a:pt x="2678" y="1888"/>
                  </a:lnTo>
                  <a:lnTo>
                    <a:pt x="2690" y="1813"/>
                  </a:lnTo>
                  <a:lnTo>
                    <a:pt x="2697" y="1736"/>
                  </a:lnTo>
                  <a:lnTo>
                    <a:pt x="2639" y="1736"/>
                  </a:lnTo>
                  <a:lnTo>
                    <a:pt x="2622" y="1733"/>
                  </a:lnTo>
                  <a:lnTo>
                    <a:pt x="2607" y="1726"/>
                  </a:lnTo>
                  <a:lnTo>
                    <a:pt x="2596" y="1715"/>
                  </a:lnTo>
                  <a:lnTo>
                    <a:pt x="2589" y="1699"/>
                  </a:lnTo>
                  <a:lnTo>
                    <a:pt x="2586" y="1683"/>
                  </a:lnTo>
                  <a:lnTo>
                    <a:pt x="2589" y="1667"/>
                  </a:lnTo>
                  <a:lnTo>
                    <a:pt x="2596" y="1651"/>
                  </a:lnTo>
                  <a:lnTo>
                    <a:pt x="2607" y="1640"/>
                  </a:lnTo>
                  <a:lnTo>
                    <a:pt x="2622" y="1633"/>
                  </a:lnTo>
                  <a:lnTo>
                    <a:pt x="2639" y="1630"/>
                  </a:lnTo>
                  <a:lnTo>
                    <a:pt x="2697" y="1630"/>
                  </a:lnTo>
                  <a:lnTo>
                    <a:pt x="2690" y="1553"/>
                  </a:lnTo>
                  <a:lnTo>
                    <a:pt x="2678" y="1478"/>
                  </a:lnTo>
                  <a:lnTo>
                    <a:pt x="2660" y="1405"/>
                  </a:lnTo>
                  <a:lnTo>
                    <a:pt x="2637" y="1334"/>
                  </a:lnTo>
                  <a:lnTo>
                    <a:pt x="2608" y="1265"/>
                  </a:lnTo>
                  <a:lnTo>
                    <a:pt x="2576" y="1200"/>
                  </a:lnTo>
                  <a:lnTo>
                    <a:pt x="2538" y="1136"/>
                  </a:lnTo>
                  <a:lnTo>
                    <a:pt x="2496" y="1076"/>
                  </a:lnTo>
                  <a:lnTo>
                    <a:pt x="2450" y="1019"/>
                  </a:lnTo>
                  <a:lnTo>
                    <a:pt x="2401" y="965"/>
                  </a:lnTo>
                  <a:lnTo>
                    <a:pt x="2347" y="916"/>
                  </a:lnTo>
                  <a:lnTo>
                    <a:pt x="2290" y="870"/>
                  </a:lnTo>
                  <a:lnTo>
                    <a:pt x="2230" y="828"/>
                  </a:lnTo>
                  <a:lnTo>
                    <a:pt x="2166" y="791"/>
                  </a:lnTo>
                  <a:lnTo>
                    <a:pt x="2101" y="758"/>
                  </a:lnTo>
                  <a:lnTo>
                    <a:pt x="2032" y="729"/>
                  </a:lnTo>
                  <a:lnTo>
                    <a:pt x="1961" y="706"/>
                  </a:lnTo>
                  <a:lnTo>
                    <a:pt x="1888" y="689"/>
                  </a:lnTo>
                  <a:lnTo>
                    <a:pt x="1813" y="676"/>
                  </a:lnTo>
                  <a:lnTo>
                    <a:pt x="1736" y="669"/>
                  </a:lnTo>
                  <a:lnTo>
                    <a:pt x="1736" y="727"/>
                  </a:lnTo>
                  <a:lnTo>
                    <a:pt x="1733" y="744"/>
                  </a:lnTo>
                  <a:lnTo>
                    <a:pt x="1726" y="759"/>
                  </a:lnTo>
                  <a:lnTo>
                    <a:pt x="1715" y="770"/>
                  </a:lnTo>
                  <a:lnTo>
                    <a:pt x="1699" y="777"/>
                  </a:lnTo>
                  <a:lnTo>
                    <a:pt x="1683" y="780"/>
                  </a:lnTo>
                  <a:lnTo>
                    <a:pt x="1667" y="777"/>
                  </a:lnTo>
                  <a:lnTo>
                    <a:pt x="1651" y="770"/>
                  </a:lnTo>
                  <a:lnTo>
                    <a:pt x="1640" y="759"/>
                  </a:lnTo>
                  <a:lnTo>
                    <a:pt x="1633" y="744"/>
                  </a:lnTo>
                  <a:lnTo>
                    <a:pt x="1630" y="727"/>
                  </a:lnTo>
                  <a:lnTo>
                    <a:pt x="1630" y="669"/>
                  </a:lnTo>
                  <a:close/>
                  <a:moveTo>
                    <a:pt x="1736" y="332"/>
                  </a:moveTo>
                  <a:lnTo>
                    <a:pt x="1736" y="563"/>
                  </a:lnTo>
                  <a:lnTo>
                    <a:pt x="1818" y="570"/>
                  </a:lnTo>
                  <a:lnTo>
                    <a:pt x="1897" y="582"/>
                  </a:lnTo>
                  <a:lnTo>
                    <a:pt x="1975" y="601"/>
                  </a:lnTo>
                  <a:lnTo>
                    <a:pt x="2050" y="624"/>
                  </a:lnTo>
                  <a:lnTo>
                    <a:pt x="2124" y="653"/>
                  </a:lnTo>
                  <a:lnTo>
                    <a:pt x="2194" y="685"/>
                  </a:lnTo>
                  <a:lnTo>
                    <a:pt x="2262" y="724"/>
                  </a:lnTo>
                  <a:lnTo>
                    <a:pt x="2328" y="766"/>
                  </a:lnTo>
                  <a:lnTo>
                    <a:pt x="2389" y="813"/>
                  </a:lnTo>
                  <a:lnTo>
                    <a:pt x="2447" y="864"/>
                  </a:lnTo>
                  <a:lnTo>
                    <a:pt x="2502" y="919"/>
                  </a:lnTo>
                  <a:lnTo>
                    <a:pt x="2553" y="977"/>
                  </a:lnTo>
                  <a:lnTo>
                    <a:pt x="2600" y="1038"/>
                  </a:lnTo>
                  <a:lnTo>
                    <a:pt x="2642" y="1104"/>
                  </a:lnTo>
                  <a:lnTo>
                    <a:pt x="2681" y="1172"/>
                  </a:lnTo>
                  <a:lnTo>
                    <a:pt x="2713" y="1242"/>
                  </a:lnTo>
                  <a:lnTo>
                    <a:pt x="2742" y="1316"/>
                  </a:lnTo>
                  <a:lnTo>
                    <a:pt x="2765" y="1391"/>
                  </a:lnTo>
                  <a:lnTo>
                    <a:pt x="2784" y="1469"/>
                  </a:lnTo>
                  <a:lnTo>
                    <a:pt x="2796" y="1548"/>
                  </a:lnTo>
                  <a:lnTo>
                    <a:pt x="2803" y="1630"/>
                  </a:lnTo>
                  <a:lnTo>
                    <a:pt x="3035" y="1630"/>
                  </a:lnTo>
                  <a:lnTo>
                    <a:pt x="3028" y="1539"/>
                  </a:lnTo>
                  <a:lnTo>
                    <a:pt x="3015" y="1450"/>
                  </a:lnTo>
                  <a:lnTo>
                    <a:pt x="2998" y="1363"/>
                  </a:lnTo>
                  <a:lnTo>
                    <a:pt x="2973" y="1277"/>
                  </a:lnTo>
                  <a:lnTo>
                    <a:pt x="2945" y="1194"/>
                  </a:lnTo>
                  <a:lnTo>
                    <a:pt x="2910" y="1114"/>
                  </a:lnTo>
                  <a:lnTo>
                    <a:pt x="2871" y="1036"/>
                  </a:lnTo>
                  <a:lnTo>
                    <a:pt x="2827" y="962"/>
                  </a:lnTo>
                  <a:lnTo>
                    <a:pt x="2778" y="890"/>
                  </a:lnTo>
                  <a:lnTo>
                    <a:pt x="2725" y="822"/>
                  </a:lnTo>
                  <a:lnTo>
                    <a:pt x="2669" y="758"/>
                  </a:lnTo>
                  <a:lnTo>
                    <a:pt x="2608" y="697"/>
                  </a:lnTo>
                  <a:lnTo>
                    <a:pt x="2544" y="641"/>
                  </a:lnTo>
                  <a:lnTo>
                    <a:pt x="2476" y="588"/>
                  </a:lnTo>
                  <a:lnTo>
                    <a:pt x="2404" y="539"/>
                  </a:lnTo>
                  <a:lnTo>
                    <a:pt x="2330" y="495"/>
                  </a:lnTo>
                  <a:lnTo>
                    <a:pt x="2252" y="456"/>
                  </a:lnTo>
                  <a:lnTo>
                    <a:pt x="2172" y="421"/>
                  </a:lnTo>
                  <a:lnTo>
                    <a:pt x="2089" y="393"/>
                  </a:lnTo>
                  <a:lnTo>
                    <a:pt x="2003" y="368"/>
                  </a:lnTo>
                  <a:lnTo>
                    <a:pt x="1916" y="351"/>
                  </a:lnTo>
                  <a:lnTo>
                    <a:pt x="1827" y="338"/>
                  </a:lnTo>
                  <a:lnTo>
                    <a:pt x="1736" y="332"/>
                  </a:lnTo>
                  <a:close/>
                  <a:moveTo>
                    <a:pt x="1630" y="332"/>
                  </a:moveTo>
                  <a:lnTo>
                    <a:pt x="1539" y="338"/>
                  </a:lnTo>
                  <a:lnTo>
                    <a:pt x="1450" y="351"/>
                  </a:lnTo>
                  <a:lnTo>
                    <a:pt x="1363" y="368"/>
                  </a:lnTo>
                  <a:lnTo>
                    <a:pt x="1277" y="393"/>
                  </a:lnTo>
                  <a:lnTo>
                    <a:pt x="1194" y="421"/>
                  </a:lnTo>
                  <a:lnTo>
                    <a:pt x="1114" y="456"/>
                  </a:lnTo>
                  <a:lnTo>
                    <a:pt x="1036" y="495"/>
                  </a:lnTo>
                  <a:lnTo>
                    <a:pt x="962" y="539"/>
                  </a:lnTo>
                  <a:lnTo>
                    <a:pt x="890" y="588"/>
                  </a:lnTo>
                  <a:lnTo>
                    <a:pt x="822" y="641"/>
                  </a:lnTo>
                  <a:lnTo>
                    <a:pt x="758" y="697"/>
                  </a:lnTo>
                  <a:lnTo>
                    <a:pt x="697" y="758"/>
                  </a:lnTo>
                  <a:lnTo>
                    <a:pt x="641" y="822"/>
                  </a:lnTo>
                  <a:lnTo>
                    <a:pt x="588" y="890"/>
                  </a:lnTo>
                  <a:lnTo>
                    <a:pt x="539" y="962"/>
                  </a:lnTo>
                  <a:lnTo>
                    <a:pt x="495" y="1036"/>
                  </a:lnTo>
                  <a:lnTo>
                    <a:pt x="456" y="1114"/>
                  </a:lnTo>
                  <a:lnTo>
                    <a:pt x="421" y="1194"/>
                  </a:lnTo>
                  <a:lnTo>
                    <a:pt x="393" y="1277"/>
                  </a:lnTo>
                  <a:lnTo>
                    <a:pt x="368" y="1363"/>
                  </a:lnTo>
                  <a:lnTo>
                    <a:pt x="351" y="1450"/>
                  </a:lnTo>
                  <a:lnTo>
                    <a:pt x="338" y="1539"/>
                  </a:lnTo>
                  <a:lnTo>
                    <a:pt x="332" y="1630"/>
                  </a:lnTo>
                  <a:lnTo>
                    <a:pt x="563" y="1630"/>
                  </a:lnTo>
                  <a:lnTo>
                    <a:pt x="570" y="1548"/>
                  </a:lnTo>
                  <a:lnTo>
                    <a:pt x="582" y="1469"/>
                  </a:lnTo>
                  <a:lnTo>
                    <a:pt x="601" y="1391"/>
                  </a:lnTo>
                  <a:lnTo>
                    <a:pt x="624" y="1316"/>
                  </a:lnTo>
                  <a:lnTo>
                    <a:pt x="653" y="1242"/>
                  </a:lnTo>
                  <a:lnTo>
                    <a:pt x="685" y="1172"/>
                  </a:lnTo>
                  <a:lnTo>
                    <a:pt x="724" y="1104"/>
                  </a:lnTo>
                  <a:lnTo>
                    <a:pt x="766" y="1038"/>
                  </a:lnTo>
                  <a:lnTo>
                    <a:pt x="813" y="977"/>
                  </a:lnTo>
                  <a:lnTo>
                    <a:pt x="864" y="919"/>
                  </a:lnTo>
                  <a:lnTo>
                    <a:pt x="919" y="864"/>
                  </a:lnTo>
                  <a:lnTo>
                    <a:pt x="977" y="813"/>
                  </a:lnTo>
                  <a:lnTo>
                    <a:pt x="1038" y="766"/>
                  </a:lnTo>
                  <a:lnTo>
                    <a:pt x="1104" y="724"/>
                  </a:lnTo>
                  <a:lnTo>
                    <a:pt x="1172" y="685"/>
                  </a:lnTo>
                  <a:lnTo>
                    <a:pt x="1242" y="653"/>
                  </a:lnTo>
                  <a:lnTo>
                    <a:pt x="1316" y="624"/>
                  </a:lnTo>
                  <a:lnTo>
                    <a:pt x="1391" y="601"/>
                  </a:lnTo>
                  <a:lnTo>
                    <a:pt x="1469" y="582"/>
                  </a:lnTo>
                  <a:lnTo>
                    <a:pt x="1548" y="570"/>
                  </a:lnTo>
                  <a:lnTo>
                    <a:pt x="1630" y="563"/>
                  </a:lnTo>
                  <a:lnTo>
                    <a:pt x="1630" y="332"/>
                  </a:lnTo>
                  <a:close/>
                  <a:moveTo>
                    <a:pt x="1683" y="0"/>
                  </a:moveTo>
                  <a:lnTo>
                    <a:pt x="1699" y="3"/>
                  </a:lnTo>
                  <a:lnTo>
                    <a:pt x="1715" y="10"/>
                  </a:lnTo>
                  <a:lnTo>
                    <a:pt x="1726" y="21"/>
                  </a:lnTo>
                  <a:lnTo>
                    <a:pt x="1733" y="36"/>
                  </a:lnTo>
                  <a:lnTo>
                    <a:pt x="1736" y="53"/>
                  </a:lnTo>
                  <a:lnTo>
                    <a:pt x="1736" y="225"/>
                  </a:lnTo>
                  <a:lnTo>
                    <a:pt x="1830" y="233"/>
                  </a:lnTo>
                  <a:lnTo>
                    <a:pt x="1923" y="245"/>
                  </a:lnTo>
                  <a:lnTo>
                    <a:pt x="2013" y="263"/>
                  </a:lnTo>
                  <a:lnTo>
                    <a:pt x="2102" y="287"/>
                  </a:lnTo>
                  <a:lnTo>
                    <a:pt x="2189" y="315"/>
                  </a:lnTo>
                  <a:lnTo>
                    <a:pt x="2273" y="350"/>
                  </a:lnTo>
                  <a:lnTo>
                    <a:pt x="2354" y="389"/>
                  </a:lnTo>
                  <a:lnTo>
                    <a:pt x="2433" y="432"/>
                  </a:lnTo>
                  <a:lnTo>
                    <a:pt x="2508" y="481"/>
                  </a:lnTo>
                  <a:lnTo>
                    <a:pt x="2580" y="534"/>
                  </a:lnTo>
                  <a:lnTo>
                    <a:pt x="2649" y="592"/>
                  </a:lnTo>
                  <a:lnTo>
                    <a:pt x="2713" y="653"/>
                  </a:lnTo>
                  <a:lnTo>
                    <a:pt x="2774" y="717"/>
                  </a:lnTo>
                  <a:lnTo>
                    <a:pt x="2832" y="786"/>
                  </a:lnTo>
                  <a:lnTo>
                    <a:pt x="2885" y="858"/>
                  </a:lnTo>
                  <a:lnTo>
                    <a:pt x="2934" y="933"/>
                  </a:lnTo>
                  <a:lnTo>
                    <a:pt x="2977" y="1012"/>
                  </a:lnTo>
                  <a:lnTo>
                    <a:pt x="3016" y="1093"/>
                  </a:lnTo>
                  <a:lnTo>
                    <a:pt x="3051" y="1177"/>
                  </a:lnTo>
                  <a:lnTo>
                    <a:pt x="3079" y="1264"/>
                  </a:lnTo>
                  <a:lnTo>
                    <a:pt x="3103" y="1353"/>
                  </a:lnTo>
                  <a:lnTo>
                    <a:pt x="3121" y="1443"/>
                  </a:lnTo>
                  <a:lnTo>
                    <a:pt x="3133" y="1536"/>
                  </a:lnTo>
                  <a:lnTo>
                    <a:pt x="3141" y="1630"/>
                  </a:lnTo>
                  <a:lnTo>
                    <a:pt x="3313" y="1630"/>
                  </a:lnTo>
                  <a:lnTo>
                    <a:pt x="3330" y="1633"/>
                  </a:lnTo>
                  <a:lnTo>
                    <a:pt x="3345" y="1640"/>
                  </a:lnTo>
                  <a:lnTo>
                    <a:pt x="3356" y="1651"/>
                  </a:lnTo>
                  <a:lnTo>
                    <a:pt x="3363" y="1667"/>
                  </a:lnTo>
                  <a:lnTo>
                    <a:pt x="3366" y="1683"/>
                  </a:lnTo>
                  <a:lnTo>
                    <a:pt x="3363" y="1699"/>
                  </a:lnTo>
                  <a:lnTo>
                    <a:pt x="3356" y="1715"/>
                  </a:lnTo>
                  <a:lnTo>
                    <a:pt x="3345" y="1726"/>
                  </a:lnTo>
                  <a:lnTo>
                    <a:pt x="3330" y="1733"/>
                  </a:lnTo>
                  <a:lnTo>
                    <a:pt x="3313" y="1736"/>
                  </a:lnTo>
                  <a:lnTo>
                    <a:pt x="3141" y="1736"/>
                  </a:lnTo>
                  <a:lnTo>
                    <a:pt x="3133" y="1830"/>
                  </a:lnTo>
                  <a:lnTo>
                    <a:pt x="3121" y="1923"/>
                  </a:lnTo>
                  <a:lnTo>
                    <a:pt x="3103" y="2013"/>
                  </a:lnTo>
                  <a:lnTo>
                    <a:pt x="3079" y="2102"/>
                  </a:lnTo>
                  <a:lnTo>
                    <a:pt x="3051" y="2189"/>
                  </a:lnTo>
                  <a:lnTo>
                    <a:pt x="3016" y="2273"/>
                  </a:lnTo>
                  <a:lnTo>
                    <a:pt x="2977" y="2354"/>
                  </a:lnTo>
                  <a:lnTo>
                    <a:pt x="2934" y="2433"/>
                  </a:lnTo>
                  <a:lnTo>
                    <a:pt x="2885" y="2508"/>
                  </a:lnTo>
                  <a:lnTo>
                    <a:pt x="2832" y="2580"/>
                  </a:lnTo>
                  <a:lnTo>
                    <a:pt x="2774" y="2649"/>
                  </a:lnTo>
                  <a:lnTo>
                    <a:pt x="2713" y="2713"/>
                  </a:lnTo>
                  <a:lnTo>
                    <a:pt x="2649" y="2774"/>
                  </a:lnTo>
                  <a:lnTo>
                    <a:pt x="2580" y="2832"/>
                  </a:lnTo>
                  <a:lnTo>
                    <a:pt x="2508" y="2885"/>
                  </a:lnTo>
                  <a:lnTo>
                    <a:pt x="2433" y="2934"/>
                  </a:lnTo>
                  <a:lnTo>
                    <a:pt x="2354" y="2977"/>
                  </a:lnTo>
                  <a:lnTo>
                    <a:pt x="2273" y="3016"/>
                  </a:lnTo>
                  <a:lnTo>
                    <a:pt x="2189" y="3051"/>
                  </a:lnTo>
                  <a:lnTo>
                    <a:pt x="2102" y="3079"/>
                  </a:lnTo>
                  <a:lnTo>
                    <a:pt x="2013" y="3103"/>
                  </a:lnTo>
                  <a:lnTo>
                    <a:pt x="1923" y="3121"/>
                  </a:lnTo>
                  <a:lnTo>
                    <a:pt x="1830" y="3133"/>
                  </a:lnTo>
                  <a:lnTo>
                    <a:pt x="1736" y="3141"/>
                  </a:lnTo>
                  <a:lnTo>
                    <a:pt x="1736" y="3313"/>
                  </a:lnTo>
                  <a:lnTo>
                    <a:pt x="1733" y="3330"/>
                  </a:lnTo>
                  <a:lnTo>
                    <a:pt x="1726" y="3345"/>
                  </a:lnTo>
                  <a:lnTo>
                    <a:pt x="1715" y="3356"/>
                  </a:lnTo>
                  <a:lnTo>
                    <a:pt x="1699" y="3363"/>
                  </a:lnTo>
                  <a:lnTo>
                    <a:pt x="1683" y="3366"/>
                  </a:lnTo>
                  <a:lnTo>
                    <a:pt x="1667" y="3363"/>
                  </a:lnTo>
                  <a:lnTo>
                    <a:pt x="1651" y="3356"/>
                  </a:lnTo>
                  <a:lnTo>
                    <a:pt x="1640" y="3345"/>
                  </a:lnTo>
                  <a:lnTo>
                    <a:pt x="1633" y="3330"/>
                  </a:lnTo>
                  <a:lnTo>
                    <a:pt x="1630" y="3313"/>
                  </a:lnTo>
                  <a:lnTo>
                    <a:pt x="1630" y="3141"/>
                  </a:lnTo>
                  <a:lnTo>
                    <a:pt x="1536" y="3133"/>
                  </a:lnTo>
                  <a:lnTo>
                    <a:pt x="1443" y="3121"/>
                  </a:lnTo>
                  <a:lnTo>
                    <a:pt x="1353" y="3103"/>
                  </a:lnTo>
                  <a:lnTo>
                    <a:pt x="1264" y="3079"/>
                  </a:lnTo>
                  <a:lnTo>
                    <a:pt x="1177" y="3051"/>
                  </a:lnTo>
                  <a:lnTo>
                    <a:pt x="1093" y="3016"/>
                  </a:lnTo>
                  <a:lnTo>
                    <a:pt x="1012" y="2977"/>
                  </a:lnTo>
                  <a:lnTo>
                    <a:pt x="933" y="2934"/>
                  </a:lnTo>
                  <a:lnTo>
                    <a:pt x="858" y="2885"/>
                  </a:lnTo>
                  <a:lnTo>
                    <a:pt x="786" y="2832"/>
                  </a:lnTo>
                  <a:lnTo>
                    <a:pt x="717" y="2774"/>
                  </a:lnTo>
                  <a:lnTo>
                    <a:pt x="653" y="2713"/>
                  </a:lnTo>
                  <a:lnTo>
                    <a:pt x="592" y="2649"/>
                  </a:lnTo>
                  <a:lnTo>
                    <a:pt x="534" y="2580"/>
                  </a:lnTo>
                  <a:lnTo>
                    <a:pt x="481" y="2508"/>
                  </a:lnTo>
                  <a:lnTo>
                    <a:pt x="432" y="2433"/>
                  </a:lnTo>
                  <a:lnTo>
                    <a:pt x="389" y="2354"/>
                  </a:lnTo>
                  <a:lnTo>
                    <a:pt x="350" y="2273"/>
                  </a:lnTo>
                  <a:lnTo>
                    <a:pt x="315" y="2189"/>
                  </a:lnTo>
                  <a:lnTo>
                    <a:pt x="287" y="2102"/>
                  </a:lnTo>
                  <a:lnTo>
                    <a:pt x="263" y="2013"/>
                  </a:lnTo>
                  <a:lnTo>
                    <a:pt x="245" y="1923"/>
                  </a:lnTo>
                  <a:lnTo>
                    <a:pt x="233" y="1830"/>
                  </a:lnTo>
                  <a:lnTo>
                    <a:pt x="225" y="1736"/>
                  </a:lnTo>
                  <a:lnTo>
                    <a:pt x="53" y="1736"/>
                  </a:lnTo>
                  <a:lnTo>
                    <a:pt x="36" y="1733"/>
                  </a:lnTo>
                  <a:lnTo>
                    <a:pt x="21" y="1726"/>
                  </a:lnTo>
                  <a:lnTo>
                    <a:pt x="10" y="1715"/>
                  </a:lnTo>
                  <a:lnTo>
                    <a:pt x="3" y="1699"/>
                  </a:lnTo>
                  <a:lnTo>
                    <a:pt x="0" y="1683"/>
                  </a:lnTo>
                  <a:lnTo>
                    <a:pt x="3" y="1667"/>
                  </a:lnTo>
                  <a:lnTo>
                    <a:pt x="10" y="1651"/>
                  </a:lnTo>
                  <a:lnTo>
                    <a:pt x="21" y="1640"/>
                  </a:lnTo>
                  <a:lnTo>
                    <a:pt x="36" y="1633"/>
                  </a:lnTo>
                  <a:lnTo>
                    <a:pt x="53" y="1630"/>
                  </a:lnTo>
                  <a:lnTo>
                    <a:pt x="225" y="1630"/>
                  </a:lnTo>
                  <a:lnTo>
                    <a:pt x="233" y="1536"/>
                  </a:lnTo>
                  <a:lnTo>
                    <a:pt x="245" y="1443"/>
                  </a:lnTo>
                  <a:lnTo>
                    <a:pt x="263" y="1353"/>
                  </a:lnTo>
                  <a:lnTo>
                    <a:pt x="287" y="1264"/>
                  </a:lnTo>
                  <a:lnTo>
                    <a:pt x="315" y="1177"/>
                  </a:lnTo>
                  <a:lnTo>
                    <a:pt x="350" y="1093"/>
                  </a:lnTo>
                  <a:lnTo>
                    <a:pt x="389" y="1012"/>
                  </a:lnTo>
                  <a:lnTo>
                    <a:pt x="432" y="933"/>
                  </a:lnTo>
                  <a:lnTo>
                    <a:pt x="481" y="858"/>
                  </a:lnTo>
                  <a:lnTo>
                    <a:pt x="534" y="786"/>
                  </a:lnTo>
                  <a:lnTo>
                    <a:pt x="592" y="717"/>
                  </a:lnTo>
                  <a:lnTo>
                    <a:pt x="653" y="653"/>
                  </a:lnTo>
                  <a:lnTo>
                    <a:pt x="717" y="592"/>
                  </a:lnTo>
                  <a:lnTo>
                    <a:pt x="786" y="534"/>
                  </a:lnTo>
                  <a:lnTo>
                    <a:pt x="858" y="481"/>
                  </a:lnTo>
                  <a:lnTo>
                    <a:pt x="933" y="432"/>
                  </a:lnTo>
                  <a:lnTo>
                    <a:pt x="1012" y="389"/>
                  </a:lnTo>
                  <a:lnTo>
                    <a:pt x="1093" y="350"/>
                  </a:lnTo>
                  <a:lnTo>
                    <a:pt x="1177" y="315"/>
                  </a:lnTo>
                  <a:lnTo>
                    <a:pt x="1264" y="287"/>
                  </a:lnTo>
                  <a:lnTo>
                    <a:pt x="1353" y="263"/>
                  </a:lnTo>
                  <a:lnTo>
                    <a:pt x="1443" y="245"/>
                  </a:lnTo>
                  <a:lnTo>
                    <a:pt x="1536" y="233"/>
                  </a:lnTo>
                  <a:lnTo>
                    <a:pt x="1630" y="225"/>
                  </a:lnTo>
                  <a:lnTo>
                    <a:pt x="1630" y="53"/>
                  </a:lnTo>
                  <a:lnTo>
                    <a:pt x="1633" y="36"/>
                  </a:lnTo>
                  <a:lnTo>
                    <a:pt x="1640" y="21"/>
                  </a:lnTo>
                  <a:lnTo>
                    <a:pt x="1651" y="10"/>
                  </a:lnTo>
                  <a:lnTo>
                    <a:pt x="1667" y="3"/>
                  </a:lnTo>
                  <a:lnTo>
                    <a:pt x="1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9"/>
            <p:cNvSpPr>
              <a:spLocks noEditPoints="1"/>
            </p:cNvSpPr>
            <p:nvPr/>
          </p:nvSpPr>
          <p:spPr bwMode="auto">
            <a:xfrm>
              <a:off x="8285163" y="2046288"/>
              <a:ext cx="295275" cy="295275"/>
            </a:xfrm>
            <a:custGeom>
              <a:avLst/>
              <a:gdLst>
                <a:gd name="T0" fmla="*/ 1253 w 1678"/>
                <a:gd name="T1" fmla="*/ 1445 h 1678"/>
                <a:gd name="T2" fmla="*/ 1078 w 1678"/>
                <a:gd name="T3" fmla="*/ 1285 h 1678"/>
                <a:gd name="T4" fmla="*/ 1047 w 1678"/>
                <a:gd name="T5" fmla="*/ 1490 h 1678"/>
                <a:gd name="T6" fmla="*/ 1078 w 1678"/>
                <a:gd name="T7" fmla="*/ 1285 h 1678"/>
                <a:gd name="T8" fmla="*/ 774 w 1678"/>
                <a:gd name="T9" fmla="*/ 1497 h 1678"/>
                <a:gd name="T10" fmla="*/ 839 w 1678"/>
                <a:gd name="T11" fmla="*/ 1573 h 1678"/>
                <a:gd name="T12" fmla="*/ 904 w 1678"/>
                <a:gd name="T13" fmla="*/ 1497 h 1678"/>
                <a:gd name="T14" fmla="*/ 707 w 1678"/>
                <a:gd name="T15" fmla="*/ 1285 h 1678"/>
                <a:gd name="T16" fmla="*/ 631 w 1678"/>
                <a:gd name="T17" fmla="*/ 1490 h 1678"/>
                <a:gd name="T18" fmla="*/ 600 w 1678"/>
                <a:gd name="T19" fmla="*/ 1285 h 1678"/>
                <a:gd name="T20" fmla="*/ 425 w 1678"/>
                <a:gd name="T21" fmla="*/ 1445 h 1678"/>
                <a:gd name="T22" fmla="*/ 257 w 1678"/>
                <a:gd name="T23" fmla="*/ 1285 h 1678"/>
                <a:gd name="T24" fmla="*/ 1490 w 1678"/>
                <a:gd name="T25" fmla="*/ 1180 h 1678"/>
                <a:gd name="T26" fmla="*/ 1397 w 1678"/>
                <a:gd name="T27" fmla="*/ 892 h 1678"/>
                <a:gd name="T28" fmla="*/ 1240 w 1678"/>
                <a:gd name="T29" fmla="*/ 1180 h 1678"/>
                <a:gd name="T30" fmla="*/ 668 w 1678"/>
                <a:gd name="T31" fmla="*/ 892 h 1678"/>
                <a:gd name="T32" fmla="*/ 997 w 1678"/>
                <a:gd name="T33" fmla="*/ 1111 h 1678"/>
                <a:gd name="T34" fmla="*/ 393 w 1678"/>
                <a:gd name="T35" fmla="*/ 967 h 1678"/>
                <a:gd name="T36" fmla="*/ 569 w 1678"/>
                <a:gd name="T37" fmla="*/ 1039 h 1678"/>
                <a:gd name="T38" fmla="*/ 125 w 1678"/>
                <a:gd name="T39" fmla="*/ 1012 h 1678"/>
                <a:gd name="T40" fmla="*/ 296 w 1678"/>
                <a:gd name="T41" fmla="*/ 1039 h 1678"/>
                <a:gd name="T42" fmla="*/ 1382 w 1678"/>
                <a:gd name="T43" fmla="*/ 639 h 1678"/>
                <a:gd name="T44" fmla="*/ 1536 w 1678"/>
                <a:gd name="T45" fmla="*/ 607 h 1678"/>
                <a:gd name="T46" fmla="*/ 1109 w 1678"/>
                <a:gd name="T47" fmla="*/ 639 h 1678"/>
                <a:gd name="T48" fmla="*/ 1259 w 1678"/>
                <a:gd name="T49" fmla="*/ 567 h 1678"/>
                <a:gd name="T50" fmla="*/ 670 w 1678"/>
                <a:gd name="T51" fmla="*/ 712 h 1678"/>
                <a:gd name="T52" fmla="*/ 989 w 1678"/>
                <a:gd name="T53" fmla="*/ 498 h 1678"/>
                <a:gd name="T54" fmla="*/ 387 w 1678"/>
                <a:gd name="T55" fmla="*/ 786 h 1678"/>
                <a:gd name="T56" fmla="*/ 438 w 1678"/>
                <a:gd name="T57" fmla="*/ 498 h 1678"/>
                <a:gd name="T58" fmla="*/ 107 w 1678"/>
                <a:gd name="T59" fmla="*/ 786 h 1678"/>
                <a:gd name="T60" fmla="*/ 188 w 1678"/>
                <a:gd name="T61" fmla="*/ 498 h 1678"/>
                <a:gd name="T62" fmla="*/ 1421 w 1678"/>
                <a:gd name="T63" fmla="*/ 393 h 1678"/>
                <a:gd name="T64" fmla="*/ 474 w 1678"/>
                <a:gd name="T65" fmla="*/ 202 h 1678"/>
                <a:gd name="T66" fmla="*/ 365 w 1678"/>
                <a:gd name="T67" fmla="*/ 393 h 1678"/>
                <a:gd name="T68" fmla="*/ 1029 w 1678"/>
                <a:gd name="T69" fmla="*/ 206 h 1678"/>
                <a:gd name="T70" fmla="*/ 1172 w 1678"/>
                <a:gd name="T71" fmla="*/ 343 h 1678"/>
                <a:gd name="T72" fmla="*/ 667 w 1678"/>
                <a:gd name="T73" fmla="*/ 161 h 1678"/>
                <a:gd name="T74" fmla="*/ 480 w 1678"/>
                <a:gd name="T75" fmla="*/ 393 h 1678"/>
                <a:gd name="T76" fmla="*/ 667 w 1678"/>
                <a:gd name="T77" fmla="*/ 161 h 1678"/>
                <a:gd name="T78" fmla="*/ 787 w 1678"/>
                <a:gd name="T79" fmla="*/ 157 h 1678"/>
                <a:gd name="T80" fmla="*/ 707 w 1678"/>
                <a:gd name="T81" fmla="*/ 393 h 1678"/>
                <a:gd name="T82" fmla="*/ 904 w 1678"/>
                <a:gd name="T83" fmla="*/ 181 h 1678"/>
                <a:gd name="T84" fmla="*/ 839 w 1678"/>
                <a:gd name="T85" fmla="*/ 105 h 1678"/>
                <a:gd name="T86" fmla="*/ 1182 w 1678"/>
                <a:gd name="T87" fmla="*/ 72 h 1678"/>
                <a:gd name="T88" fmla="*/ 1500 w 1678"/>
                <a:gd name="T89" fmla="*/ 322 h 1678"/>
                <a:gd name="T90" fmla="*/ 1666 w 1678"/>
                <a:gd name="T91" fmla="*/ 696 h 1678"/>
                <a:gd name="T92" fmla="*/ 1632 w 1678"/>
                <a:gd name="T93" fmla="*/ 1117 h 1678"/>
                <a:gd name="T94" fmla="*/ 1408 w 1678"/>
                <a:gd name="T95" fmla="*/ 1456 h 1678"/>
                <a:gd name="T96" fmla="*/ 1051 w 1678"/>
                <a:gd name="T97" fmla="*/ 1652 h 1678"/>
                <a:gd name="T98" fmla="*/ 627 w 1678"/>
                <a:gd name="T99" fmla="*/ 1652 h 1678"/>
                <a:gd name="T100" fmla="*/ 270 w 1678"/>
                <a:gd name="T101" fmla="*/ 1456 h 1678"/>
                <a:gd name="T102" fmla="*/ 46 w 1678"/>
                <a:gd name="T103" fmla="*/ 1117 h 1678"/>
                <a:gd name="T104" fmla="*/ 12 w 1678"/>
                <a:gd name="T105" fmla="*/ 696 h 1678"/>
                <a:gd name="T106" fmla="*/ 178 w 1678"/>
                <a:gd name="T107" fmla="*/ 322 h 1678"/>
                <a:gd name="T108" fmla="*/ 496 w 1678"/>
                <a:gd name="T109" fmla="*/ 72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78" h="1678">
                  <a:moveTo>
                    <a:pt x="1313" y="1285"/>
                  </a:moveTo>
                  <a:lnTo>
                    <a:pt x="1289" y="1338"/>
                  </a:lnTo>
                  <a:lnTo>
                    <a:pt x="1263" y="1388"/>
                  </a:lnTo>
                  <a:lnTo>
                    <a:pt x="1235" y="1434"/>
                  </a:lnTo>
                  <a:lnTo>
                    <a:pt x="1204" y="1477"/>
                  </a:lnTo>
                  <a:lnTo>
                    <a:pt x="1253" y="1445"/>
                  </a:lnTo>
                  <a:lnTo>
                    <a:pt x="1300" y="1410"/>
                  </a:lnTo>
                  <a:lnTo>
                    <a:pt x="1344" y="1371"/>
                  </a:lnTo>
                  <a:lnTo>
                    <a:pt x="1385" y="1330"/>
                  </a:lnTo>
                  <a:lnTo>
                    <a:pt x="1421" y="1285"/>
                  </a:lnTo>
                  <a:lnTo>
                    <a:pt x="1313" y="1285"/>
                  </a:lnTo>
                  <a:close/>
                  <a:moveTo>
                    <a:pt x="1078" y="1285"/>
                  </a:moveTo>
                  <a:lnTo>
                    <a:pt x="1069" y="1331"/>
                  </a:lnTo>
                  <a:lnTo>
                    <a:pt x="1057" y="1378"/>
                  </a:lnTo>
                  <a:lnTo>
                    <a:pt x="1044" y="1426"/>
                  </a:lnTo>
                  <a:lnTo>
                    <a:pt x="1029" y="1472"/>
                  </a:lnTo>
                  <a:lnTo>
                    <a:pt x="1011" y="1517"/>
                  </a:lnTo>
                  <a:lnTo>
                    <a:pt x="1047" y="1490"/>
                  </a:lnTo>
                  <a:lnTo>
                    <a:pt x="1081" y="1458"/>
                  </a:lnTo>
                  <a:lnTo>
                    <a:pt x="1113" y="1421"/>
                  </a:lnTo>
                  <a:lnTo>
                    <a:pt x="1144" y="1381"/>
                  </a:lnTo>
                  <a:lnTo>
                    <a:pt x="1172" y="1335"/>
                  </a:lnTo>
                  <a:lnTo>
                    <a:pt x="1198" y="1285"/>
                  </a:lnTo>
                  <a:lnTo>
                    <a:pt x="1078" y="1285"/>
                  </a:lnTo>
                  <a:close/>
                  <a:moveTo>
                    <a:pt x="707" y="1285"/>
                  </a:moveTo>
                  <a:lnTo>
                    <a:pt x="720" y="1340"/>
                  </a:lnTo>
                  <a:lnTo>
                    <a:pt x="733" y="1389"/>
                  </a:lnTo>
                  <a:lnTo>
                    <a:pt x="746" y="1431"/>
                  </a:lnTo>
                  <a:lnTo>
                    <a:pt x="760" y="1466"/>
                  </a:lnTo>
                  <a:lnTo>
                    <a:pt x="774" y="1497"/>
                  </a:lnTo>
                  <a:lnTo>
                    <a:pt x="787" y="1521"/>
                  </a:lnTo>
                  <a:lnTo>
                    <a:pt x="799" y="1541"/>
                  </a:lnTo>
                  <a:lnTo>
                    <a:pt x="811" y="1555"/>
                  </a:lnTo>
                  <a:lnTo>
                    <a:pt x="822" y="1565"/>
                  </a:lnTo>
                  <a:lnTo>
                    <a:pt x="832" y="1571"/>
                  </a:lnTo>
                  <a:lnTo>
                    <a:pt x="839" y="1573"/>
                  </a:lnTo>
                  <a:lnTo>
                    <a:pt x="846" y="1571"/>
                  </a:lnTo>
                  <a:lnTo>
                    <a:pt x="856" y="1565"/>
                  </a:lnTo>
                  <a:lnTo>
                    <a:pt x="867" y="1555"/>
                  </a:lnTo>
                  <a:lnTo>
                    <a:pt x="879" y="1541"/>
                  </a:lnTo>
                  <a:lnTo>
                    <a:pt x="891" y="1521"/>
                  </a:lnTo>
                  <a:lnTo>
                    <a:pt x="904" y="1497"/>
                  </a:lnTo>
                  <a:lnTo>
                    <a:pt x="918" y="1466"/>
                  </a:lnTo>
                  <a:lnTo>
                    <a:pt x="932" y="1431"/>
                  </a:lnTo>
                  <a:lnTo>
                    <a:pt x="945" y="1389"/>
                  </a:lnTo>
                  <a:lnTo>
                    <a:pt x="958" y="1340"/>
                  </a:lnTo>
                  <a:lnTo>
                    <a:pt x="971" y="1285"/>
                  </a:lnTo>
                  <a:lnTo>
                    <a:pt x="707" y="1285"/>
                  </a:lnTo>
                  <a:close/>
                  <a:moveTo>
                    <a:pt x="480" y="1285"/>
                  </a:moveTo>
                  <a:lnTo>
                    <a:pt x="506" y="1335"/>
                  </a:lnTo>
                  <a:lnTo>
                    <a:pt x="534" y="1381"/>
                  </a:lnTo>
                  <a:lnTo>
                    <a:pt x="565" y="1421"/>
                  </a:lnTo>
                  <a:lnTo>
                    <a:pt x="597" y="1458"/>
                  </a:lnTo>
                  <a:lnTo>
                    <a:pt x="631" y="1490"/>
                  </a:lnTo>
                  <a:lnTo>
                    <a:pt x="667" y="1517"/>
                  </a:lnTo>
                  <a:lnTo>
                    <a:pt x="649" y="1472"/>
                  </a:lnTo>
                  <a:lnTo>
                    <a:pt x="634" y="1426"/>
                  </a:lnTo>
                  <a:lnTo>
                    <a:pt x="621" y="1378"/>
                  </a:lnTo>
                  <a:lnTo>
                    <a:pt x="610" y="1331"/>
                  </a:lnTo>
                  <a:lnTo>
                    <a:pt x="600" y="1285"/>
                  </a:lnTo>
                  <a:lnTo>
                    <a:pt x="480" y="1285"/>
                  </a:lnTo>
                  <a:close/>
                  <a:moveTo>
                    <a:pt x="257" y="1285"/>
                  </a:moveTo>
                  <a:lnTo>
                    <a:pt x="293" y="1330"/>
                  </a:lnTo>
                  <a:lnTo>
                    <a:pt x="334" y="1371"/>
                  </a:lnTo>
                  <a:lnTo>
                    <a:pt x="378" y="1410"/>
                  </a:lnTo>
                  <a:lnTo>
                    <a:pt x="425" y="1445"/>
                  </a:lnTo>
                  <a:lnTo>
                    <a:pt x="474" y="1477"/>
                  </a:lnTo>
                  <a:lnTo>
                    <a:pt x="443" y="1434"/>
                  </a:lnTo>
                  <a:lnTo>
                    <a:pt x="415" y="1388"/>
                  </a:lnTo>
                  <a:lnTo>
                    <a:pt x="389" y="1338"/>
                  </a:lnTo>
                  <a:lnTo>
                    <a:pt x="365" y="1285"/>
                  </a:lnTo>
                  <a:lnTo>
                    <a:pt x="257" y="1285"/>
                  </a:lnTo>
                  <a:close/>
                  <a:moveTo>
                    <a:pt x="1397" y="892"/>
                  </a:moveTo>
                  <a:lnTo>
                    <a:pt x="1391" y="967"/>
                  </a:lnTo>
                  <a:lnTo>
                    <a:pt x="1382" y="1039"/>
                  </a:lnTo>
                  <a:lnTo>
                    <a:pt x="1368" y="1110"/>
                  </a:lnTo>
                  <a:lnTo>
                    <a:pt x="1350" y="1180"/>
                  </a:lnTo>
                  <a:lnTo>
                    <a:pt x="1490" y="1180"/>
                  </a:lnTo>
                  <a:lnTo>
                    <a:pt x="1514" y="1127"/>
                  </a:lnTo>
                  <a:lnTo>
                    <a:pt x="1536" y="1071"/>
                  </a:lnTo>
                  <a:lnTo>
                    <a:pt x="1553" y="1012"/>
                  </a:lnTo>
                  <a:lnTo>
                    <a:pt x="1564" y="953"/>
                  </a:lnTo>
                  <a:lnTo>
                    <a:pt x="1571" y="892"/>
                  </a:lnTo>
                  <a:lnTo>
                    <a:pt x="1397" y="892"/>
                  </a:lnTo>
                  <a:close/>
                  <a:moveTo>
                    <a:pt x="1116" y="892"/>
                  </a:moveTo>
                  <a:lnTo>
                    <a:pt x="1113" y="967"/>
                  </a:lnTo>
                  <a:lnTo>
                    <a:pt x="1109" y="1039"/>
                  </a:lnTo>
                  <a:lnTo>
                    <a:pt x="1103" y="1110"/>
                  </a:lnTo>
                  <a:lnTo>
                    <a:pt x="1095" y="1180"/>
                  </a:lnTo>
                  <a:lnTo>
                    <a:pt x="1240" y="1180"/>
                  </a:lnTo>
                  <a:lnTo>
                    <a:pt x="1259" y="1111"/>
                  </a:lnTo>
                  <a:lnTo>
                    <a:pt x="1275" y="1040"/>
                  </a:lnTo>
                  <a:lnTo>
                    <a:pt x="1285" y="967"/>
                  </a:lnTo>
                  <a:lnTo>
                    <a:pt x="1291" y="892"/>
                  </a:lnTo>
                  <a:lnTo>
                    <a:pt x="1116" y="892"/>
                  </a:lnTo>
                  <a:close/>
                  <a:moveTo>
                    <a:pt x="668" y="892"/>
                  </a:moveTo>
                  <a:lnTo>
                    <a:pt x="670" y="967"/>
                  </a:lnTo>
                  <a:lnTo>
                    <a:pt x="675" y="1040"/>
                  </a:lnTo>
                  <a:lnTo>
                    <a:pt x="681" y="1111"/>
                  </a:lnTo>
                  <a:lnTo>
                    <a:pt x="689" y="1180"/>
                  </a:lnTo>
                  <a:lnTo>
                    <a:pt x="989" y="1180"/>
                  </a:lnTo>
                  <a:lnTo>
                    <a:pt x="997" y="1111"/>
                  </a:lnTo>
                  <a:lnTo>
                    <a:pt x="1003" y="1040"/>
                  </a:lnTo>
                  <a:lnTo>
                    <a:pt x="1008" y="967"/>
                  </a:lnTo>
                  <a:lnTo>
                    <a:pt x="1010" y="892"/>
                  </a:lnTo>
                  <a:lnTo>
                    <a:pt x="668" y="892"/>
                  </a:lnTo>
                  <a:close/>
                  <a:moveTo>
                    <a:pt x="387" y="892"/>
                  </a:moveTo>
                  <a:lnTo>
                    <a:pt x="393" y="967"/>
                  </a:lnTo>
                  <a:lnTo>
                    <a:pt x="403" y="1040"/>
                  </a:lnTo>
                  <a:lnTo>
                    <a:pt x="419" y="1111"/>
                  </a:lnTo>
                  <a:lnTo>
                    <a:pt x="438" y="1180"/>
                  </a:lnTo>
                  <a:lnTo>
                    <a:pt x="583" y="1180"/>
                  </a:lnTo>
                  <a:lnTo>
                    <a:pt x="575" y="1110"/>
                  </a:lnTo>
                  <a:lnTo>
                    <a:pt x="569" y="1039"/>
                  </a:lnTo>
                  <a:lnTo>
                    <a:pt x="565" y="967"/>
                  </a:lnTo>
                  <a:lnTo>
                    <a:pt x="562" y="892"/>
                  </a:lnTo>
                  <a:lnTo>
                    <a:pt x="387" y="892"/>
                  </a:lnTo>
                  <a:close/>
                  <a:moveTo>
                    <a:pt x="107" y="892"/>
                  </a:moveTo>
                  <a:lnTo>
                    <a:pt x="114" y="953"/>
                  </a:lnTo>
                  <a:lnTo>
                    <a:pt x="125" y="1012"/>
                  </a:lnTo>
                  <a:lnTo>
                    <a:pt x="142" y="1071"/>
                  </a:lnTo>
                  <a:lnTo>
                    <a:pt x="164" y="1127"/>
                  </a:lnTo>
                  <a:lnTo>
                    <a:pt x="188" y="1180"/>
                  </a:lnTo>
                  <a:lnTo>
                    <a:pt x="328" y="1180"/>
                  </a:lnTo>
                  <a:lnTo>
                    <a:pt x="310" y="1110"/>
                  </a:lnTo>
                  <a:lnTo>
                    <a:pt x="296" y="1039"/>
                  </a:lnTo>
                  <a:lnTo>
                    <a:pt x="287" y="967"/>
                  </a:lnTo>
                  <a:lnTo>
                    <a:pt x="281" y="892"/>
                  </a:lnTo>
                  <a:lnTo>
                    <a:pt x="107" y="892"/>
                  </a:lnTo>
                  <a:close/>
                  <a:moveTo>
                    <a:pt x="1350" y="498"/>
                  </a:moveTo>
                  <a:lnTo>
                    <a:pt x="1368" y="568"/>
                  </a:lnTo>
                  <a:lnTo>
                    <a:pt x="1382" y="639"/>
                  </a:lnTo>
                  <a:lnTo>
                    <a:pt x="1391" y="712"/>
                  </a:lnTo>
                  <a:lnTo>
                    <a:pt x="1397" y="786"/>
                  </a:lnTo>
                  <a:lnTo>
                    <a:pt x="1571" y="786"/>
                  </a:lnTo>
                  <a:lnTo>
                    <a:pt x="1564" y="725"/>
                  </a:lnTo>
                  <a:lnTo>
                    <a:pt x="1553" y="666"/>
                  </a:lnTo>
                  <a:lnTo>
                    <a:pt x="1536" y="607"/>
                  </a:lnTo>
                  <a:lnTo>
                    <a:pt x="1514" y="551"/>
                  </a:lnTo>
                  <a:lnTo>
                    <a:pt x="1490" y="498"/>
                  </a:lnTo>
                  <a:lnTo>
                    <a:pt x="1350" y="498"/>
                  </a:lnTo>
                  <a:close/>
                  <a:moveTo>
                    <a:pt x="1095" y="498"/>
                  </a:moveTo>
                  <a:lnTo>
                    <a:pt x="1103" y="568"/>
                  </a:lnTo>
                  <a:lnTo>
                    <a:pt x="1109" y="639"/>
                  </a:lnTo>
                  <a:lnTo>
                    <a:pt x="1113" y="712"/>
                  </a:lnTo>
                  <a:lnTo>
                    <a:pt x="1116" y="786"/>
                  </a:lnTo>
                  <a:lnTo>
                    <a:pt x="1291" y="786"/>
                  </a:lnTo>
                  <a:lnTo>
                    <a:pt x="1285" y="712"/>
                  </a:lnTo>
                  <a:lnTo>
                    <a:pt x="1275" y="638"/>
                  </a:lnTo>
                  <a:lnTo>
                    <a:pt x="1259" y="567"/>
                  </a:lnTo>
                  <a:lnTo>
                    <a:pt x="1240" y="498"/>
                  </a:lnTo>
                  <a:lnTo>
                    <a:pt x="1095" y="498"/>
                  </a:lnTo>
                  <a:close/>
                  <a:moveTo>
                    <a:pt x="689" y="498"/>
                  </a:moveTo>
                  <a:lnTo>
                    <a:pt x="681" y="567"/>
                  </a:lnTo>
                  <a:lnTo>
                    <a:pt x="675" y="638"/>
                  </a:lnTo>
                  <a:lnTo>
                    <a:pt x="670" y="712"/>
                  </a:lnTo>
                  <a:lnTo>
                    <a:pt x="668" y="786"/>
                  </a:lnTo>
                  <a:lnTo>
                    <a:pt x="1010" y="786"/>
                  </a:lnTo>
                  <a:lnTo>
                    <a:pt x="1008" y="712"/>
                  </a:lnTo>
                  <a:lnTo>
                    <a:pt x="1003" y="638"/>
                  </a:lnTo>
                  <a:lnTo>
                    <a:pt x="997" y="567"/>
                  </a:lnTo>
                  <a:lnTo>
                    <a:pt x="989" y="498"/>
                  </a:lnTo>
                  <a:lnTo>
                    <a:pt x="689" y="498"/>
                  </a:lnTo>
                  <a:close/>
                  <a:moveTo>
                    <a:pt x="438" y="498"/>
                  </a:moveTo>
                  <a:lnTo>
                    <a:pt x="419" y="567"/>
                  </a:lnTo>
                  <a:lnTo>
                    <a:pt x="403" y="638"/>
                  </a:lnTo>
                  <a:lnTo>
                    <a:pt x="393" y="712"/>
                  </a:lnTo>
                  <a:lnTo>
                    <a:pt x="387" y="786"/>
                  </a:lnTo>
                  <a:lnTo>
                    <a:pt x="562" y="786"/>
                  </a:lnTo>
                  <a:lnTo>
                    <a:pt x="565" y="712"/>
                  </a:lnTo>
                  <a:lnTo>
                    <a:pt x="569" y="639"/>
                  </a:lnTo>
                  <a:lnTo>
                    <a:pt x="575" y="568"/>
                  </a:lnTo>
                  <a:lnTo>
                    <a:pt x="583" y="498"/>
                  </a:lnTo>
                  <a:lnTo>
                    <a:pt x="438" y="498"/>
                  </a:lnTo>
                  <a:close/>
                  <a:moveTo>
                    <a:pt x="188" y="498"/>
                  </a:moveTo>
                  <a:lnTo>
                    <a:pt x="164" y="551"/>
                  </a:lnTo>
                  <a:lnTo>
                    <a:pt x="142" y="607"/>
                  </a:lnTo>
                  <a:lnTo>
                    <a:pt x="125" y="666"/>
                  </a:lnTo>
                  <a:lnTo>
                    <a:pt x="114" y="725"/>
                  </a:lnTo>
                  <a:lnTo>
                    <a:pt x="107" y="786"/>
                  </a:lnTo>
                  <a:lnTo>
                    <a:pt x="281" y="786"/>
                  </a:lnTo>
                  <a:lnTo>
                    <a:pt x="287" y="712"/>
                  </a:lnTo>
                  <a:lnTo>
                    <a:pt x="296" y="639"/>
                  </a:lnTo>
                  <a:lnTo>
                    <a:pt x="310" y="568"/>
                  </a:lnTo>
                  <a:lnTo>
                    <a:pt x="328" y="498"/>
                  </a:lnTo>
                  <a:lnTo>
                    <a:pt x="188" y="498"/>
                  </a:lnTo>
                  <a:close/>
                  <a:moveTo>
                    <a:pt x="1204" y="202"/>
                  </a:moveTo>
                  <a:lnTo>
                    <a:pt x="1235" y="244"/>
                  </a:lnTo>
                  <a:lnTo>
                    <a:pt x="1263" y="290"/>
                  </a:lnTo>
                  <a:lnTo>
                    <a:pt x="1289" y="340"/>
                  </a:lnTo>
                  <a:lnTo>
                    <a:pt x="1313" y="393"/>
                  </a:lnTo>
                  <a:lnTo>
                    <a:pt x="1421" y="393"/>
                  </a:lnTo>
                  <a:lnTo>
                    <a:pt x="1385" y="348"/>
                  </a:lnTo>
                  <a:lnTo>
                    <a:pt x="1344" y="307"/>
                  </a:lnTo>
                  <a:lnTo>
                    <a:pt x="1300" y="268"/>
                  </a:lnTo>
                  <a:lnTo>
                    <a:pt x="1253" y="233"/>
                  </a:lnTo>
                  <a:lnTo>
                    <a:pt x="1204" y="202"/>
                  </a:lnTo>
                  <a:close/>
                  <a:moveTo>
                    <a:pt x="474" y="202"/>
                  </a:moveTo>
                  <a:lnTo>
                    <a:pt x="425" y="233"/>
                  </a:lnTo>
                  <a:lnTo>
                    <a:pt x="378" y="268"/>
                  </a:lnTo>
                  <a:lnTo>
                    <a:pt x="334" y="307"/>
                  </a:lnTo>
                  <a:lnTo>
                    <a:pt x="293" y="348"/>
                  </a:lnTo>
                  <a:lnTo>
                    <a:pt x="257" y="393"/>
                  </a:lnTo>
                  <a:lnTo>
                    <a:pt x="365" y="393"/>
                  </a:lnTo>
                  <a:lnTo>
                    <a:pt x="389" y="340"/>
                  </a:lnTo>
                  <a:lnTo>
                    <a:pt x="415" y="290"/>
                  </a:lnTo>
                  <a:lnTo>
                    <a:pt x="443" y="244"/>
                  </a:lnTo>
                  <a:lnTo>
                    <a:pt x="474" y="202"/>
                  </a:lnTo>
                  <a:close/>
                  <a:moveTo>
                    <a:pt x="1011" y="161"/>
                  </a:moveTo>
                  <a:lnTo>
                    <a:pt x="1029" y="206"/>
                  </a:lnTo>
                  <a:lnTo>
                    <a:pt x="1044" y="253"/>
                  </a:lnTo>
                  <a:lnTo>
                    <a:pt x="1057" y="300"/>
                  </a:lnTo>
                  <a:lnTo>
                    <a:pt x="1069" y="347"/>
                  </a:lnTo>
                  <a:lnTo>
                    <a:pt x="1078" y="393"/>
                  </a:lnTo>
                  <a:lnTo>
                    <a:pt x="1198" y="393"/>
                  </a:lnTo>
                  <a:lnTo>
                    <a:pt x="1172" y="343"/>
                  </a:lnTo>
                  <a:lnTo>
                    <a:pt x="1144" y="297"/>
                  </a:lnTo>
                  <a:lnTo>
                    <a:pt x="1113" y="257"/>
                  </a:lnTo>
                  <a:lnTo>
                    <a:pt x="1081" y="220"/>
                  </a:lnTo>
                  <a:lnTo>
                    <a:pt x="1047" y="188"/>
                  </a:lnTo>
                  <a:lnTo>
                    <a:pt x="1011" y="161"/>
                  </a:lnTo>
                  <a:close/>
                  <a:moveTo>
                    <a:pt x="667" y="161"/>
                  </a:moveTo>
                  <a:lnTo>
                    <a:pt x="631" y="188"/>
                  </a:lnTo>
                  <a:lnTo>
                    <a:pt x="597" y="220"/>
                  </a:lnTo>
                  <a:lnTo>
                    <a:pt x="565" y="257"/>
                  </a:lnTo>
                  <a:lnTo>
                    <a:pt x="534" y="297"/>
                  </a:lnTo>
                  <a:lnTo>
                    <a:pt x="506" y="343"/>
                  </a:lnTo>
                  <a:lnTo>
                    <a:pt x="480" y="393"/>
                  </a:lnTo>
                  <a:lnTo>
                    <a:pt x="600" y="393"/>
                  </a:lnTo>
                  <a:lnTo>
                    <a:pt x="610" y="347"/>
                  </a:lnTo>
                  <a:lnTo>
                    <a:pt x="621" y="300"/>
                  </a:lnTo>
                  <a:lnTo>
                    <a:pt x="634" y="253"/>
                  </a:lnTo>
                  <a:lnTo>
                    <a:pt x="649" y="206"/>
                  </a:lnTo>
                  <a:lnTo>
                    <a:pt x="667" y="161"/>
                  </a:lnTo>
                  <a:close/>
                  <a:moveTo>
                    <a:pt x="839" y="105"/>
                  </a:moveTo>
                  <a:lnTo>
                    <a:pt x="832" y="107"/>
                  </a:lnTo>
                  <a:lnTo>
                    <a:pt x="822" y="113"/>
                  </a:lnTo>
                  <a:lnTo>
                    <a:pt x="811" y="123"/>
                  </a:lnTo>
                  <a:lnTo>
                    <a:pt x="799" y="137"/>
                  </a:lnTo>
                  <a:lnTo>
                    <a:pt x="787" y="157"/>
                  </a:lnTo>
                  <a:lnTo>
                    <a:pt x="774" y="181"/>
                  </a:lnTo>
                  <a:lnTo>
                    <a:pt x="760" y="212"/>
                  </a:lnTo>
                  <a:lnTo>
                    <a:pt x="746" y="247"/>
                  </a:lnTo>
                  <a:lnTo>
                    <a:pt x="733" y="289"/>
                  </a:lnTo>
                  <a:lnTo>
                    <a:pt x="720" y="338"/>
                  </a:lnTo>
                  <a:lnTo>
                    <a:pt x="707" y="393"/>
                  </a:lnTo>
                  <a:lnTo>
                    <a:pt x="971" y="393"/>
                  </a:lnTo>
                  <a:lnTo>
                    <a:pt x="958" y="338"/>
                  </a:lnTo>
                  <a:lnTo>
                    <a:pt x="945" y="289"/>
                  </a:lnTo>
                  <a:lnTo>
                    <a:pt x="932" y="247"/>
                  </a:lnTo>
                  <a:lnTo>
                    <a:pt x="918" y="212"/>
                  </a:lnTo>
                  <a:lnTo>
                    <a:pt x="904" y="181"/>
                  </a:lnTo>
                  <a:lnTo>
                    <a:pt x="891" y="157"/>
                  </a:lnTo>
                  <a:lnTo>
                    <a:pt x="879" y="137"/>
                  </a:lnTo>
                  <a:lnTo>
                    <a:pt x="867" y="123"/>
                  </a:lnTo>
                  <a:lnTo>
                    <a:pt x="856" y="113"/>
                  </a:lnTo>
                  <a:lnTo>
                    <a:pt x="846" y="107"/>
                  </a:lnTo>
                  <a:lnTo>
                    <a:pt x="839" y="105"/>
                  </a:lnTo>
                  <a:close/>
                  <a:moveTo>
                    <a:pt x="839" y="0"/>
                  </a:moveTo>
                  <a:lnTo>
                    <a:pt x="911" y="3"/>
                  </a:lnTo>
                  <a:lnTo>
                    <a:pt x="982" y="12"/>
                  </a:lnTo>
                  <a:lnTo>
                    <a:pt x="1051" y="26"/>
                  </a:lnTo>
                  <a:lnTo>
                    <a:pt x="1117" y="46"/>
                  </a:lnTo>
                  <a:lnTo>
                    <a:pt x="1182" y="72"/>
                  </a:lnTo>
                  <a:lnTo>
                    <a:pt x="1243" y="103"/>
                  </a:lnTo>
                  <a:lnTo>
                    <a:pt x="1301" y="138"/>
                  </a:lnTo>
                  <a:lnTo>
                    <a:pt x="1356" y="178"/>
                  </a:lnTo>
                  <a:lnTo>
                    <a:pt x="1408" y="222"/>
                  </a:lnTo>
                  <a:lnTo>
                    <a:pt x="1456" y="270"/>
                  </a:lnTo>
                  <a:lnTo>
                    <a:pt x="1500" y="322"/>
                  </a:lnTo>
                  <a:lnTo>
                    <a:pt x="1540" y="377"/>
                  </a:lnTo>
                  <a:lnTo>
                    <a:pt x="1575" y="435"/>
                  </a:lnTo>
                  <a:lnTo>
                    <a:pt x="1606" y="496"/>
                  </a:lnTo>
                  <a:lnTo>
                    <a:pt x="1632" y="561"/>
                  </a:lnTo>
                  <a:lnTo>
                    <a:pt x="1652" y="627"/>
                  </a:lnTo>
                  <a:lnTo>
                    <a:pt x="1666" y="696"/>
                  </a:lnTo>
                  <a:lnTo>
                    <a:pt x="1675" y="767"/>
                  </a:lnTo>
                  <a:lnTo>
                    <a:pt x="1678" y="839"/>
                  </a:lnTo>
                  <a:lnTo>
                    <a:pt x="1675" y="911"/>
                  </a:lnTo>
                  <a:lnTo>
                    <a:pt x="1666" y="982"/>
                  </a:lnTo>
                  <a:lnTo>
                    <a:pt x="1652" y="1051"/>
                  </a:lnTo>
                  <a:lnTo>
                    <a:pt x="1632" y="1117"/>
                  </a:lnTo>
                  <a:lnTo>
                    <a:pt x="1606" y="1182"/>
                  </a:lnTo>
                  <a:lnTo>
                    <a:pt x="1575" y="1243"/>
                  </a:lnTo>
                  <a:lnTo>
                    <a:pt x="1540" y="1301"/>
                  </a:lnTo>
                  <a:lnTo>
                    <a:pt x="1500" y="1356"/>
                  </a:lnTo>
                  <a:lnTo>
                    <a:pt x="1456" y="1408"/>
                  </a:lnTo>
                  <a:lnTo>
                    <a:pt x="1408" y="1456"/>
                  </a:lnTo>
                  <a:lnTo>
                    <a:pt x="1356" y="1500"/>
                  </a:lnTo>
                  <a:lnTo>
                    <a:pt x="1301" y="1540"/>
                  </a:lnTo>
                  <a:lnTo>
                    <a:pt x="1243" y="1575"/>
                  </a:lnTo>
                  <a:lnTo>
                    <a:pt x="1182" y="1606"/>
                  </a:lnTo>
                  <a:lnTo>
                    <a:pt x="1117" y="1632"/>
                  </a:lnTo>
                  <a:lnTo>
                    <a:pt x="1051" y="1652"/>
                  </a:lnTo>
                  <a:lnTo>
                    <a:pt x="982" y="1666"/>
                  </a:lnTo>
                  <a:lnTo>
                    <a:pt x="911" y="1675"/>
                  </a:lnTo>
                  <a:lnTo>
                    <a:pt x="839" y="1678"/>
                  </a:lnTo>
                  <a:lnTo>
                    <a:pt x="767" y="1675"/>
                  </a:lnTo>
                  <a:lnTo>
                    <a:pt x="696" y="1666"/>
                  </a:lnTo>
                  <a:lnTo>
                    <a:pt x="627" y="1652"/>
                  </a:lnTo>
                  <a:lnTo>
                    <a:pt x="561" y="1632"/>
                  </a:lnTo>
                  <a:lnTo>
                    <a:pt x="496" y="1606"/>
                  </a:lnTo>
                  <a:lnTo>
                    <a:pt x="435" y="1575"/>
                  </a:lnTo>
                  <a:lnTo>
                    <a:pt x="377" y="1540"/>
                  </a:lnTo>
                  <a:lnTo>
                    <a:pt x="322" y="1500"/>
                  </a:lnTo>
                  <a:lnTo>
                    <a:pt x="270" y="1456"/>
                  </a:lnTo>
                  <a:lnTo>
                    <a:pt x="222" y="1408"/>
                  </a:lnTo>
                  <a:lnTo>
                    <a:pt x="178" y="1356"/>
                  </a:lnTo>
                  <a:lnTo>
                    <a:pt x="138" y="1301"/>
                  </a:lnTo>
                  <a:lnTo>
                    <a:pt x="103" y="1243"/>
                  </a:lnTo>
                  <a:lnTo>
                    <a:pt x="72" y="1182"/>
                  </a:lnTo>
                  <a:lnTo>
                    <a:pt x="46" y="1117"/>
                  </a:lnTo>
                  <a:lnTo>
                    <a:pt x="26" y="1051"/>
                  </a:lnTo>
                  <a:lnTo>
                    <a:pt x="12" y="982"/>
                  </a:lnTo>
                  <a:lnTo>
                    <a:pt x="3" y="911"/>
                  </a:lnTo>
                  <a:lnTo>
                    <a:pt x="0" y="839"/>
                  </a:lnTo>
                  <a:lnTo>
                    <a:pt x="3" y="767"/>
                  </a:lnTo>
                  <a:lnTo>
                    <a:pt x="12" y="696"/>
                  </a:lnTo>
                  <a:lnTo>
                    <a:pt x="26" y="627"/>
                  </a:lnTo>
                  <a:lnTo>
                    <a:pt x="46" y="561"/>
                  </a:lnTo>
                  <a:lnTo>
                    <a:pt x="72" y="496"/>
                  </a:lnTo>
                  <a:lnTo>
                    <a:pt x="103" y="435"/>
                  </a:lnTo>
                  <a:lnTo>
                    <a:pt x="138" y="377"/>
                  </a:lnTo>
                  <a:lnTo>
                    <a:pt x="178" y="322"/>
                  </a:lnTo>
                  <a:lnTo>
                    <a:pt x="222" y="270"/>
                  </a:lnTo>
                  <a:lnTo>
                    <a:pt x="270" y="222"/>
                  </a:lnTo>
                  <a:lnTo>
                    <a:pt x="322" y="178"/>
                  </a:lnTo>
                  <a:lnTo>
                    <a:pt x="377" y="138"/>
                  </a:lnTo>
                  <a:lnTo>
                    <a:pt x="435" y="103"/>
                  </a:lnTo>
                  <a:lnTo>
                    <a:pt x="496" y="72"/>
                  </a:lnTo>
                  <a:lnTo>
                    <a:pt x="561" y="46"/>
                  </a:lnTo>
                  <a:lnTo>
                    <a:pt x="627" y="26"/>
                  </a:lnTo>
                  <a:lnTo>
                    <a:pt x="696" y="12"/>
                  </a:lnTo>
                  <a:lnTo>
                    <a:pt x="767" y="3"/>
                  </a:lnTo>
                  <a:lnTo>
                    <a:pt x="8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7197753" y="1901825"/>
            <a:ext cx="593725" cy="584200"/>
            <a:chOff x="7197725" y="1901825"/>
            <a:chExt cx="59372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7197725" y="1901825"/>
              <a:ext cx="593725" cy="584200"/>
            </a:xfrm>
            <a:custGeom>
              <a:avLst/>
              <a:gdLst>
                <a:gd name="T0" fmla="*/ 3261 w 3366"/>
                <a:gd name="T1" fmla="*/ 443 h 3309"/>
                <a:gd name="T2" fmla="*/ 3074 w 3366"/>
                <a:gd name="T3" fmla="*/ 590 h 3309"/>
                <a:gd name="T4" fmla="*/ 3015 w 3366"/>
                <a:gd name="T5" fmla="*/ 609 h 3309"/>
                <a:gd name="T6" fmla="*/ 2979 w 3366"/>
                <a:gd name="T7" fmla="*/ 559 h 3309"/>
                <a:gd name="T8" fmla="*/ 2633 w 3366"/>
                <a:gd name="T9" fmla="*/ 575 h 3309"/>
                <a:gd name="T10" fmla="*/ 2583 w 3366"/>
                <a:gd name="T11" fmla="*/ 612 h 3309"/>
                <a:gd name="T12" fmla="*/ 2533 w 3366"/>
                <a:gd name="T13" fmla="*/ 575 h 3309"/>
                <a:gd name="T14" fmla="*/ 2186 w 3366"/>
                <a:gd name="T15" fmla="*/ 559 h 3309"/>
                <a:gd name="T16" fmla="*/ 2149 w 3366"/>
                <a:gd name="T17" fmla="*/ 609 h 3309"/>
                <a:gd name="T18" fmla="*/ 2090 w 3366"/>
                <a:gd name="T19" fmla="*/ 590 h 3309"/>
                <a:gd name="T20" fmla="*/ 1736 w 3366"/>
                <a:gd name="T21" fmla="*/ 443 h 3309"/>
                <a:gd name="T22" fmla="*/ 1715 w 3366"/>
                <a:gd name="T23" fmla="*/ 602 h 3309"/>
                <a:gd name="T24" fmla="*/ 1651 w 3366"/>
                <a:gd name="T25" fmla="*/ 602 h 3309"/>
                <a:gd name="T26" fmla="*/ 1630 w 3366"/>
                <a:gd name="T27" fmla="*/ 443 h 3309"/>
                <a:gd name="T28" fmla="*/ 1276 w 3366"/>
                <a:gd name="T29" fmla="*/ 590 h 3309"/>
                <a:gd name="T30" fmla="*/ 1217 w 3366"/>
                <a:gd name="T31" fmla="*/ 609 h 3309"/>
                <a:gd name="T32" fmla="*/ 1180 w 3366"/>
                <a:gd name="T33" fmla="*/ 559 h 3309"/>
                <a:gd name="T34" fmla="*/ 833 w 3366"/>
                <a:gd name="T35" fmla="*/ 575 h 3309"/>
                <a:gd name="T36" fmla="*/ 783 w 3366"/>
                <a:gd name="T37" fmla="*/ 612 h 3309"/>
                <a:gd name="T38" fmla="*/ 733 w 3366"/>
                <a:gd name="T39" fmla="*/ 575 h 3309"/>
                <a:gd name="T40" fmla="*/ 387 w 3366"/>
                <a:gd name="T41" fmla="*/ 559 h 3309"/>
                <a:gd name="T42" fmla="*/ 351 w 3366"/>
                <a:gd name="T43" fmla="*/ 609 h 3309"/>
                <a:gd name="T44" fmla="*/ 292 w 3366"/>
                <a:gd name="T45" fmla="*/ 590 h 3309"/>
                <a:gd name="T46" fmla="*/ 105 w 3366"/>
                <a:gd name="T47" fmla="*/ 443 h 3309"/>
                <a:gd name="T48" fmla="*/ 376 w 3366"/>
                <a:gd name="T49" fmla="*/ 21 h 3309"/>
                <a:gd name="T50" fmla="*/ 730 w 3366"/>
                <a:gd name="T51" fmla="*/ 338 h 3309"/>
                <a:gd name="T52" fmla="*/ 753 w 3366"/>
                <a:gd name="T53" fmla="*/ 10 h 3309"/>
                <a:gd name="T54" fmla="*/ 815 w 3366"/>
                <a:gd name="T55" fmla="*/ 10 h 3309"/>
                <a:gd name="T56" fmla="*/ 836 w 3366"/>
                <a:gd name="T57" fmla="*/ 338 h 3309"/>
                <a:gd name="T58" fmla="*/ 1190 w 3366"/>
                <a:gd name="T59" fmla="*/ 21 h 3309"/>
                <a:gd name="T60" fmla="*/ 1250 w 3366"/>
                <a:gd name="T61" fmla="*/ 3 h 3309"/>
                <a:gd name="T62" fmla="*/ 1286 w 3366"/>
                <a:gd name="T63" fmla="*/ 53 h 3309"/>
                <a:gd name="T64" fmla="*/ 1633 w 3366"/>
                <a:gd name="T65" fmla="*/ 37 h 3309"/>
                <a:gd name="T66" fmla="*/ 1683 w 3366"/>
                <a:gd name="T67" fmla="*/ 0 h 3309"/>
                <a:gd name="T68" fmla="*/ 1733 w 3366"/>
                <a:gd name="T69" fmla="*/ 37 h 3309"/>
                <a:gd name="T70" fmla="*/ 2080 w 3366"/>
                <a:gd name="T71" fmla="*/ 53 h 3309"/>
                <a:gd name="T72" fmla="*/ 2117 w 3366"/>
                <a:gd name="T73" fmla="*/ 3 h 3309"/>
                <a:gd name="T74" fmla="*/ 2176 w 3366"/>
                <a:gd name="T75" fmla="*/ 21 h 3309"/>
                <a:gd name="T76" fmla="*/ 2530 w 3366"/>
                <a:gd name="T77" fmla="*/ 338 h 3309"/>
                <a:gd name="T78" fmla="*/ 2551 w 3366"/>
                <a:gd name="T79" fmla="*/ 10 h 3309"/>
                <a:gd name="T80" fmla="*/ 2613 w 3366"/>
                <a:gd name="T81" fmla="*/ 10 h 3309"/>
                <a:gd name="T82" fmla="*/ 2636 w 3366"/>
                <a:gd name="T83" fmla="*/ 338 h 3309"/>
                <a:gd name="T84" fmla="*/ 2990 w 3366"/>
                <a:gd name="T85" fmla="*/ 21 h 3309"/>
                <a:gd name="T86" fmla="*/ 3049 w 3366"/>
                <a:gd name="T87" fmla="*/ 3 h 3309"/>
                <a:gd name="T88" fmla="*/ 3084 w 3366"/>
                <a:gd name="T89" fmla="*/ 53 h 3309"/>
                <a:gd name="T90" fmla="*/ 3345 w 3366"/>
                <a:gd name="T91" fmla="*/ 348 h 3309"/>
                <a:gd name="T92" fmla="*/ 3366 w 3366"/>
                <a:gd name="T93" fmla="*/ 3257 h 3309"/>
                <a:gd name="T94" fmla="*/ 3330 w 3366"/>
                <a:gd name="T95" fmla="*/ 3307 h 3309"/>
                <a:gd name="T96" fmla="*/ 21 w 3366"/>
                <a:gd name="T97" fmla="*/ 3299 h 3309"/>
                <a:gd name="T98" fmla="*/ 0 w 3366"/>
                <a:gd name="T99" fmla="*/ 391 h 3309"/>
                <a:gd name="T100" fmla="*/ 36 w 3366"/>
                <a:gd name="T101" fmla="*/ 341 h 3309"/>
                <a:gd name="T102" fmla="*/ 284 w 3366"/>
                <a:gd name="T103" fmla="*/ 37 h 3309"/>
                <a:gd name="T104" fmla="*/ 334 w 3366"/>
                <a:gd name="T105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6" h="3309">
                  <a:moveTo>
                    <a:pt x="105" y="443"/>
                  </a:moveTo>
                  <a:lnTo>
                    <a:pt x="105" y="3204"/>
                  </a:lnTo>
                  <a:lnTo>
                    <a:pt x="3261" y="3204"/>
                  </a:lnTo>
                  <a:lnTo>
                    <a:pt x="3261" y="443"/>
                  </a:lnTo>
                  <a:lnTo>
                    <a:pt x="3084" y="443"/>
                  </a:lnTo>
                  <a:lnTo>
                    <a:pt x="3084" y="559"/>
                  </a:lnTo>
                  <a:lnTo>
                    <a:pt x="3082" y="575"/>
                  </a:lnTo>
                  <a:lnTo>
                    <a:pt x="3074" y="590"/>
                  </a:lnTo>
                  <a:lnTo>
                    <a:pt x="3063" y="602"/>
                  </a:lnTo>
                  <a:lnTo>
                    <a:pt x="3049" y="609"/>
                  </a:lnTo>
                  <a:lnTo>
                    <a:pt x="3032" y="612"/>
                  </a:lnTo>
                  <a:lnTo>
                    <a:pt x="3015" y="609"/>
                  </a:lnTo>
                  <a:lnTo>
                    <a:pt x="3001" y="602"/>
                  </a:lnTo>
                  <a:lnTo>
                    <a:pt x="2990" y="590"/>
                  </a:lnTo>
                  <a:lnTo>
                    <a:pt x="2982" y="575"/>
                  </a:lnTo>
                  <a:lnTo>
                    <a:pt x="2979" y="559"/>
                  </a:lnTo>
                  <a:lnTo>
                    <a:pt x="2979" y="443"/>
                  </a:lnTo>
                  <a:lnTo>
                    <a:pt x="2636" y="443"/>
                  </a:lnTo>
                  <a:lnTo>
                    <a:pt x="2636" y="559"/>
                  </a:lnTo>
                  <a:lnTo>
                    <a:pt x="2633" y="575"/>
                  </a:lnTo>
                  <a:lnTo>
                    <a:pt x="2625" y="590"/>
                  </a:lnTo>
                  <a:lnTo>
                    <a:pt x="2613" y="602"/>
                  </a:lnTo>
                  <a:lnTo>
                    <a:pt x="2599" y="609"/>
                  </a:lnTo>
                  <a:lnTo>
                    <a:pt x="2583" y="612"/>
                  </a:lnTo>
                  <a:lnTo>
                    <a:pt x="2566" y="609"/>
                  </a:lnTo>
                  <a:lnTo>
                    <a:pt x="2551" y="602"/>
                  </a:lnTo>
                  <a:lnTo>
                    <a:pt x="2540" y="590"/>
                  </a:lnTo>
                  <a:lnTo>
                    <a:pt x="2533" y="575"/>
                  </a:lnTo>
                  <a:lnTo>
                    <a:pt x="2530" y="559"/>
                  </a:lnTo>
                  <a:lnTo>
                    <a:pt x="2530" y="443"/>
                  </a:lnTo>
                  <a:lnTo>
                    <a:pt x="2186" y="443"/>
                  </a:lnTo>
                  <a:lnTo>
                    <a:pt x="2186" y="559"/>
                  </a:lnTo>
                  <a:lnTo>
                    <a:pt x="2183" y="575"/>
                  </a:lnTo>
                  <a:lnTo>
                    <a:pt x="2176" y="590"/>
                  </a:lnTo>
                  <a:lnTo>
                    <a:pt x="2163" y="602"/>
                  </a:lnTo>
                  <a:lnTo>
                    <a:pt x="2149" y="609"/>
                  </a:lnTo>
                  <a:lnTo>
                    <a:pt x="2133" y="612"/>
                  </a:lnTo>
                  <a:lnTo>
                    <a:pt x="2117" y="609"/>
                  </a:lnTo>
                  <a:lnTo>
                    <a:pt x="2101" y="602"/>
                  </a:lnTo>
                  <a:lnTo>
                    <a:pt x="2090" y="590"/>
                  </a:lnTo>
                  <a:lnTo>
                    <a:pt x="2083" y="575"/>
                  </a:lnTo>
                  <a:lnTo>
                    <a:pt x="2080" y="559"/>
                  </a:lnTo>
                  <a:lnTo>
                    <a:pt x="2080" y="443"/>
                  </a:lnTo>
                  <a:lnTo>
                    <a:pt x="1736" y="443"/>
                  </a:lnTo>
                  <a:lnTo>
                    <a:pt x="1736" y="559"/>
                  </a:lnTo>
                  <a:lnTo>
                    <a:pt x="1733" y="575"/>
                  </a:lnTo>
                  <a:lnTo>
                    <a:pt x="1726" y="590"/>
                  </a:lnTo>
                  <a:lnTo>
                    <a:pt x="1715" y="602"/>
                  </a:lnTo>
                  <a:lnTo>
                    <a:pt x="1699" y="609"/>
                  </a:lnTo>
                  <a:lnTo>
                    <a:pt x="1683" y="612"/>
                  </a:lnTo>
                  <a:lnTo>
                    <a:pt x="1667" y="609"/>
                  </a:lnTo>
                  <a:lnTo>
                    <a:pt x="1651" y="602"/>
                  </a:lnTo>
                  <a:lnTo>
                    <a:pt x="1640" y="590"/>
                  </a:lnTo>
                  <a:lnTo>
                    <a:pt x="1633" y="575"/>
                  </a:lnTo>
                  <a:lnTo>
                    <a:pt x="1630" y="559"/>
                  </a:lnTo>
                  <a:lnTo>
                    <a:pt x="1630" y="443"/>
                  </a:lnTo>
                  <a:lnTo>
                    <a:pt x="1286" y="443"/>
                  </a:lnTo>
                  <a:lnTo>
                    <a:pt x="1286" y="559"/>
                  </a:lnTo>
                  <a:lnTo>
                    <a:pt x="1283" y="575"/>
                  </a:lnTo>
                  <a:lnTo>
                    <a:pt x="1276" y="590"/>
                  </a:lnTo>
                  <a:lnTo>
                    <a:pt x="1265" y="602"/>
                  </a:lnTo>
                  <a:lnTo>
                    <a:pt x="1250" y="609"/>
                  </a:lnTo>
                  <a:lnTo>
                    <a:pt x="1233" y="612"/>
                  </a:lnTo>
                  <a:lnTo>
                    <a:pt x="1217" y="609"/>
                  </a:lnTo>
                  <a:lnTo>
                    <a:pt x="1203" y="602"/>
                  </a:lnTo>
                  <a:lnTo>
                    <a:pt x="1190" y="590"/>
                  </a:lnTo>
                  <a:lnTo>
                    <a:pt x="1183" y="575"/>
                  </a:lnTo>
                  <a:lnTo>
                    <a:pt x="1180" y="559"/>
                  </a:lnTo>
                  <a:lnTo>
                    <a:pt x="1180" y="443"/>
                  </a:lnTo>
                  <a:lnTo>
                    <a:pt x="836" y="443"/>
                  </a:lnTo>
                  <a:lnTo>
                    <a:pt x="836" y="559"/>
                  </a:lnTo>
                  <a:lnTo>
                    <a:pt x="833" y="575"/>
                  </a:lnTo>
                  <a:lnTo>
                    <a:pt x="826" y="590"/>
                  </a:lnTo>
                  <a:lnTo>
                    <a:pt x="815" y="602"/>
                  </a:lnTo>
                  <a:lnTo>
                    <a:pt x="800" y="609"/>
                  </a:lnTo>
                  <a:lnTo>
                    <a:pt x="783" y="612"/>
                  </a:lnTo>
                  <a:lnTo>
                    <a:pt x="767" y="609"/>
                  </a:lnTo>
                  <a:lnTo>
                    <a:pt x="753" y="602"/>
                  </a:lnTo>
                  <a:lnTo>
                    <a:pt x="741" y="590"/>
                  </a:lnTo>
                  <a:lnTo>
                    <a:pt x="733" y="575"/>
                  </a:lnTo>
                  <a:lnTo>
                    <a:pt x="730" y="559"/>
                  </a:lnTo>
                  <a:lnTo>
                    <a:pt x="730" y="443"/>
                  </a:lnTo>
                  <a:lnTo>
                    <a:pt x="387" y="443"/>
                  </a:lnTo>
                  <a:lnTo>
                    <a:pt x="387" y="559"/>
                  </a:lnTo>
                  <a:lnTo>
                    <a:pt x="384" y="575"/>
                  </a:lnTo>
                  <a:lnTo>
                    <a:pt x="376" y="590"/>
                  </a:lnTo>
                  <a:lnTo>
                    <a:pt x="365" y="602"/>
                  </a:lnTo>
                  <a:lnTo>
                    <a:pt x="351" y="609"/>
                  </a:lnTo>
                  <a:lnTo>
                    <a:pt x="334" y="612"/>
                  </a:lnTo>
                  <a:lnTo>
                    <a:pt x="317" y="609"/>
                  </a:lnTo>
                  <a:lnTo>
                    <a:pt x="303" y="602"/>
                  </a:lnTo>
                  <a:lnTo>
                    <a:pt x="292" y="590"/>
                  </a:lnTo>
                  <a:lnTo>
                    <a:pt x="284" y="575"/>
                  </a:lnTo>
                  <a:lnTo>
                    <a:pt x="282" y="559"/>
                  </a:lnTo>
                  <a:lnTo>
                    <a:pt x="282" y="443"/>
                  </a:lnTo>
                  <a:lnTo>
                    <a:pt x="105" y="443"/>
                  </a:lnTo>
                  <a:close/>
                  <a:moveTo>
                    <a:pt x="334" y="0"/>
                  </a:moveTo>
                  <a:lnTo>
                    <a:pt x="351" y="3"/>
                  </a:lnTo>
                  <a:lnTo>
                    <a:pt x="365" y="10"/>
                  </a:lnTo>
                  <a:lnTo>
                    <a:pt x="376" y="21"/>
                  </a:lnTo>
                  <a:lnTo>
                    <a:pt x="384" y="37"/>
                  </a:lnTo>
                  <a:lnTo>
                    <a:pt x="387" y="53"/>
                  </a:lnTo>
                  <a:lnTo>
                    <a:pt x="387" y="338"/>
                  </a:lnTo>
                  <a:lnTo>
                    <a:pt x="730" y="338"/>
                  </a:lnTo>
                  <a:lnTo>
                    <a:pt x="730" y="53"/>
                  </a:lnTo>
                  <a:lnTo>
                    <a:pt x="733" y="37"/>
                  </a:lnTo>
                  <a:lnTo>
                    <a:pt x="741" y="21"/>
                  </a:lnTo>
                  <a:lnTo>
                    <a:pt x="753" y="10"/>
                  </a:lnTo>
                  <a:lnTo>
                    <a:pt x="767" y="3"/>
                  </a:lnTo>
                  <a:lnTo>
                    <a:pt x="783" y="0"/>
                  </a:lnTo>
                  <a:lnTo>
                    <a:pt x="800" y="3"/>
                  </a:lnTo>
                  <a:lnTo>
                    <a:pt x="815" y="10"/>
                  </a:lnTo>
                  <a:lnTo>
                    <a:pt x="826" y="21"/>
                  </a:lnTo>
                  <a:lnTo>
                    <a:pt x="833" y="37"/>
                  </a:lnTo>
                  <a:lnTo>
                    <a:pt x="836" y="53"/>
                  </a:lnTo>
                  <a:lnTo>
                    <a:pt x="836" y="338"/>
                  </a:lnTo>
                  <a:lnTo>
                    <a:pt x="1180" y="338"/>
                  </a:lnTo>
                  <a:lnTo>
                    <a:pt x="1180" y="53"/>
                  </a:lnTo>
                  <a:lnTo>
                    <a:pt x="1183" y="37"/>
                  </a:lnTo>
                  <a:lnTo>
                    <a:pt x="1190" y="21"/>
                  </a:lnTo>
                  <a:lnTo>
                    <a:pt x="1203" y="10"/>
                  </a:lnTo>
                  <a:lnTo>
                    <a:pt x="1217" y="3"/>
                  </a:lnTo>
                  <a:lnTo>
                    <a:pt x="1233" y="0"/>
                  </a:lnTo>
                  <a:lnTo>
                    <a:pt x="1250" y="3"/>
                  </a:lnTo>
                  <a:lnTo>
                    <a:pt x="1265" y="10"/>
                  </a:lnTo>
                  <a:lnTo>
                    <a:pt x="1276" y="21"/>
                  </a:lnTo>
                  <a:lnTo>
                    <a:pt x="1283" y="37"/>
                  </a:lnTo>
                  <a:lnTo>
                    <a:pt x="1286" y="53"/>
                  </a:lnTo>
                  <a:lnTo>
                    <a:pt x="1286" y="338"/>
                  </a:lnTo>
                  <a:lnTo>
                    <a:pt x="1630" y="338"/>
                  </a:lnTo>
                  <a:lnTo>
                    <a:pt x="1630" y="53"/>
                  </a:lnTo>
                  <a:lnTo>
                    <a:pt x="1633" y="37"/>
                  </a:lnTo>
                  <a:lnTo>
                    <a:pt x="1640" y="21"/>
                  </a:lnTo>
                  <a:lnTo>
                    <a:pt x="1651" y="10"/>
                  </a:lnTo>
                  <a:lnTo>
                    <a:pt x="1667" y="3"/>
                  </a:lnTo>
                  <a:lnTo>
                    <a:pt x="1683" y="0"/>
                  </a:lnTo>
                  <a:lnTo>
                    <a:pt x="1699" y="3"/>
                  </a:lnTo>
                  <a:lnTo>
                    <a:pt x="1715" y="10"/>
                  </a:lnTo>
                  <a:lnTo>
                    <a:pt x="1726" y="21"/>
                  </a:lnTo>
                  <a:lnTo>
                    <a:pt x="1733" y="37"/>
                  </a:lnTo>
                  <a:lnTo>
                    <a:pt x="1736" y="53"/>
                  </a:lnTo>
                  <a:lnTo>
                    <a:pt x="1736" y="338"/>
                  </a:lnTo>
                  <a:lnTo>
                    <a:pt x="2080" y="338"/>
                  </a:lnTo>
                  <a:lnTo>
                    <a:pt x="2080" y="53"/>
                  </a:lnTo>
                  <a:lnTo>
                    <a:pt x="2083" y="37"/>
                  </a:lnTo>
                  <a:lnTo>
                    <a:pt x="2090" y="21"/>
                  </a:lnTo>
                  <a:lnTo>
                    <a:pt x="2101" y="10"/>
                  </a:lnTo>
                  <a:lnTo>
                    <a:pt x="2117" y="3"/>
                  </a:lnTo>
                  <a:lnTo>
                    <a:pt x="2133" y="0"/>
                  </a:lnTo>
                  <a:lnTo>
                    <a:pt x="2149" y="3"/>
                  </a:lnTo>
                  <a:lnTo>
                    <a:pt x="2163" y="10"/>
                  </a:lnTo>
                  <a:lnTo>
                    <a:pt x="2176" y="21"/>
                  </a:lnTo>
                  <a:lnTo>
                    <a:pt x="2183" y="37"/>
                  </a:lnTo>
                  <a:lnTo>
                    <a:pt x="2186" y="53"/>
                  </a:lnTo>
                  <a:lnTo>
                    <a:pt x="2186" y="338"/>
                  </a:lnTo>
                  <a:lnTo>
                    <a:pt x="2530" y="338"/>
                  </a:lnTo>
                  <a:lnTo>
                    <a:pt x="2530" y="53"/>
                  </a:lnTo>
                  <a:lnTo>
                    <a:pt x="2533" y="37"/>
                  </a:lnTo>
                  <a:lnTo>
                    <a:pt x="2540" y="21"/>
                  </a:lnTo>
                  <a:lnTo>
                    <a:pt x="2551" y="10"/>
                  </a:lnTo>
                  <a:lnTo>
                    <a:pt x="2566" y="3"/>
                  </a:lnTo>
                  <a:lnTo>
                    <a:pt x="2583" y="0"/>
                  </a:lnTo>
                  <a:lnTo>
                    <a:pt x="2599" y="3"/>
                  </a:lnTo>
                  <a:lnTo>
                    <a:pt x="2613" y="10"/>
                  </a:lnTo>
                  <a:lnTo>
                    <a:pt x="2625" y="21"/>
                  </a:lnTo>
                  <a:lnTo>
                    <a:pt x="2633" y="37"/>
                  </a:lnTo>
                  <a:lnTo>
                    <a:pt x="2636" y="53"/>
                  </a:lnTo>
                  <a:lnTo>
                    <a:pt x="2636" y="338"/>
                  </a:lnTo>
                  <a:lnTo>
                    <a:pt x="2979" y="338"/>
                  </a:lnTo>
                  <a:lnTo>
                    <a:pt x="2979" y="53"/>
                  </a:lnTo>
                  <a:lnTo>
                    <a:pt x="2982" y="37"/>
                  </a:lnTo>
                  <a:lnTo>
                    <a:pt x="2990" y="21"/>
                  </a:lnTo>
                  <a:lnTo>
                    <a:pt x="3001" y="10"/>
                  </a:lnTo>
                  <a:lnTo>
                    <a:pt x="3015" y="3"/>
                  </a:lnTo>
                  <a:lnTo>
                    <a:pt x="3032" y="0"/>
                  </a:lnTo>
                  <a:lnTo>
                    <a:pt x="3049" y="3"/>
                  </a:lnTo>
                  <a:lnTo>
                    <a:pt x="3063" y="10"/>
                  </a:lnTo>
                  <a:lnTo>
                    <a:pt x="3074" y="21"/>
                  </a:lnTo>
                  <a:lnTo>
                    <a:pt x="3082" y="37"/>
                  </a:lnTo>
                  <a:lnTo>
                    <a:pt x="3084" y="53"/>
                  </a:lnTo>
                  <a:lnTo>
                    <a:pt x="3084" y="338"/>
                  </a:lnTo>
                  <a:lnTo>
                    <a:pt x="3313" y="338"/>
                  </a:lnTo>
                  <a:lnTo>
                    <a:pt x="3330" y="341"/>
                  </a:lnTo>
                  <a:lnTo>
                    <a:pt x="3345" y="348"/>
                  </a:lnTo>
                  <a:lnTo>
                    <a:pt x="3356" y="359"/>
                  </a:lnTo>
                  <a:lnTo>
                    <a:pt x="3363" y="373"/>
                  </a:lnTo>
                  <a:lnTo>
                    <a:pt x="3366" y="391"/>
                  </a:lnTo>
                  <a:lnTo>
                    <a:pt x="3366" y="3257"/>
                  </a:lnTo>
                  <a:lnTo>
                    <a:pt x="3363" y="3273"/>
                  </a:lnTo>
                  <a:lnTo>
                    <a:pt x="3356" y="3288"/>
                  </a:lnTo>
                  <a:lnTo>
                    <a:pt x="3345" y="3299"/>
                  </a:lnTo>
                  <a:lnTo>
                    <a:pt x="3330" y="3307"/>
                  </a:lnTo>
                  <a:lnTo>
                    <a:pt x="3313" y="3309"/>
                  </a:lnTo>
                  <a:lnTo>
                    <a:pt x="53" y="3309"/>
                  </a:lnTo>
                  <a:lnTo>
                    <a:pt x="36" y="3307"/>
                  </a:lnTo>
                  <a:lnTo>
                    <a:pt x="21" y="3299"/>
                  </a:lnTo>
                  <a:lnTo>
                    <a:pt x="10" y="3288"/>
                  </a:lnTo>
                  <a:lnTo>
                    <a:pt x="3" y="3273"/>
                  </a:lnTo>
                  <a:lnTo>
                    <a:pt x="0" y="3257"/>
                  </a:lnTo>
                  <a:lnTo>
                    <a:pt x="0" y="391"/>
                  </a:lnTo>
                  <a:lnTo>
                    <a:pt x="3" y="373"/>
                  </a:lnTo>
                  <a:lnTo>
                    <a:pt x="10" y="359"/>
                  </a:lnTo>
                  <a:lnTo>
                    <a:pt x="21" y="348"/>
                  </a:lnTo>
                  <a:lnTo>
                    <a:pt x="36" y="341"/>
                  </a:lnTo>
                  <a:lnTo>
                    <a:pt x="53" y="338"/>
                  </a:lnTo>
                  <a:lnTo>
                    <a:pt x="282" y="338"/>
                  </a:lnTo>
                  <a:lnTo>
                    <a:pt x="282" y="53"/>
                  </a:lnTo>
                  <a:lnTo>
                    <a:pt x="284" y="37"/>
                  </a:lnTo>
                  <a:lnTo>
                    <a:pt x="292" y="21"/>
                  </a:lnTo>
                  <a:lnTo>
                    <a:pt x="303" y="10"/>
                  </a:lnTo>
                  <a:lnTo>
                    <a:pt x="317" y="3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5"/>
            <p:cNvSpPr>
              <a:spLocks noEditPoints="1"/>
            </p:cNvSpPr>
            <p:nvPr/>
          </p:nvSpPr>
          <p:spPr bwMode="auto">
            <a:xfrm>
              <a:off x="7237413" y="2190750"/>
              <a:ext cx="514350" cy="96838"/>
            </a:xfrm>
            <a:custGeom>
              <a:avLst/>
              <a:gdLst>
                <a:gd name="T0" fmla="*/ 106 w 2918"/>
                <a:gd name="T1" fmla="*/ 105 h 554"/>
                <a:gd name="T2" fmla="*/ 106 w 2918"/>
                <a:gd name="T3" fmla="*/ 449 h 554"/>
                <a:gd name="T4" fmla="*/ 2812 w 2918"/>
                <a:gd name="T5" fmla="*/ 449 h 554"/>
                <a:gd name="T6" fmla="*/ 2812 w 2918"/>
                <a:gd name="T7" fmla="*/ 105 h 554"/>
                <a:gd name="T8" fmla="*/ 106 w 2918"/>
                <a:gd name="T9" fmla="*/ 105 h 554"/>
                <a:gd name="T10" fmla="*/ 53 w 2918"/>
                <a:gd name="T11" fmla="*/ 0 h 554"/>
                <a:gd name="T12" fmla="*/ 2865 w 2918"/>
                <a:gd name="T13" fmla="*/ 0 h 554"/>
                <a:gd name="T14" fmla="*/ 2881 w 2918"/>
                <a:gd name="T15" fmla="*/ 2 h 554"/>
                <a:gd name="T16" fmla="*/ 2895 w 2918"/>
                <a:gd name="T17" fmla="*/ 10 h 554"/>
                <a:gd name="T18" fmla="*/ 2907 w 2918"/>
                <a:gd name="T19" fmla="*/ 21 h 554"/>
                <a:gd name="T20" fmla="*/ 2915 w 2918"/>
                <a:gd name="T21" fmla="*/ 35 h 554"/>
                <a:gd name="T22" fmla="*/ 2918 w 2918"/>
                <a:gd name="T23" fmla="*/ 52 h 554"/>
                <a:gd name="T24" fmla="*/ 2918 w 2918"/>
                <a:gd name="T25" fmla="*/ 501 h 554"/>
                <a:gd name="T26" fmla="*/ 2915 w 2918"/>
                <a:gd name="T27" fmla="*/ 519 h 554"/>
                <a:gd name="T28" fmla="*/ 2907 w 2918"/>
                <a:gd name="T29" fmla="*/ 533 h 554"/>
                <a:gd name="T30" fmla="*/ 2895 w 2918"/>
                <a:gd name="T31" fmla="*/ 544 h 554"/>
                <a:gd name="T32" fmla="*/ 2881 w 2918"/>
                <a:gd name="T33" fmla="*/ 551 h 554"/>
                <a:gd name="T34" fmla="*/ 2865 w 2918"/>
                <a:gd name="T35" fmla="*/ 554 h 554"/>
                <a:gd name="T36" fmla="*/ 53 w 2918"/>
                <a:gd name="T37" fmla="*/ 554 h 554"/>
                <a:gd name="T38" fmla="*/ 37 w 2918"/>
                <a:gd name="T39" fmla="*/ 551 h 554"/>
                <a:gd name="T40" fmla="*/ 23 w 2918"/>
                <a:gd name="T41" fmla="*/ 544 h 554"/>
                <a:gd name="T42" fmla="*/ 11 w 2918"/>
                <a:gd name="T43" fmla="*/ 533 h 554"/>
                <a:gd name="T44" fmla="*/ 3 w 2918"/>
                <a:gd name="T45" fmla="*/ 519 h 554"/>
                <a:gd name="T46" fmla="*/ 0 w 2918"/>
                <a:gd name="T47" fmla="*/ 501 h 554"/>
                <a:gd name="T48" fmla="*/ 0 w 2918"/>
                <a:gd name="T49" fmla="*/ 52 h 554"/>
                <a:gd name="T50" fmla="*/ 3 w 2918"/>
                <a:gd name="T51" fmla="*/ 35 h 554"/>
                <a:gd name="T52" fmla="*/ 11 w 2918"/>
                <a:gd name="T53" fmla="*/ 21 h 554"/>
                <a:gd name="T54" fmla="*/ 23 w 2918"/>
                <a:gd name="T55" fmla="*/ 10 h 554"/>
                <a:gd name="T56" fmla="*/ 37 w 2918"/>
                <a:gd name="T57" fmla="*/ 2 h 554"/>
                <a:gd name="T58" fmla="*/ 53 w 2918"/>
                <a:gd name="T5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8" h="554">
                  <a:moveTo>
                    <a:pt x="106" y="105"/>
                  </a:moveTo>
                  <a:lnTo>
                    <a:pt x="106" y="449"/>
                  </a:lnTo>
                  <a:lnTo>
                    <a:pt x="2812" y="449"/>
                  </a:lnTo>
                  <a:lnTo>
                    <a:pt x="2812" y="105"/>
                  </a:lnTo>
                  <a:lnTo>
                    <a:pt x="106" y="105"/>
                  </a:lnTo>
                  <a:close/>
                  <a:moveTo>
                    <a:pt x="53" y="0"/>
                  </a:moveTo>
                  <a:lnTo>
                    <a:pt x="2865" y="0"/>
                  </a:lnTo>
                  <a:lnTo>
                    <a:pt x="2881" y="2"/>
                  </a:lnTo>
                  <a:lnTo>
                    <a:pt x="2895" y="10"/>
                  </a:lnTo>
                  <a:lnTo>
                    <a:pt x="2907" y="21"/>
                  </a:lnTo>
                  <a:lnTo>
                    <a:pt x="2915" y="35"/>
                  </a:lnTo>
                  <a:lnTo>
                    <a:pt x="2918" y="52"/>
                  </a:lnTo>
                  <a:lnTo>
                    <a:pt x="2918" y="501"/>
                  </a:lnTo>
                  <a:lnTo>
                    <a:pt x="2915" y="519"/>
                  </a:lnTo>
                  <a:lnTo>
                    <a:pt x="2907" y="533"/>
                  </a:lnTo>
                  <a:lnTo>
                    <a:pt x="2895" y="544"/>
                  </a:lnTo>
                  <a:lnTo>
                    <a:pt x="2881" y="551"/>
                  </a:lnTo>
                  <a:lnTo>
                    <a:pt x="2865" y="554"/>
                  </a:lnTo>
                  <a:lnTo>
                    <a:pt x="53" y="554"/>
                  </a:lnTo>
                  <a:lnTo>
                    <a:pt x="37" y="551"/>
                  </a:lnTo>
                  <a:lnTo>
                    <a:pt x="23" y="544"/>
                  </a:lnTo>
                  <a:lnTo>
                    <a:pt x="11" y="533"/>
                  </a:lnTo>
                  <a:lnTo>
                    <a:pt x="3" y="519"/>
                  </a:lnTo>
                  <a:lnTo>
                    <a:pt x="0" y="501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1" y="21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6"/>
            <p:cNvSpPr>
              <a:spLocks noEditPoints="1"/>
            </p:cNvSpPr>
            <p:nvPr/>
          </p:nvSpPr>
          <p:spPr bwMode="auto">
            <a:xfrm>
              <a:off x="7246938" y="2041525"/>
              <a:ext cx="177800" cy="136525"/>
            </a:xfrm>
            <a:custGeom>
              <a:avLst/>
              <a:gdLst>
                <a:gd name="T0" fmla="*/ 105 w 1004"/>
                <a:gd name="T1" fmla="*/ 105 h 780"/>
                <a:gd name="T2" fmla="*/ 105 w 1004"/>
                <a:gd name="T3" fmla="*/ 506 h 780"/>
                <a:gd name="T4" fmla="*/ 389 w 1004"/>
                <a:gd name="T5" fmla="*/ 506 h 780"/>
                <a:gd name="T6" fmla="*/ 402 w 1004"/>
                <a:gd name="T7" fmla="*/ 508 h 780"/>
                <a:gd name="T8" fmla="*/ 414 w 1004"/>
                <a:gd name="T9" fmla="*/ 512 h 780"/>
                <a:gd name="T10" fmla="*/ 425 w 1004"/>
                <a:gd name="T11" fmla="*/ 519 h 780"/>
                <a:gd name="T12" fmla="*/ 433 w 1004"/>
                <a:gd name="T13" fmla="*/ 529 h 780"/>
                <a:gd name="T14" fmla="*/ 501 w 1004"/>
                <a:gd name="T15" fmla="*/ 632 h 780"/>
                <a:gd name="T16" fmla="*/ 570 w 1004"/>
                <a:gd name="T17" fmla="*/ 529 h 780"/>
                <a:gd name="T18" fmla="*/ 579 w 1004"/>
                <a:gd name="T19" fmla="*/ 519 h 780"/>
                <a:gd name="T20" fmla="*/ 589 w 1004"/>
                <a:gd name="T21" fmla="*/ 512 h 780"/>
                <a:gd name="T22" fmla="*/ 601 w 1004"/>
                <a:gd name="T23" fmla="*/ 508 h 780"/>
                <a:gd name="T24" fmla="*/ 614 w 1004"/>
                <a:gd name="T25" fmla="*/ 506 h 780"/>
                <a:gd name="T26" fmla="*/ 898 w 1004"/>
                <a:gd name="T27" fmla="*/ 506 h 780"/>
                <a:gd name="T28" fmla="*/ 898 w 1004"/>
                <a:gd name="T29" fmla="*/ 105 h 780"/>
                <a:gd name="T30" fmla="*/ 105 w 1004"/>
                <a:gd name="T31" fmla="*/ 105 h 780"/>
                <a:gd name="T32" fmla="*/ 52 w 1004"/>
                <a:gd name="T33" fmla="*/ 0 h 780"/>
                <a:gd name="T34" fmla="*/ 951 w 1004"/>
                <a:gd name="T35" fmla="*/ 0 h 780"/>
                <a:gd name="T36" fmla="*/ 968 w 1004"/>
                <a:gd name="T37" fmla="*/ 3 h 780"/>
                <a:gd name="T38" fmla="*/ 983 w 1004"/>
                <a:gd name="T39" fmla="*/ 10 h 780"/>
                <a:gd name="T40" fmla="*/ 994 w 1004"/>
                <a:gd name="T41" fmla="*/ 22 h 780"/>
                <a:gd name="T42" fmla="*/ 1001 w 1004"/>
                <a:gd name="T43" fmla="*/ 36 h 780"/>
                <a:gd name="T44" fmla="*/ 1004 w 1004"/>
                <a:gd name="T45" fmla="*/ 53 h 780"/>
                <a:gd name="T46" fmla="*/ 1004 w 1004"/>
                <a:gd name="T47" fmla="*/ 559 h 780"/>
                <a:gd name="T48" fmla="*/ 1001 w 1004"/>
                <a:gd name="T49" fmla="*/ 575 h 780"/>
                <a:gd name="T50" fmla="*/ 994 w 1004"/>
                <a:gd name="T51" fmla="*/ 590 h 780"/>
                <a:gd name="T52" fmla="*/ 983 w 1004"/>
                <a:gd name="T53" fmla="*/ 601 h 780"/>
                <a:gd name="T54" fmla="*/ 968 w 1004"/>
                <a:gd name="T55" fmla="*/ 609 h 780"/>
                <a:gd name="T56" fmla="*/ 951 w 1004"/>
                <a:gd name="T57" fmla="*/ 611 h 780"/>
                <a:gd name="T58" fmla="*/ 642 w 1004"/>
                <a:gd name="T59" fmla="*/ 611 h 780"/>
                <a:gd name="T60" fmla="*/ 545 w 1004"/>
                <a:gd name="T61" fmla="*/ 757 h 780"/>
                <a:gd name="T62" fmla="*/ 537 w 1004"/>
                <a:gd name="T63" fmla="*/ 766 h 780"/>
                <a:gd name="T64" fmla="*/ 527 w 1004"/>
                <a:gd name="T65" fmla="*/ 774 h 780"/>
                <a:gd name="T66" fmla="*/ 515 w 1004"/>
                <a:gd name="T67" fmla="*/ 778 h 780"/>
                <a:gd name="T68" fmla="*/ 501 w 1004"/>
                <a:gd name="T69" fmla="*/ 780 h 780"/>
                <a:gd name="T70" fmla="*/ 488 w 1004"/>
                <a:gd name="T71" fmla="*/ 778 h 780"/>
                <a:gd name="T72" fmla="*/ 477 w 1004"/>
                <a:gd name="T73" fmla="*/ 774 h 780"/>
                <a:gd name="T74" fmla="*/ 466 w 1004"/>
                <a:gd name="T75" fmla="*/ 766 h 780"/>
                <a:gd name="T76" fmla="*/ 458 w 1004"/>
                <a:gd name="T77" fmla="*/ 757 h 780"/>
                <a:gd name="T78" fmla="*/ 361 w 1004"/>
                <a:gd name="T79" fmla="*/ 611 h 780"/>
                <a:gd name="T80" fmla="*/ 52 w 1004"/>
                <a:gd name="T81" fmla="*/ 611 h 780"/>
                <a:gd name="T82" fmla="*/ 35 w 1004"/>
                <a:gd name="T83" fmla="*/ 609 h 780"/>
                <a:gd name="T84" fmla="*/ 21 w 1004"/>
                <a:gd name="T85" fmla="*/ 601 h 780"/>
                <a:gd name="T86" fmla="*/ 10 w 1004"/>
                <a:gd name="T87" fmla="*/ 590 h 780"/>
                <a:gd name="T88" fmla="*/ 2 w 1004"/>
                <a:gd name="T89" fmla="*/ 575 h 780"/>
                <a:gd name="T90" fmla="*/ 0 w 1004"/>
                <a:gd name="T91" fmla="*/ 559 h 780"/>
                <a:gd name="T92" fmla="*/ 0 w 1004"/>
                <a:gd name="T93" fmla="*/ 53 h 780"/>
                <a:gd name="T94" fmla="*/ 2 w 1004"/>
                <a:gd name="T95" fmla="*/ 36 h 780"/>
                <a:gd name="T96" fmla="*/ 10 w 1004"/>
                <a:gd name="T97" fmla="*/ 22 h 780"/>
                <a:gd name="T98" fmla="*/ 21 w 1004"/>
                <a:gd name="T99" fmla="*/ 10 h 780"/>
                <a:gd name="T100" fmla="*/ 35 w 1004"/>
                <a:gd name="T101" fmla="*/ 3 h 780"/>
                <a:gd name="T102" fmla="*/ 52 w 1004"/>
                <a:gd name="T103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4" h="780">
                  <a:moveTo>
                    <a:pt x="105" y="105"/>
                  </a:moveTo>
                  <a:lnTo>
                    <a:pt x="105" y="506"/>
                  </a:lnTo>
                  <a:lnTo>
                    <a:pt x="389" y="506"/>
                  </a:lnTo>
                  <a:lnTo>
                    <a:pt x="402" y="508"/>
                  </a:lnTo>
                  <a:lnTo>
                    <a:pt x="414" y="512"/>
                  </a:lnTo>
                  <a:lnTo>
                    <a:pt x="425" y="519"/>
                  </a:lnTo>
                  <a:lnTo>
                    <a:pt x="433" y="529"/>
                  </a:lnTo>
                  <a:lnTo>
                    <a:pt x="501" y="632"/>
                  </a:lnTo>
                  <a:lnTo>
                    <a:pt x="570" y="529"/>
                  </a:lnTo>
                  <a:lnTo>
                    <a:pt x="579" y="519"/>
                  </a:lnTo>
                  <a:lnTo>
                    <a:pt x="589" y="512"/>
                  </a:lnTo>
                  <a:lnTo>
                    <a:pt x="601" y="508"/>
                  </a:lnTo>
                  <a:lnTo>
                    <a:pt x="614" y="506"/>
                  </a:lnTo>
                  <a:lnTo>
                    <a:pt x="898" y="506"/>
                  </a:lnTo>
                  <a:lnTo>
                    <a:pt x="898" y="105"/>
                  </a:lnTo>
                  <a:lnTo>
                    <a:pt x="105" y="105"/>
                  </a:lnTo>
                  <a:close/>
                  <a:moveTo>
                    <a:pt x="52" y="0"/>
                  </a:moveTo>
                  <a:lnTo>
                    <a:pt x="951" y="0"/>
                  </a:lnTo>
                  <a:lnTo>
                    <a:pt x="968" y="3"/>
                  </a:lnTo>
                  <a:lnTo>
                    <a:pt x="983" y="10"/>
                  </a:lnTo>
                  <a:lnTo>
                    <a:pt x="994" y="22"/>
                  </a:lnTo>
                  <a:lnTo>
                    <a:pt x="1001" y="36"/>
                  </a:lnTo>
                  <a:lnTo>
                    <a:pt x="1004" y="53"/>
                  </a:lnTo>
                  <a:lnTo>
                    <a:pt x="1004" y="559"/>
                  </a:lnTo>
                  <a:lnTo>
                    <a:pt x="1001" y="575"/>
                  </a:lnTo>
                  <a:lnTo>
                    <a:pt x="994" y="590"/>
                  </a:lnTo>
                  <a:lnTo>
                    <a:pt x="983" y="601"/>
                  </a:lnTo>
                  <a:lnTo>
                    <a:pt x="968" y="609"/>
                  </a:lnTo>
                  <a:lnTo>
                    <a:pt x="951" y="611"/>
                  </a:lnTo>
                  <a:lnTo>
                    <a:pt x="642" y="611"/>
                  </a:lnTo>
                  <a:lnTo>
                    <a:pt x="545" y="757"/>
                  </a:lnTo>
                  <a:lnTo>
                    <a:pt x="537" y="766"/>
                  </a:lnTo>
                  <a:lnTo>
                    <a:pt x="527" y="774"/>
                  </a:lnTo>
                  <a:lnTo>
                    <a:pt x="515" y="778"/>
                  </a:lnTo>
                  <a:lnTo>
                    <a:pt x="501" y="780"/>
                  </a:lnTo>
                  <a:lnTo>
                    <a:pt x="488" y="778"/>
                  </a:lnTo>
                  <a:lnTo>
                    <a:pt x="477" y="774"/>
                  </a:lnTo>
                  <a:lnTo>
                    <a:pt x="466" y="766"/>
                  </a:lnTo>
                  <a:lnTo>
                    <a:pt x="458" y="757"/>
                  </a:lnTo>
                  <a:lnTo>
                    <a:pt x="361" y="611"/>
                  </a:lnTo>
                  <a:lnTo>
                    <a:pt x="52" y="611"/>
                  </a:lnTo>
                  <a:lnTo>
                    <a:pt x="35" y="609"/>
                  </a:lnTo>
                  <a:lnTo>
                    <a:pt x="21" y="601"/>
                  </a:lnTo>
                  <a:lnTo>
                    <a:pt x="10" y="590"/>
                  </a:lnTo>
                  <a:lnTo>
                    <a:pt x="2" y="575"/>
                  </a:lnTo>
                  <a:lnTo>
                    <a:pt x="0" y="559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7375525" y="2071688"/>
              <a:ext cx="19050" cy="47625"/>
            </a:xfrm>
            <a:custGeom>
              <a:avLst/>
              <a:gdLst>
                <a:gd name="T0" fmla="*/ 53 w 105"/>
                <a:gd name="T1" fmla="*/ 0 h 274"/>
                <a:gd name="T2" fmla="*/ 69 w 105"/>
                <a:gd name="T3" fmla="*/ 3 h 274"/>
                <a:gd name="T4" fmla="*/ 83 w 105"/>
                <a:gd name="T5" fmla="*/ 10 h 274"/>
                <a:gd name="T6" fmla="*/ 95 w 105"/>
                <a:gd name="T7" fmla="*/ 21 h 274"/>
                <a:gd name="T8" fmla="*/ 103 w 105"/>
                <a:gd name="T9" fmla="*/ 36 h 274"/>
                <a:gd name="T10" fmla="*/ 105 w 105"/>
                <a:gd name="T11" fmla="*/ 53 h 274"/>
                <a:gd name="T12" fmla="*/ 105 w 105"/>
                <a:gd name="T13" fmla="*/ 221 h 274"/>
                <a:gd name="T14" fmla="*/ 103 w 105"/>
                <a:gd name="T15" fmla="*/ 238 h 274"/>
                <a:gd name="T16" fmla="*/ 95 w 105"/>
                <a:gd name="T17" fmla="*/ 252 h 274"/>
                <a:gd name="T18" fmla="*/ 83 w 105"/>
                <a:gd name="T19" fmla="*/ 264 h 274"/>
                <a:gd name="T20" fmla="*/ 69 w 105"/>
                <a:gd name="T21" fmla="*/ 271 h 274"/>
                <a:gd name="T22" fmla="*/ 53 w 105"/>
                <a:gd name="T23" fmla="*/ 274 h 274"/>
                <a:gd name="T24" fmla="*/ 36 w 105"/>
                <a:gd name="T25" fmla="*/ 271 h 274"/>
                <a:gd name="T26" fmla="*/ 21 w 105"/>
                <a:gd name="T27" fmla="*/ 264 h 274"/>
                <a:gd name="T28" fmla="*/ 10 w 105"/>
                <a:gd name="T29" fmla="*/ 252 h 274"/>
                <a:gd name="T30" fmla="*/ 3 w 105"/>
                <a:gd name="T31" fmla="*/ 238 h 274"/>
                <a:gd name="T32" fmla="*/ 0 w 105"/>
                <a:gd name="T33" fmla="*/ 221 h 274"/>
                <a:gd name="T34" fmla="*/ 0 w 105"/>
                <a:gd name="T35" fmla="*/ 53 h 274"/>
                <a:gd name="T36" fmla="*/ 3 w 105"/>
                <a:gd name="T37" fmla="*/ 36 h 274"/>
                <a:gd name="T38" fmla="*/ 10 w 105"/>
                <a:gd name="T39" fmla="*/ 21 h 274"/>
                <a:gd name="T40" fmla="*/ 21 w 105"/>
                <a:gd name="T41" fmla="*/ 10 h 274"/>
                <a:gd name="T42" fmla="*/ 36 w 105"/>
                <a:gd name="T43" fmla="*/ 3 h 274"/>
                <a:gd name="T44" fmla="*/ 53 w 105"/>
                <a:gd name="T4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274">
                  <a:moveTo>
                    <a:pt x="53" y="0"/>
                  </a:moveTo>
                  <a:lnTo>
                    <a:pt x="69" y="3"/>
                  </a:lnTo>
                  <a:lnTo>
                    <a:pt x="83" y="10"/>
                  </a:lnTo>
                  <a:lnTo>
                    <a:pt x="95" y="21"/>
                  </a:lnTo>
                  <a:lnTo>
                    <a:pt x="103" y="36"/>
                  </a:lnTo>
                  <a:lnTo>
                    <a:pt x="105" y="53"/>
                  </a:lnTo>
                  <a:lnTo>
                    <a:pt x="105" y="221"/>
                  </a:lnTo>
                  <a:lnTo>
                    <a:pt x="103" y="238"/>
                  </a:lnTo>
                  <a:lnTo>
                    <a:pt x="95" y="252"/>
                  </a:lnTo>
                  <a:lnTo>
                    <a:pt x="83" y="264"/>
                  </a:lnTo>
                  <a:lnTo>
                    <a:pt x="69" y="271"/>
                  </a:lnTo>
                  <a:lnTo>
                    <a:pt x="53" y="274"/>
                  </a:lnTo>
                  <a:lnTo>
                    <a:pt x="36" y="271"/>
                  </a:lnTo>
                  <a:lnTo>
                    <a:pt x="21" y="264"/>
                  </a:lnTo>
                  <a:lnTo>
                    <a:pt x="10" y="252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7564438" y="2041525"/>
              <a:ext cx="177800" cy="136525"/>
            </a:xfrm>
            <a:custGeom>
              <a:avLst/>
              <a:gdLst>
                <a:gd name="T0" fmla="*/ 106 w 1004"/>
                <a:gd name="T1" fmla="*/ 105 h 780"/>
                <a:gd name="T2" fmla="*/ 106 w 1004"/>
                <a:gd name="T3" fmla="*/ 506 h 780"/>
                <a:gd name="T4" fmla="*/ 390 w 1004"/>
                <a:gd name="T5" fmla="*/ 506 h 780"/>
                <a:gd name="T6" fmla="*/ 403 w 1004"/>
                <a:gd name="T7" fmla="*/ 508 h 780"/>
                <a:gd name="T8" fmla="*/ 415 w 1004"/>
                <a:gd name="T9" fmla="*/ 512 h 780"/>
                <a:gd name="T10" fmla="*/ 425 w 1004"/>
                <a:gd name="T11" fmla="*/ 519 h 780"/>
                <a:gd name="T12" fmla="*/ 434 w 1004"/>
                <a:gd name="T13" fmla="*/ 529 h 780"/>
                <a:gd name="T14" fmla="*/ 503 w 1004"/>
                <a:gd name="T15" fmla="*/ 632 h 780"/>
                <a:gd name="T16" fmla="*/ 571 w 1004"/>
                <a:gd name="T17" fmla="*/ 529 h 780"/>
                <a:gd name="T18" fmla="*/ 579 w 1004"/>
                <a:gd name="T19" fmla="*/ 519 h 780"/>
                <a:gd name="T20" fmla="*/ 590 w 1004"/>
                <a:gd name="T21" fmla="*/ 512 h 780"/>
                <a:gd name="T22" fmla="*/ 602 w 1004"/>
                <a:gd name="T23" fmla="*/ 508 h 780"/>
                <a:gd name="T24" fmla="*/ 615 w 1004"/>
                <a:gd name="T25" fmla="*/ 506 h 780"/>
                <a:gd name="T26" fmla="*/ 899 w 1004"/>
                <a:gd name="T27" fmla="*/ 506 h 780"/>
                <a:gd name="T28" fmla="*/ 899 w 1004"/>
                <a:gd name="T29" fmla="*/ 105 h 780"/>
                <a:gd name="T30" fmla="*/ 106 w 1004"/>
                <a:gd name="T31" fmla="*/ 105 h 780"/>
                <a:gd name="T32" fmla="*/ 53 w 1004"/>
                <a:gd name="T33" fmla="*/ 0 h 780"/>
                <a:gd name="T34" fmla="*/ 952 w 1004"/>
                <a:gd name="T35" fmla="*/ 0 h 780"/>
                <a:gd name="T36" fmla="*/ 969 w 1004"/>
                <a:gd name="T37" fmla="*/ 3 h 780"/>
                <a:gd name="T38" fmla="*/ 983 w 1004"/>
                <a:gd name="T39" fmla="*/ 10 h 780"/>
                <a:gd name="T40" fmla="*/ 994 w 1004"/>
                <a:gd name="T41" fmla="*/ 22 h 780"/>
                <a:gd name="T42" fmla="*/ 1002 w 1004"/>
                <a:gd name="T43" fmla="*/ 36 h 780"/>
                <a:gd name="T44" fmla="*/ 1004 w 1004"/>
                <a:gd name="T45" fmla="*/ 53 h 780"/>
                <a:gd name="T46" fmla="*/ 1004 w 1004"/>
                <a:gd name="T47" fmla="*/ 559 h 780"/>
                <a:gd name="T48" fmla="*/ 1002 w 1004"/>
                <a:gd name="T49" fmla="*/ 575 h 780"/>
                <a:gd name="T50" fmla="*/ 994 w 1004"/>
                <a:gd name="T51" fmla="*/ 590 h 780"/>
                <a:gd name="T52" fmla="*/ 983 w 1004"/>
                <a:gd name="T53" fmla="*/ 601 h 780"/>
                <a:gd name="T54" fmla="*/ 969 w 1004"/>
                <a:gd name="T55" fmla="*/ 609 h 780"/>
                <a:gd name="T56" fmla="*/ 952 w 1004"/>
                <a:gd name="T57" fmla="*/ 611 h 780"/>
                <a:gd name="T58" fmla="*/ 643 w 1004"/>
                <a:gd name="T59" fmla="*/ 611 h 780"/>
                <a:gd name="T60" fmla="*/ 547 w 1004"/>
                <a:gd name="T61" fmla="*/ 757 h 780"/>
                <a:gd name="T62" fmla="*/ 537 w 1004"/>
                <a:gd name="T63" fmla="*/ 766 h 780"/>
                <a:gd name="T64" fmla="*/ 527 w 1004"/>
                <a:gd name="T65" fmla="*/ 774 h 780"/>
                <a:gd name="T66" fmla="*/ 515 w 1004"/>
                <a:gd name="T67" fmla="*/ 778 h 780"/>
                <a:gd name="T68" fmla="*/ 503 w 1004"/>
                <a:gd name="T69" fmla="*/ 780 h 780"/>
                <a:gd name="T70" fmla="*/ 489 w 1004"/>
                <a:gd name="T71" fmla="*/ 778 h 780"/>
                <a:gd name="T72" fmla="*/ 477 w 1004"/>
                <a:gd name="T73" fmla="*/ 774 h 780"/>
                <a:gd name="T74" fmla="*/ 467 w 1004"/>
                <a:gd name="T75" fmla="*/ 766 h 780"/>
                <a:gd name="T76" fmla="*/ 459 w 1004"/>
                <a:gd name="T77" fmla="*/ 757 h 780"/>
                <a:gd name="T78" fmla="*/ 362 w 1004"/>
                <a:gd name="T79" fmla="*/ 611 h 780"/>
                <a:gd name="T80" fmla="*/ 53 w 1004"/>
                <a:gd name="T81" fmla="*/ 611 h 780"/>
                <a:gd name="T82" fmla="*/ 37 w 1004"/>
                <a:gd name="T83" fmla="*/ 609 h 780"/>
                <a:gd name="T84" fmla="*/ 21 w 1004"/>
                <a:gd name="T85" fmla="*/ 601 h 780"/>
                <a:gd name="T86" fmla="*/ 10 w 1004"/>
                <a:gd name="T87" fmla="*/ 590 h 780"/>
                <a:gd name="T88" fmla="*/ 3 w 1004"/>
                <a:gd name="T89" fmla="*/ 575 h 780"/>
                <a:gd name="T90" fmla="*/ 0 w 1004"/>
                <a:gd name="T91" fmla="*/ 559 h 780"/>
                <a:gd name="T92" fmla="*/ 0 w 1004"/>
                <a:gd name="T93" fmla="*/ 53 h 780"/>
                <a:gd name="T94" fmla="*/ 3 w 1004"/>
                <a:gd name="T95" fmla="*/ 36 h 780"/>
                <a:gd name="T96" fmla="*/ 10 w 1004"/>
                <a:gd name="T97" fmla="*/ 22 h 780"/>
                <a:gd name="T98" fmla="*/ 21 w 1004"/>
                <a:gd name="T99" fmla="*/ 10 h 780"/>
                <a:gd name="T100" fmla="*/ 37 w 1004"/>
                <a:gd name="T101" fmla="*/ 3 h 780"/>
                <a:gd name="T102" fmla="*/ 53 w 1004"/>
                <a:gd name="T103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4" h="780">
                  <a:moveTo>
                    <a:pt x="106" y="105"/>
                  </a:moveTo>
                  <a:lnTo>
                    <a:pt x="106" y="506"/>
                  </a:lnTo>
                  <a:lnTo>
                    <a:pt x="390" y="506"/>
                  </a:lnTo>
                  <a:lnTo>
                    <a:pt x="403" y="508"/>
                  </a:lnTo>
                  <a:lnTo>
                    <a:pt x="415" y="512"/>
                  </a:lnTo>
                  <a:lnTo>
                    <a:pt x="425" y="519"/>
                  </a:lnTo>
                  <a:lnTo>
                    <a:pt x="434" y="529"/>
                  </a:lnTo>
                  <a:lnTo>
                    <a:pt x="503" y="632"/>
                  </a:lnTo>
                  <a:lnTo>
                    <a:pt x="571" y="529"/>
                  </a:lnTo>
                  <a:lnTo>
                    <a:pt x="579" y="519"/>
                  </a:lnTo>
                  <a:lnTo>
                    <a:pt x="590" y="512"/>
                  </a:lnTo>
                  <a:lnTo>
                    <a:pt x="602" y="508"/>
                  </a:lnTo>
                  <a:lnTo>
                    <a:pt x="615" y="506"/>
                  </a:lnTo>
                  <a:lnTo>
                    <a:pt x="899" y="506"/>
                  </a:lnTo>
                  <a:lnTo>
                    <a:pt x="899" y="105"/>
                  </a:lnTo>
                  <a:lnTo>
                    <a:pt x="106" y="105"/>
                  </a:lnTo>
                  <a:close/>
                  <a:moveTo>
                    <a:pt x="53" y="0"/>
                  </a:moveTo>
                  <a:lnTo>
                    <a:pt x="952" y="0"/>
                  </a:lnTo>
                  <a:lnTo>
                    <a:pt x="969" y="3"/>
                  </a:lnTo>
                  <a:lnTo>
                    <a:pt x="983" y="10"/>
                  </a:lnTo>
                  <a:lnTo>
                    <a:pt x="994" y="22"/>
                  </a:lnTo>
                  <a:lnTo>
                    <a:pt x="1002" y="36"/>
                  </a:lnTo>
                  <a:lnTo>
                    <a:pt x="1004" y="53"/>
                  </a:lnTo>
                  <a:lnTo>
                    <a:pt x="1004" y="559"/>
                  </a:lnTo>
                  <a:lnTo>
                    <a:pt x="1002" y="575"/>
                  </a:lnTo>
                  <a:lnTo>
                    <a:pt x="994" y="590"/>
                  </a:lnTo>
                  <a:lnTo>
                    <a:pt x="983" y="601"/>
                  </a:lnTo>
                  <a:lnTo>
                    <a:pt x="969" y="609"/>
                  </a:lnTo>
                  <a:lnTo>
                    <a:pt x="952" y="611"/>
                  </a:lnTo>
                  <a:lnTo>
                    <a:pt x="643" y="611"/>
                  </a:lnTo>
                  <a:lnTo>
                    <a:pt x="547" y="757"/>
                  </a:lnTo>
                  <a:lnTo>
                    <a:pt x="537" y="766"/>
                  </a:lnTo>
                  <a:lnTo>
                    <a:pt x="527" y="774"/>
                  </a:lnTo>
                  <a:lnTo>
                    <a:pt x="515" y="778"/>
                  </a:lnTo>
                  <a:lnTo>
                    <a:pt x="503" y="780"/>
                  </a:lnTo>
                  <a:lnTo>
                    <a:pt x="489" y="778"/>
                  </a:lnTo>
                  <a:lnTo>
                    <a:pt x="477" y="774"/>
                  </a:lnTo>
                  <a:lnTo>
                    <a:pt x="467" y="766"/>
                  </a:lnTo>
                  <a:lnTo>
                    <a:pt x="459" y="757"/>
                  </a:lnTo>
                  <a:lnTo>
                    <a:pt x="362" y="611"/>
                  </a:lnTo>
                  <a:lnTo>
                    <a:pt x="53" y="611"/>
                  </a:lnTo>
                  <a:lnTo>
                    <a:pt x="37" y="609"/>
                  </a:lnTo>
                  <a:lnTo>
                    <a:pt x="21" y="601"/>
                  </a:lnTo>
                  <a:lnTo>
                    <a:pt x="10" y="590"/>
                  </a:lnTo>
                  <a:lnTo>
                    <a:pt x="3" y="575"/>
                  </a:lnTo>
                  <a:lnTo>
                    <a:pt x="0" y="55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7693025" y="2071688"/>
              <a:ext cx="19050" cy="47625"/>
            </a:xfrm>
            <a:custGeom>
              <a:avLst/>
              <a:gdLst>
                <a:gd name="T0" fmla="*/ 52 w 105"/>
                <a:gd name="T1" fmla="*/ 0 h 274"/>
                <a:gd name="T2" fmla="*/ 69 w 105"/>
                <a:gd name="T3" fmla="*/ 3 h 274"/>
                <a:gd name="T4" fmla="*/ 84 w 105"/>
                <a:gd name="T5" fmla="*/ 10 h 274"/>
                <a:gd name="T6" fmla="*/ 95 w 105"/>
                <a:gd name="T7" fmla="*/ 21 h 274"/>
                <a:gd name="T8" fmla="*/ 102 w 105"/>
                <a:gd name="T9" fmla="*/ 36 h 274"/>
                <a:gd name="T10" fmla="*/ 105 w 105"/>
                <a:gd name="T11" fmla="*/ 53 h 274"/>
                <a:gd name="T12" fmla="*/ 105 w 105"/>
                <a:gd name="T13" fmla="*/ 221 h 274"/>
                <a:gd name="T14" fmla="*/ 102 w 105"/>
                <a:gd name="T15" fmla="*/ 238 h 274"/>
                <a:gd name="T16" fmla="*/ 95 w 105"/>
                <a:gd name="T17" fmla="*/ 252 h 274"/>
                <a:gd name="T18" fmla="*/ 84 w 105"/>
                <a:gd name="T19" fmla="*/ 264 h 274"/>
                <a:gd name="T20" fmla="*/ 69 w 105"/>
                <a:gd name="T21" fmla="*/ 271 h 274"/>
                <a:gd name="T22" fmla="*/ 52 w 105"/>
                <a:gd name="T23" fmla="*/ 274 h 274"/>
                <a:gd name="T24" fmla="*/ 36 w 105"/>
                <a:gd name="T25" fmla="*/ 271 h 274"/>
                <a:gd name="T26" fmla="*/ 22 w 105"/>
                <a:gd name="T27" fmla="*/ 264 h 274"/>
                <a:gd name="T28" fmla="*/ 10 w 105"/>
                <a:gd name="T29" fmla="*/ 252 h 274"/>
                <a:gd name="T30" fmla="*/ 2 w 105"/>
                <a:gd name="T31" fmla="*/ 238 h 274"/>
                <a:gd name="T32" fmla="*/ 0 w 105"/>
                <a:gd name="T33" fmla="*/ 221 h 274"/>
                <a:gd name="T34" fmla="*/ 0 w 105"/>
                <a:gd name="T35" fmla="*/ 53 h 274"/>
                <a:gd name="T36" fmla="*/ 2 w 105"/>
                <a:gd name="T37" fmla="*/ 36 h 274"/>
                <a:gd name="T38" fmla="*/ 10 w 105"/>
                <a:gd name="T39" fmla="*/ 21 h 274"/>
                <a:gd name="T40" fmla="*/ 22 w 105"/>
                <a:gd name="T41" fmla="*/ 10 h 274"/>
                <a:gd name="T42" fmla="*/ 36 w 105"/>
                <a:gd name="T43" fmla="*/ 3 h 274"/>
                <a:gd name="T44" fmla="*/ 52 w 105"/>
                <a:gd name="T4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274">
                  <a:moveTo>
                    <a:pt x="52" y="0"/>
                  </a:moveTo>
                  <a:lnTo>
                    <a:pt x="69" y="3"/>
                  </a:lnTo>
                  <a:lnTo>
                    <a:pt x="84" y="10"/>
                  </a:lnTo>
                  <a:lnTo>
                    <a:pt x="95" y="21"/>
                  </a:lnTo>
                  <a:lnTo>
                    <a:pt x="102" y="36"/>
                  </a:lnTo>
                  <a:lnTo>
                    <a:pt x="105" y="53"/>
                  </a:lnTo>
                  <a:lnTo>
                    <a:pt x="105" y="221"/>
                  </a:lnTo>
                  <a:lnTo>
                    <a:pt x="102" y="238"/>
                  </a:lnTo>
                  <a:lnTo>
                    <a:pt x="95" y="252"/>
                  </a:lnTo>
                  <a:lnTo>
                    <a:pt x="84" y="264"/>
                  </a:lnTo>
                  <a:lnTo>
                    <a:pt x="69" y="271"/>
                  </a:lnTo>
                  <a:lnTo>
                    <a:pt x="52" y="274"/>
                  </a:lnTo>
                  <a:lnTo>
                    <a:pt x="36" y="271"/>
                  </a:lnTo>
                  <a:lnTo>
                    <a:pt x="22" y="264"/>
                  </a:lnTo>
                  <a:lnTo>
                    <a:pt x="10" y="252"/>
                  </a:lnTo>
                  <a:lnTo>
                    <a:pt x="2" y="238"/>
                  </a:lnTo>
                  <a:lnTo>
                    <a:pt x="0" y="221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0"/>
            <p:cNvSpPr>
              <a:spLocks noEditPoints="1"/>
            </p:cNvSpPr>
            <p:nvPr/>
          </p:nvSpPr>
          <p:spPr bwMode="auto">
            <a:xfrm>
              <a:off x="7405688" y="2289175"/>
              <a:ext cx="177800" cy="138113"/>
            </a:xfrm>
            <a:custGeom>
              <a:avLst/>
              <a:gdLst>
                <a:gd name="T0" fmla="*/ 503 w 1006"/>
                <a:gd name="T1" fmla="*/ 148 h 780"/>
                <a:gd name="T2" fmla="*/ 435 w 1006"/>
                <a:gd name="T3" fmla="*/ 250 h 780"/>
                <a:gd name="T4" fmla="*/ 425 w 1006"/>
                <a:gd name="T5" fmla="*/ 260 h 780"/>
                <a:gd name="T6" fmla="*/ 415 w 1006"/>
                <a:gd name="T7" fmla="*/ 268 h 780"/>
                <a:gd name="T8" fmla="*/ 403 w 1006"/>
                <a:gd name="T9" fmla="*/ 273 h 780"/>
                <a:gd name="T10" fmla="*/ 391 w 1006"/>
                <a:gd name="T11" fmla="*/ 274 h 780"/>
                <a:gd name="T12" fmla="*/ 106 w 1006"/>
                <a:gd name="T13" fmla="*/ 274 h 780"/>
                <a:gd name="T14" fmla="*/ 106 w 1006"/>
                <a:gd name="T15" fmla="*/ 674 h 780"/>
                <a:gd name="T16" fmla="*/ 900 w 1006"/>
                <a:gd name="T17" fmla="*/ 674 h 780"/>
                <a:gd name="T18" fmla="*/ 900 w 1006"/>
                <a:gd name="T19" fmla="*/ 274 h 780"/>
                <a:gd name="T20" fmla="*/ 615 w 1006"/>
                <a:gd name="T21" fmla="*/ 274 h 780"/>
                <a:gd name="T22" fmla="*/ 603 w 1006"/>
                <a:gd name="T23" fmla="*/ 273 h 780"/>
                <a:gd name="T24" fmla="*/ 591 w 1006"/>
                <a:gd name="T25" fmla="*/ 268 h 780"/>
                <a:gd name="T26" fmla="*/ 581 w 1006"/>
                <a:gd name="T27" fmla="*/ 260 h 780"/>
                <a:gd name="T28" fmla="*/ 571 w 1006"/>
                <a:gd name="T29" fmla="*/ 250 h 780"/>
                <a:gd name="T30" fmla="*/ 503 w 1006"/>
                <a:gd name="T31" fmla="*/ 148 h 780"/>
                <a:gd name="T32" fmla="*/ 503 w 1006"/>
                <a:gd name="T33" fmla="*/ 0 h 780"/>
                <a:gd name="T34" fmla="*/ 516 w 1006"/>
                <a:gd name="T35" fmla="*/ 1 h 780"/>
                <a:gd name="T36" fmla="*/ 527 w 1006"/>
                <a:gd name="T37" fmla="*/ 7 h 780"/>
                <a:gd name="T38" fmla="*/ 539 w 1006"/>
                <a:gd name="T39" fmla="*/ 14 h 780"/>
                <a:gd name="T40" fmla="*/ 547 w 1006"/>
                <a:gd name="T41" fmla="*/ 24 h 780"/>
                <a:gd name="T42" fmla="*/ 644 w 1006"/>
                <a:gd name="T43" fmla="*/ 169 h 780"/>
                <a:gd name="T44" fmla="*/ 953 w 1006"/>
                <a:gd name="T45" fmla="*/ 169 h 780"/>
                <a:gd name="T46" fmla="*/ 969 w 1006"/>
                <a:gd name="T47" fmla="*/ 172 h 780"/>
                <a:gd name="T48" fmla="*/ 983 w 1006"/>
                <a:gd name="T49" fmla="*/ 179 h 780"/>
                <a:gd name="T50" fmla="*/ 996 w 1006"/>
                <a:gd name="T51" fmla="*/ 190 h 780"/>
                <a:gd name="T52" fmla="*/ 1003 w 1006"/>
                <a:gd name="T53" fmla="*/ 204 h 780"/>
                <a:gd name="T54" fmla="*/ 1006 w 1006"/>
                <a:gd name="T55" fmla="*/ 222 h 780"/>
                <a:gd name="T56" fmla="*/ 1006 w 1006"/>
                <a:gd name="T57" fmla="*/ 727 h 780"/>
                <a:gd name="T58" fmla="*/ 1003 w 1006"/>
                <a:gd name="T59" fmla="*/ 744 h 780"/>
                <a:gd name="T60" fmla="*/ 996 w 1006"/>
                <a:gd name="T61" fmla="*/ 758 h 780"/>
                <a:gd name="T62" fmla="*/ 983 w 1006"/>
                <a:gd name="T63" fmla="*/ 770 h 780"/>
                <a:gd name="T64" fmla="*/ 969 w 1006"/>
                <a:gd name="T65" fmla="*/ 777 h 780"/>
                <a:gd name="T66" fmla="*/ 953 w 1006"/>
                <a:gd name="T67" fmla="*/ 780 h 780"/>
                <a:gd name="T68" fmla="*/ 53 w 1006"/>
                <a:gd name="T69" fmla="*/ 780 h 780"/>
                <a:gd name="T70" fmla="*/ 37 w 1006"/>
                <a:gd name="T71" fmla="*/ 777 h 780"/>
                <a:gd name="T72" fmla="*/ 23 w 1006"/>
                <a:gd name="T73" fmla="*/ 770 h 780"/>
                <a:gd name="T74" fmla="*/ 10 w 1006"/>
                <a:gd name="T75" fmla="*/ 758 h 780"/>
                <a:gd name="T76" fmla="*/ 3 w 1006"/>
                <a:gd name="T77" fmla="*/ 744 h 780"/>
                <a:gd name="T78" fmla="*/ 0 w 1006"/>
                <a:gd name="T79" fmla="*/ 727 h 780"/>
                <a:gd name="T80" fmla="*/ 0 w 1006"/>
                <a:gd name="T81" fmla="*/ 222 h 780"/>
                <a:gd name="T82" fmla="*/ 3 w 1006"/>
                <a:gd name="T83" fmla="*/ 204 h 780"/>
                <a:gd name="T84" fmla="*/ 10 w 1006"/>
                <a:gd name="T85" fmla="*/ 190 h 780"/>
                <a:gd name="T86" fmla="*/ 23 w 1006"/>
                <a:gd name="T87" fmla="*/ 179 h 780"/>
                <a:gd name="T88" fmla="*/ 37 w 1006"/>
                <a:gd name="T89" fmla="*/ 172 h 780"/>
                <a:gd name="T90" fmla="*/ 53 w 1006"/>
                <a:gd name="T91" fmla="*/ 169 h 780"/>
                <a:gd name="T92" fmla="*/ 362 w 1006"/>
                <a:gd name="T93" fmla="*/ 169 h 780"/>
                <a:gd name="T94" fmla="*/ 459 w 1006"/>
                <a:gd name="T95" fmla="*/ 24 h 780"/>
                <a:gd name="T96" fmla="*/ 467 w 1006"/>
                <a:gd name="T97" fmla="*/ 14 h 780"/>
                <a:gd name="T98" fmla="*/ 479 w 1006"/>
                <a:gd name="T99" fmla="*/ 7 h 780"/>
                <a:gd name="T100" fmla="*/ 490 w 1006"/>
                <a:gd name="T101" fmla="*/ 1 h 780"/>
                <a:gd name="T102" fmla="*/ 503 w 1006"/>
                <a:gd name="T103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6" h="780">
                  <a:moveTo>
                    <a:pt x="503" y="148"/>
                  </a:moveTo>
                  <a:lnTo>
                    <a:pt x="435" y="250"/>
                  </a:lnTo>
                  <a:lnTo>
                    <a:pt x="425" y="260"/>
                  </a:lnTo>
                  <a:lnTo>
                    <a:pt x="415" y="268"/>
                  </a:lnTo>
                  <a:lnTo>
                    <a:pt x="403" y="273"/>
                  </a:lnTo>
                  <a:lnTo>
                    <a:pt x="391" y="274"/>
                  </a:lnTo>
                  <a:lnTo>
                    <a:pt x="106" y="274"/>
                  </a:lnTo>
                  <a:lnTo>
                    <a:pt x="106" y="674"/>
                  </a:lnTo>
                  <a:lnTo>
                    <a:pt x="900" y="674"/>
                  </a:lnTo>
                  <a:lnTo>
                    <a:pt x="900" y="274"/>
                  </a:lnTo>
                  <a:lnTo>
                    <a:pt x="615" y="274"/>
                  </a:lnTo>
                  <a:lnTo>
                    <a:pt x="603" y="273"/>
                  </a:lnTo>
                  <a:lnTo>
                    <a:pt x="591" y="268"/>
                  </a:lnTo>
                  <a:lnTo>
                    <a:pt x="581" y="260"/>
                  </a:lnTo>
                  <a:lnTo>
                    <a:pt x="571" y="250"/>
                  </a:lnTo>
                  <a:lnTo>
                    <a:pt x="503" y="148"/>
                  </a:lnTo>
                  <a:close/>
                  <a:moveTo>
                    <a:pt x="503" y="0"/>
                  </a:moveTo>
                  <a:lnTo>
                    <a:pt x="516" y="1"/>
                  </a:lnTo>
                  <a:lnTo>
                    <a:pt x="527" y="7"/>
                  </a:lnTo>
                  <a:lnTo>
                    <a:pt x="539" y="14"/>
                  </a:lnTo>
                  <a:lnTo>
                    <a:pt x="547" y="24"/>
                  </a:lnTo>
                  <a:lnTo>
                    <a:pt x="644" y="169"/>
                  </a:lnTo>
                  <a:lnTo>
                    <a:pt x="953" y="169"/>
                  </a:lnTo>
                  <a:lnTo>
                    <a:pt x="969" y="172"/>
                  </a:lnTo>
                  <a:lnTo>
                    <a:pt x="983" y="179"/>
                  </a:lnTo>
                  <a:lnTo>
                    <a:pt x="996" y="190"/>
                  </a:lnTo>
                  <a:lnTo>
                    <a:pt x="1003" y="204"/>
                  </a:lnTo>
                  <a:lnTo>
                    <a:pt x="1006" y="222"/>
                  </a:lnTo>
                  <a:lnTo>
                    <a:pt x="1006" y="727"/>
                  </a:lnTo>
                  <a:lnTo>
                    <a:pt x="1003" y="744"/>
                  </a:lnTo>
                  <a:lnTo>
                    <a:pt x="996" y="758"/>
                  </a:lnTo>
                  <a:lnTo>
                    <a:pt x="983" y="770"/>
                  </a:lnTo>
                  <a:lnTo>
                    <a:pt x="969" y="777"/>
                  </a:lnTo>
                  <a:lnTo>
                    <a:pt x="953" y="780"/>
                  </a:lnTo>
                  <a:lnTo>
                    <a:pt x="53" y="780"/>
                  </a:lnTo>
                  <a:lnTo>
                    <a:pt x="37" y="777"/>
                  </a:lnTo>
                  <a:lnTo>
                    <a:pt x="23" y="770"/>
                  </a:lnTo>
                  <a:lnTo>
                    <a:pt x="10" y="758"/>
                  </a:lnTo>
                  <a:lnTo>
                    <a:pt x="3" y="744"/>
                  </a:lnTo>
                  <a:lnTo>
                    <a:pt x="0" y="727"/>
                  </a:lnTo>
                  <a:lnTo>
                    <a:pt x="0" y="222"/>
                  </a:lnTo>
                  <a:lnTo>
                    <a:pt x="3" y="204"/>
                  </a:lnTo>
                  <a:lnTo>
                    <a:pt x="10" y="190"/>
                  </a:lnTo>
                  <a:lnTo>
                    <a:pt x="23" y="179"/>
                  </a:lnTo>
                  <a:lnTo>
                    <a:pt x="37" y="172"/>
                  </a:lnTo>
                  <a:lnTo>
                    <a:pt x="53" y="169"/>
                  </a:lnTo>
                  <a:lnTo>
                    <a:pt x="362" y="169"/>
                  </a:lnTo>
                  <a:lnTo>
                    <a:pt x="459" y="24"/>
                  </a:lnTo>
                  <a:lnTo>
                    <a:pt x="467" y="14"/>
                  </a:lnTo>
                  <a:lnTo>
                    <a:pt x="479" y="7"/>
                  </a:lnTo>
                  <a:lnTo>
                    <a:pt x="490" y="1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1"/>
            <p:cNvSpPr>
              <a:spLocks/>
            </p:cNvSpPr>
            <p:nvPr/>
          </p:nvSpPr>
          <p:spPr bwMode="auto">
            <a:xfrm>
              <a:off x="7534275" y="2347913"/>
              <a:ext cx="19050" cy="49213"/>
            </a:xfrm>
            <a:custGeom>
              <a:avLst/>
              <a:gdLst>
                <a:gd name="T0" fmla="*/ 54 w 106"/>
                <a:gd name="T1" fmla="*/ 0 h 273"/>
                <a:gd name="T2" fmla="*/ 70 w 106"/>
                <a:gd name="T3" fmla="*/ 2 h 273"/>
                <a:gd name="T4" fmla="*/ 84 w 106"/>
                <a:gd name="T5" fmla="*/ 9 h 273"/>
                <a:gd name="T6" fmla="*/ 95 w 106"/>
                <a:gd name="T7" fmla="*/ 21 h 273"/>
                <a:gd name="T8" fmla="*/ 104 w 106"/>
                <a:gd name="T9" fmla="*/ 36 h 273"/>
                <a:gd name="T10" fmla="*/ 106 w 106"/>
                <a:gd name="T11" fmla="*/ 52 h 273"/>
                <a:gd name="T12" fmla="*/ 106 w 106"/>
                <a:gd name="T13" fmla="*/ 221 h 273"/>
                <a:gd name="T14" fmla="*/ 104 w 106"/>
                <a:gd name="T15" fmla="*/ 238 h 273"/>
                <a:gd name="T16" fmla="*/ 95 w 106"/>
                <a:gd name="T17" fmla="*/ 252 h 273"/>
                <a:gd name="T18" fmla="*/ 84 w 106"/>
                <a:gd name="T19" fmla="*/ 263 h 273"/>
                <a:gd name="T20" fmla="*/ 70 w 106"/>
                <a:gd name="T21" fmla="*/ 271 h 273"/>
                <a:gd name="T22" fmla="*/ 54 w 106"/>
                <a:gd name="T23" fmla="*/ 273 h 273"/>
                <a:gd name="T24" fmla="*/ 36 w 106"/>
                <a:gd name="T25" fmla="*/ 271 h 273"/>
                <a:gd name="T26" fmla="*/ 22 w 106"/>
                <a:gd name="T27" fmla="*/ 263 h 273"/>
                <a:gd name="T28" fmla="*/ 11 w 106"/>
                <a:gd name="T29" fmla="*/ 252 h 273"/>
                <a:gd name="T30" fmla="*/ 4 w 106"/>
                <a:gd name="T31" fmla="*/ 238 h 273"/>
                <a:gd name="T32" fmla="*/ 0 w 106"/>
                <a:gd name="T33" fmla="*/ 221 h 273"/>
                <a:gd name="T34" fmla="*/ 0 w 106"/>
                <a:gd name="T35" fmla="*/ 52 h 273"/>
                <a:gd name="T36" fmla="*/ 4 w 106"/>
                <a:gd name="T37" fmla="*/ 36 h 273"/>
                <a:gd name="T38" fmla="*/ 11 w 106"/>
                <a:gd name="T39" fmla="*/ 21 h 273"/>
                <a:gd name="T40" fmla="*/ 22 w 106"/>
                <a:gd name="T41" fmla="*/ 9 h 273"/>
                <a:gd name="T42" fmla="*/ 36 w 106"/>
                <a:gd name="T43" fmla="*/ 2 h 273"/>
                <a:gd name="T44" fmla="*/ 54 w 106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73">
                  <a:moveTo>
                    <a:pt x="54" y="0"/>
                  </a:moveTo>
                  <a:lnTo>
                    <a:pt x="70" y="2"/>
                  </a:lnTo>
                  <a:lnTo>
                    <a:pt x="84" y="9"/>
                  </a:lnTo>
                  <a:lnTo>
                    <a:pt x="95" y="21"/>
                  </a:lnTo>
                  <a:lnTo>
                    <a:pt x="104" y="36"/>
                  </a:lnTo>
                  <a:lnTo>
                    <a:pt x="106" y="52"/>
                  </a:lnTo>
                  <a:lnTo>
                    <a:pt x="106" y="221"/>
                  </a:lnTo>
                  <a:lnTo>
                    <a:pt x="104" y="238"/>
                  </a:lnTo>
                  <a:lnTo>
                    <a:pt x="95" y="252"/>
                  </a:lnTo>
                  <a:lnTo>
                    <a:pt x="84" y="263"/>
                  </a:lnTo>
                  <a:lnTo>
                    <a:pt x="70" y="271"/>
                  </a:lnTo>
                  <a:lnTo>
                    <a:pt x="54" y="273"/>
                  </a:lnTo>
                  <a:lnTo>
                    <a:pt x="36" y="271"/>
                  </a:lnTo>
                  <a:lnTo>
                    <a:pt x="22" y="263"/>
                  </a:lnTo>
                  <a:lnTo>
                    <a:pt x="11" y="252"/>
                  </a:lnTo>
                  <a:lnTo>
                    <a:pt x="4" y="238"/>
                  </a:lnTo>
                  <a:lnTo>
                    <a:pt x="0" y="221"/>
                  </a:lnTo>
                  <a:lnTo>
                    <a:pt x="0" y="52"/>
                  </a:lnTo>
                  <a:lnTo>
                    <a:pt x="4" y="36"/>
                  </a:lnTo>
                  <a:lnTo>
                    <a:pt x="11" y="21"/>
                  </a:lnTo>
                  <a:lnTo>
                    <a:pt x="22" y="9"/>
                  </a:lnTo>
                  <a:lnTo>
                    <a:pt x="36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277340" y="1897063"/>
            <a:ext cx="563563" cy="593725"/>
            <a:chOff x="6267450" y="1897063"/>
            <a:chExt cx="5635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6297613" y="2025651"/>
              <a:ext cx="17463" cy="28575"/>
            </a:xfrm>
            <a:custGeom>
              <a:avLst/>
              <a:gdLst>
                <a:gd name="T0" fmla="*/ 53 w 105"/>
                <a:gd name="T1" fmla="*/ 0 h 163"/>
                <a:gd name="T2" fmla="*/ 69 w 105"/>
                <a:gd name="T3" fmla="*/ 3 h 163"/>
                <a:gd name="T4" fmla="*/ 83 w 105"/>
                <a:gd name="T5" fmla="*/ 11 h 163"/>
                <a:gd name="T6" fmla="*/ 95 w 105"/>
                <a:gd name="T7" fmla="*/ 23 h 163"/>
                <a:gd name="T8" fmla="*/ 103 w 105"/>
                <a:gd name="T9" fmla="*/ 37 h 163"/>
                <a:gd name="T10" fmla="*/ 105 w 105"/>
                <a:gd name="T11" fmla="*/ 53 h 163"/>
                <a:gd name="T12" fmla="*/ 105 w 105"/>
                <a:gd name="T13" fmla="*/ 109 h 163"/>
                <a:gd name="T14" fmla="*/ 103 w 105"/>
                <a:gd name="T15" fmla="*/ 127 h 163"/>
                <a:gd name="T16" fmla="*/ 95 w 105"/>
                <a:gd name="T17" fmla="*/ 141 h 163"/>
                <a:gd name="T18" fmla="*/ 83 w 105"/>
                <a:gd name="T19" fmla="*/ 152 h 163"/>
                <a:gd name="T20" fmla="*/ 69 w 105"/>
                <a:gd name="T21" fmla="*/ 159 h 163"/>
                <a:gd name="T22" fmla="*/ 53 w 105"/>
                <a:gd name="T23" fmla="*/ 163 h 163"/>
                <a:gd name="T24" fmla="*/ 36 w 105"/>
                <a:gd name="T25" fmla="*/ 159 h 163"/>
                <a:gd name="T26" fmla="*/ 21 w 105"/>
                <a:gd name="T27" fmla="*/ 152 h 163"/>
                <a:gd name="T28" fmla="*/ 10 w 105"/>
                <a:gd name="T29" fmla="*/ 141 h 163"/>
                <a:gd name="T30" fmla="*/ 3 w 105"/>
                <a:gd name="T31" fmla="*/ 127 h 163"/>
                <a:gd name="T32" fmla="*/ 0 w 105"/>
                <a:gd name="T33" fmla="*/ 109 h 163"/>
                <a:gd name="T34" fmla="*/ 0 w 105"/>
                <a:gd name="T35" fmla="*/ 53 h 163"/>
                <a:gd name="T36" fmla="*/ 3 w 105"/>
                <a:gd name="T37" fmla="*/ 37 h 163"/>
                <a:gd name="T38" fmla="*/ 10 w 105"/>
                <a:gd name="T39" fmla="*/ 23 h 163"/>
                <a:gd name="T40" fmla="*/ 21 w 105"/>
                <a:gd name="T41" fmla="*/ 11 h 163"/>
                <a:gd name="T42" fmla="*/ 36 w 105"/>
                <a:gd name="T43" fmla="*/ 3 h 163"/>
                <a:gd name="T44" fmla="*/ 53 w 105"/>
                <a:gd name="T4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63">
                  <a:moveTo>
                    <a:pt x="53" y="0"/>
                  </a:moveTo>
                  <a:lnTo>
                    <a:pt x="69" y="3"/>
                  </a:lnTo>
                  <a:lnTo>
                    <a:pt x="83" y="11"/>
                  </a:lnTo>
                  <a:lnTo>
                    <a:pt x="95" y="23"/>
                  </a:lnTo>
                  <a:lnTo>
                    <a:pt x="103" y="37"/>
                  </a:lnTo>
                  <a:lnTo>
                    <a:pt x="105" y="53"/>
                  </a:lnTo>
                  <a:lnTo>
                    <a:pt x="105" y="109"/>
                  </a:lnTo>
                  <a:lnTo>
                    <a:pt x="103" y="127"/>
                  </a:lnTo>
                  <a:lnTo>
                    <a:pt x="95" y="141"/>
                  </a:lnTo>
                  <a:lnTo>
                    <a:pt x="83" y="152"/>
                  </a:lnTo>
                  <a:lnTo>
                    <a:pt x="69" y="159"/>
                  </a:lnTo>
                  <a:lnTo>
                    <a:pt x="53" y="163"/>
                  </a:lnTo>
                  <a:lnTo>
                    <a:pt x="36" y="159"/>
                  </a:lnTo>
                  <a:lnTo>
                    <a:pt x="21" y="152"/>
                  </a:lnTo>
                  <a:lnTo>
                    <a:pt x="10" y="141"/>
                  </a:lnTo>
                  <a:lnTo>
                    <a:pt x="3" y="127"/>
                  </a:lnTo>
                  <a:lnTo>
                    <a:pt x="0" y="109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7"/>
            <p:cNvSpPr>
              <a:spLocks noEditPoints="1"/>
            </p:cNvSpPr>
            <p:nvPr/>
          </p:nvSpPr>
          <p:spPr bwMode="auto">
            <a:xfrm>
              <a:off x="6267450" y="1897063"/>
              <a:ext cx="563563" cy="593725"/>
            </a:xfrm>
            <a:custGeom>
              <a:avLst/>
              <a:gdLst>
                <a:gd name="T0" fmla="*/ 2236 w 3191"/>
                <a:gd name="T1" fmla="*/ 2279 h 3366"/>
                <a:gd name="T2" fmla="*/ 2360 w 3191"/>
                <a:gd name="T3" fmla="*/ 2107 h 3366"/>
                <a:gd name="T4" fmla="*/ 2295 w 3191"/>
                <a:gd name="T5" fmla="*/ 1903 h 3366"/>
                <a:gd name="T6" fmla="*/ 1620 w 3191"/>
                <a:gd name="T7" fmla="*/ 1834 h 3366"/>
                <a:gd name="T8" fmla="*/ 1231 w 3191"/>
                <a:gd name="T9" fmla="*/ 1398 h 3366"/>
                <a:gd name="T10" fmla="*/ 793 w 3191"/>
                <a:gd name="T11" fmla="*/ 2769 h 3366"/>
                <a:gd name="T12" fmla="*/ 1515 w 3191"/>
                <a:gd name="T13" fmla="*/ 2179 h 3366"/>
                <a:gd name="T14" fmla="*/ 1079 w 3191"/>
                <a:gd name="T15" fmla="*/ 2035 h 3366"/>
                <a:gd name="T16" fmla="*/ 1288 w 3191"/>
                <a:gd name="T17" fmla="*/ 1507 h 3366"/>
                <a:gd name="T18" fmla="*/ 1620 w 3191"/>
                <a:gd name="T19" fmla="*/ 1518 h 3366"/>
                <a:gd name="T20" fmla="*/ 2174 w 3191"/>
                <a:gd name="T21" fmla="*/ 1464 h 3366"/>
                <a:gd name="T22" fmla="*/ 2174 w 3191"/>
                <a:gd name="T23" fmla="*/ 1326 h 3366"/>
                <a:gd name="T24" fmla="*/ 1620 w 3191"/>
                <a:gd name="T25" fmla="*/ 1272 h 3366"/>
                <a:gd name="T26" fmla="*/ 2177 w 3191"/>
                <a:gd name="T27" fmla="*/ 1192 h 3366"/>
                <a:gd name="T28" fmla="*/ 2297 w 3191"/>
                <a:gd name="T29" fmla="*/ 1358 h 3366"/>
                <a:gd name="T30" fmla="*/ 2234 w 3191"/>
                <a:gd name="T31" fmla="*/ 1557 h 3366"/>
                <a:gd name="T32" fmla="*/ 1620 w 3191"/>
                <a:gd name="T33" fmla="*/ 1623 h 3366"/>
                <a:gd name="T34" fmla="*/ 2300 w 3191"/>
                <a:gd name="T35" fmla="*/ 1775 h 3366"/>
                <a:gd name="T36" fmla="*/ 2457 w 3191"/>
                <a:gd name="T37" fmla="*/ 1979 h 3366"/>
                <a:gd name="T38" fmla="*/ 2422 w 3191"/>
                <a:gd name="T39" fmla="*/ 2241 h 3366"/>
                <a:gd name="T40" fmla="*/ 2219 w 3191"/>
                <a:gd name="T41" fmla="*/ 2398 h 3366"/>
                <a:gd name="T42" fmla="*/ 2180 w 3191"/>
                <a:gd name="T43" fmla="*/ 2512 h 3366"/>
                <a:gd name="T44" fmla="*/ 2444 w 3191"/>
                <a:gd name="T45" fmla="*/ 2385 h 3366"/>
                <a:gd name="T46" fmla="*/ 2571 w 3191"/>
                <a:gd name="T47" fmla="*/ 2122 h 3366"/>
                <a:gd name="T48" fmla="*/ 2513 w 3191"/>
                <a:gd name="T49" fmla="*/ 1845 h 3366"/>
                <a:gd name="T50" fmla="*/ 2336 w 3191"/>
                <a:gd name="T51" fmla="*/ 1672 h 3366"/>
                <a:gd name="T52" fmla="*/ 2355 w 3191"/>
                <a:gd name="T53" fmla="*/ 1572 h 3366"/>
                <a:gd name="T54" fmla="*/ 2403 w 3191"/>
                <a:gd name="T55" fmla="*/ 1349 h 3366"/>
                <a:gd name="T56" fmla="*/ 2276 w 3191"/>
                <a:gd name="T57" fmla="*/ 1131 h 3366"/>
                <a:gd name="T58" fmla="*/ 1620 w 3191"/>
                <a:gd name="T59" fmla="*/ 1061 h 3366"/>
                <a:gd name="T60" fmla="*/ 874 w 3191"/>
                <a:gd name="T61" fmla="*/ 2856 h 3366"/>
                <a:gd name="T62" fmla="*/ 805 w 3191"/>
                <a:gd name="T63" fmla="*/ 2887 h 3366"/>
                <a:gd name="T64" fmla="*/ 574 w 3191"/>
                <a:gd name="T65" fmla="*/ 2758 h 3366"/>
                <a:gd name="T66" fmla="*/ 1153 w 3191"/>
                <a:gd name="T67" fmla="*/ 1314 h 3366"/>
                <a:gd name="T68" fmla="*/ 105 w 3191"/>
                <a:gd name="T69" fmla="*/ 1061 h 3366"/>
                <a:gd name="T70" fmla="*/ 2220 w 3191"/>
                <a:gd name="T71" fmla="*/ 981 h 3366"/>
                <a:gd name="T72" fmla="*/ 2443 w 3191"/>
                <a:gd name="T73" fmla="*/ 1160 h 3366"/>
                <a:gd name="T74" fmla="*/ 2508 w 3191"/>
                <a:gd name="T75" fmla="*/ 1442 h 3366"/>
                <a:gd name="T76" fmla="*/ 2527 w 3191"/>
                <a:gd name="T77" fmla="*/ 1690 h 3366"/>
                <a:gd name="T78" fmla="*/ 2669 w 3191"/>
                <a:gd name="T79" fmla="*/ 1965 h 3366"/>
                <a:gd name="T80" fmla="*/ 2630 w 3191"/>
                <a:gd name="T81" fmla="*/ 2297 h 3366"/>
                <a:gd name="T82" fmla="*/ 2406 w 3191"/>
                <a:gd name="T83" fmla="*/ 2546 h 3366"/>
                <a:gd name="T84" fmla="*/ 1620 w 3191"/>
                <a:gd name="T85" fmla="*/ 2621 h 3366"/>
                <a:gd name="T86" fmla="*/ 105 w 3191"/>
                <a:gd name="T87" fmla="*/ 956 h 3366"/>
                <a:gd name="T88" fmla="*/ 3086 w 3191"/>
                <a:gd name="T89" fmla="*/ 618 h 3366"/>
                <a:gd name="T90" fmla="*/ 1610 w 3191"/>
                <a:gd name="T91" fmla="*/ 21 h 3366"/>
                <a:gd name="T92" fmla="*/ 3170 w 3191"/>
                <a:gd name="T93" fmla="*/ 235 h 3366"/>
                <a:gd name="T94" fmla="*/ 3181 w 3191"/>
                <a:gd name="T95" fmla="*/ 2783 h 3366"/>
                <a:gd name="T96" fmla="*/ 1617 w 3191"/>
                <a:gd name="T97" fmla="*/ 3330 h 3366"/>
                <a:gd name="T98" fmla="*/ 1536 w 3191"/>
                <a:gd name="T99" fmla="*/ 3356 h 3366"/>
                <a:gd name="T100" fmla="*/ 36 w 3191"/>
                <a:gd name="T101" fmla="*/ 3139 h 3366"/>
                <a:gd name="T102" fmla="*/ 2 w 3191"/>
                <a:gd name="T103" fmla="*/ 598 h 3366"/>
                <a:gd name="T104" fmla="*/ 1515 w 3191"/>
                <a:gd name="T105" fmla="*/ 5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1" h="3366">
                  <a:moveTo>
                    <a:pt x="1620" y="1834"/>
                  </a:moveTo>
                  <a:lnTo>
                    <a:pt x="1620" y="2305"/>
                  </a:lnTo>
                  <a:lnTo>
                    <a:pt x="2128" y="2305"/>
                  </a:lnTo>
                  <a:lnTo>
                    <a:pt x="2167" y="2302"/>
                  </a:lnTo>
                  <a:lnTo>
                    <a:pt x="2202" y="2293"/>
                  </a:lnTo>
                  <a:lnTo>
                    <a:pt x="2236" y="2279"/>
                  </a:lnTo>
                  <a:lnTo>
                    <a:pt x="2267" y="2259"/>
                  </a:lnTo>
                  <a:lnTo>
                    <a:pt x="2295" y="2236"/>
                  </a:lnTo>
                  <a:lnTo>
                    <a:pt x="2318" y="2208"/>
                  </a:lnTo>
                  <a:lnTo>
                    <a:pt x="2337" y="2178"/>
                  </a:lnTo>
                  <a:lnTo>
                    <a:pt x="2351" y="2144"/>
                  </a:lnTo>
                  <a:lnTo>
                    <a:pt x="2360" y="2107"/>
                  </a:lnTo>
                  <a:lnTo>
                    <a:pt x="2363" y="2070"/>
                  </a:lnTo>
                  <a:lnTo>
                    <a:pt x="2360" y="2032"/>
                  </a:lnTo>
                  <a:lnTo>
                    <a:pt x="2351" y="1995"/>
                  </a:lnTo>
                  <a:lnTo>
                    <a:pt x="2337" y="1961"/>
                  </a:lnTo>
                  <a:lnTo>
                    <a:pt x="2318" y="1931"/>
                  </a:lnTo>
                  <a:lnTo>
                    <a:pt x="2295" y="1903"/>
                  </a:lnTo>
                  <a:lnTo>
                    <a:pt x="2267" y="1880"/>
                  </a:lnTo>
                  <a:lnTo>
                    <a:pt x="2236" y="1860"/>
                  </a:lnTo>
                  <a:lnTo>
                    <a:pt x="2202" y="1846"/>
                  </a:lnTo>
                  <a:lnTo>
                    <a:pt x="2167" y="1837"/>
                  </a:lnTo>
                  <a:lnTo>
                    <a:pt x="2128" y="1834"/>
                  </a:lnTo>
                  <a:lnTo>
                    <a:pt x="1620" y="1834"/>
                  </a:lnTo>
                  <a:close/>
                  <a:moveTo>
                    <a:pt x="1340" y="1610"/>
                  </a:moveTo>
                  <a:lnTo>
                    <a:pt x="1206" y="1968"/>
                  </a:lnTo>
                  <a:lnTo>
                    <a:pt x="1515" y="1968"/>
                  </a:lnTo>
                  <a:lnTo>
                    <a:pt x="1515" y="1610"/>
                  </a:lnTo>
                  <a:lnTo>
                    <a:pt x="1340" y="1610"/>
                  </a:lnTo>
                  <a:close/>
                  <a:moveTo>
                    <a:pt x="1231" y="1398"/>
                  </a:moveTo>
                  <a:lnTo>
                    <a:pt x="1215" y="1400"/>
                  </a:lnTo>
                  <a:lnTo>
                    <a:pt x="1200" y="1408"/>
                  </a:lnTo>
                  <a:lnTo>
                    <a:pt x="1189" y="1419"/>
                  </a:lnTo>
                  <a:lnTo>
                    <a:pt x="1181" y="1432"/>
                  </a:lnTo>
                  <a:lnTo>
                    <a:pt x="694" y="2733"/>
                  </a:lnTo>
                  <a:lnTo>
                    <a:pt x="793" y="2769"/>
                  </a:lnTo>
                  <a:lnTo>
                    <a:pt x="1002" y="2212"/>
                  </a:lnTo>
                  <a:lnTo>
                    <a:pt x="1010" y="2198"/>
                  </a:lnTo>
                  <a:lnTo>
                    <a:pt x="1021" y="2188"/>
                  </a:lnTo>
                  <a:lnTo>
                    <a:pt x="1035" y="2181"/>
                  </a:lnTo>
                  <a:lnTo>
                    <a:pt x="1051" y="2179"/>
                  </a:lnTo>
                  <a:lnTo>
                    <a:pt x="1515" y="2179"/>
                  </a:lnTo>
                  <a:lnTo>
                    <a:pt x="1515" y="2073"/>
                  </a:lnTo>
                  <a:lnTo>
                    <a:pt x="1130" y="2073"/>
                  </a:lnTo>
                  <a:lnTo>
                    <a:pt x="1113" y="2071"/>
                  </a:lnTo>
                  <a:lnTo>
                    <a:pt x="1099" y="2062"/>
                  </a:lnTo>
                  <a:lnTo>
                    <a:pt x="1086" y="2050"/>
                  </a:lnTo>
                  <a:lnTo>
                    <a:pt x="1079" y="2035"/>
                  </a:lnTo>
                  <a:lnTo>
                    <a:pt x="1077" y="2019"/>
                  </a:lnTo>
                  <a:lnTo>
                    <a:pt x="1080" y="2002"/>
                  </a:lnTo>
                  <a:lnTo>
                    <a:pt x="1254" y="1538"/>
                  </a:lnTo>
                  <a:lnTo>
                    <a:pt x="1263" y="1524"/>
                  </a:lnTo>
                  <a:lnTo>
                    <a:pt x="1274" y="1514"/>
                  </a:lnTo>
                  <a:lnTo>
                    <a:pt x="1288" y="1507"/>
                  </a:lnTo>
                  <a:lnTo>
                    <a:pt x="1303" y="1503"/>
                  </a:lnTo>
                  <a:lnTo>
                    <a:pt x="1515" y="1503"/>
                  </a:lnTo>
                  <a:lnTo>
                    <a:pt x="1515" y="1398"/>
                  </a:lnTo>
                  <a:lnTo>
                    <a:pt x="1231" y="1398"/>
                  </a:lnTo>
                  <a:close/>
                  <a:moveTo>
                    <a:pt x="1620" y="1272"/>
                  </a:moveTo>
                  <a:lnTo>
                    <a:pt x="1620" y="1518"/>
                  </a:lnTo>
                  <a:lnTo>
                    <a:pt x="2072" y="1518"/>
                  </a:lnTo>
                  <a:lnTo>
                    <a:pt x="2097" y="1516"/>
                  </a:lnTo>
                  <a:lnTo>
                    <a:pt x="2120" y="1509"/>
                  </a:lnTo>
                  <a:lnTo>
                    <a:pt x="2141" y="1496"/>
                  </a:lnTo>
                  <a:lnTo>
                    <a:pt x="2160" y="1482"/>
                  </a:lnTo>
                  <a:lnTo>
                    <a:pt x="2174" y="1464"/>
                  </a:lnTo>
                  <a:lnTo>
                    <a:pt x="2185" y="1442"/>
                  </a:lnTo>
                  <a:lnTo>
                    <a:pt x="2192" y="1420"/>
                  </a:lnTo>
                  <a:lnTo>
                    <a:pt x="2195" y="1395"/>
                  </a:lnTo>
                  <a:lnTo>
                    <a:pt x="2192" y="1370"/>
                  </a:lnTo>
                  <a:lnTo>
                    <a:pt x="2185" y="1347"/>
                  </a:lnTo>
                  <a:lnTo>
                    <a:pt x="2174" y="1326"/>
                  </a:lnTo>
                  <a:lnTo>
                    <a:pt x="2160" y="1308"/>
                  </a:lnTo>
                  <a:lnTo>
                    <a:pt x="2141" y="1293"/>
                  </a:lnTo>
                  <a:lnTo>
                    <a:pt x="2120" y="1281"/>
                  </a:lnTo>
                  <a:lnTo>
                    <a:pt x="2097" y="1274"/>
                  </a:lnTo>
                  <a:lnTo>
                    <a:pt x="2072" y="1272"/>
                  </a:lnTo>
                  <a:lnTo>
                    <a:pt x="1620" y="1272"/>
                  </a:lnTo>
                  <a:close/>
                  <a:moveTo>
                    <a:pt x="1620" y="1061"/>
                  </a:moveTo>
                  <a:lnTo>
                    <a:pt x="1620" y="1167"/>
                  </a:lnTo>
                  <a:lnTo>
                    <a:pt x="2072" y="1167"/>
                  </a:lnTo>
                  <a:lnTo>
                    <a:pt x="2110" y="1170"/>
                  </a:lnTo>
                  <a:lnTo>
                    <a:pt x="2144" y="1178"/>
                  </a:lnTo>
                  <a:lnTo>
                    <a:pt x="2177" y="1192"/>
                  </a:lnTo>
                  <a:lnTo>
                    <a:pt x="2207" y="1211"/>
                  </a:lnTo>
                  <a:lnTo>
                    <a:pt x="2234" y="1233"/>
                  </a:lnTo>
                  <a:lnTo>
                    <a:pt x="2256" y="1260"/>
                  </a:lnTo>
                  <a:lnTo>
                    <a:pt x="2275" y="1290"/>
                  </a:lnTo>
                  <a:lnTo>
                    <a:pt x="2289" y="1323"/>
                  </a:lnTo>
                  <a:lnTo>
                    <a:pt x="2297" y="1358"/>
                  </a:lnTo>
                  <a:lnTo>
                    <a:pt x="2300" y="1395"/>
                  </a:lnTo>
                  <a:lnTo>
                    <a:pt x="2297" y="1432"/>
                  </a:lnTo>
                  <a:lnTo>
                    <a:pt x="2289" y="1467"/>
                  </a:lnTo>
                  <a:lnTo>
                    <a:pt x="2275" y="1499"/>
                  </a:lnTo>
                  <a:lnTo>
                    <a:pt x="2256" y="1530"/>
                  </a:lnTo>
                  <a:lnTo>
                    <a:pt x="2234" y="1557"/>
                  </a:lnTo>
                  <a:lnTo>
                    <a:pt x="2207" y="1579"/>
                  </a:lnTo>
                  <a:lnTo>
                    <a:pt x="2177" y="1597"/>
                  </a:lnTo>
                  <a:lnTo>
                    <a:pt x="2144" y="1612"/>
                  </a:lnTo>
                  <a:lnTo>
                    <a:pt x="2110" y="1621"/>
                  </a:lnTo>
                  <a:lnTo>
                    <a:pt x="2072" y="1623"/>
                  </a:lnTo>
                  <a:lnTo>
                    <a:pt x="1620" y="1623"/>
                  </a:lnTo>
                  <a:lnTo>
                    <a:pt x="1620" y="1729"/>
                  </a:lnTo>
                  <a:lnTo>
                    <a:pt x="2128" y="1729"/>
                  </a:lnTo>
                  <a:lnTo>
                    <a:pt x="2175" y="1732"/>
                  </a:lnTo>
                  <a:lnTo>
                    <a:pt x="2219" y="1741"/>
                  </a:lnTo>
                  <a:lnTo>
                    <a:pt x="2260" y="1755"/>
                  </a:lnTo>
                  <a:lnTo>
                    <a:pt x="2300" y="1775"/>
                  </a:lnTo>
                  <a:lnTo>
                    <a:pt x="2337" y="1799"/>
                  </a:lnTo>
                  <a:lnTo>
                    <a:pt x="2369" y="1829"/>
                  </a:lnTo>
                  <a:lnTo>
                    <a:pt x="2398" y="1862"/>
                  </a:lnTo>
                  <a:lnTo>
                    <a:pt x="2422" y="1897"/>
                  </a:lnTo>
                  <a:lnTo>
                    <a:pt x="2442" y="1937"/>
                  </a:lnTo>
                  <a:lnTo>
                    <a:pt x="2457" y="1979"/>
                  </a:lnTo>
                  <a:lnTo>
                    <a:pt x="2466" y="2024"/>
                  </a:lnTo>
                  <a:lnTo>
                    <a:pt x="2469" y="2070"/>
                  </a:lnTo>
                  <a:lnTo>
                    <a:pt x="2466" y="2115"/>
                  </a:lnTo>
                  <a:lnTo>
                    <a:pt x="2457" y="2160"/>
                  </a:lnTo>
                  <a:lnTo>
                    <a:pt x="2442" y="2202"/>
                  </a:lnTo>
                  <a:lnTo>
                    <a:pt x="2422" y="2241"/>
                  </a:lnTo>
                  <a:lnTo>
                    <a:pt x="2398" y="2278"/>
                  </a:lnTo>
                  <a:lnTo>
                    <a:pt x="2369" y="2310"/>
                  </a:lnTo>
                  <a:lnTo>
                    <a:pt x="2337" y="2339"/>
                  </a:lnTo>
                  <a:lnTo>
                    <a:pt x="2300" y="2363"/>
                  </a:lnTo>
                  <a:lnTo>
                    <a:pt x="2260" y="2384"/>
                  </a:lnTo>
                  <a:lnTo>
                    <a:pt x="2219" y="2398"/>
                  </a:lnTo>
                  <a:lnTo>
                    <a:pt x="2175" y="2407"/>
                  </a:lnTo>
                  <a:lnTo>
                    <a:pt x="2128" y="2410"/>
                  </a:lnTo>
                  <a:lnTo>
                    <a:pt x="1620" y="2410"/>
                  </a:lnTo>
                  <a:lnTo>
                    <a:pt x="1620" y="2515"/>
                  </a:lnTo>
                  <a:lnTo>
                    <a:pt x="2128" y="2515"/>
                  </a:lnTo>
                  <a:lnTo>
                    <a:pt x="2180" y="2512"/>
                  </a:lnTo>
                  <a:lnTo>
                    <a:pt x="2231" y="2504"/>
                  </a:lnTo>
                  <a:lnTo>
                    <a:pt x="2279" y="2490"/>
                  </a:lnTo>
                  <a:lnTo>
                    <a:pt x="2324" y="2470"/>
                  </a:lnTo>
                  <a:lnTo>
                    <a:pt x="2367" y="2446"/>
                  </a:lnTo>
                  <a:lnTo>
                    <a:pt x="2407" y="2417"/>
                  </a:lnTo>
                  <a:lnTo>
                    <a:pt x="2444" y="2385"/>
                  </a:lnTo>
                  <a:lnTo>
                    <a:pt x="2476" y="2348"/>
                  </a:lnTo>
                  <a:lnTo>
                    <a:pt x="2505" y="2308"/>
                  </a:lnTo>
                  <a:lnTo>
                    <a:pt x="2528" y="2265"/>
                  </a:lnTo>
                  <a:lnTo>
                    <a:pt x="2547" y="2220"/>
                  </a:lnTo>
                  <a:lnTo>
                    <a:pt x="2562" y="2172"/>
                  </a:lnTo>
                  <a:lnTo>
                    <a:pt x="2571" y="2122"/>
                  </a:lnTo>
                  <a:lnTo>
                    <a:pt x="2574" y="2070"/>
                  </a:lnTo>
                  <a:lnTo>
                    <a:pt x="2571" y="2022"/>
                  </a:lnTo>
                  <a:lnTo>
                    <a:pt x="2564" y="1976"/>
                  </a:lnTo>
                  <a:lnTo>
                    <a:pt x="2552" y="1930"/>
                  </a:lnTo>
                  <a:lnTo>
                    <a:pt x="2534" y="1887"/>
                  </a:lnTo>
                  <a:lnTo>
                    <a:pt x="2513" y="1845"/>
                  </a:lnTo>
                  <a:lnTo>
                    <a:pt x="2487" y="1806"/>
                  </a:lnTo>
                  <a:lnTo>
                    <a:pt x="2458" y="1770"/>
                  </a:lnTo>
                  <a:lnTo>
                    <a:pt x="2425" y="1737"/>
                  </a:lnTo>
                  <a:lnTo>
                    <a:pt x="2388" y="1707"/>
                  </a:lnTo>
                  <a:lnTo>
                    <a:pt x="2348" y="1681"/>
                  </a:lnTo>
                  <a:lnTo>
                    <a:pt x="2336" y="1672"/>
                  </a:lnTo>
                  <a:lnTo>
                    <a:pt x="2328" y="1660"/>
                  </a:lnTo>
                  <a:lnTo>
                    <a:pt x="2322" y="1645"/>
                  </a:lnTo>
                  <a:lnTo>
                    <a:pt x="2321" y="1630"/>
                  </a:lnTo>
                  <a:lnTo>
                    <a:pt x="2325" y="1616"/>
                  </a:lnTo>
                  <a:lnTo>
                    <a:pt x="2333" y="1602"/>
                  </a:lnTo>
                  <a:lnTo>
                    <a:pt x="2355" y="1572"/>
                  </a:lnTo>
                  <a:lnTo>
                    <a:pt x="2372" y="1539"/>
                  </a:lnTo>
                  <a:lnTo>
                    <a:pt x="2387" y="1505"/>
                  </a:lnTo>
                  <a:lnTo>
                    <a:pt x="2397" y="1470"/>
                  </a:lnTo>
                  <a:lnTo>
                    <a:pt x="2404" y="1433"/>
                  </a:lnTo>
                  <a:lnTo>
                    <a:pt x="2406" y="1395"/>
                  </a:lnTo>
                  <a:lnTo>
                    <a:pt x="2403" y="1349"/>
                  </a:lnTo>
                  <a:lnTo>
                    <a:pt x="2394" y="1307"/>
                  </a:lnTo>
                  <a:lnTo>
                    <a:pt x="2379" y="1265"/>
                  </a:lnTo>
                  <a:lnTo>
                    <a:pt x="2360" y="1226"/>
                  </a:lnTo>
                  <a:lnTo>
                    <a:pt x="2336" y="1191"/>
                  </a:lnTo>
                  <a:lnTo>
                    <a:pt x="2308" y="1159"/>
                  </a:lnTo>
                  <a:lnTo>
                    <a:pt x="2276" y="1131"/>
                  </a:lnTo>
                  <a:lnTo>
                    <a:pt x="2240" y="1107"/>
                  </a:lnTo>
                  <a:lnTo>
                    <a:pt x="2202" y="1087"/>
                  </a:lnTo>
                  <a:lnTo>
                    <a:pt x="2161" y="1073"/>
                  </a:lnTo>
                  <a:lnTo>
                    <a:pt x="2118" y="1064"/>
                  </a:lnTo>
                  <a:lnTo>
                    <a:pt x="2072" y="1061"/>
                  </a:lnTo>
                  <a:lnTo>
                    <a:pt x="1620" y="1061"/>
                  </a:lnTo>
                  <a:close/>
                  <a:moveTo>
                    <a:pt x="105" y="1061"/>
                  </a:moveTo>
                  <a:lnTo>
                    <a:pt x="105" y="3036"/>
                  </a:lnTo>
                  <a:lnTo>
                    <a:pt x="1515" y="3036"/>
                  </a:lnTo>
                  <a:lnTo>
                    <a:pt x="1515" y="2284"/>
                  </a:lnTo>
                  <a:lnTo>
                    <a:pt x="1087" y="2284"/>
                  </a:lnTo>
                  <a:lnTo>
                    <a:pt x="874" y="2856"/>
                  </a:lnTo>
                  <a:lnTo>
                    <a:pt x="865" y="2870"/>
                  </a:lnTo>
                  <a:lnTo>
                    <a:pt x="853" y="2880"/>
                  </a:lnTo>
                  <a:lnTo>
                    <a:pt x="840" y="2888"/>
                  </a:lnTo>
                  <a:lnTo>
                    <a:pt x="824" y="2890"/>
                  </a:lnTo>
                  <a:lnTo>
                    <a:pt x="815" y="2890"/>
                  </a:lnTo>
                  <a:lnTo>
                    <a:pt x="805" y="2887"/>
                  </a:lnTo>
                  <a:lnTo>
                    <a:pt x="609" y="2813"/>
                  </a:lnTo>
                  <a:lnTo>
                    <a:pt x="597" y="2806"/>
                  </a:lnTo>
                  <a:lnTo>
                    <a:pt x="586" y="2797"/>
                  </a:lnTo>
                  <a:lnTo>
                    <a:pt x="579" y="2786"/>
                  </a:lnTo>
                  <a:lnTo>
                    <a:pt x="575" y="2772"/>
                  </a:lnTo>
                  <a:lnTo>
                    <a:pt x="574" y="2758"/>
                  </a:lnTo>
                  <a:lnTo>
                    <a:pt x="577" y="2745"/>
                  </a:lnTo>
                  <a:lnTo>
                    <a:pt x="1083" y="1395"/>
                  </a:lnTo>
                  <a:lnTo>
                    <a:pt x="1095" y="1371"/>
                  </a:lnTo>
                  <a:lnTo>
                    <a:pt x="1111" y="1348"/>
                  </a:lnTo>
                  <a:lnTo>
                    <a:pt x="1130" y="1329"/>
                  </a:lnTo>
                  <a:lnTo>
                    <a:pt x="1153" y="1314"/>
                  </a:lnTo>
                  <a:lnTo>
                    <a:pt x="1177" y="1303"/>
                  </a:lnTo>
                  <a:lnTo>
                    <a:pt x="1203" y="1295"/>
                  </a:lnTo>
                  <a:lnTo>
                    <a:pt x="1231" y="1293"/>
                  </a:lnTo>
                  <a:lnTo>
                    <a:pt x="1515" y="1293"/>
                  </a:lnTo>
                  <a:lnTo>
                    <a:pt x="1515" y="1061"/>
                  </a:lnTo>
                  <a:lnTo>
                    <a:pt x="105" y="1061"/>
                  </a:lnTo>
                  <a:close/>
                  <a:moveTo>
                    <a:pt x="1620" y="724"/>
                  </a:moveTo>
                  <a:lnTo>
                    <a:pt x="1620" y="956"/>
                  </a:lnTo>
                  <a:lnTo>
                    <a:pt x="2072" y="956"/>
                  </a:lnTo>
                  <a:lnTo>
                    <a:pt x="2124" y="959"/>
                  </a:lnTo>
                  <a:lnTo>
                    <a:pt x="2173" y="967"/>
                  </a:lnTo>
                  <a:lnTo>
                    <a:pt x="2220" y="981"/>
                  </a:lnTo>
                  <a:lnTo>
                    <a:pt x="2265" y="1001"/>
                  </a:lnTo>
                  <a:lnTo>
                    <a:pt x="2307" y="1024"/>
                  </a:lnTo>
                  <a:lnTo>
                    <a:pt x="2347" y="1053"/>
                  </a:lnTo>
                  <a:lnTo>
                    <a:pt x="2383" y="1084"/>
                  </a:lnTo>
                  <a:lnTo>
                    <a:pt x="2414" y="1120"/>
                  </a:lnTo>
                  <a:lnTo>
                    <a:pt x="2443" y="1160"/>
                  </a:lnTo>
                  <a:lnTo>
                    <a:pt x="2466" y="1202"/>
                  </a:lnTo>
                  <a:lnTo>
                    <a:pt x="2485" y="1246"/>
                  </a:lnTo>
                  <a:lnTo>
                    <a:pt x="2500" y="1294"/>
                  </a:lnTo>
                  <a:lnTo>
                    <a:pt x="2508" y="1343"/>
                  </a:lnTo>
                  <a:lnTo>
                    <a:pt x="2511" y="1395"/>
                  </a:lnTo>
                  <a:lnTo>
                    <a:pt x="2508" y="1442"/>
                  </a:lnTo>
                  <a:lnTo>
                    <a:pt x="2501" y="1489"/>
                  </a:lnTo>
                  <a:lnTo>
                    <a:pt x="2487" y="1535"/>
                  </a:lnTo>
                  <a:lnTo>
                    <a:pt x="2470" y="1579"/>
                  </a:lnTo>
                  <a:lnTo>
                    <a:pt x="2448" y="1621"/>
                  </a:lnTo>
                  <a:lnTo>
                    <a:pt x="2489" y="1653"/>
                  </a:lnTo>
                  <a:lnTo>
                    <a:pt x="2527" y="1690"/>
                  </a:lnTo>
                  <a:lnTo>
                    <a:pt x="2562" y="1729"/>
                  </a:lnTo>
                  <a:lnTo>
                    <a:pt x="2591" y="1772"/>
                  </a:lnTo>
                  <a:lnTo>
                    <a:pt x="2618" y="1817"/>
                  </a:lnTo>
                  <a:lnTo>
                    <a:pt x="2639" y="1865"/>
                  </a:lnTo>
                  <a:lnTo>
                    <a:pt x="2656" y="1914"/>
                  </a:lnTo>
                  <a:lnTo>
                    <a:pt x="2669" y="1965"/>
                  </a:lnTo>
                  <a:lnTo>
                    <a:pt x="2677" y="2017"/>
                  </a:lnTo>
                  <a:lnTo>
                    <a:pt x="2679" y="2070"/>
                  </a:lnTo>
                  <a:lnTo>
                    <a:pt x="2676" y="2130"/>
                  </a:lnTo>
                  <a:lnTo>
                    <a:pt x="2667" y="2188"/>
                  </a:lnTo>
                  <a:lnTo>
                    <a:pt x="2651" y="2244"/>
                  </a:lnTo>
                  <a:lnTo>
                    <a:pt x="2630" y="2297"/>
                  </a:lnTo>
                  <a:lnTo>
                    <a:pt x="2603" y="2348"/>
                  </a:lnTo>
                  <a:lnTo>
                    <a:pt x="2573" y="2395"/>
                  </a:lnTo>
                  <a:lnTo>
                    <a:pt x="2537" y="2439"/>
                  </a:lnTo>
                  <a:lnTo>
                    <a:pt x="2498" y="2479"/>
                  </a:lnTo>
                  <a:lnTo>
                    <a:pt x="2454" y="2514"/>
                  </a:lnTo>
                  <a:lnTo>
                    <a:pt x="2406" y="2546"/>
                  </a:lnTo>
                  <a:lnTo>
                    <a:pt x="2356" y="2572"/>
                  </a:lnTo>
                  <a:lnTo>
                    <a:pt x="2302" y="2593"/>
                  </a:lnTo>
                  <a:lnTo>
                    <a:pt x="2246" y="2608"/>
                  </a:lnTo>
                  <a:lnTo>
                    <a:pt x="2188" y="2618"/>
                  </a:lnTo>
                  <a:lnTo>
                    <a:pt x="2128" y="2621"/>
                  </a:lnTo>
                  <a:lnTo>
                    <a:pt x="1620" y="2621"/>
                  </a:lnTo>
                  <a:lnTo>
                    <a:pt x="1620" y="2699"/>
                  </a:lnTo>
                  <a:lnTo>
                    <a:pt x="3086" y="2699"/>
                  </a:lnTo>
                  <a:lnTo>
                    <a:pt x="3086" y="724"/>
                  </a:lnTo>
                  <a:lnTo>
                    <a:pt x="1620" y="724"/>
                  </a:lnTo>
                  <a:close/>
                  <a:moveTo>
                    <a:pt x="105" y="667"/>
                  </a:moveTo>
                  <a:lnTo>
                    <a:pt x="105" y="956"/>
                  </a:lnTo>
                  <a:lnTo>
                    <a:pt x="1515" y="956"/>
                  </a:lnTo>
                  <a:lnTo>
                    <a:pt x="1515" y="667"/>
                  </a:lnTo>
                  <a:lnTo>
                    <a:pt x="105" y="667"/>
                  </a:lnTo>
                  <a:close/>
                  <a:moveTo>
                    <a:pt x="1620" y="330"/>
                  </a:moveTo>
                  <a:lnTo>
                    <a:pt x="1620" y="618"/>
                  </a:lnTo>
                  <a:lnTo>
                    <a:pt x="3086" y="618"/>
                  </a:lnTo>
                  <a:lnTo>
                    <a:pt x="3086" y="330"/>
                  </a:lnTo>
                  <a:lnTo>
                    <a:pt x="1620" y="330"/>
                  </a:lnTo>
                  <a:close/>
                  <a:moveTo>
                    <a:pt x="1567" y="0"/>
                  </a:moveTo>
                  <a:lnTo>
                    <a:pt x="1584" y="3"/>
                  </a:lnTo>
                  <a:lnTo>
                    <a:pt x="1599" y="10"/>
                  </a:lnTo>
                  <a:lnTo>
                    <a:pt x="1610" y="21"/>
                  </a:lnTo>
                  <a:lnTo>
                    <a:pt x="1617" y="36"/>
                  </a:lnTo>
                  <a:lnTo>
                    <a:pt x="1620" y="53"/>
                  </a:lnTo>
                  <a:lnTo>
                    <a:pt x="1620" y="224"/>
                  </a:lnTo>
                  <a:lnTo>
                    <a:pt x="3139" y="224"/>
                  </a:lnTo>
                  <a:lnTo>
                    <a:pt x="3155" y="227"/>
                  </a:lnTo>
                  <a:lnTo>
                    <a:pt x="3170" y="235"/>
                  </a:lnTo>
                  <a:lnTo>
                    <a:pt x="3181" y="247"/>
                  </a:lnTo>
                  <a:lnTo>
                    <a:pt x="3189" y="261"/>
                  </a:lnTo>
                  <a:lnTo>
                    <a:pt x="3191" y="277"/>
                  </a:lnTo>
                  <a:lnTo>
                    <a:pt x="3191" y="2751"/>
                  </a:lnTo>
                  <a:lnTo>
                    <a:pt x="3189" y="2768"/>
                  </a:lnTo>
                  <a:lnTo>
                    <a:pt x="3181" y="2783"/>
                  </a:lnTo>
                  <a:lnTo>
                    <a:pt x="3170" y="2794"/>
                  </a:lnTo>
                  <a:lnTo>
                    <a:pt x="3155" y="2801"/>
                  </a:lnTo>
                  <a:lnTo>
                    <a:pt x="3139" y="2804"/>
                  </a:lnTo>
                  <a:lnTo>
                    <a:pt x="1620" y="2804"/>
                  </a:lnTo>
                  <a:lnTo>
                    <a:pt x="1620" y="3313"/>
                  </a:lnTo>
                  <a:lnTo>
                    <a:pt x="1617" y="3330"/>
                  </a:lnTo>
                  <a:lnTo>
                    <a:pt x="1610" y="3345"/>
                  </a:lnTo>
                  <a:lnTo>
                    <a:pt x="1599" y="3356"/>
                  </a:lnTo>
                  <a:lnTo>
                    <a:pt x="1584" y="3363"/>
                  </a:lnTo>
                  <a:lnTo>
                    <a:pt x="1567" y="3366"/>
                  </a:lnTo>
                  <a:lnTo>
                    <a:pt x="1551" y="3363"/>
                  </a:lnTo>
                  <a:lnTo>
                    <a:pt x="1536" y="3356"/>
                  </a:lnTo>
                  <a:lnTo>
                    <a:pt x="1525" y="3345"/>
                  </a:lnTo>
                  <a:lnTo>
                    <a:pt x="1517" y="3330"/>
                  </a:lnTo>
                  <a:lnTo>
                    <a:pt x="1515" y="3313"/>
                  </a:lnTo>
                  <a:lnTo>
                    <a:pt x="1515" y="3142"/>
                  </a:lnTo>
                  <a:lnTo>
                    <a:pt x="52" y="3142"/>
                  </a:lnTo>
                  <a:lnTo>
                    <a:pt x="36" y="3139"/>
                  </a:lnTo>
                  <a:lnTo>
                    <a:pt x="21" y="3131"/>
                  </a:lnTo>
                  <a:lnTo>
                    <a:pt x="10" y="3119"/>
                  </a:lnTo>
                  <a:lnTo>
                    <a:pt x="2" y="3105"/>
                  </a:lnTo>
                  <a:lnTo>
                    <a:pt x="0" y="3089"/>
                  </a:lnTo>
                  <a:lnTo>
                    <a:pt x="0" y="615"/>
                  </a:lnTo>
                  <a:lnTo>
                    <a:pt x="2" y="598"/>
                  </a:lnTo>
                  <a:lnTo>
                    <a:pt x="10" y="583"/>
                  </a:lnTo>
                  <a:lnTo>
                    <a:pt x="21" y="572"/>
                  </a:lnTo>
                  <a:lnTo>
                    <a:pt x="36" y="565"/>
                  </a:lnTo>
                  <a:lnTo>
                    <a:pt x="52" y="562"/>
                  </a:lnTo>
                  <a:lnTo>
                    <a:pt x="1515" y="562"/>
                  </a:lnTo>
                  <a:lnTo>
                    <a:pt x="1515" y="53"/>
                  </a:lnTo>
                  <a:lnTo>
                    <a:pt x="1517" y="36"/>
                  </a:lnTo>
                  <a:lnTo>
                    <a:pt x="1525" y="21"/>
                  </a:lnTo>
                  <a:lnTo>
                    <a:pt x="1536" y="10"/>
                  </a:lnTo>
                  <a:lnTo>
                    <a:pt x="1551" y="3"/>
                  </a:lnTo>
                  <a:lnTo>
                    <a:pt x="1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8"/>
            <p:cNvSpPr>
              <a:spLocks/>
            </p:cNvSpPr>
            <p:nvPr/>
          </p:nvSpPr>
          <p:spPr bwMode="auto">
            <a:xfrm>
              <a:off x="6781800" y="1966913"/>
              <a:ext cx="19050" cy="28575"/>
            </a:xfrm>
            <a:custGeom>
              <a:avLst/>
              <a:gdLst>
                <a:gd name="T0" fmla="*/ 52 w 105"/>
                <a:gd name="T1" fmla="*/ 0 h 161"/>
                <a:gd name="T2" fmla="*/ 69 w 105"/>
                <a:gd name="T3" fmla="*/ 2 h 161"/>
                <a:gd name="T4" fmla="*/ 84 w 105"/>
                <a:gd name="T5" fmla="*/ 10 h 161"/>
                <a:gd name="T6" fmla="*/ 95 w 105"/>
                <a:gd name="T7" fmla="*/ 21 h 161"/>
                <a:gd name="T8" fmla="*/ 102 w 105"/>
                <a:gd name="T9" fmla="*/ 35 h 161"/>
                <a:gd name="T10" fmla="*/ 105 w 105"/>
                <a:gd name="T11" fmla="*/ 52 h 161"/>
                <a:gd name="T12" fmla="*/ 105 w 105"/>
                <a:gd name="T13" fmla="*/ 109 h 161"/>
                <a:gd name="T14" fmla="*/ 102 w 105"/>
                <a:gd name="T15" fmla="*/ 125 h 161"/>
                <a:gd name="T16" fmla="*/ 95 w 105"/>
                <a:gd name="T17" fmla="*/ 139 h 161"/>
                <a:gd name="T18" fmla="*/ 84 w 105"/>
                <a:gd name="T19" fmla="*/ 151 h 161"/>
                <a:gd name="T20" fmla="*/ 69 w 105"/>
                <a:gd name="T21" fmla="*/ 159 h 161"/>
                <a:gd name="T22" fmla="*/ 52 w 105"/>
                <a:gd name="T23" fmla="*/ 161 h 161"/>
                <a:gd name="T24" fmla="*/ 36 w 105"/>
                <a:gd name="T25" fmla="*/ 159 h 161"/>
                <a:gd name="T26" fmla="*/ 21 w 105"/>
                <a:gd name="T27" fmla="*/ 151 h 161"/>
                <a:gd name="T28" fmla="*/ 10 w 105"/>
                <a:gd name="T29" fmla="*/ 139 h 161"/>
                <a:gd name="T30" fmla="*/ 2 w 105"/>
                <a:gd name="T31" fmla="*/ 125 h 161"/>
                <a:gd name="T32" fmla="*/ 0 w 105"/>
                <a:gd name="T33" fmla="*/ 109 h 161"/>
                <a:gd name="T34" fmla="*/ 0 w 105"/>
                <a:gd name="T35" fmla="*/ 52 h 161"/>
                <a:gd name="T36" fmla="*/ 2 w 105"/>
                <a:gd name="T37" fmla="*/ 35 h 161"/>
                <a:gd name="T38" fmla="*/ 10 w 105"/>
                <a:gd name="T39" fmla="*/ 21 h 161"/>
                <a:gd name="T40" fmla="*/ 21 w 105"/>
                <a:gd name="T41" fmla="*/ 10 h 161"/>
                <a:gd name="T42" fmla="*/ 36 w 105"/>
                <a:gd name="T43" fmla="*/ 2 h 161"/>
                <a:gd name="T44" fmla="*/ 52 w 105"/>
                <a:gd name="T4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61">
                  <a:moveTo>
                    <a:pt x="52" y="0"/>
                  </a:moveTo>
                  <a:lnTo>
                    <a:pt x="69" y="2"/>
                  </a:lnTo>
                  <a:lnTo>
                    <a:pt x="84" y="10"/>
                  </a:lnTo>
                  <a:lnTo>
                    <a:pt x="95" y="21"/>
                  </a:lnTo>
                  <a:lnTo>
                    <a:pt x="102" y="35"/>
                  </a:lnTo>
                  <a:lnTo>
                    <a:pt x="105" y="52"/>
                  </a:lnTo>
                  <a:lnTo>
                    <a:pt x="105" y="109"/>
                  </a:lnTo>
                  <a:lnTo>
                    <a:pt x="102" y="125"/>
                  </a:lnTo>
                  <a:lnTo>
                    <a:pt x="95" y="139"/>
                  </a:lnTo>
                  <a:lnTo>
                    <a:pt x="84" y="151"/>
                  </a:lnTo>
                  <a:lnTo>
                    <a:pt x="69" y="159"/>
                  </a:lnTo>
                  <a:lnTo>
                    <a:pt x="52" y="161"/>
                  </a:lnTo>
                  <a:lnTo>
                    <a:pt x="36" y="159"/>
                  </a:lnTo>
                  <a:lnTo>
                    <a:pt x="21" y="151"/>
                  </a:lnTo>
                  <a:lnTo>
                    <a:pt x="10" y="139"/>
                  </a:lnTo>
                  <a:lnTo>
                    <a:pt x="2" y="125"/>
                  </a:lnTo>
                  <a:lnTo>
                    <a:pt x="0" y="109"/>
                  </a:lnTo>
                  <a:lnTo>
                    <a:pt x="0" y="52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392646" y="1898651"/>
            <a:ext cx="461962" cy="592138"/>
            <a:chOff x="5380038" y="1898651"/>
            <a:chExt cx="461962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53"/>
            <p:cNvSpPr>
              <a:spLocks noEditPoints="1"/>
            </p:cNvSpPr>
            <p:nvPr/>
          </p:nvSpPr>
          <p:spPr bwMode="auto">
            <a:xfrm>
              <a:off x="5380038" y="1898651"/>
              <a:ext cx="461962" cy="592138"/>
            </a:xfrm>
            <a:custGeom>
              <a:avLst/>
              <a:gdLst>
                <a:gd name="T0" fmla="*/ 542 w 2619"/>
                <a:gd name="T1" fmla="*/ 2818 h 3360"/>
                <a:gd name="T2" fmla="*/ 107 w 2619"/>
                <a:gd name="T3" fmla="*/ 2711 h 3360"/>
                <a:gd name="T4" fmla="*/ 1797 w 2619"/>
                <a:gd name="T5" fmla="*/ 2721 h 3360"/>
                <a:gd name="T6" fmla="*/ 1820 w 2619"/>
                <a:gd name="T7" fmla="*/ 2764 h 3360"/>
                <a:gd name="T8" fmla="*/ 1797 w 2619"/>
                <a:gd name="T9" fmla="*/ 2807 h 3360"/>
                <a:gd name="T10" fmla="*/ 649 w 2619"/>
                <a:gd name="T11" fmla="*/ 2818 h 3360"/>
                <a:gd name="T12" fmla="*/ 2027 w 2619"/>
                <a:gd name="T13" fmla="*/ 1020 h 3360"/>
                <a:gd name="T14" fmla="*/ 1817 w 2619"/>
                <a:gd name="T15" fmla="*/ 2468 h 3360"/>
                <a:gd name="T16" fmla="*/ 1783 w 2619"/>
                <a:gd name="T17" fmla="*/ 2501 h 3360"/>
                <a:gd name="T18" fmla="*/ 1235 w 2619"/>
                <a:gd name="T19" fmla="*/ 2501 h 3360"/>
                <a:gd name="T20" fmla="*/ 1201 w 2619"/>
                <a:gd name="T21" fmla="*/ 2468 h 3360"/>
                <a:gd name="T22" fmla="*/ 367 w 2619"/>
                <a:gd name="T23" fmla="*/ 2361 h 3360"/>
                <a:gd name="T24" fmla="*/ 324 w 2619"/>
                <a:gd name="T25" fmla="*/ 2340 h 3360"/>
                <a:gd name="T26" fmla="*/ 316 w 2619"/>
                <a:gd name="T27" fmla="*/ 2291 h 3360"/>
                <a:gd name="T28" fmla="*/ 350 w 2619"/>
                <a:gd name="T29" fmla="*/ 2257 h 3360"/>
                <a:gd name="T30" fmla="*/ 1198 w 2619"/>
                <a:gd name="T31" fmla="*/ 1904 h 3360"/>
                <a:gd name="T32" fmla="*/ 336 w 2619"/>
                <a:gd name="T33" fmla="*/ 1894 h 3360"/>
                <a:gd name="T34" fmla="*/ 313 w 2619"/>
                <a:gd name="T35" fmla="*/ 1851 h 3360"/>
                <a:gd name="T36" fmla="*/ 336 w 2619"/>
                <a:gd name="T37" fmla="*/ 1809 h 3360"/>
                <a:gd name="T38" fmla="*/ 1198 w 2619"/>
                <a:gd name="T39" fmla="*/ 1798 h 3360"/>
                <a:gd name="T40" fmla="*/ 350 w 2619"/>
                <a:gd name="T41" fmla="*/ 1445 h 3360"/>
                <a:gd name="T42" fmla="*/ 316 w 2619"/>
                <a:gd name="T43" fmla="*/ 1412 h 3360"/>
                <a:gd name="T44" fmla="*/ 324 w 2619"/>
                <a:gd name="T45" fmla="*/ 1364 h 3360"/>
                <a:gd name="T46" fmla="*/ 367 w 2619"/>
                <a:gd name="T47" fmla="*/ 1341 h 3360"/>
                <a:gd name="T48" fmla="*/ 107 w 2619"/>
                <a:gd name="T49" fmla="*/ 1020 h 3360"/>
                <a:gd name="T50" fmla="*/ 594 w 2619"/>
                <a:gd name="T51" fmla="*/ 535 h 3360"/>
                <a:gd name="T52" fmla="*/ 636 w 2619"/>
                <a:gd name="T53" fmla="*/ 514 h 3360"/>
                <a:gd name="T54" fmla="*/ 1284 w 2619"/>
                <a:gd name="T55" fmla="*/ 524 h 3360"/>
                <a:gd name="T56" fmla="*/ 1305 w 2619"/>
                <a:gd name="T57" fmla="*/ 567 h 3360"/>
                <a:gd name="T58" fmla="*/ 1713 w 2619"/>
                <a:gd name="T59" fmla="*/ 567 h 3360"/>
                <a:gd name="T60" fmla="*/ 1734 w 2619"/>
                <a:gd name="T61" fmla="*/ 524 h 3360"/>
                <a:gd name="T62" fmla="*/ 2383 w 2619"/>
                <a:gd name="T63" fmla="*/ 514 h 3360"/>
                <a:gd name="T64" fmla="*/ 2424 w 2619"/>
                <a:gd name="T65" fmla="*/ 535 h 3360"/>
                <a:gd name="T66" fmla="*/ 506 w 2619"/>
                <a:gd name="T67" fmla="*/ 107 h 3360"/>
                <a:gd name="T68" fmla="*/ 2582 w 2619"/>
                <a:gd name="T69" fmla="*/ 3 h 3360"/>
                <a:gd name="T70" fmla="*/ 2616 w 2619"/>
                <a:gd name="T71" fmla="*/ 37 h 3360"/>
                <a:gd name="T72" fmla="*/ 2616 w 2619"/>
                <a:gd name="T73" fmla="*/ 812 h 3360"/>
                <a:gd name="T74" fmla="*/ 2583 w 2619"/>
                <a:gd name="T75" fmla="*/ 847 h 3360"/>
                <a:gd name="T76" fmla="*/ 2536 w 2619"/>
                <a:gd name="T77" fmla="*/ 841 h 3360"/>
                <a:gd name="T78" fmla="*/ 1820 w 2619"/>
                <a:gd name="T79" fmla="*/ 621 h 3360"/>
                <a:gd name="T80" fmla="*/ 2097 w 2619"/>
                <a:gd name="T81" fmla="*/ 916 h 3360"/>
                <a:gd name="T82" fmla="*/ 2131 w 2619"/>
                <a:gd name="T83" fmla="*/ 950 h 3360"/>
                <a:gd name="T84" fmla="*/ 2131 w 2619"/>
                <a:gd name="T85" fmla="*/ 3323 h 3360"/>
                <a:gd name="T86" fmla="*/ 2097 w 2619"/>
                <a:gd name="T87" fmla="*/ 3357 h 3360"/>
                <a:gd name="T88" fmla="*/ 590 w 2619"/>
                <a:gd name="T89" fmla="*/ 3360 h 3360"/>
                <a:gd name="T90" fmla="*/ 583 w 2619"/>
                <a:gd name="T91" fmla="*/ 3358 h 3360"/>
                <a:gd name="T92" fmla="*/ 575 w 2619"/>
                <a:gd name="T93" fmla="*/ 3356 h 3360"/>
                <a:gd name="T94" fmla="*/ 569 w 2619"/>
                <a:gd name="T95" fmla="*/ 3353 h 3360"/>
                <a:gd name="T96" fmla="*/ 561 w 2619"/>
                <a:gd name="T97" fmla="*/ 3348 h 3360"/>
                <a:gd name="T98" fmla="*/ 15 w 2619"/>
                <a:gd name="T99" fmla="*/ 2802 h 3360"/>
                <a:gd name="T100" fmla="*/ 10 w 2619"/>
                <a:gd name="T101" fmla="*/ 2796 h 3360"/>
                <a:gd name="T102" fmla="*/ 6 w 2619"/>
                <a:gd name="T103" fmla="*/ 2790 h 3360"/>
                <a:gd name="T104" fmla="*/ 3 w 2619"/>
                <a:gd name="T105" fmla="*/ 2783 h 3360"/>
                <a:gd name="T106" fmla="*/ 1 w 2619"/>
                <a:gd name="T107" fmla="*/ 2775 h 3360"/>
                <a:gd name="T108" fmla="*/ 0 w 2619"/>
                <a:gd name="T109" fmla="*/ 2764 h 3360"/>
                <a:gd name="T110" fmla="*/ 10 w 2619"/>
                <a:gd name="T111" fmla="*/ 935 h 3360"/>
                <a:gd name="T112" fmla="*/ 53 w 2619"/>
                <a:gd name="T113" fmla="*/ 913 h 3360"/>
                <a:gd name="T114" fmla="*/ 661 w 2619"/>
                <a:gd name="T115" fmla="*/ 621 h 3360"/>
                <a:gd name="T116" fmla="*/ 467 w 2619"/>
                <a:gd name="T117" fmla="*/ 848 h 3360"/>
                <a:gd name="T118" fmla="*/ 421 w 2619"/>
                <a:gd name="T119" fmla="*/ 839 h 3360"/>
                <a:gd name="T120" fmla="*/ 399 w 2619"/>
                <a:gd name="T121" fmla="*/ 796 h 3360"/>
                <a:gd name="T122" fmla="*/ 409 w 2619"/>
                <a:gd name="T123" fmla="*/ 23 h 3360"/>
                <a:gd name="T124" fmla="*/ 453 w 2619"/>
                <a:gd name="T125" fmla="*/ 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9" h="3360">
                  <a:moveTo>
                    <a:pt x="183" y="2818"/>
                  </a:moveTo>
                  <a:lnTo>
                    <a:pt x="542" y="3177"/>
                  </a:lnTo>
                  <a:lnTo>
                    <a:pt x="542" y="2818"/>
                  </a:lnTo>
                  <a:lnTo>
                    <a:pt x="183" y="2818"/>
                  </a:lnTo>
                  <a:close/>
                  <a:moveTo>
                    <a:pt x="107" y="1020"/>
                  </a:moveTo>
                  <a:lnTo>
                    <a:pt x="107" y="2711"/>
                  </a:lnTo>
                  <a:lnTo>
                    <a:pt x="1766" y="2711"/>
                  </a:lnTo>
                  <a:lnTo>
                    <a:pt x="1783" y="2713"/>
                  </a:lnTo>
                  <a:lnTo>
                    <a:pt x="1797" y="2721"/>
                  </a:lnTo>
                  <a:lnTo>
                    <a:pt x="1810" y="2733"/>
                  </a:lnTo>
                  <a:lnTo>
                    <a:pt x="1817" y="2748"/>
                  </a:lnTo>
                  <a:lnTo>
                    <a:pt x="1820" y="2764"/>
                  </a:lnTo>
                  <a:lnTo>
                    <a:pt x="1817" y="2782"/>
                  </a:lnTo>
                  <a:lnTo>
                    <a:pt x="1810" y="2796"/>
                  </a:lnTo>
                  <a:lnTo>
                    <a:pt x="1797" y="2807"/>
                  </a:lnTo>
                  <a:lnTo>
                    <a:pt x="1783" y="2815"/>
                  </a:lnTo>
                  <a:lnTo>
                    <a:pt x="1766" y="2818"/>
                  </a:lnTo>
                  <a:lnTo>
                    <a:pt x="649" y="2818"/>
                  </a:lnTo>
                  <a:lnTo>
                    <a:pt x="649" y="3253"/>
                  </a:lnTo>
                  <a:lnTo>
                    <a:pt x="2027" y="3253"/>
                  </a:lnTo>
                  <a:lnTo>
                    <a:pt x="2027" y="1020"/>
                  </a:lnTo>
                  <a:lnTo>
                    <a:pt x="1820" y="1020"/>
                  </a:lnTo>
                  <a:lnTo>
                    <a:pt x="1820" y="2450"/>
                  </a:lnTo>
                  <a:lnTo>
                    <a:pt x="1817" y="2468"/>
                  </a:lnTo>
                  <a:lnTo>
                    <a:pt x="1810" y="2482"/>
                  </a:lnTo>
                  <a:lnTo>
                    <a:pt x="1797" y="2494"/>
                  </a:lnTo>
                  <a:lnTo>
                    <a:pt x="1783" y="2501"/>
                  </a:lnTo>
                  <a:lnTo>
                    <a:pt x="1766" y="2504"/>
                  </a:lnTo>
                  <a:lnTo>
                    <a:pt x="1252" y="2504"/>
                  </a:lnTo>
                  <a:lnTo>
                    <a:pt x="1235" y="2501"/>
                  </a:lnTo>
                  <a:lnTo>
                    <a:pt x="1221" y="2494"/>
                  </a:lnTo>
                  <a:lnTo>
                    <a:pt x="1209" y="2482"/>
                  </a:lnTo>
                  <a:lnTo>
                    <a:pt x="1201" y="2468"/>
                  </a:lnTo>
                  <a:lnTo>
                    <a:pt x="1198" y="2450"/>
                  </a:lnTo>
                  <a:lnTo>
                    <a:pt x="1198" y="2361"/>
                  </a:lnTo>
                  <a:lnTo>
                    <a:pt x="367" y="2361"/>
                  </a:lnTo>
                  <a:lnTo>
                    <a:pt x="350" y="2358"/>
                  </a:lnTo>
                  <a:lnTo>
                    <a:pt x="336" y="2351"/>
                  </a:lnTo>
                  <a:lnTo>
                    <a:pt x="324" y="2340"/>
                  </a:lnTo>
                  <a:lnTo>
                    <a:pt x="316" y="2325"/>
                  </a:lnTo>
                  <a:lnTo>
                    <a:pt x="313" y="2308"/>
                  </a:lnTo>
                  <a:lnTo>
                    <a:pt x="316" y="2291"/>
                  </a:lnTo>
                  <a:lnTo>
                    <a:pt x="324" y="2277"/>
                  </a:lnTo>
                  <a:lnTo>
                    <a:pt x="336" y="2265"/>
                  </a:lnTo>
                  <a:lnTo>
                    <a:pt x="350" y="2257"/>
                  </a:lnTo>
                  <a:lnTo>
                    <a:pt x="367" y="2254"/>
                  </a:lnTo>
                  <a:lnTo>
                    <a:pt x="1198" y="2254"/>
                  </a:lnTo>
                  <a:lnTo>
                    <a:pt x="1198" y="1904"/>
                  </a:lnTo>
                  <a:lnTo>
                    <a:pt x="367" y="1904"/>
                  </a:lnTo>
                  <a:lnTo>
                    <a:pt x="350" y="1902"/>
                  </a:lnTo>
                  <a:lnTo>
                    <a:pt x="336" y="1894"/>
                  </a:lnTo>
                  <a:lnTo>
                    <a:pt x="324" y="1883"/>
                  </a:lnTo>
                  <a:lnTo>
                    <a:pt x="316" y="1869"/>
                  </a:lnTo>
                  <a:lnTo>
                    <a:pt x="313" y="1851"/>
                  </a:lnTo>
                  <a:lnTo>
                    <a:pt x="316" y="1834"/>
                  </a:lnTo>
                  <a:lnTo>
                    <a:pt x="324" y="1820"/>
                  </a:lnTo>
                  <a:lnTo>
                    <a:pt x="336" y="1809"/>
                  </a:lnTo>
                  <a:lnTo>
                    <a:pt x="350" y="1800"/>
                  </a:lnTo>
                  <a:lnTo>
                    <a:pt x="367" y="1798"/>
                  </a:lnTo>
                  <a:lnTo>
                    <a:pt x="1198" y="1798"/>
                  </a:lnTo>
                  <a:lnTo>
                    <a:pt x="1198" y="1449"/>
                  </a:lnTo>
                  <a:lnTo>
                    <a:pt x="367" y="1449"/>
                  </a:lnTo>
                  <a:lnTo>
                    <a:pt x="350" y="1445"/>
                  </a:lnTo>
                  <a:lnTo>
                    <a:pt x="336" y="1438"/>
                  </a:lnTo>
                  <a:lnTo>
                    <a:pt x="324" y="1426"/>
                  </a:lnTo>
                  <a:lnTo>
                    <a:pt x="316" y="1412"/>
                  </a:lnTo>
                  <a:lnTo>
                    <a:pt x="313" y="1395"/>
                  </a:lnTo>
                  <a:lnTo>
                    <a:pt x="316" y="1378"/>
                  </a:lnTo>
                  <a:lnTo>
                    <a:pt x="324" y="1364"/>
                  </a:lnTo>
                  <a:lnTo>
                    <a:pt x="336" y="1352"/>
                  </a:lnTo>
                  <a:lnTo>
                    <a:pt x="350" y="1344"/>
                  </a:lnTo>
                  <a:lnTo>
                    <a:pt x="367" y="1341"/>
                  </a:lnTo>
                  <a:lnTo>
                    <a:pt x="1198" y="1341"/>
                  </a:lnTo>
                  <a:lnTo>
                    <a:pt x="1198" y="1020"/>
                  </a:lnTo>
                  <a:lnTo>
                    <a:pt x="107" y="1020"/>
                  </a:lnTo>
                  <a:close/>
                  <a:moveTo>
                    <a:pt x="506" y="107"/>
                  </a:moveTo>
                  <a:lnTo>
                    <a:pt x="506" y="644"/>
                  </a:lnTo>
                  <a:lnTo>
                    <a:pt x="594" y="535"/>
                  </a:lnTo>
                  <a:lnTo>
                    <a:pt x="605" y="523"/>
                  </a:lnTo>
                  <a:lnTo>
                    <a:pt x="620" y="516"/>
                  </a:lnTo>
                  <a:lnTo>
                    <a:pt x="636" y="514"/>
                  </a:lnTo>
                  <a:lnTo>
                    <a:pt x="1252" y="514"/>
                  </a:lnTo>
                  <a:lnTo>
                    <a:pt x="1269" y="517"/>
                  </a:lnTo>
                  <a:lnTo>
                    <a:pt x="1284" y="524"/>
                  </a:lnTo>
                  <a:lnTo>
                    <a:pt x="1295" y="536"/>
                  </a:lnTo>
                  <a:lnTo>
                    <a:pt x="1303" y="551"/>
                  </a:lnTo>
                  <a:lnTo>
                    <a:pt x="1305" y="567"/>
                  </a:lnTo>
                  <a:lnTo>
                    <a:pt x="1305" y="2397"/>
                  </a:lnTo>
                  <a:lnTo>
                    <a:pt x="1713" y="2397"/>
                  </a:lnTo>
                  <a:lnTo>
                    <a:pt x="1713" y="567"/>
                  </a:lnTo>
                  <a:lnTo>
                    <a:pt x="1716" y="551"/>
                  </a:lnTo>
                  <a:lnTo>
                    <a:pt x="1723" y="536"/>
                  </a:lnTo>
                  <a:lnTo>
                    <a:pt x="1734" y="524"/>
                  </a:lnTo>
                  <a:lnTo>
                    <a:pt x="1749" y="517"/>
                  </a:lnTo>
                  <a:lnTo>
                    <a:pt x="1766" y="514"/>
                  </a:lnTo>
                  <a:lnTo>
                    <a:pt x="2383" y="514"/>
                  </a:lnTo>
                  <a:lnTo>
                    <a:pt x="2399" y="516"/>
                  </a:lnTo>
                  <a:lnTo>
                    <a:pt x="2413" y="523"/>
                  </a:lnTo>
                  <a:lnTo>
                    <a:pt x="2424" y="535"/>
                  </a:lnTo>
                  <a:lnTo>
                    <a:pt x="2512" y="644"/>
                  </a:lnTo>
                  <a:lnTo>
                    <a:pt x="2512" y="107"/>
                  </a:lnTo>
                  <a:lnTo>
                    <a:pt x="506" y="107"/>
                  </a:lnTo>
                  <a:close/>
                  <a:moveTo>
                    <a:pt x="453" y="0"/>
                  </a:moveTo>
                  <a:lnTo>
                    <a:pt x="2566" y="0"/>
                  </a:lnTo>
                  <a:lnTo>
                    <a:pt x="2582" y="3"/>
                  </a:lnTo>
                  <a:lnTo>
                    <a:pt x="2598" y="11"/>
                  </a:lnTo>
                  <a:lnTo>
                    <a:pt x="2609" y="23"/>
                  </a:lnTo>
                  <a:lnTo>
                    <a:pt x="2616" y="37"/>
                  </a:lnTo>
                  <a:lnTo>
                    <a:pt x="2619" y="54"/>
                  </a:lnTo>
                  <a:lnTo>
                    <a:pt x="2619" y="796"/>
                  </a:lnTo>
                  <a:lnTo>
                    <a:pt x="2616" y="812"/>
                  </a:lnTo>
                  <a:lnTo>
                    <a:pt x="2609" y="826"/>
                  </a:lnTo>
                  <a:lnTo>
                    <a:pt x="2598" y="839"/>
                  </a:lnTo>
                  <a:lnTo>
                    <a:pt x="2583" y="847"/>
                  </a:lnTo>
                  <a:lnTo>
                    <a:pt x="2567" y="850"/>
                  </a:lnTo>
                  <a:lnTo>
                    <a:pt x="2551" y="848"/>
                  </a:lnTo>
                  <a:lnTo>
                    <a:pt x="2536" y="841"/>
                  </a:lnTo>
                  <a:lnTo>
                    <a:pt x="2524" y="829"/>
                  </a:lnTo>
                  <a:lnTo>
                    <a:pt x="2357" y="621"/>
                  </a:lnTo>
                  <a:lnTo>
                    <a:pt x="1820" y="621"/>
                  </a:lnTo>
                  <a:lnTo>
                    <a:pt x="1820" y="913"/>
                  </a:lnTo>
                  <a:lnTo>
                    <a:pt x="2080" y="913"/>
                  </a:lnTo>
                  <a:lnTo>
                    <a:pt x="2097" y="916"/>
                  </a:lnTo>
                  <a:lnTo>
                    <a:pt x="2112" y="924"/>
                  </a:lnTo>
                  <a:lnTo>
                    <a:pt x="2123" y="935"/>
                  </a:lnTo>
                  <a:lnTo>
                    <a:pt x="2131" y="950"/>
                  </a:lnTo>
                  <a:lnTo>
                    <a:pt x="2133" y="967"/>
                  </a:lnTo>
                  <a:lnTo>
                    <a:pt x="2133" y="3307"/>
                  </a:lnTo>
                  <a:lnTo>
                    <a:pt x="2131" y="3323"/>
                  </a:lnTo>
                  <a:lnTo>
                    <a:pt x="2123" y="3339"/>
                  </a:lnTo>
                  <a:lnTo>
                    <a:pt x="2112" y="3350"/>
                  </a:lnTo>
                  <a:lnTo>
                    <a:pt x="2097" y="3357"/>
                  </a:lnTo>
                  <a:lnTo>
                    <a:pt x="2080" y="3360"/>
                  </a:lnTo>
                  <a:lnTo>
                    <a:pt x="596" y="3360"/>
                  </a:lnTo>
                  <a:lnTo>
                    <a:pt x="590" y="3360"/>
                  </a:lnTo>
                  <a:lnTo>
                    <a:pt x="588" y="3359"/>
                  </a:lnTo>
                  <a:lnTo>
                    <a:pt x="585" y="3359"/>
                  </a:lnTo>
                  <a:lnTo>
                    <a:pt x="583" y="3358"/>
                  </a:lnTo>
                  <a:lnTo>
                    <a:pt x="580" y="3358"/>
                  </a:lnTo>
                  <a:lnTo>
                    <a:pt x="578" y="3357"/>
                  </a:lnTo>
                  <a:lnTo>
                    <a:pt x="575" y="3356"/>
                  </a:lnTo>
                  <a:lnTo>
                    <a:pt x="573" y="3355"/>
                  </a:lnTo>
                  <a:lnTo>
                    <a:pt x="571" y="3354"/>
                  </a:lnTo>
                  <a:lnTo>
                    <a:pt x="569" y="3353"/>
                  </a:lnTo>
                  <a:lnTo>
                    <a:pt x="565" y="3351"/>
                  </a:lnTo>
                  <a:lnTo>
                    <a:pt x="563" y="3350"/>
                  </a:lnTo>
                  <a:lnTo>
                    <a:pt x="561" y="3348"/>
                  </a:lnTo>
                  <a:lnTo>
                    <a:pt x="558" y="3345"/>
                  </a:lnTo>
                  <a:lnTo>
                    <a:pt x="557" y="3345"/>
                  </a:lnTo>
                  <a:lnTo>
                    <a:pt x="15" y="2802"/>
                  </a:lnTo>
                  <a:lnTo>
                    <a:pt x="15" y="2802"/>
                  </a:lnTo>
                  <a:lnTo>
                    <a:pt x="12" y="2798"/>
                  </a:lnTo>
                  <a:lnTo>
                    <a:pt x="10" y="2796"/>
                  </a:lnTo>
                  <a:lnTo>
                    <a:pt x="8" y="2794"/>
                  </a:lnTo>
                  <a:lnTo>
                    <a:pt x="7" y="2792"/>
                  </a:lnTo>
                  <a:lnTo>
                    <a:pt x="6" y="2790"/>
                  </a:lnTo>
                  <a:lnTo>
                    <a:pt x="5" y="2787"/>
                  </a:lnTo>
                  <a:lnTo>
                    <a:pt x="4" y="2785"/>
                  </a:lnTo>
                  <a:lnTo>
                    <a:pt x="3" y="2783"/>
                  </a:lnTo>
                  <a:lnTo>
                    <a:pt x="2" y="2780"/>
                  </a:lnTo>
                  <a:lnTo>
                    <a:pt x="1" y="2778"/>
                  </a:lnTo>
                  <a:lnTo>
                    <a:pt x="1" y="2775"/>
                  </a:lnTo>
                  <a:lnTo>
                    <a:pt x="0" y="2772"/>
                  </a:lnTo>
                  <a:lnTo>
                    <a:pt x="0" y="2769"/>
                  </a:lnTo>
                  <a:lnTo>
                    <a:pt x="0" y="2764"/>
                  </a:lnTo>
                  <a:lnTo>
                    <a:pt x="0" y="967"/>
                  </a:lnTo>
                  <a:lnTo>
                    <a:pt x="2" y="950"/>
                  </a:lnTo>
                  <a:lnTo>
                    <a:pt x="10" y="935"/>
                  </a:lnTo>
                  <a:lnTo>
                    <a:pt x="21" y="924"/>
                  </a:lnTo>
                  <a:lnTo>
                    <a:pt x="37" y="916"/>
                  </a:lnTo>
                  <a:lnTo>
                    <a:pt x="53" y="913"/>
                  </a:lnTo>
                  <a:lnTo>
                    <a:pt x="1198" y="913"/>
                  </a:lnTo>
                  <a:lnTo>
                    <a:pt x="1198" y="621"/>
                  </a:lnTo>
                  <a:lnTo>
                    <a:pt x="661" y="621"/>
                  </a:lnTo>
                  <a:lnTo>
                    <a:pt x="495" y="829"/>
                  </a:lnTo>
                  <a:lnTo>
                    <a:pt x="483" y="841"/>
                  </a:lnTo>
                  <a:lnTo>
                    <a:pt x="467" y="848"/>
                  </a:lnTo>
                  <a:lnTo>
                    <a:pt x="451" y="850"/>
                  </a:lnTo>
                  <a:lnTo>
                    <a:pt x="435" y="847"/>
                  </a:lnTo>
                  <a:lnTo>
                    <a:pt x="421" y="839"/>
                  </a:lnTo>
                  <a:lnTo>
                    <a:pt x="409" y="826"/>
                  </a:lnTo>
                  <a:lnTo>
                    <a:pt x="402" y="812"/>
                  </a:lnTo>
                  <a:lnTo>
                    <a:pt x="399" y="796"/>
                  </a:lnTo>
                  <a:lnTo>
                    <a:pt x="399" y="54"/>
                  </a:lnTo>
                  <a:lnTo>
                    <a:pt x="402" y="37"/>
                  </a:lnTo>
                  <a:lnTo>
                    <a:pt x="409" y="23"/>
                  </a:lnTo>
                  <a:lnTo>
                    <a:pt x="422" y="11"/>
                  </a:lnTo>
                  <a:lnTo>
                    <a:pt x="436" y="3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4"/>
            <p:cNvSpPr>
              <a:spLocks/>
            </p:cNvSpPr>
            <p:nvPr/>
          </p:nvSpPr>
          <p:spPr bwMode="auto">
            <a:xfrm>
              <a:off x="5732463" y="1933576"/>
              <a:ext cx="84137" cy="19050"/>
            </a:xfrm>
            <a:custGeom>
              <a:avLst/>
              <a:gdLst>
                <a:gd name="T0" fmla="*/ 54 w 478"/>
                <a:gd name="T1" fmla="*/ 0 h 107"/>
                <a:gd name="T2" fmla="*/ 425 w 478"/>
                <a:gd name="T3" fmla="*/ 0 h 107"/>
                <a:gd name="T4" fmla="*/ 441 w 478"/>
                <a:gd name="T5" fmla="*/ 3 h 107"/>
                <a:gd name="T6" fmla="*/ 457 w 478"/>
                <a:gd name="T7" fmla="*/ 10 h 107"/>
                <a:gd name="T8" fmla="*/ 468 w 478"/>
                <a:gd name="T9" fmla="*/ 22 h 107"/>
                <a:gd name="T10" fmla="*/ 475 w 478"/>
                <a:gd name="T11" fmla="*/ 37 h 107"/>
                <a:gd name="T12" fmla="*/ 478 w 478"/>
                <a:gd name="T13" fmla="*/ 54 h 107"/>
                <a:gd name="T14" fmla="*/ 475 w 478"/>
                <a:gd name="T15" fmla="*/ 70 h 107"/>
                <a:gd name="T16" fmla="*/ 468 w 478"/>
                <a:gd name="T17" fmla="*/ 86 h 107"/>
                <a:gd name="T18" fmla="*/ 457 w 478"/>
                <a:gd name="T19" fmla="*/ 97 h 107"/>
                <a:gd name="T20" fmla="*/ 441 w 478"/>
                <a:gd name="T21" fmla="*/ 104 h 107"/>
                <a:gd name="T22" fmla="*/ 425 w 478"/>
                <a:gd name="T23" fmla="*/ 107 h 107"/>
                <a:gd name="T24" fmla="*/ 54 w 478"/>
                <a:gd name="T25" fmla="*/ 107 h 107"/>
                <a:gd name="T26" fmla="*/ 36 w 478"/>
                <a:gd name="T27" fmla="*/ 104 h 107"/>
                <a:gd name="T28" fmla="*/ 22 w 478"/>
                <a:gd name="T29" fmla="*/ 97 h 107"/>
                <a:gd name="T30" fmla="*/ 11 w 478"/>
                <a:gd name="T31" fmla="*/ 86 h 107"/>
                <a:gd name="T32" fmla="*/ 2 w 478"/>
                <a:gd name="T33" fmla="*/ 70 h 107"/>
                <a:gd name="T34" fmla="*/ 0 w 478"/>
                <a:gd name="T35" fmla="*/ 54 h 107"/>
                <a:gd name="T36" fmla="*/ 2 w 478"/>
                <a:gd name="T37" fmla="*/ 37 h 107"/>
                <a:gd name="T38" fmla="*/ 11 w 478"/>
                <a:gd name="T39" fmla="*/ 22 h 107"/>
                <a:gd name="T40" fmla="*/ 22 w 478"/>
                <a:gd name="T41" fmla="*/ 10 h 107"/>
                <a:gd name="T42" fmla="*/ 36 w 478"/>
                <a:gd name="T43" fmla="*/ 3 h 107"/>
                <a:gd name="T44" fmla="*/ 54 w 478"/>
                <a:gd name="T4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8" h="107">
                  <a:moveTo>
                    <a:pt x="54" y="0"/>
                  </a:moveTo>
                  <a:lnTo>
                    <a:pt x="425" y="0"/>
                  </a:lnTo>
                  <a:lnTo>
                    <a:pt x="441" y="3"/>
                  </a:lnTo>
                  <a:lnTo>
                    <a:pt x="457" y="10"/>
                  </a:lnTo>
                  <a:lnTo>
                    <a:pt x="468" y="22"/>
                  </a:lnTo>
                  <a:lnTo>
                    <a:pt x="475" y="37"/>
                  </a:lnTo>
                  <a:lnTo>
                    <a:pt x="478" y="54"/>
                  </a:lnTo>
                  <a:lnTo>
                    <a:pt x="475" y="70"/>
                  </a:lnTo>
                  <a:lnTo>
                    <a:pt x="468" y="86"/>
                  </a:lnTo>
                  <a:lnTo>
                    <a:pt x="457" y="97"/>
                  </a:lnTo>
                  <a:lnTo>
                    <a:pt x="441" y="104"/>
                  </a:lnTo>
                  <a:lnTo>
                    <a:pt x="425" y="107"/>
                  </a:lnTo>
                  <a:lnTo>
                    <a:pt x="54" y="107"/>
                  </a:lnTo>
                  <a:lnTo>
                    <a:pt x="36" y="104"/>
                  </a:lnTo>
                  <a:lnTo>
                    <a:pt x="22" y="97"/>
                  </a:lnTo>
                  <a:lnTo>
                    <a:pt x="11" y="86"/>
                  </a:lnTo>
                  <a:lnTo>
                    <a:pt x="2" y="70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5"/>
            <p:cNvSpPr>
              <a:spLocks/>
            </p:cNvSpPr>
            <p:nvPr/>
          </p:nvSpPr>
          <p:spPr bwMode="auto">
            <a:xfrm>
              <a:off x="5651500" y="1933576"/>
              <a:ext cx="65087" cy="19050"/>
            </a:xfrm>
            <a:custGeom>
              <a:avLst/>
              <a:gdLst>
                <a:gd name="T0" fmla="*/ 54 w 365"/>
                <a:gd name="T1" fmla="*/ 0 h 107"/>
                <a:gd name="T2" fmla="*/ 310 w 365"/>
                <a:gd name="T3" fmla="*/ 0 h 107"/>
                <a:gd name="T4" fmla="*/ 328 w 365"/>
                <a:gd name="T5" fmla="*/ 3 h 107"/>
                <a:gd name="T6" fmla="*/ 342 w 365"/>
                <a:gd name="T7" fmla="*/ 10 h 107"/>
                <a:gd name="T8" fmla="*/ 354 w 365"/>
                <a:gd name="T9" fmla="*/ 22 h 107"/>
                <a:gd name="T10" fmla="*/ 362 w 365"/>
                <a:gd name="T11" fmla="*/ 37 h 107"/>
                <a:gd name="T12" fmla="*/ 365 w 365"/>
                <a:gd name="T13" fmla="*/ 54 h 107"/>
                <a:gd name="T14" fmla="*/ 362 w 365"/>
                <a:gd name="T15" fmla="*/ 70 h 107"/>
                <a:gd name="T16" fmla="*/ 354 w 365"/>
                <a:gd name="T17" fmla="*/ 86 h 107"/>
                <a:gd name="T18" fmla="*/ 342 w 365"/>
                <a:gd name="T19" fmla="*/ 97 h 107"/>
                <a:gd name="T20" fmla="*/ 328 w 365"/>
                <a:gd name="T21" fmla="*/ 104 h 107"/>
                <a:gd name="T22" fmla="*/ 310 w 365"/>
                <a:gd name="T23" fmla="*/ 107 h 107"/>
                <a:gd name="T24" fmla="*/ 54 w 365"/>
                <a:gd name="T25" fmla="*/ 107 h 107"/>
                <a:gd name="T26" fmla="*/ 37 w 365"/>
                <a:gd name="T27" fmla="*/ 104 h 107"/>
                <a:gd name="T28" fmla="*/ 23 w 365"/>
                <a:gd name="T29" fmla="*/ 97 h 107"/>
                <a:gd name="T30" fmla="*/ 10 w 365"/>
                <a:gd name="T31" fmla="*/ 86 h 107"/>
                <a:gd name="T32" fmla="*/ 3 w 365"/>
                <a:gd name="T33" fmla="*/ 70 h 107"/>
                <a:gd name="T34" fmla="*/ 0 w 365"/>
                <a:gd name="T35" fmla="*/ 54 h 107"/>
                <a:gd name="T36" fmla="*/ 3 w 365"/>
                <a:gd name="T37" fmla="*/ 37 h 107"/>
                <a:gd name="T38" fmla="*/ 10 w 365"/>
                <a:gd name="T39" fmla="*/ 22 h 107"/>
                <a:gd name="T40" fmla="*/ 23 w 365"/>
                <a:gd name="T41" fmla="*/ 10 h 107"/>
                <a:gd name="T42" fmla="*/ 37 w 365"/>
                <a:gd name="T43" fmla="*/ 3 h 107"/>
                <a:gd name="T44" fmla="*/ 54 w 365"/>
                <a:gd name="T4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5" h="107">
                  <a:moveTo>
                    <a:pt x="54" y="0"/>
                  </a:moveTo>
                  <a:lnTo>
                    <a:pt x="310" y="0"/>
                  </a:lnTo>
                  <a:lnTo>
                    <a:pt x="328" y="3"/>
                  </a:lnTo>
                  <a:lnTo>
                    <a:pt x="342" y="10"/>
                  </a:lnTo>
                  <a:lnTo>
                    <a:pt x="354" y="22"/>
                  </a:lnTo>
                  <a:lnTo>
                    <a:pt x="362" y="37"/>
                  </a:lnTo>
                  <a:lnTo>
                    <a:pt x="365" y="54"/>
                  </a:lnTo>
                  <a:lnTo>
                    <a:pt x="362" y="70"/>
                  </a:lnTo>
                  <a:lnTo>
                    <a:pt x="354" y="86"/>
                  </a:lnTo>
                  <a:lnTo>
                    <a:pt x="342" y="97"/>
                  </a:lnTo>
                  <a:lnTo>
                    <a:pt x="328" y="104"/>
                  </a:lnTo>
                  <a:lnTo>
                    <a:pt x="310" y="107"/>
                  </a:lnTo>
                  <a:lnTo>
                    <a:pt x="54" y="107"/>
                  </a:lnTo>
                  <a:lnTo>
                    <a:pt x="37" y="104"/>
                  </a:lnTo>
                  <a:lnTo>
                    <a:pt x="23" y="97"/>
                  </a:lnTo>
                  <a:lnTo>
                    <a:pt x="10" y="86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6" name="Freeform 60"/>
          <p:cNvSpPr>
            <a:spLocks noEditPoints="1"/>
          </p:cNvSpPr>
          <p:nvPr/>
        </p:nvSpPr>
        <p:spPr bwMode="auto">
          <a:xfrm>
            <a:off x="4391271" y="1897063"/>
            <a:ext cx="593725" cy="593725"/>
          </a:xfrm>
          <a:custGeom>
            <a:avLst/>
            <a:gdLst>
              <a:gd name="T0" fmla="*/ 2895 w 3366"/>
              <a:gd name="T1" fmla="*/ 2895 h 3366"/>
              <a:gd name="T2" fmla="*/ 358 w 3366"/>
              <a:gd name="T3" fmla="*/ 2579 h 3366"/>
              <a:gd name="T4" fmla="*/ 1630 w 3366"/>
              <a:gd name="T5" fmla="*/ 2579 h 3366"/>
              <a:gd name="T6" fmla="*/ 1736 w 3366"/>
              <a:gd name="T7" fmla="*/ 2192 h 3366"/>
              <a:gd name="T8" fmla="*/ 1736 w 3366"/>
              <a:gd name="T9" fmla="*/ 1876 h 3366"/>
              <a:gd name="T10" fmla="*/ 1630 w 3366"/>
              <a:gd name="T11" fmla="*/ 2192 h 3366"/>
              <a:gd name="T12" fmla="*/ 1736 w 3366"/>
              <a:gd name="T13" fmla="*/ 1174 h 3366"/>
              <a:gd name="T14" fmla="*/ 1996 w 3366"/>
              <a:gd name="T15" fmla="*/ 1174 h 3366"/>
              <a:gd name="T16" fmla="*/ 358 w 3366"/>
              <a:gd name="T17" fmla="*/ 1490 h 3366"/>
              <a:gd name="T18" fmla="*/ 358 w 3366"/>
              <a:gd name="T19" fmla="*/ 1174 h 3366"/>
              <a:gd name="T20" fmla="*/ 2048 w 3366"/>
              <a:gd name="T21" fmla="*/ 1068 h 3366"/>
              <a:gd name="T22" fmla="*/ 2091 w 3366"/>
              <a:gd name="T23" fmla="*/ 1089 h 3366"/>
              <a:gd name="T24" fmla="*/ 2101 w 3366"/>
              <a:gd name="T25" fmla="*/ 1542 h 3366"/>
              <a:gd name="T26" fmla="*/ 2080 w 3366"/>
              <a:gd name="T27" fmla="*/ 1585 h 3366"/>
              <a:gd name="T28" fmla="*/ 1736 w 3366"/>
              <a:gd name="T29" fmla="*/ 1595 h 3366"/>
              <a:gd name="T30" fmla="*/ 2543 w 3366"/>
              <a:gd name="T31" fmla="*/ 1774 h 3366"/>
              <a:gd name="T32" fmla="*/ 2577 w 3366"/>
              <a:gd name="T33" fmla="*/ 1806 h 3366"/>
              <a:gd name="T34" fmla="*/ 2577 w 3366"/>
              <a:gd name="T35" fmla="*/ 2261 h 3366"/>
              <a:gd name="T36" fmla="*/ 2543 w 3366"/>
              <a:gd name="T37" fmla="*/ 2295 h 3366"/>
              <a:gd name="T38" fmla="*/ 1736 w 3366"/>
              <a:gd name="T39" fmla="*/ 2474 h 3366"/>
              <a:gd name="T40" fmla="*/ 2979 w 3366"/>
              <a:gd name="T41" fmla="*/ 2484 h 3366"/>
              <a:gd name="T42" fmla="*/ 3001 w 3366"/>
              <a:gd name="T43" fmla="*/ 2527 h 3366"/>
              <a:gd name="T44" fmla="*/ 2991 w 3366"/>
              <a:gd name="T45" fmla="*/ 2979 h 3366"/>
              <a:gd name="T46" fmla="*/ 2948 w 3366"/>
              <a:gd name="T47" fmla="*/ 3001 h 3366"/>
              <a:gd name="T48" fmla="*/ 3261 w 3366"/>
              <a:gd name="T49" fmla="*/ 3261 h 3366"/>
              <a:gd name="T50" fmla="*/ 105 w 3366"/>
              <a:gd name="T51" fmla="*/ 836 h 3366"/>
              <a:gd name="T52" fmla="*/ 1630 w 3366"/>
              <a:gd name="T53" fmla="*/ 3001 h 3366"/>
              <a:gd name="T54" fmla="*/ 274 w 3366"/>
              <a:gd name="T55" fmla="*/ 2991 h 3366"/>
              <a:gd name="T56" fmla="*/ 253 w 3366"/>
              <a:gd name="T57" fmla="*/ 2948 h 3366"/>
              <a:gd name="T58" fmla="*/ 263 w 3366"/>
              <a:gd name="T59" fmla="*/ 2495 h 3366"/>
              <a:gd name="T60" fmla="*/ 306 w 3366"/>
              <a:gd name="T61" fmla="*/ 2474 h 3366"/>
              <a:gd name="T62" fmla="*/ 306 w 3366"/>
              <a:gd name="T63" fmla="*/ 2298 h 3366"/>
              <a:gd name="T64" fmla="*/ 263 w 3366"/>
              <a:gd name="T65" fmla="*/ 2277 h 3366"/>
              <a:gd name="T66" fmla="*/ 253 w 3366"/>
              <a:gd name="T67" fmla="*/ 1824 h 3366"/>
              <a:gd name="T68" fmla="*/ 274 w 3366"/>
              <a:gd name="T69" fmla="*/ 1781 h 3366"/>
              <a:gd name="T70" fmla="*/ 1630 w 3366"/>
              <a:gd name="T71" fmla="*/ 1771 h 3366"/>
              <a:gd name="T72" fmla="*/ 289 w 3366"/>
              <a:gd name="T73" fmla="*/ 1592 h 3366"/>
              <a:gd name="T74" fmla="*/ 256 w 3366"/>
              <a:gd name="T75" fmla="*/ 1560 h 3366"/>
              <a:gd name="T76" fmla="*/ 256 w 3366"/>
              <a:gd name="T77" fmla="*/ 1105 h 3366"/>
              <a:gd name="T78" fmla="*/ 289 w 3366"/>
              <a:gd name="T79" fmla="*/ 1071 h 3366"/>
              <a:gd name="T80" fmla="*/ 1630 w 3366"/>
              <a:gd name="T81" fmla="*/ 836 h 3366"/>
              <a:gd name="T82" fmla="*/ 1370 w 3366"/>
              <a:gd name="T83" fmla="*/ 521 h 3366"/>
              <a:gd name="T84" fmla="*/ 1968 w 3366"/>
              <a:gd name="T85" fmla="*/ 105 h 3366"/>
              <a:gd name="T86" fmla="*/ 2021 w 3366"/>
              <a:gd name="T87" fmla="*/ 0 h 3366"/>
              <a:gd name="T88" fmla="*/ 2062 w 3366"/>
              <a:gd name="T89" fmla="*/ 21 h 3366"/>
              <a:gd name="T90" fmla="*/ 2073 w 3366"/>
              <a:gd name="T91" fmla="*/ 550 h 3366"/>
              <a:gd name="T92" fmla="*/ 2050 w 3366"/>
              <a:gd name="T93" fmla="*/ 593 h 3366"/>
              <a:gd name="T94" fmla="*/ 3330 w 3366"/>
              <a:gd name="T95" fmla="*/ 733 h 3366"/>
              <a:gd name="T96" fmla="*/ 3363 w 3366"/>
              <a:gd name="T97" fmla="*/ 767 h 3366"/>
              <a:gd name="T98" fmla="*/ 3363 w 3366"/>
              <a:gd name="T99" fmla="*/ 3330 h 3366"/>
              <a:gd name="T100" fmla="*/ 3330 w 3366"/>
              <a:gd name="T101" fmla="*/ 3363 h 3366"/>
              <a:gd name="T102" fmla="*/ 36 w 3366"/>
              <a:gd name="T103" fmla="*/ 3363 h 3366"/>
              <a:gd name="T104" fmla="*/ 3 w 3366"/>
              <a:gd name="T105" fmla="*/ 3330 h 3366"/>
              <a:gd name="T106" fmla="*/ 3 w 3366"/>
              <a:gd name="T107" fmla="*/ 767 h 3366"/>
              <a:gd name="T108" fmla="*/ 36 w 3366"/>
              <a:gd name="T109" fmla="*/ 733 h 3366"/>
              <a:gd name="T110" fmla="*/ 1289 w 3366"/>
              <a:gd name="T111" fmla="*/ 594 h 3366"/>
              <a:gd name="T112" fmla="*/ 1267 w 3366"/>
              <a:gd name="T113" fmla="*/ 563 h 3366"/>
              <a:gd name="T114" fmla="*/ 1268 w 3366"/>
              <a:gd name="T115" fmla="*/ 36 h 3366"/>
              <a:gd name="T116" fmla="*/ 1301 w 3366"/>
              <a:gd name="T117" fmla="*/ 3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6" h="3366">
                <a:moveTo>
                  <a:pt x="1736" y="2579"/>
                </a:moveTo>
                <a:lnTo>
                  <a:pt x="1736" y="2895"/>
                </a:lnTo>
                <a:lnTo>
                  <a:pt x="2895" y="2895"/>
                </a:lnTo>
                <a:lnTo>
                  <a:pt x="2895" y="2579"/>
                </a:lnTo>
                <a:lnTo>
                  <a:pt x="1736" y="2579"/>
                </a:lnTo>
                <a:close/>
                <a:moveTo>
                  <a:pt x="358" y="2579"/>
                </a:moveTo>
                <a:lnTo>
                  <a:pt x="358" y="2895"/>
                </a:lnTo>
                <a:lnTo>
                  <a:pt x="1630" y="2895"/>
                </a:lnTo>
                <a:lnTo>
                  <a:pt x="1630" y="2579"/>
                </a:lnTo>
                <a:lnTo>
                  <a:pt x="358" y="2579"/>
                </a:lnTo>
                <a:close/>
                <a:moveTo>
                  <a:pt x="1736" y="1876"/>
                </a:moveTo>
                <a:lnTo>
                  <a:pt x="1736" y="2192"/>
                </a:lnTo>
                <a:lnTo>
                  <a:pt x="2474" y="2192"/>
                </a:lnTo>
                <a:lnTo>
                  <a:pt x="2474" y="1876"/>
                </a:lnTo>
                <a:lnTo>
                  <a:pt x="1736" y="1876"/>
                </a:lnTo>
                <a:close/>
                <a:moveTo>
                  <a:pt x="358" y="1876"/>
                </a:moveTo>
                <a:lnTo>
                  <a:pt x="358" y="2192"/>
                </a:lnTo>
                <a:lnTo>
                  <a:pt x="1630" y="2192"/>
                </a:lnTo>
                <a:lnTo>
                  <a:pt x="1630" y="1876"/>
                </a:lnTo>
                <a:lnTo>
                  <a:pt x="358" y="1876"/>
                </a:lnTo>
                <a:close/>
                <a:moveTo>
                  <a:pt x="1736" y="1174"/>
                </a:moveTo>
                <a:lnTo>
                  <a:pt x="1736" y="1490"/>
                </a:lnTo>
                <a:lnTo>
                  <a:pt x="1996" y="1490"/>
                </a:lnTo>
                <a:lnTo>
                  <a:pt x="1996" y="1174"/>
                </a:lnTo>
                <a:lnTo>
                  <a:pt x="1736" y="1174"/>
                </a:lnTo>
                <a:close/>
                <a:moveTo>
                  <a:pt x="358" y="1174"/>
                </a:moveTo>
                <a:lnTo>
                  <a:pt x="358" y="1490"/>
                </a:lnTo>
                <a:lnTo>
                  <a:pt x="1630" y="1490"/>
                </a:lnTo>
                <a:lnTo>
                  <a:pt x="1630" y="1174"/>
                </a:lnTo>
                <a:lnTo>
                  <a:pt x="358" y="1174"/>
                </a:lnTo>
                <a:close/>
                <a:moveTo>
                  <a:pt x="1736" y="836"/>
                </a:moveTo>
                <a:lnTo>
                  <a:pt x="1736" y="1068"/>
                </a:lnTo>
                <a:lnTo>
                  <a:pt x="2048" y="1068"/>
                </a:lnTo>
                <a:lnTo>
                  <a:pt x="2066" y="1071"/>
                </a:lnTo>
                <a:lnTo>
                  <a:pt x="2080" y="1078"/>
                </a:lnTo>
                <a:lnTo>
                  <a:pt x="2091" y="1089"/>
                </a:lnTo>
                <a:lnTo>
                  <a:pt x="2098" y="1105"/>
                </a:lnTo>
                <a:lnTo>
                  <a:pt x="2101" y="1121"/>
                </a:lnTo>
                <a:lnTo>
                  <a:pt x="2101" y="1542"/>
                </a:lnTo>
                <a:lnTo>
                  <a:pt x="2098" y="1560"/>
                </a:lnTo>
                <a:lnTo>
                  <a:pt x="2091" y="1574"/>
                </a:lnTo>
                <a:lnTo>
                  <a:pt x="2080" y="1585"/>
                </a:lnTo>
                <a:lnTo>
                  <a:pt x="2066" y="1592"/>
                </a:lnTo>
                <a:lnTo>
                  <a:pt x="2048" y="1595"/>
                </a:lnTo>
                <a:lnTo>
                  <a:pt x="1736" y="1595"/>
                </a:lnTo>
                <a:lnTo>
                  <a:pt x="1736" y="1771"/>
                </a:lnTo>
                <a:lnTo>
                  <a:pt x="2527" y="1771"/>
                </a:lnTo>
                <a:lnTo>
                  <a:pt x="2543" y="1774"/>
                </a:lnTo>
                <a:lnTo>
                  <a:pt x="2557" y="1781"/>
                </a:lnTo>
                <a:lnTo>
                  <a:pt x="2568" y="1792"/>
                </a:lnTo>
                <a:lnTo>
                  <a:pt x="2577" y="1806"/>
                </a:lnTo>
                <a:lnTo>
                  <a:pt x="2579" y="1824"/>
                </a:lnTo>
                <a:lnTo>
                  <a:pt x="2579" y="2245"/>
                </a:lnTo>
                <a:lnTo>
                  <a:pt x="2577" y="2261"/>
                </a:lnTo>
                <a:lnTo>
                  <a:pt x="2568" y="2277"/>
                </a:lnTo>
                <a:lnTo>
                  <a:pt x="2557" y="2288"/>
                </a:lnTo>
                <a:lnTo>
                  <a:pt x="2543" y="2295"/>
                </a:lnTo>
                <a:lnTo>
                  <a:pt x="2527" y="2298"/>
                </a:lnTo>
                <a:lnTo>
                  <a:pt x="1736" y="2298"/>
                </a:lnTo>
                <a:lnTo>
                  <a:pt x="1736" y="2474"/>
                </a:lnTo>
                <a:lnTo>
                  <a:pt x="2948" y="2474"/>
                </a:lnTo>
                <a:lnTo>
                  <a:pt x="2964" y="2477"/>
                </a:lnTo>
                <a:lnTo>
                  <a:pt x="2979" y="2484"/>
                </a:lnTo>
                <a:lnTo>
                  <a:pt x="2991" y="2495"/>
                </a:lnTo>
                <a:lnTo>
                  <a:pt x="2998" y="2509"/>
                </a:lnTo>
                <a:lnTo>
                  <a:pt x="3001" y="2527"/>
                </a:lnTo>
                <a:lnTo>
                  <a:pt x="3001" y="2948"/>
                </a:lnTo>
                <a:lnTo>
                  <a:pt x="2998" y="2964"/>
                </a:lnTo>
                <a:lnTo>
                  <a:pt x="2991" y="2979"/>
                </a:lnTo>
                <a:lnTo>
                  <a:pt x="2979" y="2991"/>
                </a:lnTo>
                <a:lnTo>
                  <a:pt x="2964" y="2998"/>
                </a:lnTo>
                <a:lnTo>
                  <a:pt x="2948" y="3001"/>
                </a:lnTo>
                <a:lnTo>
                  <a:pt x="1736" y="3001"/>
                </a:lnTo>
                <a:lnTo>
                  <a:pt x="1736" y="3261"/>
                </a:lnTo>
                <a:lnTo>
                  <a:pt x="3261" y="3261"/>
                </a:lnTo>
                <a:lnTo>
                  <a:pt x="3261" y="836"/>
                </a:lnTo>
                <a:lnTo>
                  <a:pt x="1736" y="836"/>
                </a:lnTo>
                <a:close/>
                <a:moveTo>
                  <a:pt x="105" y="836"/>
                </a:moveTo>
                <a:lnTo>
                  <a:pt x="105" y="3261"/>
                </a:lnTo>
                <a:lnTo>
                  <a:pt x="1630" y="3261"/>
                </a:lnTo>
                <a:lnTo>
                  <a:pt x="1630" y="3001"/>
                </a:lnTo>
                <a:lnTo>
                  <a:pt x="306" y="3001"/>
                </a:lnTo>
                <a:lnTo>
                  <a:pt x="289" y="2998"/>
                </a:lnTo>
                <a:lnTo>
                  <a:pt x="274" y="2991"/>
                </a:lnTo>
                <a:lnTo>
                  <a:pt x="263" y="2979"/>
                </a:lnTo>
                <a:lnTo>
                  <a:pt x="256" y="2964"/>
                </a:lnTo>
                <a:lnTo>
                  <a:pt x="253" y="2948"/>
                </a:lnTo>
                <a:lnTo>
                  <a:pt x="253" y="2527"/>
                </a:lnTo>
                <a:lnTo>
                  <a:pt x="256" y="2509"/>
                </a:lnTo>
                <a:lnTo>
                  <a:pt x="263" y="2495"/>
                </a:lnTo>
                <a:lnTo>
                  <a:pt x="274" y="2484"/>
                </a:lnTo>
                <a:lnTo>
                  <a:pt x="289" y="2477"/>
                </a:lnTo>
                <a:lnTo>
                  <a:pt x="306" y="2474"/>
                </a:lnTo>
                <a:lnTo>
                  <a:pt x="1630" y="2474"/>
                </a:lnTo>
                <a:lnTo>
                  <a:pt x="1630" y="2298"/>
                </a:lnTo>
                <a:lnTo>
                  <a:pt x="306" y="2298"/>
                </a:lnTo>
                <a:lnTo>
                  <a:pt x="289" y="2295"/>
                </a:lnTo>
                <a:lnTo>
                  <a:pt x="274" y="2288"/>
                </a:lnTo>
                <a:lnTo>
                  <a:pt x="263" y="2277"/>
                </a:lnTo>
                <a:lnTo>
                  <a:pt x="256" y="2261"/>
                </a:lnTo>
                <a:lnTo>
                  <a:pt x="253" y="2245"/>
                </a:lnTo>
                <a:lnTo>
                  <a:pt x="253" y="1824"/>
                </a:lnTo>
                <a:lnTo>
                  <a:pt x="256" y="1806"/>
                </a:lnTo>
                <a:lnTo>
                  <a:pt x="263" y="1792"/>
                </a:lnTo>
                <a:lnTo>
                  <a:pt x="274" y="1781"/>
                </a:lnTo>
                <a:lnTo>
                  <a:pt x="289" y="1774"/>
                </a:lnTo>
                <a:lnTo>
                  <a:pt x="306" y="1771"/>
                </a:lnTo>
                <a:lnTo>
                  <a:pt x="1630" y="1771"/>
                </a:lnTo>
                <a:lnTo>
                  <a:pt x="1630" y="1595"/>
                </a:lnTo>
                <a:lnTo>
                  <a:pt x="306" y="1595"/>
                </a:lnTo>
                <a:lnTo>
                  <a:pt x="289" y="1592"/>
                </a:lnTo>
                <a:lnTo>
                  <a:pt x="274" y="1585"/>
                </a:lnTo>
                <a:lnTo>
                  <a:pt x="263" y="1574"/>
                </a:lnTo>
                <a:lnTo>
                  <a:pt x="256" y="1560"/>
                </a:lnTo>
                <a:lnTo>
                  <a:pt x="253" y="1542"/>
                </a:lnTo>
                <a:lnTo>
                  <a:pt x="253" y="1121"/>
                </a:lnTo>
                <a:lnTo>
                  <a:pt x="256" y="1105"/>
                </a:lnTo>
                <a:lnTo>
                  <a:pt x="263" y="1089"/>
                </a:lnTo>
                <a:lnTo>
                  <a:pt x="274" y="1078"/>
                </a:lnTo>
                <a:lnTo>
                  <a:pt x="289" y="1071"/>
                </a:lnTo>
                <a:lnTo>
                  <a:pt x="306" y="1068"/>
                </a:lnTo>
                <a:lnTo>
                  <a:pt x="1630" y="1068"/>
                </a:lnTo>
                <a:lnTo>
                  <a:pt x="1630" y="836"/>
                </a:lnTo>
                <a:lnTo>
                  <a:pt x="105" y="836"/>
                </a:lnTo>
                <a:close/>
                <a:moveTo>
                  <a:pt x="1370" y="105"/>
                </a:moveTo>
                <a:lnTo>
                  <a:pt x="1370" y="521"/>
                </a:lnTo>
                <a:lnTo>
                  <a:pt x="1682" y="720"/>
                </a:lnTo>
                <a:lnTo>
                  <a:pt x="1968" y="522"/>
                </a:lnTo>
                <a:lnTo>
                  <a:pt x="1968" y="105"/>
                </a:lnTo>
                <a:lnTo>
                  <a:pt x="1370" y="105"/>
                </a:lnTo>
                <a:close/>
                <a:moveTo>
                  <a:pt x="1318" y="0"/>
                </a:moveTo>
                <a:lnTo>
                  <a:pt x="2021" y="0"/>
                </a:lnTo>
                <a:lnTo>
                  <a:pt x="2037" y="3"/>
                </a:lnTo>
                <a:lnTo>
                  <a:pt x="2051" y="10"/>
                </a:lnTo>
                <a:lnTo>
                  <a:pt x="2062" y="21"/>
                </a:lnTo>
                <a:lnTo>
                  <a:pt x="2071" y="36"/>
                </a:lnTo>
                <a:lnTo>
                  <a:pt x="2073" y="53"/>
                </a:lnTo>
                <a:lnTo>
                  <a:pt x="2073" y="550"/>
                </a:lnTo>
                <a:lnTo>
                  <a:pt x="2071" y="566"/>
                </a:lnTo>
                <a:lnTo>
                  <a:pt x="2062" y="581"/>
                </a:lnTo>
                <a:lnTo>
                  <a:pt x="2050" y="593"/>
                </a:lnTo>
                <a:lnTo>
                  <a:pt x="1851" y="730"/>
                </a:lnTo>
                <a:lnTo>
                  <a:pt x="3313" y="730"/>
                </a:lnTo>
                <a:lnTo>
                  <a:pt x="3330" y="733"/>
                </a:lnTo>
                <a:lnTo>
                  <a:pt x="3345" y="741"/>
                </a:lnTo>
                <a:lnTo>
                  <a:pt x="3356" y="753"/>
                </a:lnTo>
                <a:lnTo>
                  <a:pt x="3363" y="767"/>
                </a:lnTo>
                <a:lnTo>
                  <a:pt x="3366" y="783"/>
                </a:lnTo>
                <a:lnTo>
                  <a:pt x="3366" y="3313"/>
                </a:lnTo>
                <a:lnTo>
                  <a:pt x="3363" y="3330"/>
                </a:lnTo>
                <a:lnTo>
                  <a:pt x="3356" y="3345"/>
                </a:lnTo>
                <a:lnTo>
                  <a:pt x="3345" y="3356"/>
                </a:lnTo>
                <a:lnTo>
                  <a:pt x="3330" y="3363"/>
                </a:lnTo>
                <a:lnTo>
                  <a:pt x="3313" y="3366"/>
                </a:lnTo>
                <a:lnTo>
                  <a:pt x="53" y="3366"/>
                </a:lnTo>
                <a:lnTo>
                  <a:pt x="36" y="3363"/>
                </a:lnTo>
                <a:lnTo>
                  <a:pt x="21" y="3356"/>
                </a:lnTo>
                <a:lnTo>
                  <a:pt x="10" y="3345"/>
                </a:lnTo>
                <a:lnTo>
                  <a:pt x="3" y="3330"/>
                </a:lnTo>
                <a:lnTo>
                  <a:pt x="0" y="3313"/>
                </a:lnTo>
                <a:lnTo>
                  <a:pt x="0" y="783"/>
                </a:lnTo>
                <a:lnTo>
                  <a:pt x="3" y="767"/>
                </a:lnTo>
                <a:lnTo>
                  <a:pt x="10" y="753"/>
                </a:lnTo>
                <a:lnTo>
                  <a:pt x="21" y="741"/>
                </a:lnTo>
                <a:lnTo>
                  <a:pt x="36" y="733"/>
                </a:lnTo>
                <a:lnTo>
                  <a:pt x="53" y="730"/>
                </a:lnTo>
                <a:lnTo>
                  <a:pt x="1502" y="730"/>
                </a:lnTo>
                <a:lnTo>
                  <a:pt x="1289" y="594"/>
                </a:lnTo>
                <a:lnTo>
                  <a:pt x="1279" y="585"/>
                </a:lnTo>
                <a:lnTo>
                  <a:pt x="1271" y="575"/>
                </a:lnTo>
                <a:lnTo>
                  <a:pt x="1267" y="563"/>
                </a:lnTo>
                <a:lnTo>
                  <a:pt x="1265" y="550"/>
                </a:lnTo>
                <a:lnTo>
                  <a:pt x="1265" y="53"/>
                </a:lnTo>
                <a:lnTo>
                  <a:pt x="1268" y="36"/>
                </a:lnTo>
                <a:lnTo>
                  <a:pt x="1275" y="21"/>
                </a:lnTo>
                <a:lnTo>
                  <a:pt x="1286" y="10"/>
                </a:lnTo>
                <a:lnTo>
                  <a:pt x="1301" y="3"/>
                </a:lnTo>
                <a:lnTo>
                  <a:pt x="13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65"/>
          <p:cNvSpPr>
            <a:spLocks noEditPoints="1"/>
          </p:cNvSpPr>
          <p:nvPr/>
        </p:nvSpPr>
        <p:spPr bwMode="auto">
          <a:xfrm>
            <a:off x="3456570" y="1900238"/>
            <a:ext cx="592138" cy="587375"/>
          </a:xfrm>
          <a:custGeom>
            <a:avLst/>
            <a:gdLst>
              <a:gd name="T0" fmla="*/ 371 w 3359"/>
              <a:gd name="T1" fmla="*/ 2794 h 3329"/>
              <a:gd name="T2" fmla="*/ 1206 w 3359"/>
              <a:gd name="T3" fmla="*/ 2400 h 3329"/>
              <a:gd name="T4" fmla="*/ 1086 w 3359"/>
              <a:gd name="T5" fmla="*/ 2282 h 3329"/>
              <a:gd name="T6" fmla="*/ 949 w 3359"/>
              <a:gd name="T7" fmla="*/ 2144 h 3329"/>
              <a:gd name="T8" fmla="*/ 2375 w 3359"/>
              <a:gd name="T9" fmla="*/ 2147 h 3329"/>
              <a:gd name="T10" fmla="*/ 2599 w 3359"/>
              <a:gd name="T11" fmla="*/ 3078 h 3329"/>
              <a:gd name="T12" fmla="*/ 2250 w 3359"/>
              <a:gd name="T13" fmla="*/ 2680 h 3329"/>
              <a:gd name="T14" fmla="*/ 2741 w 3359"/>
              <a:gd name="T15" fmla="*/ 2216 h 3329"/>
              <a:gd name="T16" fmla="*/ 2832 w 3359"/>
              <a:gd name="T17" fmla="*/ 2045 h 3329"/>
              <a:gd name="T18" fmla="*/ 765 w 3359"/>
              <a:gd name="T19" fmla="*/ 1961 h 3329"/>
              <a:gd name="T20" fmla="*/ 1060 w 3359"/>
              <a:gd name="T21" fmla="*/ 2107 h 3329"/>
              <a:gd name="T22" fmla="*/ 1263 w 3359"/>
              <a:gd name="T23" fmla="*/ 2062 h 3329"/>
              <a:gd name="T24" fmla="*/ 1299 w 3359"/>
              <a:gd name="T25" fmla="*/ 1951 h 3329"/>
              <a:gd name="T26" fmla="*/ 1457 w 3359"/>
              <a:gd name="T27" fmla="*/ 1551 h 3329"/>
              <a:gd name="T28" fmla="*/ 1739 w 3359"/>
              <a:gd name="T29" fmla="*/ 1586 h 3329"/>
              <a:gd name="T30" fmla="*/ 1776 w 3359"/>
              <a:gd name="T31" fmla="*/ 1475 h 3329"/>
              <a:gd name="T32" fmla="*/ 2146 w 3359"/>
              <a:gd name="T33" fmla="*/ 699 h 3329"/>
              <a:gd name="T34" fmla="*/ 2939 w 3359"/>
              <a:gd name="T35" fmla="*/ 335 h 3329"/>
              <a:gd name="T36" fmla="*/ 1137 w 3359"/>
              <a:gd name="T37" fmla="*/ 602 h 3329"/>
              <a:gd name="T38" fmla="*/ 692 w 3359"/>
              <a:gd name="T39" fmla="*/ 1098 h 3329"/>
              <a:gd name="T40" fmla="*/ 617 w 3359"/>
              <a:gd name="T41" fmla="*/ 1098 h 3329"/>
              <a:gd name="T42" fmla="*/ 1013 w 3359"/>
              <a:gd name="T43" fmla="*/ 1182 h 3329"/>
              <a:gd name="T44" fmla="*/ 904 w 3359"/>
              <a:gd name="T45" fmla="*/ 0 h 3329"/>
              <a:gd name="T46" fmla="*/ 1414 w 3359"/>
              <a:gd name="T47" fmla="*/ 482 h 3329"/>
              <a:gd name="T48" fmla="*/ 1372 w 3359"/>
              <a:gd name="T49" fmla="*/ 970 h 3329"/>
              <a:gd name="T50" fmla="*/ 2035 w 3359"/>
              <a:gd name="T51" fmla="*/ 737 h 3329"/>
              <a:gd name="T52" fmla="*/ 2035 w 3359"/>
              <a:gd name="T53" fmla="*/ 663 h 3329"/>
              <a:gd name="T54" fmla="*/ 2821 w 3359"/>
              <a:gd name="T55" fmla="*/ 118 h 3329"/>
              <a:gd name="T56" fmla="*/ 3039 w 3359"/>
              <a:gd name="T57" fmla="*/ 286 h 3329"/>
              <a:gd name="T58" fmla="*/ 2852 w 3359"/>
              <a:gd name="T59" fmla="*/ 781 h 3329"/>
              <a:gd name="T60" fmla="*/ 2493 w 3359"/>
              <a:gd name="T61" fmla="*/ 1141 h 3329"/>
              <a:gd name="T62" fmla="*/ 2431 w 3359"/>
              <a:gd name="T63" fmla="*/ 1132 h 3329"/>
              <a:gd name="T64" fmla="*/ 2389 w 3359"/>
              <a:gd name="T65" fmla="*/ 1986 h 3329"/>
              <a:gd name="T66" fmla="*/ 2876 w 3359"/>
              <a:gd name="T67" fmla="*/ 1945 h 3329"/>
              <a:gd name="T68" fmla="*/ 3359 w 3359"/>
              <a:gd name="T69" fmla="*/ 2453 h 3329"/>
              <a:gd name="T70" fmla="*/ 3117 w 3359"/>
              <a:gd name="T71" fmla="*/ 2695 h 3329"/>
              <a:gd name="T72" fmla="*/ 2372 w 3359"/>
              <a:gd name="T73" fmla="*/ 2703 h 3329"/>
              <a:gd name="T74" fmla="*/ 2720 w 3359"/>
              <a:gd name="T75" fmla="*/ 3102 h 3329"/>
              <a:gd name="T76" fmla="*/ 2476 w 3359"/>
              <a:gd name="T77" fmla="*/ 3329 h 3329"/>
              <a:gd name="T78" fmla="*/ 1974 w 3359"/>
              <a:gd name="T79" fmla="*/ 2846 h 3329"/>
              <a:gd name="T80" fmla="*/ 2016 w 3359"/>
              <a:gd name="T81" fmla="*/ 2359 h 3329"/>
              <a:gd name="T82" fmla="*/ 1435 w 3359"/>
              <a:gd name="T83" fmla="*/ 2086 h 3329"/>
              <a:gd name="T84" fmla="*/ 1328 w 3359"/>
              <a:gd name="T85" fmla="*/ 2421 h 3329"/>
              <a:gd name="T86" fmla="*/ 1324 w 3359"/>
              <a:gd name="T87" fmla="*/ 2429 h 3329"/>
              <a:gd name="T88" fmla="*/ 704 w 3359"/>
              <a:gd name="T89" fmla="*/ 3051 h 3329"/>
              <a:gd name="T90" fmla="*/ 698 w 3359"/>
              <a:gd name="T91" fmla="*/ 3056 h 3329"/>
              <a:gd name="T92" fmla="*/ 501 w 3359"/>
              <a:gd name="T93" fmla="*/ 3164 h 3329"/>
              <a:gd name="T94" fmla="*/ 15 w 3359"/>
              <a:gd name="T95" fmla="*/ 2714 h 3329"/>
              <a:gd name="T96" fmla="*/ 6 w 3359"/>
              <a:gd name="T97" fmla="*/ 2652 h 3329"/>
              <a:gd name="T98" fmla="*/ 108 w 3359"/>
              <a:gd name="T99" fmla="*/ 2470 h 3329"/>
              <a:gd name="T100" fmla="*/ 115 w 3359"/>
              <a:gd name="T101" fmla="*/ 2462 h 3329"/>
              <a:gd name="T102" fmla="*/ 729 w 3359"/>
              <a:gd name="T103" fmla="*/ 1849 h 3329"/>
              <a:gd name="T104" fmla="*/ 741 w 3359"/>
              <a:gd name="T105" fmla="*/ 1841 h 3329"/>
              <a:gd name="T106" fmla="*/ 1022 w 3359"/>
              <a:gd name="T107" fmla="*/ 1720 h 3329"/>
              <a:gd name="T108" fmla="*/ 1141 w 3359"/>
              <a:gd name="T109" fmla="*/ 1793 h 3329"/>
              <a:gd name="T110" fmla="*/ 988 w 3359"/>
              <a:gd name="T111" fmla="*/ 1349 h 3329"/>
              <a:gd name="T112" fmla="*/ 510 w 3359"/>
              <a:gd name="T113" fmla="*/ 1383 h 3329"/>
              <a:gd name="T114" fmla="*/ 29 w 3359"/>
              <a:gd name="T115" fmla="*/ 875 h 3329"/>
              <a:gd name="T116" fmla="*/ 270 w 3359"/>
              <a:gd name="T117" fmla="*/ 633 h 3329"/>
              <a:gd name="T118" fmla="*/ 1016 w 3359"/>
              <a:gd name="T119" fmla="*/ 626 h 3329"/>
              <a:gd name="T120" fmla="*/ 667 w 3359"/>
              <a:gd name="T121" fmla="*/ 226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9" h="3329">
                <a:moveTo>
                  <a:pt x="163" y="2586"/>
                </a:moveTo>
                <a:lnTo>
                  <a:pt x="117" y="2669"/>
                </a:lnTo>
                <a:lnTo>
                  <a:pt x="497" y="3048"/>
                </a:lnTo>
                <a:lnTo>
                  <a:pt x="579" y="3002"/>
                </a:lnTo>
                <a:lnTo>
                  <a:pt x="371" y="2794"/>
                </a:lnTo>
                <a:lnTo>
                  <a:pt x="163" y="2586"/>
                </a:lnTo>
                <a:close/>
                <a:moveTo>
                  <a:pt x="1161" y="2357"/>
                </a:moveTo>
                <a:lnTo>
                  <a:pt x="621" y="2896"/>
                </a:lnTo>
                <a:lnTo>
                  <a:pt x="666" y="2940"/>
                </a:lnTo>
                <a:lnTo>
                  <a:pt x="1206" y="2400"/>
                </a:lnTo>
                <a:lnTo>
                  <a:pt x="1161" y="2357"/>
                </a:lnTo>
                <a:close/>
                <a:moveTo>
                  <a:pt x="1022" y="2218"/>
                </a:moveTo>
                <a:lnTo>
                  <a:pt x="483" y="2757"/>
                </a:lnTo>
                <a:lnTo>
                  <a:pt x="548" y="2821"/>
                </a:lnTo>
                <a:lnTo>
                  <a:pt x="1086" y="2282"/>
                </a:lnTo>
                <a:lnTo>
                  <a:pt x="1022" y="2218"/>
                </a:lnTo>
                <a:close/>
                <a:moveTo>
                  <a:pt x="884" y="2079"/>
                </a:moveTo>
                <a:lnTo>
                  <a:pt x="345" y="2619"/>
                </a:lnTo>
                <a:lnTo>
                  <a:pt x="409" y="2683"/>
                </a:lnTo>
                <a:lnTo>
                  <a:pt x="949" y="2144"/>
                </a:lnTo>
                <a:lnTo>
                  <a:pt x="884" y="2079"/>
                </a:lnTo>
                <a:close/>
                <a:moveTo>
                  <a:pt x="2832" y="2045"/>
                </a:moveTo>
                <a:lnTo>
                  <a:pt x="2440" y="2080"/>
                </a:lnTo>
                <a:lnTo>
                  <a:pt x="2375" y="2147"/>
                </a:lnTo>
                <a:lnTo>
                  <a:pt x="2375" y="2147"/>
                </a:lnTo>
                <a:lnTo>
                  <a:pt x="2177" y="2344"/>
                </a:lnTo>
                <a:lnTo>
                  <a:pt x="2110" y="2410"/>
                </a:lnTo>
                <a:lnTo>
                  <a:pt x="2075" y="2802"/>
                </a:lnTo>
                <a:lnTo>
                  <a:pt x="2476" y="3203"/>
                </a:lnTo>
                <a:lnTo>
                  <a:pt x="2599" y="3078"/>
                </a:lnTo>
                <a:lnTo>
                  <a:pt x="2260" y="2740"/>
                </a:lnTo>
                <a:lnTo>
                  <a:pt x="2250" y="2727"/>
                </a:lnTo>
                <a:lnTo>
                  <a:pt x="2246" y="2711"/>
                </a:lnTo>
                <a:lnTo>
                  <a:pt x="2246" y="2695"/>
                </a:lnTo>
                <a:lnTo>
                  <a:pt x="2250" y="2680"/>
                </a:lnTo>
                <a:lnTo>
                  <a:pt x="2260" y="2665"/>
                </a:lnTo>
                <a:lnTo>
                  <a:pt x="2696" y="2230"/>
                </a:lnTo>
                <a:lnTo>
                  <a:pt x="2709" y="2221"/>
                </a:lnTo>
                <a:lnTo>
                  <a:pt x="2724" y="2216"/>
                </a:lnTo>
                <a:lnTo>
                  <a:pt x="2741" y="2216"/>
                </a:lnTo>
                <a:lnTo>
                  <a:pt x="2756" y="2221"/>
                </a:lnTo>
                <a:lnTo>
                  <a:pt x="2770" y="2230"/>
                </a:lnTo>
                <a:lnTo>
                  <a:pt x="3109" y="2570"/>
                </a:lnTo>
                <a:lnTo>
                  <a:pt x="3232" y="2445"/>
                </a:lnTo>
                <a:lnTo>
                  <a:pt x="2832" y="2045"/>
                </a:lnTo>
                <a:close/>
                <a:moveTo>
                  <a:pt x="765" y="1961"/>
                </a:moveTo>
                <a:lnTo>
                  <a:pt x="225" y="2499"/>
                </a:lnTo>
                <a:lnTo>
                  <a:pt x="270" y="2544"/>
                </a:lnTo>
                <a:lnTo>
                  <a:pt x="810" y="2005"/>
                </a:lnTo>
                <a:lnTo>
                  <a:pt x="765" y="1961"/>
                </a:lnTo>
                <a:close/>
                <a:moveTo>
                  <a:pt x="1030" y="1830"/>
                </a:moveTo>
                <a:lnTo>
                  <a:pt x="857" y="1904"/>
                </a:lnTo>
                <a:lnTo>
                  <a:pt x="921" y="1968"/>
                </a:lnTo>
                <a:lnTo>
                  <a:pt x="1059" y="2106"/>
                </a:lnTo>
                <a:lnTo>
                  <a:pt x="1060" y="2107"/>
                </a:lnTo>
                <a:lnTo>
                  <a:pt x="1060" y="2107"/>
                </a:lnTo>
                <a:lnTo>
                  <a:pt x="1199" y="2246"/>
                </a:lnTo>
                <a:lnTo>
                  <a:pt x="1262" y="2309"/>
                </a:lnTo>
                <a:lnTo>
                  <a:pt x="1336" y="2135"/>
                </a:lnTo>
                <a:lnTo>
                  <a:pt x="1263" y="2062"/>
                </a:lnTo>
                <a:lnTo>
                  <a:pt x="1104" y="1904"/>
                </a:lnTo>
                <a:lnTo>
                  <a:pt x="1030" y="1830"/>
                </a:lnTo>
                <a:close/>
                <a:moveTo>
                  <a:pt x="1420" y="1662"/>
                </a:moveTo>
                <a:lnTo>
                  <a:pt x="1216" y="1866"/>
                </a:lnTo>
                <a:lnTo>
                  <a:pt x="1299" y="1951"/>
                </a:lnTo>
                <a:lnTo>
                  <a:pt x="1503" y="1747"/>
                </a:lnTo>
                <a:lnTo>
                  <a:pt x="1420" y="1662"/>
                </a:lnTo>
                <a:close/>
                <a:moveTo>
                  <a:pt x="1248" y="1096"/>
                </a:moveTo>
                <a:lnTo>
                  <a:pt x="1125" y="1219"/>
                </a:lnTo>
                <a:lnTo>
                  <a:pt x="1457" y="1551"/>
                </a:lnTo>
                <a:lnTo>
                  <a:pt x="1616" y="1709"/>
                </a:lnTo>
                <a:lnTo>
                  <a:pt x="2139" y="2233"/>
                </a:lnTo>
                <a:lnTo>
                  <a:pt x="2262" y="2109"/>
                </a:lnTo>
                <a:lnTo>
                  <a:pt x="1739" y="1586"/>
                </a:lnTo>
                <a:lnTo>
                  <a:pt x="1739" y="1586"/>
                </a:lnTo>
                <a:lnTo>
                  <a:pt x="1581" y="1428"/>
                </a:lnTo>
                <a:lnTo>
                  <a:pt x="1248" y="1096"/>
                </a:lnTo>
                <a:close/>
                <a:moveTo>
                  <a:pt x="2190" y="893"/>
                </a:moveTo>
                <a:lnTo>
                  <a:pt x="1692" y="1390"/>
                </a:lnTo>
                <a:lnTo>
                  <a:pt x="1776" y="1475"/>
                </a:lnTo>
                <a:lnTo>
                  <a:pt x="2275" y="976"/>
                </a:lnTo>
                <a:lnTo>
                  <a:pt x="2190" y="893"/>
                </a:lnTo>
                <a:close/>
                <a:moveTo>
                  <a:pt x="2833" y="228"/>
                </a:moveTo>
                <a:lnTo>
                  <a:pt x="2439" y="408"/>
                </a:lnTo>
                <a:lnTo>
                  <a:pt x="2146" y="699"/>
                </a:lnTo>
                <a:lnTo>
                  <a:pt x="2228" y="782"/>
                </a:lnTo>
                <a:lnTo>
                  <a:pt x="2386" y="940"/>
                </a:lnTo>
                <a:lnTo>
                  <a:pt x="2467" y="1021"/>
                </a:lnTo>
                <a:lnTo>
                  <a:pt x="2760" y="729"/>
                </a:lnTo>
                <a:lnTo>
                  <a:pt x="2939" y="335"/>
                </a:lnTo>
                <a:lnTo>
                  <a:pt x="2833" y="228"/>
                </a:lnTo>
                <a:close/>
                <a:moveTo>
                  <a:pt x="912" y="126"/>
                </a:moveTo>
                <a:lnTo>
                  <a:pt x="788" y="250"/>
                </a:lnTo>
                <a:lnTo>
                  <a:pt x="1127" y="589"/>
                </a:lnTo>
                <a:lnTo>
                  <a:pt x="1137" y="602"/>
                </a:lnTo>
                <a:lnTo>
                  <a:pt x="1141" y="618"/>
                </a:lnTo>
                <a:lnTo>
                  <a:pt x="1141" y="634"/>
                </a:lnTo>
                <a:lnTo>
                  <a:pt x="1137" y="649"/>
                </a:lnTo>
                <a:lnTo>
                  <a:pt x="1127" y="663"/>
                </a:lnTo>
                <a:lnTo>
                  <a:pt x="692" y="1098"/>
                </a:lnTo>
                <a:lnTo>
                  <a:pt x="678" y="1108"/>
                </a:lnTo>
                <a:lnTo>
                  <a:pt x="663" y="1113"/>
                </a:lnTo>
                <a:lnTo>
                  <a:pt x="647" y="1113"/>
                </a:lnTo>
                <a:lnTo>
                  <a:pt x="631" y="1108"/>
                </a:lnTo>
                <a:lnTo>
                  <a:pt x="617" y="1098"/>
                </a:lnTo>
                <a:lnTo>
                  <a:pt x="278" y="759"/>
                </a:lnTo>
                <a:lnTo>
                  <a:pt x="155" y="883"/>
                </a:lnTo>
                <a:lnTo>
                  <a:pt x="556" y="1283"/>
                </a:lnTo>
                <a:lnTo>
                  <a:pt x="948" y="1248"/>
                </a:lnTo>
                <a:lnTo>
                  <a:pt x="1013" y="1182"/>
                </a:lnTo>
                <a:lnTo>
                  <a:pt x="1211" y="985"/>
                </a:lnTo>
                <a:lnTo>
                  <a:pt x="1277" y="918"/>
                </a:lnTo>
                <a:lnTo>
                  <a:pt x="1313" y="527"/>
                </a:lnTo>
                <a:lnTo>
                  <a:pt x="912" y="126"/>
                </a:lnTo>
                <a:close/>
                <a:moveTo>
                  <a:pt x="904" y="0"/>
                </a:moveTo>
                <a:lnTo>
                  <a:pt x="920" y="0"/>
                </a:lnTo>
                <a:lnTo>
                  <a:pt x="935" y="5"/>
                </a:lnTo>
                <a:lnTo>
                  <a:pt x="949" y="15"/>
                </a:lnTo>
                <a:lnTo>
                  <a:pt x="1405" y="470"/>
                </a:lnTo>
                <a:lnTo>
                  <a:pt x="1414" y="482"/>
                </a:lnTo>
                <a:lnTo>
                  <a:pt x="1419" y="496"/>
                </a:lnTo>
                <a:lnTo>
                  <a:pt x="1420" y="512"/>
                </a:lnTo>
                <a:lnTo>
                  <a:pt x="1380" y="947"/>
                </a:lnTo>
                <a:lnTo>
                  <a:pt x="1377" y="959"/>
                </a:lnTo>
                <a:lnTo>
                  <a:pt x="1372" y="970"/>
                </a:lnTo>
                <a:lnTo>
                  <a:pt x="1365" y="980"/>
                </a:lnTo>
                <a:lnTo>
                  <a:pt x="1323" y="1021"/>
                </a:lnTo>
                <a:lnTo>
                  <a:pt x="1618" y="1316"/>
                </a:lnTo>
                <a:lnTo>
                  <a:pt x="2117" y="819"/>
                </a:lnTo>
                <a:lnTo>
                  <a:pt x="2035" y="737"/>
                </a:lnTo>
                <a:lnTo>
                  <a:pt x="2025" y="724"/>
                </a:lnTo>
                <a:lnTo>
                  <a:pt x="2020" y="707"/>
                </a:lnTo>
                <a:lnTo>
                  <a:pt x="2020" y="692"/>
                </a:lnTo>
                <a:lnTo>
                  <a:pt x="2025" y="676"/>
                </a:lnTo>
                <a:lnTo>
                  <a:pt x="2035" y="663"/>
                </a:lnTo>
                <a:lnTo>
                  <a:pt x="2370" y="326"/>
                </a:lnTo>
                <a:lnTo>
                  <a:pt x="2376" y="322"/>
                </a:lnTo>
                <a:lnTo>
                  <a:pt x="2381" y="319"/>
                </a:lnTo>
                <a:lnTo>
                  <a:pt x="2386" y="316"/>
                </a:lnTo>
                <a:lnTo>
                  <a:pt x="2821" y="118"/>
                </a:lnTo>
                <a:lnTo>
                  <a:pt x="2838" y="113"/>
                </a:lnTo>
                <a:lnTo>
                  <a:pt x="2853" y="114"/>
                </a:lnTo>
                <a:lnTo>
                  <a:pt x="2867" y="119"/>
                </a:lnTo>
                <a:lnTo>
                  <a:pt x="2880" y="128"/>
                </a:lnTo>
                <a:lnTo>
                  <a:pt x="3039" y="286"/>
                </a:lnTo>
                <a:lnTo>
                  <a:pt x="3049" y="300"/>
                </a:lnTo>
                <a:lnTo>
                  <a:pt x="3054" y="315"/>
                </a:lnTo>
                <a:lnTo>
                  <a:pt x="3054" y="330"/>
                </a:lnTo>
                <a:lnTo>
                  <a:pt x="3050" y="346"/>
                </a:lnTo>
                <a:lnTo>
                  <a:pt x="2852" y="781"/>
                </a:lnTo>
                <a:lnTo>
                  <a:pt x="2849" y="786"/>
                </a:lnTo>
                <a:lnTo>
                  <a:pt x="2845" y="791"/>
                </a:lnTo>
                <a:lnTo>
                  <a:pt x="2841" y="796"/>
                </a:lnTo>
                <a:lnTo>
                  <a:pt x="2504" y="1132"/>
                </a:lnTo>
                <a:lnTo>
                  <a:pt x="2493" y="1141"/>
                </a:lnTo>
                <a:lnTo>
                  <a:pt x="2481" y="1146"/>
                </a:lnTo>
                <a:lnTo>
                  <a:pt x="2467" y="1148"/>
                </a:lnTo>
                <a:lnTo>
                  <a:pt x="2454" y="1146"/>
                </a:lnTo>
                <a:lnTo>
                  <a:pt x="2442" y="1141"/>
                </a:lnTo>
                <a:lnTo>
                  <a:pt x="2431" y="1132"/>
                </a:lnTo>
                <a:lnTo>
                  <a:pt x="2349" y="1051"/>
                </a:lnTo>
                <a:lnTo>
                  <a:pt x="1850" y="1549"/>
                </a:lnTo>
                <a:lnTo>
                  <a:pt x="2337" y="2036"/>
                </a:lnTo>
                <a:lnTo>
                  <a:pt x="2379" y="1993"/>
                </a:lnTo>
                <a:lnTo>
                  <a:pt x="2389" y="1986"/>
                </a:lnTo>
                <a:lnTo>
                  <a:pt x="2400" y="1980"/>
                </a:lnTo>
                <a:lnTo>
                  <a:pt x="2411" y="1978"/>
                </a:lnTo>
                <a:lnTo>
                  <a:pt x="2847" y="1939"/>
                </a:lnTo>
                <a:lnTo>
                  <a:pt x="2862" y="1940"/>
                </a:lnTo>
                <a:lnTo>
                  <a:pt x="2876" y="1945"/>
                </a:lnTo>
                <a:lnTo>
                  <a:pt x="2889" y="1954"/>
                </a:lnTo>
                <a:lnTo>
                  <a:pt x="3345" y="2409"/>
                </a:lnTo>
                <a:lnTo>
                  <a:pt x="3354" y="2422"/>
                </a:lnTo>
                <a:lnTo>
                  <a:pt x="3359" y="2438"/>
                </a:lnTo>
                <a:lnTo>
                  <a:pt x="3359" y="2453"/>
                </a:lnTo>
                <a:lnTo>
                  <a:pt x="3354" y="2469"/>
                </a:lnTo>
                <a:lnTo>
                  <a:pt x="3344" y="2483"/>
                </a:lnTo>
                <a:lnTo>
                  <a:pt x="3146" y="2681"/>
                </a:lnTo>
                <a:lnTo>
                  <a:pt x="3132" y="2691"/>
                </a:lnTo>
                <a:lnTo>
                  <a:pt x="3117" y="2695"/>
                </a:lnTo>
                <a:lnTo>
                  <a:pt x="3101" y="2695"/>
                </a:lnTo>
                <a:lnTo>
                  <a:pt x="3086" y="2691"/>
                </a:lnTo>
                <a:lnTo>
                  <a:pt x="3072" y="2681"/>
                </a:lnTo>
                <a:lnTo>
                  <a:pt x="2733" y="2342"/>
                </a:lnTo>
                <a:lnTo>
                  <a:pt x="2372" y="2703"/>
                </a:lnTo>
                <a:lnTo>
                  <a:pt x="2710" y="3042"/>
                </a:lnTo>
                <a:lnTo>
                  <a:pt x="2720" y="3055"/>
                </a:lnTo>
                <a:lnTo>
                  <a:pt x="2725" y="3071"/>
                </a:lnTo>
                <a:lnTo>
                  <a:pt x="2725" y="3086"/>
                </a:lnTo>
                <a:lnTo>
                  <a:pt x="2720" y="3102"/>
                </a:lnTo>
                <a:lnTo>
                  <a:pt x="2710" y="3116"/>
                </a:lnTo>
                <a:lnTo>
                  <a:pt x="2512" y="3314"/>
                </a:lnTo>
                <a:lnTo>
                  <a:pt x="2501" y="3322"/>
                </a:lnTo>
                <a:lnTo>
                  <a:pt x="2489" y="3327"/>
                </a:lnTo>
                <a:lnTo>
                  <a:pt x="2476" y="3329"/>
                </a:lnTo>
                <a:lnTo>
                  <a:pt x="2462" y="3327"/>
                </a:lnTo>
                <a:lnTo>
                  <a:pt x="2450" y="3322"/>
                </a:lnTo>
                <a:lnTo>
                  <a:pt x="2439" y="3314"/>
                </a:lnTo>
                <a:lnTo>
                  <a:pt x="1983" y="2859"/>
                </a:lnTo>
                <a:lnTo>
                  <a:pt x="1974" y="2846"/>
                </a:lnTo>
                <a:lnTo>
                  <a:pt x="1969" y="2832"/>
                </a:lnTo>
                <a:lnTo>
                  <a:pt x="1968" y="2816"/>
                </a:lnTo>
                <a:lnTo>
                  <a:pt x="2007" y="2382"/>
                </a:lnTo>
                <a:lnTo>
                  <a:pt x="2010" y="2370"/>
                </a:lnTo>
                <a:lnTo>
                  <a:pt x="2016" y="2359"/>
                </a:lnTo>
                <a:lnTo>
                  <a:pt x="2023" y="2349"/>
                </a:lnTo>
                <a:lnTo>
                  <a:pt x="2064" y="2308"/>
                </a:lnTo>
                <a:lnTo>
                  <a:pt x="1578" y="1820"/>
                </a:lnTo>
                <a:lnTo>
                  <a:pt x="1374" y="2025"/>
                </a:lnTo>
                <a:lnTo>
                  <a:pt x="1435" y="2086"/>
                </a:lnTo>
                <a:lnTo>
                  <a:pt x="1445" y="2100"/>
                </a:lnTo>
                <a:lnTo>
                  <a:pt x="1450" y="2114"/>
                </a:lnTo>
                <a:lnTo>
                  <a:pt x="1450" y="2129"/>
                </a:lnTo>
                <a:lnTo>
                  <a:pt x="1446" y="2145"/>
                </a:lnTo>
                <a:lnTo>
                  <a:pt x="1328" y="2421"/>
                </a:lnTo>
                <a:lnTo>
                  <a:pt x="1328" y="2421"/>
                </a:lnTo>
                <a:lnTo>
                  <a:pt x="1328" y="2422"/>
                </a:lnTo>
                <a:lnTo>
                  <a:pt x="1328" y="2422"/>
                </a:lnTo>
                <a:lnTo>
                  <a:pt x="1325" y="2428"/>
                </a:lnTo>
                <a:lnTo>
                  <a:pt x="1324" y="2429"/>
                </a:lnTo>
                <a:lnTo>
                  <a:pt x="1321" y="2434"/>
                </a:lnTo>
                <a:lnTo>
                  <a:pt x="1320" y="2434"/>
                </a:lnTo>
                <a:lnTo>
                  <a:pt x="1319" y="2436"/>
                </a:lnTo>
                <a:lnTo>
                  <a:pt x="1317" y="2438"/>
                </a:lnTo>
                <a:lnTo>
                  <a:pt x="704" y="3051"/>
                </a:lnTo>
                <a:lnTo>
                  <a:pt x="704" y="3051"/>
                </a:lnTo>
                <a:lnTo>
                  <a:pt x="703" y="3051"/>
                </a:lnTo>
                <a:lnTo>
                  <a:pt x="702" y="3052"/>
                </a:lnTo>
                <a:lnTo>
                  <a:pt x="700" y="3055"/>
                </a:lnTo>
                <a:lnTo>
                  <a:pt x="698" y="3056"/>
                </a:lnTo>
                <a:lnTo>
                  <a:pt x="696" y="3058"/>
                </a:lnTo>
                <a:lnTo>
                  <a:pt x="693" y="3059"/>
                </a:lnTo>
                <a:lnTo>
                  <a:pt x="692" y="3060"/>
                </a:lnTo>
                <a:lnTo>
                  <a:pt x="513" y="3159"/>
                </a:lnTo>
                <a:lnTo>
                  <a:pt x="501" y="3164"/>
                </a:lnTo>
                <a:lnTo>
                  <a:pt x="488" y="3165"/>
                </a:lnTo>
                <a:lnTo>
                  <a:pt x="474" y="3164"/>
                </a:lnTo>
                <a:lnTo>
                  <a:pt x="462" y="3159"/>
                </a:lnTo>
                <a:lnTo>
                  <a:pt x="451" y="3150"/>
                </a:lnTo>
                <a:lnTo>
                  <a:pt x="15" y="2714"/>
                </a:lnTo>
                <a:lnTo>
                  <a:pt x="7" y="2704"/>
                </a:lnTo>
                <a:lnTo>
                  <a:pt x="2" y="2692"/>
                </a:lnTo>
                <a:lnTo>
                  <a:pt x="0" y="2679"/>
                </a:lnTo>
                <a:lnTo>
                  <a:pt x="2" y="2665"/>
                </a:lnTo>
                <a:lnTo>
                  <a:pt x="6" y="2652"/>
                </a:lnTo>
                <a:lnTo>
                  <a:pt x="105" y="2476"/>
                </a:lnTo>
                <a:lnTo>
                  <a:pt x="105" y="2475"/>
                </a:lnTo>
                <a:lnTo>
                  <a:pt x="106" y="2474"/>
                </a:lnTo>
                <a:lnTo>
                  <a:pt x="106" y="2473"/>
                </a:lnTo>
                <a:lnTo>
                  <a:pt x="108" y="2470"/>
                </a:lnTo>
                <a:lnTo>
                  <a:pt x="109" y="2468"/>
                </a:lnTo>
                <a:lnTo>
                  <a:pt x="111" y="2467"/>
                </a:lnTo>
                <a:lnTo>
                  <a:pt x="113" y="2464"/>
                </a:lnTo>
                <a:lnTo>
                  <a:pt x="114" y="2463"/>
                </a:lnTo>
                <a:lnTo>
                  <a:pt x="115" y="2462"/>
                </a:lnTo>
                <a:lnTo>
                  <a:pt x="115" y="2462"/>
                </a:lnTo>
                <a:lnTo>
                  <a:pt x="727" y="1850"/>
                </a:lnTo>
                <a:lnTo>
                  <a:pt x="727" y="1850"/>
                </a:lnTo>
                <a:lnTo>
                  <a:pt x="728" y="1849"/>
                </a:lnTo>
                <a:lnTo>
                  <a:pt x="729" y="1849"/>
                </a:lnTo>
                <a:lnTo>
                  <a:pt x="731" y="1846"/>
                </a:lnTo>
                <a:lnTo>
                  <a:pt x="733" y="1845"/>
                </a:lnTo>
                <a:lnTo>
                  <a:pt x="735" y="1843"/>
                </a:lnTo>
                <a:lnTo>
                  <a:pt x="738" y="1842"/>
                </a:lnTo>
                <a:lnTo>
                  <a:pt x="741" y="1841"/>
                </a:lnTo>
                <a:lnTo>
                  <a:pt x="744" y="1839"/>
                </a:lnTo>
                <a:lnTo>
                  <a:pt x="745" y="1839"/>
                </a:lnTo>
                <a:lnTo>
                  <a:pt x="746" y="1838"/>
                </a:lnTo>
                <a:lnTo>
                  <a:pt x="746" y="1838"/>
                </a:lnTo>
                <a:lnTo>
                  <a:pt x="1022" y="1720"/>
                </a:lnTo>
                <a:lnTo>
                  <a:pt x="1036" y="1715"/>
                </a:lnTo>
                <a:lnTo>
                  <a:pt x="1053" y="1716"/>
                </a:lnTo>
                <a:lnTo>
                  <a:pt x="1067" y="1722"/>
                </a:lnTo>
                <a:lnTo>
                  <a:pt x="1079" y="1731"/>
                </a:lnTo>
                <a:lnTo>
                  <a:pt x="1141" y="1793"/>
                </a:lnTo>
                <a:lnTo>
                  <a:pt x="1345" y="1588"/>
                </a:lnTo>
                <a:lnTo>
                  <a:pt x="1051" y="1293"/>
                </a:lnTo>
                <a:lnTo>
                  <a:pt x="1009" y="1335"/>
                </a:lnTo>
                <a:lnTo>
                  <a:pt x="999" y="1343"/>
                </a:lnTo>
                <a:lnTo>
                  <a:pt x="988" y="1349"/>
                </a:lnTo>
                <a:lnTo>
                  <a:pt x="976" y="1351"/>
                </a:lnTo>
                <a:lnTo>
                  <a:pt x="541" y="1390"/>
                </a:lnTo>
                <a:lnTo>
                  <a:pt x="536" y="1390"/>
                </a:lnTo>
                <a:lnTo>
                  <a:pt x="522" y="1388"/>
                </a:lnTo>
                <a:lnTo>
                  <a:pt x="510" y="1383"/>
                </a:lnTo>
                <a:lnTo>
                  <a:pt x="499" y="1375"/>
                </a:lnTo>
                <a:lnTo>
                  <a:pt x="44" y="920"/>
                </a:lnTo>
                <a:lnTo>
                  <a:pt x="34" y="906"/>
                </a:lnTo>
                <a:lnTo>
                  <a:pt x="29" y="891"/>
                </a:lnTo>
                <a:lnTo>
                  <a:pt x="29" y="875"/>
                </a:lnTo>
                <a:lnTo>
                  <a:pt x="34" y="859"/>
                </a:lnTo>
                <a:lnTo>
                  <a:pt x="44" y="846"/>
                </a:lnTo>
                <a:lnTo>
                  <a:pt x="242" y="648"/>
                </a:lnTo>
                <a:lnTo>
                  <a:pt x="255" y="638"/>
                </a:lnTo>
                <a:lnTo>
                  <a:pt x="270" y="633"/>
                </a:lnTo>
                <a:lnTo>
                  <a:pt x="287" y="633"/>
                </a:lnTo>
                <a:lnTo>
                  <a:pt x="302" y="638"/>
                </a:lnTo>
                <a:lnTo>
                  <a:pt x="315" y="648"/>
                </a:lnTo>
                <a:lnTo>
                  <a:pt x="655" y="987"/>
                </a:lnTo>
                <a:lnTo>
                  <a:pt x="1016" y="626"/>
                </a:lnTo>
                <a:lnTo>
                  <a:pt x="677" y="287"/>
                </a:lnTo>
                <a:lnTo>
                  <a:pt x="667" y="273"/>
                </a:lnTo>
                <a:lnTo>
                  <a:pt x="662" y="258"/>
                </a:lnTo>
                <a:lnTo>
                  <a:pt x="662" y="242"/>
                </a:lnTo>
                <a:lnTo>
                  <a:pt x="667" y="226"/>
                </a:lnTo>
                <a:lnTo>
                  <a:pt x="677" y="213"/>
                </a:lnTo>
                <a:lnTo>
                  <a:pt x="875" y="15"/>
                </a:lnTo>
                <a:lnTo>
                  <a:pt x="888" y="5"/>
                </a:lnTo>
                <a:lnTo>
                  <a:pt x="9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2520283" y="1903413"/>
            <a:ext cx="593725" cy="581025"/>
            <a:chOff x="2493963" y="1903413"/>
            <a:chExt cx="5937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2797176" y="1941513"/>
              <a:ext cx="109538" cy="109538"/>
            </a:xfrm>
            <a:custGeom>
              <a:avLst/>
              <a:gdLst>
                <a:gd name="T0" fmla="*/ 53 w 625"/>
                <a:gd name="T1" fmla="*/ 0 h 626"/>
                <a:gd name="T2" fmla="*/ 111 w 625"/>
                <a:gd name="T3" fmla="*/ 3 h 626"/>
                <a:gd name="T4" fmla="*/ 168 w 625"/>
                <a:gd name="T5" fmla="*/ 11 h 626"/>
                <a:gd name="T6" fmla="*/ 222 w 625"/>
                <a:gd name="T7" fmla="*/ 25 h 626"/>
                <a:gd name="T8" fmla="*/ 275 w 625"/>
                <a:gd name="T9" fmla="*/ 45 h 626"/>
                <a:gd name="T10" fmla="*/ 325 w 625"/>
                <a:gd name="T11" fmla="*/ 69 h 626"/>
                <a:gd name="T12" fmla="*/ 372 w 625"/>
                <a:gd name="T13" fmla="*/ 98 h 626"/>
                <a:gd name="T14" fmla="*/ 417 w 625"/>
                <a:gd name="T15" fmla="*/ 131 h 626"/>
                <a:gd name="T16" fmla="*/ 458 w 625"/>
                <a:gd name="T17" fmla="*/ 168 h 626"/>
                <a:gd name="T18" fmla="*/ 494 w 625"/>
                <a:gd name="T19" fmla="*/ 208 h 626"/>
                <a:gd name="T20" fmla="*/ 527 w 625"/>
                <a:gd name="T21" fmla="*/ 253 h 626"/>
                <a:gd name="T22" fmla="*/ 556 w 625"/>
                <a:gd name="T23" fmla="*/ 300 h 626"/>
                <a:gd name="T24" fmla="*/ 580 w 625"/>
                <a:gd name="T25" fmla="*/ 350 h 626"/>
                <a:gd name="T26" fmla="*/ 599 w 625"/>
                <a:gd name="T27" fmla="*/ 404 h 626"/>
                <a:gd name="T28" fmla="*/ 614 w 625"/>
                <a:gd name="T29" fmla="*/ 458 h 626"/>
                <a:gd name="T30" fmla="*/ 622 w 625"/>
                <a:gd name="T31" fmla="*/ 515 h 626"/>
                <a:gd name="T32" fmla="*/ 625 w 625"/>
                <a:gd name="T33" fmla="*/ 573 h 626"/>
                <a:gd name="T34" fmla="*/ 623 w 625"/>
                <a:gd name="T35" fmla="*/ 591 h 626"/>
                <a:gd name="T36" fmla="*/ 615 w 625"/>
                <a:gd name="T37" fmla="*/ 605 h 626"/>
                <a:gd name="T38" fmla="*/ 603 w 625"/>
                <a:gd name="T39" fmla="*/ 616 h 626"/>
                <a:gd name="T40" fmla="*/ 589 w 625"/>
                <a:gd name="T41" fmla="*/ 623 h 626"/>
                <a:gd name="T42" fmla="*/ 572 w 625"/>
                <a:gd name="T43" fmla="*/ 626 h 626"/>
                <a:gd name="T44" fmla="*/ 556 w 625"/>
                <a:gd name="T45" fmla="*/ 623 h 626"/>
                <a:gd name="T46" fmla="*/ 541 w 625"/>
                <a:gd name="T47" fmla="*/ 616 h 626"/>
                <a:gd name="T48" fmla="*/ 530 w 625"/>
                <a:gd name="T49" fmla="*/ 605 h 626"/>
                <a:gd name="T50" fmla="*/ 522 w 625"/>
                <a:gd name="T51" fmla="*/ 591 h 626"/>
                <a:gd name="T52" fmla="*/ 520 w 625"/>
                <a:gd name="T53" fmla="*/ 573 h 626"/>
                <a:gd name="T54" fmla="*/ 517 w 625"/>
                <a:gd name="T55" fmla="*/ 519 h 626"/>
                <a:gd name="T56" fmla="*/ 508 w 625"/>
                <a:gd name="T57" fmla="*/ 467 h 626"/>
                <a:gd name="T58" fmla="*/ 492 w 625"/>
                <a:gd name="T59" fmla="*/ 416 h 626"/>
                <a:gd name="T60" fmla="*/ 472 w 625"/>
                <a:gd name="T61" fmla="*/ 368 h 626"/>
                <a:gd name="T62" fmla="*/ 446 w 625"/>
                <a:gd name="T63" fmla="*/ 323 h 626"/>
                <a:gd name="T64" fmla="*/ 417 w 625"/>
                <a:gd name="T65" fmla="*/ 281 h 626"/>
                <a:gd name="T66" fmla="*/ 382 w 625"/>
                <a:gd name="T67" fmla="*/ 243 h 626"/>
                <a:gd name="T68" fmla="*/ 344 w 625"/>
                <a:gd name="T69" fmla="*/ 208 h 626"/>
                <a:gd name="T70" fmla="*/ 303 w 625"/>
                <a:gd name="T71" fmla="*/ 179 h 626"/>
                <a:gd name="T72" fmla="*/ 258 w 625"/>
                <a:gd name="T73" fmla="*/ 153 h 626"/>
                <a:gd name="T74" fmla="*/ 210 w 625"/>
                <a:gd name="T75" fmla="*/ 133 h 626"/>
                <a:gd name="T76" fmla="*/ 160 w 625"/>
                <a:gd name="T77" fmla="*/ 117 h 626"/>
                <a:gd name="T78" fmla="*/ 107 w 625"/>
                <a:gd name="T79" fmla="*/ 108 h 626"/>
                <a:gd name="T80" fmla="*/ 53 w 625"/>
                <a:gd name="T81" fmla="*/ 105 h 626"/>
                <a:gd name="T82" fmla="*/ 35 w 625"/>
                <a:gd name="T83" fmla="*/ 103 h 626"/>
                <a:gd name="T84" fmla="*/ 21 w 625"/>
                <a:gd name="T85" fmla="*/ 95 h 626"/>
                <a:gd name="T86" fmla="*/ 10 w 625"/>
                <a:gd name="T87" fmla="*/ 84 h 626"/>
                <a:gd name="T88" fmla="*/ 3 w 625"/>
                <a:gd name="T89" fmla="*/ 69 h 626"/>
                <a:gd name="T90" fmla="*/ 0 w 625"/>
                <a:gd name="T91" fmla="*/ 53 h 626"/>
                <a:gd name="T92" fmla="*/ 3 w 625"/>
                <a:gd name="T93" fmla="*/ 35 h 626"/>
                <a:gd name="T94" fmla="*/ 10 w 625"/>
                <a:gd name="T95" fmla="*/ 21 h 626"/>
                <a:gd name="T96" fmla="*/ 21 w 625"/>
                <a:gd name="T97" fmla="*/ 10 h 626"/>
                <a:gd name="T98" fmla="*/ 35 w 625"/>
                <a:gd name="T99" fmla="*/ 3 h 626"/>
                <a:gd name="T100" fmla="*/ 53 w 625"/>
                <a:gd name="T10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5" h="626">
                  <a:moveTo>
                    <a:pt x="53" y="0"/>
                  </a:moveTo>
                  <a:lnTo>
                    <a:pt x="111" y="3"/>
                  </a:lnTo>
                  <a:lnTo>
                    <a:pt x="168" y="11"/>
                  </a:lnTo>
                  <a:lnTo>
                    <a:pt x="222" y="25"/>
                  </a:lnTo>
                  <a:lnTo>
                    <a:pt x="275" y="45"/>
                  </a:lnTo>
                  <a:lnTo>
                    <a:pt x="325" y="69"/>
                  </a:lnTo>
                  <a:lnTo>
                    <a:pt x="372" y="98"/>
                  </a:lnTo>
                  <a:lnTo>
                    <a:pt x="417" y="131"/>
                  </a:lnTo>
                  <a:lnTo>
                    <a:pt x="458" y="168"/>
                  </a:lnTo>
                  <a:lnTo>
                    <a:pt x="494" y="208"/>
                  </a:lnTo>
                  <a:lnTo>
                    <a:pt x="527" y="253"/>
                  </a:lnTo>
                  <a:lnTo>
                    <a:pt x="556" y="300"/>
                  </a:lnTo>
                  <a:lnTo>
                    <a:pt x="580" y="350"/>
                  </a:lnTo>
                  <a:lnTo>
                    <a:pt x="599" y="404"/>
                  </a:lnTo>
                  <a:lnTo>
                    <a:pt x="614" y="458"/>
                  </a:lnTo>
                  <a:lnTo>
                    <a:pt x="622" y="515"/>
                  </a:lnTo>
                  <a:lnTo>
                    <a:pt x="625" y="573"/>
                  </a:lnTo>
                  <a:lnTo>
                    <a:pt x="623" y="591"/>
                  </a:lnTo>
                  <a:lnTo>
                    <a:pt x="615" y="605"/>
                  </a:lnTo>
                  <a:lnTo>
                    <a:pt x="603" y="616"/>
                  </a:lnTo>
                  <a:lnTo>
                    <a:pt x="589" y="623"/>
                  </a:lnTo>
                  <a:lnTo>
                    <a:pt x="572" y="626"/>
                  </a:lnTo>
                  <a:lnTo>
                    <a:pt x="556" y="623"/>
                  </a:lnTo>
                  <a:lnTo>
                    <a:pt x="541" y="616"/>
                  </a:lnTo>
                  <a:lnTo>
                    <a:pt x="530" y="605"/>
                  </a:lnTo>
                  <a:lnTo>
                    <a:pt x="522" y="591"/>
                  </a:lnTo>
                  <a:lnTo>
                    <a:pt x="520" y="573"/>
                  </a:lnTo>
                  <a:lnTo>
                    <a:pt x="517" y="519"/>
                  </a:lnTo>
                  <a:lnTo>
                    <a:pt x="508" y="467"/>
                  </a:lnTo>
                  <a:lnTo>
                    <a:pt x="492" y="416"/>
                  </a:lnTo>
                  <a:lnTo>
                    <a:pt x="472" y="368"/>
                  </a:lnTo>
                  <a:lnTo>
                    <a:pt x="446" y="323"/>
                  </a:lnTo>
                  <a:lnTo>
                    <a:pt x="417" y="281"/>
                  </a:lnTo>
                  <a:lnTo>
                    <a:pt x="382" y="243"/>
                  </a:lnTo>
                  <a:lnTo>
                    <a:pt x="344" y="208"/>
                  </a:lnTo>
                  <a:lnTo>
                    <a:pt x="303" y="179"/>
                  </a:lnTo>
                  <a:lnTo>
                    <a:pt x="258" y="153"/>
                  </a:lnTo>
                  <a:lnTo>
                    <a:pt x="210" y="133"/>
                  </a:lnTo>
                  <a:lnTo>
                    <a:pt x="160" y="117"/>
                  </a:lnTo>
                  <a:lnTo>
                    <a:pt x="107" y="108"/>
                  </a:lnTo>
                  <a:lnTo>
                    <a:pt x="53" y="105"/>
                  </a:lnTo>
                  <a:lnTo>
                    <a:pt x="35" y="103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71"/>
            <p:cNvSpPr>
              <a:spLocks/>
            </p:cNvSpPr>
            <p:nvPr/>
          </p:nvSpPr>
          <p:spPr bwMode="auto">
            <a:xfrm>
              <a:off x="2957513" y="2090738"/>
              <a:ext cx="93663" cy="92075"/>
            </a:xfrm>
            <a:custGeom>
              <a:avLst/>
              <a:gdLst>
                <a:gd name="T0" fmla="*/ 52 w 526"/>
                <a:gd name="T1" fmla="*/ 0 h 528"/>
                <a:gd name="T2" fmla="*/ 107 w 526"/>
                <a:gd name="T3" fmla="*/ 3 h 528"/>
                <a:gd name="T4" fmla="*/ 161 w 526"/>
                <a:gd name="T5" fmla="*/ 12 h 528"/>
                <a:gd name="T6" fmla="*/ 212 w 526"/>
                <a:gd name="T7" fmla="*/ 28 h 528"/>
                <a:gd name="T8" fmla="*/ 261 w 526"/>
                <a:gd name="T9" fmla="*/ 48 h 528"/>
                <a:gd name="T10" fmla="*/ 306 w 526"/>
                <a:gd name="T11" fmla="*/ 74 h 528"/>
                <a:gd name="T12" fmla="*/ 348 w 526"/>
                <a:gd name="T13" fmla="*/ 104 h 528"/>
                <a:gd name="T14" fmla="*/ 387 w 526"/>
                <a:gd name="T15" fmla="*/ 139 h 528"/>
                <a:gd name="T16" fmla="*/ 422 w 526"/>
                <a:gd name="T17" fmla="*/ 178 h 528"/>
                <a:gd name="T18" fmla="*/ 452 w 526"/>
                <a:gd name="T19" fmla="*/ 221 h 528"/>
                <a:gd name="T20" fmla="*/ 478 w 526"/>
                <a:gd name="T21" fmla="*/ 266 h 528"/>
                <a:gd name="T22" fmla="*/ 498 w 526"/>
                <a:gd name="T23" fmla="*/ 315 h 528"/>
                <a:gd name="T24" fmla="*/ 514 w 526"/>
                <a:gd name="T25" fmla="*/ 366 h 528"/>
                <a:gd name="T26" fmla="*/ 523 w 526"/>
                <a:gd name="T27" fmla="*/ 420 h 528"/>
                <a:gd name="T28" fmla="*/ 526 w 526"/>
                <a:gd name="T29" fmla="*/ 476 h 528"/>
                <a:gd name="T30" fmla="*/ 524 w 526"/>
                <a:gd name="T31" fmla="*/ 492 h 528"/>
                <a:gd name="T32" fmla="*/ 516 w 526"/>
                <a:gd name="T33" fmla="*/ 506 h 528"/>
                <a:gd name="T34" fmla="*/ 504 w 526"/>
                <a:gd name="T35" fmla="*/ 517 h 528"/>
                <a:gd name="T36" fmla="*/ 490 w 526"/>
                <a:gd name="T37" fmla="*/ 526 h 528"/>
                <a:gd name="T38" fmla="*/ 474 w 526"/>
                <a:gd name="T39" fmla="*/ 528 h 528"/>
                <a:gd name="T40" fmla="*/ 457 w 526"/>
                <a:gd name="T41" fmla="*/ 526 h 528"/>
                <a:gd name="T42" fmla="*/ 442 w 526"/>
                <a:gd name="T43" fmla="*/ 517 h 528"/>
                <a:gd name="T44" fmla="*/ 431 w 526"/>
                <a:gd name="T45" fmla="*/ 506 h 528"/>
                <a:gd name="T46" fmla="*/ 424 w 526"/>
                <a:gd name="T47" fmla="*/ 492 h 528"/>
                <a:gd name="T48" fmla="*/ 421 w 526"/>
                <a:gd name="T49" fmla="*/ 476 h 528"/>
                <a:gd name="T50" fmla="*/ 418 w 526"/>
                <a:gd name="T51" fmla="*/ 429 h 528"/>
                <a:gd name="T52" fmla="*/ 410 w 526"/>
                <a:gd name="T53" fmla="*/ 385 h 528"/>
                <a:gd name="T54" fmla="*/ 396 w 526"/>
                <a:gd name="T55" fmla="*/ 342 h 528"/>
                <a:gd name="T56" fmla="*/ 378 w 526"/>
                <a:gd name="T57" fmla="*/ 302 h 528"/>
                <a:gd name="T58" fmla="*/ 355 w 526"/>
                <a:gd name="T59" fmla="*/ 264 h 528"/>
                <a:gd name="T60" fmla="*/ 328 w 526"/>
                <a:gd name="T61" fmla="*/ 230 h 528"/>
                <a:gd name="T62" fmla="*/ 296 w 526"/>
                <a:gd name="T63" fmla="*/ 199 h 528"/>
                <a:gd name="T64" fmla="*/ 263 w 526"/>
                <a:gd name="T65" fmla="*/ 172 h 528"/>
                <a:gd name="T66" fmla="*/ 225 w 526"/>
                <a:gd name="T67" fmla="*/ 148 h 528"/>
                <a:gd name="T68" fmla="*/ 185 w 526"/>
                <a:gd name="T69" fmla="*/ 130 h 528"/>
                <a:gd name="T70" fmla="*/ 142 w 526"/>
                <a:gd name="T71" fmla="*/ 117 h 528"/>
                <a:gd name="T72" fmla="*/ 98 w 526"/>
                <a:gd name="T73" fmla="*/ 109 h 528"/>
                <a:gd name="T74" fmla="*/ 52 w 526"/>
                <a:gd name="T75" fmla="*/ 105 h 528"/>
                <a:gd name="T76" fmla="*/ 35 w 526"/>
                <a:gd name="T77" fmla="*/ 102 h 528"/>
                <a:gd name="T78" fmla="*/ 21 w 526"/>
                <a:gd name="T79" fmla="*/ 95 h 528"/>
                <a:gd name="T80" fmla="*/ 10 w 526"/>
                <a:gd name="T81" fmla="*/ 84 h 528"/>
                <a:gd name="T82" fmla="*/ 2 w 526"/>
                <a:gd name="T83" fmla="*/ 70 h 528"/>
                <a:gd name="T84" fmla="*/ 0 w 526"/>
                <a:gd name="T85" fmla="*/ 52 h 528"/>
                <a:gd name="T86" fmla="*/ 2 w 526"/>
                <a:gd name="T87" fmla="*/ 36 h 528"/>
                <a:gd name="T88" fmla="*/ 10 w 526"/>
                <a:gd name="T89" fmla="*/ 22 h 528"/>
                <a:gd name="T90" fmla="*/ 21 w 526"/>
                <a:gd name="T91" fmla="*/ 10 h 528"/>
                <a:gd name="T92" fmla="*/ 35 w 526"/>
                <a:gd name="T93" fmla="*/ 2 h 528"/>
                <a:gd name="T94" fmla="*/ 52 w 526"/>
                <a:gd name="T9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6" h="528">
                  <a:moveTo>
                    <a:pt x="52" y="0"/>
                  </a:moveTo>
                  <a:lnTo>
                    <a:pt x="107" y="3"/>
                  </a:lnTo>
                  <a:lnTo>
                    <a:pt x="161" y="12"/>
                  </a:lnTo>
                  <a:lnTo>
                    <a:pt x="212" y="28"/>
                  </a:lnTo>
                  <a:lnTo>
                    <a:pt x="261" y="48"/>
                  </a:lnTo>
                  <a:lnTo>
                    <a:pt x="306" y="74"/>
                  </a:lnTo>
                  <a:lnTo>
                    <a:pt x="348" y="104"/>
                  </a:lnTo>
                  <a:lnTo>
                    <a:pt x="387" y="139"/>
                  </a:lnTo>
                  <a:lnTo>
                    <a:pt x="422" y="178"/>
                  </a:lnTo>
                  <a:lnTo>
                    <a:pt x="452" y="221"/>
                  </a:lnTo>
                  <a:lnTo>
                    <a:pt x="478" y="266"/>
                  </a:lnTo>
                  <a:lnTo>
                    <a:pt x="498" y="315"/>
                  </a:lnTo>
                  <a:lnTo>
                    <a:pt x="514" y="366"/>
                  </a:lnTo>
                  <a:lnTo>
                    <a:pt x="523" y="420"/>
                  </a:lnTo>
                  <a:lnTo>
                    <a:pt x="526" y="476"/>
                  </a:lnTo>
                  <a:lnTo>
                    <a:pt x="524" y="492"/>
                  </a:lnTo>
                  <a:lnTo>
                    <a:pt x="516" y="506"/>
                  </a:lnTo>
                  <a:lnTo>
                    <a:pt x="504" y="517"/>
                  </a:lnTo>
                  <a:lnTo>
                    <a:pt x="490" y="526"/>
                  </a:lnTo>
                  <a:lnTo>
                    <a:pt x="474" y="528"/>
                  </a:lnTo>
                  <a:lnTo>
                    <a:pt x="457" y="526"/>
                  </a:lnTo>
                  <a:lnTo>
                    <a:pt x="442" y="517"/>
                  </a:lnTo>
                  <a:lnTo>
                    <a:pt x="431" y="506"/>
                  </a:lnTo>
                  <a:lnTo>
                    <a:pt x="424" y="492"/>
                  </a:lnTo>
                  <a:lnTo>
                    <a:pt x="421" y="476"/>
                  </a:lnTo>
                  <a:lnTo>
                    <a:pt x="418" y="429"/>
                  </a:lnTo>
                  <a:lnTo>
                    <a:pt x="410" y="385"/>
                  </a:lnTo>
                  <a:lnTo>
                    <a:pt x="396" y="342"/>
                  </a:lnTo>
                  <a:lnTo>
                    <a:pt x="378" y="302"/>
                  </a:lnTo>
                  <a:lnTo>
                    <a:pt x="355" y="264"/>
                  </a:lnTo>
                  <a:lnTo>
                    <a:pt x="328" y="230"/>
                  </a:lnTo>
                  <a:lnTo>
                    <a:pt x="296" y="199"/>
                  </a:lnTo>
                  <a:lnTo>
                    <a:pt x="263" y="172"/>
                  </a:lnTo>
                  <a:lnTo>
                    <a:pt x="225" y="148"/>
                  </a:lnTo>
                  <a:lnTo>
                    <a:pt x="185" y="130"/>
                  </a:lnTo>
                  <a:lnTo>
                    <a:pt x="142" y="117"/>
                  </a:lnTo>
                  <a:lnTo>
                    <a:pt x="98" y="109"/>
                  </a:lnTo>
                  <a:lnTo>
                    <a:pt x="52" y="105"/>
                  </a:lnTo>
                  <a:lnTo>
                    <a:pt x="35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2" y="70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2"/>
            <p:cNvSpPr>
              <a:spLocks noEditPoints="1"/>
            </p:cNvSpPr>
            <p:nvPr/>
          </p:nvSpPr>
          <p:spPr bwMode="auto">
            <a:xfrm>
              <a:off x="2493963" y="1903413"/>
              <a:ext cx="593725" cy="511175"/>
            </a:xfrm>
            <a:custGeom>
              <a:avLst/>
              <a:gdLst>
                <a:gd name="T0" fmla="*/ 1233 w 3366"/>
                <a:gd name="T1" fmla="*/ 1646 h 2897"/>
                <a:gd name="T2" fmla="*/ 2104 w 3366"/>
                <a:gd name="T3" fmla="*/ 2791 h 2897"/>
                <a:gd name="T4" fmla="*/ 2141 w 3366"/>
                <a:gd name="T5" fmla="*/ 1639 h 2897"/>
                <a:gd name="T6" fmla="*/ 1702 w 3366"/>
                <a:gd name="T7" fmla="*/ 109 h 2897"/>
                <a:gd name="T8" fmla="*/ 1408 w 3366"/>
                <a:gd name="T9" fmla="*/ 210 h 2897"/>
                <a:gd name="T10" fmla="*/ 1192 w 3366"/>
                <a:gd name="T11" fmla="*/ 425 h 2897"/>
                <a:gd name="T12" fmla="*/ 1092 w 3366"/>
                <a:gd name="T13" fmla="*/ 721 h 2897"/>
                <a:gd name="T14" fmla="*/ 1087 w 3366"/>
                <a:gd name="T15" fmla="*/ 876 h 2897"/>
                <a:gd name="T16" fmla="*/ 1030 w 3366"/>
                <a:gd name="T17" fmla="*/ 906 h 2897"/>
                <a:gd name="T18" fmla="*/ 799 w 3366"/>
                <a:gd name="T19" fmla="*/ 841 h 2897"/>
                <a:gd name="T20" fmla="*/ 508 w 3366"/>
                <a:gd name="T21" fmla="*/ 883 h 2897"/>
                <a:gd name="T22" fmla="*/ 272 w 3366"/>
                <a:gd name="T23" fmla="*/ 1046 h 2897"/>
                <a:gd name="T24" fmla="*/ 131 w 3366"/>
                <a:gd name="T25" fmla="*/ 1297 h 2897"/>
                <a:gd name="T26" fmla="*/ 116 w 3366"/>
                <a:gd name="T27" fmla="*/ 1596 h 2897"/>
                <a:gd name="T28" fmla="*/ 233 w 3366"/>
                <a:gd name="T29" fmla="*/ 1860 h 2897"/>
                <a:gd name="T30" fmla="*/ 450 w 3366"/>
                <a:gd name="T31" fmla="*/ 2043 h 2897"/>
                <a:gd name="T32" fmla="*/ 683 w 3366"/>
                <a:gd name="T33" fmla="*/ 2111 h 2897"/>
                <a:gd name="T34" fmla="*/ 652 w 3366"/>
                <a:gd name="T35" fmla="*/ 1739 h 2897"/>
                <a:gd name="T36" fmla="*/ 617 w 3366"/>
                <a:gd name="T37" fmla="*/ 1675 h 2897"/>
                <a:gd name="T38" fmla="*/ 1673 w 3366"/>
                <a:gd name="T39" fmla="*/ 818 h 2897"/>
                <a:gd name="T40" fmla="*/ 2739 w 3366"/>
                <a:gd name="T41" fmla="*/ 1660 h 2897"/>
                <a:gd name="T42" fmla="*/ 2725 w 3366"/>
                <a:gd name="T43" fmla="*/ 1732 h 2897"/>
                <a:gd name="T44" fmla="*/ 2662 w 3366"/>
                <a:gd name="T45" fmla="*/ 2113 h 2897"/>
                <a:gd name="T46" fmla="*/ 2853 w 3366"/>
                <a:gd name="T47" fmla="*/ 2087 h 2897"/>
                <a:gd name="T48" fmla="*/ 3091 w 3366"/>
                <a:gd name="T49" fmla="*/ 1943 h 2897"/>
                <a:gd name="T50" fmla="*/ 3234 w 3366"/>
                <a:gd name="T51" fmla="*/ 1705 h 2897"/>
                <a:gd name="T52" fmla="*/ 3249 w 3366"/>
                <a:gd name="T53" fmla="*/ 1415 h 2897"/>
                <a:gd name="T54" fmla="*/ 3128 w 3366"/>
                <a:gd name="T55" fmla="*/ 1162 h 2897"/>
                <a:gd name="T56" fmla="*/ 2906 w 3366"/>
                <a:gd name="T57" fmla="*/ 997 h 2897"/>
                <a:gd name="T58" fmla="*/ 2619 w 3366"/>
                <a:gd name="T59" fmla="*/ 954 h 2897"/>
                <a:gd name="T60" fmla="*/ 2460 w 3366"/>
                <a:gd name="T61" fmla="*/ 977 h 2897"/>
                <a:gd name="T62" fmla="*/ 2433 w 3366"/>
                <a:gd name="T63" fmla="*/ 919 h 2897"/>
                <a:gd name="T64" fmla="*/ 2433 w 3366"/>
                <a:gd name="T65" fmla="*/ 656 h 2897"/>
                <a:gd name="T66" fmla="*/ 2307 w 3366"/>
                <a:gd name="T67" fmla="*/ 374 h 2897"/>
                <a:gd name="T68" fmla="*/ 2074 w 3366"/>
                <a:gd name="T69" fmla="*/ 179 h 2897"/>
                <a:gd name="T70" fmla="*/ 1768 w 3366"/>
                <a:gd name="T71" fmla="*/ 106 h 2897"/>
                <a:gd name="T72" fmla="*/ 2040 w 3366"/>
                <a:gd name="T73" fmla="*/ 49 h 2897"/>
                <a:gd name="T74" fmla="*/ 2322 w 3366"/>
                <a:gd name="T75" fmla="*/ 231 h 2897"/>
                <a:gd name="T76" fmla="*/ 2502 w 3366"/>
                <a:gd name="T77" fmla="*/ 512 h 2897"/>
                <a:gd name="T78" fmla="*/ 2548 w 3366"/>
                <a:gd name="T79" fmla="*/ 859 h 2897"/>
                <a:gd name="T80" fmla="*/ 2873 w 3366"/>
                <a:gd name="T81" fmla="*/ 873 h 2897"/>
                <a:gd name="T82" fmla="*/ 3143 w 3366"/>
                <a:gd name="T83" fmla="*/ 1025 h 2897"/>
                <a:gd name="T84" fmla="*/ 3318 w 3366"/>
                <a:gd name="T85" fmla="*/ 1280 h 2897"/>
                <a:gd name="T86" fmla="*/ 3363 w 3366"/>
                <a:gd name="T87" fmla="*/ 1598 h 2897"/>
                <a:gd name="T88" fmla="*/ 3262 w 3366"/>
                <a:gd name="T89" fmla="*/ 1897 h 2897"/>
                <a:gd name="T90" fmla="*/ 3044 w 3366"/>
                <a:gd name="T91" fmla="*/ 2114 h 2897"/>
                <a:gd name="T92" fmla="*/ 2747 w 3366"/>
                <a:gd name="T93" fmla="*/ 2215 h 2897"/>
                <a:gd name="T94" fmla="*/ 2210 w 3366"/>
                <a:gd name="T95" fmla="*/ 2844 h 2897"/>
                <a:gd name="T96" fmla="*/ 2157 w 3366"/>
                <a:gd name="T97" fmla="*/ 2897 h 2897"/>
                <a:gd name="T98" fmla="*/ 1152 w 3366"/>
                <a:gd name="T99" fmla="*/ 2861 h 2897"/>
                <a:gd name="T100" fmla="*/ 647 w 3366"/>
                <a:gd name="T101" fmla="*/ 2213 h 2897"/>
                <a:gd name="T102" fmla="*/ 373 w 3366"/>
                <a:gd name="T103" fmla="*/ 2121 h 2897"/>
                <a:gd name="T104" fmla="*/ 153 w 3366"/>
                <a:gd name="T105" fmla="*/ 1928 h 2897"/>
                <a:gd name="T106" fmla="*/ 22 w 3366"/>
                <a:gd name="T107" fmla="*/ 1657 h 2897"/>
                <a:gd name="T108" fmla="*/ 12 w 3366"/>
                <a:gd name="T109" fmla="*/ 1342 h 2897"/>
                <a:gd name="T110" fmla="*/ 136 w 3366"/>
                <a:gd name="T111" fmla="*/ 1048 h 2897"/>
                <a:gd name="T112" fmla="*/ 367 w 3366"/>
                <a:gd name="T113" fmla="*/ 834 h 2897"/>
                <a:gd name="T114" fmla="*/ 674 w 3366"/>
                <a:gd name="T115" fmla="*/ 736 h 2897"/>
                <a:gd name="T116" fmla="*/ 984 w 3366"/>
                <a:gd name="T117" fmla="*/ 774 h 2897"/>
                <a:gd name="T118" fmla="*/ 1063 w 3366"/>
                <a:gd name="T119" fmla="*/ 442 h 2897"/>
                <a:gd name="T120" fmla="*/ 1267 w 3366"/>
                <a:gd name="T121" fmla="*/ 182 h 2897"/>
                <a:gd name="T122" fmla="*/ 1562 w 3366"/>
                <a:gd name="T123" fmla="*/ 28 h 2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6" h="2897">
                  <a:moveTo>
                    <a:pt x="1680" y="938"/>
                  </a:moveTo>
                  <a:lnTo>
                    <a:pt x="817" y="1636"/>
                  </a:lnTo>
                  <a:lnTo>
                    <a:pt x="1202" y="1636"/>
                  </a:lnTo>
                  <a:lnTo>
                    <a:pt x="1218" y="1639"/>
                  </a:lnTo>
                  <a:lnTo>
                    <a:pt x="1233" y="1646"/>
                  </a:lnTo>
                  <a:lnTo>
                    <a:pt x="1244" y="1657"/>
                  </a:lnTo>
                  <a:lnTo>
                    <a:pt x="1252" y="1673"/>
                  </a:lnTo>
                  <a:lnTo>
                    <a:pt x="1255" y="1689"/>
                  </a:lnTo>
                  <a:lnTo>
                    <a:pt x="1255" y="2791"/>
                  </a:lnTo>
                  <a:lnTo>
                    <a:pt x="2104" y="2791"/>
                  </a:lnTo>
                  <a:lnTo>
                    <a:pt x="2104" y="1689"/>
                  </a:lnTo>
                  <a:lnTo>
                    <a:pt x="2107" y="1673"/>
                  </a:lnTo>
                  <a:lnTo>
                    <a:pt x="2114" y="1657"/>
                  </a:lnTo>
                  <a:lnTo>
                    <a:pt x="2127" y="1646"/>
                  </a:lnTo>
                  <a:lnTo>
                    <a:pt x="2141" y="1639"/>
                  </a:lnTo>
                  <a:lnTo>
                    <a:pt x="2157" y="1636"/>
                  </a:lnTo>
                  <a:lnTo>
                    <a:pt x="2545" y="1636"/>
                  </a:lnTo>
                  <a:lnTo>
                    <a:pt x="1680" y="938"/>
                  </a:lnTo>
                  <a:close/>
                  <a:moveTo>
                    <a:pt x="1768" y="106"/>
                  </a:moveTo>
                  <a:lnTo>
                    <a:pt x="1702" y="109"/>
                  </a:lnTo>
                  <a:lnTo>
                    <a:pt x="1639" y="119"/>
                  </a:lnTo>
                  <a:lnTo>
                    <a:pt x="1577" y="133"/>
                  </a:lnTo>
                  <a:lnTo>
                    <a:pt x="1518" y="153"/>
                  </a:lnTo>
                  <a:lnTo>
                    <a:pt x="1462" y="179"/>
                  </a:lnTo>
                  <a:lnTo>
                    <a:pt x="1408" y="210"/>
                  </a:lnTo>
                  <a:lnTo>
                    <a:pt x="1358" y="244"/>
                  </a:lnTo>
                  <a:lnTo>
                    <a:pt x="1311" y="284"/>
                  </a:lnTo>
                  <a:lnTo>
                    <a:pt x="1267" y="327"/>
                  </a:lnTo>
                  <a:lnTo>
                    <a:pt x="1227" y="374"/>
                  </a:lnTo>
                  <a:lnTo>
                    <a:pt x="1192" y="425"/>
                  </a:lnTo>
                  <a:lnTo>
                    <a:pt x="1162" y="480"/>
                  </a:lnTo>
                  <a:lnTo>
                    <a:pt x="1136" y="536"/>
                  </a:lnTo>
                  <a:lnTo>
                    <a:pt x="1116" y="595"/>
                  </a:lnTo>
                  <a:lnTo>
                    <a:pt x="1102" y="656"/>
                  </a:lnTo>
                  <a:lnTo>
                    <a:pt x="1092" y="721"/>
                  </a:lnTo>
                  <a:lnTo>
                    <a:pt x="1089" y="785"/>
                  </a:lnTo>
                  <a:lnTo>
                    <a:pt x="1090" y="817"/>
                  </a:lnTo>
                  <a:lnTo>
                    <a:pt x="1092" y="849"/>
                  </a:lnTo>
                  <a:lnTo>
                    <a:pt x="1091" y="863"/>
                  </a:lnTo>
                  <a:lnTo>
                    <a:pt x="1087" y="876"/>
                  </a:lnTo>
                  <a:lnTo>
                    <a:pt x="1080" y="887"/>
                  </a:lnTo>
                  <a:lnTo>
                    <a:pt x="1070" y="897"/>
                  </a:lnTo>
                  <a:lnTo>
                    <a:pt x="1058" y="904"/>
                  </a:lnTo>
                  <a:lnTo>
                    <a:pt x="1043" y="906"/>
                  </a:lnTo>
                  <a:lnTo>
                    <a:pt x="1030" y="906"/>
                  </a:lnTo>
                  <a:lnTo>
                    <a:pt x="1017" y="901"/>
                  </a:lnTo>
                  <a:lnTo>
                    <a:pt x="964" y="878"/>
                  </a:lnTo>
                  <a:lnTo>
                    <a:pt x="911" y="861"/>
                  </a:lnTo>
                  <a:lnTo>
                    <a:pt x="855" y="849"/>
                  </a:lnTo>
                  <a:lnTo>
                    <a:pt x="799" y="841"/>
                  </a:lnTo>
                  <a:lnTo>
                    <a:pt x="742" y="838"/>
                  </a:lnTo>
                  <a:lnTo>
                    <a:pt x="680" y="841"/>
                  </a:lnTo>
                  <a:lnTo>
                    <a:pt x="620" y="850"/>
                  </a:lnTo>
                  <a:lnTo>
                    <a:pt x="563" y="864"/>
                  </a:lnTo>
                  <a:lnTo>
                    <a:pt x="508" y="883"/>
                  </a:lnTo>
                  <a:lnTo>
                    <a:pt x="455" y="907"/>
                  </a:lnTo>
                  <a:lnTo>
                    <a:pt x="404" y="936"/>
                  </a:lnTo>
                  <a:lnTo>
                    <a:pt x="357" y="968"/>
                  </a:lnTo>
                  <a:lnTo>
                    <a:pt x="313" y="1005"/>
                  </a:lnTo>
                  <a:lnTo>
                    <a:pt x="272" y="1046"/>
                  </a:lnTo>
                  <a:lnTo>
                    <a:pt x="236" y="1091"/>
                  </a:lnTo>
                  <a:lnTo>
                    <a:pt x="202" y="1138"/>
                  </a:lnTo>
                  <a:lnTo>
                    <a:pt x="173" y="1188"/>
                  </a:lnTo>
                  <a:lnTo>
                    <a:pt x="150" y="1241"/>
                  </a:lnTo>
                  <a:lnTo>
                    <a:pt x="131" y="1297"/>
                  </a:lnTo>
                  <a:lnTo>
                    <a:pt x="117" y="1355"/>
                  </a:lnTo>
                  <a:lnTo>
                    <a:pt x="108" y="1415"/>
                  </a:lnTo>
                  <a:lnTo>
                    <a:pt x="105" y="1476"/>
                  </a:lnTo>
                  <a:lnTo>
                    <a:pt x="108" y="1537"/>
                  </a:lnTo>
                  <a:lnTo>
                    <a:pt x="116" y="1596"/>
                  </a:lnTo>
                  <a:lnTo>
                    <a:pt x="131" y="1653"/>
                  </a:lnTo>
                  <a:lnTo>
                    <a:pt x="149" y="1708"/>
                  </a:lnTo>
                  <a:lnTo>
                    <a:pt x="172" y="1762"/>
                  </a:lnTo>
                  <a:lnTo>
                    <a:pt x="200" y="1813"/>
                  </a:lnTo>
                  <a:lnTo>
                    <a:pt x="233" y="1860"/>
                  </a:lnTo>
                  <a:lnTo>
                    <a:pt x="269" y="1904"/>
                  </a:lnTo>
                  <a:lnTo>
                    <a:pt x="309" y="1945"/>
                  </a:lnTo>
                  <a:lnTo>
                    <a:pt x="353" y="1981"/>
                  </a:lnTo>
                  <a:lnTo>
                    <a:pt x="400" y="2014"/>
                  </a:lnTo>
                  <a:lnTo>
                    <a:pt x="450" y="2043"/>
                  </a:lnTo>
                  <a:lnTo>
                    <a:pt x="503" y="2067"/>
                  </a:lnTo>
                  <a:lnTo>
                    <a:pt x="558" y="2087"/>
                  </a:lnTo>
                  <a:lnTo>
                    <a:pt x="616" y="2101"/>
                  </a:lnTo>
                  <a:lnTo>
                    <a:pt x="676" y="2110"/>
                  </a:lnTo>
                  <a:lnTo>
                    <a:pt x="683" y="2111"/>
                  </a:lnTo>
                  <a:lnTo>
                    <a:pt x="691" y="2113"/>
                  </a:lnTo>
                  <a:lnTo>
                    <a:pt x="1149" y="2113"/>
                  </a:lnTo>
                  <a:lnTo>
                    <a:pt x="1149" y="1742"/>
                  </a:lnTo>
                  <a:lnTo>
                    <a:pt x="667" y="1742"/>
                  </a:lnTo>
                  <a:lnTo>
                    <a:pt x="652" y="1739"/>
                  </a:lnTo>
                  <a:lnTo>
                    <a:pt x="638" y="1732"/>
                  </a:lnTo>
                  <a:lnTo>
                    <a:pt x="625" y="1721"/>
                  </a:lnTo>
                  <a:lnTo>
                    <a:pt x="618" y="1706"/>
                  </a:lnTo>
                  <a:lnTo>
                    <a:pt x="615" y="1690"/>
                  </a:lnTo>
                  <a:lnTo>
                    <a:pt x="617" y="1675"/>
                  </a:lnTo>
                  <a:lnTo>
                    <a:pt x="623" y="1660"/>
                  </a:lnTo>
                  <a:lnTo>
                    <a:pt x="634" y="1648"/>
                  </a:lnTo>
                  <a:lnTo>
                    <a:pt x="1646" y="829"/>
                  </a:lnTo>
                  <a:lnTo>
                    <a:pt x="1659" y="822"/>
                  </a:lnTo>
                  <a:lnTo>
                    <a:pt x="1673" y="818"/>
                  </a:lnTo>
                  <a:lnTo>
                    <a:pt x="1686" y="818"/>
                  </a:lnTo>
                  <a:lnTo>
                    <a:pt x="1700" y="822"/>
                  </a:lnTo>
                  <a:lnTo>
                    <a:pt x="1713" y="829"/>
                  </a:lnTo>
                  <a:lnTo>
                    <a:pt x="2727" y="1648"/>
                  </a:lnTo>
                  <a:lnTo>
                    <a:pt x="2739" y="1660"/>
                  </a:lnTo>
                  <a:lnTo>
                    <a:pt x="2746" y="1675"/>
                  </a:lnTo>
                  <a:lnTo>
                    <a:pt x="2748" y="1690"/>
                  </a:lnTo>
                  <a:lnTo>
                    <a:pt x="2745" y="1706"/>
                  </a:lnTo>
                  <a:lnTo>
                    <a:pt x="2737" y="1721"/>
                  </a:lnTo>
                  <a:lnTo>
                    <a:pt x="2725" y="1732"/>
                  </a:lnTo>
                  <a:lnTo>
                    <a:pt x="2711" y="1739"/>
                  </a:lnTo>
                  <a:lnTo>
                    <a:pt x="2695" y="1742"/>
                  </a:lnTo>
                  <a:lnTo>
                    <a:pt x="2210" y="1742"/>
                  </a:lnTo>
                  <a:lnTo>
                    <a:pt x="2210" y="2113"/>
                  </a:lnTo>
                  <a:lnTo>
                    <a:pt x="2662" y="2113"/>
                  </a:lnTo>
                  <a:lnTo>
                    <a:pt x="2668" y="2113"/>
                  </a:lnTo>
                  <a:lnTo>
                    <a:pt x="2681" y="2113"/>
                  </a:lnTo>
                  <a:lnTo>
                    <a:pt x="2740" y="2110"/>
                  </a:lnTo>
                  <a:lnTo>
                    <a:pt x="2798" y="2102"/>
                  </a:lnTo>
                  <a:lnTo>
                    <a:pt x="2853" y="2087"/>
                  </a:lnTo>
                  <a:lnTo>
                    <a:pt x="2906" y="2067"/>
                  </a:lnTo>
                  <a:lnTo>
                    <a:pt x="2957" y="2043"/>
                  </a:lnTo>
                  <a:lnTo>
                    <a:pt x="3005" y="2014"/>
                  </a:lnTo>
                  <a:lnTo>
                    <a:pt x="3050" y="1980"/>
                  </a:lnTo>
                  <a:lnTo>
                    <a:pt x="3091" y="1943"/>
                  </a:lnTo>
                  <a:lnTo>
                    <a:pt x="3128" y="1902"/>
                  </a:lnTo>
                  <a:lnTo>
                    <a:pt x="3161" y="1857"/>
                  </a:lnTo>
                  <a:lnTo>
                    <a:pt x="3191" y="1809"/>
                  </a:lnTo>
                  <a:lnTo>
                    <a:pt x="3215" y="1759"/>
                  </a:lnTo>
                  <a:lnTo>
                    <a:pt x="3234" y="1705"/>
                  </a:lnTo>
                  <a:lnTo>
                    <a:pt x="3249" y="1649"/>
                  </a:lnTo>
                  <a:lnTo>
                    <a:pt x="3258" y="1592"/>
                  </a:lnTo>
                  <a:lnTo>
                    <a:pt x="3261" y="1533"/>
                  </a:lnTo>
                  <a:lnTo>
                    <a:pt x="3258" y="1473"/>
                  </a:lnTo>
                  <a:lnTo>
                    <a:pt x="3249" y="1415"/>
                  </a:lnTo>
                  <a:lnTo>
                    <a:pt x="3234" y="1360"/>
                  </a:lnTo>
                  <a:lnTo>
                    <a:pt x="3215" y="1307"/>
                  </a:lnTo>
                  <a:lnTo>
                    <a:pt x="3191" y="1256"/>
                  </a:lnTo>
                  <a:lnTo>
                    <a:pt x="3161" y="1207"/>
                  </a:lnTo>
                  <a:lnTo>
                    <a:pt x="3128" y="1162"/>
                  </a:lnTo>
                  <a:lnTo>
                    <a:pt x="3091" y="1122"/>
                  </a:lnTo>
                  <a:lnTo>
                    <a:pt x="3050" y="1084"/>
                  </a:lnTo>
                  <a:lnTo>
                    <a:pt x="3005" y="1051"/>
                  </a:lnTo>
                  <a:lnTo>
                    <a:pt x="2957" y="1021"/>
                  </a:lnTo>
                  <a:lnTo>
                    <a:pt x="2906" y="997"/>
                  </a:lnTo>
                  <a:lnTo>
                    <a:pt x="2853" y="977"/>
                  </a:lnTo>
                  <a:lnTo>
                    <a:pt x="2798" y="963"/>
                  </a:lnTo>
                  <a:lnTo>
                    <a:pt x="2740" y="954"/>
                  </a:lnTo>
                  <a:lnTo>
                    <a:pt x="2681" y="951"/>
                  </a:lnTo>
                  <a:lnTo>
                    <a:pt x="2619" y="954"/>
                  </a:lnTo>
                  <a:lnTo>
                    <a:pt x="2559" y="964"/>
                  </a:lnTo>
                  <a:lnTo>
                    <a:pt x="2500" y="979"/>
                  </a:lnTo>
                  <a:lnTo>
                    <a:pt x="2487" y="983"/>
                  </a:lnTo>
                  <a:lnTo>
                    <a:pt x="2474" y="982"/>
                  </a:lnTo>
                  <a:lnTo>
                    <a:pt x="2460" y="977"/>
                  </a:lnTo>
                  <a:lnTo>
                    <a:pt x="2449" y="969"/>
                  </a:lnTo>
                  <a:lnTo>
                    <a:pt x="2440" y="959"/>
                  </a:lnTo>
                  <a:lnTo>
                    <a:pt x="2434" y="947"/>
                  </a:lnTo>
                  <a:lnTo>
                    <a:pt x="2432" y="933"/>
                  </a:lnTo>
                  <a:lnTo>
                    <a:pt x="2433" y="919"/>
                  </a:lnTo>
                  <a:lnTo>
                    <a:pt x="2440" y="875"/>
                  </a:lnTo>
                  <a:lnTo>
                    <a:pt x="2444" y="830"/>
                  </a:lnTo>
                  <a:lnTo>
                    <a:pt x="2445" y="785"/>
                  </a:lnTo>
                  <a:lnTo>
                    <a:pt x="2442" y="721"/>
                  </a:lnTo>
                  <a:lnTo>
                    <a:pt x="2433" y="656"/>
                  </a:lnTo>
                  <a:lnTo>
                    <a:pt x="2418" y="595"/>
                  </a:lnTo>
                  <a:lnTo>
                    <a:pt x="2398" y="536"/>
                  </a:lnTo>
                  <a:lnTo>
                    <a:pt x="2373" y="480"/>
                  </a:lnTo>
                  <a:lnTo>
                    <a:pt x="2342" y="425"/>
                  </a:lnTo>
                  <a:lnTo>
                    <a:pt x="2307" y="374"/>
                  </a:lnTo>
                  <a:lnTo>
                    <a:pt x="2267" y="327"/>
                  </a:lnTo>
                  <a:lnTo>
                    <a:pt x="2225" y="284"/>
                  </a:lnTo>
                  <a:lnTo>
                    <a:pt x="2178" y="244"/>
                  </a:lnTo>
                  <a:lnTo>
                    <a:pt x="2127" y="210"/>
                  </a:lnTo>
                  <a:lnTo>
                    <a:pt x="2074" y="179"/>
                  </a:lnTo>
                  <a:lnTo>
                    <a:pt x="2017" y="153"/>
                  </a:lnTo>
                  <a:lnTo>
                    <a:pt x="1957" y="133"/>
                  </a:lnTo>
                  <a:lnTo>
                    <a:pt x="1896" y="119"/>
                  </a:lnTo>
                  <a:lnTo>
                    <a:pt x="1833" y="109"/>
                  </a:lnTo>
                  <a:lnTo>
                    <a:pt x="1768" y="106"/>
                  </a:lnTo>
                  <a:close/>
                  <a:moveTo>
                    <a:pt x="1768" y="0"/>
                  </a:moveTo>
                  <a:lnTo>
                    <a:pt x="1838" y="3"/>
                  </a:lnTo>
                  <a:lnTo>
                    <a:pt x="1908" y="13"/>
                  </a:lnTo>
                  <a:lnTo>
                    <a:pt x="1976" y="29"/>
                  </a:lnTo>
                  <a:lnTo>
                    <a:pt x="2040" y="49"/>
                  </a:lnTo>
                  <a:lnTo>
                    <a:pt x="2103" y="76"/>
                  </a:lnTo>
                  <a:lnTo>
                    <a:pt x="2162" y="107"/>
                  </a:lnTo>
                  <a:lnTo>
                    <a:pt x="2219" y="144"/>
                  </a:lnTo>
                  <a:lnTo>
                    <a:pt x="2272" y="185"/>
                  </a:lnTo>
                  <a:lnTo>
                    <a:pt x="2322" y="231"/>
                  </a:lnTo>
                  <a:lnTo>
                    <a:pt x="2366" y="280"/>
                  </a:lnTo>
                  <a:lnTo>
                    <a:pt x="2407" y="333"/>
                  </a:lnTo>
                  <a:lnTo>
                    <a:pt x="2444" y="390"/>
                  </a:lnTo>
                  <a:lnTo>
                    <a:pt x="2476" y="449"/>
                  </a:lnTo>
                  <a:lnTo>
                    <a:pt x="2502" y="512"/>
                  </a:lnTo>
                  <a:lnTo>
                    <a:pt x="2522" y="577"/>
                  </a:lnTo>
                  <a:lnTo>
                    <a:pt x="2538" y="645"/>
                  </a:lnTo>
                  <a:lnTo>
                    <a:pt x="2548" y="715"/>
                  </a:lnTo>
                  <a:lnTo>
                    <a:pt x="2551" y="785"/>
                  </a:lnTo>
                  <a:lnTo>
                    <a:pt x="2548" y="859"/>
                  </a:lnTo>
                  <a:lnTo>
                    <a:pt x="2613" y="849"/>
                  </a:lnTo>
                  <a:lnTo>
                    <a:pt x="2681" y="846"/>
                  </a:lnTo>
                  <a:lnTo>
                    <a:pt x="2747" y="849"/>
                  </a:lnTo>
                  <a:lnTo>
                    <a:pt x="2811" y="858"/>
                  </a:lnTo>
                  <a:lnTo>
                    <a:pt x="2873" y="873"/>
                  </a:lnTo>
                  <a:lnTo>
                    <a:pt x="2933" y="894"/>
                  </a:lnTo>
                  <a:lnTo>
                    <a:pt x="2990" y="919"/>
                  </a:lnTo>
                  <a:lnTo>
                    <a:pt x="3044" y="950"/>
                  </a:lnTo>
                  <a:lnTo>
                    <a:pt x="3095" y="986"/>
                  </a:lnTo>
                  <a:lnTo>
                    <a:pt x="3143" y="1025"/>
                  </a:lnTo>
                  <a:lnTo>
                    <a:pt x="3186" y="1069"/>
                  </a:lnTo>
                  <a:lnTo>
                    <a:pt x="3226" y="1117"/>
                  </a:lnTo>
                  <a:lnTo>
                    <a:pt x="3262" y="1169"/>
                  </a:lnTo>
                  <a:lnTo>
                    <a:pt x="3293" y="1223"/>
                  </a:lnTo>
                  <a:lnTo>
                    <a:pt x="3318" y="1280"/>
                  </a:lnTo>
                  <a:lnTo>
                    <a:pt x="3338" y="1339"/>
                  </a:lnTo>
                  <a:lnTo>
                    <a:pt x="3354" y="1402"/>
                  </a:lnTo>
                  <a:lnTo>
                    <a:pt x="3363" y="1466"/>
                  </a:lnTo>
                  <a:lnTo>
                    <a:pt x="3366" y="1533"/>
                  </a:lnTo>
                  <a:lnTo>
                    <a:pt x="3363" y="1598"/>
                  </a:lnTo>
                  <a:lnTo>
                    <a:pt x="3354" y="1662"/>
                  </a:lnTo>
                  <a:lnTo>
                    <a:pt x="3338" y="1725"/>
                  </a:lnTo>
                  <a:lnTo>
                    <a:pt x="3318" y="1785"/>
                  </a:lnTo>
                  <a:lnTo>
                    <a:pt x="3293" y="1842"/>
                  </a:lnTo>
                  <a:lnTo>
                    <a:pt x="3262" y="1897"/>
                  </a:lnTo>
                  <a:lnTo>
                    <a:pt x="3226" y="1948"/>
                  </a:lnTo>
                  <a:lnTo>
                    <a:pt x="3186" y="1996"/>
                  </a:lnTo>
                  <a:lnTo>
                    <a:pt x="3143" y="2039"/>
                  </a:lnTo>
                  <a:lnTo>
                    <a:pt x="3095" y="2078"/>
                  </a:lnTo>
                  <a:lnTo>
                    <a:pt x="3044" y="2114"/>
                  </a:lnTo>
                  <a:lnTo>
                    <a:pt x="2990" y="2145"/>
                  </a:lnTo>
                  <a:lnTo>
                    <a:pt x="2933" y="2171"/>
                  </a:lnTo>
                  <a:lnTo>
                    <a:pt x="2873" y="2192"/>
                  </a:lnTo>
                  <a:lnTo>
                    <a:pt x="2811" y="2206"/>
                  </a:lnTo>
                  <a:lnTo>
                    <a:pt x="2747" y="2215"/>
                  </a:lnTo>
                  <a:lnTo>
                    <a:pt x="2681" y="2219"/>
                  </a:lnTo>
                  <a:lnTo>
                    <a:pt x="2670" y="2219"/>
                  </a:lnTo>
                  <a:lnTo>
                    <a:pt x="2667" y="2219"/>
                  </a:lnTo>
                  <a:lnTo>
                    <a:pt x="2210" y="2219"/>
                  </a:lnTo>
                  <a:lnTo>
                    <a:pt x="2210" y="2844"/>
                  </a:lnTo>
                  <a:lnTo>
                    <a:pt x="2207" y="2861"/>
                  </a:lnTo>
                  <a:lnTo>
                    <a:pt x="2200" y="2875"/>
                  </a:lnTo>
                  <a:lnTo>
                    <a:pt x="2189" y="2887"/>
                  </a:lnTo>
                  <a:lnTo>
                    <a:pt x="2174" y="2894"/>
                  </a:lnTo>
                  <a:lnTo>
                    <a:pt x="2157" y="2897"/>
                  </a:lnTo>
                  <a:lnTo>
                    <a:pt x="1202" y="2897"/>
                  </a:lnTo>
                  <a:lnTo>
                    <a:pt x="1185" y="2894"/>
                  </a:lnTo>
                  <a:lnTo>
                    <a:pt x="1171" y="2887"/>
                  </a:lnTo>
                  <a:lnTo>
                    <a:pt x="1159" y="2875"/>
                  </a:lnTo>
                  <a:lnTo>
                    <a:pt x="1152" y="2861"/>
                  </a:lnTo>
                  <a:lnTo>
                    <a:pt x="1149" y="2844"/>
                  </a:lnTo>
                  <a:lnTo>
                    <a:pt x="1149" y="2219"/>
                  </a:lnTo>
                  <a:lnTo>
                    <a:pt x="671" y="2219"/>
                  </a:lnTo>
                  <a:lnTo>
                    <a:pt x="658" y="2218"/>
                  </a:lnTo>
                  <a:lnTo>
                    <a:pt x="647" y="2213"/>
                  </a:lnTo>
                  <a:lnTo>
                    <a:pt x="590" y="2203"/>
                  </a:lnTo>
                  <a:lnTo>
                    <a:pt x="532" y="2189"/>
                  </a:lnTo>
                  <a:lnTo>
                    <a:pt x="478" y="2171"/>
                  </a:lnTo>
                  <a:lnTo>
                    <a:pt x="424" y="2148"/>
                  </a:lnTo>
                  <a:lnTo>
                    <a:pt x="373" y="2121"/>
                  </a:lnTo>
                  <a:lnTo>
                    <a:pt x="324" y="2091"/>
                  </a:lnTo>
                  <a:lnTo>
                    <a:pt x="277" y="2056"/>
                  </a:lnTo>
                  <a:lnTo>
                    <a:pt x="234" y="2017"/>
                  </a:lnTo>
                  <a:lnTo>
                    <a:pt x="193" y="1975"/>
                  </a:lnTo>
                  <a:lnTo>
                    <a:pt x="153" y="1928"/>
                  </a:lnTo>
                  <a:lnTo>
                    <a:pt x="118" y="1879"/>
                  </a:lnTo>
                  <a:lnTo>
                    <a:pt x="88" y="1826"/>
                  </a:lnTo>
                  <a:lnTo>
                    <a:pt x="61" y="1772"/>
                  </a:lnTo>
                  <a:lnTo>
                    <a:pt x="40" y="1716"/>
                  </a:lnTo>
                  <a:lnTo>
                    <a:pt x="22" y="1657"/>
                  </a:lnTo>
                  <a:lnTo>
                    <a:pt x="10" y="1598"/>
                  </a:lnTo>
                  <a:lnTo>
                    <a:pt x="2" y="1538"/>
                  </a:lnTo>
                  <a:lnTo>
                    <a:pt x="0" y="1476"/>
                  </a:lnTo>
                  <a:lnTo>
                    <a:pt x="3" y="1409"/>
                  </a:lnTo>
                  <a:lnTo>
                    <a:pt x="12" y="1342"/>
                  </a:lnTo>
                  <a:lnTo>
                    <a:pt x="27" y="1279"/>
                  </a:lnTo>
                  <a:lnTo>
                    <a:pt x="47" y="1217"/>
                  </a:lnTo>
                  <a:lnTo>
                    <a:pt x="71" y="1157"/>
                  </a:lnTo>
                  <a:lnTo>
                    <a:pt x="101" y="1101"/>
                  </a:lnTo>
                  <a:lnTo>
                    <a:pt x="136" y="1048"/>
                  </a:lnTo>
                  <a:lnTo>
                    <a:pt x="174" y="998"/>
                  </a:lnTo>
                  <a:lnTo>
                    <a:pt x="217" y="951"/>
                  </a:lnTo>
                  <a:lnTo>
                    <a:pt x="264" y="908"/>
                  </a:lnTo>
                  <a:lnTo>
                    <a:pt x="314" y="869"/>
                  </a:lnTo>
                  <a:lnTo>
                    <a:pt x="367" y="834"/>
                  </a:lnTo>
                  <a:lnTo>
                    <a:pt x="424" y="805"/>
                  </a:lnTo>
                  <a:lnTo>
                    <a:pt x="482" y="779"/>
                  </a:lnTo>
                  <a:lnTo>
                    <a:pt x="545" y="760"/>
                  </a:lnTo>
                  <a:lnTo>
                    <a:pt x="608" y="744"/>
                  </a:lnTo>
                  <a:lnTo>
                    <a:pt x="674" y="736"/>
                  </a:lnTo>
                  <a:lnTo>
                    <a:pt x="742" y="733"/>
                  </a:lnTo>
                  <a:lnTo>
                    <a:pt x="804" y="735"/>
                  </a:lnTo>
                  <a:lnTo>
                    <a:pt x="865" y="743"/>
                  </a:lnTo>
                  <a:lnTo>
                    <a:pt x="925" y="756"/>
                  </a:lnTo>
                  <a:lnTo>
                    <a:pt x="984" y="774"/>
                  </a:lnTo>
                  <a:lnTo>
                    <a:pt x="988" y="703"/>
                  </a:lnTo>
                  <a:lnTo>
                    <a:pt x="999" y="634"/>
                  </a:lnTo>
                  <a:lnTo>
                    <a:pt x="1015" y="567"/>
                  </a:lnTo>
                  <a:lnTo>
                    <a:pt x="1036" y="503"/>
                  </a:lnTo>
                  <a:lnTo>
                    <a:pt x="1063" y="442"/>
                  </a:lnTo>
                  <a:lnTo>
                    <a:pt x="1094" y="383"/>
                  </a:lnTo>
                  <a:lnTo>
                    <a:pt x="1131" y="327"/>
                  </a:lnTo>
                  <a:lnTo>
                    <a:pt x="1172" y="275"/>
                  </a:lnTo>
                  <a:lnTo>
                    <a:pt x="1218" y="227"/>
                  </a:lnTo>
                  <a:lnTo>
                    <a:pt x="1267" y="182"/>
                  </a:lnTo>
                  <a:lnTo>
                    <a:pt x="1320" y="142"/>
                  </a:lnTo>
                  <a:lnTo>
                    <a:pt x="1375" y="105"/>
                  </a:lnTo>
                  <a:lnTo>
                    <a:pt x="1434" y="75"/>
                  </a:lnTo>
                  <a:lnTo>
                    <a:pt x="1496" y="49"/>
                  </a:lnTo>
                  <a:lnTo>
                    <a:pt x="1562" y="28"/>
                  </a:lnTo>
                  <a:lnTo>
                    <a:pt x="1628" y="12"/>
                  </a:lnTo>
                  <a:lnTo>
                    <a:pt x="1697" y="3"/>
                  </a:lnTo>
                  <a:lnTo>
                    <a:pt x="1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3"/>
            <p:cNvSpPr>
              <a:spLocks/>
            </p:cNvSpPr>
            <p:nvPr/>
          </p:nvSpPr>
          <p:spPr bwMode="auto">
            <a:xfrm>
              <a:off x="2697163" y="2430463"/>
              <a:ext cx="187325" cy="19050"/>
            </a:xfrm>
            <a:custGeom>
              <a:avLst/>
              <a:gdLst>
                <a:gd name="T0" fmla="*/ 53 w 1061"/>
                <a:gd name="T1" fmla="*/ 0 h 106"/>
                <a:gd name="T2" fmla="*/ 1008 w 1061"/>
                <a:gd name="T3" fmla="*/ 0 h 106"/>
                <a:gd name="T4" fmla="*/ 1025 w 1061"/>
                <a:gd name="T5" fmla="*/ 3 h 106"/>
                <a:gd name="T6" fmla="*/ 1040 w 1061"/>
                <a:gd name="T7" fmla="*/ 11 h 106"/>
                <a:gd name="T8" fmla="*/ 1051 w 1061"/>
                <a:gd name="T9" fmla="*/ 22 h 106"/>
                <a:gd name="T10" fmla="*/ 1058 w 1061"/>
                <a:gd name="T11" fmla="*/ 36 h 106"/>
                <a:gd name="T12" fmla="*/ 1061 w 1061"/>
                <a:gd name="T13" fmla="*/ 54 h 106"/>
                <a:gd name="T14" fmla="*/ 1058 w 1061"/>
                <a:gd name="T15" fmla="*/ 70 h 106"/>
                <a:gd name="T16" fmla="*/ 1051 w 1061"/>
                <a:gd name="T17" fmla="*/ 84 h 106"/>
                <a:gd name="T18" fmla="*/ 1040 w 1061"/>
                <a:gd name="T19" fmla="*/ 95 h 106"/>
                <a:gd name="T20" fmla="*/ 1025 w 1061"/>
                <a:gd name="T21" fmla="*/ 104 h 106"/>
                <a:gd name="T22" fmla="*/ 1008 w 1061"/>
                <a:gd name="T23" fmla="*/ 106 h 106"/>
                <a:gd name="T24" fmla="*/ 53 w 1061"/>
                <a:gd name="T25" fmla="*/ 106 h 106"/>
                <a:gd name="T26" fmla="*/ 36 w 1061"/>
                <a:gd name="T27" fmla="*/ 104 h 106"/>
                <a:gd name="T28" fmla="*/ 22 w 1061"/>
                <a:gd name="T29" fmla="*/ 95 h 106"/>
                <a:gd name="T30" fmla="*/ 10 w 1061"/>
                <a:gd name="T31" fmla="*/ 84 h 106"/>
                <a:gd name="T32" fmla="*/ 3 w 1061"/>
                <a:gd name="T33" fmla="*/ 70 h 106"/>
                <a:gd name="T34" fmla="*/ 0 w 1061"/>
                <a:gd name="T35" fmla="*/ 54 h 106"/>
                <a:gd name="T36" fmla="*/ 3 w 1061"/>
                <a:gd name="T37" fmla="*/ 36 h 106"/>
                <a:gd name="T38" fmla="*/ 10 w 1061"/>
                <a:gd name="T39" fmla="*/ 22 h 106"/>
                <a:gd name="T40" fmla="*/ 22 w 1061"/>
                <a:gd name="T41" fmla="*/ 11 h 106"/>
                <a:gd name="T42" fmla="*/ 36 w 1061"/>
                <a:gd name="T43" fmla="*/ 3 h 106"/>
                <a:gd name="T44" fmla="*/ 53 w 106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1" h="106">
                  <a:moveTo>
                    <a:pt x="53" y="0"/>
                  </a:moveTo>
                  <a:lnTo>
                    <a:pt x="1008" y="0"/>
                  </a:lnTo>
                  <a:lnTo>
                    <a:pt x="1025" y="3"/>
                  </a:lnTo>
                  <a:lnTo>
                    <a:pt x="1040" y="11"/>
                  </a:lnTo>
                  <a:lnTo>
                    <a:pt x="1051" y="22"/>
                  </a:lnTo>
                  <a:lnTo>
                    <a:pt x="1058" y="36"/>
                  </a:lnTo>
                  <a:lnTo>
                    <a:pt x="1061" y="54"/>
                  </a:lnTo>
                  <a:lnTo>
                    <a:pt x="1058" y="70"/>
                  </a:lnTo>
                  <a:lnTo>
                    <a:pt x="1051" y="84"/>
                  </a:lnTo>
                  <a:lnTo>
                    <a:pt x="1040" y="95"/>
                  </a:lnTo>
                  <a:lnTo>
                    <a:pt x="1025" y="104"/>
                  </a:lnTo>
                  <a:lnTo>
                    <a:pt x="1008" y="106"/>
                  </a:lnTo>
                  <a:lnTo>
                    <a:pt x="53" y="106"/>
                  </a:lnTo>
                  <a:lnTo>
                    <a:pt x="36" y="104"/>
                  </a:lnTo>
                  <a:lnTo>
                    <a:pt x="22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4"/>
            <p:cNvSpPr>
              <a:spLocks/>
            </p:cNvSpPr>
            <p:nvPr/>
          </p:nvSpPr>
          <p:spPr bwMode="auto">
            <a:xfrm>
              <a:off x="2697163" y="2465388"/>
              <a:ext cx="187325" cy="19050"/>
            </a:xfrm>
            <a:custGeom>
              <a:avLst/>
              <a:gdLst>
                <a:gd name="T0" fmla="*/ 53 w 1061"/>
                <a:gd name="T1" fmla="*/ 0 h 105"/>
                <a:gd name="T2" fmla="*/ 1008 w 1061"/>
                <a:gd name="T3" fmla="*/ 0 h 105"/>
                <a:gd name="T4" fmla="*/ 1025 w 1061"/>
                <a:gd name="T5" fmla="*/ 3 h 105"/>
                <a:gd name="T6" fmla="*/ 1040 w 1061"/>
                <a:gd name="T7" fmla="*/ 10 h 105"/>
                <a:gd name="T8" fmla="*/ 1051 w 1061"/>
                <a:gd name="T9" fmla="*/ 21 h 105"/>
                <a:gd name="T10" fmla="*/ 1058 w 1061"/>
                <a:gd name="T11" fmla="*/ 35 h 105"/>
                <a:gd name="T12" fmla="*/ 1061 w 1061"/>
                <a:gd name="T13" fmla="*/ 53 h 105"/>
                <a:gd name="T14" fmla="*/ 1058 w 1061"/>
                <a:gd name="T15" fmla="*/ 69 h 105"/>
                <a:gd name="T16" fmla="*/ 1051 w 1061"/>
                <a:gd name="T17" fmla="*/ 84 h 105"/>
                <a:gd name="T18" fmla="*/ 1040 w 1061"/>
                <a:gd name="T19" fmla="*/ 95 h 105"/>
                <a:gd name="T20" fmla="*/ 1025 w 1061"/>
                <a:gd name="T21" fmla="*/ 103 h 105"/>
                <a:gd name="T22" fmla="*/ 1008 w 1061"/>
                <a:gd name="T23" fmla="*/ 105 h 105"/>
                <a:gd name="T24" fmla="*/ 53 w 1061"/>
                <a:gd name="T25" fmla="*/ 105 h 105"/>
                <a:gd name="T26" fmla="*/ 36 w 1061"/>
                <a:gd name="T27" fmla="*/ 103 h 105"/>
                <a:gd name="T28" fmla="*/ 22 w 1061"/>
                <a:gd name="T29" fmla="*/ 95 h 105"/>
                <a:gd name="T30" fmla="*/ 10 w 1061"/>
                <a:gd name="T31" fmla="*/ 84 h 105"/>
                <a:gd name="T32" fmla="*/ 3 w 1061"/>
                <a:gd name="T33" fmla="*/ 69 h 105"/>
                <a:gd name="T34" fmla="*/ 0 w 1061"/>
                <a:gd name="T35" fmla="*/ 53 h 105"/>
                <a:gd name="T36" fmla="*/ 3 w 1061"/>
                <a:gd name="T37" fmla="*/ 35 h 105"/>
                <a:gd name="T38" fmla="*/ 10 w 1061"/>
                <a:gd name="T39" fmla="*/ 21 h 105"/>
                <a:gd name="T40" fmla="*/ 22 w 1061"/>
                <a:gd name="T41" fmla="*/ 10 h 105"/>
                <a:gd name="T42" fmla="*/ 36 w 1061"/>
                <a:gd name="T43" fmla="*/ 3 h 105"/>
                <a:gd name="T44" fmla="*/ 53 w 1061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1" h="105">
                  <a:moveTo>
                    <a:pt x="53" y="0"/>
                  </a:moveTo>
                  <a:lnTo>
                    <a:pt x="1008" y="0"/>
                  </a:lnTo>
                  <a:lnTo>
                    <a:pt x="1025" y="3"/>
                  </a:lnTo>
                  <a:lnTo>
                    <a:pt x="1040" y="10"/>
                  </a:lnTo>
                  <a:lnTo>
                    <a:pt x="1051" y="21"/>
                  </a:lnTo>
                  <a:lnTo>
                    <a:pt x="1058" y="35"/>
                  </a:lnTo>
                  <a:lnTo>
                    <a:pt x="1061" y="53"/>
                  </a:lnTo>
                  <a:lnTo>
                    <a:pt x="1058" y="69"/>
                  </a:lnTo>
                  <a:lnTo>
                    <a:pt x="1051" y="84"/>
                  </a:lnTo>
                  <a:lnTo>
                    <a:pt x="1040" y="95"/>
                  </a:lnTo>
                  <a:lnTo>
                    <a:pt x="1025" y="103"/>
                  </a:lnTo>
                  <a:lnTo>
                    <a:pt x="1008" y="105"/>
                  </a:lnTo>
                  <a:lnTo>
                    <a:pt x="53" y="105"/>
                  </a:lnTo>
                  <a:lnTo>
                    <a:pt x="36" y="103"/>
                  </a:lnTo>
                  <a:lnTo>
                    <a:pt x="22" y="95"/>
                  </a:lnTo>
                  <a:lnTo>
                    <a:pt x="10" y="84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847612" y="1897063"/>
            <a:ext cx="487363" cy="593725"/>
            <a:chOff x="1638300" y="1897063"/>
            <a:chExt cx="4873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79"/>
            <p:cNvSpPr>
              <a:spLocks noEditPoints="1"/>
            </p:cNvSpPr>
            <p:nvPr/>
          </p:nvSpPr>
          <p:spPr bwMode="auto">
            <a:xfrm>
              <a:off x="1790700" y="1897063"/>
              <a:ext cx="182563" cy="527050"/>
            </a:xfrm>
            <a:custGeom>
              <a:avLst/>
              <a:gdLst>
                <a:gd name="T0" fmla="*/ 485 w 1029"/>
                <a:gd name="T1" fmla="*/ 1611 h 2992"/>
                <a:gd name="T2" fmla="*/ 432 w 1029"/>
                <a:gd name="T3" fmla="*/ 1633 h 2992"/>
                <a:gd name="T4" fmla="*/ 393 w 1029"/>
                <a:gd name="T5" fmla="*/ 1673 h 2992"/>
                <a:gd name="T6" fmla="*/ 370 w 1029"/>
                <a:gd name="T7" fmla="*/ 1726 h 2992"/>
                <a:gd name="T8" fmla="*/ 370 w 1029"/>
                <a:gd name="T9" fmla="*/ 1785 h 2992"/>
                <a:gd name="T10" fmla="*/ 393 w 1029"/>
                <a:gd name="T11" fmla="*/ 1838 h 2992"/>
                <a:gd name="T12" fmla="*/ 432 w 1029"/>
                <a:gd name="T13" fmla="*/ 1878 h 2992"/>
                <a:gd name="T14" fmla="*/ 485 w 1029"/>
                <a:gd name="T15" fmla="*/ 1900 h 2992"/>
                <a:gd name="T16" fmla="*/ 545 w 1029"/>
                <a:gd name="T17" fmla="*/ 1900 h 2992"/>
                <a:gd name="T18" fmla="*/ 598 w 1029"/>
                <a:gd name="T19" fmla="*/ 1878 h 2992"/>
                <a:gd name="T20" fmla="*/ 637 w 1029"/>
                <a:gd name="T21" fmla="*/ 1838 h 2992"/>
                <a:gd name="T22" fmla="*/ 660 w 1029"/>
                <a:gd name="T23" fmla="*/ 1785 h 2992"/>
                <a:gd name="T24" fmla="*/ 660 w 1029"/>
                <a:gd name="T25" fmla="*/ 1726 h 2992"/>
                <a:gd name="T26" fmla="*/ 637 w 1029"/>
                <a:gd name="T27" fmla="*/ 1673 h 2992"/>
                <a:gd name="T28" fmla="*/ 598 w 1029"/>
                <a:gd name="T29" fmla="*/ 1633 h 2992"/>
                <a:gd name="T30" fmla="*/ 545 w 1029"/>
                <a:gd name="T31" fmla="*/ 1611 h 2992"/>
                <a:gd name="T32" fmla="*/ 243 w 1029"/>
                <a:gd name="T33" fmla="*/ 1146 h 2992"/>
                <a:gd name="T34" fmla="*/ 461 w 1029"/>
                <a:gd name="T35" fmla="*/ 2708 h 2992"/>
                <a:gd name="T36" fmla="*/ 423 w 1029"/>
                <a:gd name="T37" fmla="*/ 1994 h 2992"/>
                <a:gd name="T38" fmla="*/ 357 w 1029"/>
                <a:gd name="T39" fmla="*/ 1956 h 2992"/>
                <a:gd name="T40" fmla="*/ 305 w 1029"/>
                <a:gd name="T41" fmla="*/ 1901 h 2992"/>
                <a:gd name="T42" fmla="*/ 271 w 1029"/>
                <a:gd name="T43" fmla="*/ 1833 h 2992"/>
                <a:gd name="T44" fmla="*/ 259 w 1029"/>
                <a:gd name="T45" fmla="*/ 1755 h 2992"/>
                <a:gd name="T46" fmla="*/ 269 w 1029"/>
                <a:gd name="T47" fmla="*/ 1681 h 2992"/>
                <a:gd name="T48" fmla="*/ 300 w 1029"/>
                <a:gd name="T49" fmla="*/ 1616 h 2992"/>
                <a:gd name="T50" fmla="*/ 347 w 1029"/>
                <a:gd name="T51" fmla="*/ 1562 h 2992"/>
                <a:gd name="T52" fmla="*/ 407 w 1029"/>
                <a:gd name="T53" fmla="*/ 1523 h 2992"/>
                <a:gd name="T54" fmla="*/ 477 w 1029"/>
                <a:gd name="T55" fmla="*/ 1502 h 2992"/>
                <a:gd name="T56" fmla="*/ 553 w 1029"/>
                <a:gd name="T57" fmla="*/ 1502 h 2992"/>
                <a:gd name="T58" fmla="*/ 622 w 1029"/>
                <a:gd name="T59" fmla="*/ 1523 h 2992"/>
                <a:gd name="T60" fmla="*/ 682 w 1029"/>
                <a:gd name="T61" fmla="*/ 1562 h 2992"/>
                <a:gd name="T62" fmla="*/ 729 w 1029"/>
                <a:gd name="T63" fmla="*/ 1616 h 2992"/>
                <a:gd name="T64" fmla="*/ 760 w 1029"/>
                <a:gd name="T65" fmla="*/ 1681 h 2992"/>
                <a:gd name="T66" fmla="*/ 771 w 1029"/>
                <a:gd name="T67" fmla="*/ 1755 h 2992"/>
                <a:gd name="T68" fmla="*/ 759 w 1029"/>
                <a:gd name="T69" fmla="*/ 1833 h 2992"/>
                <a:gd name="T70" fmla="*/ 724 w 1029"/>
                <a:gd name="T71" fmla="*/ 1901 h 2992"/>
                <a:gd name="T72" fmla="*/ 672 w 1029"/>
                <a:gd name="T73" fmla="*/ 1956 h 2992"/>
                <a:gd name="T74" fmla="*/ 606 w 1029"/>
                <a:gd name="T75" fmla="*/ 1994 h 2992"/>
                <a:gd name="T76" fmla="*/ 569 w 1029"/>
                <a:gd name="T77" fmla="*/ 2708 h 2992"/>
                <a:gd name="T78" fmla="*/ 785 w 1029"/>
                <a:gd name="T79" fmla="*/ 1146 h 2992"/>
                <a:gd name="T80" fmla="*/ 185 w 1029"/>
                <a:gd name="T81" fmla="*/ 108 h 2992"/>
                <a:gd name="T82" fmla="*/ 782 w 1029"/>
                <a:gd name="T83" fmla="*/ 1038 h 2992"/>
                <a:gd name="T84" fmla="*/ 185 w 1029"/>
                <a:gd name="T85" fmla="*/ 108 h 2992"/>
                <a:gd name="T86" fmla="*/ 923 w 1029"/>
                <a:gd name="T87" fmla="*/ 0 h 2992"/>
                <a:gd name="T88" fmla="*/ 952 w 1029"/>
                <a:gd name="T89" fmla="*/ 8 h 2992"/>
                <a:gd name="T90" fmla="*/ 971 w 1029"/>
                <a:gd name="T91" fmla="*/ 30 h 2992"/>
                <a:gd name="T92" fmla="*/ 977 w 1029"/>
                <a:gd name="T93" fmla="*/ 59 h 2992"/>
                <a:gd name="T94" fmla="*/ 1029 w 1029"/>
                <a:gd name="T95" fmla="*/ 2006 h 2992"/>
                <a:gd name="T96" fmla="*/ 1024 w 1029"/>
                <a:gd name="T97" fmla="*/ 2039 h 2992"/>
                <a:gd name="T98" fmla="*/ 555 w 1029"/>
                <a:gd name="T99" fmla="*/ 2973 h 2992"/>
                <a:gd name="T100" fmla="*/ 529 w 1029"/>
                <a:gd name="T101" fmla="*/ 2989 h 2992"/>
                <a:gd name="T102" fmla="*/ 500 w 1029"/>
                <a:gd name="T103" fmla="*/ 2989 h 2992"/>
                <a:gd name="T104" fmla="*/ 475 w 1029"/>
                <a:gd name="T105" fmla="*/ 2973 h 2992"/>
                <a:gd name="T106" fmla="*/ 5 w 1029"/>
                <a:gd name="T107" fmla="*/ 2039 h 2992"/>
                <a:gd name="T108" fmla="*/ 0 w 1029"/>
                <a:gd name="T109" fmla="*/ 2006 h 2992"/>
                <a:gd name="T110" fmla="*/ 146 w 1029"/>
                <a:gd name="T111" fmla="*/ 1076 h 2992"/>
                <a:gd name="T112" fmla="*/ 73 w 1029"/>
                <a:gd name="T113" fmla="*/ 58 h 2992"/>
                <a:gd name="T114" fmla="*/ 79 w 1029"/>
                <a:gd name="T115" fmla="*/ 30 h 2992"/>
                <a:gd name="T116" fmla="*/ 99 w 1029"/>
                <a:gd name="T117" fmla="*/ 8 h 2992"/>
                <a:gd name="T118" fmla="*/ 127 w 1029"/>
                <a:gd name="T119" fmla="*/ 0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9" h="2992">
                  <a:moveTo>
                    <a:pt x="514" y="1608"/>
                  </a:moveTo>
                  <a:lnTo>
                    <a:pt x="485" y="1611"/>
                  </a:lnTo>
                  <a:lnTo>
                    <a:pt x="457" y="1619"/>
                  </a:lnTo>
                  <a:lnTo>
                    <a:pt x="432" y="1633"/>
                  </a:lnTo>
                  <a:lnTo>
                    <a:pt x="410" y="1650"/>
                  </a:lnTo>
                  <a:lnTo>
                    <a:pt x="393" y="1673"/>
                  </a:lnTo>
                  <a:lnTo>
                    <a:pt x="378" y="1697"/>
                  </a:lnTo>
                  <a:lnTo>
                    <a:pt x="370" y="1726"/>
                  </a:lnTo>
                  <a:lnTo>
                    <a:pt x="367" y="1755"/>
                  </a:lnTo>
                  <a:lnTo>
                    <a:pt x="370" y="1785"/>
                  </a:lnTo>
                  <a:lnTo>
                    <a:pt x="378" y="1813"/>
                  </a:lnTo>
                  <a:lnTo>
                    <a:pt x="393" y="1838"/>
                  </a:lnTo>
                  <a:lnTo>
                    <a:pt x="410" y="1859"/>
                  </a:lnTo>
                  <a:lnTo>
                    <a:pt x="432" y="1878"/>
                  </a:lnTo>
                  <a:lnTo>
                    <a:pt x="457" y="1891"/>
                  </a:lnTo>
                  <a:lnTo>
                    <a:pt x="485" y="1900"/>
                  </a:lnTo>
                  <a:lnTo>
                    <a:pt x="514" y="1903"/>
                  </a:lnTo>
                  <a:lnTo>
                    <a:pt x="545" y="1900"/>
                  </a:lnTo>
                  <a:lnTo>
                    <a:pt x="572" y="1891"/>
                  </a:lnTo>
                  <a:lnTo>
                    <a:pt x="598" y="1878"/>
                  </a:lnTo>
                  <a:lnTo>
                    <a:pt x="619" y="1859"/>
                  </a:lnTo>
                  <a:lnTo>
                    <a:pt x="637" y="1838"/>
                  </a:lnTo>
                  <a:lnTo>
                    <a:pt x="651" y="1813"/>
                  </a:lnTo>
                  <a:lnTo>
                    <a:pt x="660" y="1785"/>
                  </a:lnTo>
                  <a:lnTo>
                    <a:pt x="663" y="1755"/>
                  </a:lnTo>
                  <a:lnTo>
                    <a:pt x="660" y="1726"/>
                  </a:lnTo>
                  <a:lnTo>
                    <a:pt x="651" y="1697"/>
                  </a:lnTo>
                  <a:lnTo>
                    <a:pt x="637" y="1673"/>
                  </a:lnTo>
                  <a:lnTo>
                    <a:pt x="619" y="1650"/>
                  </a:lnTo>
                  <a:lnTo>
                    <a:pt x="598" y="1633"/>
                  </a:lnTo>
                  <a:lnTo>
                    <a:pt x="572" y="1619"/>
                  </a:lnTo>
                  <a:lnTo>
                    <a:pt x="545" y="1611"/>
                  </a:lnTo>
                  <a:lnTo>
                    <a:pt x="514" y="1608"/>
                  </a:lnTo>
                  <a:close/>
                  <a:moveTo>
                    <a:pt x="243" y="1146"/>
                  </a:moveTo>
                  <a:lnTo>
                    <a:pt x="109" y="2006"/>
                  </a:lnTo>
                  <a:lnTo>
                    <a:pt x="461" y="2708"/>
                  </a:lnTo>
                  <a:lnTo>
                    <a:pt x="461" y="2005"/>
                  </a:lnTo>
                  <a:lnTo>
                    <a:pt x="423" y="1994"/>
                  </a:lnTo>
                  <a:lnTo>
                    <a:pt x="388" y="1978"/>
                  </a:lnTo>
                  <a:lnTo>
                    <a:pt x="357" y="1956"/>
                  </a:lnTo>
                  <a:lnTo>
                    <a:pt x="329" y="1931"/>
                  </a:lnTo>
                  <a:lnTo>
                    <a:pt x="305" y="1901"/>
                  </a:lnTo>
                  <a:lnTo>
                    <a:pt x="285" y="1869"/>
                  </a:lnTo>
                  <a:lnTo>
                    <a:pt x="271" y="1833"/>
                  </a:lnTo>
                  <a:lnTo>
                    <a:pt x="262" y="1795"/>
                  </a:lnTo>
                  <a:lnTo>
                    <a:pt x="259" y="1755"/>
                  </a:lnTo>
                  <a:lnTo>
                    <a:pt x="262" y="1718"/>
                  </a:lnTo>
                  <a:lnTo>
                    <a:pt x="269" y="1681"/>
                  </a:lnTo>
                  <a:lnTo>
                    <a:pt x="282" y="1647"/>
                  </a:lnTo>
                  <a:lnTo>
                    <a:pt x="300" y="1616"/>
                  </a:lnTo>
                  <a:lnTo>
                    <a:pt x="321" y="1587"/>
                  </a:lnTo>
                  <a:lnTo>
                    <a:pt x="347" y="1562"/>
                  </a:lnTo>
                  <a:lnTo>
                    <a:pt x="375" y="1540"/>
                  </a:lnTo>
                  <a:lnTo>
                    <a:pt x="407" y="1523"/>
                  </a:lnTo>
                  <a:lnTo>
                    <a:pt x="440" y="1510"/>
                  </a:lnTo>
                  <a:lnTo>
                    <a:pt x="477" y="1502"/>
                  </a:lnTo>
                  <a:lnTo>
                    <a:pt x="514" y="1499"/>
                  </a:lnTo>
                  <a:lnTo>
                    <a:pt x="553" y="1502"/>
                  </a:lnTo>
                  <a:lnTo>
                    <a:pt x="588" y="1510"/>
                  </a:lnTo>
                  <a:lnTo>
                    <a:pt x="622" y="1523"/>
                  </a:lnTo>
                  <a:lnTo>
                    <a:pt x="654" y="1540"/>
                  </a:lnTo>
                  <a:lnTo>
                    <a:pt x="682" y="1562"/>
                  </a:lnTo>
                  <a:lnTo>
                    <a:pt x="708" y="1587"/>
                  </a:lnTo>
                  <a:lnTo>
                    <a:pt x="729" y="1616"/>
                  </a:lnTo>
                  <a:lnTo>
                    <a:pt x="747" y="1647"/>
                  </a:lnTo>
                  <a:lnTo>
                    <a:pt x="760" y="1681"/>
                  </a:lnTo>
                  <a:lnTo>
                    <a:pt x="768" y="1718"/>
                  </a:lnTo>
                  <a:lnTo>
                    <a:pt x="771" y="1755"/>
                  </a:lnTo>
                  <a:lnTo>
                    <a:pt x="767" y="1795"/>
                  </a:lnTo>
                  <a:lnTo>
                    <a:pt x="759" y="1833"/>
                  </a:lnTo>
                  <a:lnTo>
                    <a:pt x="744" y="1869"/>
                  </a:lnTo>
                  <a:lnTo>
                    <a:pt x="724" y="1901"/>
                  </a:lnTo>
                  <a:lnTo>
                    <a:pt x="701" y="1931"/>
                  </a:lnTo>
                  <a:lnTo>
                    <a:pt x="672" y="1956"/>
                  </a:lnTo>
                  <a:lnTo>
                    <a:pt x="641" y="1978"/>
                  </a:lnTo>
                  <a:lnTo>
                    <a:pt x="606" y="1994"/>
                  </a:lnTo>
                  <a:lnTo>
                    <a:pt x="569" y="2005"/>
                  </a:lnTo>
                  <a:lnTo>
                    <a:pt x="569" y="2708"/>
                  </a:lnTo>
                  <a:lnTo>
                    <a:pt x="920" y="2006"/>
                  </a:lnTo>
                  <a:lnTo>
                    <a:pt x="785" y="1146"/>
                  </a:lnTo>
                  <a:lnTo>
                    <a:pt x="243" y="1146"/>
                  </a:lnTo>
                  <a:close/>
                  <a:moveTo>
                    <a:pt x="185" y="108"/>
                  </a:moveTo>
                  <a:lnTo>
                    <a:pt x="255" y="1038"/>
                  </a:lnTo>
                  <a:lnTo>
                    <a:pt x="782" y="1038"/>
                  </a:lnTo>
                  <a:lnTo>
                    <a:pt x="864" y="108"/>
                  </a:lnTo>
                  <a:lnTo>
                    <a:pt x="185" y="108"/>
                  </a:lnTo>
                  <a:close/>
                  <a:moveTo>
                    <a:pt x="127" y="0"/>
                  </a:moveTo>
                  <a:lnTo>
                    <a:pt x="923" y="0"/>
                  </a:lnTo>
                  <a:lnTo>
                    <a:pt x="938" y="2"/>
                  </a:lnTo>
                  <a:lnTo>
                    <a:pt x="952" y="8"/>
                  </a:lnTo>
                  <a:lnTo>
                    <a:pt x="963" y="17"/>
                  </a:lnTo>
                  <a:lnTo>
                    <a:pt x="971" y="30"/>
                  </a:lnTo>
                  <a:lnTo>
                    <a:pt x="976" y="44"/>
                  </a:lnTo>
                  <a:lnTo>
                    <a:pt x="977" y="59"/>
                  </a:lnTo>
                  <a:lnTo>
                    <a:pt x="887" y="1090"/>
                  </a:lnTo>
                  <a:lnTo>
                    <a:pt x="1029" y="2006"/>
                  </a:lnTo>
                  <a:lnTo>
                    <a:pt x="1029" y="2023"/>
                  </a:lnTo>
                  <a:lnTo>
                    <a:pt x="1024" y="2039"/>
                  </a:lnTo>
                  <a:lnTo>
                    <a:pt x="563" y="2961"/>
                  </a:lnTo>
                  <a:lnTo>
                    <a:pt x="555" y="2973"/>
                  </a:lnTo>
                  <a:lnTo>
                    <a:pt x="544" y="2984"/>
                  </a:lnTo>
                  <a:lnTo>
                    <a:pt x="529" y="2989"/>
                  </a:lnTo>
                  <a:lnTo>
                    <a:pt x="514" y="2992"/>
                  </a:lnTo>
                  <a:lnTo>
                    <a:pt x="500" y="2989"/>
                  </a:lnTo>
                  <a:lnTo>
                    <a:pt x="486" y="2984"/>
                  </a:lnTo>
                  <a:lnTo>
                    <a:pt x="475" y="2973"/>
                  </a:lnTo>
                  <a:lnTo>
                    <a:pt x="466" y="2961"/>
                  </a:lnTo>
                  <a:lnTo>
                    <a:pt x="5" y="2039"/>
                  </a:lnTo>
                  <a:lnTo>
                    <a:pt x="0" y="2023"/>
                  </a:lnTo>
                  <a:lnTo>
                    <a:pt x="0" y="2006"/>
                  </a:lnTo>
                  <a:lnTo>
                    <a:pt x="143" y="1083"/>
                  </a:lnTo>
                  <a:lnTo>
                    <a:pt x="146" y="1076"/>
                  </a:lnTo>
                  <a:lnTo>
                    <a:pt x="149" y="1069"/>
                  </a:lnTo>
                  <a:lnTo>
                    <a:pt x="73" y="58"/>
                  </a:lnTo>
                  <a:lnTo>
                    <a:pt x="74" y="43"/>
                  </a:lnTo>
                  <a:lnTo>
                    <a:pt x="79" y="30"/>
                  </a:lnTo>
                  <a:lnTo>
                    <a:pt x="87" y="17"/>
                  </a:lnTo>
                  <a:lnTo>
                    <a:pt x="99" y="8"/>
                  </a:lnTo>
                  <a:lnTo>
                    <a:pt x="113" y="2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0"/>
            <p:cNvSpPr>
              <a:spLocks noEditPoints="1"/>
            </p:cNvSpPr>
            <p:nvPr/>
          </p:nvSpPr>
          <p:spPr bwMode="auto">
            <a:xfrm>
              <a:off x="1684338" y="2420938"/>
              <a:ext cx="395288" cy="69850"/>
            </a:xfrm>
            <a:custGeom>
              <a:avLst/>
              <a:gdLst>
                <a:gd name="T0" fmla="*/ 1955 w 2244"/>
                <a:gd name="T1" fmla="*/ 108 h 397"/>
                <a:gd name="T2" fmla="*/ 1955 w 2244"/>
                <a:gd name="T3" fmla="*/ 289 h 397"/>
                <a:gd name="T4" fmla="*/ 2136 w 2244"/>
                <a:gd name="T5" fmla="*/ 289 h 397"/>
                <a:gd name="T6" fmla="*/ 2136 w 2244"/>
                <a:gd name="T7" fmla="*/ 108 h 397"/>
                <a:gd name="T8" fmla="*/ 1955 w 2244"/>
                <a:gd name="T9" fmla="*/ 108 h 397"/>
                <a:gd name="T10" fmla="*/ 108 w 2244"/>
                <a:gd name="T11" fmla="*/ 108 h 397"/>
                <a:gd name="T12" fmla="*/ 108 w 2244"/>
                <a:gd name="T13" fmla="*/ 289 h 397"/>
                <a:gd name="T14" fmla="*/ 289 w 2244"/>
                <a:gd name="T15" fmla="*/ 289 h 397"/>
                <a:gd name="T16" fmla="*/ 289 w 2244"/>
                <a:gd name="T17" fmla="*/ 108 h 397"/>
                <a:gd name="T18" fmla="*/ 108 w 2244"/>
                <a:gd name="T19" fmla="*/ 108 h 397"/>
                <a:gd name="T20" fmla="*/ 54 w 2244"/>
                <a:gd name="T21" fmla="*/ 0 h 397"/>
                <a:gd name="T22" fmla="*/ 343 w 2244"/>
                <a:gd name="T23" fmla="*/ 0 h 397"/>
                <a:gd name="T24" fmla="*/ 360 w 2244"/>
                <a:gd name="T25" fmla="*/ 3 h 397"/>
                <a:gd name="T26" fmla="*/ 375 w 2244"/>
                <a:gd name="T27" fmla="*/ 11 h 397"/>
                <a:gd name="T28" fmla="*/ 386 w 2244"/>
                <a:gd name="T29" fmla="*/ 23 h 397"/>
                <a:gd name="T30" fmla="*/ 394 w 2244"/>
                <a:gd name="T31" fmla="*/ 38 h 397"/>
                <a:gd name="T32" fmla="*/ 397 w 2244"/>
                <a:gd name="T33" fmla="*/ 54 h 397"/>
                <a:gd name="T34" fmla="*/ 397 w 2244"/>
                <a:gd name="T35" fmla="*/ 145 h 397"/>
                <a:gd name="T36" fmla="*/ 1847 w 2244"/>
                <a:gd name="T37" fmla="*/ 145 h 397"/>
                <a:gd name="T38" fmla="*/ 1847 w 2244"/>
                <a:gd name="T39" fmla="*/ 54 h 397"/>
                <a:gd name="T40" fmla="*/ 1850 w 2244"/>
                <a:gd name="T41" fmla="*/ 38 h 397"/>
                <a:gd name="T42" fmla="*/ 1857 w 2244"/>
                <a:gd name="T43" fmla="*/ 23 h 397"/>
                <a:gd name="T44" fmla="*/ 1869 w 2244"/>
                <a:gd name="T45" fmla="*/ 11 h 397"/>
                <a:gd name="T46" fmla="*/ 1883 w 2244"/>
                <a:gd name="T47" fmla="*/ 3 h 397"/>
                <a:gd name="T48" fmla="*/ 1901 w 2244"/>
                <a:gd name="T49" fmla="*/ 0 h 397"/>
                <a:gd name="T50" fmla="*/ 2190 w 2244"/>
                <a:gd name="T51" fmla="*/ 0 h 397"/>
                <a:gd name="T52" fmla="*/ 2206 w 2244"/>
                <a:gd name="T53" fmla="*/ 3 h 397"/>
                <a:gd name="T54" fmla="*/ 2221 w 2244"/>
                <a:gd name="T55" fmla="*/ 11 h 397"/>
                <a:gd name="T56" fmla="*/ 2232 w 2244"/>
                <a:gd name="T57" fmla="*/ 23 h 397"/>
                <a:gd name="T58" fmla="*/ 2241 w 2244"/>
                <a:gd name="T59" fmla="*/ 38 h 397"/>
                <a:gd name="T60" fmla="*/ 2244 w 2244"/>
                <a:gd name="T61" fmla="*/ 54 h 397"/>
                <a:gd name="T62" fmla="*/ 2244 w 2244"/>
                <a:gd name="T63" fmla="*/ 343 h 397"/>
                <a:gd name="T64" fmla="*/ 2241 w 2244"/>
                <a:gd name="T65" fmla="*/ 360 h 397"/>
                <a:gd name="T66" fmla="*/ 2232 w 2244"/>
                <a:gd name="T67" fmla="*/ 375 h 397"/>
                <a:gd name="T68" fmla="*/ 2221 w 2244"/>
                <a:gd name="T69" fmla="*/ 387 h 397"/>
                <a:gd name="T70" fmla="*/ 2206 w 2244"/>
                <a:gd name="T71" fmla="*/ 394 h 397"/>
                <a:gd name="T72" fmla="*/ 2190 w 2244"/>
                <a:gd name="T73" fmla="*/ 397 h 397"/>
                <a:gd name="T74" fmla="*/ 1901 w 2244"/>
                <a:gd name="T75" fmla="*/ 397 h 397"/>
                <a:gd name="T76" fmla="*/ 1883 w 2244"/>
                <a:gd name="T77" fmla="*/ 394 h 397"/>
                <a:gd name="T78" fmla="*/ 1869 w 2244"/>
                <a:gd name="T79" fmla="*/ 387 h 397"/>
                <a:gd name="T80" fmla="*/ 1857 w 2244"/>
                <a:gd name="T81" fmla="*/ 375 h 397"/>
                <a:gd name="T82" fmla="*/ 1850 w 2244"/>
                <a:gd name="T83" fmla="*/ 360 h 397"/>
                <a:gd name="T84" fmla="*/ 1847 w 2244"/>
                <a:gd name="T85" fmla="*/ 343 h 397"/>
                <a:gd name="T86" fmla="*/ 1847 w 2244"/>
                <a:gd name="T87" fmla="*/ 253 h 397"/>
                <a:gd name="T88" fmla="*/ 397 w 2244"/>
                <a:gd name="T89" fmla="*/ 253 h 397"/>
                <a:gd name="T90" fmla="*/ 397 w 2244"/>
                <a:gd name="T91" fmla="*/ 343 h 397"/>
                <a:gd name="T92" fmla="*/ 394 w 2244"/>
                <a:gd name="T93" fmla="*/ 360 h 397"/>
                <a:gd name="T94" fmla="*/ 386 w 2244"/>
                <a:gd name="T95" fmla="*/ 375 h 397"/>
                <a:gd name="T96" fmla="*/ 375 w 2244"/>
                <a:gd name="T97" fmla="*/ 387 h 397"/>
                <a:gd name="T98" fmla="*/ 360 w 2244"/>
                <a:gd name="T99" fmla="*/ 394 h 397"/>
                <a:gd name="T100" fmla="*/ 343 w 2244"/>
                <a:gd name="T101" fmla="*/ 397 h 397"/>
                <a:gd name="T102" fmla="*/ 54 w 2244"/>
                <a:gd name="T103" fmla="*/ 397 h 397"/>
                <a:gd name="T104" fmla="*/ 37 w 2244"/>
                <a:gd name="T105" fmla="*/ 394 h 397"/>
                <a:gd name="T106" fmla="*/ 23 w 2244"/>
                <a:gd name="T107" fmla="*/ 387 h 397"/>
                <a:gd name="T108" fmla="*/ 10 w 2244"/>
                <a:gd name="T109" fmla="*/ 375 h 397"/>
                <a:gd name="T110" fmla="*/ 3 w 2244"/>
                <a:gd name="T111" fmla="*/ 360 h 397"/>
                <a:gd name="T112" fmla="*/ 0 w 2244"/>
                <a:gd name="T113" fmla="*/ 343 h 397"/>
                <a:gd name="T114" fmla="*/ 0 w 2244"/>
                <a:gd name="T115" fmla="*/ 54 h 397"/>
                <a:gd name="T116" fmla="*/ 3 w 2244"/>
                <a:gd name="T117" fmla="*/ 38 h 397"/>
                <a:gd name="T118" fmla="*/ 10 w 2244"/>
                <a:gd name="T119" fmla="*/ 23 h 397"/>
                <a:gd name="T120" fmla="*/ 23 w 2244"/>
                <a:gd name="T121" fmla="*/ 11 h 397"/>
                <a:gd name="T122" fmla="*/ 37 w 2244"/>
                <a:gd name="T123" fmla="*/ 3 h 397"/>
                <a:gd name="T124" fmla="*/ 54 w 2244"/>
                <a:gd name="T12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4" h="397">
                  <a:moveTo>
                    <a:pt x="1955" y="108"/>
                  </a:moveTo>
                  <a:lnTo>
                    <a:pt x="1955" y="289"/>
                  </a:lnTo>
                  <a:lnTo>
                    <a:pt x="2136" y="289"/>
                  </a:lnTo>
                  <a:lnTo>
                    <a:pt x="2136" y="108"/>
                  </a:lnTo>
                  <a:lnTo>
                    <a:pt x="1955" y="108"/>
                  </a:lnTo>
                  <a:close/>
                  <a:moveTo>
                    <a:pt x="108" y="108"/>
                  </a:moveTo>
                  <a:lnTo>
                    <a:pt x="108" y="289"/>
                  </a:lnTo>
                  <a:lnTo>
                    <a:pt x="289" y="289"/>
                  </a:lnTo>
                  <a:lnTo>
                    <a:pt x="289" y="108"/>
                  </a:lnTo>
                  <a:lnTo>
                    <a:pt x="108" y="108"/>
                  </a:lnTo>
                  <a:close/>
                  <a:moveTo>
                    <a:pt x="54" y="0"/>
                  </a:moveTo>
                  <a:lnTo>
                    <a:pt x="343" y="0"/>
                  </a:lnTo>
                  <a:lnTo>
                    <a:pt x="360" y="3"/>
                  </a:lnTo>
                  <a:lnTo>
                    <a:pt x="375" y="11"/>
                  </a:lnTo>
                  <a:lnTo>
                    <a:pt x="386" y="23"/>
                  </a:lnTo>
                  <a:lnTo>
                    <a:pt x="394" y="38"/>
                  </a:lnTo>
                  <a:lnTo>
                    <a:pt x="397" y="54"/>
                  </a:lnTo>
                  <a:lnTo>
                    <a:pt x="397" y="145"/>
                  </a:lnTo>
                  <a:lnTo>
                    <a:pt x="1847" y="145"/>
                  </a:lnTo>
                  <a:lnTo>
                    <a:pt x="1847" y="54"/>
                  </a:lnTo>
                  <a:lnTo>
                    <a:pt x="1850" y="38"/>
                  </a:lnTo>
                  <a:lnTo>
                    <a:pt x="1857" y="23"/>
                  </a:lnTo>
                  <a:lnTo>
                    <a:pt x="1869" y="11"/>
                  </a:lnTo>
                  <a:lnTo>
                    <a:pt x="1883" y="3"/>
                  </a:lnTo>
                  <a:lnTo>
                    <a:pt x="1901" y="0"/>
                  </a:lnTo>
                  <a:lnTo>
                    <a:pt x="2190" y="0"/>
                  </a:lnTo>
                  <a:lnTo>
                    <a:pt x="2206" y="3"/>
                  </a:lnTo>
                  <a:lnTo>
                    <a:pt x="2221" y="11"/>
                  </a:lnTo>
                  <a:lnTo>
                    <a:pt x="2232" y="23"/>
                  </a:lnTo>
                  <a:lnTo>
                    <a:pt x="2241" y="38"/>
                  </a:lnTo>
                  <a:lnTo>
                    <a:pt x="2244" y="54"/>
                  </a:lnTo>
                  <a:lnTo>
                    <a:pt x="2244" y="343"/>
                  </a:lnTo>
                  <a:lnTo>
                    <a:pt x="2241" y="360"/>
                  </a:lnTo>
                  <a:lnTo>
                    <a:pt x="2232" y="375"/>
                  </a:lnTo>
                  <a:lnTo>
                    <a:pt x="2221" y="387"/>
                  </a:lnTo>
                  <a:lnTo>
                    <a:pt x="2206" y="394"/>
                  </a:lnTo>
                  <a:lnTo>
                    <a:pt x="2190" y="397"/>
                  </a:lnTo>
                  <a:lnTo>
                    <a:pt x="1901" y="397"/>
                  </a:lnTo>
                  <a:lnTo>
                    <a:pt x="1883" y="394"/>
                  </a:lnTo>
                  <a:lnTo>
                    <a:pt x="1869" y="387"/>
                  </a:lnTo>
                  <a:lnTo>
                    <a:pt x="1857" y="375"/>
                  </a:lnTo>
                  <a:lnTo>
                    <a:pt x="1850" y="360"/>
                  </a:lnTo>
                  <a:lnTo>
                    <a:pt x="1847" y="343"/>
                  </a:lnTo>
                  <a:lnTo>
                    <a:pt x="1847" y="253"/>
                  </a:lnTo>
                  <a:lnTo>
                    <a:pt x="397" y="253"/>
                  </a:lnTo>
                  <a:lnTo>
                    <a:pt x="397" y="343"/>
                  </a:lnTo>
                  <a:lnTo>
                    <a:pt x="394" y="360"/>
                  </a:lnTo>
                  <a:lnTo>
                    <a:pt x="386" y="375"/>
                  </a:lnTo>
                  <a:lnTo>
                    <a:pt x="375" y="387"/>
                  </a:lnTo>
                  <a:lnTo>
                    <a:pt x="360" y="394"/>
                  </a:lnTo>
                  <a:lnTo>
                    <a:pt x="343" y="397"/>
                  </a:lnTo>
                  <a:lnTo>
                    <a:pt x="54" y="397"/>
                  </a:lnTo>
                  <a:lnTo>
                    <a:pt x="37" y="394"/>
                  </a:lnTo>
                  <a:lnTo>
                    <a:pt x="23" y="387"/>
                  </a:lnTo>
                  <a:lnTo>
                    <a:pt x="10" y="375"/>
                  </a:lnTo>
                  <a:lnTo>
                    <a:pt x="3" y="360"/>
                  </a:lnTo>
                  <a:lnTo>
                    <a:pt x="0" y="343"/>
                  </a:lnTo>
                  <a:lnTo>
                    <a:pt x="0" y="54"/>
                  </a:lnTo>
                  <a:lnTo>
                    <a:pt x="3" y="38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81"/>
            <p:cNvSpPr>
              <a:spLocks/>
            </p:cNvSpPr>
            <p:nvPr/>
          </p:nvSpPr>
          <p:spPr bwMode="auto">
            <a:xfrm>
              <a:off x="1638300" y="2192338"/>
              <a:ext cx="487363" cy="252413"/>
            </a:xfrm>
            <a:custGeom>
              <a:avLst/>
              <a:gdLst>
                <a:gd name="T0" fmla="*/ 71 w 2763"/>
                <a:gd name="T1" fmla="*/ 3 h 1435"/>
                <a:gd name="T2" fmla="*/ 98 w 2763"/>
                <a:gd name="T3" fmla="*/ 22 h 1435"/>
                <a:gd name="T4" fmla="*/ 108 w 2763"/>
                <a:gd name="T5" fmla="*/ 54 h 1435"/>
                <a:gd name="T6" fmla="*/ 121 w 2763"/>
                <a:gd name="T7" fmla="*/ 234 h 1435"/>
                <a:gd name="T8" fmla="*/ 158 w 2763"/>
                <a:gd name="T9" fmla="*/ 406 h 1435"/>
                <a:gd name="T10" fmla="*/ 217 w 2763"/>
                <a:gd name="T11" fmla="*/ 569 h 1435"/>
                <a:gd name="T12" fmla="*/ 297 w 2763"/>
                <a:gd name="T13" fmla="*/ 720 h 1435"/>
                <a:gd name="T14" fmla="*/ 396 w 2763"/>
                <a:gd name="T15" fmla="*/ 859 h 1435"/>
                <a:gd name="T16" fmla="*/ 512 w 2763"/>
                <a:gd name="T17" fmla="*/ 983 h 1435"/>
                <a:gd name="T18" fmla="*/ 644 w 2763"/>
                <a:gd name="T19" fmla="*/ 1090 h 1435"/>
                <a:gd name="T20" fmla="*/ 790 w 2763"/>
                <a:gd name="T21" fmla="*/ 1180 h 1435"/>
                <a:gd name="T22" fmla="*/ 947 w 2763"/>
                <a:gd name="T23" fmla="*/ 1250 h 1435"/>
                <a:gd name="T24" fmla="*/ 1115 w 2763"/>
                <a:gd name="T25" fmla="*/ 1298 h 1435"/>
                <a:gd name="T26" fmla="*/ 1291 w 2763"/>
                <a:gd name="T27" fmla="*/ 1323 h 1435"/>
                <a:gd name="T28" fmla="*/ 1473 w 2763"/>
                <a:gd name="T29" fmla="*/ 1323 h 1435"/>
                <a:gd name="T30" fmla="*/ 1648 w 2763"/>
                <a:gd name="T31" fmla="*/ 1298 h 1435"/>
                <a:gd name="T32" fmla="*/ 1817 w 2763"/>
                <a:gd name="T33" fmla="*/ 1250 h 1435"/>
                <a:gd name="T34" fmla="*/ 1974 w 2763"/>
                <a:gd name="T35" fmla="*/ 1180 h 1435"/>
                <a:gd name="T36" fmla="*/ 2119 w 2763"/>
                <a:gd name="T37" fmla="*/ 1090 h 1435"/>
                <a:gd name="T38" fmla="*/ 2251 w 2763"/>
                <a:gd name="T39" fmla="*/ 983 h 1435"/>
                <a:gd name="T40" fmla="*/ 2367 w 2763"/>
                <a:gd name="T41" fmla="*/ 859 h 1435"/>
                <a:gd name="T42" fmla="*/ 2466 w 2763"/>
                <a:gd name="T43" fmla="*/ 720 h 1435"/>
                <a:gd name="T44" fmla="*/ 2546 w 2763"/>
                <a:gd name="T45" fmla="*/ 569 h 1435"/>
                <a:gd name="T46" fmla="*/ 2605 w 2763"/>
                <a:gd name="T47" fmla="*/ 406 h 1435"/>
                <a:gd name="T48" fmla="*/ 2643 w 2763"/>
                <a:gd name="T49" fmla="*/ 234 h 1435"/>
                <a:gd name="T50" fmla="*/ 2655 w 2763"/>
                <a:gd name="T51" fmla="*/ 54 h 1435"/>
                <a:gd name="T52" fmla="*/ 2665 w 2763"/>
                <a:gd name="T53" fmla="*/ 22 h 1435"/>
                <a:gd name="T54" fmla="*/ 2692 w 2763"/>
                <a:gd name="T55" fmla="*/ 3 h 1435"/>
                <a:gd name="T56" fmla="*/ 2726 w 2763"/>
                <a:gd name="T57" fmla="*/ 3 h 1435"/>
                <a:gd name="T58" fmla="*/ 2753 w 2763"/>
                <a:gd name="T59" fmla="*/ 22 h 1435"/>
                <a:gd name="T60" fmla="*/ 2763 w 2763"/>
                <a:gd name="T61" fmla="*/ 54 h 1435"/>
                <a:gd name="T62" fmla="*/ 2751 w 2763"/>
                <a:gd name="T63" fmla="*/ 242 h 1435"/>
                <a:gd name="T64" fmla="*/ 2713 w 2763"/>
                <a:gd name="T65" fmla="*/ 421 h 1435"/>
                <a:gd name="T66" fmla="*/ 2654 w 2763"/>
                <a:gd name="T67" fmla="*/ 591 h 1435"/>
                <a:gd name="T68" fmla="*/ 2574 w 2763"/>
                <a:gd name="T69" fmla="*/ 751 h 1435"/>
                <a:gd name="T70" fmla="*/ 2475 w 2763"/>
                <a:gd name="T71" fmla="*/ 897 h 1435"/>
                <a:gd name="T72" fmla="*/ 2358 w 2763"/>
                <a:gd name="T73" fmla="*/ 1030 h 1435"/>
                <a:gd name="T74" fmla="*/ 2225 w 2763"/>
                <a:gd name="T75" fmla="*/ 1146 h 1435"/>
                <a:gd name="T76" fmla="*/ 2078 w 2763"/>
                <a:gd name="T77" fmla="*/ 1246 h 1435"/>
                <a:gd name="T78" fmla="*/ 1919 w 2763"/>
                <a:gd name="T79" fmla="*/ 1326 h 1435"/>
                <a:gd name="T80" fmla="*/ 1748 w 2763"/>
                <a:gd name="T81" fmla="*/ 1385 h 1435"/>
                <a:gd name="T82" fmla="*/ 1569 w 2763"/>
                <a:gd name="T83" fmla="*/ 1422 h 1435"/>
                <a:gd name="T84" fmla="*/ 1381 w 2763"/>
                <a:gd name="T85" fmla="*/ 1435 h 1435"/>
                <a:gd name="T86" fmla="*/ 1194 w 2763"/>
                <a:gd name="T87" fmla="*/ 1422 h 1435"/>
                <a:gd name="T88" fmla="*/ 1015 w 2763"/>
                <a:gd name="T89" fmla="*/ 1385 h 1435"/>
                <a:gd name="T90" fmla="*/ 844 w 2763"/>
                <a:gd name="T91" fmla="*/ 1326 h 1435"/>
                <a:gd name="T92" fmla="*/ 685 w 2763"/>
                <a:gd name="T93" fmla="*/ 1246 h 1435"/>
                <a:gd name="T94" fmla="*/ 538 w 2763"/>
                <a:gd name="T95" fmla="*/ 1146 h 1435"/>
                <a:gd name="T96" fmla="*/ 405 w 2763"/>
                <a:gd name="T97" fmla="*/ 1030 h 1435"/>
                <a:gd name="T98" fmla="*/ 289 w 2763"/>
                <a:gd name="T99" fmla="*/ 897 h 1435"/>
                <a:gd name="T100" fmla="*/ 190 w 2763"/>
                <a:gd name="T101" fmla="*/ 751 h 1435"/>
                <a:gd name="T102" fmla="*/ 109 w 2763"/>
                <a:gd name="T103" fmla="*/ 591 h 1435"/>
                <a:gd name="T104" fmla="*/ 50 w 2763"/>
                <a:gd name="T105" fmla="*/ 421 h 1435"/>
                <a:gd name="T106" fmla="*/ 13 w 2763"/>
                <a:gd name="T107" fmla="*/ 242 h 1435"/>
                <a:gd name="T108" fmla="*/ 0 w 2763"/>
                <a:gd name="T109" fmla="*/ 54 h 1435"/>
                <a:gd name="T110" fmla="*/ 11 w 2763"/>
                <a:gd name="T111" fmla="*/ 22 h 1435"/>
                <a:gd name="T112" fmla="*/ 38 w 2763"/>
                <a:gd name="T113" fmla="*/ 3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3" h="1435">
                  <a:moveTo>
                    <a:pt x="54" y="0"/>
                  </a:moveTo>
                  <a:lnTo>
                    <a:pt x="71" y="3"/>
                  </a:lnTo>
                  <a:lnTo>
                    <a:pt x="87" y="10"/>
                  </a:lnTo>
                  <a:lnTo>
                    <a:pt x="98" y="22"/>
                  </a:lnTo>
                  <a:lnTo>
                    <a:pt x="106" y="38"/>
                  </a:lnTo>
                  <a:lnTo>
                    <a:pt x="108" y="54"/>
                  </a:lnTo>
                  <a:lnTo>
                    <a:pt x="112" y="145"/>
                  </a:lnTo>
                  <a:lnTo>
                    <a:pt x="121" y="234"/>
                  </a:lnTo>
                  <a:lnTo>
                    <a:pt x="137" y="321"/>
                  </a:lnTo>
                  <a:lnTo>
                    <a:pt x="158" y="406"/>
                  </a:lnTo>
                  <a:lnTo>
                    <a:pt x="185" y="488"/>
                  </a:lnTo>
                  <a:lnTo>
                    <a:pt x="217" y="569"/>
                  </a:lnTo>
                  <a:lnTo>
                    <a:pt x="255" y="646"/>
                  </a:lnTo>
                  <a:lnTo>
                    <a:pt x="297" y="720"/>
                  </a:lnTo>
                  <a:lnTo>
                    <a:pt x="345" y="791"/>
                  </a:lnTo>
                  <a:lnTo>
                    <a:pt x="396" y="859"/>
                  </a:lnTo>
                  <a:lnTo>
                    <a:pt x="452" y="923"/>
                  </a:lnTo>
                  <a:lnTo>
                    <a:pt x="512" y="983"/>
                  </a:lnTo>
                  <a:lnTo>
                    <a:pt x="577" y="1039"/>
                  </a:lnTo>
                  <a:lnTo>
                    <a:pt x="644" y="1090"/>
                  </a:lnTo>
                  <a:lnTo>
                    <a:pt x="715" y="1138"/>
                  </a:lnTo>
                  <a:lnTo>
                    <a:pt x="790" y="1180"/>
                  </a:lnTo>
                  <a:lnTo>
                    <a:pt x="867" y="1218"/>
                  </a:lnTo>
                  <a:lnTo>
                    <a:pt x="947" y="1250"/>
                  </a:lnTo>
                  <a:lnTo>
                    <a:pt x="1030" y="1277"/>
                  </a:lnTo>
                  <a:lnTo>
                    <a:pt x="1115" y="1298"/>
                  </a:lnTo>
                  <a:lnTo>
                    <a:pt x="1201" y="1314"/>
                  </a:lnTo>
                  <a:lnTo>
                    <a:pt x="1291" y="1323"/>
                  </a:lnTo>
                  <a:lnTo>
                    <a:pt x="1381" y="1327"/>
                  </a:lnTo>
                  <a:lnTo>
                    <a:pt x="1473" y="1323"/>
                  </a:lnTo>
                  <a:lnTo>
                    <a:pt x="1562" y="1314"/>
                  </a:lnTo>
                  <a:lnTo>
                    <a:pt x="1648" y="1298"/>
                  </a:lnTo>
                  <a:lnTo>
                    <a:pt x="1734" y="1277"/>
                  </a:lnTo>
                  <a:lnTo>
                    <a:pt x="1817" y="1250"/>
                  </a:lnTo>
                  <a:lnTo>
                    <a:pt x="1896" y="1218"/>
                  </a:lnTo>
                  <a:lnTo>
                    <a:pt x="1974" y="1180"/>
                  </a:lnTo>
                  <a:lnTo>
                    <a:pt x="2048" y="1138"/>
                  </a:lnTo>
                  <a:lnTo>
                    <a:pt x="2119" y="1090"/>
                  </a:lnTo>
                  <a:lnTo>
                    <a:pt x="2187" y="1039"/>
                  </a:lnTo>
                  <a:lnTo>
                    <a:pt x="2251" y="983"/>
                  </a:lnTo>
                  <a:lnTo>
                    <a:pt x="2311" y="923"/>
                  </a:lnTo>
                  <a:lnTo>
                    <a:pt x="2367" y="859"/>
                  </a:lnTo>
                  <a:lnTo>
                    <a:pt x="2419" y="791"/>
                  </a:lnTo>
                  <a:lnTo>
                    <a:pt x="2466" y="720"/>
                  </a:lnTo>
                  <a:lnTo>
                    <a:pt x="2509" y="646"/>
                  </a:lnTo>
                  <a:lnTo>
                    <a:pt x="2546" y="569"/>
                  </a:lnTo>
                  <a:lnTo>
                    <a:pt x="2578" y="488"/>
                  </a:lnTo>
                  <a:lnTo>
                    <a:pt x="2605" y="406"/>
                  </a:lnTo>
                  <a:lnTo>
                    <a:pt x="2626" y="321"/>
                  </a:lnTo>
                  <a:lnTo>
                    <a:pt x="2643" y="234"/>
                  </a:lnTo>
                  <a:lnTo>
                    <a:pt x="2652" y="145"/>
                  </a:lnTo>
                  <a:lnTo>
                    <a:pt x="2655" y="54"/>
                  </a:lnTo>
                  <a:lnTo>
                    <a:pt x="2658" y="38"/>
                  </a:lnTo>
                  <a:lnTo>
                    <a:pt x="2665" y="22"/>
                  </a:lnTo>
                  <a:lnTo>
                    <a:pt x="2677" y="10"/>
                  </a:lnTo>
                  <a:lnTo>
                    <a:pt x="2692" y="3"/>
                  </a:lnTo>
                  <a:lnTo>
                    <a:pt x="2709" y="0"/>
                  </a:lnTo>
                  <a:lnTo>
                    <a:pt x="2726" y="3"/>
                  </a:lnTo>
                  <a:lnTo>
                    <a:pt x="2741" y="10"/>
                  </a:lnTo>
                  <a:lnTo>
                    <a:pt x="2753" y="22"/>
                  </a:lnTo>
                  <a:lnTo>
                    <a:pt x="2760" y="38"/>
                  </a:lnTo>
                  <a:lnTo>
                    <a:pt x="2763" y="54"/>
                  </a:lnTo>
                  <a:lnTo>
                    <a:pt x="2760" y="149"/>
                  </a:lnTo>
                  <a:lnTo>
                    <a:pt x="2751" y="242"/>
                  </a:lnTo>
                  <a:lnTo>
                    <a:pt x="2734" y="332"/>
                  </a:lnTo>
                  <a:lnTo>
                    <a:pt x="2713" y="421"/>
                  </a:lnTo>
                  <a:lnTo>
                    <a:pt x="2686" y="507"/>
                  </a:lnTo>
                  <a:lnTo>
                    <a:pt x="2654" y="591"/>
                  </a:lnTo>
                  <a:lnTo>
                    <a:pt x="2617" y="672"/>
                  </a:lnTo>
                  <a:lnTo>
                    <a:pt x="2574" y="751"/>
                  </a:lnTo>
                  <a:lnTo>
                    <a:pt x="2526" y="825"/>
                  </a:lnTo>
                  <a:lnTo>
                    <a:pt x="2475" y="897"/>
                  </a:lnTo>
                  <a:lnTo>
                    <a:pt x="2418" y="966"/>
                  </a:lnTo>
                  <a:lnTo>
                    <a:pt x="2358" y="1030"/>
                  </a:lnTo>
                  <a:lnTo>
                    <a:pt x="2293" y="1090"/>
                  </a:lnTo>
                  <a:lnTo>
                    <a:pt x="2225" y="1146"/>
                  </a:lnTo>
                  <a:lnTo>
                    <a:pt x="2154" y="1198"/>
                  </a:lnTo>
                  <a:lnTo>
                    <a:pt x="2078" y="1246"/>
                  </a:lnTo>
                  <a:lnTo>
                    <a:pt x="2000" y="1288"/>
                  </a:lnTo>
                  <a:lnTo>
                    <a:pt x="1919" y="1326"/>
                  </a:lnTo>
                  <a:lnTo>
                    <a:pt x="1835" y="1358"/>
                  </a:lnTo>
                  <a:lnTo>
                    <a:pt x="1748" y="1385"/>
                  </a:lnTo>
                  <a:lnTo>
                    <a:pt x="1660" y="1406"/>
                  </a:lnTo>
                  <a:lnTo>
                    <a:pt x="1569" y="1422"/>
                  </a:lnTo>
                  <a:lnTo>
                    <a:pt x="1476" y="1431"/>
                  </a:lnTo>
                  <a:lnTo>
                    <a:pt x="1381" y="1435"/>
                  </a:lnTo>
                  <a:lnTo>
                    <a:pt x="1287" y="1431"/>
                  </a:lnTo>
                  <a:lnTo>
                    <a:pt x="1194" y="1422"/>
                  </a:lnTo>
                  <a:lnTo>
                    <a:pt x="1103" y="1406"/>
                  </a:lnTo>
                  <a:lnTo>
                    <a:pt x="1015" y="1385"/>
                  </a:lnTo>
                  <a:lnTo>
                    <a:pt x="929" y="1358"/>
                  </a:lnTo>
                  <a:lnTo>
                    <a:pt x="844" y="1326"/>
                  </a:lnTo>
                  <a:lnTo>
                    <a:pt x="763" y="1288"/>
                  </a:lnTo>
                  <a:lnTo>
                    <a:pt x="685" y="1246"/>
                  </a:lnTo>
                  <a:lnTo>
                    <a:pt x="610" y="1198"/>
                  </a:lnTo>
                  <a:lnTo>
                    <a:pt x="538" y="1146"/>
                  </a:lnTo>
                  <a:lnTo>
                    <a:pt x="469" y="1090"/>
                  </a:lnTo>
                  <a:lnTo>
                    <a:pt x="405" y="1030"/>
                  </a:lnTo>
                  <a:lnTo>
                    <a:pt x="345" y="966"/>
                  </a:lnTo>
                  <a:lnTo>
                    <a:pt x="289" y="897"/>
                  </a:lnTo>
                  <a:lnTo>
                    <a:pt x="237" y="825"/>
                  </a:lnTo>
                  <a:lnTo>
                    <a:pt x="190" y="751"/>
                  </a:lnTo>
                  <a:lnTo>
                    <a:pt x="147" y="672"/>
                  </a:lnTo>
                  <a:lnTo>
                    <a:pt x="109" y="591"/>
                  </a:lnTo>
                  <a:lnTo>
                    <a:pt x="77" y="507"/>
                  </a:lnTo>
                  <a:lnTo>
                    <a:pt x="50" y="421"/>
                  </a:lnTo>
                  <a:lnTo>
                    <a:pt x="29" y="332"/>
                  </a:lnTo>
                  <a:lnTo>
                    <a:pt x="13" y="242"/>
                  </a:lnTo>
                  <a:lnTo>
                    <a:pt x="4" y="149"/>
                  </a:lnTo>
                  <a:lnTo>
                    <a:pt x="0" y="54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8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49295" y="1905001"/>
            <a:ext cx="593725" cy="579438"/>
            <a:chOff x="676275" y="1905001"/>
            <a:chExt cx="5937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" name="Freeform 86"/>
            <p:cNvSpPr>
              <a:spLocks noEditPoints="1"/>
            </p:cNvSpPr>
            <p:nvPr/>
          </p:nvSpPr>
          <p:spPr bwMode="auto">
            <a:xfrm>
              <a:off x="781050" y="2381251"/>
              <a:ext cx="73025" cy="68263"/>
            </a:xfrm>
            <a:custGeom>
              <a:avLst/>
              <a:gdLst>
                <a:gd name="T0" fmla="*/ 105 w 414"/>
                <a:gd name="T1" fmla="*/ 106 h 387"/>
                <a:gd name="T2" fmla="*/ 105 w 414"/>
                <a:gd name="T3" fmla="*/ 281 h 387"/>
                <a:gd name="T4" fmla="*/ 309 w 414"/>
                <a:gd name="T5" fmla="*/ 281 h 387"/>
                <a:gd name="T6" fmla="*/ 309 w 414"/>
                <a:gd name="T7" fmla="*/ 106 h 387"/>
                <a:gd name="T8" fmla="*/ 105 w 414"/>
                <a:gd name="T9" fmla="*/ 106 h 387"/>
                <a:gd name="T10" fmla="*/ 52 w 414"/>
                <a:gd name="T11" fmla="*/ 0 h 387"/>
                <a:gd name="T12" fmla="*/ 362 w 414"/>
                <a:gd name="T13" fmla="*/ 0 h 387"/>
                <a:gd name="T14" fmla="*/ 378 w 414"/>
                <a:gd name="T15" fmla="*/ 2 h 387"/>
                <a:gd name="T16" fmla="*/ 392 w 414"/>
                <a:gd name="T17" fmla="*/ 9 h 387"/>
                <a:gd name="T18" fmla="*/ 404 w 414"/>
                <a:gd name="T19" fmla="*/ 22 h 387"/>
                <a:gd name="T20" fmla="*/ 412 w 414"/>
                <a:gd name="T21" fmla="*/ 36 h 387"/>
                <a:gd name="T22" fmla="*/ 414 w 414"/>
                <a:gd name="T23" fmla="*/ 52 h 387"/>
                <a:gd name="T24" fmla="*/ 414 w 414"/>
                <a:gd name="T25" fmla="*/ 335 h 387"/>
                <a:gd name="T26" fmla="*/ 412 w 414"/>
                <a:gd name="T27" fmla="*/ 351 h 387"/>
                <a:gd name="T28" fmla="*/ 404 w 414"/>
                <a:gd name="T29" fmla="*/ 365 h 387"/>
                <a:gd name="T30" fmla="*/ 392 w 414"/>
                <a:gd name="T31" fmla="*/ 376 h 387"/>
                <a:gd name="T32" fmla="*/ 378 w 414"/>
                <a:gd name="T33" fmla="*/ 385 h 387"/>
                <a:gd name="T34" fmla="*/ 362 w 414"/>
                <a:gd name="T35" fmla="*/ 387 h 387"/>
                <a:gd name="T36" fmla="*/ 52 w 414"/>
                <a:gd name="T37" fmla="*/ 387 h 387"/>
                <a:gd name="T38" fmla="*/ 35 w 414"/>
                <a:gd name="T39" fmla="*/ 385 h 387"/>
                <a:gd name="T40" fmla="*/ 21 w 414"/>
                <a:gd name="T41" fmla="*/ 376 h 387"/>
                <a:gd name="T42" fmla="*/ 10 w 414"/>
                <a:gd name="T43" fmla="*/ 365 h 387"/>
                <a:gd name="T44" fmla="*/ 2 w 414"/>
                <a:gd name="T45" fmla="*/ 351 h 387"/>
                <a:gd name="T46" fmla="*/ 0 w 414"/>
                <a:gd name="T47" fmla="*/ 335 h 387"/>
                <a:gd name="T48" fmla="*/ 0 w 414"/>
                <a:gd name="T49" fmla="*/ 52 h 387"/>
                <a:gd name="T50" fmla="*/ 2 w 414"/>
                <a:gd name="T51" fmla="*/ 36 h 387"/>
                <a:gd name="T52" fmla="*/ 10 w 414"/>
                <a:gd name="T53" fmla="*/ 22 h 387"/>
                <a:gd name="T54" fmla="*/ 21 w 414"/>
                <a:gd name="T55" fmla="*/ 9 h 387"/>
                <a:gd name="T56" fmla="*/ 35 w 414"/>
                <a:gd name="T57" fmla="*/ 2 h 387"/>
                <a:gd name="T58" fmla="*/ 52 w 414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387">
                  <a:moveTo>
                    <a:pt x="105" y="106"/>
                  </a:moveTo>
                  <a:lnTo>
                    <a:pt x="105" y="281"/>
                  </a:lnTo>
                  <a:lnTo>
                    <a:pt x="309" y="281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2" y="0"/>
                  </a:moveTo>
                  <a:lnTo>
                    <a:pt x="362" y="0"/>
                  </a:lnTo>
                  <a:lnTo>
                    <a:pt x="378" y="2"/>
                  </a:lnTo>
                  <a:lnTo>
                    <a:pt x="392" y="9"/>
                  </a:lnTo>
                  <a:lnTo>
                    <a:pt x="404" y="22"/>
                  </a:lnTo>
                  <a:lnTo>
                    <a:pt x="412" y="36"/>
                  </a:lnTo>
                  <a:lnTo>
                    <a:pt x="414" y="52"/>
                  </a:lnTo>
                  <a:lnTo>
                    <a:pt x="414" y="335"/>
                  </a:lnTo>
                  <a:lnTo>
                    <a:pt x="412" y="351"/>
                  </a:lnTo>
                  <a:lnTo>
                    <a:pt x="404" y="365"/>
                  </a:lnTo>
                  <a:lnTo>
                    <a:pt x="392" y="376"/>
                  </a:lnTo>
                  <a:lnTo>
                    <a:pt x="378" y="385"/>
                  </a:lnTo>
                  <a:lnTo>
                    <a:pt x="362" y="387"/>
                  </a:lnTo>
                  <a:lnTo>
                    <a:pt x="52" y="387"/>
                  </a:lnTo>
                  <a:lnTo>
                    <a:pt x="35" y="385"/>
                  </a:lnTo>
                  <a:lnTo>
                    <a:pt x="21" y="376"/>
                  </a:lnTo>
                  <a:lnTo>
                    <a:pt x="10" y="365"/>
                  </a:lnTo>
                  <a:lnTo>
                    <a:pt x="2" y="351"/>
                  </a:lnTo>
                  <a:lnTo>
                    <a:pt x="0" y="335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87"/>
            <p:cNvSpPr>
              <a:spLocks noEditPoints="1"/>
            </p:cNvSpPr>
            <p:nvPr/>
          </p:nvSpPr>
          <p:spPr bwMode="auto">
            <a:xfrm>
              <a:off x="884238" y="2381251"/>
              <a:ext cx="73025" cy="68263"/>
            </a:xfrm>
            <a:custGeom>
              <a:avLst/>
              <a:gdLst>
                <a:gd name="T0" fmla="*/ 106 w 415"/>
                <a:gd name="T1" fmla="*/ 106 h 387"/>
                <a:gd name="T2" fmla="*/ 106 w 415"/>
                <a:gd name="T3" fmla="*/ 281 h 387"/>
                <a:gd name="T4" fmla="*/ 310 w 415"/>
                <a:gd name="T5" fmla="*/ 281 h 387"/>
                <a:gd name="T6" fmla="*/ 310 w 415"/>
                <a:gd name="T7" fmla="*/ 106 h 387"/>
                <a:gd name="T8" fmla="*/ 106 w 415"/>
                <a:gd name="T9" fmla="*/ 106 h 387"/>
                <a:gd name="T10" fmla="*/ 53 w 415"/>
                <a:gd name="T11" fmla="*/ 0 h 387"/>
                <a:gd name="T12" fmla="*/ 362 w 415"/>
                <a:gd name="T13" fmla="*/ 0 h 387"/>
                <a:gd name="T14" fmla="*/ 380 w 415"/>
                <a:gd name="T15" fmla="*/ 2 h 387"/>
                <a:gd name="T16" fmla="*/ 394 w 415"/>
                <a:gd name="T17" fmla="*/ 9 h 387"/>
                <a:gd name="T18" fmla="*/ 405 w 415"/>
                <a:gd name="T19" fmla="*/ 22 h 387"/>
                <a:gd name="T20" fmla="*/ 412 w 415"/>
                <a:gd name="T21" fmla="*/ 36 h 387"/>
                <a:gd name="T22" fmla="*/ 415 w 415"/>
                <a:gd name="T23" fmla="*/ 52 h 387"/>
                <a:gd name="T24" fmla="*/ 415 w 415"/>
                <a:gd name="T25" fmla="*/ 335 h 387"/>
                <a:gd name="T26" fmla="*/ 412 w 415"/>
                <a:gd name="T27" fmla="*/ 351 h 387"/>
                <a:gd name="T28" fmla="*/ 405 w 415"/>
                <a:gd name="T29" fmla="*/ 365 h 387"/>
                <a:gd name="T30" fmla="*/ 394 w 415"/>
                <a:gd name="T31" fmla="*/ 376 h 387"/>
                <a:gd name="T32" fmla="*/ 380 w 415"/>
                <a:gd name="T33" fmla="*/ 385 h 387"/>
                <a:gd name="T34" fmla="*/ 362 w 415"/>
                <a:gd name="T35" fmla="*/ 387 h 387"/>
                <a:gd name="T36" fmla="*/ 53 w 415"/>
                <a:gd name="T37" fmla="*/ 387 h 387"/>
                <a:gd name="T38" fmla="*/ 37 w 415"/>
                <a:gd name="T39" fmla="*/ 385 h 387"/>
                <a:gd name="T40" fmla="*/ 23 w 415"/>
                <a:gd name="T41" fmla="*/ 376 h 387"/>
                <a:gd name="T42" fmla="*/ 10 w 415"/>
                <a:gd name="T43" fmla="*/ 365 h 387"/>
                <a:gd name="T44" fmla="*/ 3 w 415"/>
                <a:gd name="T45" fmla="*/ 351 h 387"/>
                <a:gd name="T46" fmla="*/ 0 w 415"/>
                <a:gd name="T47" fmla="*/ 335 h 387"/>
                <a:gd name="T48" fmla="*/ 0 w 415"/>
                <a:gd name="T49" fmla="*/ 52 h 387"/>
                <a:gd name="T50" fmla="*/ 3 w 415"/>
                <a:gd name="T51" fmla="*/ 36 h 387"/>
                <a:gd name="T52" fmla="*/ 10 w 415"/>
                <a:gd name="T53" fmla="*/ 22 h 387"/>
                <a:gd name="T54" fmla="*/ 23 w 415"/>
                <a:gd name="T55" fmla="*/ 9 h 387"/>
                <a:gd name="T56" fmla="*/ 37 w 415"/>
                <a:gd name="T57" fmla="*/ 2 h 387"/>
                <a:gd name="T58" fmla="*/ 53 w 415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387">
                  <a:moveTo>
                    <a:pt x="106" y="106"/>
                  </a:moveTo>
                  <a:lnTo>
                    <a:pt x="106" y="281"/>
                  </a:lnTo>
                  <a:lnTo>
                    <a:pt x="310" y="281"/>
                  </a:lnTo>
                  <a:lnTo>
                    <a:pt x="310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62" y="0"/>
                  </a:lnTo>
                  <a:lnTo>
                    <a:pt x="380" y="2"/>
                  </a:lnTo>
                  <a:lnTo>
                    <a:pt x="394" y="9"/>
                  </a:lnTo>
                  <a:lnTo>
                    <a:pt x="405" y="22"/>
                  </a:lnTo>
                  <a:lnTo>
                    <a:pt x="412" y="36"/>
                  </a:lnTo>
                  <a:lnTo>
                    <a:pt x="415" y="52"/>
                  </a:lnTo>
                  <a:lnTo>
                    <a:pt x="415" y="335"/>
                  </a:lnTo>
                  <a:lnTo>
                    <a:pt x="412" y="351"/>
                  </a:lnTo>
                  <a:lnTo>
                    <a:pt x="405" y="365"/>
                  </a:lnTo>
                  <a:lnTo>
                    <a:pt x="394" y="376"/>
                  </a:lnTo>
                  <a:lnTo>
                    <a:pt x="380" y="385"/>
                  </a:lnTo>
                  <a:lnTo>
                    <a:pt x="362" y="387"/>
                  </a:lnTo>
                  <a:lnTo>
                    <a:pt x="53" y="387"/>
                  </a:lnTo>
                  <a:lnTo>
                    <a:pt x="37" y="385"/>
                  </a:lnTo>
                  <a:lnTo>
                    <a:pt x="23" y="376"/>
                  </a:lnTo>
                  <a:lnTo>
                    <a:pt x="10" y="365"/>
                  </a:lnTo>
                  <a:lnTo>
                    <a:pt x="3" y="351"/>
                  </a:lnTo>
                  <a:lnTo>
                    <a:pt x="0" y="335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3" y="9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88"/>
            <p:cNvSpPr>
              <a:spLocks noEditPoints="1"/>
            </p:cNvSpPr>
            <p:nvPr/>
          </p:nvSpPr>
          <p:spPr bwMode="auto">
            <a:xfrm>
              <a:off x="1092200" y="1933576"/>
              <a:ext cx="73025" cy="68263"/>
            </a:xfrm>
            <a:custGeom>
              <a:avLst/>
              <a:gdLst>
                <a:gd name="T0" fmla="*/ 105 w 414"/>
                <a:gd name="T1" fmla="*/ 106 h 387"/>
                <a:gd name="T2" fmla="*/ 105 w 414"/>
                <a:gd name="T3" fmla="*/ 282 h 387"/>
                <a:gd name="T4" fmla="*/ 309 w 414"/>
                <a:gd name="T5" fmla="*/ 282 h 387"/>
                <a:gd name="T6" fmla="*/ 309 w 414"/>
                <a:gd name="T7" fmla="*/ 106 h 387"/>
                <a:gd name="T8" fmla="*/ 105 w 414"/>
                <a:gd name="T9" fmla="*/ 106 h 387"/>
                <a:gd name="T10" fmla="*/ 52 w 414"/>
                <a:gd name="T11" fmla="*/ 0 h 387"/>
                <a:gd name="T12" fmla="*/ 362 w 414"/>
                <a:gd name="T13" fmla="*/ 0 h 387"/>
                <a:gd name="T14" fmla="*/ 379 w 414"/>
                <a:gd name="T15" fmla="*/ 3 h 387"/>
                <a:gd name="T16" fmla="*/ 393 w 414"/>
                <a:gd name="T17" fmla="*/ 10 h 387"/>
                <a:gd name="T18" fmla="*/ 404 w 414"/>
                <a:gd name="T19" fmla="*/ 22 h 387"/>
                <a:gd name="T20" fmla="*/ 412 w 414"/>
                <a:gd name="T21" fmla="*/ 37 h 387"/>
                <a:gd name="T22" fmla="*/ 414 w 414"/>
                <a:gd name="T23" fmla="*/ 53 h 387"/>
                <a:gd name="T24" fmla="*/ 414 w 414"/>
                <a:gd name="T25" fmla="*/ 335 h 387"/>
                <a:gd name="T26" fmla="*/ 412 w 414"/>
                <a:gd name="T27" fmla="*/ 351 h 387"/>
                <a:gd name="T28" fmla="*/ 404 w 414"/>
                <a:gd name="T29" fmla="*/ 366 h 387"/>
                <a:gd name="T30" fmla="*/ 393 w 414"/>
                <a:gd name="T31" fmla="*/ 377 h 387"/>
                <a:gd name="T32" fmla="*/ 379 w 414"/>
                <a:gd name="T33" fmla="*/ 385 h 387"/>
                <a:gd name="T34" fmla="*/ 362 w 414"/>
                <a:gd name="T35" fmla="*/ 387 h 387"/>
                <a:gd name="T36" fmla="*/ 52 w 414"/>
                <a:gd name="T37" fmla="*/ 387 h 387"/>
                <a:gd name="T38" fmla="*/ 36 w 414"/>
                <a:gd name="T39" fmla="*/ 385 h 387"/>
                <a:gd name="T40" fmla="*/ 22 w 414"/>
                <a:gd name="T41" fmla="*/ 377 h 387"/>
                <a:gd name="T42" fmla="*/ 11 w 414"/>
                <a:gd name="T43" fmla="*/ 366 h 387"/>
                <a:gd name="T44" fmla="*/ 2 w 414"/>
                <a:gd name="T45" fmla="*/ 351 h 387"/>
                <a:gd name="T46" fmla="*/ 0 w 414"/>
                <a:gd name="T47" fmla="*/ 335 h 387"/>
                <a:gd name="T48" fmla="*/ 0 w 414"/>
                <a:gd name="T49" fmla="*/ 53 h 387"/>
                <a:gd name="T50" fmla="*/ 2 w 414"/>
                <a:gd name="T51" fmla="*/ 37 h 387"/>
                <a:gd name="T52" fmla="*/ 11 w 414"/>
                <a:gd name="T53" fmla="*/ 22 h 387"/>
                <a:gd name="T54" fmla="*/ 22 w 414"/>
                <a:gd name="T55" fmla="*/ 10 h 387"/>
                <a:gd name="T56" fmla="*/ 36 w 414"/>
                <a:gd name="T57" fmla="*/ 3 h 387"/>
                <a:gd name="T58" fmla="*/ 52 w 414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387">
                  <a:moveTo>
                    <a:pt x="105" y="106"/>
                  </a:moveTo>
                  <a:lnTo>
                    <a:pt x="105" y="282"/>
                  </a:lnTo>
                  <a:lnTo>
                    <a:pt x="309" y="282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2" y="0"/>
                  </a:moveTo>
                  <a:lnTo>
                    <a:pt x="362" y="0"/>
                  </a:lnTo>
                  <a:lnTo>
                    <a:pt x="379" y="3"/>
                  </a:lnTo>
                  <a:lnTo>
                    <a:pt x="393" y="10"/>
                  </a:lnTo>
                  <a:lnTo>
                    <a:pt x="404" y="22"/>
                  </a:lnTo>
                  <a:lnTo>
                    <a:pt x="412" y="37"/>
                  </a:lnTo>
                  <a:lnTo>
                    <a:pt x="414" y="53"/>
                  </a:lnTo>
                  <a:lnTo>
                    <a:pt x="414" y="335"/>
                  </a:lnTo>
                  <a:lnTo>
                    <a:pt x="412" y="351"/>
                  </a:lnTo>
                  <a:lnTo>
                    <a:pt x="404" y="366"/>
                  </a:lnTo>
                  <a:lnTo>
                    <a:pt x="393" y="377"/>
                  </a:lnTo>
                  <a:lnTo>
                    <a:pt x="379" y="385"/>
                  </a:lnTo>
                  <a:lnTo>
                    <a:pt x="362" y="387"/>
                  </a:lnTo>
                  <a:lnTo>
                    <a:pt x="52" y="387"/>
                  </a:lnTo>
                  <a:lnTo>
                    <a:pt x="36" y="385"/>
                  </a:lnTo>
                  <a:lnTo>
                    <a:pt x="22" y="377"/>
                  </a:lnTo>
                  <a:lnTo>
                    <a:pt x="11" y="366"/>
                  </a:lnTo>
                  <a:lnTo>
                    <a:pt x="2" y="351"/>
                  </a:lnTo>
                  <a:lnTo>
                    <a:pt x="0" y="335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89"/>
            <p:cNvSpPr>
              <a:spLocks noEditPoints="1"/>
            </p:cNvSpPr>
            <p:nvPr/>
          </p:nvSpPr>
          <p:spPr bwMode="auto">
            <a:xfrm>
              <a:off x="989013" y="2381251"/>
              <a:ext cx="73025" cy="68263"/>
            </a:xfrm>
            <a:custGeom>
              <a:avLst/>
              <a:gdLst>
                <a:gd name="T0" fmla="*/ 105 w 415"/>
                <a:gd name="T1" fmla="*/ 106 h 387"/>
                <a:gd name="T2" fmla="*/ 105 w 415"/>
                <a:gd name="T3" fmla="*/ 281 h 387"/>
                <a:gd name="T4" fmla="*/ 309 w 415"/>
                <a:gd name="T5" fmla="*/ 281 h 387"/>
                <a:gd name="T6" fmla="*/ 309 w 415"/>
                <a:gd name="T7" fmla="*/ 106 h 387"/>
                <a:gd name="T8" fmla="*/ 105 w 415"/>
                <a:gd name="T9" fmla="*/ 106 h 387"/>
                <a:gd name="T10" fmla="*/ 53 w 415"/>
                <a:gd name="T11" fmla="*/ 0 h 387"/>
                <a:gd name="T12" fmla="*/ 362 w 415"/>
                <a:gd name="T13" fmla="*/ 0 h 387"/>
                <a:gd name="T14" fmla="*/ 378 w 415"/>
                <a:gd name="T15" fmla="*/ 2 h 387"/>
                <a:gd name="T16" fmla="*/ 392 w 415"/>
                <a:gd name="T17" fmla="*/ 9 h 387"/>
                <a:gd name="T18" fmla="*/ 405 w 415"/>
                <a:gd name="T19" fmla="*/ 22 h 387"/>
                <a:gd name="T20" fmla="*/ 412 w 415"/>
                <a:gd name="T21" fmla="*/ 36 h 387"/>
                <a:gd name="T22" fmla="*/ 415 w 415"/>
                <a:gd name="T23" fmla="*/ 52 h 387"/>
                <a:gd name="T24" fmla="*/ 415 w 415"/>
                <a:gd name="T25" fmla="*/ 335 h 387"/>
                <a:gd name="T26" fmla="*/ 412 w 415"/>
                <a:gd name="T27" fmla="*/ 351 h 387"/>
                <a:gd name="T28" fmla="*/ 405 w 415"/>
                <a:gd name="T29" fmla="*/ 365 h 387"/>
                <a:gd name="T30" fmla="*/ 392 w 415"/>
                <a:gd name="T31" fmla="*/ 376 h 387"/>
                <a:gd name="T32" fmla="*/ 378 w 415"/>
                <a:gd name="T33" fmla="*/ 385 h 387"/>
                <a:gd name="T34" fmla="*/ 362 w 415"/>
                <a:gd name="T35" fmla="*/ 387 h 387"/>
                <a:gd name="T36" fmla="*/ 53 w 415"/>
                <a:gd name="T37" fmla="*/ 387 h 387"/>
                <a:gd name="T38" fmla="*/ 35 w 415"/>
                <a:gd name="T39" fmla="*/ 385 h 387"/>
                <a:gd name="T40" fmla="*/ 21 w 415"/>
                <a:gd name="T41" fmla="*/ 376 h 387"/>
                <a:gd name="T42" fmla="*/ 10 w 415"/>
                <a:gd name="T43" fmla="*/ 365 h 387"/>
                <a:gd name="T44" fmla="*/ 3 w 415"/>
                <a:gd name="T45" fmla="*/ 351 h 387"/>
                <a:gd name="T46" fmla="*/ 0 w 415"/>
                <a:gd name="T47" fmla="*/ 335 h 387"/>
                <a:gd name="T48" fmla="*/ 0 w 415"/>
                <a:gd name="T49" fmla="*/ 52 h 387"/>
                <a:gd name="T50" fmla="*/ 3 w 415"/>
                <a:gd name="T51" fmla="*/ 36 h 387"/>
                <a:gd name="T52" fmla="*/ 10 w 415"/>
                <a:gd name="T53" fmla="*/ 22 h 387"/>
                <a:gd name="T54" fmla="*/ 21 w 415"/>
                <a:gd name="T55" fmla="*/ 9 h 387"/>
                <a:gd name="T56" fmla="*/ 35 w 415"/>
                <a:gd name="T57" fmla="*/ 2 h 387"/>
                <a:gd name="T58" fmla="*/ 53 w 415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387">
                  <a:moveTo>
                    <a:pt x="105" y="106"/>
                  </a:moveTo>
                  <a:lnTo>
                    <a:pt x="105" y="281"/>
                  </a:lnTo>
                  <a:lnTo>
                    <a:pt x="309" y="281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3" y="0"/>
                  </a:moveTo>
                  <a:lnTo>
                    <a:pt x="362" y="0"/>
                  </a:lnTo>
                  <a:lnTo>
                    <a:pt x="378" y="2"/>
                  </a:lnTo>
                  <a:lnTo>
                    <a:pt x="392" y="9"/>
                  </a:lnTo>
                  <a:lnTo>
                    <a:pt x="405" y="22"/>
                  </a:lnTo>
                  <a:lnTo>
                    <a:pt x="412" y="36"/>
                  </a:lnTo>
                  <a:lnTo>
                    <a:pt x="415" y="52"/>
                  </a:lnTo>
                  <a:lnTo>
                    <a:pt x="415" y="335"/>
                  </a:lnTo>
                  <a:lnTo>
                    <a:pt x="412" y="351"/>
                  </a:lnTo>
                  <a:lnTo>
                    <a:pt x="405" y="365"/>
                  </a:lnTo>
                  <a:lnTo>
                    <a:pt x="392" y="376"/>
                  </a:lnTo>
                  <a:lnTo>
                    <a:pt x="378" y="385"/>
                  </a:lnTo>
                  <a:lnTo>
                    <a:pt x="362" y="387"/>
                  </a:lnTo>
                  <a:lnTo>
                    <a:pt x="53" y="387"/>
                  </a:lnTo>
                  <a:lnTo>
                    <a:pt x="35" y="385"/>
                  </a:lnTo>
                  <a:lnTo>
                    <a:pt x="21" y="376"/>
                  </a:lnTo>
                  <a:lnTo>
                    <a:pt x="10" y="365"/>
                  </a:lnTo>
                  <a:lnTo>
                    <a:pt x="3" y="351"/>
                  </a:lnTo>
                  <a:lnTo>
                    <a:pt x="0" y="335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0"/>
            <p:cNvSpPr>
              <a:spLocks noEditPoints="1"/>
            </p:cNvSpPr>
            <p:nvPr/>
          </p:nvSpPr>
          <p:spPr bwMode="auto">
            <a:xfrm>
              <a:off x="781050" y="1933576"/>
              <a:ext cx="73025" cy="68263"/>
            </a:xfrm>
            <a:custGeom>
              <a:avLst/>
              <a:gdLst>
                <a:gd name="T0" fmla="*/ 105 w 414"/>
                <a:gd name="T1" fmla="*/ 106 h 387"/>
                <a:gd name="T2" fmla="*/ 105 w 414"/>
                <a:gd name="T3" fmla="*/ 282 h 387"/>
                <a:gd name="T4" fmla="*/ 309 w 414"/>
                <a:gd name="T5" fmla="*/ 282 h 387"/>
                <a:gd name="T6" fmla="*/ 309 w 414"/>
                <a:gd name="T7" fmla="*/ 106 h 387"/>
                <a:gd name="T8" fmla="*/ 105 w 414"/>
                <a:gd name="T9" fmla="*/ 106 h 387"/>
                <a:gd name="T10" fmla="*/ 52 w 414"/>
                <a:gd name="T11" fmla="*/ 0 h 387"/>
                <a:gd name="T12" fmla="*/ 362 w 414"/>
                <a:gd name="T13" fmla="*/ 0 h 387"/>
                <a:gd name="T14" fmla="*/ 378 w 414"/>
                <a:gd name="T15" fmla="*/ 3 h 387"/>
                <a:gd name="T16" fmla="*/ 392 w 414"/>
                <a:gd name="T17" fmla="*/ 10 h 387"/>
                <a:gd name="T18" fmla="*/ 404 w 414"/>
                <a:gd name="T19" fmla="*/ 22 h 387"/>
                <a:gd name="T20" fmla="*/ 412 w 414"/>
                <a:gd name="T21" fmla="*/ 37 h 387"/>
                <a:gd name="T22" fmla="*/ 414 w 414"/>
                <a:gd name="T23" fmla="*/ 53 h 387"/>
                <a:gd name="T24" fmla="*/ 414 w 414"/>
                <a:gd name="T25" fmla="*/ 335 h 387"/>
                <a:gd name="T26" fmla="*/ 412 w 414"/>
                <a:gd name="T27" fmla="*/ 351 h 387"/>
                <a:gd name="T28" fmla="*/ 404 w 414"/>
                <a:gd name="T29" fmla="*/ 366 h 387"/>
                <a:gd name="T30" fmla="*/ 392 w 414"/>
                <a:gd name="T31" fmla="*/ 377 h 387"/>
                <a:gd name="T32" fmla="*/ 378 w 414"/>
                <a:gd name="T33" fmla="*/ 385 h 387"/>
                <a:gd name="T34" fmla="*/ 362 w 414"/>
                <a:gd name="T35" fmla="*/ 387 h 387"/>
                <a:gd name="T36" fmla="*/ 52 w 414"/>
                <a:gd name="T37" fmla="*/ 387 h 387"/>
                <a:gd name="T38" fmla="*/ 35 w 414"/>
                <a:gd name="T39" fmla="*/ 385 h 387"/>
                <a:gd name="T40" fmla="*/ 21 w 414"/>
                <a:gd name="T41" fmla="*/ 377 h 387"/>
                <a:gd name="T42" fmla="*/ 10 w 414"/>
                <a:gd name="T43" fmla="*/ 366 h 387"/>
                <a:gd name="T44" fmla="*/ 2 w 414"/>
                <a:gd name="T45" fmla="*/ 351 h 387"/>
                <a:gd name="T46" fmla="*/ 0 w 414"/>
                <a:gd name="T47" fmla="*/ 335 h 387"/>
                <a:gd name="T48" fmla="*/ 0 w 414"/>
                <a:gd name="T49" fmla="*/ 53 h 387"/>
                <a:gd name="T50" fmla="*/ 2 w 414"/>
                <a:gd name="T51" fmla="*/ 37 h 387"/>
                <a:gd name="T52" fmla="*/ 10 w 414"/>
                <a:gd name="T53" fmla="*/ 22 h 387"/>
                <a:gd name="T54" fmla="*/ 21 w 414"/>
                <a:gd name="T55" fmla="*/ 10 h 387"/>
                <a:gd name="T56" fmla="*/ 35 w 414"/>
                <a:gd name="T57" fmla="*/ 3 h 387"/>
                <a:gd name="T58" fmla="*/ 52 w 414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387">
                  <a:moveTo>
                    <a:pt x="105" y="106"/>
                  </a:moveTo>
                  <a:lnTo>
                    <a:pt x="105" y="282"/>
                  </a:lnTo>
                  <a:lnTo>
                    <a:pt x="309" y="282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2" y="0"/>
                  </a:moveTo>
                  <a:lnTo>
                    <a:pt x="362" y="0"/>
                  </a:lnTo>
                  <a:lnTo>
                    <a:pt x="378" y="3"/>
                  </a:lnTo>
                  <a:lnTo>
                    <a:pt x="392" y="10"/>
                  </a:lnTo>
                  <a:lnTo>
                    <a:pt x="404" y="22"/>
                  </a:lnTo>
                  <a:lnTo>
                    <a:pt x="412" y="37"/>
                  </a:lnTo>
                  <a:lnTo>
                    <a:pt x="414" y="53"/>
                  </a:lnTo>
                  <a:lnTo>
                    <a:pt x="414" y="335"/>
                  </a:lnTo>
                  <a:lnTo>
                    <a:pt x="412" y="351"/>
                  </a:lnTo>
                  <a:lnTo>
                    <a:pt x="404" y="366"/>
                  </a:lnTo>
                  <a:lnTo>
                    <a:pt x="392" y="377"/>
                  </a:lnTo>
                  <a:lnTo>
                    <a:pt x="378" y="385"/>
                  </a:lnTo>
                  <a:lnTo>
                    <a:pt x="362" y="387"/>
                  </a:lnTo>
                  <a:lnTo>
                    <a:pt x="52" y="387"/>
                  </a:lnTo>
                  <a:lnTo>
                    <a:pt x="35" y="385"/>
                  </a:lnTo>
                  <a:lnTo>
                    <a:pt x="21" y="377"/>
                  </a:lnTo>
                  <a:lnTo>
                    <a:pt x="10" y="366"/>
                  </a:lnTo>
                  <a:lnTo>
                    <a:pt x="2" y="351"/>
                  </a:lnTo>
                  <a:lnTo>
                    <a:pt x="0" y="335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91"/>
            <p:cNvSpPr>
              <a:spLocks noEditPoints="1"/>
            </p:cNvSpPr>
            <p:nvPr/>
          </p:nvSpPr>
          <p:spPr bwMode="auto">
            <a:xfrm>
              <a:off x="989013" y="1933576"/>
              <a:ext cx="73025" cy="68263"/>
            </a:xfrm>
            <a:custGeom>
              <a:avLst/>
              <a:gdLst>
                <a:gd name="T0" fmla="*/ 105 w 415"/>
                <a:gd name="T1" fmla="*/ 106 h 387"/>
                <a:gd name="T2" fmla="*/ 105 w 415"/>
                <a:gd name="T3" fmla="*/ 282 h 387"/>
                <a:gd name="T4" fmla="*/ 309 w 415"/>
                <a:gd name="T5" fmla="*/ 282 h 387"/>
                <a:gd name="T6" fmla="*/ 309 w 415"/>
                <a:gd name="T7" fmla="*/ 106 h 387"/>
                <a:gd name="T8" fmla="*/ 105 w 415"/>
                <a:gd name="T9" fmla="*/ 106 h 387"/>
                <a:gd name="T10" fmla="*/ 53 w 415"/>
                <a:gd name="T11" fmla="*/ 0 h 387"/>
                <a:gd name="T12" fmla="*/ 362 w 415"/>
                <a:gd name="T13" fmla="*/ 0 h 387"/>
                <a:gd name="T14" fmla="*/ 378 w 415"/>
                <a:gd name="T15" fmla="*/ 3 h 387"/>
                <a:gd name="T16" fmla="*/ 392 w 415"/>
                <a:gd name="T17" fmla="*/ 10 h 387"/>
                <a:gd name="T18" fmla="*/ 405 w 415"/>
                <a:gd name="T19" fmla="*/ 22 h 387"/>
                <a:gd name="T20" fmla="*/ 412 w 415"/>
                <a:gd name="T21" fmla="*/ 37 h 387"/>
                <a:gd name="T22" fmla="*/ 415 w 415"/>
                <a:gd name="T23" fmla="*/ 53 h 387"/>
                <a:gd name="T24" fmla="*/ 415 w 415"/>
                <a:gd name="T25" fmla="*/ 335 h 387"/>
                <a:gd name="T26" fmla="*/ 412 w 415"/>
                <a:gd name="T27" fmla="*/ 351 h 387"/>
                <a:gd name="T28" fmla="*/ 405 w 415"/>
                <a:gd name="T29" fmla="*/ 366 h 387"/>
                <a:gd name="T30" fmla="*/ 392 w 415"/>
                <a:gd name="T31" fmla="*/ 377 h 387"/>
                <a:gd name="T32" fmla="*/ 378 w 415"/>
                <a:gd name="T33" fmla="*/ 385 h 387"/>
                <a:gd name="T34" fmla="*/ 362 w 415"/>
                <a:gd name="T35" fmla="*/ 387 h 387"/>
                <a:gd name="T36" fmla="*/ 53 w 415"/>
                <a:gd name="T37" fmla="*/ 387 h 387"/>
                <a:gd name="T38" fmla="*/ 35 w 415"/>
                <a:gd name="T39" fmla="*/ 385 h 387"/>
                <a:gd name="T40" fmla="*/ 21 w 415"/>
                <a:gd name="T41" fmla="*/ 377 h 387"/>
                <a:gd name="T42" fmla="*/ 10 w 415"/>
                <a:gd name="T43" fmla="*/ 366 h 387"/>
                <a:gd name="T44" fmla="*/ 3 w 415"/>
                <a:gd name="T45" fmla="*/ 351 h 387"/>
                <a:gd name="T46" fmla="*/ 0 w 415"/>
                <a:gd name="T47" fmla="*/ 335 h 387"/>
                <a:gd name="T48" fmla="*/ 0 w 415"/>
                <a:gd name="T49" fmla="*/ 53 h 387"/>
                <a:gd name="T50" fmla="*/ 3 w 415"/>
                <a:gd name="T51" fmla="*/ 37 h 387"/>
                <a:gd name="T52" fmla="*/ 10 w 415"/>
                <a:gd name="T53" fmla="*/ 22 h 387"/>
                <a:gd name="T54" fmla="*/ 21 w 415"/>
                <a:gd name="T55" fmla="*/ 10 h 387"/>
                <a:gd name="T56" fmla="*/ 35 w 415"/>
                <a:gd name="T57" fmla="*/ 3 h 387"/>
                <a:gd name="T58" fmla="*/ 53 w 415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387">
                  <a:moveTo>
                    <a:pt x="105" y="106"/>
                  </a:moveTo>
                  <a:lnTo>
                    <a:pt x="105" y="282"/>
                  </a:lnTo>
                  <a:lnTo>
                    <a:pt x="309" y="282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3" y="0"/>
                  </a:moveTo>
                  <a:lnTo>
                    <a:pt x="362" y="0"/>
                  </a:lnTo>
                  <a:lnTo>
                    <a:pt x="378" y="3"/>
                  </a:lnTo>
                  <a:lnTo>
                    <a:pt x="392" y="10"/>
                  </a:lnTo>
                  <a:lnTo>
                    <a:pt x="405" y="22"/>
                  </a:lnTo>
                  <a:lnTo>
                    <a:pt x="412" y="37"/>
                  </a:lnTo>
                  <a:lnTo>
                    <a:pt x="415" y="53"/>
                  </a:lnTo>
                  <a:lnTo>
                    <a:pt x="415" y="335"/>
                  </a:lnTo>
                  <a:lnTo>
                    <a:pt x="412" y="351"/>
                  </a:lnTo>
                  <a:lnTo>
                    <a:pt x="405" y="366"/>
                  </a:lnTo>
                  <a:lnTo>
                    <a:pt x="392" y="377"/>
                  </a:lnTo>
                  <a:lnTo>
                    <a:pt x="378" y="385"/>
                  </a:lnTo>
                  <a:lnTo>
                    <a:pt x="362" y="387"/>
                  </a:lnTo>
                  <a:lnTo>
                    <a:pt x="53" y="387"/>
                  </a:lnTo>
                  <a:lnTo>
                    <a:pt x="35" y="385"/>
                  </a:lnTo>
                  <a:lnTo>
                    <a:pt x="21" y="377"/>
                  </a:lnTo>
                  <a:lnTo>
                    <a:pt x="10" y="366"/>
                  </a:lnTo>
                  <a:lnTo>
                    <a:pt x="3" y="351"/>
                  </a:lnTo>
                  <a:lnTo>
                    <a:pt x="0" y="335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2"/>
            <p:cNvSpPr>
              <a:spLocks noEditPoints="1"/>
            </p:cNvSpPr>
            <p:nvPr/>
          </p:nvSpPr>
          <p:spPr bwMode="auto">
            <a:xfrm>
              <a:off x="884238" y="1933576"/>
              <a:ext cx="73025" cy="68263"/>
            </a:xfrm>
            <a:custGeom>
              <a:avLst/>
              <a:gdLst>
                <a:gd name="T0" fmla="*/ 106 w 415"/>
                <a:gd name="T1" fmla="*/ 106 h 387"/>
                <a:gd name="T2" fmla="*/ 106 w 415"/>
                <a:gd name="T3" fmla="*/ 282 h 387"/>
                <a:gd name="T4" fmla="*/ 310 w 415"/>
                <a:gd name="T5" fmla="*/ 282 h 387"/>
                <a:gd name="T6" fmla="*/ 310 w 415"/>
                <a:gd name="T7" fmla="*/ 106 h 387"/>
                <a:gd name="T8" fmla="*/ 106 w 415"/>
                <a:gd name="T9" fmla="*/ 106 h 387"/>
                <a:gd name="T10" fmla="*/ 53 w 415"/>
                <a:gd name="T11" fmla="*/ 0 h 387"/>
                <a:gd name="T12" fmla="*/ 362 w 415"/>
                <a:gd name="T13" fmla="*/ 0 h 387"/>
                <a:gd name="T14" fmla="*/ 380 w 415"/>
                <a:gd name="T15" fmla="*/ 3 h 387"/>
                <a:gd name="T16" fmla="*/ 394 w 415"/>
                <a:gd name="T17" fmla="*/ 10 h 387"/>
                <a:gd name="T18" fmla="*/ 405 w 415"/>
                <a:gd name="T19" fmla="*/ 22 h 387"/>
                <a:gd name="T20" fmla="*/ 412 w 415"/>
                <a:gd name="T21" fmla="*/ 37 h 387"/>
                <a:gd name="T22" fmla="*/ 415 w 415"/>
                <a:gd name="T23" fmla="*/ 53 h 387"/>
                <a:gd name="T24" fmla="*/ 415 w 415"/>
                <a:gd name="T25" fmla="*/ 335 h 387"/>
                <a:gd name="T26" fmla="*/ 412 w 415"/>
                <a:gd name="T27" fmla="*/ 351 h 387"/>
                <a:gd name="T28" fmla="*/ 405 w 415"/>
                <a:gd name="T29" fmla="*/ 366 h 387"/>
                <a:gd name="T30" fmla="*/ 394 w 415"/>
                <a:gd name="T31" fmla="*/ 377 h 387"/>
                <a:gd name="T32" fmla="*/ 380 w 415"/>
                <a:gd name="T33" fmla="*/ 385 h 387"/>
                <a:gd name="T34" fmla="*/ 362 w 415"/>
                <a:gd name="T35" fmla="*/ 387 h 387"/>
                <a:gd name="T36" fmla="*/ 53 w 415"/>
                <a:gd name="T37" fmla="*/ 387 h 387"/>
                <a:gd name="T38" fmla="*/ 37 w 415"/>
                <a:gd name="T39" fmla="*/ 385 h 387"/>
                <a:gd name="T40" fmla="*/ 23 w 415"/>
                <a:gd name="T41" fmla="*/ 377 h 387"/>
                <a:gd name="T42" fmla="*/ 10 w 415"/>
                <a:gd name="T43" fmla="*/ 366 h 387"/>
                <a:gd name="T44" fmla="*/ 3 w 415"/>
                <a:gd name="T45" fmla="*/ 351 h 387"/>
                <a:gd name="T46" fmla="*/ 0 w 415"/>
                <a:gd name="T47" fmla="*/ 335 h 387"/>
                <a:gd name="T48" fmla="*/ 0 w 415"/>
                <a:gd name="T49" fmla="*/ 53 h 387"/>
                <a:gd name="T50" fmla="*/ 3 w 415"/>
                <a:gd name="T51" fmla="*/ 37 h 387"/>
                <a:gd name="T52" fmla="*/ 10 w 415"/>
                <a:gd name="T53" fmla="*/ 22 h 387"/>
                <a:gd name="T54" fmla="*/ 23 w 415"/>
                <a:gd name="T55" fmla="*/ 10 h 387"/>
                <a:gd name="T56" fmla="*/ 37 w 415"/>
                <a:gd name="T57" fmla="*/ 3 h 387"/>
                <a:gd name="T58" fmla="*/ 53 w 415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5" h="387">
                  <a:moveTo>
                    <a:pt x="106" y="106"/>
                  </a:moveTo>
                  <a:lnTo>
                    <a:pt x="106" y="282"/>
                  </a:lnTo>
                  <a:lnTo>
                    <a:pt x="310" y="282"/>
                  </a:lnTo>
                  <a:lnTo>
                    <a:pt x="310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62" y="0"/>
                  </a:lnTo>
                  <a:lnTo>
                    <a:pt x="380" y="3"/>
                  </a:lnTo>
                  <a:lnTo>
                    <a:pt x="394" y="10"/>
                  </a:lnTo>
                  <a:lnTo>
                    <a:pt x="405" y="22"/>
                  </a:lnTo>
                  <a:lnTo>
                    <a:pt x="412" y="37"/>
                  </a:lnTo>
                  <a:lnTo>
                    <a:pt x="415" y="53"/>
                  </a:lnTo>
                  <a:lnTo>
                    <a:pt x="415" y="335"/>
                  </a:lnTo>
                  <a:lnTo>
                    <a:pt x="412" y="351"/>
                  </a:lnTo>
                  <a:lnTo>
                    <a:pt x="405" y="366"/>
                  </a:lnTo>
                  <a:lnTo>
                    <a:pt x="394" y="377"/>
                  </a:lnTo>
                  <a:lnTo>
                    <a:pt x="380" y="385"/>
                  </a:lnTo>
                  <a:lnTo>
                    <a:pt x="362" y="387"/>
                  </a:lnTo>
                  <a:lnTo>
                    <a:pt x="53" y="387"/>
                  </a:lnTo>
                  <a:lnTo>
                    <a:pt x="37" y="385"/>
                  </a:lnTo>
                  <a:lnTo>
                    <a:pt x="23" y="377"/>
                  </a:lnTo>
                  <a:lnTo>
                    <a:pt x="10" y="366"/>
                  </a:lnTo>
                  <a:lnTo>
                    <a:pt x="3" y="351"/>
                  </a:lnTo>
                  <a:lnTo>
                    <a:pt x="0" y="335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93"/>
            <p:cNvSpPr>
              <a:spLocks noEditPoints="1"/>
            </p:cNvSpPr>
            <p:nvPr/>
          </p:nvSpPr>
          <p:spPr bwMode="auto">
            <a:xfrm>
              <a:off x="676275" y="1905001"/>
              <a:ext cx="593725" cy="579438"/>
            </a:xfrm>
            <a:custGeom>
              <a:avLst/>
              <a:gdLst>
                <a:gd name="T0" fmla="*/ 362 w 3366"/>
                <a:gd name="T1" fmla="*/ 2705 h 3289"/>
                <a:gd name="T2" fmla="*/ 405 w 3366"/>
                <a:gd name="T3" fmla="*/ 2727 h 3289"/>
                <a:gd name="T4" fmla="*/ 414 w 3366"/>
                <a:gd name="T5" fmla="*/ 3040 h 3289"/>
                <a:gd name="T6" fmla="*/ 393 w 3366"/>
                <a:gd name="T7" fmla="*/ 3081 h 3289"/>
                <a:gd name="T8" fmla="*/ 105 w 3366"/>
                <a:gd name="T9" fmla="*/ 3092 h 3289"/>
                <a:gd name="T10" fmla="*/ 3261 w 3366"/>
                <a:gd name="T11" fmla="*/ 3092 h 3289"/>
                <a:gd name="T12" fmla="*/ 2973 w 3366"/>
                <a:gd name="T13" fmla="*/ 3081 h 3289"/>
                <a:gd name="T14" fmla="*/ 2952 w 3366"/>
                <a:gd name="T15" fmla="*/ 3040 h 3289"/>
                <a:gd name="T16" fmla="*/ 2961 w 3366"/>
                <a:gd name="T17" fmla="*/ 2727 h 3289"/>
                <a:gd name="T18" fmla="*/ 3004 w 3366"/>
                <a:gd name="T19" fmla="*/ 2705 h 3289"/>
                <a:gd name="T20" fmla="*/ 105 w 3366"/>
                <a:gd name="T21" fmla="*/ 2613 h 3289"/>
                <a:gd name="T22" fmla="*/ 3261 w 3366"/>
                <a:gd name="T23" fmla="*/ 2508 h 3289"/>
                <a:gd name="T24" fmla="*/ 105 w 3366"/>
                <a:gd name="T25" fmla="*/ 105 h 3289"/>
                <a:gd name="T26" fmla="*/ 378 w 3366"/>
                <a:gd name="T27" fmla="*/ 172 h 3289"/>
                <a:gd name="T28" fmla="*/ 412 w 3366"/>
                <a:gd name="T29" fmla="*/ 206 h 3289"/>
                <a:gd name="T30" fmla="*/ 412 w 3366"/>
                <a:gd name="T31" fmla="*/ 520 h 3289"/>
                <a:gd name="T32" fmla="*/ 378 w 3366"/>
                <a:gd name="T33" fmla="*/ 554 h 3289"/>
                <a:gd name="T34" fmla="*/ 105 w 3366"/>
                <a:gd name="T35" fmla="*/ 676 h 3289"/>
                <a:gd name="T36" fmla="*/ 3004 w 3366"/>
                <a:gd name="T37" fmla="*/ 556 h 3289"/>
                <a:gd name="T38" fmla="*/ 2961 w 3366"/>
                <a:gd name="T39" fmla="*/ 535 h 3289"/>
                <a:gd name="T40" fmla="*/ 2952 w 3366"/>
                <a:gd name="T41" fmla="*/ 222 h 3289"/>
                <a:gd name="T42" fmla="*/ 2973 w 3366"/>
                <a:gd name="T43" fmla="*/ 179 h 3289"/>
                <a:gd name="T44" fmla="*/ 3261 w 3366"/>
                <a:gd name="T45" fmla="*/ 169 h 3289"/>
                <a:gd name="T46" fmla="*/ 53 w 3366"/>
                <a:gd name="T47" fmla="*/ 0 h 3289"/>
                <a:gd name="T48" fmla="*/ 3345 w 3366"/>
                <a:gd name="T49" fmla="*/ 10 h 3289"/>
                <a:gd name="T50" fmla="*/ 3366 w 3366"/>
                <a:gd name="T51" fmla="*/ 53 h 3289"/>
                <a:gd name="T52" fmla="*/ 3356 w 3366"/>
                <a:gd name="T53" fmla="*/ 254 h 3289"/>
                <a:gd name="T54" fmla="*/ 3313 w 3366"/>
                <a:gd name="T55" fmla="*/ 275 h 3289"/>
                <a:gd name="T56" fmla="*/ 3313 w 3366"/>
                <a:gd name="T57" fmla="*/ 451 h 3289"/>
                <a:gd name="T58" fmla="*/ 3356 w 3366"/>
                <a:gd name="T59" fmla="*/ 472 h 3289"/>
                <a:gd name="T60" fmla="*/ 3366 w 3366"/>
                <a:gd name="T61" fmla="*/ 2757 h 3289"/>
                <a:gd name="T62" fmla="*/ 3345 w 3366"/>
                <a:gd name="T63" fmla="*/ 2800 h 3289"/>
                <a:gd name="T64" fmla="*/ 3057 w 3366"/>
                <a:gd name="T65" fmla="*/ 2811 h 3289"/>
                <a:gd name="T66" fmla="*/ 3330 w 3366"/>
                <a:gd name="T67" fmla="*/ 2989 h 3289"/>
                <a:gd name="T68" fmla="*/ 3363 w 3366"/>
                <a:gd name="T69" fmla="*/ 3022 h 3289"/>
                <a:gd name="T70" fmla="*/ 3363 w 3366"/>
                <a:gd name="T71" fmla="*/ 3253 h 3289"/>
                <a:gd name="T72" fmla="*/ 3330 w 3366"/>
                <a:gd name="T73" fmla="*/ 3287 h 3289"/>
                <a:gd name="T74" fmla="*/ 36 w 3366"/>
                <a:gd name="T75" fmla="*/ 3287 h 3289"/>
                <a:gd name="T76" fmla="*/ 3 w 3366"/>
                <a:gd name="T77" fmla="*/ 3253 h 3289"/>
                <a:gd name="T78" fmla="*/ 3 w 3366"/>
                <a:gd name="T79" fmla="*/ 3022 h 3289"/>
                <a:gd name="T80" fmla="*/ 36 w 3366"/>
                <a:gd name="T81" fmla="*/ 2989 h 3289"/>
                <a:gd name="T82" fmla="*/ 309 w 3366"/>
                <a:gd name="T83" fmla="*/ 2811 h 3289"/>
                <a:gd name="T84" fmla="*/ 21 w 3366"/>
                <a:gd name="T85" fmla="*/ 2800 h 3289"/>
                <a:gd name="T86" fmla="*/ 0 w 3366"/>
                <a:gd name="T87" fmla="*/ 2757 h 3289"/>
                <a:gd name="T88" fmla="*/ 10 w 3366"/>
                <a:gd name="T89" fmla="*/ 472 h 3289"/>
                <a:gd name="T90" fmla="*/ 53 w 3366"/>
                <a:gd name="T91" fmla="*/ 451 h 3289"/>
                <a:gd name="T92" fmla="*/ 53 w 3366"/>
                <a:gd name="T93" fmla="*/ 275 h 3289"/>
                <a:gd name="T94" fmla="*/ 10 w 3366"/>
                <a:gd name="T95" fmla="*/ 254 h 3289"/>
                <a:gd name="T96" fmla="*/ 0 w 3366"/>
                <a:gd name="T97" fmla="*/ 53 h 3289"/>
                <a:gd name="T98" fmla="*/ 21 w 3366"/>
                <a:gd name="T99" fmla="*/ 10 h 3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66" h="3289">
                  <a:moveTo>
                    <a:pt x="105" y="2613"/>
                  </a:moveTo>
                  <a:lnTo>
                    <a:pt x="105" y="2705"/>
                  </a:lnTo>
                  <a:lnTo>
                    <a:pt x="362" y="2705"/>
                  </a:lnTo>
                  <a:lnTo>
                    <a:pt x="378" y="2707"/>
                  </a:lnTo>
                  <a:lnTo>
                    <a:pt x="393" y="2714"/>
                  </a:lnTo>
                  <a:lnTo>
                    <a:pt x="405" y="2727"/>
                  </a:lnTo>
                  <a:lnTo>
                    <a:pt x="412" y="2741"/>
                  </a:lnTo>
                  <a:lnTo>
                    <a:pt x="414" y="2757"/>
                  </a:lnTo>
                  <a:lnTo>
                    <a:pt x="414" y="3040"/>
                  </a:lnTo>
                  <a:lnTo>
                    <a:pt x="412" y="3056"/>
                  </a:lnTo>
                  <a:lnTo>
                    <a:pt x="405" y="3070"/>
                  </a:lnTo>
                  <a:lnTo>
                    <a:pt x="393" y="3081"/>
                  </a:lnTo>
                  <a:lnTo>
                    <a:pt x="378" y="3090"/>
                  </a:lnTo>
                  <a:lnTo>
                    <a:pt x="362" y="3092"/>
                  </a:lnTo>
                  <a:lnTo>
                    <a:pt x="105" y="3092"/>
                  </a:lnTo>
                  <a:lnTo>
                    <a:pt x="105" y="3184"/>
                  </a:lnTo>
                  <a:lnTo>
                    <a:pt x="3261" y="3184"/>
                  </a:lnTo>
                  <a:lnTo>
                    <a:pt x="3261" y="3092"/>
                  </a:lnTo>
                  <a:lnTo>
                    <a:pt x="3004" y="3092"/>
                  </a:lnTo>
                  <a:lnTo>
                    <a:pt x="2988" y="3090"/>
                  </a:lnTo>
                  <a:lnTo>
                    <a:pt x="2973" y="3081"/>
                  </a:lnTo>
                  <a:lnTo>
                    <a:pt x="2961" y="3070"/>
                  </a:lnTo>
                  <a:lnTo>
                    <a:pt x="2954" y="3056"/>
                  </a:lnTo>
                  <a:lnTo>
                    <a:pt x="2952" y="3040"/>
                  </a:lnTo>
                  <a:lnTo>
                    <a:pt x="2952" y="2757"/>
                  </a:lnTo>
                  <a:lnTo>
                    <a:pt x="2954" y="2741"/>
                  </a:lnTo>
                  <a:lnTo>
                    <a:pt x="2961" y="2727"/>
                  </a:lnTo>
                  <a:lnTo>
                    <a:pt x="2973" y="2714"/>
                  </a:lnTo>
                  <a:lnTo>
                    <a:pt x="2988" y="2707"/>
                  </a:lnTo>
                  <a:lnTo>
                    <a:pt x="3004" y="2705"/>
                  </a:lnTo>
                  <a:lnTo>
                    <a:pt x="3261" y="2705"/>
                  </a:lnTo>
                  <a:lnTo>
                    <a:pt x="3261" y="2613"/>
                  </a:lnTo>
                  <a:lnTo>
                    <a:pt x="105" y="2613"/>
                  </a:lnTo>
                  <a:close/>
                  <a:moveTo>
                    <a:pt x="105" y="782"/>
                  </a:moveTo>
                  <a:lnTo>
                    <a:pt x="105" y="2508"/>
                  </a:lnTo>
                  <a:lnTo>
                    <a:pt x="3261" y="2508"/>
                  </a:lnTo>
                  <a:lnTo>
                    <a:pt x="3261" y="782"/>
                  </a:lnTo>
                  <a:lnTo>
                    <a:pt x="105" y="782"/>
                  </a:lnTo>
                  <a:close/>
                  <a:moveTo>
                    <a:pt x="105" y="105"/>
                  </a:moveTo>
                  <a:lnTo>
                    <a:pt x="105" y="169"/>
                  </a:lnTo>
                  <a:lnTo>
                    <a:pt x="362" y="169"/>
                  </a:lnTo>
                  <a:lnTo>
                    <a:pt x="378" y="172"/>
                  </a:lnTo>
                  <a:lnTo>
                    <a:pt x="393" y="179"/>
                  </a:lnTo>
                  <a:lnTo>
                    <a:pt x="405" y="191"/>
                  </a:lnTo>
                  <a:lnTo>
                    <a:pt x="412" y="206"/>
                  </a:lnTo>
                  <a:lnTo>
                    <a:pt x="414" y="222"/>
                  </a:lnTo>
                  <a:lnTo>
                    <a:pt x="414" y="504"/>
                  </a:lnTo>
                  <a:lnTo>
                    <a:pt x="412" y="520"/>
                  </a:lnTo>
                  <a:lnTo>
                    <a:pt x="405" y="535"/>
                  </a:lnTo>
                  <a:lnTo>
                    <a:pt x="393" y="546"/>
                  </a:lnTo>
                  <a:lnTo>
                    <a:pt x="378" y="554"/>
                  </a:lnTo>
                  <a:lnTo>
                    <a:pt x="362" y="556"/>
                  </a:lnTo>
                  <a:lnTo>
                    <a:pt x="105" y="556"/>
                  </a:lnTo>
                  <a:lnTo>
                    <a:pt x="105" y="676"/>
                  </a:lnTo>
                  <a:lnTo>
                    <a:pt x="3261" y="676"/>
                  </a:lnTo>
                  <a:lnTo>
                    <a:pt x="3261" y="556"/>
                  </a:lnTo>
                  <a:lnTo>
                    <a:pt x="3004" y="556"/>
                  </a:lnTo>
                  <a:lnTo>
                    <a:pt x="2988" y="554"/>
                  </a:lnTo>
                  <a:lnTo>
                    <a:pt x="2973" y="546"/>
                  </a:lnTo>
                  <a:lnTo>
                    <a:pt x="2961" y="535"/>
                  </a:lnTo>
                  <a:lnTo>
                    <a:pt x="2954" y="520"/>
                  </a:lnTo>
                  <a:lnTo>
                    <a:pt x="2952" y="504"/>
                  </a:lnTo>
                  <a:lnTo>
                    <a:pt x="2952" y="222"/>
                  </a:lnTo>
                  <a:lnTo>
                    <a:pt x="2954" y="206"/>
                  </a:lnTo>
                  <a:lnTo>
                    <a:pt x="2961" y="191"/>
                  </a:lnTo>
                  <a:lnTo>
                    <a:pt x="2973" y="179"/>
                  </a:lnTo>
                  <a:lnTo>
                    <a:pt x="2988" y="172"/>
                  </a:lnTo>
                  <a:lnTo>
                    <a:pt x="3004" y="169"/>
                  </a:lnTo>
                  <a:lnTo>
                    <a:pt x="3261" y="169"/>
                  </a:lnTo>
                  <a:lnTo>
                    <a:pt x="3261" y="105"/>
                  </a:lnTo>
                  <a:lnTo>
                    <a:pt x="105" y="105"/>
                  </a:lnTo>
                  <a:close/>
                  <a:moveTo>
                    <a:pt x="53" y="0"/>
                  </a:moveTo>
                  <a:lnTo>
                    <a:pt x="3313" y="0"/>
                  </a:lnTo>
                  <a:lnTo>
                    <a:pt x="3330" y="3"/>
                  </a:lnTo>
                  <a:lnTo>
                    <a:pt x="3345" y="10"/>
                  </a:lnTo>
                  <a:lnTo>
                    <a:pt x="3356" y="22"/>
                  </a:lnTo>
                  <a:lnTo>
                    <a:pt x="3363" y="36"/>
                  </a:lnTo>
                  <a:lnTo>
                    <a:pt x="3366" y="53"/>
                  </a:lnTo>
                  <a:lnTo>
                    <a:pt x="3366" y="222"/>
                  </a:lnTo>
                  <a:lnTo>
                    <a:pt x="3363" y="238"/>
                  </a:lnTo>
                  <a:lnTo>
                    <a:pt x="3356" y="254"/>
                  </a:lnTo>
                  <a:lnTo>
                    <a:pt x="3345" y="265"/>
                  </a:lnTo>
                  <a:lnTo>
                    <a:pt x="3330" y="272"/>
                  </a:lnTo>
                  <a:lnTo>
                    <a:pt x="3313" y="275"/>
                  </a:lnTo>
                  <a:lnTo>
                    <a:pt x="3057" y="275"/>
                  </a:lnTo>
                  <a:lnTo>
                    <a:pt x="3057" y="451"/>
                  </a:lnTo>
                  <a:lnTo>
                    <a:pt x="3313" y="451"/>
                  </a:lnTo>
                  <a:lnTo>
                    <a:pt x="3330" y="454"/>
                  </a:lnTo>
                  <a:lnTo>
                    <a:pt x="3345" y="461"/>
                  </a:lnTo>
                  <a:lnTo>
                    <a:pt x="3356" y="472"/>
                  </a:lnTo>
                  <a:lnTo>
                    <a:pt x="3363" y="487"/>
                  </a:lnTo>
                  <a:lnTo>
                    <a:pt x="3366" y="504"/>
                  </a:lnTo>
                  <a:lnTo>
                    <a:pt x="3366" y="2757"/>
                  </a:lnTo>
                  <a:lnTo>
                    <a:pt x="3363" y="2775"/>
                  </a:lnTo>
                  <a:lnTo>
                    <a:pt x="3356" y="2789"/>
                  </a:lnTo>
                  <a:lnTo>
                    <a:pt x="3345" y="2800"/>
                  </a:lnTo>
                  <a:lnTo>
                    <a:pt x="3330" y="2807"/>
                  </a:lnTo>
                  <a:lnTo>
                    <a:pt x="3313" y="2811"/>
                  </a:lnTo>
                  <a:lnTo>
                    <a:pt x="3057" y="2811"/>
                  </a:lnTo>
                  <a:lnTo>
                    <a:pt x="3057" y="2986"/>
                  </a:lnTo>
                  <a:lnTo>
                    <a:pt x="3313" y="2986"/>
                  </a:lnTo>
                  <a:lnTo>
                    <a:pt x="3330" y="2989"/>
                  </a:lnTo>
                  <a:lnTo>
                    <a:pt x="3345" y="2997"/>
                  </a:lnTo>
                  <a:lnTo>
                    <a:pt x="3356" y="3008"/>
                  </a:lnTo>
                  <a:lnTo>
                    <a:pt x="3363" y="3022"/>
                  </a:lnTo>
                  <a:lnTo>
                    <a:pt x="3366" y="3040"/>
                  </a:lnTo>
                  <a:lnTo>
                    <a:pt x="3366" y="3237"/>
                  </a:lnTo>
                  <a:lnTo>
                    <a:pt x="3363" y="3253"/>
                  </a:lnTo>
                  <a:lnTo>
                    <a:pt x="3356" y="3268"/>
                  </a:lnTo>
                  <a:lnTo>
                    <a:pt x="3345" y="3279"/>
                  </a:lnTo>
                  <a:lnTo>
                    <a:pt x="3330" y="3287"/>
                  </a:lnTo>
                  <a:lnTo>
                    <a:pt x="3313" y="3289"/>
                  </a:lnTo>
                  <a:lnTo>
                    <a:pt x="53" y="3289"/>
                  </a:lnTo>
                  <a:lnTo>
                    <a:pt x="36" y="3287"/>
                  </a:lnTo>
                  <a:lnTo>
                    <a:pt x="21" y="3279"/>
                  </a:lnTo>
                  <a:lnTo>
                    <a:pt x="10" y="3268"/>
                  </a:lnTo>
                  <a:lnTo>
                    <a:pt x="3" y="3253"/>
                  </a:lnTo>
                  <a:lnTo>
                    <a:pt x="0" y="3237"/>
                  </a:lnTo>
                  <a:lnTo>
                    <a:pt x="0" y="3040"/>
                  </a:lnTo>
                  <a:lnTo>
                    <a:pt x="3" y="3022"/>
                  </a:lnTo>
                  <a:lnTo>
                    <a:pt x="10" y="3008"/>
                  </a:lnTo>
                  <a:lnTo>
                    <a:pt x="21" y="2997"/>
                  </a:lnTo>
                  <a:lnTo>
                    <a:pt x="36" y="2989"/>
                  </a:lnTo>
                  <a:lnTo>
                    <a:pt x="53" y="2986"/>
                  </a:lnTo>
                  <a:lnTo>
                    <a:pt x="309" y="2986"/>
                  </a:lnTo>
                  <a:lnTo>
                    <a:pt x="309" y="2811"/>
                  </a:lnTo>
                  <a:lnTo>
                    <a:pt x="53" y="2811"/>
                  </a:lnTo>
                  <a:lnTo>
                    <a:pt x="36" y="2807"/>
                  </a:lnTo>
                  <a:lnTo>
                    <a:pt x="21" y="2800"/>
                  </a:lnTo>
                  <a:lnTo>
                    <a:pt x="10" y="2789"/>
                  </a:lnTo>
                  <a:lnTo>
                    <a:pt x="3" y="2775"/>
                  </a:lnTo>
                  <a:lnTo>
                    <a:pt x="0" y="2757"/>
                  </a:lnTo>
                  <a:lnTo>
                    <a:pt x="0" y="504"/>
                  </a:lnTo>
                  <a:lnTo>
                    <a:pt x="3" y="487"/>
                  </a:lnTo>
                  <a:lnTo>
                    <a:pt x="10" y="472"/>
                  </a:lnTo>
                  <a:lnTo>
                    <a:pt x="21" y="461"/>
                  </a:lnTo>
                  <a:lnTo>
                    <a:pt x="36" y="454"/>
                  </a:lnTo>
                  <a:lnTo>
                    <a:pt x="53" y="451"/>
                  </a:lnTo>
                  <a:lnTo>
                    <a:pt x="309" y="451"/>
                  </a:lnTo>
                  <a:lnTo>
                    <a:pt x="309" y="275"/>
                  </a:lnTo>
                  <a:lnTo>
                    <a:pt x="53" y="275"/>
                  </a:lnTo>
                  <a:lnTo>
                    <a:pt x="36" y="272"/>
                  </a:lnTo>
                  <a:lnTo>
                    <a:pt x="21" y="265"/>
                  </a:lnTo>
                  <a:lnTo>
                    <a:pt x="10" y="254"/>
                  </a:lnTo>
                  <a:lnTo>
                    <a:pt x="3" y="238"/>
                  </a:lnTo>
                  <a:lnTo>
                    <a:pt x="0" y="222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94"/>
            <p:cNvSpPr>
              <a:spLocks noEditPoints="1"/>
            </p:cNvSpPr>
            <p:nvPr/>
          </p:nvSpPr>
          <p:spPr bwMode="auto">
            <a:xfrm>
              <a:off x="1092200" y="2381251"/>
              <a:ext cx="73025" cy="68263"/>
            </a:xfrm>
            <a:custGeom>
              <a:avLst/>
              <a:gdLst>
                <a:gd name="T0" fmla="*/ 105 w 414"/>
                <a:gd name="T1" fmla="*/ 106 h 387"/>
                <a:gd name="T2" fmla="*/ 105 w 414"/>
                <a:gd name="T3" fmla="*/ 281 h 387"/>
                <a:gd name="T4" fmla="*/ 309 w 414"/>
                <a:gd name="T5" fmla="*/ 281 h 387"/>
                <a:gd name="T6" fmla="*/ 309 w 414"/>
                <a:gd name="T7" fmla="*/ 106 h 387"/>
                <a:gd name="T8" fmla="*/ 105 w 414"/>
                <a:gd name="T9" fmla="*/ 106 h 387"/>
                <a:gd name="T10" fmla="*/ 52 w 414"/>
                <a:gd name="T11" fmla="*/ 0 h 387"/>
                <a:gd name="T12" fmla="*/ 362 w 414"/>
                <a:gd name="T13" fmla="*/ 0 h 387"/>
                <a:gd name="T14" fmla="*/ 379 w 414"/>
                <a:gd name="T15" fmla="*/ 2 h 387"/>
                <a:gd name="T16" fmla="*/ 393 w 414"/>
                <a:gd name="T17" fmla="*/ 9 h 387"/>
                <a:gd name="T18" fmla="*/ 404 w 414"/>
                <a:gd name="T19" fmla="*/ 22 h 387"/>
                <a:gd name="T20" fmla="*/ 412 w 414"/>
                <a:gd name="T21" fmla="*/ 36 h 387"/>
                <a:gd name="T22" fmla="*/ 414 w 414"/>
                <a:gd name="T23" fmla="*/ 52 h 387"/>
                <a:gd name="T24" fmla="*/ 414 w 414"/>
                <a:gd name="T25" fmla="*/ 335 h 387"/>
                <a:gd name="T26" fmla="*/ 412 w 414"/>
                <a:gd name="T27" fmla="*/ 351 h 387"/>
                <a:gd name="T28" fmla="*/ 404 w 414"/>
                <a:gd name="T29" fmla="*/ 365 h 387"/>
                <a:gd name="T30" fmla="*/ 393 w 414"/>
                <a:gd name="T31" fmla="*/ 376 h 387"/>
                <a:gd name="T32" fmla="*/ 379 w 414"/>
                <a:gd name="T33" fmla="*/ 385 h 387"/>
                <a:gd name="T34" fmla="*/ 362 w 414"/>
                <a:gd name="T35" fmla="*/ 387 h 387"/>
                <a:gd name="T36" fmla="*/ 52 w 414"/>
                <a:gd name="T37" fmla="*/ 387 h 387"/>
                <a:gd name="T38" fmla="*/ 36 w 414"/>
                <a:gd name="T39" fmla="*/ 385 h 387"/>
                <a:gd name="T40" fmla="*/ 22 w 414"/>
                <a:gd name="T41" fmla="*/ 376 h 387"/>
                <a:gd name="T42" fmla="*/ 11 w 414"/>
                <a:gd name="T43" fmla="*/ 365 h 387"/>
                <a:gd name="T44" fmla="*/ 2 w 414"/>
                <a:gd name="T45" fmla="*/ 351 h 387"/>
                <a:gd name="T46" fmla="*/ 0 w 414"/>
                <a:gd name="T47" fmla="*/ 335 h 387"/>
                <a:gd name="T48" fmla="*/ 0 w 414"/>
                <a:gd name="T49" fmla="*/ 52 h 387"/>
                <a:gd name="T50" fmla="*/ 2 w 414"/>
                <a:gd name="T51" fmla="*/ 36 h 387"/>
                <a:gd name="T52" fmla="*/ 11 w 414"/>
                <a:gd name="T53" fmla="*/ 22 h 387"/>
                <a:gd name="T54" fmla="*/ 22 w 414"/>
                <a:gd name="T55" fmla="*/ 9 h 387"/>
                <a:gd name="T56" fmla="*/ 36 w 414"/>
                <a:gd name="T57" fmla="*/ 2 h 387"/>
                <a:gd name="T58" fmla="*/ 52 w 414"/>
                <a:gd name="T5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387">
                  <a:moveTo>
                    <a:pt x="105" y="106"/>
                  </a:moveTo>
                  <a:lnTo>
                    <a:pt x="105" y="281"/>
                  </a:lnTo>
                  <a:lnTo>
                    <a:pt x="309" y="281"/>
                  </a:lnTo>
                  <a:lnTo>
                    <a:pt x="309" y="106"/>
                  </a:lnTo>
                  <a:lnTo>
                    <a:pt x="105" y="106"/>
                  </a:lnTo>
                  <a:close/>
                  <a:moveTo>
                    <a:pt x="52" y="0"/>
                  </a:moveTo>
                  <a:lnTo>
                    <a:pt x="362" y="0"/>
                  </a:lnTo>
                  <a:lnTo>
                    <a:pt x="379" y="2"/>
                  </a:lnTo>
                  <a:lnTo>
                    <a:pt x="393" y="9"/>
                  </a:lnTo>
                  <a:lnTo>
                    <a:pt x="404" y="22"/>
                  </a:lnTo>
                  <a:lnTo>
                    <a:pt x="412" y="36"/>
                  </a:lnTo>
                  <a:lnTo>
                    <a:pt x="414" y="52"/>
                  </a:lnTo>
                  <a:lnTo>
                    <a:pt x="414" y="335"/>
                  </a:lnTo>
                  <a:lnTo>
                    <a:pt x="412" y="351"/>
                  </a:lnTo>
                  <a:lnTo>
                    <a:pt x="404" y="365"/>
                  </a:lnTo>
                  <a:lnTo>
                    <a:pt x="393" y="376"/>
                  </a:lnTo>
                  <a:lnTo>
                    <a:pt x="379" y="385"/>
                  </a:lnTo>
                  <a:lnTo>
                    <a:pt x="362" y="387"/>
                  </a:lnTo>
                  <a:lnTo>
                    <a:pt x="52" y="387"/>
                  </a:lnTo>
                  <a:lnTo>
                    <a:pt x="36" y="385"/>
                  </a:lnTo>
                  <a:lnTo>
                    <a:pt x="22" y="376"/>
                  </a:lnTo>
                  <a:lnTo>
                    <a:pt x="11" y="365"/>
                  </a:lnTo>
                  <a:lnTo>
                    <a:pt x="2" y="351"/>
                  </a:lnTo>
                  <a:lnTo>
                    <a:pt x="0" y="335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1" y="22"/>
                  </a:lnTo>
                  <a:lnTo>
                    <a:pt x="22" y="9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95"/>
            <p:cNvSpPr>
              <a:spLocks noEditPoints="1"/>
            </p:cNvSpPr>
            <p:nvPr/>
          </p:nvSpPr>
          <p:spPr bwMode="auto">
            <a:xfrm>
              <a:off x="839788" y="2060576"/>
              <a:ext cx="266700" cy="266700"/>
            </a:xfrm>
            <a:custGeom>
              <a:avLst/>
              <a:gdLst>
                <a:gd name="T0" fmla="*/ 633 w 1512"/>
                <a:gd name="T1" fmla="*/ 117 h 1514"/>
                <a:gd name="T2" fmla="*/ 463 w 1512"/>
                <a:gd name="T3" fmla="*/ 175 h 1514"/>
                <a:gd name="T4" fmla="*/ 317 w 1512"/>
                <a:gd name="T5" fmla="*/ 276 h 1514"/>
                <a:gd name="T6" fmla="*/ 205 w 1512"/>
                <a:gd name="T7" fmla="*/ 412 h 1514"/>
                <a:gd name="T8" fmla="*/ 132 w 1512"/>
                <a:gd name="T9" fmla="*/ 574 h 1514"/>
                <a:gd name="T10" fmla="*/ 106 w 1512"/>
                <a:gd name="T11" fmla="*/ 757 h 1514"/>
                <a:gd name="T12" fmla="*/ 132 w 1512"/>
                <a:gd name="T13" fmla="*/ 939 h 1514"/>
                <a:gd name="T14" fmla="*/ 205 w 1512"/>
                <a:gd name="T15" fmla="*/ 1103 h 1514"/>
                <a:gd name="T16" fmla="*/ 317 w 1512"/>
                <a:gd name="T17" fmla="*/ 1238 h 1514"/>
                <a:gd name="T18" fmla="*/ 463 w 1512"/>
                <a:gd name="T19" fmla="*/ 1338 h 1514"/>
                <a:gd name="T20" fmla="*/ 633 w 1512"/>
                <a:gd name="T21" fmla="*/ 1396 h 1514"/>
                <a:gd name="T22" fmla="*/ 818 w 1512"/>
                <a:gd name="T23" fmla="*/ 1405 h 1514"/>
                <a:gd name="T24" fmla="*/ 995 w 1512"/>
                <a:gd name="T25" fmla="*/ 1362 h 1514"/>
                <a:gd name="T26" fmla="*/ 1149 w 1512"/>
                <a:gd name="T27" fmla="*/ 1275 h 1514"/>
                <a:gd name="T28" fmla="*/ 1273 w 1512"/>
                <a:gd name="T29" fmla="*/ 1151 h 1514"/>
                <a:gd name="T30" fmla="*/ 1361 w 1512"/>
                <a:gd name="T31" fmla="*/ 996 h 1514"/>
                <a:gd name="T32" fmla="*/ 1403 w 1512"/>
                <a:gd name="T33" fmla="*/ 819 h 1514"/>
                <a:gd name="T34" fmla="*/ 1395 w 1512"/>
                <a:gd name="T35" fmla="*/ 633 h 1514"/>
                <a:gd name="T36" fmla="*/ 1336 w 1512"/>
                <a:gd name="T37" fmla="*/ 463 h 1514"/>
                <a:gd name="T38" fmla="*/ 1235 w 1512"/>
                <a:gd name="T39" fmla="*/ 317 h 1514"/>
                <a:gd name="T40" fmla="*/ 1101 w 1512"/>
                <a:gd name="T41" fmla="*/ 205 h 1514"/>
                <a:gd name="T42" fmla="*/ 939 w 1512"/>
                <a:gd name="T43" fmla="*/ 131 h 1514"/>
                <a:gd name="T44" fmla="*/ 756 w 1512"/>
                <a:gd name="T45" fmla="*/ 105 h 1514"/>
                <a:gd name="T46" fmla="*/ 892 w 1512"/>
                <a:gd name="T47" fmla="*/ 12 h 1514"/>
                <a:gd name="T48" fmla="*/ 1079 w 1512"/>
                <a:gd name="T49" fmla="*/ 72 h 1514"/>
                <a:gd name="T50" fmla="*/ 1243 w 1512"/>
                <a:gd name="T51" fmla="*/ 177 h 1514"/>
                <a:gd name="T52" fmla="*/ 1373 w 1512"/>
                <a:gd name="T53" fmla="*/ 321 h 1514"/>
                <a:gd name="T54" fmla="*/ 1464 w 1512"/>
                <a:gd name="T55" fmla="*/ 493 h 1514"/>
                <a:gd name="T56" fmla="*/ 1509 w 1512"/>
                <a:gd name="T57" fmla="*/ 688 h 1514"/>
                <a:gd name="T58" fmla="*/ 1500 w 1512"/>
                <a:gd name="T59" fmla="*/ 893 h 1514"/>
                <a:gd name="T60" fmla="*/ 1438 w 1512"/>
                <a:gd name="T61" fmla="*/ 1081 h 1514"/>
                <a:gd name="T62" fmla="*/ 1333 w 1512"/>
                <a:gd name="T63" fmla="*/ 1245 h 1514"/>
                <a:gd name="T64" fmla="*/ 1192 w 1512"/>
                <a:gd name="T65" fmla="*/ 1376 h 1514"/>
                <a:gd name="T66" fmla="*/ 1019 w 1512"/>
                <a:gd name="T67" fmla="*/ 1467 h 1514"/>
                <a:gd name="T68" fmla="*/ 824 w 1512"/>
                <a:gd name="T69" fmla="*/ 1511 h 1514"/>
                <a:gd name="T70" fmla="*/ 620 w 1512"/>
                <a:gd name="T71" fmla="*/ 1501 h 1514"/>
                <a:gd name="T72" fmla="*/ 433 w 1512"/>
                <a:gd name="T73" fmla="*/ 1441 h 1514"/>
                <a:gd name="T74" fmla="*/ 269 w 1512"/>
                <a:gd name="T75" fmla="*/ 1336 h 1514"/>
                <a:gd name="T76" fmla="*/ 139 w 1512"/>
                <a:gd name="T77" fmla="*/ 1193 h 1514"/>
                <a:gd name="T78" fmla="*/ 48 w 1512"/>
                <a:gd name="T79" fmla="*/ 1021 h 1514"/>
                <a:gd name="T80" fmla="*/ 3 w 1512"/>
                <a:gd name="T81" fmla="*/ 826 h 1514"/>
                <a:gd name="T82" fmla="*/ 12 w 1512"/>
                <a:gd name="T83" fmla="*/ 621 h 1514"/>
                <a:gd name="T84" fmla="*/ 74 w 1512"/>
                <a:gd name="T85" fmla="*/ 432 h 1514"/>
                <a:gd name="T86" fmla="*/ 179 w 1512"/>
                <a:gd name="T87" fmla="*/ 269 h 1514"/>
                <a:gd name="T88" fmla="*/ 320 w 1512"/>
                <a:gd name="T89" fmla="*/ 139 h 1514"/>
                <a:gd name="T90" fmla="*/ 493 w 1512"/>
                <a:gd name="T91" fmla="*/ 47 h 1514"/>
                <a:gd name="T92" fmla="*/ 688 w 1512"/>
                <a:gd name="T93" fmla="*/ 3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12" h="1514">
                  <a:moveTo>
                    <a:pt x="756" y="105"/>
                  </a:moveTo>
                  <a:lnTo>
                    <a:pt x="694" y="108"/>
                  </a:lnTo>
                  <a:lnTo>
                    <a:pt x="633" y="117"/>
                  </a:lnTo>
                  <a:lnTo>
                    <a:pt x="573" y="131"/>
                  </a:lnTo>
                  <a:lnTo>
                    <a:pt x="517" y="151"/>
                  </a:lnTo>
                  <a:lnTo>
                    <a:pt x="463" y="175"/>
                  </a:lnTo>
                  <a:lnTo>
                    <a:pt x="411" y="205"/>
                  </a:lnTo>
                  <a:lnTo>
                    <a:pt x="363" y="238"/>
                  </a:lnTo>
                  <a:lnTo>
                    <a:pt x="317" y="276"/>
                  </a:lnTo>
                  <a:lnTo>
                    <a:pt x="277" y="317"/>
                  </a:lnTo>
                  <a:lnTo>
                    <a:pt x="239" y="362"/>
                  </a:lnTo>
                  <a:lnTo>
                    <a:pt x="205" y="412"/>
                  </a:lnTo>
                  <a:lnTo>
                    <a:pt x="176" y="463"/>
                  </a:lnTo>
                  <a:lnTo>
                    <a:pt x="151" y="517"/>
                  </a:lnTo>
                  <a:lnTo>
                    <a:pt x="132" y="574"/>
                  </a:lnTo>
                  <a:lnTo>
                    <a:pt x="117" y="633"/>
                  </a:lnTo>
                  <a:lnTo>
                    <a:pt x="109" y="694"/>
                  </a:lnTo>
                  <a:lnTo>
                    <a:pt x="106" y="757"/>
                  </a:lnTo>
                  <a:lnTo>
                    <a:pt x="109" y="819"/>
                  </a:lnTo>
                  <a:lnTo>
                    <a:pt x="117" y="881"/>
                  </a:lnTo>
                  <a:lnTo>
                    <a:pt x="132" y="939"/>
                  </a:lnTo>
                  <a:lnTo>
                    <a:pt x="151" y="996"/>
                  </a:lnTo>
                  <a:lnTo>
                    <a:pt x="176" y="1050"/>
                  </a:lnTo>
                  <a:lnTo>
                    <a:pt x="205" y="1103"/>
                  </a:lnTo>
                  <a:lnTo>
                    <a:pt x="239" y="1151"/>
                  </a:lnTo>
                  <a:lnTo>
                    <a:pt x="277" y="1196"/>
                  </a:lnTo>
                  <a:lnTo>
                    <a:pt x="317" y="1238"/>
                  </a:lnTo>
                  <a:lnTo>
                    <a:pt x="363" y="1275"/>
                  </a:lnTo>
                  <a:lnTo>
                    <a:pt x="411" y="1309"/>
                  </a:lnTo>
                  <a:lnTo>
                    <a:pt x="463" y="1338"/>
                  </a:lnTo>
                  <a:lnTo>
                    <a:pt x="517" y="1362"/>
                  </a:lnTo>
                  <a:lnTo>
                    <a:pt x="573" y="1382"/>
                  </a:lnTo>
                  <a:lnTo>
                    <a:pt x="633" y="1396"/>
                  </a:lnTo>
                  <a:lnTo>
                    <a:pt x="694" y="1405"/>
                  </a:lnTo>
                  <a:lnTo>
                    <a:pt x="756" y="1408"/>
                  </a:lnTo>
                  <a:lnTo>
                    <a:pt x="818" y="1405"/>
                  </a:lnTo>
                  <a:lnTo>
                    <a:pt x="879" y="1396"/>
                  </a:lnTo>
                  <a:lnTo>
                    <a:pt x="939" y="1382"/>
                  </a:lnTo>
                  <a:lnTo>
                    <a:pt x="995" y="1362"/>
                  </a:lnTo>
                  <a:lnTo>
                    <a:pt x="1049" y="1338"/>
                  </a:lnTo>
                  <a:lnTo>
                    <a:pt x="1101" y="1309"/>
                  </a:lnTo>
                  <a:lnTo>
                    <a:pt x="1149" y="1275"/>
                  </a:lnTo>
                  <a:lnTo>
                    <a:pt x="1195" y="1238"/>
                  </a:lnTo>
                  <a:lnTo>
                    <a:pt x="1235" y="1196"/>
                  </a:lnTo>
                  <a:lnTo>
                    <a:pt x="1273" y="1151"/>
                  </a:lnTo>
                  <a:lnTo>
                    <a:pt x="1307" y="1103"/>
                  </a:lnTo>
                  <a:lnTo>
                    <a:pt x="1336" y="1050"/>
                  </a:lnTo>
                  <a:lnTo>
                    <a:pt x="1361" y="996"/>
                  </a:lnTo>
                  <a:lnTo>
                    <a:pt x="1380" y="939"/>
                  </a:lnTo>
                  <a:lnTo>
                    <a:pt x="1395" y="881"/>
                  </a:lnTo>
                  <a:lnTo>
                    <a:pt x="1403" y="819"/>
                  </a:lnTo>
                  <a:lnTo>
                    <a:pt x="1406" y="757"/>
                  </a:lnTo>
                  <a:lnTo>
                    <a:pt x="1403" y="694"/>
                  </a:lnTo>
                  <a:lnTo>
                    <a:pt x="1395" y="633"/>
                  </a:lnTo>
                  <a:lnTo>
                    <a:pt x="1380" y="574"/>
                  </a:lnTo>
                  <a:lnTo>
                    <a:pt x="1361" y="517"/>
                  </a:lnTo>
                  <a:lnTo>
                    <a:pt x="1336" y="463"/>
                  </a:lnTo>
                  <a:lnTo>
                    <a:pt x="1307" y="412"/>
                  </a:lnTo>
                  <a:lnTo>
                    <a:pt x="1273" y="362"/>
                  </a:lnTo>
                  <a:lnTo>
                    <a:pt x="1235" y="317"/>
                  </a:lnTo>
                  <a:lnTo>
                    <a:pt x="1195" y="276"/>
                  </a:lnTo>
                  <a:lnTo>
                    <a:pt x="1149" y="238"/>
                  </a:lnTo>
                  <a:lnTo>
                    <a:pt x="1101" y="205"/>
                  </a:lnTo>
                  <a:lnTo>
                    <a:pt x="1049" y="175"/>
                  </a:lnTo>
                  <a:lnTo>
                    <a:pt x="995" y="151"/>
                  </a:lnTo>
                  <a:lnTo>
                    <a:pt x="939" y="131"/>
                  </a:lnTo>
                  <a:lnTo>
                    <a:pt x="879" y="117"/>
                  </a:lnTo>
                  <a:lnTo>
                    <a:pt x="818" y="108"/>
                  </a:lnTo>
                  <a:lnTo>
                    <a:pt x="756" y="105"/>
                  </a:lnTo>
                  <a:close/>
                  <a:moveTo>
                    <a:pt x="756" y="0"/>
                  </a:moveTo>
                  <a:lnTo>
                    <a:pt x="824" y="3"/>
                  </a:lnTo>
                  <a:lnTo>
                    <a:pt x="892" y="12"/>
                  </a:lnTo>
                  <a:lnTo>
                    <a:pt x="957" y="27"/>
                  </a:lnTo>
                  <a:lnTo>
                    <a:pt x="1019" y="47"/>
                  </a:lnTo>
                  <a:lnTo>
                    <a:pt x="1079" y="72"/>
                  </a:lnTo>
                  <a:lnTo>
                    <a:pt x="1137" y="103"/>
                  </a:lnTo>
                  <a:lnTo>
                    <a:pt x="1192" y="139"/>
                  </a:lnTo>
                  <a:lnTo>
                    <a:pt x="1243" y="177"/>
                  </a:lnTo>
                  <a:lnTo>
                    <a:pt x="1289" y="221"/>
                  </a:lnTo>
                  <a:lnTo>
                    <a:pt x="1333" y="269"/>
                  </a:lnTo>
                  <a:lnTo>
                    <a:pt x="1373" y="321"/>
                  </a:lnTo>
                  <a:lnTo>
                    <a:pt x="1408" y="375"/>
                  </a:lnTo>
                  <a:lnTo>
                    <a:pt x="1438" y="432"/>
                  </a:lnTo>
                  <a:lnTo>
                    <a:pt x="1464" y="493"/>
                  </a:lnTo>
                  <a:lnTo>
                    <a:pt x="1484" y="556"/>
                  </a:lnTo>
                  <a:lnTo>
                    <a:pt x="1500" y="621"/>
                  </a:lnTo>
                  <a:lnTo>
                    <a:pt x="1509" y="688"/>
                  </a:lnTo>
                  <a:lnTo>
                    <a:pt x="1512" y="757"/>
                  </a:lnTo>
                  <a:lnTo>
                    <a:pt x="1509" y="826"/>
                  </a:lnTo>
                  <a:lnTo>
                    <a:pt x="1500" y="893"/>
                  </a:lnTo>
                  <a:lnTo>
                    <a:pt x="1484" y="957"/>
                  </a:lnTo>
                  <a:lnTo>
                    <a:pt x="1464" y="1021"/>
                  </a:lnTo>
                  <a:lnTo>
                    <a:pt x="1438" y="1081"/>
                  </a:lnTo>
                  <a:lnTo>
                    <a:pt x="1408" y="1138"/>
                  </a:lnTo>
                  <a:lnTo>
                    <a:pt x="1373" y="1193"/>
                  </a:lnTo>
                  <a:lnTo>
                    <a:pt x="1333" y="1245"/>
                  </a:lnTo>
                  <a:lnTo>
                    <a:pt x="1289" y="1292"/>
                  </a:lnTo>
                  <a:lnTo>
                    <a:pt x="1243" y="1336"/>
                  </a:lnTo>
                  <a:lnTo>
                    <a:pt x="1192" y="1376"/>
                  </a:lnTo>
                  <a:lnTo>
                    <a:pt x="1137" y="1410"/>
                  </a:lnTo>
                  <a:lnTo>
                    <a:pt x="1079" y="1441"/>
                  </a:lnTo>
                  <a:lnTo>
                    <a:pt x="1019" y="1467"/>
                  </a:lnTo>
                  <a:lnTo>
                    <a:pt x="957" y="1487"/>
                  </a:lnTo>
                  <a:lnTo>
                    <a:pt x="892" y="1501"/>
                  </a:lnTo>
                  <a:lnTo>
                    <a:pt x="824" y="1511"/>
                  </a:lnTo>
                  <a:lnTo>
                    <a:pt x="756" y="1514"/>
                  </a:lnTo>
                  <a:lnTo>
                    <a:pt x="688" y="1511"/>
                  </a:lnTo>
                  <a:lnTo>
                    <a:pt x="620" y="1501"/>
                  </a:lnTo>
                  <a:lnTo>
                    <a:pt x="555" y="1487"/>
                  </a:lnTo>
                  <a:lnTo>
                    <a:pt x="493" y="1467"/>
                  </a:lnTo>
                  <a:lnTo>
                    <a:pt x="433" y="1441"/>
                  </a:lnTo>
                  <a:lnTo>
                    <a:pt x="375" y="1410"/>
                  </a:lnTo>
                  <a:lnTo>
                    <a:pt x="320" y="1376"/>
                  </a:lnTo>
                  <a:lnTo>
                    <a:pt x="269" y="1336"/>
                  </a:lnTo>
                  <a:lnTo>
                    <a:pt x="223" y="1292"/>
                  </a:lnTo>
                  <a:lnTo>
                    <a:pt x="179" y="1245"/>
                  </a:lnTo>
                  <a:lnTo>
                    <a:pt x="139" y="1193"/>
                  </a:lnTo>
                  <a:lnTo>
                    <a:pt x="104" y="1138"/>
                  </a:lnTo>
                  <a:lnTo>
                    <a:pt x="74" y="1081"/>
                  </a:lnTo>
                  <a:lnTo>
                    <a:pt x="48" y="1021"/>
                  </a:lnTo>
                  <a:lnTo>
                    <a:pt x="28" y="957"/>
                  </a:lnTo>
                  <a:lnTo>
                    <a:pt x="12" y="893"/>
                  </a:lnTo>
                  <a:lnTo>
                    <a:pt x="3" y="826"/>
                  </a:lnTo>
                  <a:lnTo>
                    <a:pt x="0" y="757"/>
                  </a:lnTo>
                  <a:lnTo>
                    <a:pt x="3" y="688"/>
                  </a:lnTo>
                  <a:lnTo>
                    <a:pt x="12" y="621"/>
                  </a:lnTo>
                  <a:lnTo>
                    <a:pt x="28" y="556"/>
                  </a:lnTo>
                  <a:lnTo>
                    <a:pt x="48" y="493"/>
                  </a:lnTo>
                  <a:lnTo>
                    <a:pt x="74" y="432"/>
                  </a:lnTo>
                  <a:lnTo>
                    <a:pt x="104" y="375"/>
                  </a:lnTo>
                  <a:lnTo>
                    <a:pt x="139" y="321"/>
                  </a:lnTo>
                  <a:lnTo>
                    <a:pt x="179" y="269"/>
                  </a:lnTo>
                  <a:lnTo>
                    <a:pt x="223" y="221"/>
                  </a:lnTo>
                  <a:lnTo>
                    <a:pt x="269" y="177"/>
                  </a:lnTo>
                  <a:lnTo>
                    <a:pt x="320" y="139"/>
                  </a:lnTo>
                  <a:lnTo>
                    <a:pt x="375" y="103"/>
                  </a:lnTo>
                  <a:lnTo>
                    <a:pt x="433" y="72"/>
                  </a:lnTo>
                  <a:lnTo>
                    <a:pt x="493" y="47"/>
                  </a:lnTo>
                  <a:lnTo>
                    <a:pt x="555" y="27"/>
                  </a:lnTo>
                  <a:lnTo>
                    <a:pt x="620" y="12"/>
                  </a:lnTo>
                  <a:lnTo>
                    <a:pt x="688" y="3"/>
                  </a:lnTo>
                  <a:lnTo>
                    <a:pt x="7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6"/>
            <p:cNvSpPr>
              <a:spLocks/>
            </p:cNvSpPr>
            <p:nvPr/>
          </p:nvSpPr>
          <p:spPr bwMode="auto">
            <a:xfrm>
              <a:off x="1003300" y="2105026"/>
              <a:ext cx="63500" cy="68263"/>
            </a:xfrm>
            <a:custGeom>
              <a:avLst/>
              <a:gdLst>
                <a:gd name="T0" fmla="*/ 49 w 357"/>
                <a:gd name="T1" fmla="*/ 0 h 391"/>
                <a:gd name="T2" fmla="*/ 63 w 357"/>
                <a:gd name="T3" fmla="*/ 0 h 391"/>
                <a:gd name="T4" fmla="*/ 76 w 357"/>
                <a:gd name="T5" fmla="*/ 5 h 391"/>
                <a:gd name="T6" fmla="*/ 124 w 357"/>
                <a:gd name="T7" fmla="*/ 32 h 391"/>
                <a:gd name="T8" fmla="*/ 168 w 357"/>
                <a:gd name="T9" fmla="*/ 62 h 391"/>
                <a:gd name="T10" fmla="*/ 208 w 357"/>
                <a:gd name="T11" fmla="*/ 97 h 391"/>
                <a:gd name="T12" fmla="*/ 246 w 357"/>
                <a:gd name="T13" fmla="*/ 136 h 391"/>
                <a:gd name="T14" fmla="*/ 280 w 357"/>
                <a:gd name="T15" fmla="*/ 178 h 391"/>
                <a:gd name="T16" fmla="*/ 309 w 357"/>
                <a:gd name="T17" fmla="*/ 223 h 391"/>
                <a:gd name="T18" fmla="*/ 334 w 357"/>
                <a:gd name="T19" fmla="*/ 270 h 391"/>
                <a:gd name="T20" fmla="*/ 355 w 357"/>
                <a:gd name="T21" fmla="*/ 320 h 391"/>
                <a:gd name="T22" fmla="*/ 357 w 357"/>
                <a:gd name="T23" fmla="*/ 336 h 391"/>
                <a:gd name="T24" fmla="*/ 355 w 357"/>
                <a:gd name="T25" fmla="*/ 353 h 391"/>
                <a:gd name="T26" fmla="*/ 348 w 357"/>
                <a:gd name="T27" fmla="*/ 367 h 391"/>
                <a:gd name="T28" fmla="*/ 338 w 357"/>
                <a:gd name="T29" fmla="*/ 379 h 391"/>
                <a:gd name="T30" fmla="*/ 323 w 357"/>
                <a:gd name="T31" fmla="*/ 387 h 391"/>
                <a:gd name="T32" fmla="*/ 305 w 357"/>
                <a:gd name="T33" fmla="*/ 391 h 391"/>
                <a:gd name="T34" fmla="*/ 289 w 357"/>
                <a:gd name="T35" fmla="*/ 388 h 391"/>
                <a:gd name="T36" fmla="*/ 275 w 357"/>
                <a:gd name="T37" fmla="*/ 381 h 391"/>
                <a:gd name="T38" fmla="*/ 264 w 357"/>
                <a:gd name="T39" fmla="*/ 370 h 391"/>
                <a:gd name="T40" fmla="*/ 255 w 357"/>
                <a:gd name="T41" fmla="*/ 356 h 391"/>
                <a:gd name="T42" fmla="*/ 236 w 357"/>
                <a:gd name="T43" fmla="*/ 309 h 391"/>
                <a:gd name="T44" fmla="*/ 212 w 357"/>
                <a:gd name="T45" fmla="*/ 266 h 391"/>
                <a:gd name="T46" fmla="*/ 183 w 357"/>
                <a:gd name="T47" fmla="*/ 225 h 391"/>
                <a:gd name="T48" fmla="*/ 150 w 357"/>
                <a:gd name="T49" fmla="*/ 187 h 391"/>
                <a:gd name="T50" fmla="*/ 114 w 357"/>
                <a:gd name="T51" fmla="*/ 154 h 391"/>
                <a:gd name="T52" fmla="*/ 73 w 357"/>
                <a:gd name="T53" fmla="*/ 125 h 391"/>
                <a:gd name="T54" fmla="*/ 29 w 357"/>
                <a:gd name="T55" fmla="*/ 99 h 391"/>
                <a:gd name="T56" fmla="*/ 18 w 357"/>
                <a:gd name="T57" fmla="*/ 92 h 391"/>
                <a:gd name="T58" fmla="*/ 9 w 357"/>
                <a:gd name="T59" fmla="*/ 82 h 391"/>
                <a:gd name="T60" fmla="*/ 2 w 357"/>
                <a:gd name="T61" fmla="*/ 70 h 391"/>
                <a:gd name="T62" fmla="*/ 0 w 357"/>
                <a:gd name="T63" fmla="*/ 56 h 391"/>
                <a:gd name="T64" fmla="*/ 1 w 357"/>
                <a:gd name="T65" fmla="*/ 42 h 391"/>
                <a:gd name="T66" fmla="*/ 5 w 357"/>
                <a:gd name="T67" fmla="*/ 29 h 391"/>
                <a:gd name="T68" fmla="*/ 14 w 357"/>
                <a:gd name="T69" fmla="*/ 17 h 391"/>
                <a:gd name="T70" fmla="*/ 24 w 357"/>
                <a:gd name="T71" fmla="*/ 8 h 391"/>
                <a:gd name="T72" fmla="*/ 36 w 357"/>
                <a:gd name="T73" fmla="*/ 2 h 391"/>
                <a:gd name="T74" fmla="*/ 49 w 357"/>
                <a:gd name="T7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7" h="391">
                  <a:moveTo>
                    <a:pt x="49" y="0"/>
                  </a:moveTo>
                  <a:lnTo>
                    <a:pt x="63" y="0"/>
                  </a:lnTo>
                  <a:lnTo>
                    <a:pt x="76" y="5"/>
                  </a:lnTo>
                  <a:lnTo>
                    <a:pt x="124" y="32"/>
                  </a:lnTo>
                  <a:lnTo>
                    <a:pt x="168" y="62"/>
                  </a:lnTo>
                  <a:lnTo>
                    <a:pt x="208" y="97"/>
                  </a:lnTo>
                  <a:lnTo>
                    <a:pt x="246" y="136"/>
                  </a:lnTo>
                  <a:lnTo>
                    <a:pt x="280" y="178"/>
                  </a:lnTo>
                  <a:lnTo>
                    <a:pt x="309" y="223"/>
                  </a:lnTo>
                  <a:lnTo>
                    <a:pt x="334" y="270"/>
                  </a:lnTo>
                  <a:lnTo>
                    <a:pt x="355" y="320"/>
                  </a:lnTo>
                  <a:lnTo>
                    <a:pt x="357" y="336"/>
                  </a:lnTo>
                  <a:lnTo>
                    <a:pt x="355" y="353"/>
                  </a:lnTo>
                  <a:lnTo>
                    <a:pt x="348" y="367"/>
                  </a:lnTo>
                  <a:lnTo>
                    <a:pt x="338" y="379"/>
                  </a:lnTo>
                  <a:lnTo>
                    <a:pt x="323" y="387"/>
                  </a:lnTo>
                  <a:lnTo>
                    <a:pt x="305" y="391"/>
                  </a:lnTo>
                  <a:lnTo>
                    <a:pt x="289" y="388"/>
                  </a:lnTo>
                  <a:lnTo>
                    <a:pt x="275" y="381"/>
                  </a:lnTo>
                  <a:lnTo>
                    <a:pt x="264" y="370"/>
                  </a:lnTo>
                  <a:lnTo>
                    <a:pt x="255" y="356"/>
                  </a:lnTo>
                  <a:lnTo>
                    <a:pt x="236" y="309"/>
                  </a:lnTo>
                  <a:lnTo>
                    <a:pt x="212" y="266"/>
                  </a:lnTo>
                  <a:lnTo>
                    <a:pt x="183" y="225"/>
                  </a:lnTo>
                  <a:lnTo>
                    <a:pt x="150" y="187"/>
                  </a:lnTo>
                  <a:lnTo>
                    <a:pt x="114" y="154"/>
                  </a:lnTo>
                  <a:lnTo>
                    <a:pt x="73" y="125"/>
                  </a:lnTo>
                  <a:lnTo>
                    <a:pt x="29" y="99"/>
                  </a:lnTo>
                  <a:lnTo>
                    <a:pt x="18" y="92"/>
                  </a:lnTo>
                  <a:lnTo>
                    <a:pt x="9" y="82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1" y="42"/>
                  </a:lnTo>
                  <a:lnTo>
                    <a:pt x="5" y="29"/>
                  </a:lnTo>
                  <a:lnTo>
                    <a:pt x="14" y="17"/>
                  </a:lnTo>
                  <a:lnTo>
                    <a:pt x="24" y="8"/>
                  </a:lnTo>
                  <a:lnTo>
                    <a:pt x="36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7"/>
            <p:cNvSpPr>
              <a:spLocks noEditPoints="1"/>
            </p:cNvSpPr>
            <p:nvPr/>
          </p:nvSpPr>
          <p:spPr bwMode="auto">
            <a:xfrm>
              <a:off x="933450" y="2125663"/>
              <a:ext cx="93663" cy="138113"/>
            </a:xfrm>
            <a:custGeom>
              <a:avLst/>
              <a:gdLst>
                <a:gd name="T0" fmla="*/ 105 w 533"/>
                <a:gd name="T1" fmla="*/ 159 h 781"/>
                <a:gd name="T2" fmla="*/ 105 w 533"/>
                <a:gd name="T3" fmla="*/ 618 h 781"/>
                <a:gd name="T4" fmla="*/ 395 w 533"/>
                <a:gd name="T5" fmla="*/ 385 h 781"/>
                <a:gd name="T6" fmla="*/ 105 w 533"/>
                <a:gd name="T7" fmla="*/ 159 h 781"/>
                <a:gd name="T8" fmla="*/ 58 w 533"/>
                <a:gd name="T9" fmla="*/ 0 h 781"/>
                <a:gd name="T10" fmla="*/ 72 w 533"/>
                <a:gd name="T11" fmla="*/ 3 h 781"/>
                <a:gd name="T12" fmla="*/ 84 w 533"/>
                <a:gd name="T13" fmla="*/ 10 h 781"/>
                <a:gd name="T14" fmla="*/ 513 w 533"/>
                <a:gd name="T15" fmla="*/ 342 h 781"/>
                <a:gd name="T16" fmla="*/ 523 w 533"/>
                <a:gd name="T17" fmla="*/ 353 h 781"/>
                <a:gd name="T18" fmla="*/ 530 w 533"/>
                <a:gd name="T19" fmla="*/ 368 h 781"/>
                <a:gd name="T20" fmla="*/ 533 w 533"/>
                <a:gd name="T21" fmla="*/ 383 h 781"/>
                <a:gd name="T22" fmla="*/ 530 w 533"/>
                <a:gd name="T23" fmla="*/ 399 h 781"/>
                <a:gd name="T24" fmla="*/ 524 w 533"/>
                <a:gd name="T25" fmla="*/ 414 h 781"/>
                <a:gd name="T26" fmla="*/ 513 w 533"/>
                <a:gd name="T27" fmla="*/ 425 h 781"/>
                <a:gd name="T28" fmla="*/ 85 w 533"/>
                <a:gd name="T29" fmla="*/ 769 h 781"/>
                <a:gd name="T30" fmla="*/ 75 w 533"/>
                <a:gd name="T31" fmla="*/ 775 h 781"/>
                <a:gd name="T32" fmla="*/ 64 w 533"/>
                <a:gd name="T33" fmla="*/ 780 h 781"/>
                <a:gd name="T34" fmla="*/ 53 w 533"/>
                <a:gd name="T35" fmla="*/ 781 h 781"/>
                <a:gd name="T36" fmla="*/ 40 w 533"/>
                <a:gd name="T37" fmla="*/ 780 h 781"/>
                <a:gd name="T38" fmla="*/ 29 w 533"/>
                <a:gd name="T39" fmla="*/ 775 h 781"/>
                <a:gd name="T40" fmla="*/ 17 w 533"/>
                <a:gd name="T41" fmla="*/ 767 h 781"/>
                <a:gd name="T42" fmla="*/ 8 w 533"/>
                <a:gd name="T43" fmla="*/ 756 h 781"/>
                <a:gd name="T44" fmla="*/ 2 w 533"/>
                <a:gd name="T45" fmla="*/ 743 h 781"/>
                <a:gd name="T46" fmla="*/ 0 w 533"/>
                <a:gd name="T47" fmla="*/ 727 h 781"/>
                <a:gd name="T48" fmla="*/ 0 w 533"/>
                <a:gd name="T49" fmla="*/ 52 h 781"/>
                <a:gd name="T50" fmla="*/ 2 w 533"/>
                <a:gd name="T51" fmla="*/ 37 h 781"/>
                <a:gd name="T52" fmla="*/ 8 w 533"/>
                <a:gd name="T53" fmla="*/ 24 h 781"/>
                <a:gd name="T54" fmla="*/ 17 w 533"/>
                <a:gd name="T55" fmla="*/ 13 h 781"/>
                <a:gd name="T56" fmla="*/ 29 w 533"/>
                <a:gd name="T57" fmla="*/ 5 h 781"/>
                <a:gd name="T58" fmla="*/ 43 w 533"/>
                <a:gd name="T59" fmla="*/ 0 h 781"/>
                <a:gd name="T60" fmla="*/ 58 w 533"/>
                <a:gd name="T61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3" h="781">
                  <a:moveTo>
                    <a:pt x="105" y="159"/>
                  </a:moveTo>
                  <a:lnTo>
                    <a:pt x="105" y="618"/>
                  </a:lnTo>
                  <a:lnTo>
                    <a:pt x="395" y="385"/>
                  </a:lnTo>
                  <a:lnTo>
                    <a:pt x="105" y="159"/>
                  </a:lnTo>
                  <a:close/>
                  <a:moveTo>
                    <a:pt x="58" y="0"/>
                  </a:moveTo>
                  <a:lnTo>
                    <a:pt x="72" y="3"/>
                  </a:lnTo>
                  <a:lnTo>
                    <a:pt x="84" y="10"/>
                  </a:lnTo>
                  <a:lnTo>
                    <a:pt x="513" y="342"/>
                  </a:lnTo>
                  <a:lnTo>
                    <a:pt x="523" y="353"/>
                  </a:lnTo>
                  <a:lnTo>
                    <a:pt x="530" y="368"/>
                  </a:lnTo>
                  <a:lnTo>
                    <a:pt x="533" y="383"/>
                  </a:lnTo>
                  <a:lnTo>
                    <a:pt x="530" y="399"/>
                  </a:lnTo>
                  <a:lnTo>
                    <a:pt x="524" y="414"/>
                  </a:lnTo>
                  <a:lnTo>
                    <a:pt x="513" y="425"/>
                  </a:lnTo>
                  <a:lnTo>
                    <a:pt x="85" y="769"/>
                  </a:lnTo>
                  <a:lnTo>
                    <a:pt x="75" y="775"/>
                  </a:lnTo>
                  <a:lnTo>
                    <a:pt x="64" y="780"/>
                  </a:lnTo>
                  <a:lnTo>
                    <a:pt x="53" y="781"/>
                  </a:lnTo>
                  <a:lnTo>
                    <a:pt x="40" y="780"/>
                  </a:lnTo>
                  <a:lnTo>
                    <a:pt x="29" y="775"/>
                  </a:lnTo>
                  <a:lnTo>
                    <a:pt x="17" y="767"/>
                  </a:lnTo>
                  <a:lnTo>
                    <a:pt x="8" y="756"/>
                  </a:lnTo>
                  <a:lnTo>
                    <a:pt x="2" y="743"/>
                  </a:lnTo>
                  <a:lnTo>
                    <a:pt x="0" y="727"/>
                  </a:lnTo>
                  <a:lnTo>
                    <a:pt x="0" y="52"/>
                  </a:lnTo>
                  <a:lnTo>
                    <a:pt x="2" y="37"/>
                  </a:lnTo>
                  <a:lnTo>
                    <a:pt x="8" y="24"/>
                  </a:lnTo>
                  <a:lnTo>
                    <a:pt x="17" y="13"/>
                  </a:lnTo>
                  <a:lnTo>
                    <a:pt x="29" y="5"/>
                  </a:lnTo>
                  <a:lnTo>
                    <a:pt x="43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11015140" y="2670175"/>
            <a:ext cx="442912" cy="593725"/>
            <a:chOff x="10996613" y="2670175"/>
            <a:chExt cx="4429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102"/>
            <p:cNvSpPr>
              <a:spLocks noEditPoints="1"/>
            </p:cNvSpPr>
            <p:nvPr/>
          </p:nvSpPr>
          <p:spPr bwMode="auto">
            <a:xfrm>
              <a:off x="11077575" y="2765425"/>
              <a:ext cx="280987" cy="241300"/>
            </a:xfrm>
            <a:custGeom>
              <a:avLst/>
              <a:gdLst>
                <a:gd name="T0" fmla="*/ 1257 w 1594"/>
                <a:gd name="T1" fmla="*/ 1050 h 1365"/>
                <a:gd name="T2" fmla="*/ 957 w 1594"/>
                <a:gd name="T3" fmla="*/ 1050 h 1365"/>
                <a:gd name="T4" fmla="*/ 637 w 1594"/>
                <a:gd name="T5" fmla="*/ 1050 h 1365"/>
                <a:gd name="T6" fmla="*/ 559 w 1594"/>
                <a:gd name="T7" fmla="*/ 1050 h 1365"/>
                <a:gd name="T8" fmla="*/ 1273 w 1594"/>
                <a:gd name="T9" fmla="*/ 943 h 1365"/>
                <a:gd name="T10" fmla="*/ 459 w 1594"/>
                <a:gd name="T11" fmla="*/ 943 h 1365"/>
                <a:gd name="T12" fmla="*/ 891 w 1594"/>
                <a:gd name="T13" fmla="*/ 943 h 1365"/>
                <a:gd name="T14" fmla="*/ 1358 w 1594"/>
                <a:gd name="T15" fmla="*/ 374 h 1365"/>
                <a:gd name="T16" fmla="*/ 1310 w 1594"/>
                <a:gd name="T17" fmla="*/ 433 h 1365"/>
                <a:gd name="T18" fmla="*/ 1331 w 1594"/>
                <a:gd name="T19" fmla="*/ 514 h 1365"/>
                <a:gd name="T20" fmla="*/ 1385 w 1594"/>
                <a:gd name="T21" fmla="*/ 542 h 1365"/>
                <a:gd name="T22" fmla="*/ 1393 w 1594"/>
                <a:gd name="T23" fmla="*/ 543 h 1365"/>
                <a:gd name="T24" fmla="*/ 1453 w 1594"/>
                <a:gd name="T25" fmla="*/ 524 h 1365"/>
                <a:gd name="T26" fmla="*/ 1487 w 1594"/>
                <a:gd name="T27" fmla="*/ 454 h 1365"/>
                <a:gd name="T28" fmla="*/ 1453 w 1594"/>
                <a:gd name="T29" fmla="*/ 384 h 1365"/>
                <a:gd name="T30" fmla="*/ 197 w 1594"/>
                <a:gd name="T31" fmla="*/ 365 h 1365"/>
                <a:gd name="T32" fmla="*/ 127 w 1594"/>
                <a:gd name="T33" fmla="*/ 398 h 1365"/>
                <a:gd name="T34" fmla="*/ 110 w 1594"/>
                <a:gd name="T35" fmla="*/ 474 h 1365"/>
                <a:gd name="T36" fmla="*/ 158 w 1594"/>
                <a:gd name="T37" fmla="*/ 534 h 1365"/>
                <a:gd name="T38" fmla="*/ 205 w 1594"/>
                <a:gd name="T39" fmla="*/ 543 h 1365"/>
                <a:gd name="T40" fmla="*/ 209 w 1594"/>
                <a:gd name="T41" fmla="*/ 542 h 1365"/>
                <a:gd name="T42" fmla="*/ 263 w 1594"/>
                <a:gd name="T43" fmla="*/ 514 h 1365"/>
                <a:gd name="T44" fmla="*/ 283 w 1594"/>
                <a:gd name="T45" fmla="*/ 433 h 1365"/>
                <a:gd name="T46" fmla="*/ 237 w 1594"/>
                <a:gd name="T47" fmla="*/ 374 h 1365"/>
                <a:gd name="T48" fmla="*/ 777 w 1594"/>
                <a:gd name="T49" fmla="*/ 110 h 1365"/>
                <a:gd name="T50" fmla="*/ 717 w 1594"/>
                <a:gd name="T51" fmla="*/ 158 h 1365"/>
                <a:gd name="T52" fmla="*/ 718 w 1594"/>
                <a:gd name="T53" fmla="*/ 237 h 1365"/>
                <a:gd name="T54" fmla="*/ 782 w 1594"/>
                <a:gd name="T55" fmla="*/ 284 h 1365"/>
                <a:gd name="T56" fmla="*/ 812 w 1594"/>
                <a:gd name="T57" fmla="*/ 284 h 1365"/>
                <a:gd name="T58" fmla="*/ 877 w 1594"/>
                <a:gd name="T59" fmla="*/ 237 h 1365"/>
                <a:gd name="T60" fmla="*/ 877 w 1594"/>
                <a:gd name="T61" fmla="*/ 158 h 1365"/>
                <a:gd name="T62" fmla="*/ 818 w 1594"/>
                <a:gd name="T63" fmla="*/ 110 h 1365"/>
                <a:gd name="T64" fmla="*/ 866 w 1594"/>
                <a:gd name="T65" fmla="*/ 13 h 1365"/>
                <a:gd name="T66" fmla="*/ 967 w 1594"/>
                <a:gd name="T67" fmla="*/ 98 h 1365"/>
                <a:gd name="T68" fmla="*/ 991 w 1594"/>
                <a:gd name="T69" fmla="*/ 229 h 1365"/>
                <a:gd name="T70" fmla="*/ 933 w 1594"/>
                <a:gd name="T71" fmla="*/ 338 h 1365"/>
                <a:gd name="T72" fmla="*/ 1007 w 1594"/>
                <a:gd name="T73" fmla="*/ 943 h 1365"/>
                <a:gd name="T74" fmla="*/ 1209 w 1594"/>
                <a:gd name="T75" fmla="*/ 510 h 1365"/>
                <a:gd name="T76" fmla="*/ 1213 w 1594"/>
                <a:gd name="T77" fmla="*/ 385 h 1365"/>
                <a:gd name="T78" fmla="*/ 1298 w 1594"/>
                <a:gd name="T79" fmla="*/ 284 h 1365"/>
                <a:gd name="T80" fmla="*/ 1433 w 1594"/>
                <a:gd name="T81" fmla="*/ 261 h 1365"/>
                <a:gd name="T82" fmla="*/ 1547 w 1594"/>
                <a:gd name="T83" fmla="*/ 327 h 1365"/>
                <a:gd name="T84" fmla="*/ 1594 w 1594"/>
                <a:gd name="T85" fmla="*/ 454 h 1365"/>
                <a:gd name="T86" fmla="*/ 1554 w 1594"/>
                <a:gd name="T87" fmla="*/ 572 h 1365"/>
                <a:gd name="T88" fmla="*/ 1454 w 1594"/>
                <a:gd name="T89" fmla="*/ 642 h 1365"/>
                <a:gd name="T90" fmla="*/ 1363 w 1594"/>
                <a:gd name="T91" fmla="*/ 1329 h 1365"/>
                <a:gd name="T92" fmla="*/ 1312 w 1594"/>
                <a:gd name="T93" fmla="*/ 1365 h 1365"/>
                <a:gd name="T94" fmla="*/ 240 w 1594"/>
                <a:gd name="T95" fmla="*/ 1343 h 1365"/>
                <a:gd name="T96" fmla="*/ 170 w 1594"/>
                <a:gd name="T97" fmla="*/ 648 h 1365"/>
                <a:gd name="T98" fmla="*/ 60 w 1594"/>
                <a:gd name="T99" fmla="*/ 595 h 1365"/>
                <a:gd name="T100" fmla="*/ 3 w 1594"/>
                <a:gd name="T101" fmla="*/ 486 h 1365"/>
                <a:gd name="T102" fmla="*/ 27 w 1594"/>
                <a:gd name="T103" fmla="*/ 355 h 1365"/>
                <a:gd name="T104" fmla="*/ 128 w 1594"/>
                <a:gd name="T105" fmla="*/ 270 h 1365"/>
                <a:gd name="T106" fmla="*/ 265 w 1594"/>
                <a:gd name="T107" fmla="*/ 270 h 1365"/>
                <a:gd name="T108" fmla="*/ 366 w 1594"/>
                <a:gd name="T109" fmla="*/ 355 h 1365"/>
                <a:gd name="T110" fmla="*/ 392 w 1594"/>
                <a:gd name="T111" fmla="*/ 482 h 1365"/>
                <a:gd name="T112" fmla="*/ 347 w 1594"/>
                <a:gd name="T113" fmla="*/ 581 h 1365"/>
                <a:gd name="T114" fmla="*/ 684 w 1594"/>
                <a:gd name="T115" fmla="*/ 358 h 1365"/>
                <a:gd name="T116" fmla="*/ 611 w 1594"/>
                <a:gd name="T117" fmla="*/ 260 h 1365"/>
                <a:gd name="T118" fmla="*/ 613 w 1594"/>
                <a:gd name="T119" fmla="*/ 128 h 1365"/>
                <a:gd name="T120" fmla="*/ 698 w 1594"/>
                <a:gd name="T121" fmla="*/ 27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4" h="1365">
                  <a:moveTo>
                    <a:pt x="336" y="1050"/>
                  </a:moveTo>
                  <a:lnTo>
                    <a:pt x="336" y="1258"/>
                  </a:lnTo>
                  <a:lnTo>
                    <a:pt x="1257" y="1258"/>
                  </a:lnTo>
                  <a:lnTo>
                    <a:pt x="1257" y="1050"/>
                  </a:lnTo>
                  <a:lnTo>
                    <a:pt x="1035" y="1050"/>
                  </a:lnTo>
                  <a:lnTo>
                    <a:pt x="1035" y="1050"/>
                  </a:lnTo>
                  <a:lnTo>
                    <a:pt x="1035" y="1050"/>
                  </a:lnTo>
                  <a:lnTo>
                    <a:pt x="957" y="1050"/>
                  </a:lnTo>
                  <a:lnTo>
                    <a:pt x="957" y="1050"/>
                  </a:lnTo>
                  <a:lnTo>
                    <a:pt x="957" y="1050"/>
                  </a:lnTo>
                  <a:lnTo>
                    <a:pt x="637" y="1050"/>
                  </a:lnTo>
                  <a:lnTo>
                    <a:pt x="637" y="1050"/>
                  </a:lnTo>
                  <a:lnTo>
                    <a:pt x="637" y="1050"/>
                  </a:lnTo>
                  <a:lnTo>
                    <a:pt x="559" y="1050"/>
                  </a:lnTo>
                  <a:lnTo>
                    <a:pt x="559" y="1050"/>
                  </a:lnTo>
                  <a:lnTo>
                    <a:pt x="559" y="1050"/>
                  </a:lnTo>
                  <a:lnTo>
                    <a:pt x="336" y="1050"/>
                  </a:lnTo>
                  <a:close/>
                  <a:moveTo>
                    <a:pt x="1310" y="680"/>
                  </a:moveTo>
                  <a:lnTo>
                    <a:pt x="1135" y="943"/>
                  </a:lnTo>
                  <a:lnTo>
                    <a:pt x="1273" y="943"/>
                  </a:lnTo>
                  <a:lnTo>
                    <a:pt x="1310" y="680"/>
                  </a:lnTo>
                  <a:close/>
                  <a:moveTo>
                    <a:pt x="283" y="680"/>
                  </a:moveTo>
                  <a:lnTo>
                    <a:pt x="321" y="943"/>
                  </a:lnTo>
                  <a:lnTo>
                    <a:pt x="459" y="943"/>
                  </a:lnTo>
                  <a:lnTo>
                    <a:pt x="283" y="680"/>
                  </a:lnTo>
                  <a:close/>
                  <a:moveTo>
                    <a:pt x="797" y="490"/>
                  </a:moveTo>
                  <a:lnTo>
                    <a:pt x="704" y="943"/>
                  </a:lnTo>
                  <a:lnTo>
                    <a:pt x="891" y="943"/>
                  </a:lnTo>
                  <a:lnTo>
                    <a:pt x="797" y="490"/>
                  </a:lnTo>
                  <a:close/>
                  <a:moveTo>
                    <a:pt x="1397" y="365"/>
                  </a:moveTo>
                  <a:lnTo>
                    <a:pt x="1377" y="367"/>
                  </a:lnTo>
                  <a:lnTo>
                    <a:pt x="1358" y="374"/>
                  </a:lnTo>
                  <a:lnTo>
                    <a:pt x="1341" y="384"/>
                  </a:lnTo>
                  <a:lnTo>
                    <a:pt x="1328" y="398"/>
                  </a:lnTo>
                  <a:lnTo>
                    <a:pt x="1317" y="415"/>
                  </a:lnTo>
                  <a:lnTo>
                    <a:pt x="1310" y="433"/>
                  </a:lnTo>
                  <a:lnTo>
                    <a:pt x="1308" y="454"/>
                  </a:lnTo>
                  <a:lnTo>
                    <a:pt x="1310" y="476"/>
                  </a:lnTo>
                  <a:lnTo>
                    <a:pt x="1319" y="496"/>
                  </a:lnTo>
                  <a:lnTo>
                    <a:pt x="1331" y="514"/>
                  </a:lnTo>
                  <a:lnTo>
                    <a:pt x="1348" y="528"/>
                  </a:lnTo>
                  <a:lnTo>
                    <a:pt x="1348" y="528"/>
                  </a:lnTo>
                  <a:lnTo>
                    <a:pt x="1366" y="537"/>
                  </a:lnTo>
                  <a:lnTo>
                    <a:pt x="1385" y="542"/>
                  </a:lnTo>
                  <a:lnTo>
                    <a:pt x="1385" y="542"/>
                  </a:lnTo>
                  <a:lnTo>
                    <a:pt x="1385" y="542"/>
                  </a:lnTo>
                  <a:lnTo>
                    <a:pt x="1389" y="543"/>
                  </a:lnTo>
                  <a:lnTo>
                    <a:pt x="1393" y="543"/>
                  </a:lnTo>
                  <a:lnTo>
                    <a:pt x="1397" y="543"/>
                  </a:lnTo>
                  <a:lnTo>
                    <a:pt x="1418" y="541"/>
                  </a:lnTo>
                  <a:lnTo>
                    <a:pt x="1437" y="534"/>
                  </a:lnTo>
                  <a:lnTo>
                    <a:pt x="1453" y="524"/>
                  </a:lnTo>
                  <a:lnTo>
                    <a:pt x="1467" y="510"/>
                  </a:lnTo>
                  <a:lnTo>
                    <a:pt x="1478" y="493"/>
                  </a:lnTo>
                  <a:lnTo>
                    <a:pt x="1484" y="474"/>
                  </a:lnTo>
                  <a:lnTo>
                    <a:pt x="1487" y="454"/>
                  </a:lnTo>
                  <a:lnTo>
                    <a:pt x="1484" y="433"/>
                  </a:lnTo>
                  <a:lnTo>
                    <a:pt x="1478" y="415"/>
                  </a:lnTo>
                  <a:lnTo>
                    <a:pt x="1467" y="398"/>
                  </a:lnTo>
                  <a:lnTo>
                    <a:pt x="1453" y="384"/>
                  </a:lnTo>
                  <a:lnTo>
                    <a:pt x="1437" y="374"/>
                  </a:lnTo>
                  <a:lnTo>
                    <a:pt x="1418" y="367"/>
                  </a:lnTo>
                  <a:lnTo>
                    <a:pt x="1397" y="365"/>
                  </a:lnTo>
                  <a:close/>
                  <a:moveTo>
                    <a:pt x="197" y="365"/>
                  </a:moveTo>
                  <a:lnTo>
                    <a:pt x="176" y="367"/>
                  </a:lnTo>
                  <a:lnTo>
                    <a:pt x="158" y="374"/>
                  </a:lnTo>
                  <a:lnTo>
                    <a:pt x="141" y="384"/>
                  </a:lnTo>
                  <a:lnTo>
                    <a:pt x="127" y="398"/>
                  </a:lnTo>
                  <a:lnTo>
                    <a:pt x="116" y="415"/>
                  </a:lnTo>
                  <a:lnTo>
                    <a:pt x="110" y="433"/>
                  </a:lnTo>
                  <a:lnTo>
                    <a:pt x="107" y="454"/>
                  </a:lnTo>
                  <a:lnTo>
                    <a:pt x="110" y="474"/>
                  </a:lnTo>
                  <a:lnTo>
                    <a:pt x="116" y="493"/>
                  </a:lnTo>
                  <a:lnTo>
                    <a:pt x="127" y="510"/>
                  </a:lnTo>
                  <a:lnTo>
                    <a:pt x="141" y="524"/>
                  </a:lnTo>
                  <a:lnTo>
                    <a:pt x="158" y="534"/>
                  </a:lnTo>
                  <a:lnTo>
                    <a:pt x="176" y="541"/>
                  </a:lnTo>
                  <a:lnTo>
                    <a:pt x="197" y="543"/>
                  </a:lnTo>
                  <a:lnTo>
                    <a:pt x="201" y="543"/>
                  </a:lnTo>
                  <a:lnTo>
                    <a:pt x="205" y="543"/>
                  </a:lnTo>
                  <a:lnTo>
                    <a:pt x="209" y="542"/>
                  </a:lnTo>
                  <a:lnTo>
                    <a:pt x="209" y="542"/>
                  </a:lnTo>
                  <a:lnTo>
                    <a:pt x="209" y="542"/>
                  </a:lnTo>
                  <a:lnTo>
                    <a:pt x="209" y="542"/>
                  </a:lnTo>
                  <a:lnTo>
                    <a:pt x="228" y="537"/>
                  </a:lnTo>
                  <a:lnTo>
                    <a:pt x="247" y="528"/>
                  </a:lnTo>
                  <a:lnTo>
                    <a:pt x="247" y="528"/>
                  </a:lnTo>
                  <a:lnTo>
                    <a:pt x="263" y="514"/>
                  </a:lnTo>
                  <a:lnTo>
                    <a:pt x="275" y="496"/>
                  </a:lnTo>
                  <a:lnTo>
                    <a:pt x="283" y="476"/>
                  </a:lnTo>
                  <a:lnTo>
                    <a:pt x="287" y="454"/>
                  </a:lnTo>
                  <a:lnTo>
                    <a:pt x="283" y="433"/>
                  </a:lnTo>
                  <a:lnTo>
                    <a:pt x="277" y="415"/>
                  </a:lnTo>
                  <a:lnTo>
                    <a:pt x="266" y="398"/>
                  </a:lnTo>
                  <a:lnTo>
                    <a:pt x="253" y="384"/>
                  </a:lnTo>
                  <a:lnTo>
                    <a:pt x="237" y="374"/>
                  </a:lnTo>
                  <a:lnTo>
                    <a:pt x="217" y="367"/>
                  </a:lnTo>
                  <a:lnTo>
                    <a:pt x="197" y="365"/>
                  </a:lnTo>
                  <a:close/>
                  <a:moveTo>
                    <a:pt x="797" y="108"/>
                  </a:moveTo>
                  <a:lnTo>
                    <a:pt x="777" y="110"/>
                  </a:lnTo>
                  <a:lnTo>
                    <a:pt x="758" y="116"/>
                  </a:lnTo>
                  <a:lnTo>
                    <a:pt x="741" y="127"/>
                  </a:lnTo>
                  <a:lnTo>
                    <a:pt x="727" y="140"/>
                  </a:lnTo>
                  <a:lnTo>
                    <a:pt x="717" y="158"/>
                  </a:lnTo>
                  <a:lnTo>
                    <a:pt x="710" y="176"/>
                  </a:lnTo>
                  <a:lnTo>
                    <a:pt x="708" y="197"/>
                  </a:lnTo>
                  <a:lnTo>
                    <a:pt x="710" y="218"/>
                  </a:lnTo>
                  <a:lnTo>
                    <a:pt x="718" y="237"/>
                  </a:lnTo>
                  <a:lnTo>
                    <a:pt x="729" y="255"/>
                  </a:lnTo>
                  <a:lnTo>
                    <a:pt x="743" y="269"/>
                  </a:lnTo>
                  <a:lnTo>
                    <a:pt x="762" y="279"/>
                  </a:lnTo>
                  <a:lnTo>
                    <a:pt x="782" y="284"/>
                  </a:lnTo>
                  <a:lnTo>
                    <a:pt x="782" y="284"/>
                  </a:lnTo>
                  <a:lnTo>
                    <a:pt x="792" y="286"/>
                  </a:lnTo>
                  <a:lnTo>
                    <a:pt x="802" y="286"/>
                  </a:lnTo>
                  <a:lnTo>
                    <a:pt x="812" y="284"/>
                  </a:lnTo>
                  <a:lnTo>
                    <a:pt x="832" y="279"/>
                  </a:lnTo>
                  <a:lnTo>
                    <a:pt x="851" y="269"/>
                  </a:lnTo>
                  <a:lnTo>
                    <a:pt x="865" y="255"/>
                  </a:lnTo>
                  <a:lnTo>
                    <a:pt x="877" y="237"/>
                  </a:lnTo>
                  <a:lnTo>
                    <a:pt x="884" y="218"/>
                  </a:lnTo>
                  <a:lnTo>
                    <a:pt x="886" y="197"/>
                  </a:lnTo>
                  <a:lnTo>
                    <a:pt x="884" y="176"/>
                  </a:lnTo>
                  <a:lnTo>
                    <a:pt x="877" y="158"/>
                  </a:lnTo>
                  <a:lnTo>
                    <a:pt x="867" y="140"/>
                  </a:lnTo>
                  <a:lnTo>
                    <a:pt x="853" y="127"/>
                  </a:lnTo>
                  <a:lnTo>
                    <a:pt x="836" y="116"/>
                  </a:lnTo>
                  <a:lnTo>
                    <a:pt x="818" y="110"/>
                  </a:lnTo>
                  <a:lnTo>
                    <a:pt x="797" y="108"/>
                  </a:lnTo>
                  <a:close/>
                  <a:moveTo>
                    <a:pt x="797" y="0"/>
                  </a:moveTo>
                  <a:lnTo>
                    <a:pt x="832" y="4"/>
                  </a:lnTo>
                  <a:lnTo>
                    <a:pt x="866" y="13"/>
                  </a:lnTo>
                  <a:lnTo>
                    <a:pt x="896" y="27"/>
                  </a:lnTo>
                  <a:lnTo>
                    <a:pt x="924" y="47"/>
                  </a:lnTo>
                  <a:lnTo>
                    <a:pt x="947" y="70"/>
                  </a:lnTo>
                  <a:lnTo>
                    <a:pt x="967" y="98"/>
                  </a:lnTo>
                  <a:lnTo>
                    <a:pt x="981" y="128"/>
                  </a:lnTo>
                  <a:lnTo>
                    <a:pt x="990" y="162"/>
                  </a:lnTo>
                  <a:lnTo>
                    <a:pt x="993" y="197"/>
                  </a:lnTo>
                  <a:lnTo>
                    <a:pt x="991" y="229"/>
                  </a:lnTo>
                  <a:lnTo>
                    <a:pt x="983" y="260"/>
                  </a:lnTo>
                  <a:lnTo>
                    <a:pt x="971" y="288"/>
                  </a:lnTo>
                  <a:lnTo>
                    <a:pt x="955" y="315"/>
                  </a:lnTo>
                  <a:lnTo>
                    <a:pt x="933" y="338"/>
                  </a:lnTo>
                  <a:lnTo>
                    <a:pt x="910" y="358"/>
                  </a:lnTo>
                  <a:lnTo>
                    <a:pt x="882" y="374"/>
                  </a:lnTo>
                  <a:lnTo>
                    <a:pt x="1000" y="943"/>
                  </a:lnTo>
                  <a:lnTo>
                    <a:pt x="1007" y="943"/>
                  </a:lnTo>
                  <a:lnTo>
                    <a:pt x="1248" y="581"/>
                  </a:lnTo>
                  <a:lnTo>
                    <a:pt x="1231" y="560"/>
                  </a:lnTo>
                  <a:lnTo>
                    <a:pt x="1219" y="535"/>
                  </a:lnTo>
                  <a:lnTo>
                    <a:pt x="1209" y="510"/>
                  </a:lnTo>
                  <a:lnTo>
                    <a:pt x="1202" y="482"/>
                  </a:lnTo>
                  <a:lnTo>
                    <a:pt x="1200" y="454"/>
                  </a:lnTo>
                  <a:lnTo>
                    <a:pt x="1204" y="419"/>
                  </a:lnTo>
                  <a:lnTo>
                    <a:pt x="1213" y="385"/>
                  </a:lnTo>
                  <a:lnTo>
                    <a:pt x="1228" y="355"/>
                  </a:lnTo>
                  <a:lnTo>
                    <a:pt x="1247" y="327"/>
                  </a:lnTo>
                  <a:lnTo>
                    <a:pt x="1271" y="304"/>
                  </a:lnTo>
                  <a:lnTo>
                    <a:pt x="1298" y="284"/>
                  </a:lnTo>
                  <a:lnTo>
                    <a:pt x="1329" y="270"/>
                  </a:lnTo>
                  <a:lnTo>
                    <a:pt x="1363" y="261"/>
                  </a:lnTo>
                  <a:lnTo>
                    <a:pt x="1397" y="258"/>
                  </a:lnTo>
                  <a:lnTo>
                    <a:pt x="1433" y="261"/>
                  </a:lnTo>
                  <a:lnTo>
                    <a:pt x="1466" y="270"/>
                  </a:lnTo>
                  <a:lnTo>
                    <a:pt x="1496" y="284"/>
                  </a:lnTo>
                  <a:lnTo>
                    <a:pt x="1524" y="304"/>
                  </a:lnTo>
                  <a:lnTo>
                    <a:pt x="1547" y="327"/>
                  </a:lnTo>
                  <a:lnTo>
                    <a:pt x="1566" y="355"/>
                  </a:lnTo>
                  <a:lnTo>
                    <a:pt x="1582" y="385"/>
                  </a:lnTo>
                  <a:lnTo>
                    <a:pt x="1591" y="419"/>
                  </a:lnTo>
                  <a:lnTo>
                    <a:pt x="1594" y="454"/>
                  </a:lnTo>
                  <a:lnTo>
                    <a:pt x="1591" y="486"/>
                  </a:lnTo>
                  <a:lnTo>
                    <a:pt x="1584" y="517"/>
                  </a:lnTo>
                  <a:lnTo>
                    <a:pt x="1571" y="545"/>
                  </a:lnTo>
                  <a:lnTo>
                    <a:pt x="1554" y="572"/>
                  </a:lnTo>
                  <a:lnTo>
                    <a:pt x="1534" y="595"/>
                  </a:lnTo>
                  <a:lnTo>
                    <a:pt x="1510" y="615"/>
                  </a:lnTo>
                  <a:lnTo>
                    <a:pt x="1484" y="630"/>
                  </a:lnTo>
                  <a:lnTo>
                    <a:pt x="1454" y="642"/>
                  </a:lnTo>
                  <a:lnTo>
                    <a:pt x="1424" y="648"/>
                  </a:lnTo>
                  <a:lnTo>
                    <a:pt x="1366" y="1058"/>
                  </a:lnTo>
                  <a:lnTo>
                    <a:pt x="1366" y="1311"/>
                  </a:lnTo>
                  <a:lnTo>
                    <a:pt x="1363" y="1329"/>
                  </a:lnTo>
                  <a:lnTo>
                    <a:pt x="1354" y="1343"/>
                  </a:lnTo>
                  <a:lnTo>
                    <a:pt x="1343" y="1355"/>
                  </a:lnTo>
                  <a:lnTo>
                    <a:pt x="1329" y="1362"/>
                  </a:lnTo>
                  <a:lnTo>
                    <a:pt x="1312" y="1365"/>
                  </a:lnTo>
                  <a:lnTo>
                    <a:pt x="282" y="1365"/>
                  </a:lnTo>
                  <a:lnTo>
                    <a:pt x="265" y="1362"/>
                  </a:lnTo>
                  <a:lnTo>
                    <a:pt x="251" y="1355"/>
                  </a:lnTo>
                  <a:lnTo>
                    <a:pt x="240" y="1343"/>
                  </a:lnTo>
                  <a:lnTo>
                    <a:pt x="231" y="1329"/>
                  </a:lnTo>
                  <a:lnTo>
                    <a:pt x="229" y="1311"/>
                  </a:lnTo>
                  <a:lnTo>
                    <a:pt x="229" y="1058"/>
                  </a:lnTo>
                  <a:lnTo>
                    <a:pt x="170" y="648"/>
                  </a:lnTo>
                  <a:lnTo>
                    <a:pt x="140" y="642"/>
                  </a:lnTo>
                  <a:lnTo>
                    <a:pt x="110" y="630"/>
                  </a:lnTo>
                  <a:lnTo>
                    <a:pt x="84" y="615"/>
                  </a:lnTo>
                  <a:lnTo>
                    <a:pt x="60" y="595"/>
                  </a:lnTo>
                  <a:lnTo>
                    <a:pt x="40" y="572"/>
                  </a:lnTo>
                  <a:lnTo>
                    <a:pt x="23" y="545"/>
                  </a:lnTo>
                  <a:lnTo>
                    <a:pt x="11" y="517"/>
                  </a:lnTo>
                  <a:lnTo>
                    <a:pt x="3" y="486"/>
                  </a:lnTo>
                  <a:lnTo>
                    <a:pt x="0" y="454"/>
                  </a:lnTo>
                  <a:lnTo>
                    <a:pt x="3" y="419"/>
                  </a:lnTo>
                  <a:lnTo>
                    <a:pt x="12" y="385"/>
                  </a:lnTo>
                  <a:lnTo>
                    <a:pt x="27" y="355"/>
                  </a:lnTo>
                  <a:lnTo>
                    <a:pt x="47" y="327"/>
                  </a:lnTo>
                  <a:lnTo>
                    <a:pt x="70" y="304"/>
                  </a:lnTo>
                  <a:lnTo>
                    <a:pt x="98" y="284"/>
                  </a:lnTo>
                  <a:lnTo>
                    <a:pt x="128" y="270"/>
                  </a:lnTo>
                  <a:lnTo>
                    <a:pt x="161" y="261"/>
                  </a:lnTo>
                  <a:lnTo>
                    <a:pt x="197" y="258"/>
                  </a:lnTo>
                  <a:lnTo>
                    <a:pt x="232" y="261"/>
                  </a:lnTo>
                  <a:lnTo>
                    <a:pt x="265" y="270"/>
                  </a:lnTo>
                  <a:lnTo>
                    <a:pt x="296" y="284"/>
                  </a:lnTo>
                  <a:lnTo>
                    <a:pt x="323" y="304"/>
                  </a:lnTo>
                  <a:lnTo>
                    <a:pt x="347" y="327"/>
                  </a:lnTo>
                  <a:lnTo>
                    <a:pt x="366" y="355"/>
                  </a:lnTo>
                  <a:lnTo>
                    <a:pt x="381" y="385"/>
                  </a:lnTo>
                  <a:lnTo>
                    <a:pt x="391" y="419"/>
                  </a:lnTo>
                  <a:lnTo>
                    <a:pt x="394" y="454"/>
                  </a:lnTo>
                  <a:lnTo>
                    <a:pt x="392" y="482"/>
                  </a:lnTo>
                  <a:lnTo>
                    <a:pt x="385" y="510"/>
                  </a:lnTo>
                  <a:lnTo>
                    <a:pt x="375" y="535"/>
                  </a:lnTo>
                  <a:lnTo>
                    <a:pt x="363" y="560"/>
                  </a:lnTo>
                  <a:lnTo>
                    <a:pt x="347" y="581"/>
                  </a:lnTo>
                  <a:lnTo>
                    <a:pt x="587" y="943"/>
                  </a:lnTo>
                  <a:lnTo>
                    <a:pt x="593" y="943"/>
                  </a:lnTo>
                  <a:lnTo>
                    <a:pt x="712" y="374"/>
                  </a:lnTo>
                  <a:lnTo>
                    <a:pt x="684" y="358"/>
                  </a:lnTo>
                  <a:lnTo>
                    <a:pt x="661" y="338"/>
                  </a:lnTo>
                  <a:lnTo>
                    <a:pt x="639" y="315"/>
                  </a:lnTo>
                  <a:lnTo>
                    <a:pt x="623" y="288"/>
                  </a:lnTo>
                  <a:lnTo>
                    <a:pt x="611" y="260"/>
                  </a:lnTo>
                  <a:lnTo>
                    <a:pt x="603" y="229"/>
                  </a:lnTo>
                  <a:lnTo>
                    <a:pt x="601" y="197"/>
                  </a:lnTo>
                  <a:lnTo>
                    <a:pt x="604" y="162"/>
                  </a:lnTo>
                  <a:lnTo>
                    <a:pt x="613" y="128"/>
                  </a:lnTo>
                  <a:lnTo>
                    <a:pt x="627" y="98"/>
                  </a:lnTo>
                  <a:lnTo>
                    <a:pt x="647" y="70"/>
                  </a:lnTo>
                  <a:lnTo>
                    <a:pt x="670" y="47"/>
                  </a:lnTo>
                  <a:lnTo>
                    <a:pt x="698" y="27"/>
                  </a:lnTo>
                  <a:lnTo>
                    <a:pt x="728" y="13"/>
                  </a:lnTo>
                  <a:lnTo>
                    <a:pt x="762" y="4"/>
                  </a:lnTo>
                  <a:lnTo>
                    <a:pt x="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3"/>
            <p:cNvSpPr>
              <a:spLocks noEditPoints="1"/>
            </p:cNvSpPr>
            <p:nvPr/>
          </p:nvSpPr>
          <p:spPr bwMode="auto">
            <a:xfrm>
              <a:off x="10996613" y="2670175"/>
              <a:ext cx="442912" cy="593725"/>
            </a:xfrm>
            <a:custGeom>
              <a:avLst/>
              <a:gdLst>
                <a:gd name="T0" fmla="*/ 1003 w 2508"/>
                <a:gd name="T1" fmla="*/ 135 h 3366"/>
                <a:gd name="T2" fmla="*/ 699 w 2508"/>
                <a:gd name="T3" fmla="*/ 251 h 3366"/>
                <a:gd name="T4" fmla="*/ 444 w 2508"/>
                <a:gd name="T5" fmla="*/ 444 h 3366"/>
                <a:gd name="T6" fmla="*/ 251 w 2508"/>
                <a:gd name="T7" fmla="*/ 699 h 3366"/>
                <a:gd name="T8" fmla="*/ 135 w 2508"/>
                <a:gd name="T9" fmla="*/ 1003 h 3366"/>
                <a:gd name="T10" fmla="*/ 109 w 2508"/>
                <a:gd name="T11" fmla="*/ 1305 h 3366"/>
                <a:gd name="T12" fmla="*/ 160 w 2508"/>
                <a:gd name="T13" fmla="*/ 1529 h 3366"/>
                <a:gd name="T14" fmla="*/ 265 w 2508"/>
                <a:gd name="T15" fmla="*/ 1784 h 3366"/>
                <a:gd name="T16" fmla="*/ 410 w 2508"/>
                <a:gd name="T17" fmla="*/ 2054 h 3366"/>
                <a:gd name="T18" fmla="*/ 580 w 2508"/>
                <a:gd name="T19" fmla="*/ 2328 h 3366"/>
                <a:gd name="T20" fmla="*/ 760 w 2508"/>
                <a:gd name="T21" fmla="*/ 2590 h 3366"/>
                <a:gd name="T22" fmla="*/ 935 w 2508"/>
                <a:gd name="T23" fmla="*/ 2827 h 3366"/>
                <a:gd name="T24" fmla="*/ 1091 w 2508"/>
                <a:gd name="T25" fmla="*/ 3028 h 3366"/>
                <a:gd name="T26" fmla="*/ 1212 w 2508"/>
                <a:gd name="T27" fmla="*/ 3177 h 3366"/>
                <a:gd name="T28" fmla="*/ 1296 w 2508"/>
                <a:gd name="T29" fmla="*/ 3177 h 3366"/>
                <a:gd name="T30" fmla="*/ 1418 w 2508"/>
                <a:gd name="T31" fmla="*/ 3028 h 3366"/>
                <a:gd name="T32" fmla="*/ 1573 w 2508"/>
                <a:gd name="T33" fmla="*/ 2827 h 3366"/>
                <a:gd name="T34" fmla="*/ 1748 w 2508"/>
                <a:gd name="T35" fmla="*/ 2590 h 3366"/>
                <a:gd name="T36" fmla="*/ 1928 w 2508"/>
                <a:gd name="T37" fmla="*/ 2328 h 3366"/>
                <a:gd name="T38" fmla="*/ 2098 w 2508"/>
                <a:gd name="T39" fmla="*/ 2054 h 3366"/>
                <a:gd name="T40" fmla="*/ 2243 w 2508"/>
                <a:gd name="T41" fmla="*/ 1784 h 3366"/>
                <a:gd name="T42" fmla="*/ 2349 w 2508"/>
                <a:gd name="T43" fmla="*/ 1529 h 3366"/>
                <a:gd name="T44" fmla="*/ 2399 w 2508"/>
                <a:gd name="T45" fmla="*/ 1305 h 3366"/>
                <a:gd name="T46" fmla="*/ 2373 w 2508"/>
                <a:gd name="T47" fmla="*/ 1003 h 3366"/>
                <a:gd name="T48" fmla="*/ 2257 w 2508"/>
                <a:gd name="T49" fmla="*/ 699 h 3366"/>
                <a:gd name="T50" fmla="*/ 2064 w 2508"/>
                <a:gd name="T51" fmla="*/ 444 h 3366"/>
                <a:gd name="T52" fmla="*/ 1809 w 2508"/>
                <a:gd name="T53" fmla="*/ 251 h 3366"/>
                <a:gd name="T54" fmla="*/ 1505 w 2508"/>
                <a:gd name="T55" fmla="*/ 135 h 3366"/>
                <a:gd name="T56" fmla="*/ 1254 w 2508"/>
                <a:gd name="T57" fmla="*/ 0 h 3366"/>
                <a:gd name="T58" fmla="*/ 1601 w 2508"/>
                <a:gd name="T59" fmla="*/ 49 h 3366"/>
                <a:gd name="T60" fmla="*/ 1910 w 2508"/>
                <a:gd name="T61" fmla="*/ 186 h 3366"/>
                <a:gd name="T62" fmla="*/ 2169 w 2508"/>
                <a:gd name="T63" fmla="*/ 398 h 3366"/>
                <a:gd name="T64" fmla="*/ 2364 w 2508"/>
                <a:gd name="T65" fmla="*/ 671 h 3366"/>
                <a:gd name="T66" fmla="*/ 2480 w 2508"/>
                <a:gd name="T67" fmla="*/ 991 h 3366"/>
                <a:gd name="T68" fmla="*/ 2506 w 2508"/>
                <a:gd name="T69" fmla="*/ 1303 h 3366"/>
                <a:gd name="T70" fmla="*/ 2464 w 2508"/>
                <a:gd name="T71" fmla="*/ 1515 h 3366"/>
                <a:gd name="T72" fmla="*/ 2376 w 2508"/>
                <a:gd name="T73" fmla="*/ 1750 h 3366"/>
                <a:gd name="T74" fmla="*/ 2252 w 2508"/>
                <a:gd name="T75" fmla="*/ 1999 h 3366"/>
                <a:gd name="T76" fmla="*/ 2103 w 2508"/>
                <a:gd name="T77" fmla="*/ 2253 h 3366"/>
                <a:gd name="T78" fmla="*/ 1941 w 2508"/>
                <a:gd name="T79" fmla="*/ 2502 h 3366"/>
                <a:gd name="T80" fmla="*/ 1776 w 2508"/>
                <a:gd name="T81" fmla="*/ 2736 h 3366"/>
                <a:gd name="T82" fmla="*/ 1619 w 2508"/>
                <a:gd name="T83" fmla="*/ 2946 h 3366"/>
                <a:gd name="T84" fmla="*/ 1481 w 2508"/>
                <a:gd name="T85" fmla="*/ 3121 h 3366"/>
                <a:gd name="T86" fmla="*/ 1374 w 2508"/>
                <a:gd name="T87" fmla="*/ 3253 h 3366"/>
                <a:gd name="T88" fmla="*/ 1309 w 2508"/>
                <a:gd name="T89" fmla="*/ 3331 h 3366"/>
                <a:gd name="T90" fmla="*/ 1269 w 2508"/>
                <a:gd name="T91" fmla="*/ 3364 h 3366"/>
                <a:gd name="T92" fmla="*/ 1214 w 2508"/>
                <a:gd name="T93" fmla="*/ 3348 h 3366"/>
                <a:gd name="T94" fmla="*/ 1173 w 2508"/>
                <a:gd name="T95" fmla="*/ 3299 h 3366"/>
                <a:gd name="T96" fmla="*/ 1085 w 2508"/>
                <a:gd name="T97" fmla="*/ 3193 h 3366"/>
                <a:gd name="T98" fmla="*/ 961 w 2508"/>
                <a:gd name="T99" fmla="*/ 3038 h 3366"/>
                <a:gd name="T100" fmla="*/ 813 w 2508"/>
                <a:gd name="T101" fmla="*/ 2845 h 3366"/>
                <a:gd name="T102" fmla="*/ 651 w 2508"/>
                <a:gd name="T103" fmla="*/ 2621 h 3366"/>
                <a:gd name="T104" fmla="*/ 485 w 2508"/>
                <a:gd name="T105" fmla="*/ 2379 h 3366"/>
                <a:gd name="T106" fmla="*/ 328 w 2508"/>
                <a:gd name="T107" fmla="*/ 2127 h 3366"/>
                <a:gd name="T108" fmla="*/ 191 w 2508"/>
                <a:gd name="T109" fmla="*/ 1874 h 3366"/>
                <a:gd name="T110" fmla="*/ 83 w 2508"/>
                <a:gd name="T111" fmla="*/ 1630 h 3366"/>
                <a:gd name="T112" fmla="*/ 16 w 2508"/>
                <a:gd name="T113" fmla="*/ 1405 h 3366"/>
                <a:gd name="T114" fmla="*/ 3 w 2508"/>
                <a:gd name="T115" fmla="*/ 1165 h 3366"/>
                <a:gd name="T116" fmla="*/ 75 w 2508"/>
                <a:gd name="T117" fmla="*/ 826 h 3366"/>
                <a:gd name="T118" fmla="*/ 233 w 2508"/>
                <a:gd name="T119" fmla="*/ 527 h 3366"/>
                <a:gd name="T120" fmla="*/ 461 w 2508"/>
                <a:gd name="T121" fmla="*/ 284 h 3366"/>
                <a:gd name="T122" fmla="*/ 747 w 2508"/>
                <a:gd name="T123" fmla="*/ 107 h 3366"/>
                <a:gd name="T124" fmla="*/ 1077 w 2508"/>
                <a:gd name="T125" fmla="*/ 1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8" h="3366">
                  <a:moveTo>
                    <a:pt x="1254" y="107"/>
                  </a:moveTo>
                  <a:lnTo>
                    <a:pt x="1169" y="110"/>
                  </a:lnTo>
                  <a:lnTo>
                    <a:pt x="1085" y="119"/>
                  </a:lnTo>
                  <a:lnTo>
                    <a:pt x="1003" y="135"/>
                  </a:lnTo>
                  <a:lnTo>
                    <a:pt x="923" y="156"/>
                  </a:lnTo>
                  <a:lnTo>
                    <a:pt x="845" y="183"/>
                  </a:lnTo>
                  <a:lnTo>
                    <a:pt x="771" y="214"/>
                  </a:lnTo>
                  <a:lnTo>
                    <a:pt x="699" y="251"/>
                  </a:lnTo>
                  <a:lnTo>
                    <a:pt x="630" y="293"/>
                  </a:lnTo>
                  <a:lnTo>
                    <a:pt x="564" y="339"/>
                  </a:lnTo>
                  <a:lnTo>
                    <a:pt x="502" y="389"/>
                  </a:lnTo>
                  <a:lnTo>
                    <a:pt x="444" y="444"/>
                  </a:lnTo>
                  <a:lnTo>
                    <a:pt x="389" y="502"/>
                  </a:lnTo>
                  <a:lnTo>
                    <a:pt x="339" y="564"/>
                  </a:lnTo>
                  <a:lnTo>
                    <a:pt x="292" y="630"/>
                  </a:lnTo>
                  <a:lnTo>
                    <a:pt x="251" y="699"/>
                  </a:lnTo>
                  <a:lnTo>
                    <a:pt x="214" y="771"/>
                  </a:lnTo>
                  <a:lnTo>
                    <a:pt x="183" y="846"/>
                  </a:lnTo>
                  <a:lnTo>
                    <a:pt x="156" y="923"/>
                  </a:lnTo>
                  <a:lnTo>
                    <a:pt x="135" y="1003"/>
                  </a:lnTo>
                  <a:lnTo>
                    <a:pt x="119" y="1085"/>
                  </a:lnTo>
                  <a:lnTo>
                    <a:pt x="110" y="1169"/>
                  </a:lnTo>
                  <a:lnTo>
                    <a:pt x="107" y="1255"/>
                  </a:lnTo>
                  <a:lnTo>
                    <a:pt x="109" y="1305"/>
                  </a:lnTo>
                  <a:lnTo>
                    <a:pt x="116" y="1357"/>
                  </a:lnTo>
                  <a:lnTo>
                    <a:pt x="126" y="1413"/>
                  </a:lnTo>
                  <a:lnTo>
                    <a:pt x="142" y="1470"/>
                  </a:lnTo>
                  <a:lnTo>
                    <a:pt x="160" y="1529"/>
                  </a:lnTo>
                  <a:lnTo>
                    <a:pt x="182" y="1591"/>
                  </a:lnTo>
                  <a:lnTo>
                    <a:pt x="206" y="1653"/>
                  </a:lnTo>
                  <a:lnTo>
                    <a:pt x="235" y="1718"/>
                  </a:lnTo>
                  <a:lnTo>
                    <a:pt x="265" y="1784"/>
                  </a:lnTo>
                  <a:lnTo>
                    <a:pt x="298" y="1850"/>
                  </a:lnTo>
                  <a:lnTo>
                    <a:pt x="334" y="1918"/>
                  </a:lnTo>
                  <a:lnTo>
                    <a:pt x="371" y="1986"/>
                  </a:lnTo>
                  <a:lnTo>
                    <a:pt x="410" y="2054"/>
                  </a:lnTo>
                  <a:lnTo>
                    <a:pt x="451" y="2123"/>
                  </a:lnTo>
                  <a:lnTo>
                    <a:pt x="493" y="2191"/>
                  </a:lnTo>
                  <a:lnTo>
                    <a:pt x="536" y="2259"/>
                  </a:lnTo>
                  <a:lnTo>
                    <a:pt x="580" y="2328"/>
                  </a:lnTo>
                  <a:lnTo>
                    <a:pt x="625" y="2395"/>
                  </a:lnTo>
                  <a:lnTo>
                    <a:pt x="670" y="2460"/>
                  </a:lnTo>
                  <a:lnTo>
                    <a:pt x="715" y="2526"/>
                  </a:lnTo>
                  <a:lnTo>
                    <a:pt x="760" y="2590"/>
                  </a:lnTo>
                  <a:lnTo>
                    <a:pt x="805" y="2652"/>
                  </a:lnTo>
                  <a:lnTo>
                    <a:pt x="850" y="2712"/>
                  </a:lnTo>
                  <a:lnTo>
                    <a:pt x="893" y="2771"/>
                  </a:lnTo>
                  <a:lnTo>
                    <a:pt x="935" y="2827"/>
                  </a:lnTo>
                  <a:lnTo>
                    <a:pt x="977" y="2882"/>
                  </a:lnTo>
                  <a:lnTo>
                    <a:pt x="1017" y="2934"/>
                  </a:lnTo>
                  <a:lnTo>
                    <a:pt x="1055" y="2982"/>
                  </a:lnTo>
                  <a:lnTo>
                    <a:pt x="1091" y="3028"/>
                  </a:lnTo>
                  <a:lnTo>
                    <a:pt x="1125" y="3071"/>
                  </a:lnTo>
                  <a:lnTo>
                    <a:pt x="1157" y="3110"/>
                  </a:lnTo>
                  <a:lnTo>
                    <a:pt x="1185" y="3146"/>
                  </a:lnTo>
                  <a:lnTo>
                    <a:pt x="1212" y="3177"/>
                  </a:lnTo>
                  <a:lnTo>
                    <a:pt x="1234" y="3206"/>
                  </a:lnTo>
                  <a:lnTo>
                    <a:pt x="1254" y="3229"/>
                  </a:lnTo>
                  <a:lnTo>
                    <a:pt x="1274" y="3206"/>
                  </a:lnTo>
                  <a:lnTo>
                    <a:pt x="1296" y="3177"/>
                  </a:lnTo>
                  <a:lnTo>
                    <a:pt x="1323" y="3146"/>
                  </a:lnTo>
                  <a:lnTo>
                    <a:pt x="1351" y="3110"/>
                  </a:lnTo>
                  <a:lnTo>
                    <a:pt x="1383" y="3071"/>
                  </a:lnTo>
                  <a:lnTo>
                    <a:pt x="1418" y="3028"/>
                  </a:lnTo>
                  <a:lnTo>
                    <a:pt x="1453" y="2982"/>
                  </a:lnTo>
                  <a:lnTo>
                    <a:pt x="1491" y="2934"/>
                  </a:lnTo>
                  <a:lnTo>
                    <a:pt x="1531" y="2882"/>
                  </a:lnTo>
                  <a:lnTo>
                    <a:pt x="1573" y="2827"/>
                  </a:lnTo>
                  <a:lnTo>
                    <a:pt x="1616" y="2771"/>
                  </a:lnTo>
                  <a:lnTo>
                    <a:pt x="1658" y="2712"/>
                  </a:lnTo>
                  <a:lnTo>
                    <a:pt x="1703" y="2652"/>
                  </a:lnTo>
                  <a:lnTo>
                    <a:pt x="1748" y="2590"/>
                  </a:lnTo>
                  <a:lnTo>
                    <a:pt x="1793" y="2526"/>
                  </a:lnTo>
                  <a:lnTo>
                    <a:pt x="1838" y="2460"/>
                  </a:lnTo>
                  <a:lnTo>
                    <a:pt x="1884" y="2394"/>
                  </a:lnTo>
                  <a:lnTo>
                    <a:pt x="1928" y="2328"/>
                  </a:lnTo>
                  <a:lnTo>
                    <a:pt x="1972" y="2259"/>
                  </a:lnTo>
                  <a:lnTo>
                    <a:pt x="2015" y="2191"/>
                  </a:lnTo>
                  <a:lnTo>
                    <a:pt x="2057" y="2123"/>
                  </a:lnTo>
                  <a:lnTo>
                    <a:pt x="2098" y="2054"/>
                  </a:lnTo>
                  <a:lnTo>
                    <a:pt x="2138" y="1986"/>
                  </a:lnTo>
                  <a:lnTo>
                    <a:pt x="2174" y="1918"/>
                  </a:lnTo>
                  <a:lnTo>
                    <a:pt x="2210" y="1850"/>
                  </a:lnTo>
                  <a:lnTo>
                    <a:pt x="2243" y="1784"/>
                  </a:lnTo>
                  <a:lnTo>
                    <a:pt x="2273" y="1718"/>
                  </a:lnTo>
                  <a:lnTo>
                    <a:pt x="2302" y="1653"/>
                  </a:lnTo>
                  <a:lnTo>
                    <a:pt x="2326" y="1590"/>
                  </a:lnTo>
                  <a:lnTo>
                    <a:pt x="2349" y="1529"/>
                  </a:lnTo>
                  <a:lnTo>
                    <a:pt x="2366" y="1470"/>
                  </a:lnTo>
                  <a:lnTo>
                    <a:pt x="2381" y="1413"/>
                  </a:lnTo>
                  <a:lnTo>
                    <a:pt x="2392" y="1357"/>
                  </a:lnTo>
                  <a:lnTo>
                    <a:pt x="2399" y="1305"/>
                  </a:lnTo>
                  <a:lnTo>
                    <a:pt x="2401" y="1255"/>
                  </a:lnTo>
                  <a:lnTo>
                    <a:pt x="2398" y="1169"/>
                  </a:lnTo>
                  <a:lnTo>
                    <a:pt x="2389" y="1085"/>
                  </a:lnTo>
                  <a:lnTo>
                    <a:pt x="2373" y="1003"/>
                  </a:lnTo>
                  <a:lnTo>
                    <a:pt x="2352" y="923"/>
                  </a:lnTo>
                  <a:lnTo>
                    <a:pt x="2325" y="846"/>
                  </a:lnTo>
                  <a:lnTo>
                    <a:pt x="2294" y="771"/>
                  </a:lnTo>
                  <a:lnTo>
                    <a:pt x="2257" y="699"/>
                  </a:lnTo>
                  <a:lnTo>
                    <a:pt x="2216" y="630"/>
                  </a:lnTo>
                  <a:lnTo>
                    <a:pt x="2169" y="564"/>
                  </a:lnTo>
                  <a:lnTo>
                    <a:pt x="2119" y="502"/>
                  </a:lnTo>
                  <a:lnTo>
                    <a:pt x="2064" y="444"/>
                  </a:lnTo>
                  <a:lnTo>
                    <a:pt x="2006" y="389"/>
                  </a:lnTo>
                  <a:lnTo>
                    <a:pt x="1944" y="339"/>
                  </a:lnTo>
                  <a:lnTo>
                    <a:pt x="1878" y="293"/>
                  </a:lnTo>
                  <a:lnTo>
                    <a:pt x="1809" y="251"/>
                  </a:lnTo>
                  <a:lnTo>
                    <a:pt x="1737" y="214"/>
                  </a:lnTo>
                  <a:lnTo>
                    <a:pt x="1662" y="183"/>
                  </a:lnTo>
                  <a:lnTo>
                    <a:pt x="1585" y="156"/>
                  </a:lnTo>
                  <a:lnTo>
                    <a:pt x="1505" y="135"/>
                  </a:lnTo>
                  <a:lnTo>
                    <a:pt x="1424" y="119"/>
                  </a:lnTo>
                  <a:lnTo>
                    <a:pt x="1339" y="110"/>
                  </a:lnTo>
                  <a:lnTo>
                    <a:pt x="1254" y="107"/>
                  </a:lnTo>
                  <a:close/>
                  <a:moveTo>
                    <a:pt x="1254" y="0"/>
                  </a:moveTo>
                  <a:lnTo>
                    <a:pt x="1343" y="3"/>
                  </a:lnTo>
                  <a:lnTo>
                    <a:pt x="1431" y="12"/>
                  </a:lnTo>
                  <a:lnTo>
                    <a:pt x="1517" y="28"/>
                  </a:lnTo>
                  <a:lnTo>
                    <a:pt x="1601" y="49"/>
                  </a:lnTo>
                  <a:lnTo>
                    <a:pt x="1682" y="75"/>
                  </a:lnTo>
                  <a:lnTo>
                    <a:pt x="1761" y="107"/>
                  </a:lnTo>
                  <a:lnTo>
                    <a:pt x="1838" y="144"/>
                  </a:lnTo>
                  <a:lnTo>
                    <a:pt x="1910" y="186"/>
                  </a:lnTo>
                  <a:lnTo>
                    <a:pt x="1981" y="233"/>
                  </a:lnTo>
                  <a:lnTo>
                    <a:pt x="2047" y="284"/>
                  </a:lnTo>
                  <a:lnTo>
                    <a:pt x="2110" y="339"/>
                  </a:lnTo>
                  <a:lnTo>
                    <a:pt x="2169" y="398"/>
                  </a:lnTo>
                  <a:lnTo>
                    <a:pt x="2224" y="461"/>
                  </a:lnTo>
                  <a:lnTo>
                    <a:pt x="2275" y="527"/>
                  </a:lnTo>
                  <a:lnTo>
                    <a:pt x="2322" y="598"/>
                  </a:lnTo>
                  <a:lnTo>
                    <a:pt x="2364" y="671"/>
                  </a:lnTo>
                  <a:lnTo>
                    <a:pt x="2401" y="747"/>
                  </a:lnTo>
                  <a:lnTo>
                    <a:pt x="2432" y="826"/>
                  </a:lnTo>
                  <a:lnTo>
                    <a:pt x="2459" y="908"/>
                  </a:lnTo>
                  <a:lnTo>
                    <a:pt x="2480" y="991"/>
                  </a:lnTo>
                  <a:lnTo>
                    <a:pt x="2496" y="1077"/>
                  </a:lnTo>
                  <a:lnTo>
                    <a:pt x="2505" y="1165"/>
                  </a:lnTo>
                  <a:lnTo>
                    <a:pt x="2508" y="1255"/>
                  </a:lnTo>
                  <a:lnTo>
                    <a:pt x="2506" y="1303"/>
                  </a:lnTo>
                  <a:lnTo>
                    <a:pt x="2501" y="1353"/>
                  </a:lnTo>
                  <a:lnTo>
                    <a:pt x="2492" y="1405"/>
                  </a:lnTo>
                  <a:lnTo>
                    <a:pt x="2479" y="1459"/>
                  </a:lnTo>
                  <a:lnTo>
                    <a:pt x="2464" y="1515"/>
                  </a:lnTo>
                  <a:lnTo>
                    <a:pt x="2447" y="1572"/>
                  </a:lnTo>
                  <a:lnTo>
                    <a:pt x="2425" y="1630"/>
                  </a:lnTo>
                  <a:lnTo>
                    <a:pt x="2402" y="1689"/>
                  </a:lnTo>
                  <a:lnTo>
                    <a:pt x="2376" y="1750"/>
                  </a:lnTo>
                  <a:lnTo>
                    <a:pt x="2348" y="1812"/>
                  </a:lnTo>
                  <a:lnTo>
                    <a:pt x="2318" y="1874"/>
                  </a:lnTo>
                  <a:lnTo>
                    <a:pt x="2286" y="1936"/>
                  </a:lnTo>
                  <a:lnTo>
                    <a:pt x="2252" y="1999"/>
                  </a:lnTo>
                  <a:lnTo>
                    <a:pt x="2216" y="2063"/>
                  </a:lnTo>
                  <a:lnTo>
                    <a:pt x="2180" y="2127"/>
                  </a:lnTo>
                  <a:lnTo>
                    <a:pt x="2142" y="2190"/>
                  </a:lnTo>
                  <a:lnTo>
                    <a:pt x="2103" y="2253"/>
                  </a:lnTo>
                  <a:lnTo>
                    <a:pt x="2063" y="2316"/>
                  </a:lnTo>
                  <a:lnTo>
                    <a:pt x="2022" y="2379"/>
                  </a:lnTo>
                  <a:lnTo>
                    <a:pt x="1982" y="2441"/>
                  </a:lnTo>
                  <a:lnTo>
                    <a:pt x="1941" y="2502"/>
                  </a:lnTo>
                  <a:lnTo>
                    <a:pt x="1899" y="2562"/>
                  </a:lnTo>
                  <a:lnTo>
                    <a:pt x="1858" y="2621"/>
                  </a:lnTo>
                  <a:lnTo>
                    <a:pt x="1816" y="2680"/>
                  </a:lnTo>
                  <a:lnTo>
                    <a:pt x="1776" y="2736"/>
                  </a:lnTo>
                  <a:lnTo>
                    <a:pt x="1735" y="2791"/>
                  </a:lnTo>
                  <a:lnTo>
                    <a:pt x="1695" y="2845"/>
                  </a:lnTo>
                  <a:lnTo>
                    <a:pt x="1656" y="2896"/>
                  </a:lnTo>
                  <a:lnTo>
                    <a:pt x="1619" y="2946"/>
                  </a:lnTo>
                  <a:lnTo>
                    <a:pt x="1582" y="2993"/>
                  </a:lnTo>
                  <a:lnTo>
                    <a:pt x="1547" y="3038"/>
                  </a:lnTo>
                  <a:lnTo>
                    <a:pt x="1514" y="3080"/>
                  </a:lnTo>
                  <a:lnTo>
                    <a:pt x="1481" y="3121"/>
                  </a:lnTo>
                  <a:lnTo>
                    <a:pt x="1451" y="3158"/>
                  </a:lnTo>
                  <a:lnTo>
                    <a:pt x="1424" y="3193"/>
                  </a:lnTo>
                  <a:lnTo>
                    <a:pt x="1397" y="3224"/>
                  </a:lnTo>
                  <a:lnTo>
                    <a:pt x="1374" y="3253"/>
                  </a:lnTo>
                  <a:lnTo>
                    <a:pt x="1353" y="3277"/>
                  </a:lnTo>
                  <a:lnTo>
                    <a:pt x="1336" y="3299"/>
                  </a:lnTo>
                  <a:lnTo>
                    <a:pt x="1321" y="3317"/>
                  </a:lnTo>
                  <a:lnTo>
                    <a:pt x="1309" y="3331"/>
                  </a:lnTo>
                  <a:lnTo>
                    <a:pt x="1300" y="3342"/>
                  </a:lnTo>
                  <a:lnTo>
                    <a:pt x="1294" y="3348"/>
                  </a:lnTo>
                  <a:lnTo>
                    <a:pt x="1283" y="3358"/>
                  </a:lnTo>
                  <a:lnTo>
                    <a:pt x="1269" y="3364"/>
                  </a:lnTo>
                  <a:lnTo>
                    <a:pt x="1254" y="3366"/>
                  </a:lnTo>
                  <a:lnTo>
                    <a:pt x="1239" y="3364"/>
                  </a:lnTo>
                  <a:lnTo>
                    <a:pt x="1225" y="3358"/>
                  </a:lnTo>
                  <a:lnTo>
                    <a:pt x="1214" y="3348"/>
                  </a:lnTo>
                  <a:lnTo>
                    <a:pt x="1209" y="3342"/>
                  </a:lnTo>
                  <a:lnTo>
                    <a:pt x="1199" y="3331"/>
                  </a:lnTo>
                  <a:lnTo>
                    <a:pt x="1187" y="3317"/>
                  </a:lnTo>
                  <a:lnTo>
                    <a:pt x="1173" y="3299"/>
                  </a:lnTo>
                  <a:lnTo>
                    <a:pt x="1155" y="3277"/>
                  </a:lnTo>
                  <a:lnTo>
                    <a:pt x="1134" y="3253"/>
                  </a:lnTo>
                  <a:lnTo>
                    <a:pt x="1111" y="3224"/>
                  </a:lnTo>
                  <a:lnTo>
                    <a:pt x="1085" y="3193"/>
                  </a:lnTo>
                  <a:lnTo>
                    <a:pt x="1057" y="3158"/>
                  </a:lnTo>
                  <a:lnTo>
                    <a:pt x="1027" y="3121"/>
                  </a:lnTo>
                  <a:lnTo>
                    <a:pt x="994" y="3080"/>
                  </a:lnTo>
                  <a:lnTo>
                    <a:pt x="961" y="3038"/>
                  </a:lnTo>
                  <a:lnTo>
                    <a:pt x="926" y="2993"/>
                  </a:lnTo>
                  <a:lnTo>
                    <a:pt x="889" y="2946"/>
                  </a:lnTo>
                  <a:lnTo>
                    <a:pt x="852" y="2896"/>
                  </a:lnTo>
                  <a:lnTo>
                    <a:pt x="813" y="2845"/>
                  </a:lnTo>
                  <a:lnTo>
                    <a:pt x="773" y="2791"/>
                  </a:lnTo>
                  <a:lnTo>
                    <a:pt x="732" y="2736"/>
                  </a:lnTo>
                  <a:lnTo>
                    <a:pt x="691" y="2680"/>
                  </a:lnTo>
                  <a:lnTo>
                    <a:pt x="651" y="2621"/>
                  </a:lnTo>
                  <a:lnTo>
                    <a:pt x="609" y="2562"/>
                  </a:lnTo>
                  <a:lnTo>
                    <a:pt x="567" y="2502"/>
                  </a:lnTo>
                  <a:lnTo>
                    <a:pt x="526" y="2441"/>
                  </a:lnTo>
                  <a:lnTo>
                    <a:pt x="485" y="2379"/>
                  </a:lnTo>
                  <a:lnTo>
                    <a:pt x="445" y="2316"/>
                  </a:lnTo>
                  <a:lnTo>
                    <a:pt x="405" y="2253"/>
                  </a:lnTo>
                  <a:lnTo>
                    <a:pt x="366" y="2190"/>
                  </a:lnTo>
                  <a:lnTo>
                    <a:pt x="328" y="2127"/>
                  </a:lnTo>
                  <a:lnTo>
                    <a:pt x="292" y="2063"/>
                  </a:lnTo>
                  <a:lnTo>
                    <a:pt x="256" y="1999"/>
                  </a:lnTo>
                  <a:lnTo>
                    <a:pt x="222" y="1936"/>
                  </a:lnTo>
                  <a:lnTo>
                    <a:pt x="191" y="1874"/>
                  </a:lnTo>
                  <a:lnTo>
                    <a:pt x="160" y="1812"/>
                  </a:lnTo>
                  <a:lnTo>
                    <a:pt x="132" y="1750"/>
                  </a:lnTo>
                  <a:lnTo>
                    <a:pt x="106" y="1689"/>
                  </a:lnTo>
                  <a:lnTo>
                    <a:pt x="83" y="1630"/>
                  </a:lnTo>
                  <a:lnTo>
                    <a:pt x="62" y="1572"/>
                  </a:lnTo>
                  <a:lnTo>
                    <a:pt x="44" y="1515"/>
                  </a:lnTo>
                  <a:lnTo>
                    <a:pt x="29" y="1459"/>
                  </a:lnTo>
                  <a:lnTo>
                    <a:pt x="16" y="1405"/>
                  </a:lnTo>
                  <a:lnTo>
                    <a:pt x="7" y="1353"/>
                  </a:lnTo>
                  <a:lnTo>
                    <a:pt x="2" y="1303"/>
                  </a:lnTo>
                  <a:lnTo>
                    <a:pt x="0" y="1255"/>
                  </a:lnTo>
                  <a:lnTo>
                    <a:pt x="3" y="1165"/>
                  </a:lnTo>
                  <a:lnTo>
                    <a:pt x="12" y="1077"/>
                  </a:lnTo>
                  <a:lnTo>
                    <a:pt x="28" y="991"/>
                  </a:lnTo>
                  <a:lnTo>
                    <a:pt x="49" y="908"/>
                  </a:lnTo>
                  <a:lnTo>
                    <a:pt x="75" y="826"/>
                  </a:lnTo>
                  <a:lnTo>
                    <a:pt x="107" y="747"/>
                  </a:lnTo>
                  <a:lnTo>
                    <a:pt x="144" y="671"/>
                  </a:lnTo>
                  <a:lnTo>
                    <a:pt x="186" y="598"/>
                  </a:lnTo>
                  <a:lnTo>
                    <a:pt x="233" y="527"/>
                  </a:lnTo>
                  <a:lnTo>
                    <a:pt x="284" y="461"/>
                  </a:lnTo>
                  <a:lnTo>
                    <a:pt x="339" y="398"/>
                  </a:lnTo>
                  <a:lnTo>
                    <a:pt x="398" y="339"/>
                  </a:lnTo>
                  <a:lnTo>
                    <a:pt x="461" y="284"/>
                  </a:lnTo>
                  <a:lnTo>
                    <a:pt x="527" y="233"/>
                  </a:lnTo>
                  <a:lnTo>
                    <a:pt x="598" y="186"/>
                  </a:lnTo>
                  <a:lnTo>
                    <a:pt x="671" y="144"/>
                  </a:lnTo>
                  <a:lnTo>
                    <a:pt x="747" y="107"/>
                  </a:lnTo>
                  <a:lnTo>
                    <a:pt x="826" y="75"/>
                  </a:lnTo>
                  <a:lnTo>
                    <a:pt x="908" y="49"/>
                  </a:lnTo>
                  <a:lnTo>
                    <a:pt x="991" y="28"/>
                  </a:lnTo>
                  <a:lnTo>
                    <a:pt x="1077" y="12"/>
                  </a:lnTo>
                  <a:lnTo>
                    <a:pt x="1165" y="3"/>
                  </a:lnTo>
                  <a:lnTo>
                    <a:pt x="1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4"/>
            <p:cNvSpPr>
              <a:spLocks noEditPoints="1"/>
            </p:cNvSpPr>
            <p:nvPr/>
          </p:nvSpPr>
          <p:spPr bwMode="auto">
            <a:xfrm>
              <a:off x="11047413" y="2720975"/>
              <a:ext cx="341312" cy="341313"/>
            </a:xfrm>
            <a:custGeom>
              <a:avLst/>
              <a:gdLst>
                <a:gd name="T0" fmla="*/ 822 w 1936"/>
                <a:gd name="T1" fmla="*/ 120 h 1937"/>
                <a:gd name="T2" fmla="*/ 617 w 1936"/>
                <a:gd name="T3" fmla="*/ 182 h 1937"/>
                <a:gd name="T4" fmla="*/ 437 w 1936"/>
                <a:gd name="T5" fmla="*/ 290 h 1937"/>
                <a:gd name="T6" fmla="*/ 290 w 1936"/>
                <a:gd name="T7" fmla="*/ 438 h 1937"/>
                <a:gd name="T8" fmla="*/ 182 w 1936"/>
                <a:gd name="T9" fmla="*/ 617 h 1937"/>
                <a:gd name="T10" fmla="*/ 120 w 1936"/>
                <a:gd name="T11" fmla="*/ 822 h 1937"/>
                <a:gd name="T12" fmla="*/ 110 w 1936"/>
                <a:gd name="T13" fmla="*/ 1042 h 1937"/>
                <a:gd name="T14" fmla="*/ 156 w 1936"/>
                <a:gd name="T15" fmla="*/ 1253 h 1937"/>
                <a:gd name="T16" fmla="*/ 249 w 1936"/>
                <a:gd name="T17" fmla="*/ 1442 h 1937"/>
                <a:gd name="T18" fmla="*/ 384 w 1936"/>
                <a:gd name="T19" fmla="*/ 1601 h 1937"/>
                <a:gd name="T20" fmla="*/ 554 w 1936"/>
                <a:gd name="T21" fmla="*/ 1723 h 1937"/>
                <a:gd name="T22" fmla="*/ 751 w 1936"/>
                <a:gd name="T23" fmla="*/ 1802 h 1937"/>
                <a:gd name="T24" fmla="*/ 968 w 1936"/>
                <a:gd name="T25" fmla="*/ 1829 h 1937"/>
                <a:gd name="T26" fmla="*/ 1185 w 1936"/>
                <a:gd name="T27" fmla="*/ 1802 h 1937"/>
                <a:gd name="T28" fmla="*/ 1382 w 1936"/>
                <a:gd name="T29" fmla="*/ 1723 h 1937"/>
                <a:gd name="T30" fmla="*/ 1552 w 1936"/>
                <a:gd name="T31" fmla="*/ 1601 h 1937"/>
                <a:gd name="T32" fmla="*/ 1686 w 1936"/>
                <a:gd name="T33" fmla="*/ 1442 h 1937"/>
                <a:gd name="T34" fmla="*/ 1780 w 1936"/>
                <a:gd name="T35" fmla="*/ 1253 h 1937"/>
                <a:gd name="T36" fmla="*/ 1826 w 1936"/>
                <a:gd name="T37" fmla="*/ 1042 h 1937"/>
                <a:gd name="T38" fmla="*/ 1817 w 1936"/>
                <a:gd name="T39" fmla="*/ 822 h 1937"/>
                <a:gd name="T40" fmla="*/ 1754 w 1936"/>
                <a:gd name="T41" fmla="*/ 617 h 1937"/>
                <a:gd name="T42" fmla="*/ 1646 w 1936"/>
                <a:gd name="T43" fmla="*/ 438 h 1937"/>
                <a:gd name="T44" fmla="*/ 1499 w 1936"/>
                <a:gd name="T45" fmla="*/ 290 h 1937"/>
                <a:gd name="T46" fmla="*/ 1319 w 1936"/>
                <a:gd name="T47" fmla="*/ 182 h 1937"/>
                <a:gd name="T48" fmla="*/ 1114 w 1936"/>
                <a:gd name="T49" fmla="*/ 120 h 1937"/>
                <a:gd name="T50" fmla="*/ 968 w 1936"/>
                <a:gd name="T51" fmla="*/ 0 h 1937"/>
                <a:gd name="T52" fmla="*/ 1200 w 1936"/>
                <a:gd name="T53" fmla="*/ 28 h 1937"/>
                <a:gd name="T54" fmla="*/ 1412 w 1936"/>
                <a:gd name="T55" fmla="*/ 108 h 1937"/>
                <a:gd name="T56" fmla="*/ 1598 w 1936"/>
                <a:gd name="T57" fmla="*/ 233 h 1937"/>
                <a:gd name="T58" fmla="*/ 1750 w 1936"/>
                <a:gd name="T59" fmla="*/ 396 h 1937"/>
                <a:gd name="T60" fmla="*/ 1860 w 1936"/>
                <a:gd name="T61" fmla="*/ 591 h 1937"/>
                <a:gd name="T62" fmla="*/ 1923 w 1936"/>
                <a:gd name="T63" fmla="*/ 812 h 1937"/>
                <a:gd name="T64" fmla="*/ 1933 w 1936"/>
                <a:gd name="T65" fmla="*/ 1047 h 1937"/>
                <a:gd name="T66" fmla="*/ 1886 w 1936"/>
                <a:gd name="T67" fmla="*/ 1274 h 1937"/>
                <a:gd name="T68" fmla="*/ 1791 w 1936"/>
                <a:gd name="T69" fmla="*/ 1478 h 1937"/>
                <a:gd name="T70" fmla="*/ 1653 w 1936"/>
                <a:gd name="T71" fmla="*/ 1653 h 1937"/>
                <a:gd name="T72" fmla="*/ 1477 w 1936"/>
                <a:gd name="T73" fmla="*/ 1792 h 1937"/>
                <a:gd name="T74" fmla="*/ 1273 w 1936"/>
                <a:gd name="T75" fmla="*/ 1888 h 1937"/>
                <a:gd name="T76" fmla="*/ 1047 w 1936"/>
                <a:gd name="T77" fmla="*/ 1934 h 1937"/>
                <a:gd name="T78" fmla="*/ 811 w 1936"/>
                <a:gd name="T79" fmla="*/ 1924 h 1937"/>
                <a:gd name="T80" fmla="*/ 591 w 1936"/>
                <a:gd name="T81" fmla="*/ 1860 h 1937"/>
                <a:gd name="T82" fmla="*/ 396 w 1936"/>
                <a:gd name="T83" fmla="*/ 1750 h 1937"/>
                <a:gd name="T84" fmla="*/ 233 w 1936"/>
                <a:gd name="T85" fmla="*/ 1598 h 1937"/>
                <a:gd name="T86" fmla="*/ 108 w 1936"/>
                <a:gd name="T87" fmla="*/ 1413 h 1937"/>
                <a:gd name="T88" fmla="*/ 28 w 1936"/>
                <a:gd name="T89" fmla="*/ 1200 h 1937"/>
                <a:gd name="T90" fmla="*/ 0 w 1936"/>
                <a:gd name="T91" fmla="*/ 969 h 1937"/>
                <a:gd name="T92" fmla="*/ 28 w 1936"/>
                <a:gd name="T93" fmla="*/ 736 h 1937"/>
                <a:gd name="T94" fmla="*/ 108 w 1936"/>
                <a:gd name="T95" fmla="*/ 524 h 1937"/>
                <a:gd name="T96" fmla="*/ 233 w 1936"/>
                <a:gd name="T97" fmla="*/ 338 h 1937"/>
                <a:gd name="T98" fmla="*/ 396 w 1936"/>
                <a:gd name="T99" fmla="*/ 187 h 1937"/>
                <a:gd name="T100" fmla="*/ 591 w 1936"/>
                <a:gd name="T101" fmla="*/ 76 h 1937"/>
                <a:gd name="T102" fmla="*/ 811 w 1936"/>
                <a:gd name="T103" fmla="*/ 13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6" h="1937">
                  <a:moveTo>
                    <a:pt x="968" y="107"/>
                  </a:moveTo>
                  <a:lnTo>
                    <a:pt x="894" y="110"/>
                  </a:lnTo>
                  <a:lnTo>
                    <a:pt x="822" y="120"/>
                  </a:lnTo>
                  <a:lnTo>
                    <a:pt x="751" y="135"/>
                  </a:lnTo>
                  <a:lnTo>
                    <a:pt x="683" y="156"/>
                  </a:lnTo>
                  <a:lnTo>
                    <a:pt x="617" y="182"/>
                  </a:lnTo>
                  <a:lnTo>
                    <a:pt x="554" y="213"/>
                  </a:lnTo>
                  <a:lnTo>
                    <a:pt x="494" y="250"/>
                  </a:lnTo>
                  <a:lnTo>
                    <a:pt x="437" y="290"/>
                  </a:lnTo>
                  <a:lnTo>
                    <a:pt x="384" y="335"/>
                  </a:lnTo>
                  <a:lnTo>
                    <a:pt x="335" y="385"/>
                  </a:lnTo>
                  <a:lnTo>
                    <a:pt x="290" y="438"/>
                  </a:lnTo>
                  <a:lnTo>
                    <a:pt x="249" y="494"/>
                  </a:lnTo>
                  <a:lnTo>
                    <a:pt x="213" y="554"/>
                  </a:lnTo>
                  <a:lnTo>
                    <a:pt x="182" y="617"/>
                  </a:lnTo>
                  <a:lnTo>
                    <a:pt x="156" y="683"/>
                  </a:lnTo>
                  <a:lnTo>
                    <a:pt x="134" y="751"/>
                  </a:lnTo>
                  <a:lnTo>
                    <a:pt x="120" y="822"/>
                  </a:lnTo>
                  <a:lnTo>
                    <a:pt x="110" y="894"/>
                  </a:lnTo>
                  <a:lnTo>
                    <a:pt x="107" y="969"/>
                  </a:lnTo>
                  <a:lnTo>
                    <a:pt x="110" y="1042"/>
                  </a:lnTo>
                  <a:lnTo>
                    <a:pt x="120" y="1114"/>
                  </a:lnTo>
                  <a:lnTo>
                    <a:pt x="134" y="1185"/>
                  </a:lnTo>
                  <a:lnTo>
                    <a:pt x="156" y="1253"/>
                  </a:lnTo>
                  <a:lnTo>
                    <a:pt x="182" y="1319"/>
                  </a:lnTo>
                  <a:lnTo>
                    <a:pt x="213" y="1382"/>
                  </a:lnTo>
                  <a:lnTo>
                    <a:pt x="249" y="1442"/>
                  </a:lnTo>
                  <a:lnTo>
                    <a:pt x="290" y="1499"/>
                  </a:lnTo>
                  <a:lnTo>
                    <a:pt x="335" y="1552"/>
                  </a:lnTo>
                  <a:lnTo>
                    <a:pt x="384" y="1601"/>
                  </a:lnTo>
                  <a:lnTo>
                    <a:pt x="437" y="1646"/>
                  </a:lnTo>
                  <a:lnTo>
                    <a:pt x="494" y="1687"/>
                  </a:lnTo>
                  <a:lnTo>
                    <a:pt x="554" y="1723"/>
                  </a:lnTo>
                  <a:lnTo>
                    <a:pt x="617" y="1755"/>
                  </a:lnTo>
                  <a:lnTo>
                    <a:pt x="683" y="1781"/>
                  </a:lnTo>
                  <a:lnTo>
                    <a:pt x="751" y="1802"/>
                  </a:lnTo>
                  <a:lnTo>
                    <a:pt x="822" y="1817"/>
                  </a:lnTo>
                  <a:lnTo>
                    <a:pt x="894" y="1826"/>
                  </a:lnTo>
                  <a:lnTo>
                    <a:pt x="968" y="1829"/>
                  </a:lnTo>
                  <a:lnTo>
                    <a:pt x="1042" y="1826"/>
                  </a:lnTo>
                  <a:lnTo>
                    <a:pt x="1114" y="1817"/>
                  </a:lnTo>
                  <a:lnTo>
                    <a:pt x="1185" y="1802"/>
                  </a:lnTo>
                  <a:lnTo>
                    <a:pt x="1253" y="1781"/>
                  </a:lnTo>
                  <a:lnTo>
                    <a:pt x="1319" y="1755"/>
                  </a:lnTo>
                  <a:lnTo>
                    <a:pt x="1382" y="1723"/>
                  </a:lnTo>
                  <a:lnTo>
                    <a:pt x="1442" y="1687"/>
                  </a:lnTo>
                  <a:lnTo>
                    <a:pt x="1499" y="1646"/>
                  </a:lnTo>
                  <a:lnTo>
                    <a:pt x="1552" y="1601"/>
                  </a:lnTo>
                  <a:lnTo>
                    <a:pt x="1601" y="1552"/>
                  </a:lnTo>
                  <a:lnTo>
                    <a:pt x="1646" y="1499"/>
                  </a:lnTo>
                  <a:lnTo>
                    <a:pt x="1686" y="1442"/>
                  </a:lnTo>
                  <a:lnTo>
                    <a:pt x="1723" y="1382"/>
                  </a:lnTo>
                  <a:lnTo>
                    <a:pt x="1754" y="1319"/>
                  </a:lnTo>
                  <a:lnTo>
                    <a:pt x="1780" y="1253"/>
                  </a:lnTo>
                  <a:lnTo>
                    <a:pt x="1802" y="1185"/>
                  </a:lnTo>
                  <a:lnTo>
                    <a:pt x="1817" y="1114"/>
                  </a:lnTo>
                  <a:lnTo>
                    <a:pt x="1826" y="1042"/>
                  </a:lnTo>
                  <a:lnTo>
                    <a:pt x="1829" y="969"/>
                  </a:lnTo>
                  <a:lnTo>
                    <a:pt x="1826" y="894"/>
                  </a:lnTo>
                  <a:lnTo>
                    <a:pt x="1817" y="822"/>
                  </a:lnTo>
                  <a:lnTo>
                    <a:pt x="1802" y="751"/>
                  </a:lnTo>
                  <a:lnTo>
                    <a:pt x="1780" y="683"/>
                  </a:lnTo>
                  <a:lnTo>
                    <a:pt x="1754" y="617"/>
                  </a:lnTo>
                  <a:lnTo>
                    <a:pt x="1723" y="554"/>
                  </a:lnTo>
                  <a:lnTo>
                    <a:pt x="1686" y="494"/>
                  </a:lnTo>
                  <a:lnTo>
                    <a:pt x="1646" y="438"/>
                  </a:lnTo>
                  <a:lnTo>
                    <a:pt x="1601" y="385"/>
                  </a:lnTo>
                  <a:lnTo>
                    <a:pt x="1552" y="335"/>
                  </a:lnTo>
                  <a:lnTo>
                    <a:pt x="1499" y="290"/>
                  </a:lnTo>
                  <a:lnTo>
                    <a:pt x="1442" y="250"/>
                  </a:lnTo>
                  <a:lnTo>
                    <a:pt x="1382" y="213"/>
                  </a:lnTo>
                  <a:lnTo>
                    <a:pt x="1319" y="182"/>
                  </a:lnTo>
                  <a:lnTo>
                    <a:pt x="1253" y="156"/>
                  </a:lnTo>
                  <a:lnTo>
                    <a:pt x="1185" y="135"/>
                  </a:lnTo>
                  <a:lnTo>
                    <a:pt x="1114" y="120"/>
                  </a:lnTo>
                  <a:lnTo>
                    <a:pt x="1042" y="110"/>
                  </a:lnTo>
                  <a:lnTo>
                    <a:pt x="968" y="107"/>
                  </a:lnTo>
                  <a:close/>
                  <a:moveTo>
                    <a:pt x="968" y="0"/>
                  </a:moveTo>
                  <a:lnTo>
                    <a:pt x="1047" y="3"/>
                  </a:lnTo>
                  <a:lnTo>
                    <a:pt x="1125" y="13"/>
                  </a:lnTo>
                  <a:lnTo>
                    <a:pt x="1200" y="28"/>
                  </a:lnTo>
                  <a:lnTo>
                    <a:pt x="1273" y="50"/>
                  </a:lnTo>
                  <a:lnTo>
                    <a:pt x="1345" y="76"/>
                  </a:lnTo>
                  <a:lnTo>
                    <a:pt x="1412" y="108"/>
                  </a:lnTo>
                  <a:lnTo>
                    <a:pt x="1477" y="145"/>
                  </a:lnTo>
                  <a:lnTo>
                    <a:pt x="1540" y="187"/>
                  </a:lnTo>
                  <a:lnTo>
                    <a:pt x="1598" y="233"/>
                  </a:lnTo>
                  <a:lnTo>
                    <a:pt x="1653" y="284"/>
                  </a:lnTo>
                  <a:lnTo>
                    <a:pt x="1703" y="338"/>
                  </a:lnTo>
                  <a:lnTo>
                    <a:pt x="1750" y="396"/>
                  </a:lnTo>
                  <a:lnTo>
                    <a:pt x="1791" y="459"/>
                  </a:lnTo>
                  <a:lnTo>
                    <a:pt x="1828" y="524"/>
                  </a:lnTo>
                  <a:lnTo>
                    <a:pt x="1860" y="591"/>
                  </a:lnTo>
                  <a:lnTo>
                    <a:pt x="1886" y="663"/>
                  </a:lnTo>
                  <a:lnTo>
                    <a:pt x="1908" y="736"/>
                  </a:lnTo>
                  <a:lnTo>
                    <a:pt x="1923" y="812"/>
                  </a:lnTo>
                  <a:lnTo>
                    <a:pt x="1933" y="889"/>
                  </a:lnTo>
                  <a:lnTo>
                    <a:pt x="1936" y="969"/>
                  </a:lnTo>
                  <a:lnTo>
                    <a:pt x="1933" y="1047"/>
                  </a:lnTo>
                  <a:lnTo>
                    <a:pt x="1923" y="1125"/>
                  </a:lnTo>
                  <a:lnTo>
                    <a:pt x="1908" y="1200"/>
                  </a:lnTo>
                  <a:lnTo>
                    <a:pt x="1886" y="1274"/>
                  </a:lnTo>
                  <a:lnTo>
                    <a:pt x="1860" y="1345"/>
                  </a:lnTo>
                  <a:lnTo>
                    <a:pt x="1828" y="1413"/>
                  </a:lnTo>
                  <a:lnTo>
                    <a:pt x="1791" y="1478"/>
                  </a:lnTo>
                  <a:lnTo>
                    <a:pt x="1750" y="1540"/>
                  </a:lnTo>
                  <a:lnTo>
                    <a:pt x="1703" y="1598"/>
                  </a:lnTo>
                  <a:lnTo>
                    <a:pt x="1653" y="1653"/>
                  </a:lnTo>
                  <a:lnTo>
                    <a:pt x="1598" y="1703"/>
                  </a:lnTo>
                  <a:lnTo>
                    <a:pt x="1540" y="1750"/>
                  </a:lnTo>
                  <a:lnTo>
                    <a:pt x="1477" y="1792"/>
                  </a:lnTo>
                  <a:lnTo>
                    <a:pt x="1412" y="1828"/>
                  </a:lnTo>
                  <a:lnTo>
                    <a:pt x="1345" y="1860"/>
                  </a:lnTo>
                  <a:lnTo>
                    <a:pt x="1273" y="1888"/>
                  </a:lnTo>
                  <a:lnTo>
                    <a:pt x="1200" y="1908"/>
                  </a:lnTo>
                  <a:lnTo>
                    <a:pt x="1125" y="1924"/>
                  </a:lnTo>
                  <a:lnTo>
                    <a:pt x="1047" y="1934"/>
                  </a:lnTo>
                  <a:lnTo>
                    <a:pt x="968" y="1937"/>
                  </a:lnTo>
                  <a:lnTo>
                    <a:pt x="889" y="1934"/>
                  </a:lnTo>
                  <a:lnTo>
                    <a:pt x="811" y="1924"/>
                  </a:lnTo>
                  <a:lnTo>
                    <a:pt x="736" y="1908"/>
                  </a:lnTo>
                  <a:lnTo>
                    <a:pt x="663" y="1888"/>
                  </a:lnTo>
                  <a:lnTo>
                    <a:pt x="591" y="1860"/>
                  </a:lnTo>
                  <a:lnTo>
                    <a:pt x="524" y="1828"/>
                  </a:lnTo>
                  <a:lnTo>
                    <a:pt x="459" y="1792"/>
                  </a:lnTo>
                  <a:lnTo>
                    <a:pt x="396" y="1750"/>
                  </a:lnTo>
                  <a:lnTo>
                    <a:pt x="338" y="1703"/>
                  </a:lnTo>
                  <a:lnTo>
                    <a:pt x="284" y="1653"/>
                  </a:lnTo>
                  <a:lnTo>
                    <a:pt x="233" y="1598"/>
                  </a:lnTo>
                  <a:lnTo>
                    <a:pt x="187" y="1540"/>
                  </a:lnTo>
                  <a:lnTo>
                    <a:pt x="145" y="1478"/>
                  </a:lnTo>
                  <a:lnTo>
                    <a:pt x="108" y="1413"/>
                  </a:lnTo>
                  <a:lnTo>
                    <a:pt x="76" y="1345"/>
                  </a:lnTo>
                  <a:lnTo>
                    <a:pt x="50" y="1274"/>
                  </a:lnTo>
                  <a:lnTo>
                    <a:pt x="28" y="1200"/>
                  </a:lnTo>
                  <a:lnTo>
                    <a:pt x="13" y="1125"/>
                  </a:lnTo>
                  <a:lnTo>
                    <a:pt x="3" y="1047"/>
                  </a:lnTo>
                  <a:lnTo>
                    <a:pt x="0" y="969"/>
                  </a:lnTo>
                  <a:lnTo>
                    <a:pt x="3" y="889"/>
                  </a:lnTo>
                  <a:lnTo>
                    <a:pt x="13" y="812"/>
                  </a:lnTo>
                  <a:lnTo>
                    <a:pt x="28" y="736"/>
                  </a:lnTo>
                  <a:lnTo>
                    <a:pt x="50" y="663"/>
                  </a:lnTo>
                  <a:lnTo>
                    <a:pt x="76" y="591"/>
                  </a:lnTo>
                  <a:lnTo>
                    <a:pt x="108" y="524"/>
                  </a:lnTo>
                  <a:lnTo>
                    <a:pt x="145" y="459"/>
                  </a:lnTo>
                  <a:lnTo>
                    <a:pt x="187" y="396"/>
                  </a:lnTo>
                  <a:lnTo>
                    <a:pt x="233" y="338"/>
                  </a:lnTo>
                  <a:lnTo>
                    <a:pt x="284" y="284"/>
                  </a:lnTo>
                  <a:lnTo>
                    <a:pt x="338" y="233"/>
                  </a:lnTo>
                  <a:lnTo>
                    <a:pt x="396" y="187"/>
                  </a:lnTo>
                  <a:lnTo>
                    <a:pt x="459" y="145"/>
                  </a:lnTo>
                  <a:lnTo>
                    <a:pt x="524" y="108"/>
                  </a:lnTo>
                  <a:lnTo>
                    <a:pt x="591" y="76"/>
                  </a:lnTo>
                  <a:lnTo>
                    <a:pt x="663" y="50"/>
                  </a:lnTo>
                  <a:lnTo>
                    <a:pt x="736" y="28"/>
                  </a:lnTo>
                  <a:lnTo>
                    <a:pt x="811" y="13"/>
                  </a:lnTo>
                  <a:lnTo>
                    <a:pt x="889" y="3"/>
                  </a:lnTo>
                  <a:lnTo>
                    <a:pt x="9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10004235" y="2733675"/>
            <a:ext cx="593725" cy="465138"/>
            <a:chOff x="9986963" y="2733675"/>
            <a:chExt cx="593725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109"/>
            <p:cNvSpPr>
              <a:spLocks noEditPoints="1"/>
            </p:cNvSpPr>
            <p:nvPr/>
          </p:nvSpPr>
          <p:spPr bwMode="auto">
            <a:xfrm>
              <a:off x="9986963" y="2733675"/>
              <a:ext cx="593725" cy="465138"/>
            </a:xfrm>
            <a:custGeom>
              <a:avLst/>
              <a:gdLst>
                <a:gd name="T0" fmla="*/ 320 w 3366"/>
                <a:gd name="T1" fmla="*/ 1874 h 2636"/>
                <a:gd name="T2" fmla="*/ 186 w 3366"/>
                <a:gd name="T3" fmla="*/ 1971 h 2636"/>
                <a:gd name="T4" fmla="*/ 112 w 3366"/>
                <a:gd name="T5" fmla="*/ 2122 h 2636"/>
                <a:gd name="T6" fmla="*/ 105 w 3366"/>
                <a:gd name="T7" fmla="*/ 2190 h 2636"/>
                <a:gd name="T8" fmla="*/ 112 w 3366"/>
                <a:gd name="T9" fmla="*/ 2258 h 2636"/>
                <a:gd name="T10" fmla="*/ 133 w 3366"/>
                <a:gd name="T11" fmla="*/ 2323 h 2636"/>
                <a:gd name="T12" fmla="*/ 184 w 3366"/>
                <a:gd name="T13" fmla="*/ 2406 h 2636"/>
                <a:gd name="T14" fmla="*/ 230 w 3366"/>
                <a:gd name="T15" fmla="*/ 2453 h 2636"/>
                <a:gd name="T16" fmla="*/ 327 w 3366"/>
                <a:gd name="T17" fmla="*/ 2509 h 2636"/>
                <a:gd name="T18" fmla="*/ 487 w 3366"/>
                <a:gd name="T19" fmla="*/ 2529 h 2636"/>
                <a:gd name="T20" fmla="*/ 636 w 3366"/>
                <a:gd name="T21" fmla="*/ 2473 h 2636"/>
                <a:gd name="T22" fmla="*/ 687 w 3366"/>
                <a:gd name="T23" fmla="*/ 2431 h 2636"/>
                <a:gd name="T24" fmla="*/ 729 w 3366"/>
                <a:gd name="T25" fmla="*/ 2381 h 2636"/>
                <a:gd name="T26" fmla="*/ 772 w 3366"/>
                <a:gd name="T27" fmla="*/ 2291 h 2636"/>
                <a:gd name="T28" fmla="*/ 783 w 3366"/>
                <a:gd name="T29" fmla="*/ 2242 h 2636"/>
                <a:gd name="T30" fmla="*/ 786 w 3366"/>
                <a:gd name="T31" fmla="*/ 2166 h 2636"/>
                <a:gd name="T32" fmla="*/ 753 w 3366"/>
                <a:gd name="T33" fmla="*/ 2041 h 2636"/>
                <a:gd name="T34" fmla="*/ 646 w 3366"/>
                <a:gd name="T35" fmla="*/ 1914 h 2636"/>
                <a:gd name="T36" fmla="*/ 490 w 3366"/>
                <a:gd name="T37" fmla="*/ 1851 h 2636"/>
                <a:gd name="T38" fmla="*/ 800 w 3366"/>
                <a:gd name="T39" fmla="*/ 174 h 2636"/>
                <a:gd name="T40" fmla="*/ 881 w 3366"/>
                <a:gd name="T41" fmla="*/ 347 h 2636"/>
                <a:gd name="T42" fmla="*/ 891 w 3366"/>
                <a:gd name="T43" fmla="*/ 2170 h 2636"/>
                <a:gd name="T44" fmla="*/ 893 w 3366"/>
                <a:gd name="T45" fmla="*/ 2172 h 2636"/>
                <a:gd name="T46" fmla="*/ 887 w 3366"/>
                <a:gd name="T47" fmla="*/ 2257 h 2636"/>
                <a:gd name="T48" fmla="*/ 858 w 3366"/>
                <a:gd name="T49" fmla="*/ 2364 h 2636"/>
                <a:gd name="T50" fmla="*/ 816 w 3366"/>
                <a:gd name="T51" fmla="*/ 2439 h 2636"/>
                <a:gd name="T52" fmla="*/ 734 w 3366"/>
                <a:gd name="T53" fmla="*/ 2531 h 2636"/>
                <a:gd name="T54" fmla="*/ 446 w 3366"/>
                <a:gd name="T55" fmla="*/ 105 h 2636"/>
                <a:gd name="T56" fmla="*/ 274 w 3366"/>
                <a:gd name="T57" fmla="*/ 152 h 2636"/>
                <a:gd name="T58" fmla="*/ 152 w 3366"/>
                <a:gd name="T59" fmla="*/ 275 h 2636"/>
                <a:gd name="T60" fmla="*/ 105 w 3366"/>
                <a:gd name="T61" fmla="*/ 446 h 2636"/>
                <a:gd name="T62" fmla="*/ 213 w 3366"/>
                <a:gd name="T63" fmla="*/ 1809 h 2636"/>
                <a:gd name="T64" fmla="*/ 396 w 3366"/>
                <a:gd name="T65" fmla="*/ 1746 h 2636"/>
                <a:gd name="T66" fmla="*/ 592 w 3366"/>
                <a:gd name="T67" fmla="*/ 1769 h 2636"/>
                <a:gd name="T68" fmla="*/ 755 w 3366"/>
                <a:gd name="T69" fmla="*/ 1868 h 2636"/>
                <a:gd name="T70" fmla="*/ 775 w 3366"/>
                <a:gd name="T71" fmla="*/ 356 h 2636"/>
                <a:gd name="T72" fmla="*/ 687 w 3366"/>
                <a:gd name="T73" fmla="*/ 205 h 2636"/>
                <a:gd name="T74" fmla="*/ 537 w 3366"/>
                <a:gd name="T75" fmla="*/ 117 h 2636"/>
                <a:gd name="T76" fmla="*/ 3313 w 3366"/>
                <a:gd name="T77" fmla="*/ 0 h 2636"/>
                <a:gd name="T78" fmla="*/ 3363 w 3366"/>
                <a:gd name="T79" fmla="*/ 36 h 2636"/>
                <a:gd name="T80" fmla="*/ 3356 w 3366"/>
                <a:gd name="T81" fmla="*/ 2615 h 2636"/>
                <a:gd name="T82" fmla="*/ 446 w 3366"/>
                <a:gd name="T83" fmla="*/ 2636 h 2636"/>
                <a:gd name="T84" fmla="*/ 274 w 3366"/>
                <a:gd name="T85" fmla="*/ 2602 h 2636"/>
                <a:gd name="T86" fmla="*/ 162 w 3366"/>
                <a:gd name="T87" fmla="*/ 2534 h 2636"/>
                <a:gd name="T88" fmla="*/ 102 w 3366"/>
                <a:gd name="T89" fmla="*/ 2474 h 2636"/>
                <a:gd name="T90" fmla="*/ 35 w 3366"/>
                <a:gd name="T91" fmla="*/ 2364 h 2636"/>
                <a:gd name="T92" fmla="*/ 9 w 3366"/>
                <a:gd name="T93" fmla="*/ 2280 h 2636"/>
                <a:gd name="T94" fmla="*/ 0 w 3366"/>
                <a:gd name="T95" fmla="*/ 2190 h 2636"/>
                <a:gd name="T96" fmla="*/ 0 w 3366"/>
                <a:gd name="T97" fmla="*/ 2172 h 2636"/>
                <a:gd name="T98" fmla="*/ 0 w 3366"/>
                <a:gd name="T99" fmla="*/ 446 h 2636"/>
                <a:gd name="T100" fmla="*/ 46 w 3366"/>
                <a:gd name="T101" fmla="*/ 250 h 2636"/>
                <a:gd name="T102" fmla="*/ 167 w 3366"/>
                <a:gd name="T103" fmla="*/ 98 h 2636"/>
                <a:gd name="T104" fmla="*/ 344 w 3366"/>
                <a:gd name="T105" fmla="*/ 1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6" h="2636">
                  <a:moveTo>
                    <a:pt x="446" y="1849"/>
                  </a:moveTo>
                  <a:lnTo>
                    <a:pt x="402" y="1851"/>
                  </a:lnTo>
                  <a:lnTo>
                    <a:pt x="360" y="1860"/>
                  </a:lnTo>
                  <a:lnTo>
                    <a:pt x="320" y="1874"/>
                  </a:lnTo>
                  <a:lnTo>
                    <a:pt x="282" y="1891"/>
                  </a:lnTo>
                  <a:lnTo>
                    <a:pt x="247" y="1914"/>
                  </a:lnTo>
                  <a:lnTo>
                    <a:pt x="214" y="1941"/>
                  </a:lnTo>
                  <a:lnTo>
                    <a:pt x="186" y="1971"/>
                  </a:lnTo>
                  <a:lnTo>
                    <a:pt x="160" y="2004"/>
                  </a:lnTo>
                  <a:lnTo>
                    <a:pt x="140" y="2041"/>
                  </a:lnTo>
                  <a:lnTo>
                    <a:pt x="123" y="2081"/>
                  </a:lnTo>
                  <a:lnTo>
                    <a:pt x="112" y="2122"/>
                  </a:lnTo>
                  <a:lnTo>
                    <a:pt x="106" y="2166"/>
                  </a:lnTo>
                  <a:lnTo>
                    <a:pt x="106" y="2166"/>
                  </a:lnTo>
                  <a:lnTo>
                    <a:pt x="106" y="2177"/>
                  </a:lnTo>
                  <a:lnTo>
                    <a:pt x="105" y="2190"/>
                  </a:lnTo>
                  <a:lnTo>
                    <a:pt x="106" y="2207"/>
                  </a:lnTo>
                  <a:lnTo>
                    <a:pt x="109" y="2242"/>
                  </a:lnTo>
                  <a:lnTo>
                    <a:pt x="109" y="2242"/>
                  </a:lnTo>
                  <a:lnTo>
                    <a:pt x="112" y="2258"/>
                  </a:lnTo>
                  <a:lnTo>
                    <a:pt x="112" y="2258"/>
                  </a:lnTo>
                  <a:lnTo>
                    <a:pt x="120" y="2291"/>
                  </a:lnTo>
                  <a:lnTo>
                    <a:pt x="133" y="2323"/>
                  </a:lnTo>
                  <a:lnTo>
                    <a:pt x="133" y="2323"/>
                  </a:lnTo>
                  <a:lnTo>
                    <a:pt x="147" y="2352"/>
                  </a:lnTo>
                  <a:lnTo>
                    <a:pt x="163" y="2381"/>
                  </a:lnTo>
                  <a:lnTo>
                    <a:pt x="163" y="2381"/>
                  </a:lnTo>
                  <a:lnTo>
                    <a:pt x="184" y="2406"/>
                  </a:lnTo>
                  <a:lnTo>
                    <a:pt x="184" y="2406"/>
                  </a:lnTo>
                  <a:lnTo>
                    <a:pt x="205" y="2431"/>
                  </a:lnTo>
                  <a:lnTo>
                    <a:pt x="230" y="2453"/>
                  </a:lnTo>
                  <a:lnTo>
                    <a:pt x="230" y="2453"/>
                  </a:lnTo>
                  <a:lnTo>
                    <a:pt x="256" y="2473"/>
                  </a:lnTo>
                  <a:lnTo>
                    <a:pt x="256" y="2473"/>
                  </a:lnTo>
                  <a:lnTo>
                    <a:pt x="291" y="2493"/>
                  </a:lnTo>
                  <a:lnTo>
                    <a:pt x="327" y="2509"/>
                  </a:lnTo>
                  <a:lnTo>
                    <a:pt x="366" y="2522"/>
                  </a:lnTo>
                  <a:lnTo>
                    <a:pt x="406" y="2529"/>
                  </a:lnTo>
                  <a:lnTo>
                    <a:pt x="446" y="2531"/>
                  </a:lnTo>
                  <a:lnTo>
                    <a:pt x="487" y="2529"/>
                  </a:lnTo>
                  <a:lnTo>
                    <a:pt x="526" y="2522"/>
                  </a:lnTo>
                  <a:lnTo>
                    <a:pt x="565" y="2509"/>
                  </a:lnTo>
                  <a:lnTo>
                    <a:pt x="602" y="2493"/>
                  </a:lnTo>
                  <a:lnTo>
                    <a:pt x="636" y="2473"/>
                  </a:lnTo>
                  <a:lnTo>
                    <a:pt x="636" y="2473"/>
                  </a:lnTo>
                  <a:lnTo>
                    <a:pt x="663" y="2453"/>
                  </a:lnTo>
                  <a:lnTo>
                    <a:pt x="663" y="2453"/>
                  </a:lnTo>
                  <a:lnTo>
                    <a:pt x="687" y="2431"/>
                  </a:lnTo>
                  <a:lnTo>
                    <a:pt x="709" y="2406"/>
                  </a:lnTo>
                  <a:lnTo>
                    <a:pt x="709" y="2406"/>
                  </a:lnTo>
                  <a:lnTo>
                    <a:pt x="729" y="2381"/>
                  </a:lnTo>
                  <a:lnTo>
                    <a:pt x="729" y="2381"/>
                  </a:lnTo>
                  <a:lnTo>
                    <a:pt x="746" y="2352"/>
                  </a:lnTo>
                  <a:lnTo>
                    <a:pt x="760" y="2323"/>
                  </a:lnTo>
                  <a:lnTo>
                    <a:pt x="760" y="2323"/>
                  </a:lnTo>
                  <a:lnTo>
                    <a:pt x="772" y="2291"/>
                  </a:lnTo>
                  <a:lnTo>
                    <a:pt x="780" y="2258"/>
                  </a:lnTo>
                  <a:lnTo>
                    <a:pt x="780" y="2258"/>
                  </a:lnTo>
                  <a:lnTo>
                    <a:pt x="783" y="2242"/>
                  </a:lnTo>
                  <a:lnTo>
                    <a:pt x="783" y="2242"/>
                  </a:lnTo>
                  <a:lnTo>
                    <a:pt x="786" y="2207"/>
                  </a:lnTo>
                  <a:lnTo>
                    <a:pt x="787" y="2190"/>
                  </a:lnTo>
                  <a:lnTo>
                    <a:pt x="786" y="2177"/>
                  </a:lnTo>
                  <a:lnTo>
                    <a:pt x="786" y="2166"/>
                  </a:lnTo>
                  <a:lnTo>
                    <a:pt x="786" y="2166"/>
                  </a:lnTo>
                  <a:lnTo>
                    <a:pt x="780" y="2122"/>
                  </a:lnTo>
                  <a:lnTo>
                    <a:pt x="769" y="2081"/>
                  </a:lnTo>
                  <a:lnTo>
                    <a:pt x="753" y="2041"/>
                  </a:lnTo>
                  <a:lnTo>
                    <a:pt x="732" y="2004"/>
                  </a:lnTo>
                  <a:lnTo>
                    <a:pt x="707" y="1971"/>
                  </a:lnTo>
                  <a:lnTo>
                    <a:pt x="678" y="1941"/>
                  </a:lnTo>
                  <a:lnTo>
                    <a:pt x="646" y="1914"/>
                  </a:lnTo>
                  <a:lnTo>
                    <a:pt x="611" y="1891"/>
                  </a:lnTo>
                  <a:lnTo>
                    <a:pt x="572" y="1874"/>
                  </a:lnTo>
                  <a:lnTo>
                    <a:pt x="532" y="1860"/>
                  </a:lnTo>
                  <a:lnTo>
                    <a:pt x="490" y="1851"/>
                  </a:lnTo>
                  <a:lnTo>
                    <a:pt x="446" y="1849"/>
                  </a:lnTo>
                  <a:close/>
                  <a:moveTo>
                    <a:pt x="733" y="105"/>
                  </a:moveTo>
                  <a:lnTo>
                    <a:pt x="768" y="138"/>
                  </a:lnTo>
                  <a:lnTo>
                    <a:pt x="800" y="174"/>
                  </a:lnTo>
                  <a:lnTo>
                    <a:pt x="826" y="213"/>
                  </a:lnTo>
                  <a:lnTo>
                    <a:pt x="850" y="255"/>
                  </a:lnTo>
                  <a:lnTo>
                    <a:pt x="868" y="300"/>
                  </a:lnTo>
                  <a:lnTo>
                    <a:pt x="881" y="347"/>
                  </a:lnTo>
                  <a:lnTo>
                    <a:pt x="889" y="396"/>
                  </a:lnTo>
                  <a:lnTo>
                    <a:pt x="893" y="446"/>
                  </a:lnTo>
                  <a:lnTo>
                    <a:pt x="893" y="2161"/>
                  </a:lnTo>
                  <a:lnTo>
                    <a:pt x="891" y="2170"/>
                  </a:lnTo>
                  <a:lnTo>
                    <a:pt x="893" y="2172"/>
                  </a:lnTo>
                  <a:lnTo>
                    <a:pt x="893" y="2172"/>
                  </a:lnTo>
                  <a:lnTo>
                    <a:pt x="893" y="2172"/>
                  </a:lnTo>
                  <a:lnTo>
                    <a:pt x="893" y="2172"/>
                  </a:lnTo>
                  <a:lnTo>
                    <a:pt x="893" y="2190"/>
                  </a:lnTo>
                  <a:lnTo>
                    <a:pt x="891" y="2212"/>
                  </a:lnTo>
                  <a:lnTo>
                    <a:pt x="887" y="2257"/>
                  </a:lnTo>
                  <a:lnTo>
                    <a:pt x="887" y="2257"/>
                  </a:lnTo>
                  <a:lnTo>
                    <a:pt x="883" y="2280"/>
                  </a:lnTo>
                  <a:lnTo>
                    <a:pt x="883" y="2280"/>
                  </a:lnTo>
                  <a:lnTo>
                    <a:pt x="872" y="2323"/>
                  </a:lnTo>
                  <a:lnTo>
                    <a:pt x="858" y="2364"/>
                  </a:lnTo>
                  <a:lnTo>
                    <a:pt x="858" y="2364"/>
                  </a:lnTo>
                  <a:lnTo>
                    <a:pt x="838" y="2402"/>
                  </a:lnTo>
                  <a:lnTo>
                    <a:pt x="816" y="2439"/>
                  </a:lnTo>
                  <a:lnTo>
                    <a:pt x="816" y="2439"/>
                  </a:lnTo>
                  <a:lnTo>
                    <a:pt x="791" y="2474"/>
                  </a:lnTo>
                  <a:lnTo>
                    <a:pt x="791" y="2474"/>
                  </a:lnTo>
                  <a:lnTo>
                    <a:pt x="764" y="2503"/>
                  </a:lnTo>
                  <a:lnTo>
                    <a:pt x="734" y="2531"/>
                  </a:lnTo>
                  <a:lnTo>
                    <a:pt x="3261" y="2531"/>
                  </a:lnTo>
                  <a:lnTo>
                    <a:pt x="3261" y="105"/>
                  </a:lnTo>
                  <a:lnTo>
                    <a:pt x="733" y="105"/>
                  </a:lnTo>
                  <a:close/>
                  <a:moveTo>
                    <a:pt x="446" y="105"/>
                  </a:moveTo>
                  <a:lnTo>
                    <a:pt x="400" y="108"/>
                  </a:lnTo>
                  <a:lnTo>
                    <a:pt x="356" y="117"/>
                  </a:lnTo>
                  <a:lnTo>
                    <a:pt x="314" y="132"/>
                  </a:lnTo>
                  <a:lnTo>
                    <a:pt x="274" y="152"/>
                  </a:lnTo>
                  <a:lnTo>
                    <a:pt x="238" y="177"/>
                  </a:lnTo>
                  <a:lnTo>
                    <a:pt x="205" y="205"/>
                  </a:lnTo>
                  <a:lnTo>
                    <a:pt x="176" y="238"/>
                  </a:lnTo>
                  <a:lnTo>
                    <a:pt x="152" y="275"/>
                  </a:lnTo>
                  <a:lnTo>
                    <a:pt x="133" y="313"/>
                  </a:lnTo>
                  <a:lnTo>
                    <a:pt x="117" y="356"/>
                  </a:lnTo>
                  <a:lnTo>
                    <a:pt x="108" y="400"/>
                  </a:lnTo>
                  <a:lnTo>
                    <a:pt x="105" y="446"/>
                  </a:lnTo>
                  <a:lnTo>
                    <a:pt x="105" y="1902"/>
                  </a:lnTo>
                  <a:lnTo>
                    <a:pt x="138" y="1868"/>
                  </a:lnTo>
                  <a:lnTo>
                    <a:pt x="174" y="1837"/>
                  </a:lnTo>
                  <a:lnTo>
                    <a:pt x="213" y="1809"/>
                  </a:lnTo>
                  <a:lnTo>
                    <a:pt x="256" y="1787"/>
                  </a:lnTo>
                  <a:lnTo>
                    <a:pt x="301" y="1769"/>
                  </a:lnTo>
                  <a:lnTo>
                    <a:pt x="347" y="1754"/>
                  </a:lnTo>
                  <a:lnTo>
                    <a:pt x="396" y="1746"/>
                  </a:lnTo>
                  <a:lnTo>
                    <a:pt x="446" y="1743"/>
                  </a:lnTo>
                  <a:lnTo>
                    <a:pt x="497" y="1746"/>
                  </a:lnTo>
                  <a:lnTo>
                    <a:pt x="545" y="1754"/>
                  </a:lnTo>
                  <a:lnTo>
                    <a:pt x="592" y="1769"/>
                  </a:lnTo>
                  <a:lnTo>
                    <a:pt x="636" y="1787"/>
                  </a:lnTo>
                  <a:lnTo>
                    <a:pt x="679" y="1809"/>
                  </a:lnTo>
                  <a:lnTo>
                    <a:pt x="718" y="1837"/>
                  </a:lnTo>
                  <a:lnTo>
                    <a:pt x="755" y="1868"/>
                  </a:lnTo>
                  <a:lnTo>
                    <a:pt x="787" y="1902"/>
                  </a:lnTo>
                  <a:lnTo>
                    <a:pt x="787" y="446"/>
                  </a:lnTo>
                  <a:lnTo>
                    <a:pt x="784" y="400"/>
                  </a:lnTo>
                  <a:lnTo>
                    <a:pt x="775" y="356"/>
                  </a:lnTo>
                  <a:lnTo>
                    <a:pt x="760" y="313"/>
                  </a:lnTo>
                  <a:lnTo>
                    <a:pt x="741" y="275"/>
                  </a:lnTo>
                  <a:lnTo>
                    <a:pt x="716" y="238"/>
                  </a:lnTo>
                  <a:lnTo>
                    <a:pt x="687" y="205"/>
                  </a:lnTo>
                  <a:lnTo>
                    <a:pt x="655" y="177"/>
                  </a:lnTo>
                  <a:lnTo>
                    <a:pt x="618" y="152"/>
                  </a:lnTo>
                  <a:lnTo>
                    <a:pt x="578" y="132"/>
                  </a:lnTo>
                  <a:lnTo>
                    <a:pt x="537" y="117"/>
                  </a:lnTo>
                  <a:lnTo>
                    <a:pt x="493" y="108"/>
                  </a:lnTo>
                  <a:lnTo>
                    <a:pt x="446" y="105"/>
                  </a:lnTo>
                  <a:close/>
                  <a:moveTo>
                    <a:pt x="446" y="0"/>
                  </a:moveTo>
                  <a:lnTo>
                    <a:pt x="3313" y="0"/>
                  </a:lnTo>
                  <a:lnTo>
                    <a:pt x="3330" y="2"/>
                  </a:lnTo>
                  <a:lnTo>
                    <a:pt x="3345" y="10"/>
                  </a:lnTo>
                  <a:lnTo>
                    <a:pt x="3356" y="21"/>
                  </a:lnTo>
                  <a:lnTo>
                    <a:pt x="3363" y="36"/>
                  </a:lnTo>
                  <a:lnTo>
                    <a:pt x="3366" y="52"/>
                  </a:lnTo>
                  <a:lnTo>
                    <a:pt x="3366" y="2584"/>
                  </a:lnTo>
                  <a:lnTo>
                    <a:pt x="3363" y="2600"/>
                  </a:lnTo>
                  <a:lnTo>
                    <a:pt x="3356" y="2615"/>
                  </a:lnTo>
                  <a:lnTo>
                    <a:pt x="3345" y="2626"/>
                  </a:lnTo>
                  <a:lnTo>
                    <a:pt x="3330" y="2634"/>
                  </a:lnTo>
                  <a:lnTo>
                    <a:pt x="3313" y="2636"/>
                  </a:lnTo>
                  <a:lnTo>
                    <a:pt x="446" y="2636"/>
                  </a:lnTo>
                  <a:lnTo>
                    <a:pt x="402" y="2634"/>
                  </a:lnTo>
                  <a:lnTo>
                    <a:pt x="358" y="2628"/>
                  </a:lnTo>
                  <a:lnTo>
                    <a:pt x="315" y="2617"/>
                  </a:lnTo>
                  <a:lnTo>
                    <a:pt x="274" y="2602"/>
                  </a:lnTo>
                  <a:lnTo>
                    <a:pt x="235" y="2583"/>
                  </a:lnTo>
                  <a:lnTo>
                    <a:pt x="197" y="2560"/>
                  </a:lnTo>
                  <a:lnTo>
                    <a:pt x="197" y="2560"/>
                  </a:lnTo>
                  <a:lnTo>
                    <a:pt x="162" y="2534"/>
                  </a:lnTo>
                  <a:lnTo>
                    <a:pt x="162" y="2534"/>
                  </a:lnTo>
                  <a:lnTo>
                    <a:pt x="131" y="2505"/>
                  </a:lnTo>
                  <a:lnTo>
                    <a:pt x="102" y="2474"/>
                  </a:lnTo>
                  <a:lnTo>
                    <a:pt x="102" y="2474"/>
                  </a:lnTo>
                  <a:lnTo>
                    <a:pt x="77" y="2439"/>
                  </a:lnTo>
                  <a:lnTo>
                    <a:pt x="77" y="2439"/>
                  </a:lnTo>
                  <a:lnTo>
                    <a:pt x="54" y="2402"/>
                  </a:lnTo>
                  <a:lnTo>
                    <a:pt x="35" y="2364"/>
                  </a:lnTo>
                  <a:lnTo>
                    <a:pt x="35" y="2364"/>
                  </a:lnTo>
                  <a:lnTo>
                    <a:pt x="20" y="2323"/>
                  </a:lnTo>
                  <a:lnTo>
                    <a:pt x="9" y="2280"/>
                  </a:lnTo>
                  <a:lnTo>
                    <a:pt x="9" y="2280"/>
                  </a:lnTo>
                  <a:lnTo>
                    <a:pt x="5" y="2257"/>
                  </a:lnTo>
                  <a:lnTo>
                    <a:pt x="5" y="2257"/>
                  </a:lnTo>
                  <a:lnTo>
                    <a:pt x="1" y="2212"/>
                  </a:lnTo>
                  <a:lnTo>
                    <a:pt x="0" y="2190"/>
                  </a:lnTo>
                  <a:lnTo>
                    <a:pt x="0" y="2172"/>
                  </a:lnTo>
                  <a:lnTo>
                    <a:pt x="0" y="2172"/>
                  </a:lnTo>
                  <a:lnTo>
                    <a:pt x="0" y="2172"/>
                  </a:lnTo>
                  <a:lnTo>
                    <a:pt x="0" y="2172"/>
                  </a:lnTo>
                  <a:lnTo>
                    <a:pt x="0" y="2172"/>
                  </a:lnTo>
                  <a:lnTo>
                    <a:pt x="1" y="2170"/>
                  </a:lnTo>
                  <a:lnTo>
                    <a:pt x="0" y="2161"/>
                  </a:lnTo>
                  <a:lnTo>
                    <a:pt x="0" y="446"/>
                  </a:lnTo>
                  <a:lnTo>
                    <a:pt x="3" y="394"/>
                  </a:lnTo>
                  <a:lnTo>
                    <a:pt x="12" y="344"/>
                  </a:lnTo>
                  <a:lnTo>
                    <a:pt x="27" y="296"/>
                  </a:lnTo>
                  <a:lnTo>
                    <a:pt x="46" y="250"/>
                  </a:lnTo>
                  <a:lnTo>
                    <a:pt x="69" y="207"/>
                  </a:lnTo>
                  <a:lnTo>
                    <a:pt x="98" y="167"/>
                  </a:lnTo>
                  <a:lnTo>
                    <a:pt x="131" y="131"/>
                  </a:lnTo>
                  <a:lnTo>
                    <a:pt x="167" y="98"/>
                  </a:lnTo>
                  <a:lnTo>
                    <a:pt x="207" y="69"/>
                  </a:lnTo>
                  <a:lnTo>
                    <a:pt x="250" y="45"/>
                  </a:lnTo>
                  <a:lnTo>
                    <a:pt x="296" y="26"/>
                  </a:lnTo>
                  <a:lnTo>
                    <a:pt x="344" y="11"/>
                  </a:lnTo>
                  <a:lnTo>
                    <a:pt x="395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10"/>
            <p:cNvSpPr>
              <a:spLocks noEditPoints="1"/>
            </p:cNvSpPr>
            <p:nvPr/>
          </p:nvSpPr>
          <p:spPr bwMode="auto">
            <a:xfrm>
              <a:off x="10026651" y="3081338"/>
              <a:ext cx="77788" cy="77788"/>
            </a:xfrm>
            <a:custGeom>
              <a:avLst/>
              <a:gdLst>
                <a:gd name="T0" fmla="*/ 195 w 443"/>
                <a:gd name="T1" fmla="*/ 108 h 442"/>
                <a:gd name="T2" fmla="*/ 149 w 443"/>
                <a:gd name="T3" fmla="*/ 130 h 442"/>
                <a:gd name="T4" fmla="*/ 118 w 443"/>
                <a:gd name="T5" fmla="*/ 170 h 442"/>
                <a:gd name="T6" fmla="*/ 106 w 443"/>
                <a:gd name="T7" fmla="*/ 221 h 442"/>
                <a:gd name="T8" fmla="*/ 118 w 443"/>
                <a:gd name="T9" fmla="*/ 272 h 442"/>
                <a:gd name="T10" fmla="*/ 149 w 443"/>
                <a:gd name="T11" fmla="*/ 311 h 442"/>
                <a:gd name="T12" fmla="*/ 195 w 443"/>
                <a:gd name="T13" fmla="*/ 333 h 442"/>
                <a:gd name="T14" fmla="*/ 249 w 443"/>
                <a:gd name="T15" fmla="*/ 333 h 442"/>
                <a:gd name="T16" fmla="*/ 295 w 443"/>
                <a:gd name="T17" fmla="*/ 311 h 442"/>
                <a:gd name="T18" fmla="*/ 327 w 443"/>
                <a:gd name="T19" fmla="*/ 272 h 442"/>
                <a:gd name="T20" fmla="*/ 338 w 443"/>
                <a:gd name="T21" fmla="*/ 221 h 442"/>
                <a:gd name="T22" fmla="*/ 327 w 443"/>
                <a:gd name="T23" fmla="*/ 170 h 442"/>
                <a:gd name="T24" fmla="*/ 295 w 443"/>
                <a:gd name="T25" fmla="*/ 130 h 442"/>
                <a:gd name="T26" fmla="*/ 249 w 443"/>
                <a:gd name="T27" fmla="*/ 108 h 442"/>
                <a:gd name="T28" fmla="*/ 222 w 443"/>
                <a:gd name="T29" fmla="*/ 0 h 442"/>
                <a:gd name="T30" fmla="*/ 292 w 443"/>
                <a:gd name="T31" fmla="*/ 11 h 442"/>
                <a:gd name="T32" fmla="*/ 353 w 443"/>
                <a:gd name="T33" fmla="*/ 42 h 442"/>
                <a:gd name="T34" fmla="*/ 401 w 443"/>
                <a:gd name="T35" fmla="*/ 90 h 442"/>
                <a:gd name="T36" fmla="*/ 432 w 443"/>
                <a:gd name="T37" fmla="*/ 151 h 442"/>
                <a:gd name="T38" fmla="*/ 443 w 443"/>
                <a:gd name="T39" fmla="*/ 221 h 442"/>
                <a:gd name="T40" fmla="*/ 432 w 443"/>
                <a:gd name="T41" fmla="*/ 290 h 442"/>
                <a:gd name="T42" fmla="*/ 401 w 443"/>
                <a:gd name="T43" fmla="*/ 352 h 442"/>
                <a:gd name="T44" fmla="*/ 353 w 443"/>
                <a:gd name="T45" fmla="*/ 400 h 442"/>
                <a:gd name="T46" fmla="*/ 292 w 443"/>
                <a:gd name="T47" fmla="*/ 431 h 442"/>
                <a:gd name="T48" fmla="*/ 222 w 443"/>
                <a:gd name="T49" fmla="*/ 442 h 442"/>
                <a:gd name="T50" fmla="*/ 152 w 443"/>
                <a:gd name="T51" fmla="*/ 431 h 442"/>
                <a:gd name="T52" fmla="*/ 91 w 443"/>
                <a:gd name="T53" fmla="*/ 400 h 442"/>
                <a:gd name="T54" fmla="*/ 43 w 443"/>
                <a:gd name="T55" fmla="*/ 352 h 442"/>
                <a:gd name="T56" fmla="*/ 13 w 443"/>
                <a:gd name="T57" fmla="*/ 290 h 442"/>
                <a:gd name="T58" fmla="*/ 0 w 443"/>
                <a:gd name="T59" fmla="*/ 221 h 442"/>
                <a:gd name="T60" fmla="*/ 13 w 443"/>
                <a:gd name="T61" fmla="*/ 151 h 442"/>
                <a:gd name="T62" fmla="*/ 43 w 443"/>
                <a:gd name="T63" fmla="*/ 90 h 442"/>
                <a:gd name="T64" fmla="*/ 91 w 443"/>
                <a:gd name="T65" fmla="*/ 42 h 442"/>
                <a:gd name="T66" fmla="*/ 152 w 443"/>
                <a:gd name="T67" fmla="*/ 11 h 442"/>
                <a:gd name="T68" fmla="*/ 222 w 443"/>
                <a:gd name="T6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2">
                  <a:moveTo>
                    <a:pt x="222" y="105"/>
                  </a:moveTo>
                  <a:lnTo>
                    <a:pt x="195" y="108"/>
                  </a:lnTo>
                  <a:lnTo>
                    <a:pt x="172" y="117"/>
                  </a:lnTo>
                  <a:lnTo>
                    <a:pt x="149" y="130"/>
                  </a:lnTo>
                  <a:lnTo>
                    <a:pt x="132" y="149"/>
                  </a:lnTo>
                  <a:lnTo>
                    <a:pt x="118" y="170"/>
                  </a:lnTo>
                  <a:lnTo>
                    <a:pt x="110" y="195"/>
                  </a:lnTo>
                  <a:lnTo>
                    <a:pt x="106" y="221"/>
                  </a:lnTo>
                  <a:lnTo>
                    <a:pt x="110" y="248"/>
                  </a:lnTo>
                  <a:lnTo>
                    <a:pt x="118" y="272"/>
                  </a:lnTo>
                  <a:lnTo>
                    <a:pt x="132" y="293"/>
                  </a:lnTo>
                  <a:lnTo>
                    <a:pt x="149" y="311"/>
                  </a:lnTo>
                  <a:lnTo>
                    <a:pt x="172" y="325"/>
                  </a:lnTo>
                  <a:lnTo>
                    <a:pt x="195" y="333"/>
                  </a:lnTo>
                  <a:lnTo>
                    <a:pt x="222" y="336"/>
                  </a:lnTo>
                  <a:lnTo>
                    <a:pt x="249" y="333"/>
                  </a:lnTo>
                  <a:lnTo>
                    <a:pt x="273" y="325"/>
                  </a:lnTo>
                  <a:lnTo>
                    <a:pt x="295" y="311"/>
                  </a:lnTo>
                  <a:lnTo>
                    <a:pt x="313" y="293"/>
                  </a:lnTo>
                  <a:lnTo>
                    <a:pt x="327" y="272"/>
                  </a:lnTo>
                  <a:lnTo>
                    <a:pt x="335" y="248"/>
                  </a:lnTo>
                  <a:lnTo>
                    <a:pt x="338" y="221"/>
                  </a:lnTo>
                  <a:lnTo>
                    <a:pt x="335" y="195"/>
                  </a:lnTo>
                  <a:lnTo>
                    <a:pt x="327" y="170"/>
                  </a:lnTo>
                  <a:lnTo>
                    <a:pt x="313" y="149"/>
                  </a:lnTo>
                  <a:lnTo>
                    <a:pt x="295" y="130"/>
                  </a:lnTo>
                  <a:lnTo>
                    <a:pt x="273" y="117"/>
                  </a:lnTo>
                  <a:lnTo>
                    <a:pt x="249" y="108"/>
                  </a:lnTo>
                  <a:lnTo>
                    <a:pt x="222" y="105"/>
                  </a:lnTo>
                  <a:close/>
                  <a:moveTo>
                    <a:pt x="222" y="0"/>
                  </a:moveTo>
                  <a:lnTo>
                    <a:pt x="258" y="3"/>
                  </a:lnTo>
                  <a:lnTo>
                    <a:pt x="292" y="11"/>
                  </a:lnTo>
                  <a:lnTo>
                    <a:pt x="324" y="24"/>
                  </a:lnTo>
                  <a:lnTo>
                    <a:pt x="353" y="42"/>
                  </a:lnTo>
                  <a:lnTo>
                    <a:pt x="379" y="64"/>
                  </a:lnTo>
                  <a:lnTo>
                    <a:pt x="401" y="90"/>
                  </a:lnTo>
                  <a:lnTo>
                    <a:pt x="419" y="119"/>
                  </a:lnTo>
                  <a:lnTo>
                    <a:pt x="432" y="151"/>
                  </a:lnTo>
                  <a:lnTo>
                    <a:pt x="441" y="185"/>
                  </a:lnTo>
                  <a:lnTo>
                    <a:pt x="443" y="221"/>
                  </a:lnTo>
                  <a:lnTo>
                    <a:pt x="441" y="257"/>
                  </a:lnTo>
                  <a:lnTo>
                    <a:pt x="432" y="290"/>
                  </a:lnTo>
                  <a:lnTo>
                    <a:pt x="419" y="322"/>
                  </a:lnTo>
                  <a:lnTo>
                    <a:pt x="401" y="352"/>
                  </a:lnTo>
                  <a:lnTo>
                    <a:pt x="379" y="377"/>
                  </a:lnTo>
                  <a:lnTo>
                    <a:pt x="353" y="400"/>
                  </a:lnTo>
                  <a:lnTo>
                    <a:pt x="324" y="418"/>
                  </a:lnTo>
                  <a:lnTo>
                    <a:pt x="292" y="431"/>
                  </a:lnTo>
                  <a:lnTo>
                    <a:pt x="258" y="439"/>
                  </a:lnTo>
                  <a:lnTo>
                    <a:pt x="222" y="442"/>
                  </a:lnTo>
                  <a:lnTo>
                    <a:pt x="186" y="439"/>
                  </a:lnTo>
                  <a:lnTo>
                    <a:pt x="152" y="431"/>
                  </a:lnTo>
                  <a:lnTo>
                    <a:pt x="121" y="418"/>
                  </a:lnTo>
                  <a:lnTo>
                    <a:pt x="91" y="400"/>
                  </a:lnTo>
                  <a:lnTo>
                    <a:pt x="66" y="377"/>
                  </a:lnTo>
                  <a:lnTo>
                    <a:pt x="43" y="352"/>
                  </a:lnTo>
                  <a:lnTo>
                    <a:pt x="26" y="322"/>
                  </a:lnTo>
                  <a:lnTo>
                    <a:pt x="13" y="290"/>
                  </a:lnTo>
                  <a:lnTo>
                    <a:pt x="3" y="257"/>
                  </a:lnTo>
                  <a:lnTo>
                    <a:pt x="0" y="221"/>
                  </a:lnTo>
                  <a:lnTo>
                    <a:pt x="3" y="185"/>
                  </a:lnTo>
                  <a:lnTo>
                    <a:pt x="13" y="151"/>
                  </a:lnTo>
                  <a:lnTo>
                    <a:pt x="26" y="119"/>
                  </a:lnTo>
                  <a:lnTo>
                    <a:pt x="43" y="90"/>
                  </a:lnTo>
                  <a:lnTo>
                    <a:pt x="66" y="64"/>
                  </a:lnTo>
                  <a:lnTo>
                    <a:pt x="91" y="42"/>
                  </a:lnTo>
                  <a:lnTo>
                    <a:pt x="121" y="24"/>
                  </a:lnTo>
                  <a:lnTo>
                    <a:pt x="152" y="11"/>
                  </a:lnTo>
                  <a:lnTo>
                    <a:pt x="186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11"/>
            <p:cNvSpPr>
              <a:spLocks/>
            </p:cNvSpPr>
            <p:nvPr/>
          </p:nvSpPr>
          <p:spPr bwMode="auto">
            <a:xfrm>
              <a:off x="10085388" y="2878138"/>
              <a:ext cx="19050" cy="131763"/>
            </a:xfrm>
            <a:custGeom>
              <a:avLst/>
              <a:gdLst>
                <a:gd name="T0" fmla="*/ 53 w 105"/>
                <a:gd name="T1" fmla="*/ 0 h 753"/>
                <a:gd name="T2" fmla="*/ 69 w 105"/>
                <a:gd name="T3" fmla="*/ 3 h 753"/>
                <a:gd name="T4" fmla="*/ 84 w 105"/>
                <a:gd name="T5" fmla="*/ 11 h 753"/>
                <a:gd name="T6" fmla="*/ 96 w 105"/>
                <a:gd name="T7" fmla="*/ 22 h 753"/>
                <a:gd name="T8" fmla="*/ 103 w 105"/>
                <a:gd name="T9" fmla="*/ 36 h 753"/>
                <a:gd name="T10" fmla="*/ 105 w 105"/>
                <a:gd name="T11" fmla="*/ 53 h 753"/>
                <a:gd name="T12" fmla="*/ 105 w 105"/>
                <a:gd name="T13" fmla="*/ 699 h 753"/>
                <a:gd name="T14" fmla="*/ 103 w 105"/>
                <a:gd name="T15" fmla="*/ 717 h 753"/>
                <a:gd name="T16" fmla="*/ 96 w 105"/>
                <a:gd name="T17" fmla="*/ 731 h 753"/>
                <a:gd name="T18" fmla="*/ 84 w 105"/>
                <a:gd name="T19" fmla="*/ 742 h 753"/>
                <a:gd name="T20" fmla="*/ 69 w 105"/>
                <a:gd name="T21" fmla="*/ 749 h 753"/>
                <a:gd name="T22" fmla="*/ 53 w 105"/>
                <a:gd name="T23" fmla="*/ 753 h 753"/>
                <a:gd name="T24" fmla="*/ 36 w 105"/>
                <a:gd name="T25" fmla="*/ 749 h 753"/>
                <a:gd name="T26" fmla="*/ 21 w 105"/>
                <a:gd name="T27" fmla="*/ 742 h 753"/>
                <a:gd name="T28" fmla="*/ 10 w 105"/>
                <a:gd name="T29" fmla="*/ 731 h 753"/>
                <a:gd name="T30" fmla="*/ 3 w 105"/>
                <a:gd name="T31" fmla="*/ 717 h 753"/>
                <a:gd name="T32" fmla="*/ 0 w 105"/>
                <a:gd name="T33" fmla="*/ 699 h 753"/>
                <a:gd name="T34" fmla="*/ 0 w 105"/>
                <a:gd name="T35" fmla="*/ 53 h 753"/>
                <a:gd name="T36" fmla="*/ 3 w 105"/>
                <a:gd name="T37" fmla="*/ 36 h 753"/>
                <a:gd name="T38" fmla="*/ 10 w 105"/>
                <a:gd name="T39" fmla="*/ 22 h 753"/>
                <a:gd name="T40" fmla="*/ 21 w 105"/>
                <a:gd name="T41" fmla="*/ 11 h 753"/>
                <a:gd name="T42" fmla="*/ 36 w 105"/>
                <a:gd name="T43" fmla="*/ 3 h 753"/>
                <a:gd name="T44" fmla="*/ 53 w 105"/>
                <a:gd name="T45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753">
                  <a:moveTo>
                    <a:pt x="53" y="0"/>
                  </a:moveTo>
                  <a:lnTo>
                    <a:pt x="69" y="3"/>
                  </a:lnTo>
                  <a:lnTo>
                    <a:pt x="84" y="11"/>
                  </a:lnTo>
                  <a:lnTo>
                    <a:pt x="96" y="22"/>
                  </a:lnTo>
                  <a:lnTo>
                    <a:pt x="103" y="36"/>
                  </a:lnTo>
                  <a:lnTo>
                    <a:pt x="105" y="53"/>
                  </a:lnTo>
                  <a:lnTo>
                    <a:pt x="105" y="699"/>
                  </a:lnTo>
                  <a:lnTo>
                    <a:pt x="103" y="717"/>
                  </a:lnTo>
                  <a:lnTo>
                    <a:pt x="96" y="731"/>
                  </a:lnTo>
                  <a:lnTo>
                    <a:pt x="84" y="742"/>
                  </a:lnTo>
                  <a:lnTo>
                    <a:pt x="69" y="749"/>
                  </a:lnTo>
                  <a:lnTo>
                    <a:pt x="53" y="753"/>
                  </a:lnTo>
                  <a:lnTo>
                    <a:pt x="36" y="749"/>
                  </a:lnTo>
                  <a:lnTo>
                    <a:pt x="21" y="742"/>
                  </a:lnTo>
                  <a:lnTo>
                    <a:pt x="10" y="731"/>
                  </a:lnTo>
                  <a:lnTo>
                    <a:pt x="3" y="717"/>
                  </a:lnTo>
                  <a:lnTo>
                    <a:pt x="0" y="69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12"/>
            <p:cNvSpPr>
              <a:spLocks/>
            </p:cNvSpPr>
            <p:nvPr/>
          </p:nvSpPr>
          <p:spPr bwMode="auto">
            <a:xfrm>
              <a:off x="10175876" y="2997200"/>
              <a:ext cx="101600" cy="101600"/>
            </a:xfrm>
            <a:custGeom>
              <a:avLst/>
              <a:gdLst>
                <a:gd name="T0" fmla="*/ 44 w 580"/>
                <a:gd name="T1" fmla="*/ 0 h 582"/>
                <a:gd name="T2" fmla="*/ 60 w 580"/>
                <a:gd name="T3" fmla="*/ 0 h 582"/>
                <a:gd name="T4" fmla="*/ 75 w 580"/>
                <a:gd name="T5" fmla="*/ 5 h 582"/>
                <a:gd name="T6" fmla="*/ 89 w 580"/>
                <a:gd name="T7" fmla="*/ 14 h 582"/>
                <a:gd name="T8" fmla="*/ 290 w 580"/>
                <a:gd name="T9" fmla="*/ 216 h 582"/>
                <a:gd name="T10" fmla="*/ 492 w 580"/>
                <a:gd name="T11" fmla="*/ 14 h 582"/>
                <a:gd name="T12" fmla="*/ 505 w 580"/>
                <a:gd name="T13" fmla="*/ 5 h 582"/>
                <a:gd name="T14" fmla="*/ 520 w 580"/>
                <a:gd name="T15" fmla="*/ 0 h 582"/>
                <a:gd name="T16" fmla="*/ 537 w 580"/>
                <a:gd name="T17" fmla="*/ 0 h 582"/>
                <a:gd name="T18" fmla="*/ 552 w 580"/>
                <a:gd name="T19" fmla="*/ 5 h 582"/>
                <a:gd name="T20" fmla="*/ 566 w 580"/>
                <a:gd name="T21" fmla="*/ 14 h 582"/>
                <a:gd name="T22" fmla="*/ 576 w 580"/>
                <a:gd name="T23" fmla="*/ 29 h 582"/>
                <a:gd name="T24" fmla="*/ 580 w 580"/>
                <a:gd name="T25" fmla="*/ 44 h 582"/>
                <a:gd name="T26" fmla="*/ 580 w 580"/>
                <a:gd name="T27" fmla="*/ 60 h 582"/>
                <a:gd name="T28" fmla="*/ 576 w 580"/>
                <a:gd name="T29" fmla="*/ 76 h 582"/>
                <a:gd name="T30" fmla="*/ 566 w 580"/>
                <a:gd name="T31" fmla="*/ 90 h 582"/>
                <a:gd name="T32" fmla="*/ 365 w 580"/>
                <a:gd name="T33" fmla="*/ 291 h 582"/>
                <a:gd name="T34" fmla="*/ 566 w 580"/>
                <a:gd name="T35" fmla="*/ 492 h 582"/>
                <a:gd name="T36" fmla="*/ 576 w 580"/>
                <a:gd name="T37" fmla="*/ 506 h 582"/>
                <a:gd name="T38" fmla="*/ 580 w 580"/>
                <a:gd name="T39" fmla="*/ 521 h 582"/>
                <a:gd name="T40" fmla="*/ 580 w 580"/>
                <a:gd name="T41" fmla="*/ 538 h 582"/>
                <a:gd name="T42" fmla="*/ 576 w 580"/>
                <a:gd name="T43" fmla="*/ 553 h 582"/>
                <a:gd name="T44" fmla="*/ 566 w 580"/>
                <a:gd name="T45" fmla="*/ 566 h 582"/>
                <a:gd name="T46" fmla="*/ 555 w 580"/>
                <a:gd name="T47" fmla="*/ 576 h 582"/>
                <a:gd name="T48" fmla="*/ 542 w 580"/>
                <a:gd name="T49" fmla="*/ 581 h 582"/>
                <a:gd name="T50" fmla="*/ 528 w 580"/>
                <a:gd name="T51" fmla="*/ 582 h 582"/>
                <a:gd name="T52" fmla="*/ 515 w 580"/>
                <a:gd name="T53" fmla="*/ 581 h 582"/>
                <a:gd name="T54" fmla="*/ 503 w 580"/>
                <a:gd name="T55" fmla="*/ 576 h 582"/>
                <a:gd name="T56" fmla="*/ 492 w 580"/>
                <a:gd name="T57" fmla="*/ 566 h 582"/>
                <a:gd name="T58" fmla="*/ 290 w 580"/>
                <a:gd name="T59" fmla="*/ 365 h 582"/>
                <a:gd name="T60" fmla="*/ 89 w 580"/>
                <a:gd name="T61" fmla="*/ 566 h 582"/>
                <a:gd name="T62" fmla="*/ 78 w 580"/>
                <a:gd name="T63" fmla="*/ 576 h 582"/>
                <a:gd name="T64" fmla="*/ 65 w 580"/>
                <a:gd name="T65" fmla="*/ 581 h 582"/>
                <a:gd name="T66" fmla="*/ 52 w 580"/>
                <a:gd name="T67" fmla="*/ 582 h 582"/>
                <a:gd name="T68" fmla="*/ 39 w 580"/>
                <a:gd name="T69" fmla="*/ 581 h 582"/>
                <a:gd name="T70" fmla="*/ 25 w 580"/>
                <a:gd name="T71" fmla="*/ 576 h 582"/>
                <a:gd name="T72" fmla="*/ 14 w 580"/>
                <a:gd name="T73" fmla="*/ 566 h 582"/>
                <a:gd name="T74" fmla="*/ 4 w 580"/>
                <a:gd name="T75" fmla="*/ 553 h 582"/>
                <a:gd name="T76" fmla="*/ 0 w 580"/>
                <a:gd name="T77" fmla="*/ 538 h 582"/>
                <a:gd name="T78" fmla="*/ 0 w 580"/>
                <a:gd name="T79" fmla="*/ 521 h 582"/>
                <a:gd name="T80" fmla="*/ 4 w 580"/>
                <a:gd name="T81" fmla="*/ 506 h 582"/>
                <a:gd name="T82" fmla="*/ 14 w 580"/>
                <a:gd name="T83" fmla="*/ 492 h 582"/>
                <a:gd name="T84" fmla="*/ 215 w 580"/>
                <a:gd name="T85" fmla="*/ 291 h 582"/>
                <a:gd name="T86" fmla="*/ 14 w 580"/>
                <a:gd name="T87" fmla="*/ 90 h 582"/>
                <a:gd name="T88" fmla="*/ 4 w 580"/>
                <a:gd name="T89" fmla="*/ 76 h 582"/>
                <a:gd name="T90" fmla="*/ 0 w 580"/>
                <a:gd name="T91" fmla="*/ 60 h 582"/>
                <a:gd name="T92" fmla="*/ 0 w 580"/>
                <a:gd name="T93" fmla="*/ 44 h 582"/>
                <a:gd name="T94" fmla="*/ 4 w 580"/>
                <a:gd name="T95" fmla="*/ 29 h 582"/>
                <a:gd name="T96" fmla="*/ 14 w 580"/>
                <a:gd name="T97" fmla="*/ 14 h 582"/>
                <a:gd name="T98" fmla="*/ 29 w 580"/>
                <a:gd name="T99" fmla="*/ 5 h 582"/>
                <a:gd name="T100" fmla="*/ 44 w 580"/>
                <a:gd name="T101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0" h="582">
                  <a:moveTo>
                    <a:pt x="44" y="0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89" y="14"/>
                  </a:lnTo>
                  <a:lnTo>
                    <a:pt x="290" y="216"/>
                  </a:lnTo>
                  <a:lnTo>
                    <a:pt x="492" y="14"/>
                  </a:lnTo>
                  <a:lnTo>
                    <a:pt x="505" y="5"/>
                  </a:lnTo>
                  <a:lnTo>
                    <a:pt x="520" y="0"/>
                  </a:lnTo>
                  <a:lnTo>
                    <a:pt x="537" y="0"/>
                  </a:lnTo>
                  <a:lnTo>
                    <a:pt x="552" y="5"/>
                  </a:lnTo>
                  <a:lnTo>
                    <a:pt x="566" y="14"/>
                  </a:lnTo>
                  <a:lnTo>
                    <a:pt x="576" y="29"/>
                  </a:lnTo>
                  <a:lnTo>
                    <a:pt x="580" y="44"/>
                  </a:lnTo>
                  <a:lnTo>
                    <a:pt x="580" y="60"/>
                  </a:lnTo>
                  <a:lnTo>
                    <a:pt x="576" y="76"/>
                  </a:lnTo>
                  <a:lnTo>
                    <a:pt x="566" y="90"/>
                  </a:lnTo>
                  <a:lnTo>
                    <a:pt x="365" y="291"/>
                  </a:lnTo>
                  <a:lnTo>
                    <a:pt x="566" y="492"/>
                  </a:lnTo>
                  <a:lnTo>
                    <a:pt x="576" y="506"/>
                  </a:lnTo>
                  <a:lnTo>
                    <a:pt x="580" y="521"/>
                  </a:lnTo>
                  <a:lnTo>
                    <a:pt x="580" y="538"/>
                  </a:lnTo>
                  <a:lnTo>
                    <a:pt x="576" y="553"/>
                  </a:lnTo>
                  <a:lnTo>
                    <a:pt x="566" y="566"/>
                  </a:lnTo>
                  <a:lnTo>
                    <a:pt x="555" y="576"/>
                  </a:lnTo>
                  <a:lnTo>
                    <a:pt x="542" y="581"/>
                  </a:lnTo>
                  <a:lnTo>
                    <a:pt x="528" y="582"/>
                  </a:lnTo>
                  <a:lnTo>
                    <a:pt x="515" y="581"/>
                  </a:lnTo>
                  <a:lnTo>
                    <a:pt x="503" y="576"/>
                  </a:lnTo>
                  <a:lnTo>
                    <a:pt x="492" y="566"/>
                  </a:lnTo>
                  <a:lnTo>
                    <a:pt x="290" y="365"/>
                  </a:lnTo>
                  <a:lnTo>
                    <a:pt x="89" y="566"/>
                  </a:lnTo>
                  <a:lnTo>
                    <a:pt x="78" y="576"/>
                  </a:lnTo>
                  <a:lnTo>
                    <a:pt x="65" y="581"/>
                  </a:lnTo>
                  <a:lnTo>
                    <a:pt x="52" y="582"/>
                  </a:lnTo>
                  <a:lnTo>
                    <a:pt x="39" y="581"/>
                  </a:lnTo>
                  <a:lnTo>
                    <a:pt x="25" y="576"/>
                  </a:lnTo>
                  <a:lnTo>
                    <a:pt x="14" y="566"/>
                  </a:lnTo>
                  <a:lnTo>
                    <a:pt x="4" y="553"/>
                  </a:lnTo>
                  <a:lnTo>
                    <a:pt x="0" y="538"/>
                  </a:lnTo>
                  <a:lnTo>
                    <a:pt x="0" y="521"/>
                  </a:lnTo>
                  <a:lnTo>
                    <a:pt x="4" y="506"/>
                  </a:lnTo>
                  <a:lnTo>
                    <a:pt x="14" y="492"/>
                  </a:lnTo>
                  <a:lnTo>
                    <a:pt x="215" y="291"/>
                  </a:lnTo>
                  <a:lnTo>
                    <a:pt x="14" y="90"/>
                  </a:lnTo>
                  <a:lnTo>
                    <a:pt x="4" y="76"/>
                  </a:lnTo>
                  <a:lnTo>
                    <a:pt x="0" y="60"/>
                  </a:lnTo>
                  <a:lnTo>
                    <a:pt x="0" y="44"/>
                  </a:lnTo>
                  <a:lnTo>
                    <a:pt x="4" y="29"/>
                  </a:lnTo>
                  <a:lnTo>
                    <a:pt x="14" y="14"/>
                  </a:lnTo>
                  <a:lnTo>
                    <a:pt x="29" y="5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13"/>
            <p:cNvSpPr>
              <a:spLocks/>
            </p:cNvSpPr>
            <p:nvPr/>
          </p:nvSpPr>
          <p:spPr bwMode="auto">
            <a:xfrm>
              <a:off x="10194926" y="2782888"/>
              <a:ext cx="103188" cy="103188"/>
            </a:xfrm>
            <a:custGeom>
              <a:avLst/>
              <a:gdLst>
                <a:gd name="T0" fmla="*/ 60 w 582"/>
                <a:gd name="T1" fmla="*/ 0 h 581"/>
                <a:gd name="T2" fmla="*/ 76 w 582"/>
                <a:gd name="T3" fmla="*/ 5 h 581"/>
                <a:gd name="T4" fmla="*/ 89 w 582"/>
                <a:gd name="T5" fmla="*/ 14 h 581"/>
                <a:gd name="T6" fmla="*/ 291 w 582"/>
                <a:gd name="T7" fmla="*/ 216 h 581"/>
                <a:gd name="T8" fmla="*/ 492 w 582"/>
                <a:gd name="T9" fmla="*/ 14 h 581"/>
                <a:gd name="T10" fmla="*/ 505 w 582"/>
                <a:gd name="T11" fmla="*/ 5 h 581"/>
                <a:gd name="T12" fmla="*/ 521 w 582"/>
                <a:gd name="T13" fmla="*/ 0 h 581"/>
                <a:gd name="T14" fmla="*/ 537 w 582"/>
                <a:gd name="T15" fmla="*/ 0 h 581"/>
                <a:gd name="T16" fmla="*/ 553 w 582"/>
                <a:gd name="T17" fmla="*/ 5 h 581"/>
                <a:gd name="T18" fmla="*/ 566 w 582"/>
                <a:gd name="T19" fmla="*/ 14 h 581"/>
                <a:gd name="T20" fmla="*/ 576 w 582"/>
                <a:gd name="T21" fmla="*/ 28 h 581"/>
                <a:gd name="T22" fmla="*/ 582 w 582"/>
                <a:gd name="T23" fmla="*/ 44 h 581"/>
                <a:gd name="T24" fmla="*/ 582 w 582"/>
                <a:gd name="T25" fmla="*/ 60 h 581"/>
                <a:gd name="T26" fmla="*/ 576 w 582"/>
                <a:gd name="T27" fmla="*/ 75 h 581"/>
                <a:gd name="T28" fmla="*/ 566 w 582"/>
                <a:gd name="T29" fmla="*/ 89 h 581"/>
                <a:gd name="T30" fmla="*/ 365 w 582"/>
                <a:gd name="T31" fmla="*/ 291 h 581"/>
                <a:gd name="T32" fmla="*/ 566 w 582"/>
                <a:gd name="T33" fmla="*/ 492 h 581"/>
                <a:gd name="T34" fmla="*/ 576 w 582"/>
                <a:gd name="T35" fmla="*/ 506 h 581"/>
                <a:gd name="T36" fmla="*/ 582 w 582"/>
                <a:gd name="T37" fmla="*/ 521 h 581"/>
                <a:gd name="T38" fmla="*/ 582 w 582"/>
                <a:gd name="T39" fmla="*/ 537 h 581"/>
                <a:gd name="T40" fmla="*/ 576 w 582"/>
                <a:gd name="T41" fmla="*/ 553 h 581"/>
                <a:gd name="T42" fmla="*/ 566 w 582"/>
                <a:gd name="T43" fmla="*/ 566 h 581"/>
                <a:gd name="T44" fmla="*/ 555 w 582"/>
                <a:gd name="T45" fmla="*/ 575 h 581"/>
                <a:gd name="T46" fmla="*/ 543 w 582"/>
                <a:gd name="T47" fmla="*/ 580 h 581"/>
                <a:gd name="T48" fmla="*/ 530 w 582"/>
                <a:gd name="T49" fmla="*/ 581 h 581"/>
                <a:gd name="T50" fmla="*/ 515 w 582"/>
                <a:gd name="T51" fmla="*/ 580 h 581"/>
                <a:gd name="T52" fmla="*/ 503 w 582"/>
                <a:gd name="T53" fmla="*/ 575 h 581"/>
                <a:gd name="T54" fmla="*/ 492 w 582"/>
                <a:gd name="T55" fmla="*/ 566 h 581"/>
                <a:gd name="T56" fmla="*/ 291 w 582"/>
                <a:gd name="T57" fmla="*/ 365 h 581"/>
                <a:gd name="T58" fmla="*/ 89 w 582"/>
                <a:gd name="T59" fmla="*/ 566 h 581"/>
                <a:gd name="T60" fmla="*/ 78 w 582"/>
                <a:gd name="T61" fmla="*/ 575 h 581"/>
                <a:gd name="T62" fmla="*/ 65 w 582"/>
                <a:gd name="T63" fmla="*/ 580 h 581"/>
                <a:gd name="T64" fmla="*/ 52 w 582"/>
                <a:gd name="T65" fmla="*/ 581 h 581"/>
                <a:gd name="T66" fmla="*/ 39 w 582"/>
                <a:gd name="T67" fmla="*/ 580 h 581"/>
                <a:gd name="T68" fmla="*/ 26 w 582"/>
                <a:gd name="T69" fmla="*/ 575 h 581"/>
                <a:gd name="T70" fmla="*/ 14 w 582"/>
                <a:gd name="T71" fmla="*/ 566 h 581"/>
                <a:gd name="T72" fmla="*/ 5 w 582"/>
                <a:gd name="T73" fmla="*/ 553 h 581"/>
                <a:gd name="T74" fmla="*/ 0 w 582"/>
                <a:gd name="T75" fmla="*/ 537 h 581"/>
                <a:gd name="T76" fmla="*/ 0 w 582"/>
                <a:gd name="T77" fmla="*/ 521 h 581"/>
                <a:gd name="T78" fmla="*/ 5 w 582"/>
                <a:gd name="T79" fmla="*/ 506 h 581"/>
                <a:gd name="T80" fmla="*/ 14 w 582"/>
                <a:gd name="T81" fmla="*/ 492 h 581"/>
                <a:gd name="T82" fmla="*/ 216 w 582"/>
                <a:gd name="T83" fmla="*/ 291 h 581"/>
                <a:gd name="T84" fmla="*/ 14 w 582"/>
                <a:gd name="T85" fmla="*/ 89 h 581"/>
                <a:gd name="T86" fmla="*/ 5 w 582"/>
                <a:gd name="T87" fmla="*/ 75 h 581"/>
                <a:gd name="T88" fmla="*/ 0 w 582"/>
                <a:gd name="T89" fmla="*/ 60 h 581"/>
                <a:gd name="T90" fmla="*/ 0 w 582"/>
                <a:gd name="T91" fmla="*/ 44 h 581"/>
                <a:gd name="T92" fmla="*/ 5 w 582"/>
                <a:gd name="T93" fmla="*/ 28 h 581"/>
                <a:gd name="T94" fmla="*/ 14 w 582"/>
                <a:gd name="T95" fmla="*/ 14 h 581"/>
                <a:gd name="T96" fmla="*/ 29 w 582"/>
                <a:gd name="T97" fmla="*/ 5 h 581"/>
                <a:gd name="T98" fmla="*/ 44 w 582"/>
                <a:gd name="T99" fmla="*/ 0 h 581"/>
                <a:gd name="T100" fmla="*/ 60 w 582"/>
                <a:gd name="T101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2" h="581">
                  <a:moveTo>
                    <a:pt x="60" y="0"/>
                  </a:moveTo>
                  <a:lnTo>
                    <a:pt x="76" y="5"/>
                  </a:lnTo>
                  <a:lnTo>
                    <a:pt x="89" y="14"/>
                  </a:lnTo>
                  <a:lnTo>
                    <a:pt x="291" y="216"/>
                  </a:lnTo>
                  <a:lnTo>
                    <a:pt x="492" y="14"/>
                  </a:lnTo>
                  <a:lnTo>
                    <a:pt x="505" y="5"/>
                  </a:lnTo>
                  <a:lnTo>
                    <a:pt x="521" y="0"/>
                  </a:lnTo>
                  <a:lnTo>
                    <a:pt x="537" y="0"/>
                  </a:lnTo>
                  <a:lnTo>
                    <a:pt x="553" y="5"/>
                  </a:lnTo>
                  <a:lnTo>
                    <a:pt x="566" y="14"/>
                  </a:lnTo>
                  <a:lnTo>
                    <a:pt x="576" y="28"/>
                  </a:lnTo>
                  <a:lnTo>
                    <a:pt x="582" y="44"/>
                  </a:lnTo>
                  <a:lnTo>
                    <a:pt x="582" y="60"/>
                  </a:lnTo>
                  <a:lnTo>
                    <a:pt x="576" y="75"/>
                  </a:lnTo>
                  <a:lnTo>
                    <a:pt x="566" y="89"/>
                  </a:lnTo>
                  <a:lnTo>
                    <a:pt x="365" y="291"/>
                  </a:lnTo>
                  <a:lnTo>
                    <a:pt x="566" y="492"/>
                  </a:lnTo>
                  <a:lnTo>
                    <a:pt x="576" y="506"/>
                  </a:lnTo>
                  <a:lnTo>
                    <a:pt x="582" y="521"/>
                  </a:lnTo>
                  <a:lnTo>
                    <a:pt x="582" y="537"/>
                  </a:lnTo>
                  <a:lnTo>
                    <a:pt x="576" y="553"/>
                  </a:lnTo>
                  <a:lnTo>
                    <a:pt x="566" y="566"/>
                  </a:lnTo>
                  <a:lnTo>
                    <a:pt x="555" y="575"/>
                  </a:lnTo>
                  <a:lnTo>
                    <a:pt x="543" y="580"/>
                  </a:lnTo>
                  <a:lnTo>
                    <a:pt x="530" y="581"/>
                  </a:lnTo>
                  <a:lnTo>
                    <a:pt x="515" y="580"/>
                  </a:lnTo>
                  <a:lnTo>
                    <a:pt x="503" y="575"/>
                  </a:lnTo>
                  <a:lnTo>
                    <a:pt x="492" y="566"/>
                  </a:lnTo>
                  <a:lnTo>
                    <a:pt x="291" y="365"/>
                  </a:lnTo>
                  <a:lnTo>
                    <a:pt x="89" y="566"/>
                  </a:lnTo>
                  <a:lnTo>
                    <a:pt x="78" y="575"/>
                  </a:lnTo>
                  <a:lnTo>
                    <a:pt x="65" y="580"/>
                  </a:lnTo>
                  <a:lnTo>
                    <a:pt x="52" y="581"/>
                  </a:lnTo>
                  <a:lnTo>
                    <a:pt x="39" y="580"/>
                  </a:lnTo>
                  <a:lnTo>
                    <a:pt x="26" y="575"/>
                  </a:lnTo>
                  <a:lnTo>
                    <a:pt x="14" y="566"/>
                  </a:lnTo>
                  <a:lnTo>
                    <a:pt x="5" y="553"/>
                  </a:lnTo>
                  <a:lnTo>
                    <a:pt x="0" y="537"/>
                  </a:lnTo>
                  <a:lnTo>
                    <a:pt x="0" y="521"/>
                  </a:lnTo>
                  <a:lnTo>
                    <a:pt x="5" y="506"/>
                  </a:lnTo>
                  <a:lnTo>
                    <a:pt x="14" y="492"/>
                  </a:lnTo>
                  <a:lnTo>
                    <a:pt x="216" y="291"/>
                  </a:lnTo>
                  <a:lnTo>
                    <a:pt x="14" y="89"/>
                  </a:lnTo>
                  <a:lnTo>
                    <a:pt x="5" y="75"/>
                  </a:lnTo>
                  <a:lnTo>
                    <a:pt x="0" y="60"/>
                  </a:lnTo>
                  <a:lnTo>
                    <a:pt x="0" y="44"/>
                  </a:lnTo>
                  <a:lnTo>
                    <a:pt x="5" y="28"/>
                  </a:lnTo>
                  <a:lnTo>
                    <a:pt x="14" y="14"/>
                  </a:lnTo>
                  <a:lnTo>
                    <a:pt x="29" y="5"/>
                  </a:lnTo>
                  <a:lnTo>
                    <a:pt x="44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14"/>
            <p:cNvSpPr>
              <a:spLocks/>
            </p:cNvSpPr>
            <p:nvPr/>
          </p:nvSpPr>
          <p:spPr bwMode="auto">
            <a:xfrm>
              <a:off x="10433051" y="3046413"/>
              <a:ext cx="103188" cy="103188"/>
            </a:xfrm>
            <a:custGeom>
              <a:avLst/>
              <a:gdLst>
                <a:gd name="T0" fmla="*/ 43 w 581"/>
                <a:gd name="T1" fmla="*/ 0 h 581"/>
                <a:gd name="T2" fmla="*/ 60 w 581"/>
                <a:gd name="T3" fmla="*/ 0 h 581"/>
                <a:gd name="T4" fmla="*/ 75 w 581"/>
                <a:gd name="T5" fmla="*/ 4 h 581"/>
                <a:gd name="T6" fmla="*/ 88 w 581"/>
                <a:gd name="T7" fmla="*/ 14 h 581"/>
                <a:gd name="T8" fmla="*/ 290 w 581"/>
                <a:gd name="T9" fmla="*/ 215 h 581"/>
                <a:gd name="T10" fmla="*/ 491 w 581"/>
                <a:gd name="T11" fmla="*/ 14 h 581"/>
                <a:gd name="T12" fmla="*/ 505 w 581"/>
                <a:gd name="T13" fmla="*/ 4 h 581"/>
                <a:gd name="T14" fmla="*/ 521 w 581"/>
                <a:gd name="T15" fmla="*/ 0 h 581"/>
                <a:gd name="T16" fmla="*/ 536 w 581"/>
                <a:gd name="T17" fmla="*/ 0 h 581"/>
                <a:gd name="T18" fmla="*/ 552 w 581"/>
                <a:gd name="T19" fmla="*/ 4 h 581"/>
                <a:gd name="T20" fmla="*/ 566 w 581"/>
                <a:gd name="T21" fmla="*/ 14 h 581"/>
                <a:gd name="T22" fmla="*/ 576 w 581"/>
                <a:gd name="T23" fmla="*/ 27 h 581"/>
                <a:gd name="T24" fmla="*/ 581 w 581"/>
                <a:gd name="T25" fmla="*/ 44 h 581"/>
                <a:gd name="T26" fmla="*/ 581 w 581"/>
                <a:gd name="T27" fmla="*/ 59 h 581"/>
                <a:gd name="T28" fmla="*/ 576 w 581"/>
                <a:gd name="T29" fmla="*/ 75 h 581"/>
                <a:gd name="T30" fmla="*/ 566 w 581"/>
                <a:gd name="T31" fmla="*/ 88 h 581"/>
                <a:gd name="T32" fmla="*/ 365 w 581"/>
                <a:gd name="T33" fmla="*/ 289 h 581"/>
                <a:gd name="T34" fmla="*/ 566 w 581"/>
                <a:gd name="T35" fmla="*/ 492 h 581"/>
                <a:gd name="T36" fmla="*/ 576 w 581"/>
                <a:gd name="T37" fmla="*/ 505 h 581"/>
                <a:gd name="T38" fmla="*/ 581 w 581"/>
                <a:gd name="T39" fmla="*/ 520 h 581"/>
                <a:gd name="T40" fmla="*/ 581 w 581"/>
                <a:gd name="T41" fmla="*/ 536 h 581"/>
                <a:gd name="T42" fmla="*/ 576 w 581"/>
                <a:gd name="T43" fmla="*/ 552 h 581"/>
                <a:gd name="T44" fmla="*/ 566 w 581"/>
                <a:gd name="T45" fmla="*/ 566 h 581"/>
                <a:gd name="T46" fmla="*/ 555 w 581"/>
                <a:gd name="T47" fmla="*/ 574 h 581"/>
                <a:gd name="T48" fmla="*/ 542 w 581"/>
                <a:gd name="T49" fmla="*/ 579 h 581"/>
                <a:gd name="T50" fmla="*/ 529 w 581"/>
                <a:gd name="T51" fmla="*/ 581 h 581"/>
                <a:gd name="T52" fmla="*/ 515 w 581"/>
                <a:gd name="T53" fmla="*/ 579 h 581"/>
                <a:gd name="T54" fmla="*/ 502 w 581"/>
                <a:gd name="T55" fmla="*/ 574 h 581"/>
                <a:gd name="T56" fmla="*/ 491 w 581"/>
                <a:gd name="T57" fmla="*/ 566 h 581"/>
                <a:gd name="T58" fmla="*/ 290 w 581"/>
                <a:gd name="T59" fmla="*/ 364 h 581"/>
                <a:gd name="T60" fmla="*/ 88 w 581"/>
                <a:gd name="T61" fmla="*/ 566 h 581"/>
                <a:gd name="T62" fmla="*/ 77 w 581"/>
                <a:gd name="T63" fmla="*/ 574 h 581"/>
                <a:gd name="T64" fmla="*/ 65 w 581"/>
                <a:gd name="T65" fmla="*/ 579 h 581"/>
                <a:gd name="T66" fmla="*/ 52 w 581"/>
                <a:gd name="T67" fmla="*/ 581 h 581"/>
                <a:gd name="T68" fmla="*/ 38 w 581"/>
                <a:gd name="T69" fmla="*/ 579 h 581"/>
                <a:gd name="T70" fmla="*/ 25 w 581"/>
                <a:gd name="T71" fmla="*/ 574 h 581"/>
                <a:gd name="T72" fmla="*/ 14 w 581"/>
                <a:gd name="T73" fmla="*/ 566 h 581"/>
                <a:gd name="T74" fmla="*/ 5 w 581"/>
                <a:gd name="T75" fmla="*/ 552 h 581"/>
                <a:gd name="T76" fmla="*/ 0 w 581"/>
                <a:gd name="T77" fmla="*/ 536 h 581"/>
                <a:gd name="T78" fmla="*/ 0 w 581"/>
                <a:gd name="T79" fmla="*/ 520 h 581"/>
                <a:gd name="T80" fmla="*/ 5 w 581"/>
                <a:gd name="T81" fmla="*/ 505 h 581"/>
                <a:gd name="T82" fmla="*/ 14 w 581"/>
                <a:gd name="T83" fmla="*/ 492 h 581"/>
                <a:gd name="T84" fmla="*/ 216 w 581"/>
                <a:gd name="T85" fmla="*/ 289 h 581"/>
                <a:gd name="T86" fmla="*/ 14 w 581"/>
                <a:gd name="T87" fmla="*/ 88 h 581"/>
                <a:gd name="T88" fmla="*/ 5 w 581"/>
                <a:gd name="T89" fmla="*/ 75 h 581"/>
                <a:gd name="T90" fmla="*/ 0 w 581"/>
                <a:gd name="T91" fmla="*/ 59 h 581"/>
                <a:gd name="T92" fmla="*/ 0 w 581"/>
                <a:gd name="T93" fmla="*/ 44 h 581"/>
                <a:gd name="T94" fmla="*/ 5 w 581"/>
                <a:gd name="T95" fmla="*/ 27 h 581"/>
                <a:gd name="T96" fmla="*/ 14 w 581"/>
                <a:gd name="T97" fmla="*/ 14 h 581"/>
                <a:gd name="T98" fmla="*/ 28 w 581"/>
                <a:gd name="T99" fmla="*/ 4 h 581"/>
                <a:gd name="T100" fmla="*/ 43 w 581"/>
                <a:gd name="T101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1" h="581">
                  <a:moveTo>
                    <a:pt x="43" y="0"/>
                  </a:moveTo>
                  <a:lnTo>
                    <a:pt x="60" y="0"/>
                  </a:lnTo>
                  <a:lnTo>
                    <a:pt x="75" y="4"/>
                  </a:lnTo>
                  <a:lnTo>
                    <a:pt x="88" y="14"/>
                  </a:lnTo>
                  <a:lnTo>
                    <a:pt x="290" y="215"/>
                  </a:lnTo>
                  <a:lnTo>
                    <a:pt x="491" y="14"/>
                  </a:lnTo>
                  <a:lnTo>
                    <a:pt x="505" y="4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2" y="4"/>
                  </a:lnTo>
                  <a:lnTo>
                    <a:pt x="566" y="14"/>
                  </a:lnTo>
                  <a:lnTo>
                    <a:pt x="576" y="27"/>
                  </a:lnTo>
                  <a:lnTo>
                    <a:pt x="581" y="44"/>
                  </a:lnTo>
                  <a:lnTo>
                    <a:pt x="581" y="59"/>
                  </a:lnTo>
                  <a:lnTo>
                    <a:pt x="576" y="75"/>
                  </a:lnTo>
                  <a:lnTo>
                    <a:pt x="566" y="88"/>
                  </a:lnTo>
                  <a:lnTo>
                    <a:pt x="365" y="289"/>
                  </a:lnTo>
                  <a:lnTo>
                    <a:pt x="566" y="492"/>
                  </a:lnTo>
                  <a:lnTo>
                    <a:pt x="576" y="505"/>
                  </a:lnTo>
                  <a:lnTo>
                    <a:pt x="581" y="520"/>
                  </a:lnTo>
                  <a:lnTo>
                    <a:pt x="581" y="536"/>
                  </a:lnTo>
                  <a:lnTo>
                    <a:pt x="576" y="552"/>
                  </a:lnTo>
                  <a:lnTo>
                    <a:pt x="566" y="566"/>
                  </a:lnTo>
                  <a:lnTo>
                    <a:pt x="555" y="574"/>
                  </a:lnTo>
                  <a:lnTo>
                    <a:pt x="542" y="579"/>
                  </a:lnTo>
                  <a:lnTo>
                    <a:pt x="529" y="581"/>
                  </a:lnTo>
                  <a:lnTo>
                    <a:pt x="515" y="579"/>
                  </a:lnTo>
                  <a:lnTo>
                    <a:pt x="502" y="574"/>
                  </a:lnTo>
                  <a:lnTo>
                    <a:pt x="491" y="566"/>
                  </a:lnTo>
                  <a:lnTo>
                    <a:pt x="290" y="364"/>
                  </a:lnTo>
                  <a:lnTo>
                    <a:pt x="88" y="566"/>
                  </a:lnTo>
                  <a:lnTo>
                    <a:pt x="77" y="574"/>
                  </a:lnTo>
                  <a:lnTo>
                    <a:pt x="65" y="579"/>
                  </a:lnTo>
                  <a:lnTo>
                    <a:pt x="52" y="581"/>
                  </a:lnTo>
                  <a:lnTo>
                    <a:pt x="38" y="579"/>
                  </a:lnTo>
                  <a:lnTo>
                    <a:pt x="25" y="574"/>
                  </a:lnTo>
                  <a:lnTo>
                    <a:pt x="14" y="566"/>
                  </a:lnTo>
                  <a:lnTo>
                    <a:pt x="5" y="552"/>
                  </a:lnTo>
                  <a:lnTo>
                    <a:pt x="0" y="536"/>
                  </a:lnTo>
                  <a:lnTo>
                    <a:pt x="0" y="520"/>
                  </a:lnTo>
                  <a:lnTo>
                    <a:pt x="5" y="505"/>
                  </a:lnTo>
                  <a:lnTo>
                    <a:pt x="14" y="492"/>
                  </a:lnTo>
                  <a:lnTo>
                    <a:pt x="216" y="289"/>
                  </a:lnTo>
                  <a:lnTo>
                    <a:pt x="14" y="88"/>
                  </a:lnTo>
                  <a:lnTo>
                    <a:pt x="5" y="75"/>
                  </a:lnTo>
                  <a:lnTo>
                    <a:pt x="0" y="59"/>
                  </a:lnTo>
                  <a:lnTo>
                    <a:pt x="0" y="44"/>
                  </a:lnTo>
                  <a:lnTo>
                    <a:pt x="5" y="27"/>
                  </a:lnTo>
                  <a:lnTo>
                    <a:pt x="14" y="14"/>
                  </a:lnTo>
                  <a:lnTo>
                    <a:pt x="28" y="4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15"/>
            <p:cNvSpPr>
              <a:spLocks/>
            </p:cNvSpPr>
            <p:nvPr/>
          </p:nvSpPr>
          <p:spPr bwMode="auto">
            <a:xfrm>
              <a:off x="10210801" y="2944813"/>
              <a:ext cx="231775" cy="204788"/>
            </a:xfrm>
            <a:custGeom>
              <a:avLst/>
              <a:gdLst>
                <a:gd name="T0" fmla="*/ 1102 w 1314"/>
                <a:gd name="T1" fmla="*/ 4 h 1159"/>
                <a:gd name="T2" fmla="*/ 1298 w 1314"/>
                <a:gd name="T3" fmla="*/ 197 h 1159"/>
                <a:gd name="T4" fmla="*/ 1314 w 1314"/>
                <a:gd name="T5" fmla="*/ 227 h 1159"/>
                <a:gd name="T6" fmla="*/ 1308 w 1314"/>
                <a:gd name="T7" fmla="*/ 258 h 1159"/>
                <a:gd name="T8" fmla="*/ 1287 w 1314"/>
                <a:gd name="T9" fmla="*/ 281 h 1159"/>
                <a:gd name="T10" fmla="*/ 1262 w 1314"/>
                <a:gd name="T11" fmla="*/ 287 h 1159"/>
                <a:gd name="T12" fmla="*/ 1235 w 1314"/>
                <a:gd name="T13" fmla="*/ 281 h 1159"/>
                <a:gd name="T14" fmla="*/ 1138 w 1314"/>
                <a:gd name="T15" fmla="*/ 187 h 1159"/>
                <a:gd name="T16" fmla="*/ 1109 w 1314"/>
                <a:gd name="T17" fmla="*/ 346 h 1159"/>
                <a:gd name="T18" fmla="*/ 1057 w 1314"/>
                <a:gd name="T19" fmla="*/ 497 h 1159"/>
                <a:gd name="T20" fmla="*/ 984 w 1314"/>
                <a:gd name="T21" fmla="*/ 638 h 1159"/>
                <a:gd name="T22" fmla="*/ 892 w 1314"/>
                <a:gd name="T23" fmla="*/ 764 h 1159"/>
                <a:gd name="T24" fmla="*/ 784 w 1314"/>
                <a:gd name="T25" fmla="*/ 878 h 1159"/>
                <a:gd name="T26" fmla="*/ 660 w 1314"/>
                <a:gd name="T27" fmla="*/ 974 h 1159"/>
                <a:gd name="T28" fmla="*/ 523 w 1314"/>
                <a:gd name="T29" fmla="*/ 1052 h 1159"/>
                <a:gd name="T30" fmla="*/ 375 w 1314"/>
                <a:gd name="T31" fmla="*/ 1110 h 1159"/>
                <a:gd name="T32" fmla="*/ 218 w 1314"/>
                <a:gd name="T33" fmla="*/ 1146 h 1159"/>
                <a:gd name="T34" fmla="*/ 53 w 1314"/>
                <a:gd name="T35" fmla="*/ 1159 h 1159"/>
                <a:gd name="T36" fmla="*/ 21 w 1314"/>
                <a:gd name="T37" fmla="*/ 1149 h 1159"/>
                <a:gd name="T38" fmla="*/ 3 w 1314"/>
                <a:gd name="T39" fmla="*/ 1123 h 1159"/>
                <a:gd name="T40" fmla="*/ 3 w 1314"/>
                <a:gd name="T41" fmla="*/ 1090 h 1159"/>
                <a:gd name="T42" fmla="*/ 21 w 1314"/>
                <a:gd name="T43" fmla="*/ 1063 h 1159"/>
                <a:gd name="T44" fmla="*/ 53 w 1314"/>
                <a:gd name="T45" fmla="*/ 1053 h 1159"/>
                <a:gd name="T46" fmla="*/ 210 w 1314"/>
                <a:gd name="T47" fmla="*/ 1041 h 1159"/>
                <a:gd name="T48" fmla="*/ 360 w 1314"/>
                <a:gd name="T49" fmla="*/ 1004 h 1159"/>
                <a:gd name="T50" fmla="*/ 500 w 1314"/>
                <a:gd name="T51" fmla="*/ 946 h 1159"/>
                <a:gd name="T52" fmla="*/ 627 w 1314"/>
                <a:gd name="T53" fmla="*/ 869 h 1159"/>
                <a:gd name="T54" fmla="*/ 742 w 1314"/>
                <a:gd name="T55" fmla="*/ 773 h 1159"/>
                <a:gd name="T56" fmla="*/ 840 w 1314"/>
                <a:gd name="T57" fmla="*/ 660 h 1159"/>
                <a:gd name="T58" fmla="*/ 922 w 1314"/>
                <a:gd name="T59" fmla="*/ 534 h 1159"/>
                <a:gd name="T60" fmla="*/ 983 w 1314"/>
                <a:gd name="T61" fmla="*/ 396 h 1159"/>
                <a:gd name="T62" fmla="*/ 1023 w 1314"/>
                <a:gd name="T63" fmla="*/ 248 h 1159"/>
                <a:gd name="T64" fmla="*/ 905 w 1314"/>
                <a:gd name="T65" fmla="*/ 300 h 1159"/>
                <a:gd name="T66" fmla="*/ 881 w 1314"/>
                <a:gd name="T67" fmla="*/ 313 h 1159"/>
                <a:gd name="T68" fmla="*/ 855 w 1314"/>
                <a:gd name="T69" fmla="*/ 313 h 1159"/>
                <a:gd name="T70" fmla="*/ 830 w 1314"/>
                <a:gd name="T71" fmla="*/ 300 h 1159"/>
                <a:gd name="T72" fmla="*/ 816 w 1314"/>
                <a:gd name="T73" fmla="*/ 270 h 1159"/>
                <a:gd name="T74" fmla="*/ 821 w 1314"/>
                <a:gd name="T75" fmla="*/ 239 h 1159"/>
                <a:gd name="T76" fmla="*/ 1041 w 1314"/>
                <a:gd name="T77" fmla="*/ 14 h 1159"/>
                <a:gd name="T78" fmla="*/ 1071 w 1314"/>
                <a:gd name="T79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4" h="1159">
                  <a:moveTo>
                    <a:pt x="1087" y="0"/>
                  </a:moveTo>
                  <a:lnTo>
                    <a:pt x="1102" y="4"/>
                  </a:lnTo>
                  <a:lnTo>
                    <a:pt x="1116" y="14"/>
                  </a:lnTo>
                  <a:lnTo>
                    <a:pt x="1298" y="197"/>
                  </a:lnTo>
                  <a:lnTo>
                    <a:pt x="1308" y="211"/>
                  </a:lnTo>
                  <a:lnTo>
                    <a:pt x="1314" y="227"/>
                  </a:lnTo>
                  <a:lnTo>
                    <a:pt x="1314" y="243"/>
                  </a:lnTo>
                  <a:lnTo>
                    <a:pt x="1308" y="258"/>
                  </a:lnTo>
                  <a:lnTo>
                    <a:pt x="1298" y="272"/>
                  </a:lnTo>
                  <a:lnTo>
                    <a:pt x="1287" y="281"/>
                  </a:lnTo>
                  <a:lnTo>
                    <a:pt x="1275" y="286"/>
                  </a:lnTo>
                  <a:lnTo>
                    <a:pt x="1262" y="287"/>
                  </a:lnTo>
                  <a:lnTo>
                    <a:pt x="1248" y="286"/>
                  </a:lnTo>
                  <a:lnTo>
                    <a:pt x="1235" y="281"/>
                  </a:lnTo>
                  <a:lnTo>
                    <a:pt x="1224" y="272"/>
                  </a:lnTo>
                  <a:lnTo>
                    <a:pt x="1138" y="187"/>
                  </a:lnTo>
                  <a:lnTo>
                    <a:pt x="1127" y="267"/>
                  </a:lnTo>
                  <a:lnTo>
                    <a:pt x="1109" y="346"/>
                  </a:lnTo>
                  <a:lnTo>
                    <a:pt x="1085" y="424"/>
                  </a:lnTo>
                  <a:lnTo>
                    <a:pt x="1057" y="497"/>
                  </a:lnTo>
                  <a:lnTo>
                    <a:pt x="1023" y="568"/>
                  </a:lnTo>
                  <a:lnTo>
                    <a:pt x="984" y="638"/>
                  </a:lnTo>
                  <a:lnTo>
                    <a:pt x="940" y="703"/>
                  </a:lnTo>
                  <a:lnTo>
                    <a:pt x="892" y="764"/>
                  </a:lnTo>
                  <a:lnTo>
                    <a:pt x="840" y="824"/>
                  </a:lnTo>
                  <a:lnTo>
                    <a:pt x="784" y="878"/>
                  </a:lnTo>
                  <a:lnTo>
                    <a:pt x="724" y="928"/>
                  </a:lnTo>
                  <a:lnTo>
                    <a:pt x="660" y="974"/>
                  </a:lnTo>
                  <a:lnTo>
                    <a:pt x="593" y="1015"/>
                  </a:lnTo>
                  <a:lnTo>
                    <a:pt x="523" y="1052"/>
                  </a:lnTo>
                  <a:lnTo>
                    <a:pt x="451" y="1084"/>
                  </a:lnTo>
                  <a:lnTo>
                    <a:pt x="375" y="1110"/>
                  </a:lnTo>
                  <a:lnTo>
                    <a:pt x="298" y="1132"/>
                  </a:lnTo>
                  <a:lnTo>
                    <a:pt x="218" y="1146"/>
                  </a:lnTo>
                  <a:lnTo>
                    <a:pt x="136" y="1156"/>
                  </a:lnTo>
                  <a:lnTo>
                    <a:pt x="53" y="1159"/>
                  </a:lnTo>
                  <a:lnTo>
                    <a:pt x="36" y="1156"/>
                  </a:lnTo>
                  <a:lnTo>
                    <a:pt x="21" y="1149"/>
                  </a:lnTo>
                  <a:lnTo>
                    <a:pt x="10" y="1138"/>
                  </a:lnTo>
                  <a:lnTo>
                    <a:pt x="3" y="1123"/>
                  </a:lnTo>
                  <a:lnTo>
                    <a:pt x="0" y="1106"/>
                  </a:lnTo>
                  <a:lnTo>
                    <a:pt x="3" y="1090"/>
                  </a:lnTo>
                  <a:lnTo>
                    <a:pt x="10" y="1076"/>
                  </a:lnTo>
                  <a:lnTo>
                    <a:pt x="21" y="1063"/>
                  </a:lnTo>
                  <a:lnTo>
                    <a:pt x="36" y="1056"/>
                  </a:lnTo>
                  <a:lnTo>
                    <a:pt x="53" y="1053"/>
                  </a:lnTo>
                  <a:lnTo>
                    <a:pt x="132" y="1050"/>
                  </a:lnTo>
                  <a:lnTo>
                    <a:pt x="210" y="1041"/>
                  </a:lnTo>
                  <a:lnTo>
                    <a:pt x="286" y="1026"/>
                  </a:lnTo>
                  <a:lnTo>
                    <a:pt x="360" y="1004"/>
                  </a:lnTo>
                  <a:lnTo>
                    <a:pt x="431" y="978"/>
                  </a:lnTo>
                  <a:lnTo>
                    <a:pt x="500" y="946"/>
                  </a:lnTo>
                  <a:lnTo>
                    <a:pt x="565" y="909"/>
                  </a:lnTo>
                  <a:lnTo>
                    <a:pt x="627" y="869"/>
                  </a:lnTo>
                  <a:lnTo>
                    <a:pt x="686" y="823"/>
                  </a:lnTo>
                  <a:lnTo>
                    <a:pt x="742" y="773"/>
                  </a:lnTo>
                  <a:lnTo>
                    <a:pt x="793" y="718"/>
                  </a:lnTo>
                  <a:lnTo>
                    <a:pt x="840" y="660"/>
                  </a:lnTo>
                  <a:lnTo>
                    <a:pt x="883" y="599"/>
                  </a:lnTo>
                  <a:lnTo>
                    <a:pt x="922" y="534"/>
                  </a:lnTo>
                  <a:lnTo>
                    <a:pt x="955" y="466"/>
                  </a:lnTo>
                  <a:lnTo>
                    <a:pt x="983" y="396"/>
                  </a:lnTo>
                  <a:lnTo>
                    <a:pt x="1006" y="324"/>
                  </a:lnTo>
                  <a:lnTo>
                    <a:pt x="1023" y="248"/>
                  </a:lnTo>
                  <a:lnTo>
                    <a:pt x="1034" y="170"/>
                  </a:lnTo>
                  <a:lnTo>
                    <a:pt x="905" y="300"/>
                  </a:lnTo>
                  <a:lnTo>
                    <a:pt x="893" y="308"/>
                  </a:lnTo>
                  <a:lnTo>
                    <a:pt x="881" y="313"/>
                  </a:lnTo>
                  <a:lnTo>
                    <a:pt x="868" y="315"/>
                  </a:lnTo>
                  <a:lnTo>
                    <a:pt x="855" y="313"/>
                  </a:lnTo>
                  <a:lnTo>
                    <a:pt x="841" y="308"/>
                  </a:lnTo>
                  <a:lnTo>
                    <a:pt x="830" y="300"/>
                  </a:lnTo>
                  <a:lnTo>
                    <a:pt x="821" y="286"/>
                  </a:lnTo>
                  <a:lnTo>
                    <a:pt x="816" y="270"/>
                  </a:lnTo>
                  <a:lnTo>
                    <a:pt x="816" y="254"/>
                  </a:lnTo>
                  <a:lnTo>
                    <a:pt x="821" y="239"/>
                  </a:lnTo>
                  <a:lnTo>
                    <a:pt x="830" y="226"/>
                  </a:lnTo>
                  <a:lnTo>
                    <a:pt x="1041" y="14"/>
                  </a:lnTo>
                  <a:lnTo>
                    <a:pt x="1054" y="4"/>
                  </a:lnTo>
                  <a:lnTo>
                    <a:pt x="1071" y="0"/>
                  </a:lnTo>
                  <a:lnTo>
                    <a:pt x="10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6"/>
            <p:cNvSpPr>
              <a:spLocks noEditPoints="1"/>
            </p:cNvSpPr>
            <p:nvPr/>
          </p:nvSpPr>
          <p:spPr bwMode="auto">
            <a:xfrm>
              <a:off x="10348913" y="2794000"/>
              <a:ext cx="122238" cy="122238"/>
            </a:xfrm>
            <a:custGeom>
              <a:avLst/>
              <a:gdLst>
                <a:gd name="T0" fmla="*/ 308 w 696"/>
                <a:gd name="T1" fmla="*/ 109 h 697"/>
                <a:gd name="T2" fmla="*/ 237 w 696"/>
                <a:gd name="T3" fmla="*/ 132 h 697"/>
                <a:gd name="T4" fmla="*/ 177 w 696"/>
                <a:gd name="T5" fmla="*/ 177 h 697"/>
                <a:gd name="T6" fmla="*/ 133 w 696"/>
                <a:gd name="T7" fmla="*/ 237 h 697"/>
                <a:gd name="T8" fmla="*/ 108 w 696"/>
                <a:gd name="T9" fmla="*/ 309 h 697"/>
                <a:gd name="T10" fmla="*/ 108 w 696"/>
                <a:gd name="T11" fmla="*/ 388 h 697"/>
                <a:gd name="T12" fmla="*/ 133 w 696"/>
                <a:gd name="T13" fmla="*/ 460 h 697"/>
                <a:gd name="T14" fmla="*/ 177 w 696"/>
                <a:gd name="T15" fmla="*/ 519 h 697"/>
                <a:gd name="T16" fmla="*/ 237 w 696"/>
                <a:gd name="T17" fmla="*/ 564 h 697"/>
                <a:gd name="T18" fmla="*/ 308 w 696"/>
                <a:gd name="T19" fmla="*/ 588 h 697"/>
                <a:gd name="T20" fmla="*/ 387 w 696"/>
                <a:gd name="T21" fmla="*/ 588 h 697"/>
                <a:gd name="T22" fmla="*/ 459 w 696"/>
                <a:gd name="T23" fmla="*/ 564 h 697"/>
                <a:gd name="T24" fmla="*/ 519 w 696"/>
                <a:gd name="T25" fmla="*/ 519 h 697"/>
                <a:gd name="T26" fmla="*/ 563 w 696"/>
                <a:gd name="T27" fmla="*/ 460 h 697"/>
                <a:gd name="T28" fmla="*/ 587 w 696"/>
                <a:gd name="T29" fmla="*/ 388 h 697"/>
                <a:gd name="T30" fmla="*/ 587 w 696"/>
                <a:gd name="T31" fmla="*/ 309 h 697"/>
                <a:gd name="T32" fmla="*/ 563 w 696"/>
                <a:gd name="T33" fmla="*/ 237 h 697"/>
                <a:gd name="T34" fmla="*/ 519 w 696"/>
                <a:gd name="T35" fmla="*/ 177 h 697"/>
                <a:gd name="T36" fmla="*/ 459 w 696"/>
                <a:gd name="T37" fmla="*/ 132 h 697"/>
                <a:gd name="T38" fmla="*/ 387 w 696"/>
                <a:gd name="T39" fmla="*/ 109 h 697"/>
                <a:gd name="T40" fmla="*/ 348 w 696"/>
                <a:gd name="T41" fmla="*/ 0 h 697"/>
                <a:gd name="T42" fmla="*/ 440 w 696"/>
                <a:gd name="T43" fmla="*/ 13 h 697"/>
                <a:gd name="T44" fmla="*/ 524 w 696"/>
                <a:gd name="T45" fmla="*/ 48 h 697"/>
                <a:gd name="T46" fmla="*/ 594 w 696"/>
                <a:gd name="T47" fmla="*/ 102 h 697"/>
                <a:gd name="T48" fmla="*/ 648 w 696"/>
                <a:gd name="T49" fmla="*/ 173 h 697"/>
                <a:gd name="T50" fmla="*/ 684 w 696"/>
                <a:gd name="T51" fmla="*/ 256 h 697"/>
                <a:gd name="T52" fmla="*/ 696 w 696"/>
                <a:gd name="T53" fmla="*/ 348 h 697"/>
                <a:gd name="T54" fmla="*/ 684 w 696"/>
                <a:gd name="T55" fmla="*/ 441 h 697"/>
                <a:gd name="T56" fmla="*/ 648 w 696"/>
                <a:gd name="T57" fmla="*/ 523 h 697"/>
                <a:gd name="T58" fmla="*/ 594 w 696"/>
                <a:gd name="T59" fmla="*/ 595 h 697"/>
                <a:gd name="T60" fmla="*/ 524 w 696"/>
                <a:gd name="T61" fmla="*/ 649 h 697"/>
                <a:gd name="T62" fmla="*/ 440 w 696"/>
                <a:gd name="T63" fmla="*/ 684 h 697"/>
                <a:gd name="T64" fmla="*/ 348 w 696"/>
                <a:gd name="T65" fmla="*/ 697 h 697"/>
                <a:gd name="T66" fmla="*/ 255 w 696"/>
                <a:gd name="T67" fmla="*/ 684 h 697"/>
                <a:gd name="T68" fmla="*/ 173 w 696"/>
                <a:gd name="T69" fmla="*/ 649 h 697"/>
                <a:gd name="T70" fmla="*/ 102 w 696"/>
                <a:gd name="T71" fmla="*/ 595 h 697"/>
                <a:gd name="T72" fmla="*/ 47 w 696"/>
                <a:gd name="T73" fmla="*/ 523 h 697"/>
                <a:gd name="T74" fmla="*/ 12 w 696"/>
                <a:gd name="T75" fmla="*/ 441 h 697"/>
                <a:gd name="T76" fmla="*/ 0 w 696"/>
                <a:gd name="T77" fmla="*/ 348 h 697"/>
                <a:gd name="T78" fmla="*/ 12 w 696"/>
                <a:gd name="T79" fmla="*/ 256 h 697"/>
                <a:gd name="T80" fmla="*/ 47 w 696"/>
                <a:gd name="T81" fmla="*/ 173 h 697"/>
                <a:gd name="T82" fmla="*/ 102 w 696"/>
                <a:gd name="T83" fmla="*/ 102 h 697"/>
                <a:gd name="T84" fmla="*/ 173 w 696"/>
                <a:gd name="T85" fmla="*/ 48 h 697"/>
                <a:gd name="T86" fmla="*/ 255 w 696"/>
                <a:gd name="T87" fmla="*/ 13 h 697"/>
                <a:gd name="T88" fmla="*/ 348 w 696"/>
                <a:gd name="T89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6" h="697">
                  <a:moveTo>
                    <a:pt x="348" y="106"/>
                  </a:moveTo>
                  <a:lnTo>
                    <a:pt x="308" y="109"/>
                  </a:lnTo>
                  <a:lnTo>
                    <a:pt x="272" y="118"/>
                  </a:lnTo>
                  <a:lnTo>
                    <a:pt x="237" y="132"/>
                  </a:lnTo>
                  <a:lnTo>
                    <a:pt x="204" y="153"/>
                  </a:lnTo>
                  <a:lnTo>
                    <a:pt x="177" y="177"/>
                  </a:lnTo>
                  <a:lnTo>
                    <a:pt x="152" y="205"/>
                  </a:lnTo>
                  <a:lnTo>
                    <a:pt x="133" y="237"/>
                  </a:lnTo>
                  <a:lnTo>
                    <a:pt x="118" y="271"/>
                  </a:lnTo>
                  <a:lnTo>
                    <a:pt x="108" y="309"/>
                  </a:lnTo>
                  <a:lnTo>
                    <a:pt x="105" y="348"/>
                  </a:lnTo>
                  <a:lnTo>
                    <a:pt x="108" y="388"/>
                  </a:lnTo>
                  <a:lnTo>
                    <a:pt x="118" y="425"/>
                  </a:lnTo>
                  <a:lnTo>
                    <a:pt x="133" y="460"/>
                  </a:lnTo>
                  <a:lnTo>
                    <a:pt x="152" y="492"/>
                  </a:lnTo>
                  <a:lnTo>
                    <a:pt x="177" y="519"/>
                  </a:lnTo>
                  <a:lnTo>
                    <a:pt x="204" y="544"/>
                  </a:lnTo>
                  <a:lnTo>
                    <a:pt x="237" y="564"/>
                  </a:lnTo>
                  <a:lnTo>
                    <a:pt x="272" y="578"/>
                  </a:lnTo>
                  <a:lnTo>
                    <a:pt x="308" y="588"/>
                  </a:lnTo>
                  <a:lnTo>
                    <a:pt x="348" y="591"/>
                  </a:lnTo>
                  <a:lnTo>
                    <a:pt x="387" y="588"/>
                  </a:lnTo>
                  <a:lnTo>
                    <a:pt x="425" y="578"/>
                  </a:lnTo>
                  <a:lnTo>
                    <a:pt x="459" y="564"/>
                  </a:lnTo>
                  <a:lnTo>
                    <a:pt x="491" y="544"/>
                  </a:lnTo>
                  <a:lnTo>
                    <a:pt x="519" y="519"/>
                  </a:lnTo>
                  <a:lnTo>
                    <a:pt x="543" y="492"/>
                  </a:lnTo>
                  <a:lnTo>
                    <a:pt x="563" y="460"/>
                  </a:lnTo>
                  <a:lnTo>
                    <a:pt x="578" y="425"/>
                  </a:lnTo>
                  <a:lnTo>
                    <a:pt x="587" y="388"/>
                  </a:lnTo>
                  <a:lnTo>
                    <a:pt x="590" y="348"/>
                  </a:lnTo>
                  <a:lnTo>
                    <a:pt x="587" y="309"/>
                  </a:lnTo>
                  <a:lnTo>
                    <a:pt x="578" y="271"/>
                  </a:lnTo>
                  <a:lnTo>
                    <a:pt x="563" y="237"/>
                  </a:lnTo>
                  <a:lnTo>
                    <a:pt x="543" y="205"/>
                  </a:lnTo>
                  <a:lnTo>
                    <a:pt x="519" y="177"/>
                  </a:lnTo>
                  <a:lnTo>
                    <a:pt x="491" y="153"/>
                  </a:lnTo>
                  <a:lnTo>
                    <a:pt x="459" y="132"/>
                  </a:lnTo>
                  <a:lnTo>
                    <a:pt x="425" y="118"/>
                  </a:lnTo>
                  <a:lnTo>
                    <a:pt x="387" y="109"/>
                  </a:lnTo>
                  <a:lnTo>
                    <a:pt x="348" y="106"/>
                  </a:lnTo>
                  <a:close/>
                  <a:moveTo>
                    <a:pt x="348" y="0"/>
                  </a:moveTo>
                  <a:lnTo>
                    <a:pt x="395" y="4"/>
                  </a:lnTo>
                  <a:lnTo>
                    <a:pt x="440" y="13"/>
                  </a:lnTo>
                  <a:lnTo>
                    <a:pt x="483" y="27"/>
                  </a:lnTo>
                  <a:lnTo>
                    <a:pt x="524" y="48"/>
                  </a:lnTo>
                  <a:lnTo>
                    <a:pt x="560" y="73"/>
                  </a:lnTo>
                  <a:lnTo>
                    <a:pt x="594" y="102"/>
                  </a:lnTo>
                  <a:lnTo>
                    <a:pt x="623" y="136"/>
                  </a:lnTo>
                  <a:lnTo>
                    <a:pt x="648" y="173"/>
                  </a:lnTo>
                  <a:lnTo>
                    <a:pt x="668" y="213"/>
                  </a:lnTo>
                  <a:lnTo>
                    <a:pt x="684" y="256"/>
                  </a:lnTo>
                  <a:lnTo>
                    <a:pt x="693" y="301"/>
                  </a:lnTo>
                  <a:lnTo>
                    <a:pt x="696" y="348"/>
                  </a:lnTo>
                  <a:lnTo>
                    <a:pt x="693" y="396"/>
                  </a:lnTo>
                  <a:lnTo>
                    <a:pt x="684" y="441"/>
                  </a:lnTo>
                  <a:lnTo>
                    <a:pt x="668" y="484"/>
                  </a:lnTo>
                  <a:lnTo>
                    <a:pt x="648" y="523"/>
                  </a:lnTo>
                  <a:lnTo>
                    <a:pt x="623" y="561"/>
                  </a:lnTo>
                  <a:lnTo>
                    <a:pt x="594" y="595"/>
                  </a:lnTo>
                  <a:lnTo>
                    <a:pt x="560" y="623"/>
                  </a:lnTo>
                  <a:lnTo>
                    <a:pt x="524" y="649"/>
                  </a:lnTo>
                  <a:lnTo>
                    <a:pt x="483" y="669"/>
                  </a:lnTo>
                  <a:lnTo>
                    <a:pt x="440" y="684"/>
                  </a:lnTo>
                  <a:lnTo>
                    <a:pt x="395" y="693"/>
                  </a:lnTo>
                  <a:lnTo>
                    <a:pt x="348" y="697"/>
                  </a:lnTo>
                  <a:lnTo>
                    <a:pt x="301" y="693"/>
                  </a:lnTo>
                  <a:lnTo>
                    <a:pt x="255" y="684"/>
                  </a:lnTo>
                  <a:lnTo>
                    <a:pt x="212" y="669"/>
                  </a:lnTo>
                  <a:lnTo>
                    <a:pt x="173" y="649"/>
                  </a:lnTo>
                  <a:lnTo>
                    <a:pt x="135" y="623"/>
                  </a:lnTo>
                  <a:lnTo>
                    <a:pt x="102" y="595"/>
                  </a:lnTo>
                  <a:lnTo>
                    <a:pt x="73" y="561"/>
                  </a:lnTo>
                  <a:lnTo>
                    <a:pt x="47" y="523"/>
                  </a:lnTo>
                  <a:lnTo>
                    <a:pt x="28" y="484"/>
                  </a:lnTo>
                  <a:lnTo>
                    <a:pt x="12" y="441"/>
                  </a:lnTo>
                  <a:lnTo>
                    <a:pt x="3" y="396"/>
                  </a:lnTo>
                  <a:lnTo>
                    <a:pt x="0" y="348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8" y="213"/>
                  </a:lnTo>
                  <a:lnTo>
                    <a:pt x="47" y="173"/>
                  </a:lnTo>
                  <a:lnTo>
                    <a:pt x="73" y="136"/>
                  </a:lnTo>
                  <a:lnTo>
                    <a:pt x="102" y="102"/>
                  </a:lnTo>
                  <a:lnTo>
                    <a:pt x="135" y="73"/>
                  </a:lnTo>
                  <a:lnTo>
                    <a:pt x="173" y="48"/>
                  </a:lnTo>
                  <a:lnTo>
                    <a:pt x="212" y="27"/>
                  </a:lnTo>
                  <a:lnTo>
                    <a:pt x="255" y="13"/>
                  </a:lnTo>
                  <a:lnTo>
                    <a:pt x="301" y="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9079059" y="2670175"/>
            <a:ext cx="573088" cy="593725"/>
            <a:chOff x="9118600" y="2670175"/>
            <a:chExt cx="5730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121"/>
            <p:cNvSpPr>
              <a:spLocks noEditPoints="1"/>
            </p:cNvSpPr>
            <p:nvPr/>
          </p:nvSpPr>
          <p:spPr bwMode="auto">
            <a:xfrm>
              <a:off x="9118600" y="2670175"/>
              <a:ext cx="474663" cy="593725"/>
            </a:xfrm>
            <a:custGeom>
              <a:avLst/>
              <a:gdLst>
                <a:gd name="T0" fmla="*/ 722 w 2687"/>
                <a:gd name="T1" fmla="*/ 2586 h 3366"/>
                <a:gd name="T2" fmla="*/ 785 w 2687"/>
                <a:gd name="T3" fmla="*/ 2410 h 3366"/>
                <a:gd name="T4" fmla="*/ 114 w 2687"/>
                <a:gd name="T5" fmla="*/ 2073 h 3366"/>
                <a:gd name="T6" fmla="*/ 617 w 2687"/>
                <a:gd name="T7" fmla="*/ 3036 h 3366"/>
                <a:gd name="T8" fmla="*/ 114 w 2687"/>
                <a:gd name="T9" fmla="*/ 2073 h 3366"/>
                <a:gd name="T10" fmla="*/ 105 w 2687"/>
                <a:gd name="T11" fmla="*/ 1968 h 3366"/>
                <a:gd name="T12" fmla="*/ 617 w 2687"/>
                <a:gd name="T13" fmla="*/ 1398 h 3366"/>
                <a:gd name="T14" fmla="*/ 2077 w 2687"/>
                <a:gd name="T15" fmla="*/ 500 h 3366"/>
                <a:gd name="T16" fmla="*/ 722 w 2687"/>
                <a:gd name="T17" fmla="*/ 1992 h 3366"/>
                <a:gd name="T18" fmla="*/ 2077 w 2687"/>
                <a:gd name="T19" fmla="*/ 500 h 3366"/>
                <a:gd name="T20" fmla="*/ 2182 w 2687"/>
                <a:gd name="T21" fmla="*/ 3261 h 3366"/>
                <a:gd name="T22" fmla="*/ 2582 w 2687"/>
                <a:gd name="T23" fmla="*/ 105 h 3366"/>
                <a:gd name="T24" fmla="*/ 2130 w 2687"/>
                <a:gd name="T25" fmla="*/ 0 h 3366"/>
                <a:gd name="T26" fmla="*/ 2651 w 2687"/>
                <a:gd name="T27" fmla="*/ 3 h 3366"/>
                <a:gd name="T28" fmla="*/ 2677 w 2687"/>
                <a:gd name="T29" fmla="*/ 21 h 3366"/>
                <a:gd name="T30" fmla="*/ 2687 w 2687"/>
                <a:gd name="T31" fmla="*/ 53 h 3366"/>
                <a:gd name="T32" fmla="*/ 2685 w 2687"/>
                <a:gd name="T33" fmla="*/ 3330 h 3366"/>
                <a:gd name="T34" fmla="*/ 2665 w 2687"/>
                <a:gd name="T35" fmla="*/ 3356 h 3366"/>
                <a:gd name="T36" fmla="*/ 2635 w 2687"/>
                <a:gd name="T37" fmla="*/ 3366 h 3366"/>
                <a:gd name="T38" fmla="*/ 2112 w 2687"/>
                <a:gd name="T39" fmla="*/ 3363 h 3366"/>
                <a:gd name="T40" fmla="*/ 2087 w 2687"/>
                <a:gd name="T41" fmla="*/ 3345 h 3366"/>
                <a:gd name="T42" fmla="*/ 2077 w 2687"/>
                <a:gd name="T43" fmla="*/ 3313 h 3366"/>
                <a:gd name="T44" fmla="*/ 722 w 2687"/>
                <a:gd name="T45" fmla="*/ 2120 h 3366"/>
                <a:gd name="T46" fmla="*/ 838 w 2687"/>
                <a:gd name="T47" fmla="*/ 2305 h 3366"/>
                <a:gd name="T48" fmla="*/ 870 w 2687"/>
                <a:gd name="T49" fmla="*/ 2315 h 3366"/>
                <a:gd name="T50" fmla="*/ 888 w 2687"/>
                <a:gd name="T51" fmla="*/ 2341 h 3366"/>
                <a:gd name="T52" fmla="*/ 891 w 2687"/>
                <a:gd name="T53" fmla="*/ 2639 h 3366"/>
                <a:gd name="T54" fmla="*/ 881 w 2687"/>
                <a:gd name="T55" fmla="*/ 2669 h 3366"/>
                <a:gd name="T56" fmla="*/ 855 w 2687"/>
                <a:gd name="T57" fmla="*/ 2689 h 3366"/>
                <a:gd name="T58" fmla="*/ 722 w 2687"/>
                <a:gd name="T59" fmla="*/ 2692 h 3366"/>
                <a:gd name="T60" fmla="*/ 720 w 2687"/>
                <a:gd name="T61" fmla="*/ 3105 h 3366"/>
                <a:gd name="T62" fmla="*/ 701 w 2687"/>
                <a:gd name="T63" fmla="*/ 3131 h 3366"/>
                <a:gd name="T64" fmla="*/ 670 w 2687"/>
                <a:gd name="T65" fmla="*/ 3142 h 3366"/>
                <a:gd name="T66" fmla="*/ 206 w 2687"/>
                <a:gd name="T67" fmla="*/ 3139 h 3366"/>
                <a:gd name="T68" fmla="*/ 181 w 2687"/>
                <a:gd name="T69" fmla="*/ 3123 h 3366"/>
                <a:gd name="T70" fmla="*/ 169 w 2687"/>
                <a:gd name="T71" fmla="*/ 3097 h 3366"/>
                <a:gd name="T72" fmla="*/ 0 w 2687"/>
                <a:gd name="T73" fmla="*/ 2027 h 3366"/>
                <a:gd name="T74" fmla="*/ 0 w 2687"/>
                <a:gd name="T75" fmla="*/ 2022 h 3366"/>
                <a:gd name="T76" fmla="*/ 0 w 2687"/>
                <a:gd name="T77" fmla="*/ 1345 h 3366"/>
                <a:gd name="T78" fmla="*/ 10 w 2687"/>
                <a:gd name="T79" fmla="*/ 1315 h 3366"/>
                <a:gd name="T80" fmla="*/ 36 w 2687"/>
                <a:gd name="T81" fmla="*/ 1295 h 3366"/>
                <a:gd name="T82" fmla="*/ 654 w 2687"/>
                <a:gd name="T83" fmla="*/ 1293 h 3366"/>
                <a:gd name="T84" fmla="*/ 2077 w 2687"/>
                <a:gd name="T85" fmla="*/ 53 h 3366"/>
                <a:gd name="T86" fmla="*/ 2087 w 2687"/>
                <a:gd name="T87" fmla="*/ 21 h 3366"/>
                <a:gd name="T88" fmla="*/ 2112 w 2687"/>
                <a:gd name="T89" fmla="*/ 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87" h="3366">
                  <a:moveTo>
                    <a:pt x="722" y="2410"/>
                  </a:moveTo>
                  <a:lnTo>
                    <a:pt x="722" y="2586"/>
                  </a:lnTo>
                  <a:lnTo>
                    <a:pt x="785" y="2586"/>
                  </a:lnTo>
                  <a:lnTo>
                    <a:pt x="785" y="2410"/>
                  </a:lnTo>
                  <a:lnTo>
                    <a:pt x="722" y="2410"/>
                  </a:lnTo>
                  <a:close/>
                  <a:moveTo>
                    <a:pt x="114" y="2073"/>
                  </a:moveTo>
                  <a:lnTo>
                    <a:pt x="266" y="3036"/>
                  </a:lnTo>
                  <a:lnTo>
                    <a:pt x="617" y="3036"/>
                  </a:lnTo>
                  <a:lnTo>
                    <a:pt x="617" y="2073"/>
                  </a:lnTo>
                  <a:lnTo>
                    <a:pt x="114" y="2073"/>
                  </a:lnTo>
                  <a:close/>
                  <a:moveTo>
                    <a:pt x="105" y="1398"/>
                  </a:moveTo>
                  <a:lnTo>
                    <a:pt x="105" y="1968"/>
                  </a:lnTo>
                  <a:lnTo>
                    <a:pt x="617" y="1968"/>
                  </a:lnTo>
                  <a:lnTo>
                    <a:pt x="617" y="1398"/>
                  </a:lnTo>
                  <a:lnTo>
                    <a:pt x="105" y="1398"/>
                  </a:lnTo>
                  <a:close/>
                  <a:moveTo>
                    <a:pt x="2077" y="500"/>
                  </a:moveTo>
                  <a:lnTo>
                    <a:pt x="722" y="1374"/>
                  </a:lnTo>
                  <a:lnTo>
                    <a:pt x="722" y="1992"/>
                  </a:lnTo>
                  <a:lnTo>
                    <a:pt x="2077" y="2911"/>
                  </a:lnTo>
                  <a:lnTo>
                    <a:pt x="2077" y="500"/>
                  </a:lnTo>
                  <a:close/>
                  <a:moveTo>
                    <a:pt x="2182" y="105"/>
                  </a:moveTo>
                  <a:lnTo>
                    <a:pt x="2182" y="3261"/>
                  </a:lnTo>
                  <a:lnTo>
                    <a:pt x="2582" y="3261"/>
                  </a:lnTo>
                  <a:lnTo>
                    <a:pt x="2582" y="105"/>
                  </a:lnTo>
                  <a:lnTo>
                    <a:pt x="2182" y="105"/>
                  </a:lnTo>
                  <a:close/>
                  <a:moveTo>
                    <a:pt x="2130" y="0"/>
                  </a:moveTo>
                  <a:lnTo>
                    <a:pt x="2635" y="0"/>
                  </a:lnTo>
                  <a:lnTo>
                    <a:pt x="2651" y="3"/>
                  </a:lnTo>
                  <a:lnTo>
                    <a:pt x="2665" y="10"/>
                  </a:lnTo>
                  <a:lnTo>
                    <a:pt x="2677" y="21"/>
                  </a:lnTo>
                  <a:lnTo>
                    <a:pt x="2685" y="36"/>
                  </a:lnTo>
                  <a:lnTo>
                    <a:pt x="2687" y="53"/>
                  </a:lnTo>
                  <a:lnTo>
                    <a:pt x="2687" y="3313"/>
                  </a:lnTo>
                  <a:lnTo>
                    <a:pt x="2685" y="3330"/>
                  </a:lnTo>
                  <a:lnTo>
                    <a:pt x="2677" y="3345"/>
                  </a:lnTo>
                  <a:lnTo>
                    <a:pt x="2665" y="3356"/>
                  </a:lnTo>
                  <a:lnTo>
                    <a:pt x="2651" y="3363"/>
                  </a:lnTo>
                  <a:lnTo>
                    <a:pt x="2635" y="3366"/>
                  </a:lnTo>
                  <a:lnTo>
                    <a:pt x="2130" y="3366"/>
                  </a:lnTo>
                  <a:lnTo>
                    <a:pt x="2112" y="3363"/>
                  </a:lnTo>
                  <a:lnTo>
                    <a:pt x="2098" y="3356"/>
                  </a:lnTo>
                  <a:lnTo>
                    <a:pt x="2087" y="3345"/>
                  </a:lnTo>
                  <a:lnTo>
                    <a:pt x="2080" y="3330"/>
                  </a:lnTo>
                  <a:lnTo>
                    <a:pt x="2077" y="3313"/>
                  </a:lnTo>
                  <a:lnTo>
                    <a:pt x="2077" y="3039"/>
                  </a:lnTo>
                  <a:lnTo>
                    <a:pt x="722" y="2120"/>
                  </a:lnTo>
                  <a:lnTo>
                    <a:pt x="722" y="2305"/>
                  </a:lnTo>
                  <a:lnTo>
                    <a:pt x="838" y="2305"/>
                  </a:lnTo>
                  <a:lnTo>
                    <a:pt x="855" y="2307"/>
                  </a:lnTo>
                  <a:lnTo>
                    <a:pt x="870" y="2315"/>
                  </a:lnTo>
                  <a:lnTo>
                    <a:pt x="881" y="2327"/>
                  </a:lnTo>
                  <a:lnTo>
                    <a:pt x="888" y="2341"/>
                  </a:lnTo>
                  <a:lnTo>
                    <a:pt x="891" y="2357"/>
                  </a:lnTo>
                  <a:lnTo>
                    <a:pt x="891" y="2639"/>
                  </a:lnTo>
                  <a:lnTo>
                    <a:pt x="888" y="2655"/>
                  </a:lnTo>
                  <a:lnTo>
                    <a:pt x="881" y="2669"/>
                  </a:lnTo>
                  <a:lnTo>
                    <a:pt x="870" y="2682"/>
                  </a:lnTo>
                  <a:lnTo>
                    <a:pt x="855" y="2689"/>
                  </a:lnTo>
                  <a:lnTo>
                    <a:pt x="838" y="2692"/>
                  </a:lnTo>
                  <a:lnTo>
                    <a:pt x="722" y="2692"/>
                  </a:lnTo>
                  <a:lnTo>
                    <a:pt x="722" y="3089"/>
                  </a:lnTo>
                  <a:lnTo>
                    <a:pt x="720" y="3105"/>
                  </a:lnTo>
                  <a:lnTo>
                    <a:pt x="712" y="3119"/>
                  </a:lnTo>
                  <a:lnTo>
                    <a:pt x="701" y="3131"/>
                  </a:lnTo>
                  <a:lnTo>
                    <a:pt x="686" y="3139"/>
                  </a:lnTo>
                  <a:lnTo>
                    <a:pt x="670" y="3142"/>
                  </a:lnTo>
                  <a:lnTo>
                    <a:pt x="221" y="3142"/>
                  </a:lnTo>
                  <a:lnTo>
                    <a:pt x="206" y="3139"/>
                  </a:lnTo>
                  <a:lnTo>
                    <a:pt x="192" y="3132"/>
                  </a:lnTo>
                  <a:lnTo>
                    <a:pt x="181" y="3123"/>
                  </a:lnTo>
                  <a:lnTo>
                    <a:pt x="173" y="3111"/>
                  </a:lnTo>
                  <a:lnTo>
                    <a:pt x="169" y="3097"/>
                  </a:lnTo>
                  <a:lnTo>
                    <a:pt x="0" y="2029"/>
                  </a:lnTo>
                  <a:lnTo>
                    <a:pt x="0" y="2027"/>
                  </a:lnTo>
                  <a:lnTo>
                    <a:pt x="0" y="2025"/>
                  </a:lnTo>
                  <a:lnTo>
                    <a:pt x="0" y="2022"/>
                  </a:lnTo>
                  <a:lnTo>
                    <a:pt x="0" y="2021"/>
                  </a:lnTo>
                  <a:lnTo>
                    <a:pt x="0" y="1345"/>
                  </a:lnTo>
                  <a:lnTo>
                    <a:pt x="2" y="1329"/>
                  </a:lnTo>
                  <a:lnTo>
                    <a:pt x="10" y="1315"/>
                  </a:lnTo>
                  <a:lnTo>
                    <a:pt x="21" y="1304"/>
                  </a:lnTo>
                  <a:lnTo>
                    <a:pt x="36" y="1295"/>
                  </a:lnTo>
                  <a:lnTo>
                    <a:pt x="52" y="1293"/>
                  </a:lnTo>
                  <a:lnTo>
                    <a:pt x="654" y="1293"/>
                  </a:lnTo>
                  <a:lnTo>
                    <a:pt x="2077" y="374"/>
                  </a:lnTo>
                  <a:lnTo>
                    <a:pt x="2077" y="53"/>
                  </a:lnTo>
                  <a:lnTo>
                    <a:pt x="2080" y="36"/>
                  </a:lnTo>
                  <a:lnTo>
                    <a:pt x="2087" y="21"/>
                  </a:lnTo>
                  <a:lnTo>
                    <a:pt x="2098" y="10"/>
                  </a:lnTo>
                  <a:lnTo>
                    <a:pt x="2112" y="3"/>
                  </a:lnTo>
                  <a:lnTo>
                    <a:pt x="2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22"/>
            <p:cNvSpPr>
              <a:spLocks/>
            </p:cNvSpPr>
            <p:nvPr/>
          </p:nvSpPr>
          <p:spPr bwMode="auto">
            <a:xfrm>
              <a:off x="9158288" y="2938463"/>
              <a:ext cx="58738" cy="17463"/>
            </a:xfrm>
            <a:custGeom>
              <a:avLst/>
              <a:gdLst>
                <a:gd name="T0" fmla="*/ 53 w 330"/>
                <a:gd name="T1" fmla="*/ 0 h 105"/>
                <a:gd name="T2" fmla="*/ 277 w 330"/>
                <a:gd name="T3" fmla="*/ 0 h 105"/>
                <a:gd name="T4" fmla="*/ 294 w 330"/>
                <a:gd name="T5" fmla="*/ 3 h 105"/>
                <a:gd name="T6" fmla="*/ 309 w 330"/>
                <a:gd name="T7" fmla="*/ 10 h 105"/>
                <a:gd name="T8" fmla="*/ 320 w 330"/>
                <a:gd name="T9" fmla="*/ 21 h 105"/>
                <a:gd name="T10" fmla="*/ 327 w 330"/>
                <a:gd name="T11" fmla="*/ 35 h 105"/>
                <a:gd name="T12" fmla="*/ 330 w 330"/>
                <a:gd name="T13" fmla="*/ 53 h 105"/>
                <a:gd name="T14" fmla="*/ 327 w 330"/>
                <a:gd name="T15" fmla="*/ 69 h 105"/>
                <a:gd name="T16" fmla="*/ 320 w 330"/>
                <a:gd name="T17" fmla="*/ 83 h 105"/>
                <a:gd name="T18" fmla="*/ 309 w 330"/>
                <a:gd name="T19" fmla="*/ 95 h 105"/>
                <a:gd name="T20" fmla="*/ 294 w 330"/>
                <a:gd name="T21" fmla="*/ 103 h 105"/>
                <a:gd name="T22" fmla="*/ 277 w 330"/>
                <a:gd name="T23" fmla="*/ 105 h 105"/>
                <a:gd name="T24" fmla="*/ 53 w 330"/>
                <a:gd name="T25" fmla="*/ 105 h 105"/>
                <a:gd name="T26" fmla="*/ 37 w 330"/>
                <a:gd name="T27" fmla="*/ 103 h 105"/>
                <a:gd name="T28" fmla="*/ 21 w 330"/>
                <a:gd name="T29" fmla="*/ 95 h 105"/>
                <a:gd name="T30" fmla="*/ 10 w 330"/>
                <a:gd name="T31" fmla="*/ 83 h 105"/>
                <a:gd name="T32" fmla="*/ 3 w 330"/>
                <a:gd name="T33" fmla="*/ 69 h 105"/>
                <a:gd name="T34" fmla="*/ 0 w 330"/>
                <a:gd name="T35" fmla="*/ 53 h 105"/>
                <a:gd name="T36" fmla="*/ 3 w 330"/>
                <a:gd name="T37" fmla="*/ 35 h 105"/>
                <a:gd name="T38" fmla="*/ 10 w 330"/>
                <a:gd name="T39" fmla="*/ 21 h 105"/>
                <a:gd name="T40" fmla="*/ 21 w 330"/>
                <a:gd name="T41" fmla="*/ 10 h 105"/>
                <a:gd name="T42" fmla="*/ 37 w 330"/>
                <a:gd name="T43" fmla="*/ 3 h 105"/>
                <a:gd name="T44" fmla="*/ 53 w 33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5">
                  <a:moveTo>
                    <a:pt x="53" y="0"/>
                  </a:moveTo>
                  <a:lnTo>
                    <a:pt x="277" y="0"/>
                  </a:lnTo>
                  <a:lnTo>
                    <a:pt x="294" y="3"/>
                  </a:lnTo>
                  <a:lnTo>
                    <a:pt x="309" y="10"/>
                  </a:lnTo>
                  <a:lnTo>
                    <a:pt x="320" y="21"/>
                  </a:lnTo>
                  <a:lnTo>
                    <a:pt x="327" y="35"/>
                  </a:lnTo>
                  <a:lnTo>
                    <a:pt x="330" y="53"/>
                  </a:lnTo>
                  <a:lnTo>
                    <a:pt x="327" y="69"/>
                  </a:lnTo>
                  <a:lnTo>
                    <a:pt x="320" y="83"/>
                  </a:lnTo>
                  <a:lnTo>
                    <a:pt x="309" y="95"/>
                  </a:lnTo>
                  <a:lnTo>
                    <a:pt x="294" y="103"/>
                  </a:lnTo>
                  <a:lnTo>
                    <a:pt x="277" y="105"/>
                  </a:lnTo>
                  <a:lnTo>
                    <a:pt x="53" y="105"/>
                  </a:lnTo>
                  <a:lnTo>
                    <a:pt x="37" y="103"/>
                  </a:lnTo>
                  <a:lnTo>
                    <a:pt x="21" y="95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23"/>
            <p:cNvSpPr>
              <a:spLocks/>
            </p:cNvSpPr>
            <p:nvPr/>
          </p:nvSpPr>
          <p:spPr bwMode="auto">
            <a:xfrm>
              <a:off x="9632950" y="2947988"/>
              <a:ext cx="58738" cy="19050"/>
            </a:xfrm>
            <a:custGeom>
              <a:avLst/>
              <a:gdLst>
                <a:gd name="T0" fmla="*/ 52 w 330"/>
                <a:gd name="T1" fmla="*/ 0 h 106"/>
                <a:gd name="T2" fmla="*/ 277 w 330"/>
                <a:gd name="T3" fmla="*/ 0 h 106"/>
                <a:gd name="T4" fmla="*/ 293 w 330"/>
                <a:gd name="T5" fmla="*/ 3 h 106"/>
                <a:gd name="T6" fmla="*/ 308 w 330"/>
                <a:gd name="T7" fmla="*/ 10 h 106"/>
                <a:gd name="T8" fmla="*/ 320 w 330"/>
                <a:gd name="T9" fmla="*/ 21 h 106"/>
                <a:gd name="T10" fmla="*/ 327 w 330"/>
                <a:gd name="T11" fmla="*/ 37 h 106"/>
                <a:gd name="T12" fmla="*/ 330 w 330"/>
                <a:gd name="T13" fmla="*/ 53 h 106"/>
                <a:gd name="T14" fmla="*/ 327 w 330"/>
                <a:gd name="T15" fmla="*/ 69 h 106"/>
                <a:gd name="T16" fmla="*/ 320 w 330"/>
                <a:gd name="T17" fmla="*/ 84 h 106"/>
                <a:gd name="T18" fmla="*/ 308 w 330"/>
                <a:gd name="T19" fmla="*/ 96 h 106"/>
                <a:gd name="T20" fmla="*/ 293 w 330"/>
                <a:gd name="T21" fmla="*/ 103 h 106"/>
                <a:gd name="T22" fmla="*/ 277 w 330"/>
                <a:gd name="T23" fmla="*/ 106 h 106"/>
                <a:gd name="T24" fmla="*/ 52 w 330"/>
                <a:gd name="T25" fmla="*/ 106 h 106"/>
                <a:gd name="T26" fmla="*/ 36 w 330"/>
                <a:gd name="T27" fmla="*/ 103 h 106"/>
                <a:gd name="T28" fmla="*/ 21 w 330"/>
                <a:gd name="T29" fmla="*/ 96 h 106"/>
                <a:gd name="T30" fmla="*/ 10 w 330"/>
                <a:gd name="T31" fmla="*/ 84 h 106"/>
                <a:gd name="T32" fmla="*/ 2 w 330"/>
                <a:gd name="T33" fmla="*/ 69 h 106"/>
                <a:gd name="T34" fmla="*/ 0 w 330"/>
                <a:gd name="T35" fmla="*/ 53 h 106"/>
                <a:gd name="T36" fmla="*/ 2 w 330"/>
                <a:gd name="T37" fmla="*/ 37 h 106"/>
                <a:gd name="T38" fmla="*/ 10 w 330"/>
                <a:gd name="T39" fmla="*/ 21 h 106"/>
                <a:gd name="T40" fmla="*/ 21 w 330"/>
                <a:gd name="T41" fmla="*/ 10 h 106"/>
                <a:gd name="T42" fmla="*/ 36 w 330"/>
                <a:gd name="T43" fmla="*/ 3 h 106"/>
                <a:gd name="T44" fmla="*/ 52 w 330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6">
                  <a:moveTo>
                    <a:pt x="52" y="0"/>
                  </a:moveTo>
                  <a:lnTo>
                    <a:pt x="277" y="0"/>
                  </a:lnTo>
                  <a:lnTo>
                    <a:pt x="293" y="3"/>
                  </a:lnTo>
                  <a:lnTo>
                    <a:pt x="308" y="10"/>
                  </a:lnTo>
                  <a:lnTo>
                    <a:pt x="320" y="21"/>
                  </a:lnTo>
                  <a:lnTo>
                    <a:pt x="327" y="37"/>
                  </a:lnTo>
                  <a:lnTo>
                    <a:pt x="330" y="53"/>
                  </a:lnTo>
                  <a:lnTo>
                    <a:pt x="327" y="69"/>
                  </a:lnTo>
                  <a:lnTo>
                    <a:pt x="320" y="84"/>
                  </a:lnTo>
                  <a:lnTo>
                    <a:pt x="308" y="96"/>
                  </a:lnTo>
                  <a:lnTo>
                    <a:pt x="293" y="103"/>
                  </a:lnTo>
                  <a:lnTo>
                    <a:pt x="277" y="106"/>
                  </a:lnTo>
                  <a:lnTo>
                    <a:pt x="52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24"/>
            <p:cNvSpPr>
              <a:spLocks/>
            </p:cNvSpPr>
            <p:nvPr/>
          </p:nvSpPr>
          <p:spPr bwMode="auto">
            <a:xfrm>
              <a:off x="9610725" y="2843213"/>
              <a:ext cx="52388" cy="39688"/>
            </a:xfrm>
            <a:custGeom>
              <a:avLst/>
              <a:gdLst>
                <a:gd name="T0" fmla="*/ 247 w 299"/>
                <a:gd name="T1" fmla="*/ 0 h 218"/>
                <a:gd name="T2" fmla="*/ 260 w 299"/>
                <a:gd name="T3" fmla="*/ 1 h 218"/>
                <a:gd name="T4" fmla="*/ 273 w 299"/>
                <a:gd name="T5" fmla="*/ 6 h 218"/>
                <a:gd name="T6" fmla="*/ 284 w 299"/>
                <a:gd name="T7" fmla="*/ 15 h 218"/>
                <a:gd name="T8" fmla="*/ 293 w 299"/>
                <a:gd name="T9" fmla="*/ 26 h 218"/>
                <a:gd name="T10" fmla="*/ 298 w 299"/>
                <a:gd name="T11" fmla="*/ 39 h 218"/>
                <a:gd name="T12" fmla="*/ 299 w 299"/>
                <a:gd name="T13" fmla="*/ 52 h 218"/>
                <a:gd name="T14" fmla="*/ 298 w 299"/>
                <a:gd name="T15" fmla="*/ 67 h 218"/>
                <a:gd name="T16" fmla="*/ 293 w 299"/>
                <a:gd name="T17" fmla="*/ 79 h 218"/>
                <a:gd name="T18" fmla="*/ 285 w 299"/>
                <a:gd name="T19" fmla="*/ 89 h 218"/>
                <a:gd name="T20" fmla="*/ 274 w 299"/>
                <a:gd name="T21" fmla="*/ 98 h 218"/>
                <a:gd name="T22" fmla="*/ 79 w 299"/>
                <a:gd name="T23" fmla="*/ 210 h 218"/>
                <a:gd name="T24" fmla="*/ 66 w 299"/>
                <a:gd name="T25" fmla="*/ 216 h 218"/>
                <a:gd name="T26" fmla="*/ 53 w 299"/>
                <a:gd name="T27" fmla="*/ 218 h 218"/>
                <a:gd name="T28" fmla="*/ 39 w 299"/>
                <a:gd name="T29" fmla="*/ 216 h 218"/>
                <a:gd name="T30" fmla="*/ 26 w 299"/>
                <a:gd name="T31" fmla="*/ 210 h 218"/>
                <a:gd name="T32" fmla="*/ 16 w 299"/>
                <a:gd name="T33" fmla="*/ 202 h 218"/>
                <a:gd name="T34" fmla="*/ 7 w 299"/>
                <a:gd name="T35" fmla="*/ 191 h 218"/>
                <a:gd name="T36" fmla="*/ 2 w 299"/>
                <a:gd name="T37" fmla="*/ 178 h 218"/>
                <a:gd name="T38" fmla="*/ 0 w 299"/>
                <a:gd name="T39" fmla="*/ 165 h 218"/>
                <a:gd name="T40" fmla="*/ 2 w 299"/>
                <a:gd name="T41" fmla="*/ 151 h 218"/>
                <a:gd name="T42" fmla="*/ 7 w 299"/>
                <a:gd name="T43" fmla="*/ 139 h 218"/>
                <a:gd name="T44" fmla="*/ 15 w 299"/>
                <a:gd name="T45" fmla="*/ 128 h 218"/>
                <a:gd name="T46" fmla="*/ 26 w 299"/>
                <a:gd name="T47" fmla="*/ 120 h 218"/>
                <a:gd name="T48" fmla="*/ 221 w 299"/>
                <a:gd name="T49" fmla="*/ 6 h 218"/>
                <a:gd name="T50" fmla="*/ 234 w 299"/>
                <a:gd name="T51" fmla="*/ 1 h 218"/>
                <a:gd name="T52" fmla="*/ 247 w 299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9" h="218">
                  <a:moveTo>
                    <a:pt x="247" y="0"/>
                  </a:moveTo>
                  <a:lnTo>
                    <a:pt x="260" y="1"/>
                  </a:lnTo>
                  <a:lnTo>
                    <a:pt x="273" y="6"/>
                  </a:lnTo>
                  <a:lnTo>
                    <a:pt x="284" y="15"/>
                  </a:lnTo>
                  <a:lnTo>
                    <a:pt x="293" y="26"/>
                  </a:lnTo>
                  <a:lnTo>
                    <a:pt x="298" y="39"/>
                  </a:lnTo>
                  <a:lnTo>
                    <a:pt x="299" y="52"/>
                  </a:lnTo>
                  <a:lnTo>
                    <a:pt x="298" y="67"/>
                  </a:lnTo>
                  <a:lnTo>
                    <a:pt x="293" y="79"/>
                  </a:lnTo>
                  <a:lnTo>
                    <a:pt x="285" y="89"/>
                  </a:lnTo>
                  <a:lnTo>
                    <a:pt x="274" y="98"/>
                  </a:lnTo>
                  <a:lnTo>
                    <a:pt x="79" y="210"/>
                  </a:lnTo>
                  <a:lnTo>
                    <a:pt x="66" y="216"/>
                  </a:lnTo>
                  <a:lnTo>
                    <a:pt x="53" y="218"/>
                  </a:lnTo>
                  <a:lnTo>
                    <a:pt x="39" y="216"/>
                  </a:lnTo>
                  <a:lnTo>
                    <a:pt x="26" y="210"/>
                  </a:lnTo>
                  <a:lnTo>
                    <a:pt x="16" y="202"/>
                  </a:lnTo>
                  <a:lnTo>
                    <a:pt x="7" y="191"/>
                  </a:lnTo>
                  <a:lnTo>
                    <a:pt x="2" y="178"/>
                  </a:lnTo>
                  <a:lnTo>
                    <a:pt x="0" y="165"/>
                  </a:lnTo>
                  <a:lnTo>
                    <a:pt x="2" y="151"/>
                  </a:lnTo>
                  <a:lnTo>
                    <a:pt x="7" y="139"/>
                  </a:lnTo>
                  <a:lnTo>
                    <a:pt x="15" y="128"/>
                  </a:lnTo>
                  <a:lnTo>
                    <a:pt x="26" y="120"/>
                  </a:lnTo>
                  <a:lnTo>
                    <a:pt x="221" y="6"/>
                  </a:lnTo>
                  <a:lnTo>
                    <a:pt x="234" y="1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25"/>
            <p:cNvSpPr>
              <a:spLocks/>
            </p:cNvSpPr>
            <p:nvPr/>
          </p:nvSpPr>
          <p:spPr bwMode="auto">
            <a:xfrm>
              <a:off x="9610725" y="3032125"/>
              <a:ext cx="52388" cy="38100"/>
            </a:xfrm>
            <a:custGeom>
              <a:avLst/>
              <a:gdLst>
                <a:gd name="T0" fmla="*/ 53 w 300"/>
                <a:gd name="T1" fmla="*/ 0 h 218"/>
                <a:gd name="T2" fmla="*/ 66 w 300"/>
                <a:gd name="T3" fmla="*/ 1 h 218"/>
                <a:gd name="T4" fmla="*/ 79 w 300"/>
                <a:gd name="T5" fmla="*/ 7 h 218"/>
                <a:gd name="T6" fmla="*/ 274 w 300"/>
                <a:gd name="T7" fmla="*/ 120 h 218"/>
                <a:gd name="T8" fmla="*/ 285 w 300"/>
                <a:gd name="T9" fmla="*/ 128 h 218"/>
                <a:gd name="T10" fmla="*/ 293 w 300"/>
                <a:gd name="T11" fmla="*/ 139 h 218"/>
                <a:gd name="T12" fmla="*/ 298 w 300"/>
                <a:gd name="T13" fmla="*/ 151 h 218"/>
                <a:gd name="T14" fmla="*/ 300 w 300"/>
                <a:gd name="T15" fmla="*/ 164 h 218"/>
                <a:gd name="T16" fmla="*/ 298 w 300"/>
                <a:gd name="T17" fmla="*/ 179 h 218"/>
                <a:gd name="T18" fmla="*/ 293 w 300"/>
                <a:gd name="T19" fmla="*/ 191 h 218"/>
                <a:gd name="T20" fmla="*/ 284 w 300"/>
                <a:gd name="T21" fmla="*/ 202 h 218"/>
                <a:gd name="T22" fmla="*/ 273 w 300"/>
                <a:gd name="T23" fmla="*/ 211 h 218"/>
                <a:gd name="T24" fmla="*/ 260 w 300"/>
                <a:gd name="T25" fmla="*/ 216 h 218"/>
                <a:gd name="T26" fmla="*/ 247 w 300"/>
                <a:gd name="T27" fmla="*/ 218 h 218"/>
                <a:gd name="T28" fmla="*/ 234 w 300"/>
                <a:gd name="T29" fmla="*/ 216 h 218"/>
                <a:gd name="T30" fmla="*/ 221 w 300"/>
                <a:gd name="T31" fmla="*/ 210 h 218"/>
                <a:gd name="T32" fmla="*/ 26 w 300"/>
                <a:gd name="T33" fmla="*/ 98 h 218"/>
                <a:gd name="T34" fmla="*/ 15 w 300"/>
                <a:gd name="T35" fmla="*/ 90 h 218"/>
                <a:gd name="T36" fmla="*/ 7 w 300"/>
                <a:gd name="T37" fmla="*/ 79 h 218"/>
                <a:gd name="T38" fmla="*/ 2 w 300"/>
                <a:gd name="T39" fmla="*/ 67 h 218"/>
                <a:gd name="T40" fmla="*/ 0 w 300"/>
                <a:gd name="T41" fmla="*/ 53 h 218"/>
                <a:gd name="T42" fmla="*/ 2 w 300"/>
                <a:gd name="T43" fmla="*/ 39 h 218"/>
                <a:gd name="T44" fmla="*/ 7 w 300"/>
                <a:gd name="T45" fmla="*/ 27 h 218"/>
                <a:gd name="T46" fmla="*/ 16 w 300"/>
                <a:gd name="T47" fmla="*/ 16 h 218"/>
                <a:gd name="T48" fmla="*/ 26 w 300"/>
                <a:gd name="T49" fmla="*/ 6 h 218"/>
                <a:gd name="T50" fmla="*/ 39 w 300"/>
                <a:gd name="T51" fmla="*/ 1 h 218"/>
                <a:gd name="T52" fmla="*/ 53 w 300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0" h="218">
                  <a:moveTo>
                    <a:pt x="53" y="0"/>
                  </a:moveTo>
                  <a:lnTo>
                    <a:pt x="66" y="1"/>
                  </a:lnTo>
                  <a:lnTo>
                    <a:pt x="79" y="7"/>
                  </a:lnTo>
                  <a:lnTo>
                    <a:pt x="274" y="120"/>
                  </a:lnTo>
                  <a:lnTo>
                    <a:pt x="285" y="128"/>
                  </a:lnTo>
                  <a:lnTo>
                    <a:pt x="293" y="139"/>
                  </a:lnTo>
                  <a:lnTo>
                    <a:pt x="298" y="151"/>
                  </a:lnTo>
                  <a:lnTo>
                    <a:pt x="300" y="164"/>
                  </a:lnTo>
                  <a:lnTo>
                    <a:pt x="298" y="179"/>
                  </a:lnTo>
                  <a:lnTo>
                    <a:pt x="293" y="191"/>
                  </a:lnTo>
                  <a:lnTo>
                    <a:pt x="284" y="202"/>
                  </a:lnTo>
                  <a:lnTo>
                    <a:pt x="273" y="211"/>
                  </a:lnTo>
                  <a:lnTo>
                    <a:pt x="260" y="216"/>
                  </a:lnTo>
                  <a:lnTo>
                    <a:pt x="247" y="218"/>
                  </a:lnTo>
                  <a:lnTo>
                    <a:pt x="234" y="216"/>
                  </a:lnTo>
                  <a:lnTo>
                    <a:pt x="221" y="210"/>
                  </a:lnTo>
                  <a:lnTo>
                    <a:pt x="26" y="98"/>
                  </a:lnTo>
                  <a:lnTo>
                    <a:pt x="15" y="90"/>
                  </a:lnTo>
                  <a:lnTo>
                    <a:pt x="7" y="79"/>
                  </a:lnTo>
                  <a:lnTo>
                    <a:pt x="2" y="67"/>
                  </a:lnTo>
                  <a:lnTo>
                    <a:pt x="0" y="53"/>
                  </a:lnTo>
                  <a:lnTo>
                    <a:pt x="2" y="39"/>
                  </a:lnTo>
                  <a:lnTo>
                    <a:pt x="7" y="27"/>
                  </a:lnTo>
                  <a:lnTo>
                    <a:pt x="16" y="16"/>
                  </a:lnTo>
                  <a:lnTo>
                    <a:pt x="26" y="6"/>
                  </a:lnTo>
                  <a:lnTo>
                    <a:pt x="39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26"/>
            <p:cNvSpPr>
              <a:spLocks/>
            </p:cNvSpPr>
            <p:nvPr/>
          </p:nvSpPr>
          <p:spPr bwMode="auto">
            <a:xfrm>
              <a:off x="9544050" y="2709863"/>
              <a:ext cx="19050" cy="138113"/>
            </a:xfrm>
            <a:custGeom>
              <a:avLst/>
              <a:gdLst>
                <a:gd name="T0" fmla="*/ 52 w 105"/>
                <a:gd name="T1" fmla="*/ 0 h 781"/>
                <a:gd name="T2" fmla="*/ 69 w 105"/>
                <a:gd name="T3" fmla="*/ 3 h 781"/>
                <a:gd name="T4" fmla="*/ 83 w 105"/>
                <a:gd name="T5" fmla="*/ 11 h 781"/>
                <a:gd name="T6" fmla="*/ 95 w 105"/>
                <a:gd name="T7" fmla="*/ 23 h 781"/>
                <a:gd name="T8" fmla="*/ 102 w 105"/>
                <a:gd name="T9" fmla="*/ 37 h 781"/>
                <a:gd name="T10" fmla="*/ 105 w 105"/>
                <a:gd name="T11" fmla="*/ 53 h 781"/>
                <a:gd name="T12" fmla="*/ 105 w 105"/>
                <a:gd name="T13" fmla="*/ 729 h 781"/>
                <a:gd name="T14" fmla="*/ 102 w 105"/>
                <a:gd name="T15" fmla="*/ 745 h 781"/>
                <a:gd name="T16" fmla="*/ 95 w 105"/>
                <a:gd name="T17" fmla="*/ 759 h 781"/>
                <a:gd name="T18" fmla="*/ 83 w 105"/>
                <a:gd name="T19" fmla="*/ 771 h 781"/>
                <a:gd name="T20" fmla="*/ 69 w 105"/>
                <a:gd name="T21" fmla="*/ 779 h 781"/>
                <a:gd name="T22" fmla="*/ 52 w 105"/>
                <a:gd name="T23" fmla="*/ 781 h 781"/>
                <a:gd name="T24" fmla="*/ 35 w 105"/>
                <a:gd name="T25" fmla="*/ 779 h 781"/>
                <a:gd name="T26" fmla="*/ 21 w 105"/>
                <a:gd name="T27" fmla="*/ 771 h 781"/>
                <a:gd name="T28" fmla="*/ 10 w 105"/>
                <a:gd name="T29" fmla="*/ 759 h 781"/>
                <a:gd name="T30" fmla="*/ 2 w 105"/>
                <a:gd name="T31" fmla="*/ 745 h 781"/>
                <a:gd name="T32" fmla="*/ 0 w 105"/>
                <a:gd name="T33" fmla="*/ 729 h 781"/>
                <a:gd name="T34" fmla="*/ 0 w 105"/>
                <a:gd name="T35" fmla="*/ 53 h 781"/>
                <a:gd name="T36" fmla="*/ 2 w 105"/>
                <a:gd name="T37" fmla="*/ 37 h 781"/>
                <a:gd name="T38" fmla="*/ 10 w 105"/>
                <a:gd name="T39" fmla="*/ 23 h 781"/>
                <a:gd name="T40" fmla="*/ 21 w 105"/>
                <a:gd name="T41" fmla="*/ 11 h 781"/>
                <a:gd name="T42" fmla="*/ 35 w 105"/>
                <a:gd name="T43" fmla="*/ 3 h 781"/>
                <a:gd name="T44" fmla="*/ 52 w 105"/>
                <a:gd name="T4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781">
                  <a:moveTo>
                    <a:pt x="52" y="0"/>
                  </a:moveTo>
                  <a:lnTo>
                    <a:pt x="69" y="3"/>
                  </a:lnTo>
                  <a:lnTo>
                    <a:pt x="83" y="11"/>
                  </a:lnTo>
                  <a:lnTo>
                    <a:pt x="95" y="23"/>
                  </a:lnTo>
                  <a:lnTo>
                    <a:pt x="102" y="37"/>
                  </a:lnTo>
                  <a:lnTo>
                    <a:pt x="105" y="53"/>
                  </a:lnTo>
                  <a:lnTo>
                    <a:pt x="105" y="729"/>
                  </a:lnTo>
                  <a:lnTo>
                    <a:pt x="102" y="745"/>
                  </a:lnTo>
                  <a:lnTo>
                    <a:pt x="95" y="759"/>
                  </a:lnTo>
                  <a:lnTo>
                    <a:pt x="83" y="771"/>
                  </a:lnTo>
                  <a:lnTo>
                    <a:pt x="69" y="779"/>
                  </a:lnTo>
                  <a:lnTo>
                    <a:pt x="52" y="781"/>
                  </a:lnTo>
                  <a:lnTo>
                    <a:pt x="35" y="779"/>
                  </a:lnTo>
                  <a:lnTo>
                    <a:pt x="21" y="771"/>
                  </a:lnTo>
                  <a:lnTo>
                    <a:pt x="10" y="759"/>
                  </a:lnTo>
                  <a:lnTo>
                    <a:pt x="2" y="745"/>
                  </a:lnTo>
                  <a:lnTo>
                    <a:pt x="0" y="729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1" y="11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7"/>
            <p:cNvSpPr>
              <a:spLocks/>
            </p:cNvSpPr>
            <p:nvPr/>
          </p:nvSpPr>
          <p:spPr bwMode="auto">
            <a:xfrm>
              <a:off x="9544050" y="2868613"/>
              <a:ext cx="19050" cy="68263"/>
            </a:xfrm>
            <a:custGeom>
              <a:avLst/>
              <a:gdLst>
                <a:gd name="T0" fmla="*/ 52 w 105"/>
                <a:gd name="T1" fmla="*/ 0 h 387"/>
                <a:gd name="T2" fmla="*/ 69 w 105"/>
                <a:gd name="T3" fmla="*/ 3 h 387"/>
                <a:gd name="T4" fmla="*/ 83 w 105"/>
                <a:gd name="T5" fmla="*/ 10 h 387"/>
                <a:gd name="T6" fmla="*/ 95 w 105"/>
                <a:gd name="T7" fmla="*/ 21 h 387"/>
                <a:gd name="T8" fmla="*/ 102 w 105"/>
                <a:gd name="T9" fmla="*/ 37 h 387"/>
                <a:gd name="T10" fmla="*/ 105 w 105"/>
                <a:gd name="T11" fmla="*/ 53 h 387"/>
                <a:gd name="T12" fmla="*/ 105 w 105"/>
                <a:gd name="T13" fmla="*/ 335 h 387"/>
                <a:gd name="T14" fmla="*/ 102 w 105"/>
                <a:gd name="T15" fmla="*/ 351 h 387"/>
                <a:gd name="T16" fmla="*/ 95 w 105"/>
                <a:gd name="T17" fmla="*/ 365 h 387"/>
                <a:gd name="T18" fmla="*/ 83 w 105"/>
                <a:gd name="T19" fmla="*/ 376 h 387"/>
                <a:gd name="T20" fmla="*/ 69 w 105"/>
                <a:gd name="T21" fmla="*/ 385 h 387"/>
                <a:gd name="T22" fmla="*/ 52 w 105"/>
                <a:gd name="T23" fmla="*/ 387 h 387"/>
                <a:gd name="T24" fmla="*/ 35 w 105"/>
                <a:gd name="T25" fmla="*/ 385 h 387"/>
                <a:gd name="T26" fmla="*/ 21 w 105"/>
                <a:gd name="T27" fmla="*/ 376 h 387"/>
                <a:gd name="T28" fmla="*/ 10 w 105"/>
                <a:gd name="T29" fmla="*/ 365 h 387"/>
                <a:gd name="T30" fmla="*/ 2 w 105"/>
                <a:gd name="T31" fmla="*/ 351 h 387"/>
                <a:gd name="T32" fmla="*/ 0 w 105"/>
                <a:gd name="T33" fmla="*/ 335 h 387"/>
                <a:gd name="T34" fmla="*/ 0 w 105"/>
                <a:gd name="T35" fmla="*/ 53 h 387"/>
                <a:gd name="T36" fmla="*/ 2 w 105"/>
                <a:gd name="T37" fmla="*/ 37 h 387"/>
                <a:gd name="T38" fmla="*/ 10 w 105"/>
                <a:gd name="T39" fmla="*/ 21 h 387"/>
                <a:gd name="T40" fmla="*/ 21 w 105"/>
                <a:gd name="T41" fmla="*/ 10 h 387"/>
                <a:gd name="T42" fmla="*/ 35 w 105"/>
                <a:gd name="T43" fmla="*/ 3 h 387"/>
                <a:gd name="T44" fmla="*/ 52 w 105"/>
                <a:gd name="T45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87">
                  <a:moveTo>
                    <a:pt x="52" y="0"/>
                  </a:moveTo>
                  <a:lnTo>
                    <a:pt x="69" y="3"/>
                  </a:lnTo>
                  <a:lnTo>
                    <a:pt x="83" y="10"/>
                  </a:lnTo>
                  <a:lnTo>
                    <a:pt x="95" y="21"/>
                  </a:lnTo>
                  <a:lnTo>
                    <a:pt x="102" y="37"/>
                  </a:lnTo>
                  <a:lnTo>
                    <a:pt x="105" y="53"/>
                  </a:lnTo>
                  <a:lnTo>
                    <a:pt x="105" y="335"/>
                  </a:lnTo>
                  <a:lnTo>
                    <a:pt x="102" y="351"/>
                  </a:lnTo>
                  <a:lnTo>
                    <a:pt x="95" y="365"/>
                  </a:lnTo>
                  <a:lnTo>
                    <a:pt x="83" y="376"/>
                  </a:lnTo>
                  <a:lnTo>
                    <a:pt x="69" y="385"/>
                  </a:lnTo>
                  <a:lnTo>
                    <a:pt x="52" y="387"/>
                  </a:lnTo>
                  <a:lnTo>
                    <a:pt x="35" y="385"/>
                  </a:lnTo>
                  <a:lnTo>
                    <a:pt x="21" y="376"/>
                  </a:lnTo>
                  <a:lnTo>
                    <a:pt x="10" y="365"/>
                  </a:lnTo>
                  <a:lnTo>
                    <a:pt x="2" y="351"/>
                  </a:lnTo>
                  <a:lnTo>
                    <a:pt x="0" y="335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9" name="Freeform 132"/>
          <p:cNvSpPr>
            <a:spLocks noEditPoints="1"/>
          </p:cNvSpPr>
          <p:nvPr/>
        </p:nvSpPr>
        <p:spPr bwMode="auto">
          <a:xfrm>
            <a:off x="8133247" y="2670175"/>
            <a:ext cx="593725" cy="593725"/>
          </a:xfrm>
          <a:custGeom>
            <a:avLst/>
            <a:gdLst>
              <a:gd name="T0" fmla="*/ 2498 w 3366"/>
              <a:gd name="T1" fmla="*/ 1801 h 3366"/>
              <a:gd name="T2" fmla="*/ 1769 w 3366"/>
              <a:gd name="T3" fmla="*/ 3261 h 3366"/>
              <a:gd name="T4" fmla="*/ 3228 w 3366"/>
              <a:gd name="T5" fmla="*/ 3261 h 3366"/>
              <a:gd name="T6" fmla="*/ 2498 w 3366"/>
              <a:gd name="T7" fmla="*/ 1801 h 3366"/>
              <a:gd name="T8" fmla="*/ 868 w 3366"/>
              <a:gd name="T9" fmla="*/ 1801 h 3366"/>
              <a:gd name="T10" fmla="*/ 138 w 3366"/>
              <a:gd name="T11" fmla="*/ 3261 h 3366"/>
              <a:gd name="T12" fmla="*/ 1597 w 3366"/>
              <a:gd name="T13" fmla="*/ 3261 h 3366"/>
              <a:gd name="T14" fmla="*/ 868 w 3366"/>
              <a:gd name="T15" fmla="*/ 1801 h 3366"/>
              <a:gd name="T16" fmla="*/ 953 w 3366"/>
              <a:gd name="T17" fmla="*/ 1736 h 3366"/>
              <a:gd name="T18" fmla="*/ 1682 w 3366"/>
              <a:gd name="T19" fmla="*/ 3196 h 3366"/>
              <a:gd name="T20" fmla="*/ 2413 w 3366"/>
              <a:gd name="T21" fmla="*/ 1736 h 3366"/>
              <a:gd name="T22" fmla="*/ 953 w 3366"/>
              <a:gd name="T23" fmla="*/ 1736 h 3366"/>
              <a:gd name="T24" fmla="*/ 1682 w 3366"/>
              <a:gd name="T25" fmla="*/ 170 h 3366"/>
              <a:gd name="T26" fmla="*/ 953 w 3366"/>
              <a:gd name="T27" fmla="*/ 1630 h 3366"/>
              <a:gd name="T28" fmla="*/ 2413 w 3366"/>
              <a:gd name="T29" fmla="*/ 1630 h 3366"/>
              <a:gd name="T30" fmla="*/ 1682 w 3366"/>
              <a:gd name="T31" fmla="*/ 170 h 3366"/>
              <a:gd name="T32" fmla="*/ 1682 w 3366"/>
              <a:gd name="T33" fmla="*/ 0 h 3366"/>
              <a:gd name="T34" fmla="*/ 1697 w 3366"/>
              <a:gd name="T35" fmla="*/ 2 h 3366"/>
              <a:gd name="T36" fmla="*/ 1711 w 3366"/>
              <a:gd name="T37" fmla="*/ 8 h 3366"/>
              <a:gd name="T38" fmla="*/ 1722 w 3366"/>
              <a:gd name="T39" fmla="*/ 17 h 3366"/>
              <a:gd name="T40" fmla="*/ 1730 w 3366"/>
              <a:gd name="T41" fmla="*/ 30 h 3366"/>
              <a:gd name="T42" fmla="*/ 2545 w 3366"/>
              <a:gd name="T43" fmla="*/ 1660 h 3366"/>
              <a:gd name="T44" fmla="*/ 3361 w 3366"/>
              <a:gd name="T45" fmla="*/ 3290 h 3366"/>
              <a:gd name="T46" fmla="*/ 3365 w 3366"/>
              <a:gd name="T47" fmla="*/ 3303 h 3366"/>
              <a:gd name="T48" fmla="*/ 3366 w 3366"/>
              <a:gd name="T49" fmla="*/ 3316 h 3366"/>
              <a:gd name="T50" fmla="*/ 3364 w 3366"/>
              <a:gd name="T51" fmla="*/ 3328 h 3366"/>
              <a:gd name="T52" fmla="*/ 3358 w 3366"/>
              <a:gd name="T53" fmla="*/ 3341 h 3366"/>
              <a:gd name="T54" fmla="*/ 3350 w 3366"/>
              <a:gd name="T55" fmla="*/ 3352 h 3366"/>
              <a:gd name="T56" fmla="*/ 3338 w 3366"/>
              <a:gd name="T57" fmla="*/ 3359 h 3366"/>
              <a:gd name="T58" fmla="*/ 3326 w 3366"/>
              <a:gd name="T59" fmla="*/ 3364 h 3366"/>
              <a:gd name="T60" fmla="*/ 3313 w 3366"/>
              <a:gd name="T61" fmla="*/ 3366 h 3366"/>
              <a:gd name="T62" fmla="*/ 1683 w 3366"/>
              <a:gd name="T63" fmla="*/ 3366 h 3366"/>
              <a:gd name="T64" fmla="*/ 1683 w 3366"/>
              <a:gd name="T65" fmla="*/ 3366 h 3366"/>
              <a:gd name="T66" fmla="*/ 1682 w 3366"/>
              <a:gd name="T67" fmla="*/ 3366 h 3366"/>
              <a:gd name="T68" fmla="*/ 1682 w 3366"/>
              <a:gd name="T69" fmla="*/ 3366 h 3366"/>
              <a:gd name="T70" fmla="*/ 53 w 3366"/>
              <a:gd name="T71" fmla="*/ 3366 h 3366"/>
              <a:gd name="T72" fmla="*/ 40 w 3366"/>
              <a:gd name="T73" fmla="*/ 3364 h 3366"/>
              <a:gd name="T74" fmla="*/ 28 w 3366"/>
              <a:gd name="T75" fmla="*/ 3359 h 3366"/>
              <a:gd name="T76" fmla="*/ 16 w 3366"/>
              <a:gd name="T77" fmla="*/ 3352 h 3366"/>
              <a:gd name="T78" fmla="*/ 8 w 3366"/>
              <a:gd name="T79" fmla="*/ 3341 h 3366"/>
              <a:gd name="T80" fmla="*/ 2 w 3366"/>
              <a:gd name="T81" fmla="*/ 3328 h 3366"/>
              <a:gd name="T82" fmla="*/ 0 w 3366"/>
              <a:gd name="T83" fmla="*/ 3316 h 3366"/>
              <a:gd name="T84" fmla="*/ 1 w 3366"/>
              <a:gd name="T85" fmla="*/ 3303 h 3366"/>
              <a:gd name="T86" fmla="*/ 5 w 3366"/>
              <a:gd name="T87" fmla="*/ 3290 h 3366"/>
              <a:gd name="T88" fmla="*/ 821 w 3366"/>
              <a:gd name="T89" fmla="*/ 1660 h 3366"/>
              <a:gd name="T90" fmla="*/ 1636 w 3366"/>
              <a:gd name="T91" fmla="*/ 30 h 3366"/>
              <a:gd name="T92" fmla="*/ 1644 w 3366"/>
              <a:gd name="T93" fmla="*/ 17 h 3366"/>
              <a:gd name="T94" fmla="*/ 1655 w 3366"/>
              <a:gd name="T95" fmla="*/ 8 h 3366"/>
              <a:gd name="T96" fmla="*/ 1669 w 3366"/>
              <a:gd name="T97" fmla="*/ 2 h 3366"/>
              <a:gd name="T98" fmla="*/ 1682 w 3366"/>
              <a:gd name="T99" fmla="*/ 0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6" h="3366">
                <a:moveTo>
                  <a:pt x="2498" y="1801"/>
                </a:moveTo>
                <a:lnTo>
                  <a:pt x="1769" y="3261"/>
                </a:lnTo>
                <a:lnTo>
                  <a:pt x="3228" y="3261"/>
                </a:lnTo>
                <a:lnTo>
                  <a:pt x="2498" y="1801"/>
                </a:lnTo>
                <a:close/>
                <a:moveTo>
                  <a:pt x="868" y="1801"/>
                </a:moveTo>
                <a:lnTo>
                  <a:pt x="138" y="3261"/>
                </a:lnTo>
                <a:lnTo>
                  <a:pt x="1597" y="3261"/>
                </a:lnTo>
                <a:lnTo>
                  <a:pt x="868" y="1801"/>
                </a:lnTo>
                <a:close/>
                <a:moveTo>
                  <a:pt x="953" y="1736"/>
                </a:moveTo>
                <a:lnTo>
                  <a:pt x="1682" y="3196"/>
                </a:lnTo>
                <a:lnTo>
                  <a:pt x="2413" y="1736"/>
                </a:lnTo>
                <a:lnTo>
                  <a:pt x="953" y="1736"/>
                </a:lnTo>
                <a:close/>
                <a:moveTo>
                  <a:pt x="1682" y="170"/>
                </a:moveTo>
                <a:lnTo>
                  <a:pt x="953" y="1630"/>
                </a:lnTo>
                <a:lnTo>
                  <a:pt x="2413" y="1630"/>
                </a:lnTo>
                <a:lnTo>
                  <a:pt x="1682" y="170"/>
                </a:lnTo>
                <a:close/>
                <a:moveTo>
                  <a:pt x="1682" y="0"/>
                </a:moveTo>
                <a:lnTo>
                  <a:pt x="1697" y="2"/>
                </a:lnTo>
                <a:lnTo>
                  <a:pt x="1711" y="8"/>
                </a:lnTo>
                <a:lnTo>
                  <a:pt x="1722" y="17"/>
                </a:lnTo>
                <a:lnTo>
                  <a:pt x="1730" y="30"/>
                </a:lnTo>
                <a:lnTo>
                  <a:pt x="2545" y="1660"/>
                </a:lnTo>
                <a:lnTo>
                  <a:pt x="3361" y="3290"/>
                </a:lnTo>
                <a:lnTo>
                  <a:pt x="3365" y="3303"/>
                </a:lnTo>
                <a:lnTo>
                  <a:pt x="3366" y="3316"/>
                </a:lnTo>
                <a:lnTo>
                  <a:pt x="3364" y="3328"/>
                </a:lnTo>
                <a:lnTo>
                  <a:pt x="3358" y="3341"/>
                </a:lnTo>
                <a:lnTo>
                  <a:pt x="3350" y="3352"/>
                </a:lnTo>
                <a:lnTo>
                  <a:pt x="3338" y="3359"/>
                </a:lnTo>
                <a:lnTo>
                  <a:pt x="3326" y="3364"/>
                </a:lnTo>
                <a:lnTo>
                  <a:pt x="3313" y="3366"/>
                </a:lnTo>
                <a:lnTo>
                  <a:pt x="1683" y="3366"/>
                </a:lnTo>
                <a:lnTo>
                  <a:pt x="1683" y="3366"/>
                </a:lnTo>
                <a:lnTo>
                  <a:pt x="1682" y="3366"/>
                </a:lnTo>
                <a:lnTo>
                  <a:pt x="1682" y="3366"/>
                </a:lnTo>
                <a:lnTo>
                  <a:pt x="53" y="3366"/>
                </a:lnTo>
                <a:lnTo>
                  <a:pt x="40" y="3364"/>
                </a:lnTo>
                <a:lnTo>
                  <a:pt x="28" y="3359"/>
                </a:lnTo>
                <a:lnTo>
                  <a:pt x="16" y="3352"/>
                </a:lnTo>
                <a:lnTo>
                  <a:pt x="8" y="3341"/>
                </a:lnTo>
                <a:lnTo>
                  <a:pt x="2" y="3328"/>
                </a:lnTo>
                <a:lnTo>
                  <a:pt x="0" y="3316"/>
                </a:lnTo>
                <a:lnTo>
                  <a:pt x="1" y="3303"/>
                </a:lnTo>
                <a:lnTo>
                  <a:pt x="5" y="3290"/>
                </a:lnTo>
                <a:lnTo>
                  <a:pt x="821" y="1660"/>
                </a:lnTo>
                <a:lnTo>
                  <a:pt x="1636" y="30"/>
                </a:lnTo>
                <a:lnTo>
                  <a:pt x="1644" y="17"/>
                </a:lnTo>
                <a:lnTo>
                  <a:pt x="1655" y="8"/>
                </a:lnTo>
                <a:lnTo>
                  <a:pt x="1669" y="2"/>
                </a:lnTo>
                <a:lnTo>
                  <a:pt x="16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4" name="Group 773"/>
          <p:cNvGrpSpPr/>
          <p:nvPr/>
        </p:nvGrpSpPr>
        <p:grpSpPr>
          <a:xfrm>
            <a:off x="7224740" y="2670175"/>
            <a:ext cx="539750" cy="593725"/>
            <a:chOff x="7224713" y="2670175"/>
            <a:chExt cx="53975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37"/>
            <p:cNvSpPr>
              <a:spLocks noEditPoints="1"/>
            </p:cNvSpPr>
            <p:nvPr/>
          </p:nvSpPr>
          <p:spPr bwMode="auto">
            <a:xfrm>
              <a:off x="7224713" y="2670175"/>
              <a:ext cx="539750" cy="593725"/>
            </a:xfrm>
            <a:custGeom>
              <a:avLst/>
              <a:gdLst>
                <a:gd name="T0" fmla="*/ 2007 w 3059"/>
                <a:gd name="T1" fmla="*/ 2491 h 3368"/>
                <a:gd name="T2" fmla="*/ 1976 w 3059"/>
                <a:gd name="T3" fmla="*/ 2514 h 3368"/>
                <a:gd name="T4" fmla="*/ 1663 w 3059"/>
                <a:gd name="T5" fmla="*/ 2411 h 3368"/>
                <a:gd name="T6" fmla="*/ 2483 w 3059"/>
                <a:gd name="T7" fmla="*/ 2821 h 3368"/>
                <a:gd name="T8" fmla="*/ 2513 w 3059"/>
                <a:gd name="T9" fmla="*/ 2791 h 3368"/>
                <a:gd name="T10" fmla="*/ 2241 w 3059"/>
                <a:gd name="T11" fmla="*/ 2108 h 3368"/>
                <a:gd name="T12" fmla="*/ 532 w 3059"/>
                <a:gd name="T13" fmla="*/ 2788 h 3368"/>
                <a:gd name="T14" fmla="*/ 569 w 3059"/>
                <a:gd name="T15" fmla="*/ 2809 h 3368"/>
                <a:gd name="T16" fmla="*/ 610 w 3059"/>
                <a:gd name="T17" fmla="*/ 3198 h 3368"/>
                <a:gd name="T18" fmla="*/ 1113 w 3059"/>
                <a:gd name="T19" fmla="*/ 2516 h 3368"/>
                <a:gd name="T20" fmla="*/ 1076 w 3059"/>
                <a:gd name="T21" fmla="*/ 2501 h 3368"/>
                <a:gd name="T22" fmla="*/ 822 w 3059"/>
                <a:gd name="T23" fmla="*/ 2104 h 3368"/>
                <a:gd name="T24" fmla="*/ 1215 w 3059"/>
                <a:gd name="T25" fmla="*/ 390 h 3368"/>
                <a:gd name="T26" fmla="*/ 784 w 3059"/>
                <a:gd name="T27" fmla="*/ 396 h 3368"/>
                <a:gd name="T28" fmla="*/ 703 w 3059"/>
                <a:gd name="T29" fmla="*/ 820 h 3368"/>
                <a:gd name="T30" fmla="*/ 586 w 3059"/>
                <a:gd name="T31" fmla="*/ 1445 h 3368"/>
                <a:gd name="T32" fmla="*/ 593 w 3059"/>
                <a:gd name="T33" fmla="*/ 1480 h 3368"/>
                <a:gd name="T34" fmla="*/ 905 w 3059"/>
                <a:gd name="T35" fmla="*/ 2022 h 3368"/>
                <a:gd name="T36" fmla="*/ 932 w 3059"/>
                <a:gd name="T37" fmla="*/ 2046 h 3368"/>
                <a:gd name="T38" fmla="*/ 1519 w 3059"/>
                <a:gd name="T39" fmla="*/ 2259 h 3368"/>
                <a:gd name="T40" fmla="*/ 1581 w 3059"/>
                <a:gd name="T41" fmla="*/ 2269 h 3368"/>
                <a:gd name="T42" fmla="*/ 2143 w 3059"/>
                <a:gd name="T43" fmla="*/ 2046 h 3368"/>
                <a:gd name="T44" fmla="*/ 2170 w 3059"/>
                <a:gd name="T45" fmla="*/ 2022 h 3368"/>
                <a:gd name="T46" fmla="*/ 2482 w 3059"/>
                <a:gd name="T47" fmla="*/ 1480 h 3368"/>
                <a:gd name="T48" fmla="*/ 2488 w 3059"/>
                <a:gd name="T49" fmla="*/ 1445 h 3368"/>
                <a:gd name="T50" fmla="*/ 2372 w 3059"/>
                <a:gd name="T51" fmla="*/ 820 h 3368"/>
                <a:gd name="T52" fmla="*/ 2291 w 3059"/>
                <a:gd name="T53" fmla="*/ 396 h 3368"/>
                <a:gd name="T54" fmla="*/ 1860 w 3059"/>
                <a:gd name="T55" fmla="*/ 390 h 3368"/>
                <a:gd name="T56" fmla="*/ 1545 w 3059"/>
                <a:gd name="T57" fmla="*/ 0 h 3368"/>
                <a:gd name="T58" fmla="*/ 1903 w 3059"/>
                <a:gd name="T59" fmla="*/ 291 h 3368"/>
                <a:gd name="T60" fmla="*/ 2364 w 3059"/>
                <a:gd name="T61" fmla="*/ 299 h 3368"/>
                <a:gd name="T62" fmla="*/ 2387 w 3059"/>
                <a:gd name="T63" fmla="*/ 334 h 3368"/>
                <a:gd name="T64" fmla="*/ 2804 w 3059"/>
                <a:gd name="T65" fmla="*/ 1051 h 3368"/>
                <a:gd name="T66" fmla="*/ 2811 w 3059"/>
                <a:gd name="T67" fmla="*/ 1092 h 3368"/>
                <a:gd name="T68" fmla="*/ 2664 w 3059"/>
                <a:gd name="T69" fmla="*/ 1908 h 3368"/>
                <a:gd name="T70" fmla="*/ 2654 w 3059"/>
                <a:gd name="T71" fmla="*/ 1949 h 3368"/>
                <a:gd name="T72" fmla="*/ 2350 w 3059"/>
                <a:gd name="T73" fmla="*/ 2069 h 3368"/>
                <a:gd name="T74" fmla="*/ 3058 w 3059"/>
                <a:gd name="T75" fmla="*/ 2789 h 3368"/>
                <a:gd name="T76" fmla="*/ 3049 w 3059"/>
                <a:gd name="T77" fmla="*/ 2832 h 3368"/>
                <a:gd name="T78" fmla="*/ 3011 w 3059"/>
                <a:gd name="T79" fmla="*/ 2853 h 3368"/>
                <a:gd name="T80" fmla="*/ 2541 w 3059"/>
                <a:gd name="T81" fmla="*/ 3334 h 3368"/>
                <a:gd name="T82" fmla="*/ 2511 w 3059"/>
                <a:gd name="T83" fmla="*/ 3365 h 3368"/>
                <a:gd name="T84" fmla="*/ 2466 w 3059"/>
                <a:gd name="T85" fmla="*/ 3361 h 3368"/>
                <a:gd name="T86" fmla="*/ 603 w 3059"/>
                <a:gd name="T87" fmla="*/ 3353 h 3368"/>
                <a:gd name="T88" fmla="*/ 567 w 3059"/>
                <a:gd name="T89" fmla="*/ 3368 h 3368"/>
                <a:gd name="T90" fmla="*/ 525 w 3059"/>
                <a:gd name="T91" fmla="*/ 3348 h 3368"/>
                <a:gd name="T92" fmla="*/ 479 w 3059"/>
                <a:gd name="T93" fmla="*/ 2888 h 3368"/>
                <a:gd name="T94" fmla="*/ 20 w 3059"/>
                <a:gd name="T95" fmla="*/ 2842 h 3368"/>
                <a:gd name="T96" fmla="*/ 0 w 3059"/>
                <a:gd name="T97" fmla="*/ 2803 h 3368"/>
                <a:gd name="T98" fmla="*/ 15 w 3059"/>
                <a:gd name="T99" fmla="*/ 2764 h 3368"/>
                <a:gd name="T100" fmla="*/ 432 w 3059"/>
                <a:gd name="T101" fmla="*/ 1960 h 3368"/>
                <a:gd name="T102" fmla="*/ 410 w 3059"/>
                <a:gd name="T103" fmla="*/ 1923 h 3368"/>
                <a:gd name="T104" fmla="*/ 270 w 3059"/>
                <a:gd name="T105" fmla="*/ 1106 h 3368"/>
                <a:gd name="T106" fmla="*/ 265 w 3059"/>
                <a:gd name="T107" fmla="*/ 1064 h 3368"/>
                <a:gd name="T108" fmla="*/ 613 w 3059"/>
                <a:gd name="T109" fmla="*/ 761 h 3368"/>
                <a:gd name="T110" fmla="*/ 700 w 3059"/>
                <a:gd name="T111" fmla="*/ 308 h 3368"/>
                <a:gd name="T112" fmla="*/ 740 w 3059"/>
                <a:gd name="T113" fmla="*/ 291 h 3368"/>
                <a:gd name="T114" fmla="*/ 1516 w 3059"/>
                <a:gd name="T115" fmla="*/ 4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59" h="3368">
                  <a:moveTo>
                    <a:pt x="2241" y="2108"/>
                  </a:moveTo>
                  <a:lnTo>
                    <a:pt x="2224" y="2115"/>
                  </a:lnTo>
                  <a:lnTo>
                    <a:pt x="2007" y="2491"/>
                  </a:lnTo>
                  <a:lnTo>
                    <a:pt x="1999" y="2501"/>
                  </a:lnTo>
                  <a:lnTo>
                    <a:pt x="1988" y="2509"/>
                  </a:lnTo>
                  <a:lnTo>
                    <a:pt x="1976" y="2514"/>
                  </a:lnTo>
                  <a:lnTo>
                    <a:pt x="1962" y="2516"/>
                  </a:lnTo>
                  <a:lnTo>
                    <a:pt x="1944" y="2513"/>
                  </a:lnTo>
                  <a:lnTo>
                    <a:pt x="1663" y="2411"/>
                  </a:lnTo>
                  <a:lnTo>
                    <a:pt x="2449" y="3198"/>
                  </a:lnTo>
                  <a:lnTo>
                    <a:pt x="2480" y="2836"/>
                  </a:lnTo>
                  <a:lnTo>
                    <a:pt x="2483" y="2821"/>
                  </a:lnTo>
                  <a:lnTo>
                    <a:pt x="2490" y="2809"/>
                  </a:lnTo>
                  <a:lnTo>
                    <a:pt x="2500" y="2798"/>
                  </a:lnTo>
                  <a:lnTo>
                    <a:pt x="2513" y="2791"/>
                  </a:lnTo>
                  <a:lnTo>
                    <a:pt x="2527" y="2788"/>
                  </a:lnTo>
                  <a:lnTo>
                    <a:pt x="2889" y="2757"/>
                  </a:lnTo>
                  <a:lnTo>
                    <a:pt x="2241" y="2108"/>
                  </a:lnTo>
                  <a:close/>
                  <a:moveTo>
                    <a:pt x="822" y="2104"/>
                  </a:moveTo>
                  <a:lnTo>
                    <a:pt x="169" y="2757"/>
                  </a:lnTo>
                  <a:lnTo>
                    <a:pt x="532" y="2788"/>
                  </a:lnTo>
                  <a:lnTo>
                    <a:pt x="546" y="2791"/>
                  </a:lnTo>
                  <a:lnTo>
                    <a:pt x="558" y="2798"/>
                  </a:lnTo>
                  <a:lnTo>
                    <a:pt x="569" y="2809"/>
                  </a:lnTo>
                  <a:lnTo>
                    <a:pt x="576" y="2821"/>
                  </a:lnTo>
                  <a:lnTo>
                    <a:pt x="580" y="2836"/>
                  </a:lnTo>
                  <a:lnTo>
                    <a:pt x="610" y="3198"/>
                  </a:lnTo>
                  <a:lnTo>
                    <a:pt x="1387" y="2420"/>
                  </a:lnTo>
                  <a:lnTo>
                    <a:pt x="1131" y="2513"/>
                  </a:lnTo>
                  <a:lnTo>
                    <a:pt x="1113" y="2516"/>
                  </a:lnTo>
                  <a:lnTo>
                    <a:pt x="1100" y="2514"/>
                  </a:lnTo>
                  <a:lnTo>
                    <a:pt x="1087" y="2509"/>
                  </a:lnTo>
                  <a:lnTo>
                    <a:pt x="1076" y="2501"/>
                  </a:lnTo>
                  <a:lnTo>
                    <a:pt x="1068" y="2491"/>
                  </a:lnTo>
                  <a:lnTo>
                    <a:pt x="852" y="2115"/>
                  </a:lnTo>
                  <a:lnTo>
                    <a:pt x="822" y="2104"/>
                  </a:lnTo>
                  <a:close/>
                  <a:moveTo>
                    <a:pt x="1538" y="121"/>
                  </a:moveTo>
                  <a:lnTo>
                    <a:pt x="1225" y="384"/>
                  </a:lnTo>
                  <a:lnTo>
                    <a:pt x="1215" y="390"/>
                  </a:lnTo>
                  <a:lnTo>
                    <a:pt x="1204" y="394"/>
                  </a:lnTo>
                  <a:lnTo>
                    <a:pt x="1192" y="396"/>
                  </a:lnTo>
                  <a:lnTo>
                    <a:pt x="784" y="396"/>
                  </a:lnTo>
                  <a:lnTo>
                    <a:pt x="713" y="798"/>
                  </a:lnTo>
                  <a:lnTo>
                    <a:pt x="710" y="809"/>
                  </a:lnTo>
                  <a:lnTo>
                    <a:pt x="703" y="820"/>
                  </a:lnTo>
                  <a:lnTo>
                    <a:pt x="695" y="829"/>
                  </a:lnTo>
                  <a:lnTo>
                    <a:pt x="383" y="1091"/>
                  </a:lnTo>
                  <a:lnTo>
                    <a:pt x="586" y="1445"/>
                  </a:lnTo>
                  <a:lnTo>
                    <a:pt x="591" y="1457"/>
                  </a:lnTo>
                  <a:lnTo>
                    <a:pt x="593" y="1469"/>
                  </a:lnTo>
                  <a:lnTo>
                    <a:pt x="593" y="1480"/>
                  </a:lnTo>
                  <a:lnTo>
                    <a:pt x="522" y="1883"/>
                  </a:lnTo>
                  <a:lnTo>
                    <a:pt x="827" y="1993"/>
                  </a:lnTo>
                  <a:lnTo>
                    <a:pt x="905" y="2022"/>
                  </a:lnTo>
                  <a:lnTo>
                    <a:pt x="916" y="2028"/>
                  </a:lnTo>
                  <a:lnTo>
                    <a:pt x="925" y="2035"/>
                  </a:lnTo>
                  <a:lnTo>
                    <a:pt x="932" y="2046"/>
                  </a:lnTo>
                  <a:lnTo>
                    <a:pt x="1136" y="2399"/>
                  </a:lnTo>
                  <a:lnTo>
                    <a:pt x="1483" y="2273"/>
                  </a:lnTo>
                  <a:lnTo>
                    <a:pt x="1519" y="2259"/>
                  </a:lnTo>
                  <a:lnTo>
                    <a:pt x="1538" y="2256"/>
                  </a:lnTo>
                  <a:lnTo>
                    <a:pt x="1555" y="2259"/>
                  </a:lnTo>
                  <a:lnTo>
                    <a:pt x="1581" y="2269"/>
                  </a:lnTo>
                  <a:lnTo>
                    <a:pt x="1581" y="2269"/>
                  </a:lnTo>
                  <a:lnTo>
                    <a:pt x="1939" y="2399"/>
                  </a:lnTo>
                  <a:lnTo>
                    <a:pt x="2143" y="2046"/>
                  </a:lnTo>
                  <a:lnTo>
                    <a:pt x="2150" y="2035"/>
                  </a:lnTo>
                  <a:lnTo>
                    <a:pt x="2159" y="2028"/>
                  </a:lnTo>
                  <a:lnTo>
                    <a:pt x="2170" y="2022"/>
                  </a:lnTo>
                  <a:lnTo>
                    <a:pt x="2237" y="1999"/>
                  </a:lnTo>
                  <a:lnTo>
                    <a:pt x="2554" y="1883"/>
                  </a:lnTo>
                  <a:lnTo>
                    <a:pt x="2482" y="1480"/>
                  </a:lnTo>
                  <a:lnTo>
                    <a:pt x="2482" y="1469"/>
                  </a:lnTo>
                  <a:lnTo>
                    <a:pt x="2484" y="1457"/>
                  </a:lnTo>
                  <a:lnTo>
                    <a:pt x="2488" y="1445"/>
                  </a:lnTo>
                  <a:lnTo>
                    <a:pt x="2692" y="1091"/>
                  </a:lnTo>
                  <a:lnTo>
                    <a:pt x="2380" y="829"/>
                  </a:lnTo>
                  <a:lnTo>
                    <a:pt x="2372" y="820"/>
                  </a:lnTo>
                  <a:lnTo>
                    <a:pt x="2366" y="809"/>
                  </a:lnTo>
                  <a:lnTo>
                    <a:pt x="2363" y="798"/>
                  </a:lnTo>
                  <a:lnTo>
                    <a:pt x="2291" y="396"/>
                  </a:lnTo>
                  <a:lnTo>
                    <a:pt x="1884" y="396"/>
                  </a:lnTo>
                  <a:lnTo>
                    <a:pt x="1872" y="394"/>
                  </a:lnTo>
                  <a:lnTo>
                    <a:pt x="1860" y="390"/>
                  </a:lnTo>
                  <a:lnTo>
                    <a:pt x="1850" y="384"/>
                  </a:lnTo>
                  <a:lnTo>
                    <a:pt x="1538" y="121"/>
                  </a:lnTo>
                  <a:close/>
                  <a:moveTo>
                    <a:pt x="1545" y="0"/>
                  </a:moveTo>
                  <a:lnTo>
                    <a:pt x="1559" y="4"/>
                  </a:lnTo>
                  <a:lnTo>
                    <a:pt x="1571" y="11"/>
                  </a:lnTo>
                  <a:lnTo>
                    <a:pt x="1903" y="291"/>
                  </a:lnTo>
                  <a:lnTo>
                    <a:pt x="2335" y="291"/>
                  </a:lnTo>
                  <a:lnTo>
                    <a:pt x="2350" y="293"/>
                  </a:lnTo>
                  <a:lnTo>
                    <a:pt x="2364" y="299"/>
                  </a:lnTo>
                  <a:lnTo>
                    <a:pt x="2374" y="308"/>
                  </a:lnTo>
                  <a:lnTo>
                    <a:pt x="2382" y="319"/>
                  </a:lnTo>
                  <a:lnTo>
                    <a:pt x="2387" y="334"/>
                  </a:lnTo>
                  <a:lnTo>
                    <a:pt x="2463" y="761"/>
                  </a:lnTo>
                  <a:lnTo>
                    <a:pt x="2793" y="1039"/>
                  </a:lnTo>
                  <a:lnTo>
                    <a:pt x="2804" y="1051"/>
                  </a:lnTo>
                  <a:lnTo>
                    <a:pt x="2810" y="1064"/>
                  </a:lnTo>
                  <a:lnTo>
                    <a:pt x="2812" y="1077"/>
                  </a:lnTo>
                  <a:lnTo>
                    <a:pt x="2811" y="1092"/>
                  </a:lnTo>
                  <a:lnTo>
                    <a:pt x="2806" y="1106"/>
                  </a:lnTo>
                  <a:lnTo>
                    <a:pt x="2589" y="1481"/>
                  </a:lnTo>
                  <a:lnTo>
                    <a:pt x="2664" y="1908"/>
                  </a:lnTo>
                  <a:lnTo>
                    <a:pt x="2665" y="1923"/>
                  </a:lnTo>
                  <a:lnTo>
                    <a:pt x="2661" y="1937"/>
                  </a:lnTo>
                  <a:lnTo>
                    <a:pt x="2654" y="1949"/>
                  </a:lnTo>
                  <a:lnTo>
                    <a:pt x="2643" y="1960"/>
                  </a:lnTo>
                  <a:lnTo>
                    <a:pt x="2630" y="1967"/>
                  </a:lnTo>
                  <a:lnTo>
                    <a:pt x="2350" y="2069"/>
                  </a:lnTo>
                  <a:lnTo>
                    <a:pt x="3044" y="2764"/>
                  </a:lnTo>
                  <a:lnTo>
                    <a:pt x="3053" y="2776"/>
                  </a:lnTo>
                  <a:lnTo>
                    <a:pt x="3058" y="2789"/>
                  </a:lnTo>
                  <a:lnTo>
                    <a:pt x="3059" y="2803"/>
                  </a:lnTo>
                  <a:lnTo>
                    <a:pt x="3056" y="2819"/>
                  </a:lnTo>
                  <a:lnTo>
                    <a:pt x="3049" y="2832"/>
                  </a:lnTo>
                  <a:lnTo>
                    <a:pt x="3039" y="2842"/>
                  </a:lnTo>
                  <a:lnTo>
                    <a:pt x="3025" y="2849"/>
                  </a:lnTo>
                  <a:lnTo>
                    <a:pt x="3011" y="2853"/>
                  </a:lnTo>
                  <a:lnTo>
                    <a:pt x="2580" y="2888"/>
                  </a:lnTo>
                  <a:lnTo>
                    <a:pt x="2544" y="3320"/>
                  </a:lnTo>
                  <a:lnTo>
                    <a:pt x="2541" y="3334"/>
                  </a:lnTo>
                  <a:lnTo>
                    <a:pt x="2534" y="3348"/>
                  </a:lnTo>
                  <a:lnTo>
                    <a:pt x="2524" y="3358"/>
                  </a:lnTo>
                  <a:lnTo>
                    <a:pt x="2511" y="3365"/>
                  </a:lnTo>
                  <a:lnTo>
                    <a:pt x="2492" y="3368"/>
                  </a:lnTo>
                  <a:lnTo>
                    <a:pt x="2479" y="3366"/>
                  </a:lnTo>
                  <a:lnTo>
                    <a:pt x="2466" y="3361"/>
                  </a:lnTo>
                  <a:lnTo>
                    <a:pt x="2456" y="3353"/>
                  </a:lnTo>
                  <a:lnTo>
                    <a:pt x="1529" y="2425"/>
                  </a:lnTo>
                  <a:lnTo>
                    <a:pt x="603" y="3353"/>
                  </a:lnTo>
                  <a:lnTo>
                    <a:pt x="593" y="3361"/>
                  </a:lnTo>
                  <a:lnTo>
                    <a:pt x="580" y="3366"/>
                  </a:lnTo>
                  <a:lnTo>
                    <a:pt x="567" y="3368"/>
                  </a:lnTo>
                  <a:lnTo>
                    <a:pt x="548" y="3365"/>
                  </a:lnTo>
                  <a:lnTo>
                    <a:pt x="535" y="3358"/>
                  </a:lnTo>
                  <a:lnTo>
                    <a:pt x="525" y="3348"/>
                  </a:lnTo>
                  <a:lnTo>
                    <a:pt x="518" y="3334"/>
                  </a:lnTo>
                  <a:lnTo>
                    <a:pt x="515" y="3320"/>
                  </a:lnTo>
                  <a:lnTo>
                    <a:pt x="479" y="2888"/>
                  </a:lnTo>
                  <a:lnTo>
                    <a:pt x="48" y="2853"/>
                  </a:lnTo>
                  <a:lnTo>
                    <a:pt x="34" y="2849"/>
                  </a:lnTo>
                  <a:lnTo>
                    <a:pt x="20" y="2842"/>
                  </a:lnTo>
                  <a:lnTo>
                    <a:pt x="10" y="2832"/>
                  </a:lnTo>
                  <a:lnTo>
                    <a:pt x="3" y="2819"/>
                  </a:lnTo>
                  <a:lnTo>
                    <a:pt x="0" y="2803"/>
                  </a:lnTo>
                  <a:lnTo>
                    <a:pt x="1" y="2789"/>
                  </a:lnTo>
                  <a:lnTo>
                    <a:pt x="6" y="2776"/>
                  </a:lnTo>
                  <a:lnTo>
                    <a:pt x="15" y="2764"/>
                  </a:lnTo>
                  <a:lnTo>
                    <a:pt x="714" y="2064"/>
                  </a:lnTo>
                  <a:lnTo>
                    <a:pt x="445" y="1967"/>
                  </a:lnTo>
                  <a:lnTo>
                    <a:pt x="432" y="1960"/>
                  </a:lnTo>
                  <a:lnTo>
                    <a:pt x="422" y="1949"/>
                  </a:lnTo>
                  <a:lnTo>
                    <a:pt x="415" y="1937"/>
                  </a:lnTo>
                  <a:lnTo>
                    <a:pt x="410" y="1923"/>
                  </a:lnTo>
                  <a:lnTo>
                    <a:pt x="411" y="1908"/>
                  </a:lnTo>
                  <a:lnTo>
                    <a:pt x="486" y="1481"/>
                  </a:lnTo>
                  <a:lnTo>
                    <a:pt x="270" y="1106"/>
                  </a:lnTo>
                  <a:lnTo>
                    <a:pt x="264" y="1092"/>
                  </a:lnTo>
                  <a:lnTo>
                    <a:pt x="262" y="1077"/>
                  </a:lnTo>
                  <a:lnTo>
                    <a:pt x="265" y="1064"/>
                  </a:lnTo>
                  <a:lnTo>
                    <a:pt x="272" y="1051"/>
                  </a:lnTo>
                  <a:lnTo>
                    <a:pt x="282" y="1039"/>
                  </a:lnTo>
                  <a:lnTo>
                    <a:pt x="613" y="761"/>
                  </a:lnTo>
                  <a:lnTo>
                    <a:pt x="688" y="334"/>
                  </a:lnTo>
                  <a:lnTo>
                    <a:pt x="692" y="319"/>
                  </a:lnTo>
                  <a:lnTo>
                    <a:pt x="700" y="308"/>
                  </a:lnTo>
                  <a:lnTo>
                    <a:pt x="712" y="299"/>
                  </a:lnTo>
                  <a:lnTo>
                    <a:pt x="725" y="293"/>
                  </a:lnTo>
                  <a:lnTo>
                    <a:pt x="740" y="291"/>
                  </a:lnTo>
                  <a:lnTo>
                    <a:pt x="1172" y="291"/>
                  </a:lnTo>
                  <a:lnTo>
                    <a:pt x="1504" y="11"/>
                  </a:lnTo>
                  <a:lnTo>
                    <a:pt x="1516" y="4"/>
                  </a:lnTo>
                  <a:lnTo>
                    <a:pt x="1529" y="0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8"/>
            <p:cNvSpPr>
              <a:spLocks noEditPoints="1"/>
            </p:cNvSpPr>
            <p:nvPr/>
          </p:nvSpPr>
          <p:spPr bwMode="auto">
            <a:xfrm>
              <a:off x="7346951" y="2749550"/>
              <a:ext cx="295275" cy="295275"/>
            </a:xfrm>
            <a:custGeom>
              <a:avLst/>
              <a:gdLst>
                <a:gd name="T0" fmla="*/ 705 w 1671"/>
                <a:gd name="T1" fmla="*/ 117 h 1674"/>
                <a:gd name="T2" fmla="*/ 523 w 1671"/>
                <a:gd name="T3" fmla="*/ 176 h 1674"/>
                <a:gd name="T4" fmla="*/ 365 w 1671"/>
                <a:gd name="T5" fmla="*/ 277 h 1674"/>
                <a:gd name="T6" fmla="*/ 239 w 1671"/>
                <a:gd name="T7" fmla="*/ 415 h 1674"/>
                <a:gd name="T8" fmla="*/ 150 w 1671"/>
                <a:gd name="T9" fmla="*/ 582 h 1674"/>
                <a:gd name="T10" fmla="*/ 107 w 1671"/>
                <a:gd name="T11" fmla="*/ 770 h 1674"/>
                <a:gd name="T12" fmla="*/ 117 w 1671"/>
                <a:gd name="T13" fmla="*/ 969 h 1674"/>
                <a:gd name="T14" fmla="*/ 175 w 1671"/>
                <a:gd name="T15" fmla="*/ 1151 h 1674"/>
                <a:gd name="T16" fmla="*/ 277 w 1671"/>
                <a:gd name="T17" fmla="*/ 1308 h 1674"/>
                <a:gd name="T18" fmla="*/ 415 w 1671"/>
                <a:gd name="T19" fmla="*/ 1435 h 1674"/>
                <a:gd name="T20" fmla="*/ 581 w 1671"/>
                <a:gd name="T21" fmla="*/ 1523 h 1674"/>
                <a:gd name="T22" fmla="*/ 769 w 1671"/>
                <a:gd name="T23" fmla="*/ 1566 h 1674"/>
                <a:gd name="T24" fmla="*/ 966 w 1671"/>
                <a:gd name="T25" fmla="*/ 1557 h 1674"/>
                <a:gd name="T26" fmla="*/ 1148 w 1671"/>
                <a:gd name="T27" fmla="*/ 1498 h 1674"/>
                <a:gd name="T28" fmla="*/ 1306 w 1671"/>
                <a:gd name="T29" fmla="*/ 1397 h 1674"/>
                <a:gd name="T30" fmla="*/ 1432 w 1671"/>
                <a:gd name="T31" fmla="*/ 1259 h 1674"/>
                <a:gd name="T32" fmla="*/ 1521 w 1671"/>
                <a:gd name="T33" fmla="*/ 1092 h 1674"/>
                <a:gd name="T34" fmla="*/ 1563 w 1671"/>
                <a:gd name="T35" fmla="*/ 904 h 1674"/>
                <a:gd name="T36" fmla="*/ 1554 w 1671"/>
                <a:gd name="T37" fmla="*/ 706 h 1674"/>
                <a:gd name="T38" fmla="*/ 1496 w 1671"/>
                <a:gd name="T39" fmla="*/ 524 h 1674"/>
                <a:gd name="T40" fmla="*/ 1394 w 1671"/>
                <a:gd name="T41" fmla="*/ 366 h 1674"/>
                <a:gd name="T42" fmla="*/ 1256 w 1671"/>
                <a:gd name="T43" fmla="*/ 239 h 1674"/>
                <a:gd name="T44" fmla="*/ 1090 w 1671"/>
                <a:gd name="T45" fmla="*/ 152 h 1674"/>
                <a:gd name="T46" fmla="*/ 902 w 1671"/>
                <a:gd name="T47" fmla="*/ 109 h 1674"/>
                <a:gd name="T48" fmla="*/ 908 w 1671"/>
                <a:gd name="T49" fmla="*/ 3 h 1674"/>
                <a:gd name="T50" fmla="*/ 1112 w 1671"/>
                <a:gd name="T51" fmla="*/ 47 h 1674"/>
                <a:gd name="T52" fmla="*/ 1295 w 1671"/>
                <a:gd name="T53" fmla="*/ 139 h 1674"/>
                <a:gd name="T54" fmla="*/ 1449 w 1671"/>
                <a:gd name="T55" fmla="*/ 270 h 1674"/>
                <a:gd name="T56" fmla="*/ 1568 w 1671"/>
                <a:gd name="T57" fmla="*/ 435 h 1674"/>
                <a:gd name="T58" fmla="*/ 1644 w 1671"/>
                <a:gd name="T59" fmla="*/ 626 h 1674"/>
                <a:gd name="T60" fmla="*/ 1671 w 1671"/>
                <a:gd name="T61" fmla="*/ 837 h 1674"/>
                <a:gd name="T62" fmla="*/ 1644 w 1671"/>
                <a:gd name="T63" fmla="*/ 1048 h 1674"/>
                <a:gd name="T64" fmla="*/ 1568 w 1671"/>
                <a:gd name="T65" fmla="*/ 1240 h 1674"/>
                <a:gd name="T66" fmla="*/ 1449 w 1671"/>
                <a:gd name="T67" fmla="*/ 1404 h 1674"/>
                <a:gd name="T68" fmla="*/ 1295 w 1671"/>
                <a:gd name="T69" fmla="*/ 1535 h 1674"/>
                <a:gd name="T70" fmla="*/ 1112 w 1671"/>
                <a:gd name="T71" fmla="*/ 1627 h 1674"/>
                <a:gd name="T72" fmla="*/ 908 w 1671"/>
                <a:gd name="T73" fmla="*/ 1671 h 1674"/>
                <a:gd name="T74" fmla="*/ 694 w 1671"/>
                <a:gd name="T75" fmla="*/ 1662 h 1674"/>
                <a:gd name="T76" fmla="*/ 494 w 1671"/>
                <a:gd name="T77" fmla="*/ 1602 h 1674"/>
                <a:gd name="T78" fmla="*/ 321 w 1671"/>
                <a:gd name="T79" fmla="*/ 1496 h 1674"/>
                <a:gd name="T80" fmla="*/ 178 w 1671"/>
                <a:gd name="T81" fmla="*/ 1353 h 1674"/>
                <a:gd name="T82" fmla="*/ 73 w 1671"/>
                <a:gd name="T83" fmla="*/ 1178 h 1674"/>
                <a:gd name="T84" fmla="*/ 13 w 1671"/>
                <a:gd name="T85" fmla="*/ 980 h 1674"/>
                <a:gd name="T86" fmla="*/ 3 w 1671"/>
                <a:gd name="T87" fmla="*/ 765 h 1674"/>
                <a:gd name="T88" fmla="*/ 47 w 1671"/>
                <a:gd name="T89" fmla="*/ 560 h 1674"/>
                <a:gd name="T90" fmla="*/ 138 w 1671"/>
                <a:gd name="T91" fmla="*/ 377 h 1674"/>
                <a:gd name="T92" fmla="*/ 270 w 1671"/>
                <a:gd name="T93" fmla="*/ 222 h 1674"/>
                <a:gd name="T94" fmla="*/ 434 w 1671"/>
                <a:gd name="T95" fmla="*/ 103 h 1674"/>
                <a:gd name="T96" fmla="*/ 625 w 1671"/>
                <a:gd name="T97" fmla="*/ 28 h 1674"/>
                <a:gd name="T98" fmla="*/ 835 w 1671"/>
                <a:gd name="T99" fmla="*/ 0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71" h="1674">
                  <a:moveTo>
                    <a:pt x="835" y="106"/>
                  </a:moveTo>
                  <a:lnTo>
                    <a:pt x="769" y="109"/>
                  </a:lnTo>
                  <a:lnTo>
                    <a:pt x="705" y="117"/>
                  </a:lnTo>
                  <a:lnTo>
                    <a:pt x="641" y="132"/>
                  </a:lnTo>
                  <a:lnTo>
                    <a:pt x="581" y="152"/>
                  </a:lnTo>
                  <a:lnTo>
                    <a:pt x="523" y="176"/>
                  </a:lnTo>
                  <a:lnTo>
                    <a:pt x="467" y="206"/>
                  </a:lnTo>
                  <a:lnTo>
                    <a:pt x="415" y="239"/>
                  </a:lnTo>
                  <a:lnTo>
                    <a:pt x="365" y="277"/>
                  </a:lnTo>
                  <a:lnTo>
                    <a:pt x="319" y="320"/>
                  </a:lnTo>
                  <a:lnTo>
                    <a:pt x="277" y="366"/>
                  </a:lnTo>
                  <a:lnTo>
                    <a:pt x="239" y="415"/>
                  </a:lnTo>
                  <a:lnTo>
                    <a:pt x="204" y="469"/>
                  </a:lnTo>
                  <a:lnTo>
                    <a:pt x="175" y="524"/>
                  </a:lnTo>
                  <a:lnTo>
                    <a:pt x="150" y="582"/>
                  </a:lnTo>
                  <a:lnTo>
                    <a:pt x="131" y="642"/>
                  </a:lnTo>
                  <a:lnTo>
                    <a:pt x="117" y="706"/>
                  </a:lnTo>
                  <a:lnTo>
                    <a:pt x="107" y="770"/>
                  </a:lnTo>
                  <a:lnTo>
                    <a:pt x="104" y="837"/>
                  </a:lnTo>
                  <a:lnTo>
                    <a:pt x="107" y="904"/>
                  </a:lnTo>
                  <a:lnTo>
                    <a:pt x="117" y="969"/>
                  </a:lnTo>
                  <a:lnTo>
                    <a:pt x="131" y="1031"/>
                  </a:lnTo>
                  <a:lnTo>
                    <a:pt x="150" y="1092"/>
                  </a:lnTo>
                  <a:lnTo>
                    <a:pt x="175" y="1151"/>
                  </a:lnTo>
                  <a:lnTo>
                    <a:pt x="204" y="1206"/>
                  </a:lnTo>
                  <a:lnTo>
                    <a:pt x="239" y="1259"/>
                  </a:lnTo>
                  <a:lnTo>
                    <a:pt x="277" y="1308"/>
                  </a:lnTo>
                  <a:lnTo>
                    <a:pt x="319" y="1354"/>
                  </a:lnTo>
                  <a:lnTo>
                    <a:pt x="365" y="1397"/>
                  </a:lnTo>
                  <a:lnTo>
                    <a:pt x="415" y="1435"/>
                  </a:lnTo>
                  <a:lnTo>
                    <a:pt x="467" y="1469"/>
                  </a:lnTo>
                  <a:lnTo>
                    <a:pt x="523" y="1498"/>
                  </a:lnTo>
                  <a:lnTo>
                    <a:pt x="581" y="1523"/>
                  </a:lnTo>
                  <a:lnTo>
                    <a:pt x="641" y="1542"/>
                  </a:lnTo>
                  <a:lnTo>
                    <a:pt x="705" y="1557"/>
                  </a:lnTo>
                  <a:lnTo>
                    <a:pt x="769" y="1566"/>
                  </a:lnTo>
                  <a:lnTo>
                    <a:pt x="835" y="1569"/>
                  </a:lnTo>
                  <a:lnTo>
                    <a:pt x="902" y="1566"/>
                  </a:lnTo>
                  <a:lnTo>
                    <a:pt x="966" y="1557"/>
                  </a:lnTo>
                  <a:lnTo>
                    <a:pt x="1029" y="1542"/>
                  </a:lnTo>
                  <a:lnTo>
                    <a:pt x="1090" y="1523"/>
                  </a:lnTo>
                  <a:lnTo>
                    <a:pt x="1148" y="1498"/>
                  </a:lnTo>
                  <a:lnTo>
                    <a:pt x="1204" y="1469"/>
                  </a:lnTo>
                  <a:lnTo>
                    <a:pt x="1256" y="1435"/>
                  </a:lnTo>
                  <a:lnTo>
                    <a:pt x="1306" y="1397"/>
                  </a:lnTo>
                  <a:lnTo>
                    <a:pt x="1352" y="1354"/>
                  </a:lnTo>
                  <a:lnTo>
                    <a:pt x="1394" y="1308"/>
                  </a:lnTo>
                  <a:lnTo>
                    <a:pt x="1432" y="1259"/>
                  </a:lnTo>
                  <a:lnTo>
                    <a:pt x="1466" y="1206"/>
                  </a:lnTo>
                  <a:lnTo>
                    <a:pt x="1496" y="1151"/>
                  </a:lnTo>
                  <a:lnTo>
                    <a:pt x="1521" y="1092"/>
                  </a:lnTo>
                  <a:lnTo>
                    <a:pt x="1540" y="1031"/>
                  </a:lnTo>
                  <a:lnTo>
                    <a:pt x="1554" y="969"/>
                  </a:lnTo>
                  <a:lnTo>
                    <a:pt x="1563" y="904"/>
                  </a:lnTo>
                  <a:lnTo>
                    <a:pt x="1567" y="837"/>
                  </a:lnTo>
                  <a:lnTo>
                    <a:pt x="1563" y="770"/>
                  </a:lnTo>
                  <a:lnTo>
                    <a:pt x="1554" y="706"/>
                  </a:lnTo>
                  <a:lnTo>
                    <a:pt x="1540" y="642"/>
                  </a:lnTo>
                  <a:lnTo>
                    <a:pt x="1521" y="582"/>
                  </a:lnTo>
                  <a:lnTo>
                    <a:pt x="1496" y="524"/>
                  </a:lnTo>
                  <a:lnTo>
                    <a:pt x="1466" y="469"/>
                  </a:lnTo>
                  <a:lnTo>
                    <a:pt x="1432" y="415"/>
                  </a:lnTo>
                  <a:lnTo>
                    <a:pt x="1394" y="366"/>
                  </a:lnTo>
                  <a:lnTo>
                    <a:pt x="1352" y="320"/>
                  </a:lnTo>
                  <a:lnTo>
                    <a:pt x="1306" y="277"/>
                  </a:lnTo>
                  <a:lnTo>
                    <a:pt x="1256" y="239"/>
                  </a:lnTo>
                  <a:lnTo>
                    <a:pt x="1204" y="206"/>
                  </a:lnTo>
                  <a:lnTo>
                    <a:pt x="1148" y="176"/>
                  </a:lnTo>
                  <a:lnTo>
                    <a:pt x="1090" y="152"/>
                  </a:lnTo>
                  <a:lnTo>
                    <a:pt x="1029" y="132"/>
                  </a:lnTo>
                  <a:lnTo>
                    <a:pt x="966" y="117"/>
                  </a:lnTo>
                  <a:lnTo>
                    <a:pt x="902" y="109"/>
                  </a:lnTo>
                  <a:lnTo>
                    <a:pt x="835" y="106"/>
                  </a:lnTo>
                  <a:close/>
                  <a:moveTo>
                    <a:pt x="835" y="0"/>
                  </a:moveTo>
                  <a:lnTo>
                    <a:pt x="908" y="3"/>
                  </a:lnTo>
                  <a:lnTo>
                    <a:pt x="977" y="12"/>
                  </a:lnTo>
                  <a:lnTo>
                    <a:pt x="1046" y="28"/>
                  </a:lnTo>
                  <a:lnTo>
                    <a:pt x="1112" y="47"/>
                  </a:lnTo>
                  <a:lnTo>
                    <a:pt x="1176" y="73"/>
                  </a:lnTo>
                  <a:lnTo>
                    <a:pt x="1237" y="103"/>
                  </a:lnTo>
                  <a:lnTo>
                    <a:pt x="1295" y="139"/>
                  </a:lnTo>
                  <a:lnTo>
                    <a:pt x="1350" y="178"/>
                  </a:lnTo>
                  <a:lnTo>
                    <a:pt x="1401" y="222"/>
                  </a:lnTo>
                  <a:lnTo>
                    <a:pt x="1449" y="270"/>
                  </a:lnTo>
                  <a:lnTo>
                    <a:pt x="1493" y="321"/>
                  </a:lnTo>
                  <a:lnTo>
                    <a:pt x="1533" y="377"/>
                  </a:lnTo>
                  <a:lnTo>
                    <a:pt x="1568" y="435"/>
                  </a:lnTo>
                  <a:lnTo>
                    <a:pt x="1598" y="496"/>
                  </a:lnTo>
                  <a:lnTo>
                    <a:pt x="1624" y="560"/>
                  </a:lnTo>
                  <a:lnTo>
                    <a:pt x="1644" y="626"/>
                  </a:lnTo>
                  <a:lnTo>
                    <a:pt x="1658" y="695"/>
                  </a:lnTo>
                  <a:lnTo>
                    <a:pt x="1668" y="765"/>
                  </a:lnTo>
                  <a:lnTo>
                    <a:pt x="1671" y="837"/>
                  </a:lnTo>
                  <a:lnTo>
                    <a:pt x="1668" y="909"/>
                  </a:lnTo>
                  <a:lnTo>
                    <a:pt x="1658" y="980"/>
                  </a:lnTo>
                  <a:lnTo>
                    <a:pt x="1644" y="1048"/>
                  </a:lnTo>
                  <a:lnTo>
                    <a:pt x="1624" y="1115"/>
                  </a:lnTo>
                  <a:lnTo>
                    <a:pt x="1598" y="1178"/>
                  </a:lnTo>
                  <a:lnTo>
                    <a:pt x="1568" y="1240"/>
                  </a:lnTo>
                  <a:lnTo>
                    <a:pt x="1533" y="1298"/>
                  </a:lnTo>
                  <a:lnTo>
                    <a:pt x="1493" y="1353"/>
                  </a:lnTo>
                  <a:lnTo>
                    <a:pt x="1449" y="1404"/>
                  </a:lnTo>
                  <a:lnTo>
                    <a:pt x="1401" y="1452"/>
                  </a:lnTo>
                  <a:lnTo>
                    <a:pt x="1350" y="1496"/>
                  </a:lnTo>
                  <a:lnTo>
                    <a:pt x="1295" y="1535"/>
                  </a:lnTo>
                  <a:lnTo>
                    <a:pt x="1237" y="1571"/>
                  </a:lnTo>
                  <a:lnTo>
                    <a:pt x="1176" y="1602"/>
                  </a:lnTo>
                  <a:lnTo>
                    <a:pt x="1112" y="1627"/>
                  </a:lnTo>
                  <a:lnTo>
                    <a:pt x="1046" y="1647"/>
                  </a:lnTo>
                  <a:lnTo>
                    <a:pt x="977" y="1662"/>
                  </a:lnTo>
                  <a:lnTo>
                    <a:pt x="908" y="1671"/>
                  </a:lnTo>
                  <a:lnTo>
                    <a:pt x="835" y="1674"/>
                  </a:lnTo>
                  <a:lnTo>
                    <a:pt x="764" y="1671"/>
                  </a:lnTo>
                  <a:lnTo>
                    <a:pt x="694" y="1662"/>
                  </a:lnTo>
                  <a:lnTo>
                    <a:pt x="625" y="1647"/>
                  </a:lnTo>
                  <a:lnTo>
                    <a:pt x="559" y="1627"/>
                  </a:lnTo>
                  <a:lnTo>
                    <a:pt x="494" y="1602"/>
                  </a:lnTo>
                  <a:lnTo>
                    <a:pt x="434" y="1571"/>
                  </a:lnTo>
                  <a:lnTo>
                    <a:pt x="376" y="1535"/>
                  </a:lnTo>
                  <a:lnTo>
                    <a:pt x="321" y="1496"/>
                  </a:lnTo>
                  <a:lnTo>
                    <a:pt x="270" y="1452"/>
                  </a:lnTo>
                  <a:lnTo>
                    <a:pt x="222" y="1404"/>
                  </a:lnTo>
                  <a:lnTo>
                    <a:pt x="178" y="1353"/>
                  </a:lnTo>
                  <a:lnTo>
                    <a:pt x="138" y="1298"/>
                  </a:lnTo>
                  <a:lnTo>
                    <a:pt x="103" y="1240"/>
                  </a:lnTo>
                  <a:lnTo>
                    <a:pt x="73" y="1178"/>
                  </a:lnTo>
                  <a:lnTo>
                    <a:pt x="47" y="1115"/>
                  </a:lnTo>
                  <a:lnTo>
                    <a:pt x="27" y="1048"/>
                  </a:lnTo>
                  <a:lnTo>
                    <a:pt x="13" y="980"/>
                  </a:lnTo>
                  <a:lnTo>
                    <a:pt x="3" y="909"/>
                  </a:lnTo>
                  <a:lnTo>
                    <a:pt x="0" y="837"/>
                  </a:lnTo>
                  <a:lnTo>
                    <a:pt x="3" y="765"/>
                  </a:lnTo>
                  <a:lnTo>
                    <a:pt x="13" y="695"/>
                  </a:lnTo>
                  <a:lnTo>
                    <a:pt x="27" y="626"/>
                  </a:lnTo>
                  <a:lnTo>
                    <a:pt x="47" y="560"/>
                  </a:lnTo>
                  <a:lnTo>
                    <a:pt x="73" y="496"/>
                  </a:lnTo>
                  <a:lnTo>
                    <a:pt x="103" y="435"/>
                  </a:lnTo>
                  <a:lnTo>
                    <a:pt x="138" y="377"/>
                  </a:lnTo>
                  <a:lnTo>
                    <a:pt x="178" y="321"/>
                  </a:lnTo>
                  <a:lnTo>
                    <a:pt x="222" y="270"/>
                  </a:lnTo>
                  <a:lnTo>
                    <a:pt x="270" y="222"/>
                  </a:lnTo>
                  <a:lnTo>
                    <a:pt x="321" y="178"/>
                  </a:lnTo>
                  <a:lnTo>
                    <a:pt x="376" y="139"/>
                  </a:lnTo>
                  <a:lnTo>
                    <a:pt x="434" y="103"/>
                  </a:lnTo>
                  <a:lnTo>
                    <a:pt x="494" y="73"/>
                  </a:lnTo>
                  <a:lnTo>
                    <a:pt x="559" y="47"/>
                  </a:lnTo>
                  <a:lnTo>
                    <a:pt x="625" y="28"/>
                  </a:lnTo>
                  <a:lnTo>
                    <a:pt x="694" y="12"/>
                  </a:lnTo>
                  <a:lnTo>
                    <a:pt x="764" y="3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9"/>
            <p:cNvSpPr>
              <a:spLocks noEditPoints="1"/>
            </p:cNvSpPr>
            <p:nvPr/>
          </p:nvSpPr>
          <p:spPr bwMode="auto">
            <a:xfrm>
              <a:off x="7386638" y="2789238"/>
              <a:ext cx="214313" cy="206375"/>
            </a:xfrm>
            <a:custGeom>
              <a:avLst/>
              <a:gdLst>
                <a:gd name="T0" fmla="*/ 527 w 1218"/>
                <a:gd name="T1" fmla="*/ 475 h 1166"/>
                <a:gd name="T2" fmla="*/ 508 w 1218"/>
                <a:gd name="T3" fmla="*/ 500 h 1166"/>
                <a:gd name="T4" fmla="*/ 478 w 1218"/>
                <a:gd name="T5" fmla="*/ 511 h 1166"/>
                <a:gd name="T6" fmla="*/ 427 w 1218"/>
                <a:gd name="T7" fmla="*/ 666 h 1166"/>
                <a:gd name="T8" fmla="*/ 446 w 1218"/>
                <a:gd name="T9" fmla="*/ 693 h 1166"/>
                <a:gd name="T10" fmla="*/ 446 w 1218"/>
                <a:gd name="T11" fmla="*/ 724 h 1166"/>
                <a:gd name="T12" fmla="*/ 578 w 1218"/>
                <a:gd name="T13" fmla="*/ 820 h 1166"/>
                <a:gd name="T14" fmla="*/ 608 w 1218"/>
                <a:gd name="T15" fmla="*/ 810 h 1166"/>
                <a:gd name="T16" fmla="*/ 639 w 1218"/>
                <a:gd name="T17" fmla="*/ 820 h 1166"/>
                <a:gd name="T18" fmla="*/ 772 w 1218"/>
                <a:gd name="T19" fmla="*/ 724 h 1166"/>
                <a:gd name="T20" fmla="*/ 772 w 1218"/>
                <a:gd name="T21" fmla="*/ 693 h 1166"/>
                <a:gd name="T22" fmla="*/ 790 w 1218"/>
                <a:gd name="T23" fmla="*/ 666 h 1166"/>
                <a:gd name="T24" fmla="*/ 740 w 1218"/>
                <a:gd name="T25" fmla="*/ 511 h 1166"/>
                <a:gd name="T26" fmla="*/ 709 w 1218"/>
                <a:gd name="T27" fmla="*/ 500 h 1166"/>
                <a:gd name="T28" fmla="*/ 690 w 1218"/>
                <a:gd name="T29" fmla="*/ 475 h 1166"/>
                <a:gd name="T30" fmla="*/ 608 w 1218"/>
                <a:gd name="T31" fmla="*/ 0 h 1166"/>
                <a:gd name="T32" fmla="*/ 639 w 1218"/>
                <a:gd name="T33" fmla="*/ 10 h 1166"/>
                <a:gd name="T34" fmla="*/ 658 w 1218"/>
                <a:gd name="T35" fmla="*/ 37 h 1166"/>
                <a:gd name="T36" fmla="*/ 1165 w 1218"/>
                <a:gd name="T37" fmla="*/ 405 h 1166"/>
                <a:gd name="T38" fmla="*/ 1195 w 1218"/>
                <a:gd name="T39" fmla="*/ 415 h 1166"/>
                <a:gd name="T40" fmla="*/ 1215 w 1218"/>
                <a:gd name="T41" fmla="*/ 442 h 1166"/>
                <a:gd name="T42" fmla="*/ 1215 w 1218"/>
                <a:gd name="T43" fmla="*/ 475 h 1166"/>
                <a:gd name="T44" fmla="*/ 1195 w 1218"/>
                <a:gd name="T45" fmla="*/ 500 h 1166"/>
                <a:gd name="T46" fmla="*/ 1003 w 1218"/>
                <a:gd name="T47" fmla="*/ 1098 h 1166"/>
                <a:gd name="T48" fmla="*/ 1003 w 1218"/>
                <a:gd name="T49" fmla="*/ 1129 h 1166"/>
                <a:gd name="T50" fmla="*/ 983 w 1218"/>
                <a:gd name="T51" fmla="*/ 1156 h 1166"/>
                <a:gd name="T52" fmla="*/ 952 w 1218"/>
                <a:gd name="T53" fmla="*/ 1166 h 1166"/>
                <a:gd name="T54" fmla="*/ 922 w 1218"/>
                <a:gd name="T55" fmla="*/ 1156 h 1166"/>
                <a:gd name="T56" fmla="*/ 296 w 1218"/>
                <a:gd name="T57" fmla="*/ 1156 h 1166"/>
                <a:gd name="T58" fmla="*/ 264 w 1218"/>
                <a:gd name="T59" fmla="*/ 1166 h 1166"/>
                <a:gd name="T60" fmla="*/ 234 w 1218"/>
                <a:gd name="T61" fmla="*/ 1156 h 1166"/>
                <a:gd name="T62" fmla="*/ 215 w 1218"/>
                <a:gd name="T63" fmla="*/ 1129 h 1166"/>
                <a:gd name="T64" fmla="*/ 215 w 1218"/>
                <a:gd name="T65" fmla="*/ 1098 h 1166"/>
                <a:gd name="T66" fmla="*/ 21 w 1218"/>
                <a:gd name="T67" fmla="*/ 500 h 1166"/>
                <a:gd name="T68" fmla="*/ 2 w 1218"/>
                <a:gd name="T69" fmla="*/ 475 h 1166"/>
                <a:gd name="T70" fmla="*/ 2 w 1218"/>
                <a:gd name="T71" fmla="*/ 442 h 1166"/>
                <a:gd name="T72" fmla="*/ 21 w 1218"/>
                <a:gd name="T73" fmla="*/ 415 h 1166"/>
                <a:gd name="T74" fmla="*/ 52 w 1218"/>
                <a:gd name="T75" fmla="*/ 405 h 1166"/>
                <a:gd name="T76" fmla="*/ 558 w 1218"/>
                <a:gd name="T77" fmla="*/ 37 h 1166"/>
                <a:gd name="T78" fmla="*/ 578 w 1218"/>
                <a:gd name="T79" fmla="*/ 10 h 1166"/>
                <a:gd name="T80" fmla="*/ 608 w 1218"/>
                <a:gd name="T81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8" h="1166">
                  <a:moveTo>
                    <a:pt x="608" y="223"/>
                  </a:moveTo>
                  <a:lnTo>
                    <a:pt x="527" y="475"/>
                  </a:lnTo>
                  <a:lnTo>
                    <a:pt x="520" y="489"/>
                  </a:lnTo>
                  <a:lnTo>
                    <a:pt x="508" y="500"/>
                  </a:lnTo>
                  <a:lnTo>
                    <a:pt x="494" y="509"/>
                  </a:lnTo>
                  <a:lnTo>
                    <a:pt x="478" y="511"/>
                  </a:lnTo>
                  <a:lnTo>
                    <a:pt x="213" y="511"/>
                  </a:lnTo>
                  <a:lnTo>
                    <a:pt x="427" y="666"/>
                  </a:lnTo>
                  <a:lnTo>
                    <a:pt x="439" y="677"/>
                  </a:lnTo>
                  <a:lnTo>
                    <a:pt x="446" y="693"/>
                  </a:lnTo>
                  <a:lnTo>
                    <a:pt x="448" y="708"/>
                  </a:lnTo>
                  <a:lnTo>
                    <a:pt x="446" y="724"/>
                  </a:lnTo>
                  <a:lnTo>
                    <a:pt x="364" y="976"/>
                  </a:lnTo>
                  <a:lnTo>
                    <a:pt x="578" y="820"/>
                  </a:lnTo>
                  <a:lnTo>
                    <a:pt x="593" y="813"/>
                  </a:lnTo>
                  <a:lnTo>
                    <a:pt x="608" y="810"/>
                  </a:lnTo>
                  <a:lnTo>
                    <a:pt x="625" y="813"/>
                  </a:lnTo>
                  <a:lnTo>
                    <a:pt x="639" y="820"/>
                  </a:lnTo>
                  <a:lnTo>
                    <a:pt x="852" y="976"/>
                  </a:lnTo>
                  <a:lnTo>
                    <a:pt x="772" y="724"/>
                  </a:lnTo>
                  <a:lnTo>
                    <a:pt x="769" y="708"/>
                  </a:lnTo>
                  <a:lnTo>
                    <a:pt x="772" y="693"/>
                  </a:lnTo>
                  <a:lnTo>
                    <a:pt x="779" y="677"/>
                  </a:lnTo>
                  <a:lnTo>
                    <a:pt x="790" y="666"/>
                  </a:lnTo>
                  <a:lnTo>
                    <a:pt x="1004" y="511"/>
                  </a:lnTo>
                  <a:lnTo>
                    <a:pt x="740" y="511"/>
                  </a:lnTo>
                  <a:lnTo>
                    <a:pt x="724" y="509"/>
                  </a:lnTo>
                  <a:lnTo>
                    <a:pt x="709" y="500"/>
                  </a:lnTo>
                  <a:lnTo>
                    <a:pt x="697" y="489"/>
                  </a:lnTo>
                  <a:lnTo>
                    <a:pt x="690" y="475"/>
                  </a:lnTo>
                  <a:lnTo>
                    <a:pt x="608" y="223"/>
                  </a:lnTo>
                  <a:close/>
                  <a:moveTo>
                    <a:pt x="608" y="0"/>
                  </a:moveTo>
                  <a:lnTo>
                    <a:pt x="625" y="3"/>
                  </a:lnTo>
                  <a:lnTo>
                    <a:pt x="639" y="10"/>
                  </a:lnTo>
                  <a:lnTo>
                    <a:pt x="651" y="22"/>
                  </a:lnTo>
                  <a:lnTo>
                    <a:pt x="658" y="37"/>
                  </a:lnTo>
                  <a:lnTo>
                    <a:pt x="778" y="405"/>
                  </a:lnTo>
                  <a:lnTo>
                    <a:pt x="1165" y="405"/>
                  </a:lnTo>
                  <a:lnTo>
                    <a:pt x="1181" y="408"/>
                  </a:lnTo>
                  <a:lnTo>
                    <a:pt x="1195" y="415"/>
                  </a:lnTo>
                  <a:lnTo>
                    <a:pt x="1208" y="427"/>
                  </a:lnTo>
                  <a:lnTo>
                    <a:pt x="1215" y="442"/>
                  </a:lnTo>
                  <a:lnTo>
                    <a:pt x="1218" y="458"/>
                  </a:lnTo>
                  <a:lnTo>
                    <a:pt x="1215" y="475"/>
                  </a:lnTo>
                  <a:lnTo>
                    <a:pt x="1208" y="489"/>
                  </a:lnTo>
                  <a:lnTo>
                    <a:pt x="1195" y="500"/>
                  </a:lnTo>
                  <a:lnTo>
                    <a:pt x="883" y="728"/>
                  </a:lnTo>
                  <a:lnTo>
                    <a:pt x="1003" y="1098"/>
                  </a:lnTo>
                  <a:lnTo>
                    <a:pt x="1005" y="1114"/>
                  </a:lnTo>
                  <a:lnTo>
                    <a:pt x="1003" y="1129"/>
                  </a:lnTo>
                  <a:lnTo>
                    <a:pt x="995" y="1145"/>
                  </a:lnTo>
                  <a:lnTo>
                    <a:pt x="983" y="1156"/>
                  </a:lnTo>
                  <a:lnTo>
                    <a:pt x="969" y="1163"/>
                  </a:lnTo>
                  <a:lnTo>
                    <a:pt x="952" y="1166"/>
                  </a:lnTo>
                  <a:lnTo>
                    <a:pt x="936" y="1163"/>
                  </a:lnTo>
                  <a:lnTo>
                    <a:pt x="922" y="1156"/>
                  </a:lnTo>
                  <a:lnTo>
                    <a:pt x="608" y="928"/>
                  </a:lnTo>
                  <a:lnTo>
                    <a:pt x="296" y="1156"/>
                  </a:lnTo>
                  <a:lnTo>
                    <a:pt x="281" y="1163"/>
                  </a:lnTo>
                  <a:lnTo>
                    <a:pt x="264" y="1166"/>
                  </a:lnTo>
                  <a:lnTo>
                    <a:pt x="249" y="1163"/>
                  </a:lnTo>
                  <a:lnTo>
                    <a:pt x="234" y="1156"/>
                  </a:lnTo>
                  <a:lnTo>
                    <a:pt x="222" y="1145"/>
                  </a:lnTo>
                  <a:lnTo>
                    <a:pt x="215" y="1129"/>
                  </a:lnTo>
                  <a:lnTo>
                    <a:pt x="212" y="1114"/>
                  </a:lnTo>
                  <a:lnTo>
                    <a:pt x="215" y="1098"/>
                  </a:lnTo>
                  <a:lnTo>
                    <a:pt x="335" y="728"/>
                  </a:lnTo>
                  <a:lnTo>
                    <a:pt x="21" y="500"/>
                  </a:lnTo>
                  <a:lnTo>
                    <a:pt x="10" y="489"/>
                  </a:lnTo>
                  <a:lnTo>
                    <a:pt x="2" y="475"/>
                  </a:lnTo>
                  <a:lnTo>
                    <a:pt x="0" y="458"/>
                  </a:lnTo>
                  <a:lnTo>
                    <a:pt x="2" y="442"/>
                  </a:lnTo>
                  <a:lnTo>
                    <a:pt x="10" y="427"/>
                  </a:lnTo>
                  <a:lnTo>
                    <a:pt x="21" y="415"/>
                  </a:lnTo>
                  <a:lnTo>
                    <a:pt x="36" y="408"/>
                  </a:lnTo>
                  <a:lnTo>
                    <a:pt x="52" y="405"/>
                  </a:lnTo>
                  <a:lnTo>
                    <a:pt x="439" y="405"/>
                  </a:lnTo>
                  <a:lnTo>
                    <a:pt x="558" y="37"/>
                  </a:lnTo>
                  <a:lnTo>
                    <a:pt x="567" y="22"/>
                  </a:lnTo>
                  <a:lnTo>
                    <a:pt x="578" y="10"/>
                  </a:lnTo>
                  <a:lnTo>
                    <a:pt x="592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6277340" y="2670175"/>
            <a:ext cx="563563" cy="593725"/>
            <a:chOff x="6283325" y="2670175"/>
            <a:chExt cx="5635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0" name="Freeform 144"/>
            <p:cNvSpPr>
              <a:spLocks/>
            </p:cNvSpPr>
            <p:nvPr/>
          </p:nvSpPr>
          <p:spPr bwMode="auto">
            <a:xfrm>
              <a:off x="6757988" y="3046413"/>
              <a:ext cx="38100" cy="19050"/>
            </a:xfrm>
            <a:custGeom>
              <a:avLst/>
              <a:gdLst>
                <a:gd name="T0" fmla="*/ 53 w 218"/>
                <a:gd name="T1" fmla="*/ 0 h 106"/>
                <a:gd name="T2" fmla="*/ 165 w 218"/>
                <a:gd name="T3" fmla="*/ 0 h 106"/>
                <a:gd name="T4" fmla="*/ 181 w 218"/>
                <a:gd name="T5" fmla="*/ 3 h 106"/>
                <a:gd name="T6" fmla="*/ 196 w 218"/>
                <a:gd name="T7" fmla="*/ 10 h 106"/>
                <a:gd name="T8" fmla="*/ 208 w 218"/>
                <a:gd name="T9" fmla="*/ 22 h 106"/>
                <a:gd name="T10" fmla="*/ 215 w 218"/>
                <a:gd name="T11" fmla="*/ 37 h 106"/>
                <a:gd name="T12" fmla="*/ 218 w 218"/>
                <a:gd name="T13" fmla="*/ 53 h 106"/>
                <a:gd name="T14" fmla="*/ 215 w 218"/>
                <a:gd name="T15" fmla="*/ 69 h 106"/>
                <a:gd name="T16" fmla="*/ 208 w 218"/>
                <a:gd name="T17" fmla="*/ 85 h 106"/>
                <a:gd name="T18" fmla="*/ 196 w 218"/>
                <a:gd name="T19" fmla="*/ 96 h 106"/>
                <a:gd name="T20" fmla="*/ 181 w 218"/>
                <a:gd name="T21" fmla="*/ 103 h 106"/>
                <a:gd name="T22" fmla="*/ 165 w 218"/>
                <a:gd name="T23" fmla="*/ 106 h 106"/>
                <a:gd name="T24" fmla="*/ 53 w 218"/>
                <a:gd name="T25" fmla="*/ 106 h 106"/>
                <a:gd name="T26" fmla="*/ 36 w 218"/>
                <a:gd name="T27" fmla="*/ 103 h 106"/>
                <a:gd name="T28" fmla="*/ 21 w 218"/>
                <a:gd name="T29" fmla="*/ 96 h 106"/>
                <a:gd name="T30" fmla="*/ 10 w 218"/>
                <a:gd name="T31" fmla="*/ 85 h 106"/>
                <a:gd name="T32" fmla="*/ 3 w 218"/>
                <a:gd name="T33" fmla="*/ 69 h 106"/>
                <a:gd name="T34" fmla="*/ 0 w 218"/>
                <a:gd name="T35" fmla="*/ 53 h 106"/>
                <a:gd name="T36" fmla="*/ 3 w 218"/>
                <a:gd name="T37" fmla="*/ 37 h 106"/>
                <a:gd name="T38" fmla="*/ 10 w 218"/>
                <a:gd name="T39" fmla="*/ 22 h 106"/>
                <a:gd name="T40" fmla="*/ 21 w 218"/>
                <a:gd name="T41" fmla="*/ 10 h 106"/>
                <a:gd name="T42" fmla="*/ 36 w 218"/>
                <a:gd name="T43" fmla="*/ 3 h 106"/>
                <a:gd name="T44" fmla="*/ 53 w 218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106">
                  <a:moveTo>
                    <a:pt x="53" y="0"/>
                  </a:moveTo>
                  <a:lnTo>
                    <a:pt x="165" y="0"/>
                  </a:lnTo>
                  <a:lnTo>
                    <a:pt x="181" y="3"/>
                  </a:lnTo>
                  <a:lnTo>
                    <a:pt x="196" y="10"/>
                  </a:lnTo>
                  <a:lnTo>
                    <a:pt x="208" y="22"/>
                  </a:lnTo>
                  <a:lnTo>
                    <a:pt x="215" y="37"/>
                  </a:lnTo>
                  <a:lnTo>
                    <a:pt x="218" y="53"/>
                  </a:lnTo>
                  <a:lnTo>
                    <a:pt x="215" y="69"/>
                  </a:lnTo>
                  <a:lnTo>
                    <a:pt x="208" y="85"/>
                  </a:lnTo>
                  <a:lnTo>
                    <a:pt x="196" y="96"/>
                  </a:lnTo>
                  <a:lnTo>
                    <a:pt x="181" y="103"/>
                  </a:lnTo>
                  <a:lnTo>
                    <a:pt x="165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5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45"/>
            <p:cNvSpPr>
              <a:spLocks noEditPoints="1"/>
            </p:cNvSpPr>
            <p:nvPr/>
          </p:nvSpPr>
          <p:spPr bwMode="auto">
            <a:xfrm>
              <a:off x="6283325" y="2670175"/>
              <a:ext cx="563563" cy="593725"/>
            </a:xfrm>
            <a:custGeom>
              <a:avLst/>
              <a:gdLst>
                <a:gd name="T0" fmla="*/ 2132 w 3191"/>
                <a:gd name="T1" fmla="*/ 3261 h 3366"/>
                <a:gd name="T2" fmla="*/ 2518 w 3191"/>
                <a:gd name="T3" fmla="*/ 2073 h 3366"/>
                <a:gd name="T4" fmla="*/ 3086 w 3191"/>
                <a:gd name="T5" fmla="*/ 2073 h 3366"/>
                <a:gd name="T6" fmla="*/ 217 w 3191"/>
                <a:gd name="T7" fmla="*/ 3036 h 3366"/>
                <a:gd name="T8" fmla="*/ 217 w 3191"/>
                <a:gd name="T9" fmla="*/ 1736 h 3366"/>
                <a:gd name="T10" fmla="*/ 3086 w 3191"/>
                <a:gd name="T11" fmla="*/ 1968 h 3366"/>
                <a:gd name="T12" fmla="*/ 2811 w 3191"/>
                <a:gd name="T13" fmla="*/ 1174 h 3366"/>
                <a:gd name="T14" fmla="*/ 2069 w 3191"/>
                <a:gd name="T15" fmla="*/ 681 h 3366"/>
                <a:gd name="T16" fmla="*/ 2059 w 3191"/>
                <a:gd name="T17" fmla="*/ 1321 h 3366"/>
                <a:gd name="T18" fmla="*/ 2016 w 3191"/>
                <a:gd name="T19" fmla="*/ 1342 h 3366"/>
                <a:gd name="T20" fmla="*/ 910 w 3191"/>
                <a:gd name="T21" fmla="*/ 1484 h 3366"/>
                <a:gd name="T22" fmla="*/ 2072 w 3191"/>
                <a:gd name="T23" fmla="*/ 1630 h 3366"/>
                <a:gd name="T24" fmla="*/ 2115 w 3191"/>
                <a:gd name="T25" fmla="*/ 1651 h 3366"/>
                <a:gd name="T26" fmla="*/ 2125 w 3191"/>
                <a:gd name="T27" fmla="*/ 2674 h 3366"/>
                <a:gd name="T28" fmla="*/ 2324 w 3191"/>
                <a:gd name="T29" fmla="*/ 2607 h 3366"/>
                <a:gd name="T30" fmla="*/ 2505 w 3191"/>
                <a:gd name="T31" fmla="*/ 2501 h 3366"/>
                <a:gd name="T32" fmla="*/ 2465 w 3191"/>
                <a:gd name="T33" fmla="*/ 2410 h 3366"/>
                <a:gd name="T34" fmla="*/ 2422 w 3191"/>
                <a:gd name="T35" fmla="*/ 2389 h 3366"/>
                <a:gd name="T36" fmla="*/ 2413 w 3191"/>
                <a:gd name="T37" fmla="*/ 1121 h 3366"/>
                <a:gd name="T38" fmla="*/ 2434 w 3191"/>
                <a:gd name="T39" fmla="*/ 1078 h 3366"/>
                <a:gd name="T40" fmla="*/ 2710 w 3191"/>
                <a:gd name="T41" fmla="*/ 1068 h 3366"/>
                <a:gd name="T42" fmla="*/ 2567 w 3191"/>
                <a:gd name="T43" fmla="*/ 916 h 3366"/>
                <a:gd name="T44" fmla="*/ 2396 w 3191"/>
                <a:gd name="T45" fmla="*/ 796 h 3366"/>
                <a:gd name="T46" fmla="*/ 2204 w 3191"/>
                <a:gd name="T47" fmla="*/ 713 h 3366"/>
                <a:gd name="T48" fmla="*/ 1732 w 3191"/>
                <a:gd name="T49" fmla="*/ 105 h 3366"/>
                <a:gd name="T50" fmla="*/ 1964 w 3191"/>
                <a:gd name="T51" fmla="*/ 105 h 3366"/>
                <a:gd name="T52" fmla="*/ 385 w 3191"/>
                <a:gd name="T53" fmla="*/ 1237 h 3366"/>
                <a:gd name="T54" fmla="*/ 385 w 3191"/>
                <a:gd name="T55" fmla="*/ 105 h 3366"/>
                <a:gd name="T56" fmla="*/ 2033 w 3191"/>
                <a:gd name="T57" fmla="*/ 3 h 3366"/>
                <a:gd name="T58" fmla="*/ 2066 w 3191"/>
                <a:gd name="T59" fmla="*/ 36 h 3366"/>
                <a:gd name="T60" fmla="*/ 2145 w 3191"/>
                <a:gd name="T61" fmla="*/ 589 h 3366"/>
                <a:gd name="T62" fmla="*/ 2367 w 3191"/>
                <a:gd name="T63" fmla="*/ 663 h 3366"/>
                <a:gd name="T64" fmla="*/ 2569 w 3191"/>
                <a:gd name="T65" fmla="*/ 781 h 3366"/>
                <a:gd name="T66" fmla="*/ 2744 w 3191"/>
                <a:gd name="T67" fmla="*/ 942 h 3366"/>
                <a:gd name="T68" fmla="*/ 3139 w 3191"/>
                <a:gd name="T69" fmla="*/ 1068 h 3366"/>
                <a:gd name="T70" fmla="*/ 3181 w 3191"/>
                <a:gd name="T71" fmla="*/ 1089 h 3366"/>
                <a:gd name="T72" fmla="*/ 3191 w 3191"/>
                <a:gd name="T73" fmla="*/ 2357 h 3366"/>
                <a:gd name="T74" fmla="*/ 3170 w 3191"/>
                <a:gd name="T75" fmla="*/ 2400 h 3366"/>
                <a:gd name="T76" fmla="*/ 2755 w 3191"/>
                <a:gd name="T77" fmla="*/ 2410 h 3366"/>
                <a:gd name="T78" fmla="*/ 2593 w 3191"/>
                <a:gd name="T79" fmla="*/ 2566 h 3366"/>
                <a:gd name="T80" fmla="*/ 2406 w 3191"/>
                <a:gd name="T81" fmla="*/ 2685 h 3366"/>
                <a:gd name="T82" fmla="*/ 2198 w 3191"/>
                <a:gd name="T83" fmla="*/ 2764 h 3366"/>
                <a:gd name="T84" fmla="*/ 2185 w 3191"/>
                <a:gd name="T85" fmla="*/ 3036 h 3366"/>
                <a:gd name="T86" fmla="*/ 2227 w 3191"/>
                <a:gd name="T87" fmla="*/ 3057 h 3366"/>
                <a:gd name="T88" fmla="*/ 2237 w 3191"/>
                <a:gd name="T89" fmla="*/ 3313 h 3366"/>
                <a:gd name="T90" fmla="*/ 2216 w 3191"/>
                <a:gd name="T91" fmla="*/ 3356 h 3366"/>
                <a:gd name="T92" fmla="*/ 52 w 3191"/>
                <a:gd name="T93" fmla="*/ 3366 h 3366"/>
                <a:gd name="T94" fmla="*/ 10 w 3191"/>
                <a:gd name="T95" fmla="*/ 3345 h 3366"/>
                <a:gd name="T96" fmla="*/ 0 w 3191"/>
                <a:gd name="T97" fmla="*/ 3089 h 3366"/>
                <a:gd name="T98" fmla="*/ 21 w 3191"/>
                <a:gd name="T99" fmla="*/ 3046 h 3366"/>
                <a:gd name="T100" fmla="*/ 112 w 3191"/>
                <a:gd name="T101" fmla="*/ 3036 h 3366"/>
                <a:gd name="T102" fmla="*/ 122 w 3191"/>
                <a:gd name="T103" fmla="*/ 1651 h 3366"/>
                <a:gd name="T104" fmla="*/ 164 w 3191"/>
                <a:gd name="T105" fmla="*/ 1630 h 3366"/>
                <a:gd name="T106" fmla="*/ 802 w 3191"/>
                <a:gd name="T107" fmla="*/ 1484 h 3366"/>
                <a:gd name="T108" fmla="*/ 333 w 3191"/>
                <a:gd name="T109" fmla="*/ 1342 h 3366"/>
                <a:gd name="T110" fmla="*/ 290 w 3191"/>
                <a:gd name="T111" fmla="*/ 1321 h 3366"/>
                <a:gd name="T112" fmla="*/ 280 w 3191"/>
                <a:gd name="T113" fmla="*/ 53 h 3366"/>
                <a:gd name="T114" fmla="*/ 301 w 3191"/>
                <a:gd name="T115" fmla="*/ 1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1" h="3366">
                  <a:moveTo>
                    <a:pt x="105" y="3142"/>
                  </a:moveTo>
                  <a:lnTo>
                    <a:pt x="105" y="3261"/>
                  </a:lnTo>
                  <a:lnTo>
                    <a:pt x="2132" y="3261"/>
                  </a:lnTo>
                  <a:lnTo>
                    <a:pt x="2132" y="3142"/>
                  </a:lnTo>
                  <a:lnTo>
                    <a:pt x="105" y="3142"/>
                  </a:lnTo>
                  <a:close/>
                  <a:moveTo>
                    <a:pt x="2518" y="2073"/>
                  </a:moveTo>
                  <a:lnTo>
                    <a:pt x="2518" y="2305"/>
                  </a:lnTo>
                  <a:lnTo>
                    <a:pt x="3086" y="2305"/>
                  </a:lnTo>
                  <a:lnTo>
                    <a:pt x="3086" y="2073"/>
                  </a:lnTo>
                  <a:lnTo>
                    <a:pt x="2518" y="2073"/>
                  </a:lnTo>
                  <a:close/>
                  <a:moveTo>
                    <a:pt x="217" y="1736"/>
                  </a:moveTo>
                  <a:lnTo>
                    <a:pt x="217" y="3036"/>
                  </a:lnTo>
                  <a:lnTo>
                    <a:pt x="2020" y="3036"/>
                  </a:lnTo>
                  <a:lnTo>
                    <a:pt x="2020" y="1736"/>
                  </a:lnTo>
                  <a:lnTo>
                    <a:pt x="217" y="1736"/>
                  </a:lnTo>
                  <a:close/>
                  <a:moveTo>
                    <a:pt x="2518" y="1174"/>
                  </a:moveTo>
                  <a:lnTo>
                    <a:pt x="2518" y="1968"/>
                  </a:lnTo>
                  <a:lnTo>
                    <a:pt x="3086" y="1968"/>
                  </a:lnTo>
                  <a:lnTo>
                    <a:pt x="3086" y="1174"/>
                  </a:lnTo>
                  <a:lnTo>
                    <a:pt x="2811" y="1174"/>
                  </a:lnTo>
                  <a:lnTo>
                    <a:pt x="2811" y="1174"/>
                  </a:lnTo>
                  <a:lnTo>
                    <a:pt x="2810" y="1174"/>
                  </a:lnTo>
                  <a:lnTo>
                    <a:pt x="2518" y="1174"/>
                  </a:lnTo>
                  <a:close/>
                  <a:moveTo>
                    <a:pt x="2069" y="681"/>
                  </a:moveTo>
                  <a:lnTo>
                    <a:pt x="2069" y="1289"/>
                  </a:lnTo>
                  <a:lnTo>
                    <a:pt x="2066" y="1307"/>
                  </a:lnTo>
                  <a:lnTo>
                    <a:pt x="2059" y="1321"/>
                  </a:lnTo>
                  <a:lnTo>
                    <a:pt x="2048" y="1332"/>
                  </a:lnTo>
                  <a:lnTo>
                    <a:pt x="2033" y="1339"/>
                  </a:lnTo>
                  <a:lnTo>
                    <a:pt x="2016" y="1342"/>
                  </a:lnTo>
                  <a:lnTo>
                    <a:pt x="949" y="1342"/>
                  </a:lnTo>
                  <a:lnTo>
                    <a:pt x="927" y="1413"/>
                  </a:lnTo>
                  <a:lnTo>
                    <a:pt x="910" y="1484"/>
                  </a:lnTo>
                  <a:lnTo>
                    <a:pt x="898" y="1557"/>
                  </a:lnTo>
                  <a:lnTo>
                    <a:pt x="892" y="1630"/>
                  </a:lnTo>
                  <a:lnTo>
                    <a:pt x="2072" y="1630"/>
                  </a:lnTo>
                  <a:lnTo>
                    <a:pt x="2089" y="1633"/>
                  </a:lnTo>
                  <a:lnTo>
                    <a:pt x="2104" y="1640"/>
                  </a:lnTo>
                  <a:lnTo>
                    <a:pt x="2115" y="1651"/>
                  </a:lnTo>
                  <a:lnTo>
                    <a:pt x="2122" y="1667"/>
                  </a:lnTo>
                  <a:lnTo>
                    <a:pt x="2125" y="1683"/>
                  </a:lnTo>
                  <a:lnTo>
                    <a:pt x="2125" y="2674"/>
                  </a:lnTo>
                  <a:lnTo>
                    <a:pt x="2193" y="2656"/>
                  </a:lnTo>
                  <a:lnTo>
                    <a:pt x="2259" y="2635"/>
                  </a:lnTo>
                  <a:lnTo>
                    <a:pt x="2324" y="2607"/>
                  </a:lnTo>
                  <a:lnTo>
                    <a:pt x="2387" y="2577"/>
                  </a:lnTo>
                  <a:lnTo>
                    <a:pt x="2447" y="2541"/>
                  </a:lnTo>
                  <a:lnTo>
                    <a:pt x="2505" y="2501"/>
                  </a:lnTo>
                  <a:lnTo>
                    <a:pt x="2560" y="2458"/>
                  </a:lnTo>
                  <a:lnTo>
                    <a:pt x="2612" y="2410"/>
                  </a:lnTo>
                  <a:lnTo>
                    <a:pt x="2465" y="2410"/>
                  </a:lnTo>
                  <a:lnTo>
                    <a:pt x="2449" y="2407"/>
                  </a:lnTo>
                  <a:lnTo>
                    <a:pt x="2434" y="2400"/>
                  </a:lnTo>
                  <a:lnTo>
                    <a:pt x="2422" y="2389"/>
                  </a:lnTo>
                  <a:lnTo>
                    <a:pt x="2415" y="2375"/>
                  </a:lnTo>
                  <a:lnTo>
                    <a:pt x="2413" y="2357"/>
                  </a:lnTo>
                  <a:lnTo>
                    <a:pt x="2413" y="1121"/>
                  </a:lnTo>
                  <a:lnTo>
                    <a:pt x="2415" y="1105"/>
                  </a:lnTo>
                  <a:lnTo>
                    <a:pt x="2422" y="1089"/>
                  </a:lnTo>
                  <a:lnTo>
                    <a:pt x="2434" y="1078"/>
                  </a:lnTo>
                  <a:lnTo>
                    <a:pt x="2449" y="1071"/>
                  </a:lnTo>
                  <a:lnTo>
                    <a:pt x="2465" y="1068"/>
                  </a:lnTo>
                  <a:lnTo>
                    <a:pt x="2710" y="1068"/>
                  </a:lnTo>
                  <a:lnTo>
                    <a:pt x="2666" y="1014"/>
                  </a:lnTo>
                  <a:lnTo>
                    <a:pt x="2618" y="963"/>
                  </a:lnTo>
                  <a:lnTo>
                    <a:pt x="2567" y="916"/>
                  </a:lnTo>
                  <a:lnTo>
                    <a:pt x="2513" y="872"/>
                  </a:lnTo>
                  <a:lnTo>
                    <a:pt x="2456" y="832"/>
                  </a:lnTo>
                  <a:lnTo>
                    <a:pt x="2396" y="796"/>
                  </a:lnTo>
                  <a:lnTo>
                    <a:pt x="2335" y="764"/>
                  </a:lnTo>
                  <a:lnTo>
                    <a:pt x="2271" y="736"/>
                  </a:lnTo>
                  <a:lnTo>
                    <a:pt x="2204" y="713"/>
                  </a:lnTo>
                  <a:lnTo>
                    <a:pt x="2137" y="695"/>
                  </a:lnTo>
                  <a:lnTo>
                    <a:pt x="2069" y="681"/>
                  </a:lnTo>
                  <a:close/>
                  <a:moveTo>
                    <a:pt x="1732" y="105"/>
                  </a:moveTo>
                  <a:lnTo>
                    <a:pt x="1732" y="1237"/>
                  </a:lnTo>
                  <a:lnTo>
                    <a:pt x="1964" y="1237"/>
                  </a:lnTo>
                  <a:lnTo>
                    <a:pt x="1964" y="105"/>
                  </a:lnTo>
                  <a:lnTo>
                    <a:pt x="1732" y="105"/>
                  </a:lnTo>
                  <a:close/>
                  <a:moveTo>
                    <a:pt x="385" y="105"/>
                  </a:moveTo>
                  <a:lnTo>
                    <a:pt x="385" y="1237"/>
                  </a:lnTo>
                  <a:lnTo>
                    <a:pt x="1627" y="1237"/>
                  </a:lnTo>
                  <a:lnTo>
                    <a:pt x="1627" y="105"/>
                  </a:lnTo>
                  <a:lnTo>
                    <a:pt x="385" y="105"/>
                  </a:lnTo>
                  <a:close/>
                  <a:moveTo>
                    <a:pt x="333" y="0"/>
                  </a:moveTo>
                  <a:lnTo>
                    <a:pt x="2016" y="0"/>
                  </a:lnTo>
                  <a:lnTo>
                    <a:pt x="2033" y="3"/>
                  </a:lnTo>
                  <a:lnTo>
                    <a:pt x="2048" y="10"/>
                  </a:lnTo>
                  <a:lnTo>
                    <a:pt x="2059" y="21"/>
                  </a:lnTo>
                  <a:lnTo>
                    <a:pt x="2066" y="36"/>
                  </a:lnTo>
                  <a:lnTo>
                    <a:pt x="2069" y="53"/>
                  </a:lnTo>
                  <a:lnTo>
                    <a:pt x="2069" y="574"/>
                  </a:lnTo>
                  <a:lnTo>
                    <a:pt x="2145" y="589"/>
                  </a:lnTo>
                  <a:lnTo>
                    <a:pt x="2221" y="608"/>
                  </a:lnTo>
                  <a:lnTo>
                    <a:pt x="2295" y="632"/>
                  </a:lnTo>
                  <a:lnTo>
                    <a:pt x="2367" y="663"/>
                  </a:lnTo>
                  <a:lnTo>
                    <a:pt x="2436" y="698"/>
                  </a:lnTo>
                  <a:lnTo>
                    <a:pt x="2504" y="736"/>
                  </a:lnTo>
                  <a:lnTo>
                    <a:pt x="2569" y="781"/>
                  </a:lnTo>
                  <a:lnTo>
                    <a:pt x="2631" y="831"/>
                  </a:lnTo>
                  <a:lnTo>
                    <a:pt x="2689" y="884"/>
                  </a:lnTo>
                  <a:lnTo>
                    <a:pt x="2744" y="942"/>
                  </a:lnTo>
                  <a:lnTo>
                    <a:pt x="2794" y="1004"/>
                  </a:lnTo>
                  <a:lnTo>
                    <a:pt x="2840" y="1068"/>
                  </a:lnTo>
                  <a:lnTo>
                    <a:pt x="3139" y="1068"/>
                  </a:lnTo>
                  <a:lnTo>
                    <a:pt x="3155" y="1071"/>
                  </a:lnTo>
                  <a:lnTo>
                    <a:pt x="3170" y="1078"/>
                  </a:lnTo>
                  <a:lnTo>
                    <a:pt x="3181" y="1089"/>
                  </a:lnTo>
                  <a:lnTo>
                    <a:pt x="3189" y="1105"/>
                  </a:lnTo>
                  <a:lnTo>
                    <a:pt x="3191" y="1121"/>
                  </a:lnTo>
                  <a:lnTo>
                    <a:pt x="3191" y="2357"/>
                  </a:lnTo>
                  <a:lnTo>
                    <a:pt x="3189" y="2375"/>
                  </a:lnTo>
                  <a:lnTo>
                    <a:pt x="3181" y="2389"/>
                  </a:lnTo>
                  <a:lnTo>
                    <a:pt x="3170" y="2400"/>
                  </a:lnTo>
                  <a:lnTo>
                    <a:pt x="3155" y="2407"/>
                  </a:lnTo>
                  <a:lnTo>
                    <a:pt x="3139" y="2410"/>
                  </a:lnTo>
                  <a:lnTo>
                    <a:pt x="2755" y="2410"/>
                  </a:lnTo>
                  <a:lnTo>
                    <a:pt x="2704" y="2466"/>
                  </a:lnTo>
                  <a:lnTo>
                    <a:pt x="2650" y="2518"/>
                  </a:lnTo>
                  <a:lnTo>
                    <a:pt x="2593" y="2566"/>
                  </a:lnTo>
                  <a:lnTo>
                    <a:pt x="2533" y="2610"/>
                  </a:lnTo>
                  <a:lnTo>
                    <a:pt x="2471" y="2650"/>
                  </a:lnTo>
                  <a:lnTo>
                    <a:pt x="2406" y="2685"/>
                  </a:lnTo>
                  <a:lnTo>
                    <a:pt x="2339" y="2716"/>
                  </a:lnTo>
                  <a:lnTo>
                    <a:pt x="2268" y="2743"/>
                  </a:lnTo>
                  <a:lnTo>
                    <a:pt x="2198" y="2764"/>
                  </a:lnTo>
                  <a:lnTo>
                    <a:pt x="2125" y="2782"/>
                  </a:lnTo>
                  <a:lnTo>
                    <a:pt x="2125" y="3036"/>
                  </a:lnTo>
                  <a:lnTo>
                    <a:pt x="2185" y="3036"/>
                  </a:lnTo>
                  <a:lnTo>
                    <a:pt x="2201" y="3039"/>
                  </a:lnTo>
                  <a:lnTo>
                    <a:pt x="2216" y="3046"/>
                  </a:lnTo>
                  <a:lnTo>
                    <a:pt x="2227" y="3057"/>
                  </a:lnTo>
                  <a:lnTo>
                    <a:pt x="2235" y="3072"/>
                  </a:lnTo>
                  <a:lnTo>
                    <a:pt x="2237" y="3089"/>
                  </a:lnTo>
                  <a:lnTo>
                    <a:pt x="2237" y="3313"/>
                  </a:lnTo>
                  <a:lnTo>
                    <a:pt x="2235" y="3330"/>
                  </a:lnTo>
                  <a:lnTo>
                    <a:pt x="2227" y="3345"/>
                  </a:lnTo>
                  <a:lnTo>
                    <a:pt x="2216" y="3356"/>
                  </a:lnTo>
                  <a:lnTo>
                    <a:pt x="2201" y="3363"/>
                  </a:lnTo>
                  <a:lnTo>
                    <a:pt x="2185" y="3366"/>
                  </a:lnTo>
                  <a:lnTo>
                    <a:pt x="52" y="3366"/>
                  </a:lnTo>
                  <a:lnTo>
                    <a:pt x="36" y="3363"/>
                  </a:lnTo>
                  <a:lnTo>
                    <a:pt x="21" y="3356"/>
                  </a:lnTo>
                  <a:lnTo>
                    <a:pt x="10" y="3345"/>
                  </a:lnTo>
                  <a:lnTo>
                    <a:pt x="2" y="3330"/>
                  </a:lnTo>
                  <a:lnTo>
                    <a:pt x="0" y="3313"/>
                  </a:lnTo>
                  <a:lnTo>
                    <a:pt x="0" y="3089"/>
                  </a:lnTo>
                  <a:lnTo>
                    <a:pt x="2" y="3072"/>
                  </a:lnTo>
                  <a:lnTo>
                    <a:pt x="10" y="3057"/>
                  </a:lnTo>
                  <a:lnTo>
                    <a:pt x="21" y="3046"/>
                  </a:lnTo>
                  <a:lnTo>
                    <a:pt x="36" y="3039"/>
                  </a:lnTo>
                  <a:lnTo>
                    <a:pt x="52" y="3036"/>
                  </a:lnTo>
                  <a:lnTo>
                    <a:pt x="112" y="3036"/>
                  </a:lnTo>
                  <a:lnTo>
                    <a:pt x="112" y="1683"/>
                  </a:lnTo>
                  <a:lnTo>
                    <a:pt x="114" y="1667"/>
                  </a:lnTo>
                  <a:lnTo>
                    <a:pt x="122" y="1651"/>
                  </a:lnTo>
                  <a:lnTo>
                    <a:pt x="133" y="1640"/>
                  </a:lnTo>
                  <a:lnTo>
                    <a:pt x="148" y="1633"/>
                  </a:lnTo>
                  <a:lnTo>
                    <a:pt x="164" y="1630"/>
                  </a:lnTo>
                  <a:lnTo>
                    <a:pt x="786" y="1630"/>
                  </a:lnTo>
                  <a:lnTo>
                    <a:pt x="792" y="1557"/>
                  </a:lnTo>
                  <a:lnTo>
                    <a:pt x="802" y="1484"/>
                  </a:lnTo>
                  <a:lnTo>
                    <a:pt x="818" y="1413"/>
                  </a:lnTo>
                  <a:lnTo>
                    <a:pt x="838" y="1342"/>
                  </a:lnTo>
                  <a:lnTo>
                    <a:pt x="333" y="1342"/>
                  </a:lnTo>
                  <a:lnTo>
                    <a:pt x="316" y="1339"/>
                  </a:lnTo>
                  <a:lnTo>
                    <a:pt x="301" y="1332"/>
                  </a:lnTo>
                  <a:lnTo>
                    <a:pt x="290" y="1321"/>
                  </a:lnTo>
                  <a:lnTo>
                    <a:pt x="283" y="1307"/>
                  </a:lnTo>
                  <a:lnTo>
                    <a:pt x="280" y="1289"/>
                  </a:lnTo>
                  <a:lnTo>
                    <a:pt x="280" y="53"/>
                  </a:lnTo>
                  <a:lnTo>
                    <a:pt x="283" y="36"/>
                  </a:lnTo>
                  <a:lnTo>
                    <a:pt x="290" y="21"/>
                  </a:lnTo>
                  <a:lnTo>
                    <a:pt x="301" y="10"/>
                  </a:lnTo>
                  <a:lnTo>
                    <a:pt x="316" y="3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46"/>
            <p:cNvSpPr>
              <a:spLocks/>
            </p:cNvSpPr>
            <p:nvPr/>
          </p:nvSpPr>
          <p:spPr bwMode="auto">
            <a:xfrm>
              <a:off x="6599238" y="2759075"/>
              <a:ext cx="19050" cy="49213"/>
            </a:xfrm>
            <a:custGeom>
              <a:avLst/>
              <a:gdLst>
                <a:gd name="T0" fmla="*/ 53 w 106"/>
                <a:gd name="T1" fmla="*/ 0 h 274"/>
                <a:gd name="T2" fmla="*/ 69 w 106"/>
                <a:gd name="T3" fmla="*/ 3 h 274"/>
                <a:gd name="T4" fmla="*/ 84 w 106"/>
                <a:gd name="T5" fmla="*/ 10 h 274"/>
                <a:gd name="T6" fmla="*/ 96 w 106"/>
                <a:gd name="T7" fmla="*/ 21 h 274"/>
                <a:gd name="T8" fmla="*/ 103 w 106"/>
                <a:gd name="T9" fmla="*/ 36 h 274"/>
                <a:gd name="T10" fmla="*/ 106 w 106"/>
                <a:gd name="T11" fmla="*/ 53 h 274"/>
                <a:gd name="T12" fmla="*/ 106 w 106"/>
                <a:gd name="T13" fmla="*/ 221 h 274"/>
                <a:gd name="T14" fmla="*/ 103 w 106"/>
                <a:gd name="T15" fmla="*/ 238 h 274"/>
                <a:gd name="T16" fmla="*/ 96 w 106"/>
                <a:gd name="T17" fmla="*/ 253 h 274"/>
                <a:gd name="T18" fmla="*/ 84 w 106"/>
                <a:gd name="T19" fmla="*/ 264 h 274"/>
                <a:gd name="T20" fmla="*/ 69 w 106"/>
                <a:gd name="T21" fmla="*/ 271 h 274"/>
                <a:gd name="T22" fmla="*/ 53 w 106"/>
                <a:gd name="T23" fmla="*/ 274 h 274"/>
                <a:gd name="T24" fmla="*/ 37 w 106"/>
                <a:gd name="T25" fmla="*/ 271 h 274"/>
                <a:gd name="T26" fmla="*/ 21 w 106"/>
                <a:gd name="T27" fmla="*/ 264 h 274"/>
                <a:gd name="T28" fmla="*/ 10 w 106"/>
                <a:gd name="T29" fmla="*/ 253 h 274"/>
                <a:gd name="T30" fmla="*/ 3 w 106"/>
                <a:gd name="T31" fmla="*/ 238 h 274"/>
                <a:gd name="T32" fmla="*/ 0 w 106"/>
                <a:gd name="T33" fmla="*/ 221 h 274"/>
                <a:gd name="T34" fmla="*/ 0 w 106"/>
                <a:gd name="T35" fmla="*/ 53 h 274"/>
                <a:gd name="T36" fmla="*/ 3 w 106"/>
                <a:gd name="T37" fmla="*/ 36 h 274"/>
                <a:gd name="T38" fmla="*/ 10 w 106"/>
                <a:gd name="T39" fmla="*/ 21 h 274"/>
                <a:gd name="T40" fmla="*/ 21 w 106"/>
                <a:gd name="T41" fmla="*/ 10 h 274"/>
                <a:gd name="T42" fmla="*/ 37 w 106"/>
                <a:gd name="T43" fmla="*/ 3 h 274"/>
                <a:gd name="T44" fmla="*/ 53 w 106"/>
                <a:gd name="T4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74">
                  <a:moveTo>
                    <a:pt x="53" y="0"/>
                  </a:moveTo>
                  <a:lnTo>
                    <a:pt x="69" y="3"/>
                  </a:lnTo>
                  <a:lnTo>
                    <a:pt x="84" y="10"/>
                  </a:lnTo>
                  <a:lnTo>
                    <a:pt x="96" y="21"/>
                  </a:lnTo>
                  <a:lnTo>
                    <a:pt x="103" y="36"/>
                  </a:lnTo>
                  <a:lnTo>
                    <a:pt x="106" y="53"/>
                  </a:lnTo>
                  <a:lnTo>
                    <a:pt x="106" y="221"/>
                  </a:lnTo>
                  <a:lnTo>
                    <a:pt x="103" y="238"/>
                  </a:lnTo>
                  <a:lnTo>
                    <a:pt x="96" y="253"/>
                  </a:lnTo>
                  <a:lnTo>
                    <a:pt x="84" y="264"/>
                  </a:lnTo>
                  <a:lnTo>
                    <a:pt x="69" y="271"/>
                  </a:lnTo>
                  <a:lnTo>
                    <a:pt x="53" y="274"/>
                  </a:lnTo>
                  <a:lnTo>
                    <a:pt x="37" y="271"/>
                  </a:lnTo>
                  <a:lnTo>
                    <a:pt x="21" y="264"/>
                  </a:lnTo>
                  <a:lnTo>
                    <a:pt x="10" y="253"/>
                  </a:lnTo>
                  <a:lnTo>
                    <a:pt x="3" y="238"/>
                  </a:lnTo>
                  <a:lnTo>
                    <a:pt x="0" y="221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5326765" y="2678113"/>
            <a:ext cx="593725" cy="576262"/>
            <a:chOff x="5354638" y="2678113"/>
            <a:chExt cx="593725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6" name="Freeform 151"/>
            <p:cNvSpPr>
              <a:spLocks noEditPoints="1"/>
            </p:cNvSpPr>
            <p:nvPr/>
          </p:nvSpPr>
          <p:spPr bwMode="auto">
            <a:xfrm>
              <a:off x="5414963" y="2855913"/>
              <a:ext cx="96838" cy="98425"/>
            </a:xfrm>
            <a:custGeom>
              <a:avLst/>
              <a:gdLst>
                <a:gd name="T0" fmla="*/ 105 w 555"/>
                <a:gd name="T1" fmla="*/ 105 h 554"/>
                <a:gd name="T2" fmla="*/ 105 w 555"/>
                <a:gd name="T3" fmla="*/ 449 h 554"/>
                <a:gd name="T4" fmla="*/ 449 w 555"/>
                <a:gd name="T5" fmla="*/ 449 h 554"/>
                <a:gd name="T6" fmla="*/ 449 w 555"/>
                <a:gd name="T7" fmla="*/ 105 h 554"/>
                <a:gd name="T8" fmla="*/ 105 w 555"/>
                <a:gd name="T9" fmla="*/ 105 h 554"/>
                <a:gd name="T10" fmla="*/ 52 w 555"/>
                <a:gd name="T11" fmla="*/ 0 h 554"/>
                <a:gd name="T12" fmla="*/ 501 w 555"/>
                <a:gd name="T13" fmla="*/ 0 h 554"/>
                <a:gd name="T14" fmla="*/ 519 w 555"/>
                <a:gd name="T15" fmla="*/ 2 h 554"/>
                <a:gd name="T16" fmla="*/ 533 w 555"/>
                <a:gd name="T17" fmla="*/ 10 h 554"/>
                <a:gd name="T18" fmla="*/ 544 w 555"/>
                <a:gd name="T19" fmla="*/ 21 h 554"/>
                <a:gd name="T20" fmla="*/ 551 w 555"/>
                <a:gd name="T21" fmla="*/ 36 h 554"/>
                <a:gd name="T22" fmla="*/ 555 w 555"/>
                <a:gd name="T23" fmla="*/ 53 h 554"/>
                <a:gd name="T24" fmla="*/ 555 w 555"/>
                <a:gd name="T25" fmla="*/ 501 h 554"/>
                <a:gd name="T26" fmla="*/ 551 w 555"/>
                <a:gd name="T27" fmla="*/ 518 h 554"/>
                <a:gd name="T28" fmla="*/ 544 w 555"/>
                <a:gd name="T29" fmla="*/ 532 h 554"/>
                <a:gd name="T30" fmla="*/ 533 w 555"/>
                <a:gd name="T31" fmla="*/ 544 h 554"/>
                <a:gd name="T32" fmla="*/ 519 w 555"/>
                <a:gd name="T33" fmla="*/ 551 h 554"/>
                <a:gd name="T34" fmla="*/ 501 w 555"/>
                <a:gd name="T35" fmla="*/ 554 h 554"/>
                <a:gd name="T36" fmla="*/ 52 w 555"/>
                <a:gd name="T37" fmla="*/ 554 h 554"/>
                <a:gd name="T38" fmla="*/ 35 w 555"/>
                <a:gd name="T39" fmla="*/ 551 h 554"/>
                <a:gd name="T40" fmla="*/ 21 w 555"/>
                <a:gd name="T41" fmla="*/ 544 h 554"/>
                <a:gd name="T42" fmla="*/ 10 w 555"/>
                <a:gd name="T43" fmla="*/ 532 h 554"/>
                <a:gd name="T44" fmla="*/ 2 w 555"/>
                <a:gd name="T45" fmla="*/ 518 h 554"/>
                <a:gd name="T46" fmla="*/ 0 w 555"/>
                <a:gd name="T47" fmla="*/ 501 h 554"/>
                <a:gd name="T48" fmla="*/ 0 w 555"/>
                <a:gd name="T49" fmla="*/ 53 h 554"/>
                <a:gd name="T50" fmla="*/ 2 w 555"/>
                <a:gd name="T51" fmla="*/ 36 h 554"/>
                <a:gd name="T52" fmla="*/ 10 w 555"/>
                <a:gd name="T53" fmla="*/ 21 h 554"/>
                <a:gd name="T54" fmla="*/ 21 w 555"/>
                <a:gd name="T55" fmla="*/ 10 h 554"/>
                <a:gd name="T56" fmla="*/ 35 w 555"/>
                <a:gd name="T57" fmla="*/ 2 h 554"/>
                <a:gd name="T58" fmla="*/ 52 w 555"/>
                <a:gd name="T5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5" h="554">
                  <a:moveTo>
                    <a:pt x="105" y="105"/>
                  </a:moveTo>
                  <a:lnTo>
                    <a:pt x="105" y="449"/>
                  </a:lnTo>
                  <a:lnTo>
                    <a:pt x="449" y="449"/>
                  </a:lnTo>
                  <a:lnTo>
                    <a:pt x="449" y="105"/>
                  </a:lnTo>
                  <a:lnTo>
                    <a:pt x="105" y="105"/>
                  </a:lnTo>
                  <a:close/>
                  <a:moveTo>
                    <a:pt x="52" y="0"/>
                  </a:moveTo>
                  <a:lnTo>
                    <a:pt x="501" y="0"/>
                  </a:lnTo>
                  <a:lnTo>
                    <a:pt x="519" y="2"/>
                  </a:lnTo>
                  <a:lnTo>
                    <a:pt x="533" y="10"/>
                  </a:lnTo>
                  <a:lnTo>
                    <a:pt x="544" y="21"/>
                  </a:lnTo>
                  <a:lnTo>
                    <a:pt x="551" y="36"/>
                  </a:lnTo>
                  <a:lnTo>
                    <a:pt x="555" y="53"/>
                  </a:lnTo>
                  <a:lnTo>
                    <a:pt x="555" y="501"/>
                  </a:lnTo>
                  <a:lnTo>
                    <a:pt x="551" y="518"/>
                  </a:lnTo>
                  <a:lnTo>
                    <a:pt x="544" y="532"/>
                  </a:lnTo>
                  <a:lnTo>
                    <a:pt x="533" y="544"/>
                  </a:lnTo>
                  <a:lnTo>
                    <a:pt x="519" y="551"/>
                  </a:lnTo>
                  <a:lnTo>
                    <a:pt x="501" y="554"/>
                  </a:lnTo>
                  <a:lnTo>
                    <a:pt x="52" y="554"/>
                  </a:lnTo>
                  <a:lnTo>
                    <a:pt x="35" y="551"/>
                  </a:lnTo>
                  <a:lnTo>
                    <a:pt x="21" y="544"/>
                  </a:lnTo>
                  <a:lnTo>
                    <a:pt x="10" y="532"/>
                  </a:lnTo>
                  <a:lnTo>
                    <a:pt x="2" y="518"/>
                  </a:lnTo>
                  <a:lnTo>
                    <a:pt x="0" y="501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52"/>
            <p:cNvSpPr>
              <a:spLocks noEditPoints="1"/>
            </p:cNvSpPr>
            <p:nvPr/>
          </p:nvSpPr>
          <p:spPr bwMode="auto">
            <a:xfrm>
              <a:off x="5532438" y="2855913"/>
              <a:ext cx="98425" cy="98425"/>
            </a:xfrm>
            <a:custGeom>
              <a:avLst/>
              <a:gdLst>
                <a:gd name="T0" fmla="*/ 105 w 555"/>
                <a:gd name="T1" fmla="*/ 105 h 554"/>
                <a:gd name="T2" fmla="*/ 105 w 555"/>
                <a:gd name="T3" fmla="*/ 449 h 554"/>
                <a:gd name="T4" fmla="*/ 450 w 555"/>
                <a:gd name="T5" fmla="*/ 449 h 554"/>
                <a:gd name="T6" fmla="*/ 450 w 555"/>
                <a:gd name="T7" fmla="*/ 105 h 554"/>
                <a:gd name="T8" fmla="*/ 105 w 555"/>
                <a:gd name="T9" fmla="*/ 105 h 554"/>
                <a:gd name="T10" fmla="*/ 53 w 555"/>
                <a:gd name="T11" fmla="*/ 0 h 554"/>
                <a:gd name="T12" fmla="*/ 503 w 555"/>
                <a:gd name="T13" fmla="*/ 0 h 554"/>
                <a:gd name="T14" fmla="*/ 519 w 555"/>
                <a:gd name="T15" fmla="*/ 2 h 554"/>
                <a:gd name="T16" fmla="*/ 533 w 555"/>
                <a:gd name="T17" fmla="*/ 10 h 554"/>
                <a:gd name="T18" fmla="*/ 545 w 555"/>
                <a:gd name="T19" fmla="*/ 21 h 554"/>
                <a:gd name="T20" fmla="*/ 553 w 555"/>
                <a:gd name="T21" fmla="*/ 36 h 554"/>
                <a:gd name="T22" fmla="*/ 555 w 555"/>
                <a:gd name="T23" fmla="*/ 53 h 554"/>
                <a:gd name="T24" fmla="*/ 555 w 555"/>
                <a:gd name="T25" fmla="*/ 501 h 554"/>
                <a:gd name="T26" fmla="*/ 553 w 555"/>
                <a:gd name="T27" fmla="*/ 518 h 554"/>
                <a:gd name="T28" fmla="*/ 545 w 555"/>
                <a:gd name="T29" fmla="*/ 532 h 554"/>
                <a:gd name="T30" fmla="*/ 533 w 555"/>
                <a:gd name="T31" fmla="*/ 544 h 554"/>
                <a:gd name="T32" fmla="*/ 519 w 555"/>
                <a:gd name="T33" fmla="*/ 551 h 554"/>
                <a:gd name="T34" fmla="*/ 503 w 555"/>
                <a:gd name="T35" fmla="*/ 554 h 554"/>
                <a:gd name="T36" fmla="*/ 53 w 555"/>
                <a:gd name="T37" fmla="*/ 554 h 554"/>
                <a:gd name="T38" fmla="*/ 36 w 555"/>
                <a:gd name="T39" fmla="*/ 551 h 554"/>
                <a:gd name="T40" fmla="*/ 21 w 555"/>
                <a:gd name="T41" fmla="*/ 544 h 554"/>
                <a:gd name="T42" fmla="*/ 10 w 555"/>
                <a:gd name="T43" fmla="*/ 532 h 554"/>
                <a:gd name="T44" fmla="*/ 3 w 555"/>
                <a:gd name="T45" fmla="*/ 518 h 554"/>
                <a:gd name="T46" fmla="*/ 0 w 555"/>
                <a:gd name="T47" fmla="*/ 501 h 554"/>
                <a:gd name="T48" fmla="*/ 0 w 555"/>
                <a:gd name="T49" fmla="*/ 53 h 554"/>
                <a:gd name="T50" fmla="*/ 3 w 555"/>
                <a:gd name="T51" fmla="*/ 36 h 554"/>
                <a:gd name="T52" fmla="*/ 10 w 555"/>
                <a:gd name="T53" fmla="*/ 21 h 554"/>
                <a:gd name="T54" fmla="*/ 21 w 555"/>
                <a:gd name="T55" fmla="*/ 10 h 554"/>
                <a:gd name="T56" fmla="*/ 36 w 555"/>
                <a:gd name="T57" fmla="*/ 2 h 554"/>
                <a:gd name="T58" fmla="*/ 53 w 555"/>
                <a:gd name="T5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5" h="554">
                  <a:moveTo>
                    <a:pt x="105" y="105"/>
                  </a:moveTo>
                  <a:lnTo>
                    <a:pt x="105" y="449"/>
                  </a:lnTo>
                  <a:lnTo>
                    <a:pt x="450" y="449"/>
                  </a:lnTo>
                  <a:lnTo>
                    <a:pt x="450" y="105"/>
                  </a:lnTo>
                  <a:lnTo>
                    <a:pt x="105" y="105"/>
                  </a:lnTo>
                  <a:close/>
                  <a:moveTo>
                    <a:pt x="53" y="0"/>
                  </a:moveTo>
                  <a:lnTo>
                    <a:pt x="503" y="0"/>
                  </a:lnTo>
                  <a:lnTo>
                    <a:pt x="519" y="2"/>
                  </a:lnTo>
                  <a:lnTo>
                    <a:pt x="533" y="10"/>
                  </a:lnTo>
                  <a:lnTo>
                    <a:pt x="545" y="21"/>
                  </a:lnTo>
                  <a:lnTo>
                    <a:pt x="553" y="36"/>
                  </a:lnTo>
                  <a:lnTo>
                    <a:pt x="555" y="53"/>
                  </a:lnTo>
                  <a:lnTo>
                    <a:pt x="555" y="501"/>
                  </a:lnTo>
                  <a:lnTo>
                    <a:pt x="553" y="518"/>
                  </a:lnTo>
                  <a:lnTo>
                    <a:pt x="545" y="532"/>
                  </a:lnTo>
                  <a:lnTo>
                    <a:pt x="533" y="544"/>
                  </a:lnTo>
                  <a:lnTo>
                    <a:pt x="519" y="551"/>
                  </a:lnTo>
                  <a:lnTo>
                    <a:pt x="503" y="554"/>
                  </a:lnTo>
                  <a:lnTo>
                    <a:pt x="53" y="554"/>
                  </a:lnTo>
                  <a:lnTo>
                    <a:pt x="36" y="551"/>
                  </a:lnTo>
                  <a:lnTo>
                    <a:pt x="21" y="544"/>
                  </a:lnTo>
                  <a:lnTo>
                    <a:pt x="10" y="532"/>
                  </a:lnTo>
                  <a:lnTo>
                    <a:pt x="3" y="518"/>
                  </a:lnTo>
                  <a:lnTo>
                    <a:pt x="0" y="501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53"/>
            <p:cNvSpPr>
              <a:spLocks noEditPoints="1"/>
            </p:cNvSpPr>
            <p:nvPr/>
          </p:nvSpPr>
          <p:spPr bwMode="auto">
            <a:xfrm>
              <a:off x="5414963" y="2974975"/>
              <a:ext cx="96838" cy="98425"/>
            </a:xfrm>
            <a:custGeom>
              <a:avLst/>
              <a:gdLst>
                <a:gd name="T0" fmla="*/ 105 w 555"/>
                <a:gd name="T1" fmla="*/ 106 h 554"/>
                <a:gd name="T2" fmla="*/ 105 w 555"/>
                <a:gd name="T3" fmla="*/ 449 h 554"/>
                <a:gd name="T4" fmla="*/ 449 w 555"/>
                <a:gd name="T5" fmla="*/ 449 h 554"/>
                <a:gd name="T6" fmla="*/ 449 w 555"/>
                <a:gd name="T7" fmla="*/ 106 h 554"/>
                <a:gd name="T8" fmla="*/ 105 w 555"/>
                <a:gd name="T9" fmla="*/ 106 h 554"/>
                <a:gd name="T10" fmla="*/ 52 w 555"/>
                <a:gd name="T11" fmla="*/ 0 h 554"/>
                <a:gd name="T12" fmla="*/ 501 w 555"/>
                <a:gd name="T13" fmla="*/ 0 h 554"/>
                <a:gd name="T14" fmla="*/ 519 w 555"/>
                <a:gd name="T15" fmla="*/ 3 h 554"/>
                <a:gd name="T16" fmla="*/ 533 w 555"/>
                <a:gd name="T17" fmla="*/ 10 h 554"/>
                <a:gd name="T18" fmla="*/ 544 w 555"/>
                <a:gd name="T19" fmla="*/ 21 h 554"/>
                <a:gd name="T20" fmla="*/ 551 w 555"/>
                <a:gd name="T21" fmla="*/ 37 h 554"/>
                <a:gd name="T22" fmla="*/ 555 w 555"/>
                <a:gd name="T23" fmla="*/ 53 h 554"/>
                <a:gd name="T24" fmla="*/ 555 w 555"/>
                <a:gd name="T25" fmla="*/ 502 h 554"/>
                <a:gd name="T26" fmla="*/ 551 w 555"/>
                <a:gd name="T27" fmla="*/ 518 h 554"/>
                <a:gd name="T28" fmla="*/ 544 w 555"/>
                <a:gd name="T29" fmla="*/ 532 h 554"/>
                <a:gd name="T30" fmla="*/ 533 w 555"/>
                <a:gd name="T31" fmla="*/ 545 h 554"/>
                <a:gd name="T32" fmla="*/ 519 w 555"/>
                <a:gd name="T33" fmla="*/ 552 h 554"/>
                <a:gd name="T34" fmla="*/ 501 w 555"/>
                <a:gd name="T35" fmla="*/ 554 h 554"/>
                <a:gd name="T36" fmla="*/ 52 w 555"/>
                <a:gd name="T37" fmla="*/ 554 h 554"/>
                <a:gd name="T38" fmla="*/ 35 w 555"/>
                <a:gd name="T39" fmla="*/ 552 h 554"/>
                <a:gd name="T40" fmla="*/ 21 w 555"/>
                <a:gd name="T41" fmla="*/ 545 h 554"/>
                <a:gd name="T42" fmla="*/ 10 w 555"/>
                <a:gd name="T43" fmla="*/ 532 h 554"/>
                <a:gd name="T44" fmla="*/ 2 w 555"/>
                <a:gd name="T45" fmla="*/ 518 h 554"/>
                <a:gd name="T46" fmla="*/ 0 w 555"/>
                <a:gd name="T47" fmla="*/ 502 h 554"/>
                <a:gd name="T48" fmla="*/ 0 w 555"/>
                <a:gd name="T49" fmla="*/ 53 h 554"/>
                <a:gd name="T50" fmla="*/ 2 w 555"/>
                <a:gd name="T51" fmla="*/ 37 h 554"/>
                <a:gd name="T52" fmla="*/ 10 w 555"/>
                <a:gd name="T53" fmla="*/ 21 h 554"/>
                <a:gd name="T54" fmla="*/ 21 w 555"/>
                <a:gd name="T55" fmla="*/ 10 h 554"/>
                <a:gd name="T56" fmla="*/ 35 w 555"/>
                <a:gd name="T57" fmla="*/ 3 h 554"/>
                <a:gd name="T58" fmla="*/ 52 w 555"/>
                <a:gd name="T5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5" h="554">
                  <a:moveTo>
                    <a:pt x="105" y="106"/>
                  </a:moveTo>
                  <a:lnTo>
                    <a:pt x="105" y="449"/>
                  </a:lnTo>
                  <a:lnTo>
                    <a:pt x="449" y="449"/>
                  </a:lnTo>
                  <a:lnTo>
                    <a:pt x="449" y="106"/>
                  </a:lnTo>
                  <a:lnTo>
                    <a:pt x="105" y="106"/>
                  </a:lnTo>
                  <a:close/>
                  <a:moveTo>
                    <a:pt x="52" y="0"/>
                  </a:moveTo>
                  <a:lnTo>
                    <a:pt x="501" y="0"/>
                  </a:lnTo>
                  <a:lnTo>
                    <a:pt x="519" y="3"/>
                  </a:lnTo>
                  <a:lnTo>
                    <a:pt x="533" y="10"/>
                  </a:lnTo>
                  <a:lnTo>
                    <a:pt x="544" y="21"/>
                  </a:lnTo>
                  <a:lnTo>
                    <a:pt x="551" y="37"/>
                  </a:lnTo>
                  <a:lnTo>
                    <a:pt x="555" y="53"/>
                  </a:lnTo>
                  <a:lnTo>
                    <a:pt x="555" y="502"/>
                  </a:lnTo>
                  <a:lnTo>
                    <a:pt x="551" y="518"/>
                  </a:lnTo>
                  <a:lnTo>
                    <a:pt x="544" y="532"/>
                  </a:lnTo>
                  <a:lnTo>
                    <a:pt x="533" y="545"/>
                  </a:lnTo>
                  <a:lnTo>
                    <a:pt x="519" y="552"/>
                  </a:lnTo>
                  <a:lnTo>
                    <a:pt x="501" y="554"/>
                  </a:lnTo>
                  <a:lnTo>
                    <a:pt x="52" y="554"/>
                  </a:lnTo>
                  <a:lnTo>
                    <a:pt x="35" y="552"/>
                  </a:lnTo>
                  <a:lnTo>
                    <a:pt x="21" y="545"/>
                  </a:lnTo>
                  <a:lnTo>
                    <a:pt x="10" y="532"/>
                  </a:lnTo>
                  <a:lnTo>
                    <a:pt x="2" y="518"/>
                  </a:lnTo>
                  <a:lnTo>
                    <a:pt x="0" y="502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54"/>
            <p:cNvSpPr>
              <a:spLocks noEditPoints="1"/>
            </p:cNvSpPr>
            <p:nvPr/>
          </p:nvSpPr>
          <p:spPr bwMode="auto">
            <a:xfrm>
              <a:off x="5354638" y="2678113"/>
              <a:ext cx="593725" cy="576262"/>
            </a:xfrm>
            <a:custGeom>
              <a:avLst/>
              <a:gdLst>
                <a:gd name="T0" fmla="*/ 2413 w 3366"/>
                <a:gd name="T1" fmla="*/ 1469 h 3265"/>
                <a:gd name="T2" fmla="*/ 2090 w 3366"/>
                <a:gd name="T3" fmla="*/ 1533 h 3265"/>
                <a:gd name="T4" fmla="*/ 1817 w 3366"/>
                <a:gd name="T5" fmla="*/ 1715 h 3265"/>
                <a:gd name="T6" fmla="*/ 1610 w 3366"/>
                <a:gd name="T7" fmla="*/ 2049 h 3265"/>
                <a:gd name="T8" fmla="*/ 1572 w 3366"/>
                <a:gd name="T9" fmla="*/ 2404 h 3265"/>
                <a:gd name="T10" fmla="*/ 1678 w 3366"/>
                <a:gd name="T11" fmla="*/ 2734 h 3265"/>
                <a:gd name="T12" fmla="*/ 1954 w 3366"/>
                <a:gd name="T13" fmla="*/ 3025 h 3265"/>
                <a:gd name="T14" fmla="*/ 2342 w 3366"/>
                <a:gd name="T15" fmla="*/ 3157 h 3265"/>
                <a:gd name="T16" fmla="*/ 2759 w 3366"/>
                <a:gd name="T17" fmla="*/ 3086 h 3265"/>
                <a:gd name="T18" fmla="*/ 3080 w 3366"/>
                <a:gd name="T19" fmla="*/ 2835 h 3265"/>
                <a:gd name="T20" fmla="*/ 3249 w 3366"/>
                <a:gd name="T21" fmla="*/ 2459 h 3265"/>
                <a:gd name="T22" fmla="*/ 3216 w 3366"/>
                <a:gd name="T23" fmla="*/ 2043 h 3265"/>
                <a:gd name="T24" fmla="*/ 3003 w 3366"/>
                <a:gd name="T25" fmla="*/ 1707 h 3265"/>
                <a:gd name="T26" fmla="*/ 2656 w 3366"/>
                <a:gd name="T27" fmla="*/ 1505 h 3265"/>
                <a:gd name="T28" fmla="*/ 1792 w 3366"/>
                <a:gd name="T29" fmla="*/ 1115 h 3265"/>
                <a:gd name="T30" fmla="*/ 1792 w 3366"/>
                <a:gd name="T31" fmla="*/ 1115 h 3265"/>
                <a:gd name="T32" fmla="*/ 1065 w 3366"/>
                <a:gd name="T33" fmla="*/ 2237 h 3265"/>
                <a:gd name="T34" fmla="*/ 1012 w 3366"/>
                <a:gd name="T35" fmla="*/ 1736 h 3265"/>
                <a:gd name="T36" fmla="*/ 1515 w 3366"/>
                <a:gd name="T37" fmla="*/ 1683 h 3265"/>
                <a:gd name="T38" fmla="*/ 1567 w 3366"/>
                <a:gd name="T39" fmla="*/ 1879 h 3265"/>
                <a:gd name="T40" fmla="*/ 1779 w 3366"/>
                <a:gd name="T41" fmla="*/ 1607 h 3265"/>
                <a:gd name="T42" fmla="*/ 1689 w 3366"/>
                <a:gd name="T43" fmla="*/ 1528 h 3265"/>
                <a:gd name="T44" fmla="*/ 1723 w 3366"/>
                <a:gd name="T45" fmla="*/ 1012 h 3265"/>
                <a:gd name="T46" fmla="*/ 2239 w 3366"/>
                <a:gd name="T47" fmla="*/ 1046 h 3265"/>
                <a:gd name="T48" fmla="*/ 2474 w 3366"/>
                <a:gd name="T49" fmla="*/ 1366 h 3265"/>
                <a:gd name="T50" fmla="*/ 2277 w 3366"/>
                <a:gd name="T51" fmla="*/ 769 h 3265"/>
                <a:gd name="T52" fmla="*/ 1978 w 3366"/>
                <a:gd name="T53" fmla="*/ 756 h 3265"/>
                <a:gd name="T54" fmla="*/ 1451 w 3366"/>
                <a:gd name="T55" fmla="*/ 742 h 3265"/>
                <a:gd name="T56" fmla="*/ 1161 w 3366"/>
                <a:gd name="T57" fmla="*/ 776 h 3265"/>
                <a:gd name="T58" fmla="*/ 611 w 3366"/>
                <a:gd name="T59" fmla="*/ 442 h 3265"/>
                <a:gd name="T60" fmla="*/ 559 w 3366"/>
                <a:gd name="T61" fmla="*/ 778 h 3265"/>
                <a:gd name="T62" fmla="*/ 282 w 3366"/>
                <a:gd name="T63" fmla="*/ 726 h 3265"/>
                <a:gd name="T64" fmla="*/ 2192 w 3366"/>
                <a:gd name="T65" fmla="*/ 105 h 3265"/>
                <a:gd name="T66" fmla="*/ 1230 w 3366"/>
                <a:gd name="T67" fmla="*/ 105 h 3265"/>
                <a:gd name="T68" fmla="*/ 334 w 3366"/>
                <a:gd name="T69" fmla="*/ 0 h 3265"/>
                <a:gd name="T70" fmla="*/ 611 w 3366"/>
                <a:gd name="T71" fmla="*/ 52 h 3265"/>
                <a:gd name="T72" fmla="*/ 1145 w 3366"/>
                <a:gd name="T73" fmla="*/ 10 h 3265"/>
                <a:gd name="T74" fmla="*/ 1444 w 3366"/>
                <a:gd name="T75" fmla="*/ 21 h 3265"/>
                <a:gd name="T76" fmla="*/ 1971 w 3366"/>
                <a:gd name="T77" fmla="*/ 36 h 3265"/>
                <a:gd name="T78" fmla="*/ 2261 w 3366"/>
                <a:gd name="T79" fmla="*/ 2 h 3265"/>
                <a:gd name="T80" fmla="*/ 2527 w 3366"/>
                <a:gd name="T81" fmla="*/ 336 h 3265"/>
                <a:gd name="T82" fmla="*/ 2579 w 3366"/>
                <a:gd name="T83" fmla="*/ 1379 h 3265"/>
                <a:gd name="T84" fmla="*/ 2984 w 3366"/>
                <a:gd name="T85" fmla="*/ 1554 h 3265"/>
                <a:gd name="T86" fmla="*/ 3262 w 3366"/>
                <a:gd name="T87" fmla="*/ 1883 h 3265"/>
                <a:gd name="T88" fmla="*/ 3366 w 3366"/>
                <a:gd name="T89" fmla="*/ 2314 h 3265"/>
                <a:gd name="T90" fmla="*/ 3260 w 3366"/>
                <a:gd name="T91" fmla="*/ 2751 h 3265"/>
                <a:gd name="T92" fmla="*/ 2975 w 3366"/>
                <a:gd name="T93" fmla="*/ 3082 h 3265"/>
                <a:gd name="T94" fmla="*/ 2568 w 3366"/>
                <a:gd name="T95" fmla="*/ 3253 h 3265"/>
                <a:gd name="T96" fmla="*/ 2137 w 3366"/>
                <a:gd name="T97" fmla="*/ 3224 h 3265"/>
                <a:gd name="T98" fmla="*/ 1775 w 3366"/>
                <a:gd name="T99" fmla="*/ 3019 h 3265"/>
                <a:gd name="T100" fmla="*/ 1530 w 3366"/>
                <a:gd name="T101" fmla="*/ 2668 h 3265"/>
                <a:gd name="T102" fmla="*/ 21 w 3366"/>
                <a:gd name="T103" fmla="*/ 2452 h 3265"/>
                <a:gd name="T104" fmla="*/ 10 w 3366"/>
                <a:gd name="T105" fmla="*/ 358 h 3265"/>
                <a:gd name="T106" fmla="*/ 284 w 3366"/>
                <a:gd name="T107" fmla="*/ 36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66" h="3265">
                  <a:moveTo>
                    <a:pt x="1117" y="1789"/>
                  </a:moveTo>
                  <a:lnTo>
                    <a:pt x="1117" y="2132"/>
                  </a:lnTo>
                  <a:lnTo>
                    <a:pt x="1462" y="2132"/>
                  </a:lnTo>
                  <a:lnTo>
                    <a:pt x="1462" y="1789"/>
                  </a:lnTo>
                  <a:lnTo>
                    <a:pt x="1117" y="1789"/>
                  </a:lnTo>
                  <a:close/>
                  <a:moveTo>
                    <a:pt x="2413" y="1469"/>
                  </a:moveTo>
                  <a:lnTo>
                    <a:pt x="2342" y="1472"/>
                  </a:lnTo>
                  <a:lnTo>
                    <a:pt x="2272" y="1481"/>
                  </a:lnTo>
                  <a:lnTo>
                    <a:pt x="2202" y="1496"/>
                  </a:lnTo>
                  <a:lnTo>
                    <a:pt x="2202" y="1496"/>
                  </a:lnTo>
                  <a:lnTo>
                    <a:pt x="2145" y="1513"/>
                  </a:lnTo>
                  <a:lnTo>
                    <a:pt x="2090" y="1533"/>
                  </a:lnTo>
                  <a:lnTo>
                    <a:pt x="2035" y="1559"/>
                  </a:lnTo>
                  <a:lnTo>
                    <a:pt x="2035" y="1559"/>
                  </a:lnTo>
                  <a:lnTo>
                    <a:pt x="1975" y="1591"/>
                  </a:lnTo>
                  <a:lnTo>
                    <a:pt x="1919" y="1629"/>
                  </a:lnTo>
                  <a:lnTo>
                    <a:pt x="1866" y="1670"/>
                  </a:lnTo>
                  <a:lnTo>
                    <a:pt x="1817" y="1715"/>
                  </a:lnTo>
                  <a:lnTo>
                    <a:pt x="1771" y="1763"/>
                  </a:lnTo>
                  <a:lnTo>
                    <a:pt x="1730" y="1815"/>
                  </a:lnTo>
                  <a:lnTo>
                    <a:pt x="1693" y="1870"/>
                  </a:lnTo>
                  <a:lnTo>
                    <a:pt x="1661" y="1927"/>
                  </a:lnTo>
                  <a:lnTo>
                    <a:pt x="1632" y="1987"/>
                  </a:lnTo>
                  <a:lnTo>
                    <a:pt x="1610" y="2049"/>
                  </a:lnTo>
                  <a:lnTo>
                    <a:pt x="1591" y="2113"/>
                  </a:lnTo>
                  <a:lnTo>
                    <a:pt x="1578" y="2179"/>
                  </a:lnTo>
                  <a:lnTo>
                    <a:pt x="1570" y="2246"/>
                  </a:lnTo>
                  <a:lnTo>
                    <a:pt x="1567" y="2314"/>
                  </a:lnTo>
                  <a:lnTo>
                    <a:pt x="1568" y="2359"/>
                  </a:lnTo>
                  <a:lnTo>
                    <a:pt x="1572" y="2404"/>
                  </a:lnTo>
                  <a:lnTo>
                    <a:pt x="1572" y="2404"/>
                  </a:lnTo>
                  <a:lnTo>
                    <a:pt x="1582" y="2475"/>
                  </a:lnTo>
                  <a:lnTo>
                    <a:pt x="1598" y="2543"/>
                  </a:lnTo>
                  <a:lnTo>
                    <a:pt x="1620" y="2609"/>
                  </a:lnTo>
                  <a:lnTo>
                    <a:pt x="1646" y="2672"/>
                  </a:lnTo>
                  <a:lnTo>
                    <a:pt x="1678" y="2734"/>
                  </a:lnTo>
                  <a:lnTo>
                    <a:pt x="1714" y="2792"/>
                  </a:lnTo>
                  <a:lnTo>
                    <a:pt x="1754" y="2846"/>
                  </a:lnTo>
                  <a:lnTo>
                    <a:pt x="1798" y="2896"/>
                  </a:lnTo>
                  <a:lnTo>
                    <a:pt x="1847" y="2943"/>
                  </a:lnTo>
                  <a:lnTo>
                    <a:pt x="1898" y="2986"/>
                  </a:lnTo>
                  <a:lnTo>
                    <a:pt x="1954" y="3025"/>
                  </a:lnTo>
                  <a:lnTo>
                    <a:pt x="2012" y="3059"/>
                  </a:lnTo>
                  <a:lnTo>
                    <a:pt x="2074" y="3089"/>
                  </a:lnTo>
                  <a:lnTo>
                    <a:pt x="2138" y="3114"/>
                  </a:lnTo>
                  <a:lnTo>
                    <a:pt x="2203" y="3134"/>
                  </a:lnTo>
                  <a:lnTo>
                    <a:pt x="2272" y="3148"/>
                  </a:lnTo>
                  <a:lnTo>
                    <a:pt x="2342" y="3157"/>
                  </a:lnTo>
                  <a:lnTo>
                    <a:pt x="2413" y="3160"/>
                  </a:lnTo>
                  <a:lnTo>
                    <a:pt x="2487" y="3156"/>
                  </a:lnTo>
                  <a:lnTo>
                    <a:pt x="2558" y="3148"/>
                  </a:lnTo>
                  <a:lnTo>
                    <a:pt x="2628" y="3133"/>
                  </a:lnTo>
                  <a:lnTo>
                    <a:pt x="2695" y="3112"/>
                  </a:lnTo>
                  <a:lnTo>
                    <a:pt x="2759" y="3086"/>
                  </a:lnTo>
                  <a:lnTo>
                    <a:pt x="2821" y="3055"/>
                  </a:lnTo>
                  <a:lnTo>
                    <a:pt x="2879" y="3020"/>
                  </a:lnTo>
                  <a:lnTo>
                    <a:pt x="2936" y="2980"/>
                  </a:lnTo>
                  <a:lnTo>
                    <a:pt x="2988" y="2935"/>
                  </a:lnTo>
                  <a:lnTo>
                    <a:pt x="3036" y="2887"/>
                  </a:lnTo>
                  <a:lnTo>
                    <a:pt x="3080" y="2835"/>
                  </a:lnTo>
                  <a:lnTo>
                    <a:pt x="3120" y="2779"/>
                  </a:lnTo>
                  <a:lnTo>
                    <a:pt x="3156" y="2720"/>
                  </a:lnTo>
                  <a:lnTo>
                    <a:pt x="3188" y="2659"/>
                  </a:lnTo>
                  <a:lnTo>
                    <a:pt x="3213" y="2594"/>
                  </a:lnTo>
                  <a:lnTo>
                    <a:pt x="3233" y="2528"/>
                  </a:lnTo>
                  <a:lnTo>
                    <a:pt x="3249" y="2459"/>
                  </a:lnTo>
                  <a:lnTo>
                    <a:pt x="3258" y="2387"/>
                  </a:lnTo>
                  <a:lnTo>
                    <a:pt x="3261" y="2314"/>
                  </a:lnTo>
                  <a:lnTo>
                    <a:pt x="3258" y="2244"/>
                  </a:lnTo>
                  <a:lnTo>
                    <a:pt x="3249" y="2176"/>
                  </a:lnTo>
                  <a:lnTo>
                    <a:pt x="3235" y="2108"/>
                  </a:lnTo>
                  <a:lnTo>
                    <a:pt x="3216" y="2043"/>
                  </a:lnTo>
                  <a:lnTo>
                    <a:pt x="3192" y="1980"/>
                  </a:lnTo>
                  <a:lnTo>
                    <a:pt x="3162" y="1920"/>
                  </a:lnTo>
                  <a:lnTo>
                    <a:pt x="3128" y="1862"/>
                  </a:lnTo>
                  <a:lnTo>
                    <a:pt x="3091" y="1807"/>
                  </a:lnTo>
                  <a:lnTo>
                    <a:pt x="3049" y="1755"/>
                  </a:lnTo>
                  <a:lnTo>
                    <a:pt x="3003" y="1707"/>
                  </a:lnTo>
                  <a:lnTo>
                    <a:pt x="2953" y="1663"/>
                  </a:lnTo>
                  <a:lnTo>
                    <a:pt x="2900" y="1622"/>
                  </a:lnTo>
                  <a:lnTo>
                    <a:pt x="2843" y="1586"/>
                  </a:lnTo>
                  <a:lnTo>
                    <a:pt x="2784" y="1554"/>
                  </a:lnTo>
                  <a:lnTo>
                    <a:pt x="2721" y="1527"/>
                  </a:lnTo>
                  <a:lnTo>
                    <a:pt x="2656" y="1505"/>
                  </a:lnTo>
                  <a:lnTo>
                    <a:pt x="2589" y="1487"/>
                  </a:lnTo>
                  <a:lnTo>
                    <a:pt x="2519" y="1476"/>
                  </a:lnTo>
                  <a:lnTo>
                    <a:pt x="2519" y="1476"/>
                  </a:lnTo>
                  <a:lnTo>
                    <a:pt x="2467" y="1471"/>
                  </a:lnTo>
                  <a:lnTo>
                    <a:pt x="2413" y="1469"/>
                  </a:lnTo>
                  <a:close/>
                  <a:moveTo>
                    <a:pt x="1792" y="1115"/>
                  </a:moveTo>
                  <a:lnTo>
                    <a:pt x="1792" y="1459"/>
                  </a:lnTo>
                  <a:lnTo>
                    <a:pt x="1999" y="1459"/>
                  </a:lnTo>
                  <a:lnTo>
                    <a:pt x="2067" y="1429"/>
                  </a:lnTo>
                  <a:lnTo>
                    <a:pt x="2136" y="1405"/>
                  </a:lnTo>
                  <a:lnTo>
                    <a:pt x="2136" y="1115"/>
                  </a:lnTo>
                  <a:lnTo>
                    <a:pt x="1792" y="1115"/>
                  </a:lnTo>
                  <a:close/>
                  <a:moveTo>
                    <a:pt x="105" y="442"/>
                  </a:moveTo>
                  <a:lnTo>
                    <a:pt x="105" y="2357"/>
                  </a:lnTo>
                  <a:lnTo>
                    <a:pt x="1463" y="2357"/>
                  </a:lnTo>
                  <a:lnTo>
                    <a:pt x="1462" y="2314"/>
                  </a:lnTo>
                  <a:lnTo>
                    <a:pt x="1465" y="2237"/>
                  </a:lnTo>
                  <a:lnTo>
                    <a:pt x="1065" y="2237"/>
                  </a:lnTo>
                  <a:lnTo>
                    <a:pt x="1048" y="2235"/>
                  </a:lnTo>
                  <a:lnTo>
                    <a:pt x="1033" y="2228"/>
                  </a:lnTo>
                  <a:lnTo>
                    <a:pt x="1022" y="2215"/>
                  </a:lnTo>
                  <a:lnTo>
                    <a:pt x="1015" y="2201"/>
                  </a:lnTo>
                  <a:lnTo>
                    <a:pt x="1012" y="2185"/>
                  </a:lnTo>
                  <a:lnTo>
                    <a:pt x="1012" y="1736"/>
                  </a:lnTo>
                  <a:lnTo>
                    <a:pt x="1015" y="1720"/>
                  </a:lnTo>
                  <a:lnTo>
                    <a:pt x="1022" y="1704"/>
                  </a:lnTo>
                  <a:lnTo>
                    <a:pt x="1033" y="1693"/>
                  </a:lnTo>
                  <a:lnTo>
                    <a:pt x="1048" y="1686"/>
                  </a:lnTo>
                  <a:lnTo>
                    <a:pt x="1065" y="1683"/>
                  </a:lnTo>
                  <a:lnTo>
                    <a:pt x="1515" y="1683"/>
                  </a:lnTo>
                  <a:lnTo>
                    <a:pt x="1531" y="1686"/>
                  </a:lnTo>
                  <a:lnTo>
                    <a:pt x="1545" y="1693"/>
                  </a:lnTo>
                  <a:lnTo>
                    <a:pt x="1557" y="1704"/>
                  </a:lnTo>
                  <a:lnTo>
                    <a:pt x="1565" y="1720"/>
                  </a:lnTo>
                  <a:lnTo>
                    <a:pt x="1567" y="1736"/>
                  </a:lnTo>
                  <a:lnTo>
                    <a:pt x="1567" y="1879"/>
                  </a:lnTo>
                  <a:lnTo>
                    <a:pt x="1587" y="1844"/>
                  </a:lnTo>
                  <a:lnTo>
                    <a:pt x="1608" y="1808"/>
                  </a:lnTo>
                  <a:lnTo>
                    <a:pt x="1645" y="1753"/>
                  </a:lnTo>
                  <a:lnTo>
                    <a:pt x="1687" y="1701"/>
                  </a:lnTo>
                  <a:lnTo>
                    <a:pt x="1731" y="1652"/>
                  </a:lnTo>
                  <a:lnTo>
                    <a:pt x="1779" y="1607"/>
                  </a:lnTo>
                  <a:lnTo>
                    <a:pt x="1830" y="1564"/>
                  </a:lnTo>
                  <a:lnTo>
                    <a:pt x="1739" y="1564"/>
                  </a:lnTo>
                  <a:lnTo>
                    <a:pt x="1723" y="1561"/>
                  </a:lnTo>
                  <a:lnTo>
                    <a:pt x="1709" y="1554"/>
                  </a:lnTo>
                  <a:lnTo>
                    <a:pt x="1696" y="1542"/>
                  </a:lnTo>
                  <a:lnTo>
                    <a:pt x="1689" y="1528"/>
                  </a:lnTo>
                  <a:lnTo>
                    <a:pt x="1686" y="1511"/>
                  </a:lnTo>
                  <a:lnTo>
                    <a:pt x="1686" y="1063"/>
                  </a:lnTo>
                  <a:lnTo>
                    <a:pt x="1689" y="1046"/>
                  </a:lnTo>
                  <a:lnTo>
                    <a:pt x="1696" y="1031"/>
                  </a:lnTo>
                  <a:lnTo>
                    <a:pt x="1709" y="1020"/>
                  </a:lnTo>
                  <a:lnTo>
                    <a:pt x="1723" y="1012"/>
                  </a:lnTo>
                  <a:lnTo>
                    <a:pt x="1739" y="1010"/>
                  </a:lnTo>
                  <a:lnTo>
                    <a:pt x="2189" y="1010"/>
                  </a:lnTo>
                  <a:lnTo>
                    <a:pt x="2205" y="1012"/>
                  </a:lnTo>
                  <a:lnTo>
                    <a:pt x="2221" y="1020"/>
                  </a:lnTo>
                  <a:lnTo>
                    <a:pt x="2232" y="1031"/>
                  </a:lnTo>
                  <a:lnTo>
                    <a:pt x="2239" y="1046"/>
                  </a:lnTo>
                  <a:lnTo>
                    <a:pt x="2242" y="1063"/>
                  </a:lnTo>
                  <a:lnTo>
                    <a:pt x="2242" y="1380"/>
                  </a:lnTo>
                  <a:lnTo>
                    <a:pt x="2298" y="1371"/>
                  </a:lnTo>
                  <a:lnTo>
                    <a:pt x="2356" y="1366"/>
                  </a:lnTo>
                  <a:lnTo>
                    <a:pt x="2413" y="1364"/>
                  </a:lnTo>
                  <a:lnTo>
                    <a:pt x="2474" y="1366"/>
                  </a:lnTo>
                  <a:lnTo>
                    <a:pt x="2474" y="442"/>
                  </a:lnTo>
                  <a:lnTo>
                    <a:pt x="2298" y="442"/>
                  </a:lnTo>
                  <a:lnTo>
                    <a:pt x="2298" y="726"/>
                  </a:lnTo>
                  <a:lnTo>
                    <a:pt x="2295" y="742"/>
                  </a:lnTo>
                  <a:lnTo>
                    <a:pt x="2288" y="756"/>
                  </a:lnTo>
                  <a:lnTo>
                    <a:pt x="2277" y="769"/>
                  </a:lnTo>
                  <a:lnTo>
                    <a:pt x="2261" y="776"/>
                  </a:lnTo>
                  <a:lnTo>
                    <a:pt x="2245" y="778"/>
                  </a:lnTo>
                  <a:lnTo>
                    <a:pt x="2021" y="778"/>
                  </a:lnTo>
                  <a:lnTo>
                    <a:pt x="2003" y="776"/>
                  </a:lnTo>
                  <a:lnTo>
                    <a:pt x="1989" y="769"/>
                  </a:lnTo>
                  <a:lnTo>
                    <a:pt x="1978" y="756"/>
                  </a:lnTo>
                  <a:lnTo>
                    <a:pt x="1971" y="742"/>
                  </a:lnTo>
                  <a:lnTo>
                    <a:pt x="1968" y="726"/>
                  </a:lnTo>
                  <a:lnTo>
                    <a:pt x="1968" y="442"/>
                  </a:lnTo>
                  <a:lnTo>
                    <a:pt x="1455" y="442"/>
                  </a:lnTo>
                  <a:lnTo>
                    <a:pt x="1455" y="726"/>
                  </a:lnTo>
                  <a:lnTo>
                    <a:pt x="1451" y="742"/>
                  </a:lnTo>
                  <a:lnTo>
                    <a:pt x="1444" y="756"/>
                  </a:lnTo>
                  <a:lnTo>
                    <a:pt x="1433" y="769"/>
                  </a:lnTo>
                  <a:lnTo>
                    <a:pt x="1419" y="776"/>
                  </a:lnTo>
                  <a:lnTo>
                    <a:pt x="1401" y="778"/>
                  </a:lnTo>
                  <a:lnTo>
                    <a:pt x="1177" y="778"/>
                  </a:lnTo>
                  <a:lnTo>
                    <a:pt x="1161" y="776"/>
                  </a:lnTo>
                  <a:lnTo>
                    <a:pt x="1145" y="769"/>
                  </a:lnTo>
                  <a:lnTo>
                    <a:pt x="1134" y="756"/>
                  </a:lnTo>
                  <a:lnTo>
                    <a:pt x="1127" y="742"/>
                  </a:lnTo>
                  <a:lnTo>
                    <a:pt x="1124" y="726"/>
                  </a:lnTo>
                  <a:lnTo>
                    <a:pt x="1124" y="442"/>
                  </a:lnTo>
                  <a:lnTo>
                    <a:pt x="611" y="442"/>
                  </a:lnTo>
                  <a:lnTo>
                    <a:pt x="611" y="726"/>
                  </a:lnTo>
                  <a:lnTo>
                    <a:pt x="609" y="742"/>
                  </a:lnTo>
                  <a:lnTo>
                    <a:pt x="601" y="756"/>
                  </a:lnTo>
                  <a:lnTo>
                    <a:pt x="590" y="769"/>
                  </a:lnTo>
                  <a:lnTo>
                    <a:pt x="575" y="776"/>
                  </a:lnTo>
                  <a:lnTo>
                    <a:pt x="559" y="778"/>
                  </a:lnTo>
                  <a:lnTo>
                    <a:pt x="334" y="778"/>
                  </a:lnTo>
                  <a:lnTo>
                    <a:pt x="317" y="776"/>
                  </a:lnTo>
                  <a:lnTo>
                    <a:pt x="303" y="769"/>
                  </a:lnTo>
                  <a:lnTo>
                    <a:pt x="292" y="756"/>
                  </a:lnTo>
                  <a:lnTo>
                    <a:pt x="284" y="742"/>
                  </a:lnTo>
                  <a:lnTo>
                    <a:pt x="282" y="726"/>
                  </a:lnTo>
                  <a:lnTo>
                    <a:pt x="282" y="442"/>
                  </a:lnTo>
                  <a:lnTo>
                    <a:pt x="105" y="442"/>
                  </a:lnTo>
                  <a:close/>
                  <a:moveTo>
                    <a:pt x="2073" y="105"/>
                  </a:moveTo>
                  <a:lnTo>
                    <a:pt x="2073" y="673"/>
                  </a:lnTo>
                  <a:lnTo>
                    <a:pt x="2192" y="673"/>
                  </a:lnTo>
                  <a:lnTo>
                    <a:pt x="2192" y="105"/>
                  </a:lnTo>
                  <a:lnTo>
                    <a:pt x="2073" y="105"/>
                  </a:lnTo>
                  <a:close/>
                  <a:moveTo>
                    <a:pt x="1230" y="105"/>
                  </a:moveTo>
                  <a:lnTo>
                    <a:pt x="1230" y="673"/>
                  </a:lnTo>
                  <a:lnTo>
                    <a:pt x="1349" y="673"/>
                  </a:lnTo>
                  <a:lnTo>
                    <a:pt x="1349" y="105"/>
                  </a:lnTo>
                  <a:lnTo>
                    <a:pt x="1230" y="105"/>
                  </a:lnTo>
                  <a:close/>
                  <a:moveTo>
                    <a:pt x="387" y="105"/>
                  </a:moveTo>
                  <a:lnTo>
                    <a:pt x="387" y="673"/>
                  </a:lnTo>
                  <a:lnTo>
                    <a:pt x="506" y="673"/>
                  </a:lnTo>
                  <a:lnTo>
                    <a:pt x="506" y="105"/>
                  </a:lnTo>
                  <a:lnTo>
                    <a:pt x="387" y="105"/>
                  </a:lnTo>
                  <a:close/>
                  <a:moveTo>
                    <a:pt x="334" y="0"/>
                  </a:moveTo>
                  <a:lnTo>
                    <a:pt x="559" y="0"/>
                  </a:lnTo>
                  <a:lnTo>
                    <a:pt x="575" y="2"/>
                  </a:lnTo>
                  <a:lnTo>
                    <a:pt x="590" y="10"/>
                  </a:lnTo>
                  <a:lnTo>
                    <a:pt x="601" y="21"/>
                  </a:lnTo>
                  <a:lnTo>
                    <a:pt x="609" y="36"/>
                  </a:lnTo>
                  <a:lnTo>
                    <a:pt x="611" y="52"/>
                  </a:lnTo>
                  <a:lnTo>
                    <a:pt x="611" y="336"/>
                  </a:lnTo>
                  <a:lnTo>
                    <a:pt x="1124" y="336"/>
                  </a:lnTo>
                  <a:lnTo>
                    <a:pt x="1124" y="52"/>
                  </a:lnTo>
                  <a:lnTo>
                    <a:pt x="1127" y="36"/>
                  </a:lnTo>
                  <a:lnTo>
                    <a:pt x="1134" y="21"/>
                  </a:lnTo>
                  <a:lnTo>
                    <a:pt x="1145" y="10"/>
                  </a:lnTo>
                  <a:lnTo>
                    <a:pt x="1161" y="2"/>
                  </a:lnTo>
                  <a:lnTo>
                    <a:pt x="1177" y="0"/>
                  </a:lnTo>
                  <a:lnTo>
                    <a:pt x="1401" y="0"/>
                  </a:lnTo>
                  <a:lnTo>
                    <a:pt x="1419" y="2"/>
                  </a:lnTo>
                  <a:lnTo>
                    <a:pt x="1433" y="10"/>
                  </a:lnTo>
                  <a:lnTo>
                    <a:pt x="1444" y="21"/>
                  </a:lnTo>
                  <a:lnTo>
                    <a:pt x="1451" y="36"/>
                  </a:lnTo>
                  <a:lnTo>
                    <a:pt x="1455" y="52"/>
                  </a:lnTo>
                  <a:lnTo>
                    <a:pt x="1455" y="336"/>
                  </a:lnTo>
                  <a:lnTo>
                    <a:pt x="1968" y="336"/>
                  </a:lnTo>
                  <a:lnTo>
                    <a:pt x="1968" y="52"/>
                  </a:lnTo>
                  <a:lnTo>
                    <a:pt x="1971" y="36"/>
                  </a:lnTo>
                  <a:lnTo>
                    <a:pt x="1978" y="21"/>
                  </a:lnTo>
                  <a:lnTo>
                    <a:pt x="1989" y="10"/>
                  </a:lnTo>
                  <a:lnTo>
                    <a:pt x="2003" y="2"/>
                  </a:lnTo>
                  <a:lnTo>
                    <a:pt x="2021" y="0"/>
                  </a:lnTo>
                  <a:lnTo>
                    <a:pt x="2245" y="0"/>
                  </a:lnTo>
                  <a:lnTo>
                    <a:pt x="2261" y="2"/>
                  </a:lnTo>
                  <a:lnTo>
                    <a:pt x="2277" y="10"/>
                  </a:lnTo>
                  <a:lnTo>
                    <a:pt x="2288" y="21"/>
                  </a:lnTo>
                  <a:lnTo>
                    <a:pt x="2295" y="36"/>
                  </a:lnTo>
                  <a:lnTo>
                    <a:pt x="2298" y="52"/>
                  </a:lnTo>
                  <a:lnTo>
                    <a:pt x="2298" y="336"/>
                  </a:lnTo>
                  <a:lnTo>
                    <a:pt x="2527" y="336"/>
                  </a:lnTo>
                  <a:lnTo>
                    <a:pt x="2543" y="339"/>
                  </a:lnTo>
                  <a:lnTo>
                    <a:pt x="2557" y="346"/>
                  </a:lnTo>
                  <a:lnTo>
                    <a:pt x="2568" y="358"/>
                  </a:lnTo>
                  <a:lnTo>
                    <a:pt x="2577" y="373"/>
                  </a:lnTo>
                  <a:lnTo>
                    <a:pt x="2579" y="389"/>
                  </a:lnTo>
                  <a:lnTo>
                    <a:pt x="2579" y="1379"/>
                  </a:lnTo>
                  <a:lnTo>
                    <a:pt x="2653" y="1395"/>
                  </a:lnTo>
                  <a:lnTo>
                    <a:pt x="2725" y="1416"/>
                  </a:lnTo>
                  <a:lnTo>
                    <a:pt x="2794" y="1443"/>
                  </a:lnTo>
                  <a:lnTo>
                    <a:pt x="2860" y="1475"/>
                  </a:lnTo>
                  <a:lnTo>
                    <a:pt x="2923" y="1512"/>
                  </a:lnTo>
                  <a:lnTo>
                    <a:pt x="2984" y="1554"/>
                  </a:lnTo>
                  <a:lnTo>
                    <a:pt x="3041" y="1599"/>
                  </a:lnTo>
                  <a:lnTo>
                    <a:pt x="3093" y="1649"/>
                  </a:lnTo>
                  <a:lnTo>
                    <a:pt x="3142" y="1702"/>
                  </a:lnTo>
                  <a:lnTo>
                    <a:pt x="3186" y="1759"/>
                  </a:lnTo>
                  <a:lnTo>
                    <a:pt x="3227" y="1820"/>
                  </a:lnTo>
                  <a:lnTo>
                    <a:pt x="3262" y="1883"/>
                  </a:lnTo>
                  <a:lnTo>
                    <a:pt x="3294" y="1950"/>
                  </a:lnTo>
                  <a:lnTo>
                    <a:pt x="3319" y="2019"/>
                  </a:lnTo>
                  <a:lnTo>
                    <a:pt x="3339" y="2090"/>
                  </a:lnTo>
                  <a:lnTo>
                    <a:pt x="3354" y="2163"/>
                  </a:lnTo>
                  <a:lnTo>
                    <a:pt x="3363" y="2238"/>
                  </a:lnTo>
                  <a:lnTo>
                    <a:pt x="3366" y="2314"/>
                  </a:lnTo>
                  <a:lnTo>
                    <a:pt x="3363" y="2393"/>
                  </a:lnTo>
                  <a:lnTo>
                    <a:pt x="3354" y="2469"/>
                  </a:lnTo>
                  <a:lnTo>
                    <a:pt x="3338" y="2542"/>
                  </a:lnTo>
                  <a:lnTo>
                    <a:pt x="3317" y="2614"/>
                  </a:lnTo>
                  <a:lnTo>
                    <a:pt x="3292" y="2684"/>
                  </a:lnTo>
                  <a:lnTo>
                    <a:pt x="3260" y="2751"/>
                  </a:lnTo>
                  <a:lnTo>
                    <a:pt x="3223" y="2815"/>
                  </a:lnTo>
                  <a:lnTo>
                    <a:pt x="3182" y="2875"/>
                  </a:lnTo>
                  <a:lnTo>
                    <a:pt x="3137" y="2933"/>
                  </a:lnTo>
                  <a:lnTo>
                    <a:pt x="3087" y="2986"/>
                  </a:lnTo>
                  <a:lnTo>
                    <a:pt x="3033" y="3036"/>
                  </a:lnTo>
                  <a:lnTo>
                    <a:pt x="2975" y="3082"/>
                  </a:lnTo>
                  <a:lnTo>
                    <a:pt x="2915" y="3122"/>
                  </a:lnTo>
                  <a:lnTo>
                    <a:pt x="2851" y="3159"/>
                  </a:lnTo>
                  <a:lnTo>
                    <a:pt x="2785" y="3190"/>
                  </a:lnTo>
                  <a:lnTo>
                    <a:pt x="2714" y="3216"/>
                  </a:lnTo>
                  <a:lnTo>
                    <a:pt x="2643" y="3238"/>
                  </a:lnTo>
                  <a:lnTo>
                    <a:pt x="2568" y="3253"/>
                  </a:lnTo>
                  <a:lnTo>
                    <a:pt x="2492" y="3262"/>
                  </a:lnTo>
                  <a:lnTo>
                    <a:pt x="2413" y="3265"/>
                  </a:lnTo>
                  <a:lnTo>
                    <a:pt x="2343" y="3262"/>
                  </a:lnTo>
                  <a:lnTo>
                    <a:pt x="2274" y="3255"/>
                  </a:lnTo>
                  <a:lnTo>
                    <a:pt x="2204" y="3242"/>
                  </a:lnTo>
                  <a:lnTo>
                    <a:pt x="2137" y="3224"/>
                  </a:lnTo>
                  <a:lnTo>
                    <a:pt x="2072" y="3202"/>
                  </a:lnTo>
                  <a:lnTo>
                    <a:pt x="2007" y="3174"/>
                  </a:lnTo>
                  <a:lnTo>
                    <a:pt x="1945" y="3142"/>
                  </a:lnTo>
                  <a:lnTo>
                    <a:pt x="1886" y="3105"/>
                  </a:lnTo>
                  <a:lnTo>
                    <a:pt x="1829" y="3064"/>
                  </a:lnTo>
                  <a:lnTo>
                    <a:pt x="1775" y="3019"/>
                  </a:lnTo>
                  <a:lnTo>
                    <a:pt x="1723" y="2968"/>
                  </a:lnTo>
                  <a:lnTo>
                    <a:pt x="1675" y="2914"/>
                  </a:lnTo>
                  <a:lnTo>
                    <a:pt x="1632" y="2857"/>
                  </a:lnTo>
                  <a:lnTo>
                    <a:pt x="1593" y="2797"/>
                  </a:lnTo>
                  <a:lnTo>
                    <a:pt x="1560" y="2734"/>
                  </a:lnTo>
                  <a:lnTo>
                    <a:pt x="1530" y="2668"/>
                  </a:lnTo>
                  <a:lnTo>
                    <a:pt x="1506" y="2601"/>
                  </a:lnTo>
                  <a:lnTo>
                    <a:pt x="1487" y="2532"/>
                  </a:lnTo>
                  <a:lnTo>
                    <a:pt x="1473" y="2462"/>
                  </a:lnTo>
                  <a:lnTo>
                    <a:pt x="53" y="2462"/>
                  </a:lnTo>
                  <a:lnTo>
                    <a:pt x="36" y="2459"/>
                  </a:lnTo>
                  <a:lnTo>
                    <a:pt x="21" y="2452"/>
                  </a:lnTo>
                  <a:lnTo>
                    <a:pt x="10" y="2440"/>
                  </a:lnTo>
                  <a:lnTo>
                    <a:pt x="3" y="2426"/>
                  </a:lnTo>
                  <a:lnTo>
                    <a:pt x="0" y="2409"/>
                  </a:lnTo>
                  <a:lnTo>
                    <a:pt x="0" y="389"/>
                  </a:lnTo>
                  <a:lnTo>
                    <a:pt x="3" y="373"/>
                  </a:lnTo>
                  <a:lnTo>
                    <a:pt x="10" y="358"/>
                  </a:lnTo>
                  <a:lnTo>
                    <a:pt x="21" y="346"/>
                  </a:lnTo>
                  <a:lnTo>
                    <a:pt x="36" y="339"/>
                  </a:lnTo>
                  <a:lnTo>
                    <a:pt x="53" y="336"/>
                  </a:lnTo>
                  <a:lnTo>
                    <a:pt x="282" y="336"/>
                  </a:lnTo>
                  <a:lnTo>
                    <a:pt x="282" y="52"/>
                  </a:lnTo>
                  <a:lnTo>
                    <a:pt x="284" y="36"/>
                  </a:lnTo>
                  <a:lnTo>
                    <a:pt x="292" y="21"/>
                  </a:lnTo>
                  <a:lnTo>
                    <a:pt x="303" y="10"/>
                  </a:lnTo>
                  <a:lnTo>
                    <a:pt x="317" y="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55"/>
            <p:cNvSpPr>
              <a:spLocks/>
            </p:cNvSpPr>
            <p:nvPr/>
          </p:nvSpPr>
          <p:spPr bwMode="auto">
            <a:xfrm>
              <a:off x="5891213" y="3035300"/>
              <a:ext cx="26988" cy="60325"/>
            </a:xfrm>
            <a:custGeom>
              <a:avLst/>
              <a:gdLst>
                <a:gd name="T0" fmla="*/ 52 w 148"/>
                <a:gd name="T1" fmla="*/ 0 h 347"/>
                <a:gd name="T2" fmla="*/ 68 w 148"/>
                <a:gd name="T3" fmla="*/ 2 h 347"/>
                <a:gd name="T4" fmla="*/ 82 w 148"/>
                <a:gd name="T5" fmla="*/ 9 h 347"/>
                <a:gd name="T6" fmla="*/ 95 w 148"/>
                <a:gd name="T7" fmla="*/ 20 h 347"/>
                <a:gd name="T8" fmla="*/ 103 w 148"/>
                <a:gd name="T9" fmla="*/ 35 h 347"/>
                <a:gd name="T10" fmla="*/ 122 w 148"/>
                <a:gd name="T11" fmla="*/ 98 h 347"/>
                <a:gd name="T12" fmla="*/ 136 w 148"/>
                <a:gd name="T13" fmla="*/ 163 h 347"/>
                <a:gd name="T14" fmla="*/ 145 w 148"/>
                <a:gd name="T15" fmla="*/ 228 h 347"/>
                <a:gd name="T16" fmla="*/ 148 w 148"/>
                <a:gd name="T17" fmla="*/ 294 h 347"/>
                <a:gd name="T18" fmla="*/ 145 w 148"/>
                <a:gd name="T19" fmla="*/ 311 h 347"/>
                <a:gd name="T20" fmla="*/ 137 w 148"/>
                <a:gd name="T21" fmla="*/ 326 h 347"/>
                <a:gd name="T22" fmla="*/ 126 w 148"/>
                <a:gd name="T23" fmla="*/ 337 h 347"/>
                <a:gd name="T24" fmla="*/ 111 w 148"/>
                <a:gd name="T25" fmla="*/ 344 h 347"/>
                <a:gd name="T26" fmla="*/ 95 w 148"/>
                <a:gd name="T27" fmla="*/ 347 h 347"/>
                <a:gd name="T28" fmla="*/ 78 w 148"/>
                <a:gd name="T29" fmla="*/ 344 h 347"/>
                <a:gd name="T30" fmla="*/ 64 w 148"/>
                <a:gd name="T31" fmla="*/ 337 h 347"/>
                <a:gd name="T32" fmla="*/ 52 w 148"/>
                <a:gd name="T33" fmla="*/ 326 h 347"/>
                <a:gd name="T34" fmla="*/ 45 w 148"/>
                <a:gd name="T35" fmla="*/ 311 h 347"/>
                <a:gd name="T36" fmla="*/ 41 w 148"/>
                <a:gd name="T37" fmla="*/ 294 h 347"/>
                <a:gd name="T38" fmla="*/ 39 w 148"/>
                <a:gd name="T39" fmla="*/ 237 h 347"/>
                <a:gd name="T40" fmla="*/ 32 w 148"/>
                <a:gd name="T41" fmla="*/ 180 h 347"/>
                <a:gd name="T42" fmla="*/ 20 w 148"/>
                <a:gd name="T43" fmla="*/ 125 h 347"/>
                <a:gd name="T44" fmla="*/ 3 w 148"/>
                <a:gd name="T45" fmla="*/ 70 h 347"/>
                <a:gd name="T46" fmla="*/ 0 w 148"/>
                <a:gd name="T47" fmla="*/ 54 h 347"/>
                <a:gd name="T48" fmla="*/ 3 w 148"/>
                <a:gd name="T49" fmla="*/ 38 h 347"/>
                <a:gd name="T50" fmla="*/ 9 w 148"/>
                <a:gd name="T51" fmla="*/ 23 h 347"/>
                <a:gd name="T52" fmla="*/ 20 w 148"/>
                <a:gd name="T53" fmla="*/ 11 h 347"/>
                <a:gd name="T54" fmla="*/ 35 w 148"/>
                <a:gd name="T55" fmla="*/ 3 h 347"/>
                <a:gd name="T56" fmla="*/ 52 w 148"/>
                <a:gd name="T5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8" h="347">
                  <a:moveTo>
                    <a:pt x="52" y="0"/>
                  </a:moveTo>
                  <a:lnTo>
                    <a:pt x="68" y="2"/>
                  </a:lnTo>
                  <a:lnTo>
                    <a:pt x="82" y="9"/>
                  </a:lnTo>
                  <a:lnTo>
                    <a:pt x="95" y="20"/>
                  </a:lnTo>
                  <a:lnTo>
                    <a:pt x="103" y="35"/>
                  </a:lnTo>
                  <a:lnTo>
                    <a:pt x="122" y="98"/>
                  </a:lnTo>
                  <a:lnTo>
                    <a:pt x="136" y="163"/>
                  </a:lnTo>
                  <a:lnTo>
                    <a:pt x="145" y="228"/>
                  </a:lnTo>
                  <a:lnTo>
                    <a:pt x="148" y="294"/>
                  </a:lnTo>
                  <a:lnTo>
                    <a:pt x="145" y="311"/>
                  </a:lnTo>
                  <a:lnTo>
                    <a:pt x="137" y="326"/>
                  </a:lnTo>
                  <a:lnTo>
                    <a:pt x="126" y="337"/>
                  </a:lnTo>
                  <a:lnTo>
                    <a:pt x="111" y="344"/>
                  </a:lnTo>
                  <a:lnTo>
                    <a:pt x="95" y="347"/>
                  </a:lnTo>
                  <a:lnTo>
                    <a:pt x="78" y="344"/>
                  </a:lnTo>
                  <a:lnTo>
                    <a:pt x="64" y="337"/>
                  </a:lnTo>
                  <a:lnTo>
                    <a:pt x="52" y="326"/>
                  </a:lnTo>
                  <a:lnTo>
                    <a:pt x="45" y="311"/>
                  </a:lnTo>
                  <a:lnTo>
                    <a:pt x="41" y="294"/>
                  </a:lnTo>
                  <a:lnTo>
                    <a:pt x="39" y="237"/>
                  </a:lnTo>
                  <a:lnTo>
                    <a:pt x="32" y="180"/>
                  </a:lnTo>
                  <a:lnTo>
                    <a:pt x="20" y="125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3" y="38"/>
                  </a:lnTo>
                  <a:lnTo>
                    <a:pt x="9" y="23"/>
                  </a:lnTo>
                  <a:lnTo>
                    <a:pt x="20" y="11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56"/>
            <p:cNvSpPr>
              <a:spLocks/>
            </p:cNvSpPr>
            <p:nvPr/>
          </p:nvSpPr>
          <p:spPr bwMode="auto">
            <a:xfrm>
              <a:off x="5805488" y="2954338"/>
              <a:ext cx="88900" cy="69850"/>
            </a:xfrm>
            <a:custGeom>
              <a:avLst/>
              <a:gdLst>
                <a:gd name="T0" fmla="*/ 50 w 504"/>
                <a:gd name="T1" fmla="*/ 0 h 390"/>
                <a:gd name="T2" fmla="*/ 66 w 504"/>
                <a:gd name="T3" fmla="*/ 2 h 390"/>
                <a:gd name="T4" fmla="*/ 124 w 504"/>
                <a:gd name="T5" fmla="*/ 20 h 390"/>
                <a:gd name="T6" fmla="*/ 179 w 504"/>
                <a:gd name="T7" fmla="*/ 43 h 390"/>
                <a:gd name="T8" fmla="*/ 232 w 504"/>
                <a:gd name="T9" fmla="*/ 69 h 390"/>
                <a:gd name="T10" fmla="*/ 283 w 504"/>
                <a:gd name="T11" fmla="*/ 101 h 390"/>
                <a:gd name="T12" fmla="*/ 331 w 504"/>
                <a:gd name="T13" fmla="*/ 134 h 390"/>
                <a:gd name="T14" fmla="*/ 377 w 504"/>
                <a:gd name="T15" fmla="*/ 173 h 390"/>
                <a:gd name="T16" fmla="*/ 419 w 504"/>
                <a:gd name="T17" fmla="*/ 215 h 390"/>
                <a:gd name="T18" fmla="*/ 458 w 504"/>
                <a:gd name="T19" fmla="*/ 259 h 390"/>
                <a:gd name="T20" fmla="*/ 495 w 504"/>
                <a:gd name="T21" fmla="*/ 307 h 390"/>
                <a:gd name="T22" fmla="*/ 501 w 504"/>
                <a:gd name="T23" fmla="*/ 320 h 390"/>
                <a:gd name="T24" fmla="*/ 504 w 504"/>
                <a:gd name="T25" fmla="*/ 333 h 390"/>
                <a:gd name="T26" fmla="*/ 503 w 504"/>
                <a:gd name="T27" fmla="*/ 346 h 390"/>
                <a:gd name="T28" fmla="*/ 499 w 504"/>
                <a:gd name="T29" fmla="*/ 359 h 390"/>
                <a:gd name="T30" fmla="*/ 492 w 504"/>
                <a:gd name="T31" fmla="*/ 370 h 390"/>
                <a:gd name="T32" fmla="*/ 482 w 504"/>
                <a:gd name="T33" fmla="*/ 381 h 390"/>
                <a:gd name="T34" fmla="*/ 466 w 504"/>
                <a:gd name="T35" fmla="*/ 388 h 390"/>
                <a:gd name="T36" fmla="*/ 451 w 504"/>
                <a:gd name="T37" fmla="*/ 390 h 390"/>
                <a:gd name="T38" fmla="*/ 439 w 504"/>
                <a:gd name="T39" fmla="*/ 388 h 390"/>
                <a:gd name="T40" fmla="*/ 428 w 504"/>
                <a:gd name="T41" fmla="*/ 384 h 390"/>
                <a:gd name="T42" fmla="*/ 416 w 504"/>
                <a:gd name="T43" fmla="*/ 377 h 390"/>
                <a:gd name="T44" fmla="*/ 408 w 504"/>
                <a:gd name="T45" fmla="*/ 367 h 390"/>
                <a:gd name="T46" fmla="*/ 372 w 504"/>
                <a:gd name="T47" fmla="*/ 321 h 390"/>
                <a:gd name="T48" fmla="*/ 334 w 504"/>
                <a:gd name="T49" fmla="*/ 278 h 390"/>
                <a:gd name="T50" fmla="*/ 291 w 504"/>
                <a:gd name="T51" fmla="*/ 238 h 390"/>
                <a:gd name="T52" fmla="*/ 246 w 504"/>
                <a:gd name="T53" fmla="*/ 202 h 390"/>
                <a:gd name="T54" fmla="*/ 197 w 504"/>
                <a:gd name="T55" fmla="*/ 171 h 390"/>
                <a:gd name="T56" fmla="*/ 146 w 504"/>
                <a:gd name="T57" fmla="*/ 143 h 390"/>
                <a:gd name="T58" fmla="*/ 93 w 504"/>
                <a:gd name="T59" fmla="*/ 121 h 390"/>
                <a:gd name="T60" fmla="*/ 38 w 504"/>
                <a:gd name="T61" fmla="*/ 103 h 390"/>
                <a:gd name="T62" fmla="*/ 23 w 504"/>
                <a:gd name="T63" fmla="*/ 96 h 390"/>
                <a:gd name="T64" fmla="*/ 11 w 504"/>
                <a:gd name="T65" fmla="*/ 84 h 390"/>
                <a:gd name="T66" fmla="*/ 3 w 504"/>
                <a:gd name="T67" fmla="*/ 70 h 390"/>
                <a:gd name="T68" fmla="*/ 0 w 504"/>
                <a:gd name="T69" fmla="*/ 55 h 390"/>
                <a:gd name="T70" fmla="*/ 2 w 504"/>
                <a:gd name="T71" fmla="*/ 38 h 390"/>
                <a:gd name="T72" fmla="*/ 9 w 504"/>
                <a:gd name="T73" fmla="*/ 22 h 390"/>
                <a:gd name="T74" fmla="*/ 21 w 504"/>
                <a:gd name="T75" fmla="*/ 11 h 390"/>
                <a:gd name="T76" fmla="*/ 34 w 504"/>
                <a:gd name="T77" fmla="*/ 3 h 390"/>
                <a:gd name="T78" fmla="*/ 50 w 504"/>
                <a:gd name="T7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4" h="390">
                  <a:moveTo>
                    <a:pt x="50" y="0"/>
                  </a:moveTo>
                  <a:lnTo>
                    <a:pt x="66" y="2"/>
                  </a:lnTo>
                  <a:lnTo>
                    <a:pt x="124" y="20"/>
                  </a:lnTo>
                  <a:lnTo>
                    <a:pt x="179" y="43"/>
                  </a:lnTo>
                  <a:lnTo>
                    <a:pt x="232" y="69"/>
                  </a:lnTo>
                  <a:lnTo>
                    <a:pt x="283" y="101"/>
                  </a:lnTo>
                  <a:lnTo>
                    <a:pt x="331" y="134"/>
                  </a:lnTo>
                  <a:lnTo>
                    <a:pt x="377" y="173"/>
                  </a:lnTo>
                  <a:lnTo>
                    <a:pt x="419" y="215"/>
                  </a:lnTo>
                  <a:lnTo>
                    <a:pt x="458" y="259"/>
                  </a:lnTo>
                  <a:lnTo>
                    <a:pt x="495" y="307"/>
                  </a:lnTo>
                  <a:lnTo>
                    <a:pt x="501" y="320"/>
                  </a:lnTo>
                  <a:lnTo>
                    <a:pt x="504" y="333"/>
                  </a:lnTo>
                  <a:lnTo>
                    <a:pt x="503" y="346"/>
                  </a:lnTo>
                  <a:lnTo>
                    <a:pt x="499" y="359"/>
                  </a:lnTo>
                  <a:lnTo>
                    <a:pt x="492" y="370"/>
                  </a:lnTo>
                  <a:lnTo>
                    <a:pt x="482" y="381"/>
                  </a:lnTo>
                  <a:lnTo>
                    <a:pt x="466" y="388"/>
                  </a:lnTo>
                  <a:lnTo>
                    <a:pt x="451" y="390"/>
                  </a:lnTo>
                  <a:lnTo>
                    <a:pt x="439" y="388"/>
                  </a:lnTo>
                  <a:lnTo>
                    <a:pt x="428" y="384"/>
                  </a:lnTo>
                  <a:lnTo>
                    <a:pt x="416" y="377"/>
                  </a:lnTo>
                  <a:lnTo>
                    <a:pt x="408" y="367"/>
                  </a:lnTo>
                  <a:lnTo>
                    <a:pt x="372" y="321"/>
                  </a:lnTo>
                  <a:lnTo>
                    <a:pt x="334" y="278"/>
                  </a:lnTo>
                  <a:lnTo>
                    <a:pt x="291" y="238"/>
                  </a:lnTo>
                  <a:lnTo>
                    <a:pt x="246" y="202"/>
                  </a:lnTo>
                  <a:lnTo>
                    <a:pt x="197" y="171"/>
                  </a:lnTo>
                  <a:lnTo>
                    <a:pt x="146" y="143"/>
                  </a:lnTo>
                  <a:lnTo>
                    <a:pt x="93" y="121"/>
                  </a:lnTo>
                  <a:lnTo>
                    <a:pt x="38" y="103"/>
                  </a:lnTo>
                  <a:lnTo>
                    <a:pt x="23" y="96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5"/>
                  </a:lnTo>
                  <a:lnTo>
                    <a:pt x="2" y="38"/>
                  </a:lnTo>
                  <a:lnTo>
                    <a:pt x="9" y="22"/>
                  </a:lnTo>
                  <a:lnTo>
                    <a:pt x="21" y="11"/>
                  </a:lnTo>
                  <a:lnTo>
                    <a:pt x="34" y="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57"/>
            <p:cNvSpPr>
              <a:spLocks noEditPoints="1"/>
            </p:cNvSpPr>
            <p:nvPr/>
          </p:nvSpPr>
          <p:spPr bwMode="auto">
            <a:xfrm>
              <a:off x="5675313" y="2981325"/>
              <a:ext cx="211138" cy="211137"/>
            </a:xfrm>
            <a:custGeom>
              <a:avLst/>
              <a:gdLst>
                <a:gd name="T0" fmla="*/ 543 w 1194"/>
                <a:gd name="T1" fmla="*/ 107 h 1192"/>
                <a:gd name="T2" fmla="*/ 441 w 1194"/>
                <a:gd name="T3" fmla="*/ 130 h 1192"/>
                <a:gd name="T4" fmla="*/ 348 w 1194"/>
                <a:gd name="T5" fmla="*/ 172 h 1192"/>
                <a:gd name="T6" fmla="*/ 268 w 1194"/>
                <a:gd name="T7" fmla="*/ 232 h 1192"/>
                <a:gd name="T8" fmla="*/ 201 w 1194"/>
                <a:gd name="T9" fmla="*/ 306 h 1192"/>
                <a:gd name="T10" fmla="*/ 149 w 1194"/>
                <a:gd name="T11" fmla="*/ 393 h 1192"/>
                <a:gd name="T12" fmla="*/ 117 w 1194"/>
                <a:gd name="T13" fmla="*/ 490 h 1192"/>
                <a:gd name="T14" fmla="*/ 105 w 1194"/>
                <a:gd name="T15" fmla="*/ 595 h 1192"/>
                <a:gd name="T16" fmla="*/ 117 w 1194"/>
                <a:gd name="T17" fmla="*/ 701 h 1192"/>
                <a:gd name="T18" fmla="*/ 149 w 1194"/>
                <a:gd name="T19" fmla="*/ 798 h 1192"/>
                <a:gd name="T20" fmla="*/ 201 w 1194"/>
                <a:gd name="T21" fmla="*/ 885 h 1192"/>
                <a:gd name="T22" fmla="*/ 268 w 1194"/>
                <a:gd name="T23" fmla="*/ 960 h 1192"/>
                <a:gd name="T24" fmla="*/ 348 w 1194"/>
                <a:gd name="T25" fmla="*/ 1020 h 1192"/>
                <a:gd name="T26" fmla="*/ 441 w 1194"/>
                <a:gd name="T27" fmla="*/ 1061 h 1192"/>
                <a:gd name="T28" fmla="*/ 543 w 1194"/>
                <a:gd name="T29" fmla="*/ 1084 h 1192"/>
                <a:gd name="T30" fmla="*/ 650 w 1194"/>
                <a:gd name="T31" fmla="*/ 1084 h 1192"/>
                <a:gd name="T32" fmla="*/ 752 w 1194"/>
                <a:gd name="T33" fmla="*/ 1061 h 1192"/>
                <a:gd name="T34" fmla="*/ 845 w 1194"/>
                <a:gd name="T35" fmla="*/ 1020 h 1192"/>
                <a:gd name="T36" fmla="*/ 926 w 1194"/>
                <a:gd name="T37" fmla="*/ 960 h 1192"/>
                <a:gd name="T38" fmla="*/ 993 w 1194"/>
                <a:gd name="T39" fmla="*/ 885 h 1192"/>
                <a:gd name="T40" fmla="*/ 1045 w 1194"/>
                <a:gd name="T41" fmla="*/ 798 h 1192"/>
                <a:gd name="T42" fmla="*/ 1077 w 1194"/>
                <a:gd name="T43" fmla="*/ 701 h 1192"/>
                <a:gd name="T44" fmla="*/ 1089 w 1194"/>
                <a:gd name="T45" fmla="*/ 595 h 1192"/>
                <a:gd name="T46" fmla="*/ 1077 w 1194"/>
                <a:gd name="T47" fmla="*/ 490 h 1192"/>
                <a:gd name="T48" fmla="*/ 1045 w 1194"/>
                <a:gd name="T49" fmla="*/ 393 h 1192"/>
                <a:gd name="T50" fmla="*/ 993 w 1194"/>
                <a:gd name="T51" fmla="*/ 306 h 1192"/>
                <a:gd name="T52" fmla="*/ 926 w 1194"/>
                <a:gd name="T53" fmla="*/ 232 h 1192"/>
                <a:gd name="T54" fmla="*/ 845 w 1194"/>
                <a:gd name="T55" fmla="*/ 172 h 1192"/>
                <a:gd name="T56" fmla="*/ 752 w 1194"/>
                <a:gd name="T57" fmla="*/ 130 h 1192"/>
                <a:gd name="T58" fmla="*/ 650 w 1194"/>
                <a:gd name="T59" fmla="*/ 107 h 1192"/>
                <a:gd name="T60" fmla="*/ 596 w 1194"/>
                <a:gd name="T61" fmla="*/ 0 h 1192"/>
                <a:gd name="T62" fmla="*/ 717 w 1194"/>
                <a:gd name="T63" fmla="*/ 12 h 1192"/>
                <a:gd name="T64" fmla="*/ 829 w 1194"/>
                <a:gd name="T65" fmla="*/ 46 h 1192"/>
                <a:gd name="T66" fmla="*/ 931 w 1194"/>
                <a:gd name="T67" fmla="*/ 101 h 1192"/>
                <a:gd name="T68" fmla="*/ 1019 w 1194"/>
                <a:gd name="T69" fmla="*/ 175 h 1192"/>
                <a:gd name="T70" fmla="*/ 1092 w 1194"/>
                <a:gd name="T71" fmla="*/ 262 h 1192"/>
                <a:gd name="T72" fmla="*/ 1147 w 1194"/>
                <a:gd name="T73" fmla="*/ 364 h 1192"/>
                <a:gd name="T74" fmla="*/ 1182 w 1194"/>
                <a:gd name="T75" fmla="*/ 476 h 1192"/>
                <a:gd name="T76" fmla="*/ 1194 w 1194"/>
                <a:gd name="T77" fmla="*/ 595 h 1192"/>
                <a:gd name="T78" fmla="*/ 1182 w 1194"/>
                <a:gd name="T79" fmla="*/ 715 h 1192"/>
                <a:gd name="T80" fmla="*/ 1147 w 1194"/>
                <a:gd name="T81" fmla="*/ 827 h 1192"/>
                <a:gd name="T82" fmla="*/ 1092 w 1194"/>
                <a:gd name="T83" fmla="*/ 928 h 1192"/>
                <a:gd name="T84" fmla="*/ 1019 w 1194"/>
                <a:gd name="T85" fmla="*/ 1017 h 1192"/>
                <a:gd name="T86" fmla="*/ 931 w 1194"/>
                <a:gd name="T87" fmla="*/ 1090 h 1192"/>
                <a:gd name="T88" fmla="*/ 829 w 1194"/>
                <a:gd name="T89" fmla="*/ 1145 h 1192"/>
                <a:gd name="T90" fmla="*/ 717 w 1194"/>
                <a:gd name="T91" fmla="*/ 1179 h 1192"/>
                <a:gd name="T92" fmla="*/ 596 w 1194"/>
                <a:gd name="T93" fmla="*/ 1192 h 1192"/>
                <a:gd name="T94" fmla="*/ 477 w 1194"/>
                <a:gd name="T95" fmla="*/ 1179 h 1192"/>
                <a:gd name="T96" fmla="*/ 365 w 1194"/>
                <a:gd name="T97" fmla="*/ 1145 h 1192"/>
                <a:gd name="T98" fmla="*/ 263 w 1194"/>
                <a:gd name="T99" fmla="*/ 1090 h 1192"/>
                <a:gd name="T100" fmla="*/ 175 w 1194"/>
                <a:gd name="T101" fmla="*/ 1017 h 1192"/>
                <a:gd name="T102" fmla="*/ 102 w 1194"/>
                <a:gd name="T103" fmla="*/ 928 h 1192"/>
                <a:gd name="T104" fmla="*/ 47 w 1194"/>
                <a:gd name="T105" fmla="*/ 827 h 1192"/>
                <a:gd name="T106" fmla="*/ 12 w 1194"/>
                <a:gd name="T107" fmla="*/ 715 h 1192"/>
                <a:gd name="T108" fmla="*/ 0 w 1194"/>
                <a:gd name="T109" fmla="*/ 595 h 1192"/>
                <a:gd name="T110" fmla="*/ 12 w 1194"/>
                <a:gd name="T111" fmla="*/ 476 h 1192"/>
                <a:gd name="T112" fmla="*/ 47 w 1194"/>
                <a:gd name="T113" fmla="*/ 364 h 1192"/>
                <a:gd name="T114" fmla="*/ 102 w 1194"/>
                <a:gd name="T115" fmla="*/ 262 h 1192"/>
                <a:gd name="T116" fmla="*/ 175 w 1194"/>
                <a:gd name="T117" fmla="*/ 175 h 1192"/>
                <a:gd name="T118" fmla="*/ 263 w 1194"/>
                <a:gd name="T119" fmla="*/ 101 h 1192"/>
                <a:gd name="T120" fmla="*/ 365 w 1194"/>
                <a:gd name="T121" fmla="*/ 46 h 1192"/>
                <a:gd name="T122" fmla="*/ 477 w 1194"/>
                <a:gd name="T123" fmla="*/ 12 h 1192"/>
                <a:gd name="T124" fmla="*/ 596 w 1194"/>
                <a:gd name="T125" fmla="*/ 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4" h="1192">
                  <a:moveTo>
                    <a:pt x="596" y="104"/>
                  </a:moveTo>
                  <a:lnTo>
                    <a:pt x="543" y="107"/>
                  </a:lnTo>
                  <a:lnTo>
                    <a:pt x="491" y="116"/>
                  </a:lnTo>
                  <a:lnTo>
                    <a:pt x="441" y="130"/>
                  </a:lnTo>
                  <a:lnTo>
                    <a:pt x="394" y="148"/>
                  </a:lnTo>
                  <a:lnTo>
                    <a:pt x="348" y="172"/>
                  </a:lnTo>
                  <a:lnTo>
                    <a:pt x="307" y="199"/>
                  </a:lnTo>
                  <a:lnTo>
                    <a:pt x="268" y="232"/>
                  </a:lnTo>
                  <a:lnTo>
                    <a:pt x="232" y="267"/>
                  </a:lnTo>
                  <a:lnTo>
                    <a:pt x="201" y="306"/>
                  </a:lnTo>
                  <a:lnTo>
                    <a:pt x="172" y="348"/>
                  </a:lnTo>
                  <a:lnTo>
                    <a:pt x="149" y="393"/>
                  </a:lnTo>
                  <a:lnTo>
                    <a:pt x="130" y="440"/>
                  </a:lnTo>
                  <a:lnTo>
                    <a:pt x="117" y="490"/>
                  </a:lnTo>
                  <a:lnTo>
                    <a:pt x="108" y="542"/>
                  </a:lnTo>
                  <a:lnTo>
                    <a:pt x="105" y="595"/>
                  </a:lnTo>
                  <a:lnTo>
                    <a:pt x="108" y="649"/>
                  </a:lnTo>
                  <a:lnTo>
                    <a:pt x="117" y="701"/>
                  </a:lnTo>
                  <a:lnTo>
                    <a:pt x="130" y="751"/>
                  </a:lnTo>
                  <a:lnTo>
                    <a:pt x="149" y="798"/>
                  </a:lnTo>
                  <a:lnTo>
                    <a:pt x="172" y="844"/>
                  </a:lnTo>
                  <a:lnTo>
                    <a:pt x="201" y="885"/>
                  </a:lnTo>
                  <a:lnTo>
                    <a:pt x="232" y="924"/>
                  </a:lnTo>
                  <a:lnTo>
                    <a:pt x="268" y="960"/>
                  </a:lnTo>
                  <a:lnTo>
                    <a:pt x="307" y="991"/>
                  </a:lnTo>
                  <a:lnTo>
                    <a:pt x="348" y="1020"/>
                  </a:lnTo>
                  <a:lnTo>
                    <a:pt x="394" y="1043"/>
                  </a:lnTo>
                  <a:lnTo>
                    <a:pt x="441" y="1061"/>
                  </a:lnTo>
                  <a:lnTo>
                    <a:pt x="491" y="1075"/>
                  </a:lnTo>
                  <a:lnTo>
                    <a:pt x="543" y="1084"/>
                  </a:lnTo>
                  <a:lnTo>
                    <a:pt x="596" y="1087"/>
                  </a:lnTo>
                  <a:lnTo>
                    <a:pt x="650" y="1084"/>
                  </a:lnTo>
                  <a:lnTo>
                    <a:pt x="702" y="1075"/>
                  </a:lnTo>
                  <a:lnTo>
                    <a:pt x="752" y="1061"/>
                  </a:lnTo>
                  <a:lnTo>
                    <a:pt x="799" y="1043"/>
                  </a:lnTo>
                  <a:lnTo>
                    <a:pt x="845" y="1020"/>
                  </a:lnTo>
                  <a:lnTo>
                    <a:pt x="887" y="991"/>
                  </a:lnTo>
                  <a:lnTo>
                    <a:pt x="926" y="960"/>
                  </a:lnTo>
                  <a:lnTo>
                    <a:pt x="961" y="924"/>
                  </a:lnTo>
                  <a:lnTo>
                    <a:pt x="993" y="885"/>
                  </a:lnTo>
                  <a:lnTo>
                    <a:pt x="1022" y="844"/>
                  </a:lnTo>
                  <a:lnTo>
                    <a:pt x="1045" y="798"/>
                  </a:lnTo>
                  <a:lnTo>
                    <a:pt x="1063" y="751"/>
                  </a:lnTo>
                  <a:lnTo>
                    <a:pt x="1077" y="701"/>
                  </a:lnTo>
                  <a:lnTo>
                    <a:pt x="1086" y="649"/>
                  </a:lnTo>
                  <a:lnTo>
                    <a:pt x="1089" y="595"/>
                  </a:lnTo>
                  <a:lnTo>
                    <a:pt x="1086" y="542"/>
                  </a:lnTo>
                  <a:lnTo>
                    <a:pt x="1077" y="490"/>
                  </a:lnTo>
                  <a:lnTo>
                    <a:pt x="1063" y="440"/>
                  </a:lnTo>
                  <a:lnTo>
                    <a:pt x="1045" y="393"/>
                  </a:lnTo>
                  <a:lnTo>
                    <a:pt x="1022" y="348"/>
                  </a:lnTo>
                  <a:lnTo>
                    <a:pt x="993" y="306"/>
                  </a:lnTo>
                  <a:lnTo>
                    <a:pt x="961" y="267"/>
                  </a:lnTo>
                  <a:lnTo>
                    <a:pt x="926" y="232"/>
                  </a:lnTo>
                  <a:lnTo>
                    <a:pt x="887" y="199"/>
                  </a:lnTo>
                  <a:lnTo>
                    <a:pt x="845" y="172"/>
                  </a:lnTo>
                  <a:lnTo>
                    <a:pt x="799" y="148"/>
                  </a:lnTo>
                  <a:lnTo>
                    <a:pt x="752" y="130"/>
                  </a:lnTo>
                  <a:lnTo>
                    <a:pt x="702" y="116"/>
                  </a:lnTo>
                  <a:lnTo>
                    <a:pt x="650" y="107"/>
                  </a:lnTo>
                  <a:lnTo>
                    <a:pt x="596" y="104"/>
                  </a:lnTo>
                  <a:close/>
                  <a:moveTo>
                    <a:pt x="596" y="0"/>
                  </a:moveTo>
                  <a:lnTo>
                    <a:pt x="658" y="3"/>
                  </a:lnTo>
                  <a:lnTo>
                    <a:pt x="717" y="12"/>
                  </a:lnTo>
                  <a:lnTo>
                    <a:pt x="774" y="26"/>
                  </a:lnTo>
                  <a:lnTo>
                    <a:pt x="829" y="46"/>
                  </a:lnTo>
                  <a:lnTo>
                    <a:pt x="881" y="72"/>
                  </a:lnTo>
                  <a:lnTo>
                    <a:pt x="931" y="101"/>
                  </a:lnTo>
                  <a:lnTo>
                    <a:pt x="977" y="136"/>
                  </a:lnTo>
                  <a:lnTo>
                    <a:pt x="1019" y="175"/>
                  </a:lnTo>
                  <a:lnTo>
                    <a:pt x="1057" y="216"/>
                  </a:lnTo>
                  <a:lnTo>
                    <a:pt x="1092" y="262"/>
                  </a:lnTo>
                  <a:lnTo>
                    <a:pt x="1122" y="312"/>
                  </a:lnTo>
                  <a:lnTo>
                    <a:pt x="1147" y="364"/>
                  </a:lnTo>
                  <a:lnTo>
                    <a:pt x="1168" y="418"/>
                  </a:lnTo>
                  <a:lnTo>
                    <a:pt x="1182" y="476"/>
                  </a:lnTo>
                  <a:lnTo>
                    <a:pt x="1191" y="535"/>
                  </a:lnTo>
                  <a:lnTo>
                    <a:pt x="1194" y="595"/>
                  </a:lnTo>
                  <a:lnTo>
                    <a:pt x="1191" y="656"/>
                  </a:lnTo>
                  <a:lnTo>
                    <a:pt x="1182" y="715"/>
                  </a:lnTo>
                  <a:lnTo>
                    <a:pt x="1168" y="772"/>
                  </a:lnTo>
                  <a:lnTo>
                    <a:pt x="1147" y="827"/>
                  </a:lnTo>
                  <a:lnTo>
                    <a:pt x="1122" y="879"/>
                  </a:lnTo>
                  <a:lnTo>
                    <a:pt x="1092" y="928"/>
                  </a:lnTo>
                  <a:lnTo>
                    <a:pt x="1057" y="975"/>
                  </a:lnTo>
                  <a:lnTo>
                    <a:pt x="1019" y="1017"/>
                  </a:lnTo>
                  <a:lnTo>
                    <a:pt x="977" y="1055"/>
                  </a:lnTo>
                  <a:lnTo>
                    <a:pt x="931" y="1090"/>
                  </a:lnTo>
                  <a:lnTo>
                    <a:pt x="881" y="1119"/>
                  </a:lnTo>
                  <a:lnTo>
                    <a:pt x="829" y="1145"/>
                  </a:lnTo>
                  <a:lnTo>
                    <a:pt x="774" y="1164"/>
                  </a:lnTo>
                  <a:lnTo>
                    <a:pt x="717" y="1179"/>
                  </a:lnTo>
                  <a:lnTo>
                    <a:pt x="658" y="1189"/>
                  </a:lnTo>
                  <a:lnTo>
                    <a:pt x="596" y="1192"/>
                  </a:lnTo>
                  <a:lnTo>
                    <a:pt x="536" y="1189"/>
                  </a:lnTo>
                  <a:lnTo>
                    <a:pt x="477" y="1179"/>
                  </a:lnTo>
                  <a:lnTo>
                    <a:pt x="420" y="1164"/>
                  </a:lnTo>
                  <a:lnTo>
                    <a:pt x="365" y="1145"/>
                  </a:lnTo>
                  <a:lnTo>
                    <a:pt x="313" y="1119"/>
                  </a:lnTo>
                  <a:lnTo>
                    <a:pt x="263" y="1090"/>
                  </a:lnTo>
                  <a:lnTo>
                    <a:pt x="217" y="1055"/>
                  </a:lnTo>
                  <a:lnTo>
                    <a:pt x="175" y="1017"/>
                  </a:lnTo>
                  <a:lnTo>
                    <a:pt x="136" y="975"/>
                  </a:lnTo>
                  <a:lnTo>
                    <a:pt x="102" y="928"/>
                  </a:lnTo>
                  <a:lnTo>
                    <a:pt x="72" y="879"/>
                  </a:lnTo>
                  <a:lnTo>
                    <a:pt x="47" y="827"/>
                  </a:lnTo>
                  <a:lnTo>
                    <a:pt x="26" y="772"/>
                  </a:lnTo>
                  <a:lnTo>
                    <a:pt x="12" y="715"/>
                  </a:lnTo>
                  <a:lnTo>
                    <a:pt x="3" y="656"/>
                  </a:lnTo>
                  <a:lnTo>
                    <a:pt x="0" y="595"/>
                  </a:lnTo>
                  <a:lnTo>
                    <a:pt x="3" y="535"/>
                  </a:lnTo>
                  <a:lnTo>
                    <a:pt x="12" y="476"/>
                  </a:lnTo>
                  <a:lnTo>
                    <a:pt x="26" y="418"/>
                  </a:lnTo>
                  <a:lnTo>
                    <a:pt x="47" y="364"/>
                  </a:lnTo>
                  <a:lnTo>
                    <a:pt x="72" y="312"/>
                  </a:lnTo>
                  <a:lnTo>
                    <a:pt x="102" y="262"/>
                  </a:lnTo>
                  <a:lnTo>
                    <a:pt x="136" y="216"/>
                  </a:lnTo>
                  <a:lnTo>
                    <a:pt x="175" y="175"/>
                  </a:lnTo>
                  <a:lnTo>
                    <a:pt x="217" y="136"/>
                  </a:lnTo>
                  <a:lnTo>
                    <a:pt x="263" y="101"/>
                  </a:lnTo>
                  <a:lnTo>
                    <a:pt x="313" y="72"/>
                  </a:lnTo>
                  <a:lnTo>
                    <a:pt x="365" y="46"/>
                  </a:lnTo>
                  <a:lnTo>
                    <a:pt x="420" y="26"/>
                  </a:lnTo>
                  <a:lnTo>
                    <a:pt x="477" y="12"/>
                  </a:lnTo>
                  <a:lnTo>
                    <a:pt x="536" y="3"/>
                  </a:lnTo>
                  <a:lnTo>
                    <a:pt x="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58"/>
            <p:cNvSpPr>
              <a:spLocks/>
            </p:cNvSpPr>
            <p:nvPr/>
          </p:nvSpPr>
          <p:spPr bwMode="auto">
            <a:xfrm>
              <a:off x="5770563" y="3028950"/>
              <a:ext cx="73025" cy="74612"/>
            </a:xfrm>
            <a:custGeom>
              <a:avLst/>
              <a:gdLst>
                <a:gd name="T0" fmla="*/ 52 w 414"/>
                <a:gd name="T1" fmla="*/ 0 h 415"/>
                <a:gd name="T2" fmla="*/ 70 w 414"/>
                <a:gd name="T3" fmla="*/ 3 h 415"/>
                <a:gd name="T4" fmla="*/ 84 w 414"/>
                <a:gd name="T5" fmla="*/ 11 h 415"/>
                <a:gd name="T6" fmla="*/ 95 w 414"/>
                <a:gd name="T7" fmla="*/ 23 h 415"/>
                <a:gd name="T8" fmla="*/ 103 w 414"/>
                <a:gd name="T9" fmla="*/ 37 h 415"/>
                <a:gd name="T10" fmla="*/ 105 w 414"/>
                <a:gd name="T11" fmla="*/ 53 h 415"/>
                <a:gd name="T12" fmla="*/ 105 w 414"/>
                <a:gd name="T13" fmla="*/ 309 h 415"/>
                <a:gd name="T14" fmla="*/ 362 w 414"/>
                <a:gd name="T15" fmla="*/ 309 h 415"/>
                <a:gd name="T16" fmla="*/ 379 w 414"/>
                <a:gd name="T17" fmla="*/ 312 h 415"/>
                <a:gd name="T18" fmla="*/ 393 w 414"/>
                <a:gd name="T19" fmla="*/ 319 h 415"/>
                <a:gd name="T20" fmla="*/ 404 w 414"/>
                <a:gd name="T21" fmla="*/ 331 h 415"/>
                <a:gd name="T22" fmla="*/ 412 w 414"/>
                <a:gd name="T23" fmla="*/ 346 h 415"/>
                <a:gd name="T24" fmla="*/ 414 w 414"/>
                <a:gd name="T25" fmla="*/ 362 h 415"/>
                <a:gd name="T26" fmla="*/ 412 w 414"/>
                <a:gd name="T27" fmla="*/ 378 h 415"/>
                <a:gd name="T28" fmla="*/ 404 w 414"/>
                <a:gd name="T29" fmla="*/ 393 h 415"/>
                <a:gd name="T30" fmla="*/ 393 w 414"/>
                <a:gd name="T31" fmla="*/ 405 h 415"/>
                <a:gd name="T32" fmla="*/ 379 w 414"/>
                <a:gd name="T33" fmla="*/ 412 h 415"/>
                <a:gd name="T34" fmla="*/ 362 w 414"/>
                <a:gd name="T35" fmla="*/ 415 h 415"/>
                <a:gd name="T36" fmla="*/ 52 w 414"/>
                <a:gd name="T37" fmla="*/ 415 h 415"/>
                <a:gd name="T38" fmla="*/ 36 w 414"/>
                <a:gd name="T39" fmla="*/ 412 h 415"/>
                <a:gd name="T40" fmla="*/ 22 w 414"/>
                <a:gd name="T41" fmla="*/ 405 h 415"/>
                <a:gd name="T42" fmla="*/ 11 w 414"/>
                <a:gd name="T43" fmla="*/ 393 h 415"/>
                <a:gd name="T44" fmla="*/ 2 w 414"/>
                <a:gd name="T45" fmla="*/ 378 h 415"/>
                <a:gd name="T46" fmla="*/ 0 w 414"/>
                <a:gd name="T47" fmla="*/ 362 h 415"/>
                <a:gd name="T48" fmla="*/ 0 w 414"/>
                <a:gd name="T49" fmla="*/ 53 h 415"/>
                <a:gd name="T50" fmla="*/ 2 w 414"/>
                <a:gd name="T51" fmla="*/ 37 h 415"/>
                <a:gd name="T52" fmla="*/ 11 w 414"/>
                <a:gd name="T53" fmla="*/ 23 h 415"/>
                <a:gd name="T54" fmla="*/ 22 w 414"/>
                <a:gd name="T55" fmla="*/ 11 h 415"/>
                <a:gd name="T56" fmla="*/ 36 w 414"/>
                <a:gd name="T57" fmla="*/ 3 h 415"/>
                <a:gd name="T58" fmla="*/ 52 w 414"/>
                <a:gd name="T59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4" h="415">
                  <a:moveTo>
                    <a:pt x="52" y="0"/>
                  </a:moveTo>
                  <a:lnTo>
                    <a:pt x="70" y="3"/>
                  </a:lnTo>
                  <a:lnTo>
                    <a:pt x="84" y="11"/>
                  </a:lnTo>
                  <a:lnTo>
                    <a:pt x="95" y="23"/>
                  </a:lnTo>
                  <a:lnTo>
                    <a:pt x="103" y="37"/>
                  </a:lnTo>
                  <a:lnTo>
                    <a:pt x="105" y="53"/>
                  </a:lnTo>
                  <a:lnTo>
                    <a:pt x="105" y="309"/>
                  </a:lnTo>
                  <a:lnTo>
                    <a:pt x="362" y="309"/>
                  </a:lnTo>
                  <a:lnTo>
                    <a:pt x="379" y="312"/>
                  </a:lnTo>
                  <a:lnTo>
                    <a:pt x="393" y="319"/>
                  </a:lnTo>
                  <a:lnTo>
                    <a:pt x="404" y="331"/>
                  </a:lnTo>
                  <a:lnTo>
                    <a:pt x="412" y="346"/>
                  </a:lnTo>
                  <a:lnTo>
                    <a:pt x="414" y="362"/>
                  </a:lnTo>
                  <a:lnTo>
                    <a:pt x="412" y="378"/>
                  </a:lnTo>
                  <a:lnTo>
                    <a:pt x="404" y="393"/>
                  </a:lnTo>
                  <a:lnTo>
                    <a:pt x="393" y="405"/>
                  </a:lnTo>
                  <a:lnTo>
                    <a:pt x="379" y="412"/>
                  </a:lnTo>
                  <a:lnTo>
                    <a:pt x="362" y="415"/>
                  </a:lnTo>
                  <a:lnTo>
                    <a:pt x="52" y="415"/>
                  </a:lnTo>
                  <a:lnTo>
                    <a:pt x="36" y="412"/>
                  </a:lnTo>
                  <a:lnTo>
                    <a:pt x="22" y="405"/>
                  </a:lnTo>
                  <a:lnTo>
                    <a:pt x="11" y="393"/>
                  </a:lnTo>
                  <a:lnTo>
                    <a:pt x="2" y="378"/>
                  </a:lnTo>
                  <a:lnTo>
                    <a:pt x="0" y="362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4391271" y="2671763"/>
            <a:ext cx="593725" cy="588962"/>
            <a:chOff x="4391025" y="2671763"/>
            <a:chExt cx="593725" cy="588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63"/>
            <p:cNvSpPr>
              <a:spLocks/>
            </p:cNvSpPr>
            <p:nvPr/>
          </p:nvSpPr>
          <p:spPr bwMode="auto">
            <a:xfrm>
              <a:off x="4762500" y="2770188"/>
              <a:ext cx="128588" cy="98425"/>
            </a:xfrm>
            <a:custGeom>
              <a:avLst/>
              <a:gdLst>
                <a:gd name="T0" fmla="*/ 52 w 733"/>
                <a:gd name="T1" fmla="*/ 0 h 560"/>
                <a:gd name="T2" fmla="*/ 68 w 733"/>
                <a:gd name="T3" fmla="*/ 3 h 560"/>
                <a:gd name="T4" fmla="*/ 83 w 733"/>
                <a:gd name="T5" fmla="*/ 10 h 560"/>
                <a:gd name="T6" fmla="*/ 711 w 733"/>
                <a:gd name="T7" fmla="*/ 466 h 560"/>
                <a:gd name="T8" fmla="*/ 722 w 733"/>
                <a:gd name="T9" fmla="*/ 478 h 560"/>
                <a:gd name="T10" fmla="*/ 730 w 733"/>
                <a:gd name="T11" fmla="*/ 492 h 560"/>
                <a:gd name="T12" fmla="*/ 733 w 733"/>
                <a:gd name="T13" fmla="*/ 508 h 560"/>
                <a:gd name="T14" fmla="*/ 730 w 733"/>
                <a:gd name="T15" fmla="*/ 524 h 560"/>
                <a:gd name="T16" fmla="*/ 722 w 733"/>
                <a:gd name="T17" fmla="*/ 538 h 560"/>
                <a:gd name="T18" fmla="*/ 713 w 733"/>
                <a:gd name="T19" fmla="*/ 548 h 560"/>
                <a:gd name="T20" fmla="*/ 703 w 733"/>
                <a:gd name="T21" fmla="*/ 555 h 560"/>
                <a:gd name="T22" fmla="*/ 692 w 733"/>
                <a:gd name="T23" fmla="*/ 559 h 560"/>
                <a:gd name="T24" fmla="*/ 681 w 733"/>
                <a:gd name="T25" fmla="*/ 560 h 560"/>
                <a:gd name="T26" fmla="*/ 664 w 733"/>
                <a:gd name="T27" fmla="*/ 558 h 560"/>
                <a:gd name="T28" fmla="*/ 650 w 733"/>
                <a:gd name="T29" fmla="*/ 550 h 560"/>
                <a:gd name="T30" fmla="*/ 22 w 733"/>
                <a:gd name="T31" fmla="*/ 94 h 560"/>
                <a:gd name="T32" fmla="*/ 10 w 733"/>
                <a:gd name="T33" fmla="*/ 82 h 560"/>
                <a:gd name="T34" fmla="*/ 2 w 733"/>
                <a:gd name="T35" fmla="*/ 68 h 560"/>
                <a:gd name="T36" fmla="*/ 0 w 733"/>
                <a:gd name="T37" fmla="*/ 52 h 560"/>
                <a:gd name="T38" fmla="*/ 2 w 733"/>
                <a:gd name="T39" fmla="*/ 37 h 560"/>
                <a:gd name="T40" fmla="*/ 10 w 733"/>
                <a:gd name="T41" fmla="*/ 21 h 560"/>
                <a:gd name="T42" fmla="*/ 22 w 733"/>
                <a:gd name="T43" fmla="*/ 10 h 560"/>
                <a:gd name="T44" fmla="*/ 36 w 733"/>
                <a:gd name="T45" fmla="*/ 3 h 560"/>
                <a:gd name="T46" fmla="*/ 52 w 733"/>
                <a:gd name="T4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3" h="560">
                  <a:moveTo>
                    <a:pt x="52" y="0"/>
                  </a:moveTo>
                  <a:lnTo>
                    <a:pt x="68" y="3"/>
                  </a:lnTo>
                  <a:lnTo>
                    <a:pt x="83" y="10"/>
                  </a:lnTo>
                  <a:lnTo>
                    <a:pt x="711" y="466"/>
                  </a:lnTo>
                  <a:lnTo>
                    <a:pt x="722" y="478"/>
                  </a:lnTo>
                  <a:lnTo>
                    <a:pt x="730" y="492"/>
                  </a:lnTo>
                  <a:lnTo>
                    <a:pt x="733" y="508"/>
                  </a:lnTo>
                  <a:lnTo>
                    <a:pt x="730" y="524"/>
                  </a:lnTo>
                  <a:lnTo>
                    <a:pt x="722" y="538"/>
                  </a:lnTo>
                  <a:lnTo>
                    <a:pt x="713" y="548"/>
                  </a:lnTo>
                  <a:lnTo>
                    <a:pt x="703" y="555"/>
                  </a:lnTo>
                  <a:lnTo>
                    <a:pt x="692" y="559"/>
                  </a:lnTo>
                  <a:lnTo>
                    <a:pt x="681" y="560"/>
                  </a:lnTo>
                  <a:lnTo>
                    <a:pt x="664" y="558"/>
                  </a:lnTo>
                  <a:lnTo>
                    <a:pt x="650" y="550"/>
                  </a:lnTo>
                  <a:lnTo>
                    <a:pt x="22" y="94"/>
                  </a:lnTo>
                  <a:lnTo>
                    <a:pt x="10" y="82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64"/>
            <p:cNvSpPr>
              <a:spLocks/>
            </p:cNvSpPr>
            <p:nvPr/>
          </p:nvSpPr>
          <p:spPr bwMode="auto">
            <a:xfrm>
              <a:off x="4460875" y="2800350"/>
              <a:ext cx="153988" cy="39687"/>
            </a:xfrm>
            <a:custGeom>
              <a:avLst/>
              <a:gdLst>
                <a:gd name="T0" fmla="*/ 810 w 869"/>
                <a:gd name="T1" fmla="*/ 0 h 226"/>
                <a:gd name="T2" fmla="*/ 826 w 869"/>
                <a:gd name="T3" fmla="*/ 0 h 226"/>
                <a:gd name="T4" fmla="*/ 841 w 869"/>
                <a:gd name="T5" fmla="*/ 5 h 226"/>
                <a:gd name="T6" fmla="*/ 855 w 869"/>
                <a:gd name="T7" fmla="*/ 14 h 226"/>
                <a:gd name="T8" fmla="*/ 864 w 869"/>
                <a:gd name="T9" fmla="*/ 28 h 226"/>
                <a:gd name="T10" fmla="*/ 869 w 869"/>
                <a:gd name="T11" fmla="*/ 43 h 226"/>
                <a:gd name="T12" fmla="*/ 869 w 869"/>
                <a:gd name="T13" fmla="*/ 60 h 226"/>
                <a:gd name="T14" fmla="*/ 864 w 869"/>
                <a:gd name="T15" fmla="*/ 76 h 226"/>
                <a:gd name="T16" fmla="*/ 855 w 869"/>
                <a:gd name="T17" fmla="*/ 88 h 226"/>
                <a:gd name="T18" fmla="*/ 841 w 869"/>
                <a:gd name="T19" fmla="*/ 98 h 226"/>
                <a:gd name="T20" fmla="*/ 826 w 869"/>
                <a:gd name="T21" fmla="*/ 103 h 226"/>
                <a:gd name="T22" fmla="*/ 59 w 869"/>
                <a:gd name="T23" fmla="*/ 225 h 226"/>
                <a:gd name="T24" fmla="*/ 51 w 869"/>
                <a:gd name="T25" fmla="*/ 226 h 226"/>
                <a:gd name="T26" fmla="*/ 37 w 869"/>
                <a:gd name="T27" fmla="*/ 224 h 226"/>
                <a:gd name="T28" fmla="*/ 23 w 869"/>
                <a:gd name="T29" fmla="*/ 217 h 226"/>
                <a:gd name="T30" fmla="*/ 12 w 869"/>
                <a:gd name="T31" fmla="*/ 208 h 226"/>
                <a:gd name="T32" fmla="*/ 4 w 869"/>
                <a:gd name="T33" fmla="*/ 196 h 226"/>
                <a:gd name="T34" fmla="*/ 0 w 869"/>
                <a:gd name="T35" fmla="*/ 182 h 226"/>
                <a:gd name="T36" fmla="*/ 0 w 869"/>
                <a:gd name="T37" fmla="*/ 164 h 226"/>
                <a:gd name="T38" fmla="*/ 5 w 869"/>
                <a:gd name="T39" fmla="*/ 149 h 226"/>
                <a:gd name="T40" fmla="*/ 14 w 869"/>
                <a:gd name="T41" fmla="*/ 137 h 226"/>
                <a:gd name="T42" fmla="*/ 27 w 869"/>
                <a:gd name="T43" fmla="*/ 127 h 226"/>
                <a:gd name="T44" fmla="*/ 43 w 869"/>
                <a:gd name="T45" fmla="*/ 122 h 226"/>
                <a:gd name="T46" fmla="*/ 810 w 869"/>
                <a:gd name="T4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9" h="226">
                  <a:moveTo>
                    <a:pt x="810" y="0"/>
                  </a:moveTo>
                  <a:lnTo>
                    <a:pt x="826" y="0"/>
                  </a:lnTo>
                  <a:lnTo>
                    <a:pt x="841" y="5"/>
                  </a:lnTo>
                  <a:lnTo>
                    <a:pt x="855" y="14"/>
                  </a:lnTo>
                  <a:lnTo>
                    <a:pt x="864" y="28"/>
                  </a:lnTo>
                  <a:lnTo>
                    <a:pt x="869" y="43"/>
                  </a:lnTo>
                  <a:lnTo>
                    <a:pt x="869" y="60"/>
                  </a:lnTo>
                  <a:lnTo>
                    <a:pt x="864" y="76"/>
                  </a:lnTo>
                  <a:lnTo>
                    <a:pt x="855" y="88"/>
                  </a:lnTo>
                  <a:lnTo>
                    <a:pt x="841" y="98"/>
                  </a:lnTo>
                  <a:lnTo>
                    <a:pt x="826" y="103"/>
                  </a:lnTo>
                  <a:lnTo>
                    <a:pt x="59" y="225"/>
                  </a:lnTo>
                  <a:lnTo>
                    <a:pt x="51" y="226"/>
                  </a:lnTo>
                  <a:lnTo>
                    <a:pt x="37" y="224"/>
                  </a:lnTo>
                  <a:lnTo>
                    <a:pt x="23" y="217"/>
                  </a:lnTo>
                  <a:lnTo>
                    <a:pt x="12" y="208"/>
                  </a:lnTo>
                  <a:lnTo>
                    <a:pt x="4" y="196"/>
                  </a:lnTo>
                  <a:lnTo>
                    <a:pt x="0" y="182"/>
                  </a:lnTo>
                  <a:lnTo>
                    <a:pt x="0" y="164"/>
                  </a:lnTo>
                  <a:lnTo>
                    <a:pt x="5" y="149"/>
                  </a:lnTo>
                  <a:lnTo>
                    <a:pt x="14" y="137"/>
                  </a:lnTo>
                  <a:lnTo>
                    <a:pt x="27" y="127"/>
                  </a:lnTo>
                  <a:lnTo>
                    <a:pt x="43" y="122"/>
                  </a:lnTo>
                  <a:lnTo>
                    <a:pt x="8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65"/>
            <p:cNvSpPr>
              <a:spLocks noEditPoints="1"/>
            </p:cNvSpPr>
            <p:nvPr/>
          </p:nvSpPr>
          <p:spPr bwMode="auto">
            <a:xfrm>
              <a:off x="4391025" y="2671763"/>
              <a:ext cx="593725" cy="588962"/>
            </a:xfrm>
            <a:custGeom>
              <a:avLst/>
              <a:gdLst>
                <a:gd name="T0" fmla="*/ 1881 w 3365"/>
                <a:gd name="T1" fmla="*/ 1545 h 3336"/>
                <a:gd name="T2" fmla="*/ 1574 w 3365"/>
                <a:gd name="T3" fmla="*/ 1637 h 3336"/>
                <a:gd name="T4" fmla="*/ 1377 w 3365"/>
                <a:gd name="T5" fmla="*/ 1862 h 3336"/>
                <a:gd name="T6" fmla="*/ 1325 w 3365"/>
                <a:gd name="T7" fmla="*/ 2156 h 3336"/>
                <a:gd name="T8" fmla="*/ 1410 w 3365"/>
                <a:gd name="T9" fmla="*/ 2402 h 3336"/>
                <a:gd name="T10" fmla="*/ 1633 w 3365"/>
                <a:gd name="T11" fmla="*/ 2603 h 3336"/>
                <a:gd name="T12" fmla="*/ 1934 w 3365"/>
                <a:gd name="T13" fmla="*/ 2658 h 3336"/>
                <a:gd name="T14" fmla="*/ 2208 w 3365"/>
                <a:gd name="T15" fmla="*/ 2554 h 3336"/>
                <a:gd name="T16" fmla="*/ 2373 w 3365"/>
                <a:gd name="T17" fmla="*/ 2365 h 3336"/>
                <a:gd name="T18" fmla="*/ 2438 w 3365"/>
                <a:gd name="T19" fmla="*/ 2072 h 3336"/>
                <a:gd name="T20" fmla="*/ 2368 w 3365"/>
                <a:gd name="T21" fmla="*/ 1833 h 3336"/>
                <a:gd name="T22" fmla="*/ 2134 w 3365"/>
                <a:gd name="T23" fmla="*/ 1606 h 3336"/>
                <a:gd name="T24" fmla="*/ 768 w 3365"/>
                <a:gd name="T25" fmla="*/ 1102 h 3336"/>
                <a:gd name="T26" fmla="*/ 1938 w 3365"/>
                <a:gd name="T27" fmla="*/ 2762 h 3336"/>
                <a:gd name="T28" fmla="*/ 1598 w 3365"/>
                <a:gd name="T29" fmla="*/ 2702 h 3336"/>
                <a:gd name="T30" fmla="*/ 1338 w 3365"/>
                <a:gd name="T31" fmla="*/ 2481 h 3336"/>
                <a:gd name="T32" fmla="*/ 1000 w 3365"/>
                <a:gd name="T33" fmla="*/ 2397 h 3336"/>
                <a:gd name="T34" fmla="*/ 1049 w 3365"/>
                <a:gd name="T35" fmla="*/ 2328 h 3336"/>
                <a:gd name="T36" fmla="*/ 1221 w 3365"/>
                <a:gd name="T37" fmla="*/ 2045 h 3336"/>
                <a:gd name="T38" fmla="*/ 1000 w 3365"/>
                <a:gd name="T39" fmla="*/ 1953 h 3336"/>
                <a:gd name="T40" fmla="*/ 1049 w 3365"/>
                <a:gd name="T41" fmla="*/ 1885 h 3336"/>
                <a:gd name="T42" fmla="*/ 1408 w 3365"/>
                <a:gd name="T43" fmla="*/ 1640 h 3336"/>
                <a:gd name="T44" fmla="*/ 1018 w 3365"/>
                <a:gd name="T45" fmla="*/ 1535 h 3336"/>
                <a:gd name="T46" fmla="*/ 1018 w 3365"/>
                <a:gd name="T47" fmla="*/ 1451 h 3336"/>
                <a:gd name="T48" fmla="*/ 1881 w 3365"/>
                <a:gd name="T49" fmla="*/ 1441 h 3336"/>
                <a:gd name="T50" fmla="*/ 2011 w 3365"/>
                <a:gd name="T51" fmla="*/ 1102 h 3336"/>
                <a:gd name="T52" fmla="*/ 768 w 3365"/>
                <a:gd name="T53" fmla="*/ 1102 h 3336"/>
                <a:gd name="T54" fmla="*/ 596 w 3365"/>
                <a:gd name="T55" fmla="*/ 1828 h 3336"/>
                <a:gd name="T56" fmla="*/ 537 w 3365"/>
                <a:gd name="T57" fmla="*/ 1785 h 3336"/>
                <a:gd name="T58" fmla="*/ 664 w 3365"/>
                <a:gd name="T59" fmla="*/ 1711 h 3336"/>
                <a:gd name="T60" fmla="*/ 479 w 3365"/>
                <a:gd name="T61" fmla="*/ 1373 h 3336"/>
                <a:gd name="T62" fmla="*/ 495 w 3365"/>
                <a:gd name="T63" fmla="*/ 1292 h 3336"/>
                <a:gd name="T64" fmla="*/ 685 w 3365"/>
                <a:gd name="T65" fmla="*/ 1008 h 3336"/>
                <a:gd name="T66" fmla="*/ 2158 w 3365"/>
                <a:gd name="T67" fmla="*/ 124 h 3336"/>
                <a:gd name="T68" fmla="*/ 1843 w 3365"/>
                <a:gd name="T69" fmla="*/ 973 h 3336"/>
                <a:gd name="T70" fmla="*/ 1894 w 3365"/>
                <a:gd name="T71" fmla="*/ 913 h 3336"/>
                <a:gd name="T72" fmla="*/ 2188 w 3365"/>
                <a:gd name="T73" fmla="*/ 1008 h 3336"/>
                <a:gd name="T74" fmla="*/ 2565 w 3365"/>
                <a:gd name="T75" fmla="*/ 1390 h 3336"/>
                <a:gd name="T76" fmla="*/ 2546 w 3365"/>
                <a:gd name="T77" fmla="*/ 1468 h 3336"/>
                <a:gd name="T78" fmla="*/ 2209 w 3365"/>
                <a:gd name="T79" fmla="*/ 1529 h 3336"/>
                <a:gd name="T80" fmla="*/ 2446 w 3365"/>
                <a:gd name="T81" fmla="*/ 1759 h 3336"/>
                <a:gd name="T82" fmla="*/ 2152 w 3365"/>
                <a:gd name="T83" fmla="*/ 0 h 3336"/>
                <a:gd name="T84" fmla="*/ 3365 w 3365"/>
                <a:gd name="T85" fmla="*/ 899 h 3336"/>
                <a:gd name="T86" fmla="*/ 2540 w 3365"/>
                <a:gd name="T87" fmla="*/ 2162 h 3336"/>
                <a:gd name="T88" fmla="*/ 2420 w 3365"/>
                <a:gd name="T89" fmla="*/ 2486 h 3336"/>
                <a:gd name="T90" fmla="*/ 2592 w 3365"/>
                <a:gd name="T91" fmla="*/ 2605 h 3336"/>
                <a:gd name="T92" fmla="*/ 3112 w 3365"/>
                <a:gd name="T93" fmla="*/ 3114 h 3336"/>
                <a:gd name="T94" fmla="*/ 2930 w 3365"/>
                <a:gd name="T95" fmla="*/ 3329 h 3336"/>
                <a:gd name="T96" fmla="*/ 2398 w 3365"/>
                <a:gd name="T97" fmla="*/ 2851 h 3336"/>
                <a:gd name="T98" fmla="*/ 2440 w 3365"/>
                <a:gd name="T99" fmla="*/ 2735 h 3336"/>
                <a:gd name="T100" fmla="*/ 2207 w 3365"/>
                <a:gd name="T101" fmla="*/ 2839 h 3336"/>
                <a:gd name="T102" fmla="*/ 700 w 3365"/>
                <a:gd name="T103" fmla="*/ 2873 h 3336"/>
                <a:gd name="T104" fmla="*/ 338 w 3365"/>
                <a:gd name="T105" fmla="*/ 2317 h 3336"/>
                <a:gd name="T106" fmla="*/ 277 w 3365"/>
                <a:gd name="T107" fmla="*/ 2274 h 3336"/>
                <a:gd name="T108" fmla="*/ 43 w 3365"/>
                <a:gd name="T109" fmla="*/ 463 h 3336"/>
                <a:gd name="T110" fmla="*/ 1522 w 3365"/>
                <a:gd name="T111" fmla="*/ 267 h 3336"/>
                <a:gd name="T112" fmla="*/ 2139 w 3365"/>
                <a:gd name="T113" fmla="*/ 0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5" h="3336">
                  <a:moveTo>
                    <a:pt x="2592" y="2730"/>
                  </a:moveTo>
                  <a:lnTo>
                    <a:pt x="2508" y="2814"/>
                  </a:lnTo>
                  <a:lnTo>
                    <a:pt x="2905" y="3211"/>
                  </a:lnTo>
                  <a:lnTo>
                    <a:pt x="2989" y="3127"/>
                  </a:lnTo>
                  <a:lnTo>
                    <a:pt x="2592" y="2730"/>
                  </a:lnTo>
                  <a:close/>
                  <a:moveTo>
                    <a:pt x="1881" y="1545"/>
                  </a:moveTo>
                  <a:lnTo>
                    <a:pt x="1826" y="1547"/>
                  </a:lnTo>
                  <a:lnTo>
                    <a:pt x="1772" y="1555"/>
                  </a:lnTo>
                  <a:lnTo>
                    <a:pt x="1720" y="1569"/>
                  </a:lnTo>
                  <a:lnTo>
                    <a:pt x="1669" y="1586"/>
                  </a:lnTo>
                  <a:lnTo>
                    <a:pt x="1621" y="1609"/>
                  </a:lnTo>
                  <a:lnTo>
                    <a:pt x="1574" y="1637"/>
                  </a:lnTo>
                  <a:lnTo>
                    <a:pt x="1531" y="1669"/>
                  </a:lnTo>
                  <a:lnTo>
                    <a:pt x="1490" y="1704"/>
                  </a:lnTo>
                  <a:lnTo>
                    <a:pt x="1453" y="1745"/>
                  </a:lnTo>
                  <a:lnTo>
                    <a:pt x="1424" y="1782"/>
                  </a:lnTo>
                  <a:lnTo>
                    <a:pt x="1398" y="1822"/>
                  </a:lnTo>
                  <a:lnTo>
                    <a:pt x="1377" y="1862"/>
                  </a:lnTo>
                  <a:lnTo>
                    <a:pt x="1359" y="1906"/>
                  </a:lnTo>
                  <a:lnTo>
                    <a:pt x="1343" y="1951"/>
                  </a:lnTo>
                  <a:lnTo>
                    <a:pt x="1332" y="2001"/>
                  </a:lnTo>
                  <a:lnTo>
                    <a:pt x="1325" y="2051"/>
                  </a:lnTo>
                  <a:lnTo>
                    <a:pt x="1323" y="2103"/>
                  </a:lnTo>
                  <a:lnTo>
                    <a:pt x="1325" y="2156"/>
                  </a:lnTo>
                  <a:lnTo>
                    <a:pt x="1332" y="2208"/>
                  </a:lnTo>
                  <a:lnTo>
                    <a:pt x="1344" y="2259"/>
                  </a:lnTo>
                  <a:lnTo>
                    <a:pt x="1362" y="2308"/>
                  </a:lnTo>
                  <a:lnTo>
                    <a:pt x="1383" y="2356"/>
                  </a:lnTo>
                  <a:lnTo>
                    <a:pt x="1383" y="2356"/>
                  </a:lnTo>
                  <a:lnTo>
                    <a:pt x="1410" y="2402"/>
                  </a:lnTo>
                  <a:lnTo>
                    <a:pt x="1439" y="2444"/>
                  </a:lnTo>
                  <a:lnTo>
                    <a:pt x="1472" y="2483"/>
                  </a:lnTo>
                  <a:lnTo>
                    <a:pt x="1509" y="2518"/>
                  </a:lnTo>
                  <a:lnTo>
                    <a:pt x="1547" y="2551"/>
                  </a:lnTo>
                  <a:lnTo>
                    <a:pt x="1589" y="2578"/>
                  </a:lnTo>
                  <a:lnTo>
                    <a:pt x="1633" y="2603"/>
                  </a:lnTo>
                  <a:lnTo>
                    <a:pt x="1679" y="2623"/>
                  </a:lnTo>
                  <a:lnTo>
                    <a:pt x="1728" y="2639"/>
                  </a:lnTo>
                  <a:lnTo>
                    <a:pt x="1777" y="2651"/>
                  </a:lnTo>
                  <a:lnTo>
                    <a:pt x="1828" y="2658"/>
                  </a:lnTo>
                  <a:lnTo>
                    <a:pt x="1881" y="2661"/>
                  </a:lnTo>
                  <a:lnTo>
                    <a:pt x="1934" y="2658"/>
                  </a:lnTo>
                  <a:lnTo>
                    <a:pt x="1986" y="2651"/>
                  </a:lnTo>
                  <a:lnTo>
                    <a:pt x="2036" y="2638"/>
                  </a:lnTo>
                  <a:lnTo>
                    <a:pt x="2086" y="2621"/>
                  </a:lnTo>
                  <a:lnTo>
                    <a:pt x="2134" y="2600"/>
                  </a:lnTo>
                  <a:lnTo>
                    <a:pt x="2173" y="2578"/>
                  </a:lnTo>
                  <a:lnTo>
                    <a:pt x="2208" y="2554"/>
                  </a:lnTo>
                  <a:lnTo>
                    <a:pt x="2243" y="2527"/>
                  </a:lnTo>
                  <a:lnTo>
                    <a:pt x="2275" y="2497"/>
                  </a:lnTo>
                  <a:lnTo>
                    <a:pt x="2275" y="2497"/>
                  </a:lnTo>
                  <a:lnTo>
                    <a:pt x="2312" y="2456"/>
                  </a:lnTo>
                  <a:lnTo>
                    <a:pt x="2345" y="2412"/>
                  </a:lnTo>
                  <a:lnTo>
                    <a:pt x="2373" y="2365"/>
                  </a:lnTo>
                  <a:lnTo>
                    <a:pt x="2396" y="2316"/>
                  </a:lnTo>
                  <a:lnTo>
                    <a:pt x="2414" y="2265"/>
                  </a:lnTo>
                  <a:lnTo>
                    <a:pt x="2428" y="2212"/>
                  </a:lnTo>
                  <a:lnTo>
                    <a:pt x="2436" y="2158"/>
                  </a:lnTo>
                  <a:lnTo>
                    <a:pt x="2438" y="2103"/>
                  </a:lnTo>
                  <a:lnTo>
                    <a:pt x="2438" y="2072"/>
                  </a:lnTo>
                  <a:lnTo>
                    <a:pt x="2435" y="2042"/>
                  </a:lnTo>
                  <a:lnTo>
                    <a:pt x="2435" y="2042"/>
                  </a:lnTo>
                  <a:lnTo>
                    <a:pt x="2427" y="1987"/>
                  </a:lnTo>
                  <a:lnTo>
                    <a:pt x="2412" y="1933"/>
                  </a:lnTo>
                  <a:lnTo>
                    <a:pt x="2393" y="1882"/>
                  </a:lnTo>
                  <a:lnTo>
                    <a:pt x="2368" y="1833"/>
                  </a:lnTo>
                  <a:lnTo>
                    <a:pt x="2340" y="1786"/>
                  </a:lnTo>
                  <a:lnTo>
                    <a:pt x="2307" y="1743"/>
                  </a:lnTo>
                  <a:lnTo>
                    <a:pt x="2270" y="1702"/>
                  </a:lnTo>
                  <a:lnTo>
                    <a:pt x="2228" y="1665"/>
                  </a:lnTo>
                  <a:lnTo>
                    <a:pt x="2183" y="1634"/>
                  </a:lnTo>
                  <a:lnTo>
                    <a:pt x="2134" y="1606"/>
                  </a:lnTo>
                  <a:lnTo>
                    <a:pt x="2086" y="1584"/>
                  </a:lnTo>
                  <a:lnTo>
                    <a:pt x="2036" y="1567"/>
                  </a:lnTo>
                  <a:lnTo>
                    <a:pt x="1986" y="1554"/>
                  </a:lnTo>
                  <a:lnTo>
                    <a:pt x="1934" y="1547"/>
                  </a:lnTo>
                  <a:lnTo>
                    <a:pt x="1881" y="1545"/>
                  </a:lnTo>
                  <a:close/>
                  <a:moveTo>
                    <a:pt x="768" y="1102"/>
                  </a:moveTo>
                  <a:lnTo>
                    <a:pt x="768" y="2771"/>
                  </a:lnTo>
                  <a:lnTo>
                    <a:pt x="2105" y="2771"/>
                  </a:lnTo>
                  <a:lnTo>
                    <a:pt x="2105" y="2725"/>
                  </a:lnTo>
                  <a:lnTo>
                    <a:pt x="2051" y="2742"/>
                  </a:lnTo>
                  <a:lnTo>
                    <a:pt x="1995" y="2755"/>
                  </a:lnTo>
                  <a:lnTo>
                    <a:pt x="1938" y="2762"/>
                  </a:lnTo>
                  <a:lnTo>
                    <a:pt x="1881" y="2765"/>
                  </a:lnTo>
                  <a:lnTo>
                    <a:pt x="1821" y="2762"/>
                  </a:lnTo>
                  <a:lnTo>
                    <a:pt x="1764" y="2754"/>
                  </a:lnTo>
                  <a:lnTo>
                    <a:pt x="1706" y="2741"/>
                  </a:lnTo>
                  <a:lnTo>
                    <a:pt x="1651" y="2724"/>
                  </a:lnTo>
                  <a:lnTo>
                    <a:pt x="1598" y="2702"/>
                  </a:lnTo>
                  <a:lnTo>
                    <a:pt x="1548" y="2675"/>
                  </a:lnTo>
                  <a:lnTo>
                    <a:pt x="1499" y="2645"/>
                  </a:lnTo>
                  <a:lnTo>
                    <a:pt x="1455" y="2610"/>
                  </a:lnTo>
                  <a:lnTo>
                    <a:pt x="1412" y="2571"/>
                  </a:lnTo>
                  <a:lnTo>
                    <a:pt x="1373" y="2528"/>
                  </a:lnTo>
                  <a:lnTo>
                    <a:pt x="1338" y="2481"/>
                  </a:lnTo>
                  <a:lnTo>
                    <a:pt x="1307" y="2431"/>
                  </a:lnTo>
                  <a:lnTo>
                    <a:pt x="1049" y="2431"/>
                  </a:lnTo>
                  <a:lnTo>
                    <a:pt x="1032" y="2429"/>
                  </a:lnTo>
                  <a:lnTo>
                    <a:pt x="1018" y="2422"/>
                  </a:lnTo>
                  <a:lnTo>
                    <a:pt x="1007" y="2411"/>
                  </a:lnTo>
                  <a:lnTo>
                    <a:pt x="1000" y="2397"/>
                  </a:lnTo>
                  <a:lnTo>
                    <a:pt x="997" y="2379"/>
                  </a:lnTo>
                  <a:lnTo>
                    <a:pt x="1000" y="2363"/>
                  </a:lnTo>
                  <a:lnTo>
                    <a:pt x="1007" y="2349"/>
                  </a:lnTo>
                  <a:lnTo>
                    <a:pt x="1018" y="2338"/>
                  </a:lnTo>
                  <a:lnTo>
                    <a:pt x="1032" y="2330"/>
                  </a:lnTo>
                  <a:lnTo>
                    <a:pt x="1049" y="2328"/>
                  </a:lnTo>
                  <a:lnTo>
                    <a:pt x="1258" y="2328"/>
                  </a:lnTo>
                  <a:lnTo>
                    <a:pt x="1240" y="2273"/>
                  </a:lnTo>
                  <a:lnTo>
                    <a:pt x="1228" y="2217"/>
                  </a:lnTo>
                  <a:lnTo>
                    <a:pt x="1221" y="2161"/>
                  </a:lnTo>
                  <a:lnTo>
                    <a:pt x="1219" y="2103"/>
                  </a:lnTo>
                  <a:lnTo>
                    <a:pt x="1221" y="2045"/>
                  </a:lnTo>
                  <a:lnTo>
                    <a:pt x="1228" y="1989"/>
                  </a:lnTo>
                  <a:lnTo>
                    <a:pt x="1049" y="1989"/>
                  </a:lnTo>
                  <a:lnTo>
                    <a:pt x="1032" y="1986"/>
                  </a:lnTo>
                  <a:lnTo>
                    <a:pt x="1018" y="1979"/>
                  </a:lnTo>
                  <a:lnTo>
                    <a:pt x="1007" y="1967"/>
                  </a:lnTo>
                  <a:lnTo>
                    <a:pt x="1000" y="1953"/>
                  </a:lnTo>
                  <a:lnTo>
                    <a:pt x="997" y="1937"/>
                  </a:lnTo>
                  <a:lnTo>
                    <a:pt x="1000" y="1920"/>
                  </a:lnTo>
                  <a:lnTo>
                    <a:pt x="1007" y="1906"/>
                  </a:lnTo>
                  <a:lnTo>
                    <a:pt x="1018" y="1895"/>
                  </a:lnTo>
                  <a:lnTo>
                    <a:pt x="1032" y="1887"/>
                  </a:lnTo>
                  <a:lnTo>
                    <a:pt x="1049" y="1885"/>
                  </a:lnTo>
                  <a:lnTo>
                    <a:pt x="1256" y="1885"/>
                  </a:lnTo>
                  <a:lnTo>
                    <a:pt x="1278" y="1829"/>
                  </a:lnTo>
                  <a:lnTo>
                    <a:pt x="1305" y="1776"/>
                  </a:lnTo>
                  <a:lnTo>
                    <a:pt x="1336" y="1726"/>
                  </a:lnTo>
                  <a:lnTo>
                    <a:pt x="1373" y="1678"/>
                  </a:lnTo>
                  <a:lnTo>
                    <a:pt x="1408" y="1640"/>
                  </a:lnTo>
                  <a:lnTo>
                    <a:pt x="1444" y="1605"/>
                  </a:lnTo>
                  <a:lnTo>
                    <a:pt x="1483" y="1574"/>
                  </a:lnTo>
                  <a:lnTo>
                    <a:pt x="1524" y="1545"/>
                  </a:lnTo>
                  <a:lnTo>
                    <a:pt x="1049" y="1545"/>
                  </a:lnTo>
                  <a:lnTo>
                    <a:pt x="1032" y="1542"/>
                  </a:lnTo>
                  <a:lnTo>
                    <a:pt x="1018" y="1535"/>
                  </a:lnTo>
                  <a:lnTo>
                    <a:pt x="1007" y="1524"/>
                  </a:lnTo>
                  <a:lnTo>
                    <a:pt x="1000" y="1509"/>
                  </a:lnTo>
                  <a:lnTo>
                    <a:pt x="997" y="1493"/>
                  </a:lnTo>
                  <a:lnTo>
                    <a:pt x="1000" y="1477"/>
                  </a:lnTo>
                  <a:lnTo>
                    <a:pt x="1007" y="1463"/>
                  </a:lnTo>
                  <a:lnTo>
                    <a:pt x="1018" y="1451"/>
                  </a:lnTo>
                  <a:lnTo>
                    <a:pt x="1032" y="1444"/>
                  </a:lnTo>
                  <a:lnTo>
                    <a:pt x="1049" y="1441"/>
                  </a:lnTo>
                  <a:lnTo>
                    <a:pt x="1825" y="1441"/>
                  </a:lnTo>
                  <a:lnTo>
                    <a:pt x="1831" y="1441"/>
                  </a:lnTo>
                  <a:lnTo>
                    <a:pt x="1837" y="1442"/>
                  </a:lnTo>
                  <a:lnTo>
                    <a:pt x="1881" y="1441"/>
                  </a:lnTo>
                  <a:lnTo>
                    <a:pt x="1938" y="1443"/>
                  </a:lnTo>
                  <a:lnTo>
                    <a:pt x="1995" y="1451"/>
                  </a:lnTo>
                  <a:lnTo>
                    <a:pt x="2051" y="1464"/>
                  </a:lnTo>
                  <a:lnTo>
                    <a:pt x="2105" y="1481"/>
                  </a:lnTo>
                  <a:lnTo>
                    <a:pt x="2105" y="1102"/>
                  </a:lnTo>
                  <a:lnTo>
                    <a:pt x="2011" y="1102"/>
                  </a:lnTo>
                  <a:lnTo>
                    <a:pt x="2011" y="1102"/>
                  </a:lnTo>
                  <a:lnTo>
                    <a:pt x="2011" y="1102"/>
                  </a:lnTo>
                  <a:lnTo>
                    <a:pt x="1422" y="1102"/>
                  </a:lnTo>
                  <a:lnTo>
                    <a:pt x="1422" y="1102"/>
                  </a:lnTo>
                  <a:lnTo>
                    <a:pt x="1422" y="1102"/>
                  </a:lnTo>
                  <a:lnTo>
                    <a:pt x="768" y="1102"/>
                  </a:lnTo>
                  <a:close/>
                  <a:moveTo>
                    <a:pt x="1431" y="348"/>
                  </a:moveTo>
                  <a:lnTo>
                    <a:pt x="110" y="558"/>
                  </a:lnTo>
                  <a:lnTo>
                    <a:pt x="372" y="2207"/>
                  </a:lnTo>
                  <a:lnTo>
                    <a:pt x="664" y="2160"/>
                  </a:lnTo>
                  <a:lnTo>
                    <a:pt x="664" y="1816"/>
                  </a:lnTo>
                  <a:lnTo>
                    <a:pt x="596" y="1828"/>
                  </a:lnTo>
                  <a:lnTo>
                    <a:pt x="588" y="1829"/>
                  </a:lnTo>
                  <a:lnTo>
                    <a:pt x="573" y="1826"/>
                  </a:lnTo>
                  <a:lnTo>
                    <a:pt x="560" y="1820"/>
                  </a:lnTo>
                  <a:lnTo>
                    <a:pt x="549" y="1811"/>
                  </a:lnTo>
                  <a:lnTo>
                    <a:pt x="542" y="1799"/>
                  </a:lnTo>
                  <a:lnTo>
                    <a:pt x="537" y="1785"/>
                  </a:lnTo>
                  <a:lnTo>
                    <a:pt x="537" y="1767"/>
                  </a:lnTo>
                  <a:lnTo>
                    <a:pt x="542" y="1752"/>
                  </a:lnTo>
                  <a:lnTo>
                    <a:pt x="551" y="1740"/>
                  </a:lnTo>
                  <a:lnTo>
                    <a:pt x="564" y="1730"/>
                  </a:lnTo>
                  <a:lnTo>
                    <a:pt x="579" y="1725"/>
                  </a:lnTo>
                  <a:lnTo>
                    <a:pt x="664" y="1711"/>
                  </a:lnTo>
                  <a:lnTo>
                    <a:pt x="664" y="1368"/>
                  </a:lnTo>
                  <a:lnTo>
                    <a:pt x="526" y="1389"/>
                  </a:lnTo>
                  <a:lnTo>
                    <a:pt x="518" y="1390"/>
                  </a:lnTo>
                  <a:lnTo>
                    <a:pt x="504" y="1388"/>
                  </a:lnTo>
                  <a:lnTo>
                    <a:pt x="491" y="1382"/>
                  </a:lnTo>
                  <a:lnTo>
                    <a:pt x="479" y="1373"/>
                  </a:lnTo>
                  <a:lnTo>
                    <a:pt x="471" y="1361"/>
                  </a:lnTo>
                  <a:lnTo>
                    <a:pt x="467" y="1346"/>
                  </a:lnTo>
                  <a:lnTo>
                    <a:pt x="467" y="1330"/>
                  </a:lnTo>
                  <a:lnTo>
                    <a:pt x="472" y="1315"/>
                  </a:lnTo>
                  <a:lnTo>
                    <a:pt x="481" y="1301"/>
                  </a:lnTo>
                  <a:lnTo>
                    <a:pt x="495" y="1292"/>
                  </a:lnTo>
                  <a:lnTo>
                    <a:pt x="510" y="1287"/>
                  </a:lnTo>
                  <a:lnTo>
                    <a:pt x="664" y="1263"/>
                  </a:lnTo>
                  <a:lnTo>
                    <a:pt x="664" y="1049"/>
                  </a:lnTo>
                  <a:lnTo>
                    <a:pt x="667" y="1033"/>
                  </a:lnTo>
                  <a:lnTo>
                    <a:pt x="674" y="1019"/>
                  </a:lnTo>
                  <a:lnTo>
                    <a:pt x="685" y="1008"/>
                  </a:lnTo>
                  <a:lnTo>
                    <a:pt x="700" y="1001"/>
                  </a:lnTo>
                  <a:lnTo>
                    <a:pt x="716" y="997"/>
                  </a:lnTo>
                  <a:lnTo>
                    <a:pt x="1395" y="997"/>
                  </a:lnTo>
                  <a:lnTo>
                    <a:pt x="1510" y="840"/>
                  </a:lnTo>
                  <a:lnTo>
                    <a:pt x="1431" y="348"/>
                  </a:lnTo>
                  <a:close/>
                  <a:moveTo>
                    <a:pt x="2158" y="124"/>
                  </a:moveTo>
                  <a:lnTo>
                    <a:pt x="1607" y="884"/>
                  </a:lnTo>
                  <a:lnTo>
                    <a:pt x="1607" y="884"/>
                  </a:lnTo>
                  <a:lnTo>
                    <a:pt x="1524" y="997"/>
                  </a:lnTo>
                  <a:lnTo>
                    <a:pt x="1854" y="997"/>
                  </a:lnTo>
                  <a:lnTo>
                    <a:pt x="1847" y="986"/>
                  </a:lnTo>
                  <a:lnTo>
                    <a:pt x="1843" y="973"/>
                  </a:lnTo>
                  <a:lnTo>
                    <a:pt x="1843" y="960"/>
                  </a:lnTo>
                  <a:lnTo>
                    <a:pt x="1846" y="946"/>
                  </a:lnTo>
                  <a:lnTo>
                    <a:pt x="1852" y="934"/>
                  </a:lnTo>
                  <a:lnTo>
                    <a:pt x="1865" y="923"/>
                  </a:lnTo>
                  <a:lnTo>
                    <a:pt x="1879" y="916"/>
                  </a:lnTo>
                  <a:lnTo>
                    <a:pt x="1894" y="913"/>
                  </a:lnTo>
                  <a:lnTo>
                    <a:pt x="1910" y="915"/>
                  </a:lnTo>
                  <a:lnTo>
                    <a:pt x="1925" y="923"/>
                  </a:lnTo>
                  <a:lnTo>
                    <a:pt x="2028" y="997"/>
                  </a:lnTo>
                  <a:lnTo>
                    <a:pt x="2157" y="997"/>
                  </a:lnTo>
                  <a:lnTo>
                    <a:pt x="2174" y="1001"/>
                  </a:lnTo>
                  <a:lnTo>
                    <a:pt x="2188" y="1008"/>
                  </a:lnTo>
                  <a:lnTo>
                    <a:pt x="2199" y="1019"/>
                  </a:lnTo>
                  <a:lnTo>
                    <a:pt x="2207" y="1033"/>
                  </a:lnTo>
                  <a:lnTo>
                    <a:pt x="2209" y="1049"/>
                  </a:lnTo>
                  <a:lnTo>
                    <a:pt x="2209" y="1129"/>
                  </a:lnTo>
                  <a:lnTo>
                    <a:pt x="2553" y="1379"/>
                  </a:lnTo>
                  <a:lnTo>
                    <a:pt x="2565" y="1390"/>
                  </a:lnTo>
                  <a:lnTo>
                    <a:pt x="2572" y="1404"/>
                  </a:lnTo>
                  <a:lnTo>
                    <a:pt x="2575" y="1421"/>
                  </a:lnTo>
                  <a:lnTo>
                    <a:pt x="2572" y="1436"/>
                  </a:lnTo>
                  <a:lnTo>
                    <a:pt x="2564" y="1451"/>
                  </a:lnTo>
                  <a:lnTo>
                    <a:pt x="2556" y="1460"/>
                  </a:lnTo>
                  <a:lnTo>
                    <a:pt x="2546" y="1468"/>
                  </a:lnTo>
                  <a:lnTo>
                    <a:pt x="2535" y="1472"/>
                  </a:lnTo>
                  <a:lnTo>
                    <a:pt x="2522" y="1473"/>
                  </a:lnTo>
                  <a:lnTo>
                    <a:pt x="2507" y="1471"/>
                  </a:lnTo>
                  <a:lnTo>
                    <a:pt x="2492" y="1463"/>
                  </a:lnTo>
                  <a:lnTo>
                    <a:pt x="2209" y="1258"/>
                  </a:lnTo>
                  <a:lnTo>
                    <a:pt x="2209" y="1529"/>
                  </a:lnTo>
                  <a:lnTo>
                    <a:pt x="2257" y="1558"/>
                  </a:lnTo>
                  <a:lnTo>
                    <a:pt x="2302" y="1593"/>
                  </a:lnTo>
                  <a:lnTo>
                    <a:pt x="2344" y="1630"/>
                  </a:lnTo>
                  <a:lnTo>
                    <a:pt x="2382" y="1670"/>
                  </a:lnTo>
                  <a:lnTo>
                    <a:pt x="2415" y="1713"/>
                  </a:lnTo>
                  <a:lnTo>
                    <a:pt x="2446" y="1759"/>
                  </a:lnTo>
                  <a:lnTo>
                    <a:pt x="2474" y="1807"/>
                  </a:lnTo>
                  <a:lnTo>
                    <a:pt x="2496" y="1858"/>
                  </a:lnTo>
                  <a:lnTo>
                    <a:pt x="2514" y="1910"/>
                  </a:lnTo>
                  <a:lnTo>
                    <a:pt x="3241" y="910"/>
                  </a:lnTo>
                  <a:lnTo>
                    <a:pt x="2158" y="124"/>
                  </a:lnTo>
                  <a:close/>
                  <a:moveTo>
                    <a:pt x="2152" y="0"/>
                  </a:moveTo>
                  <a:lnTo>
                    <a:pt x="2165" y="3"/>
                  </a:lnTo>
                  <a:lnTo>
                    <a:pt x="2177" y="9"/>
                  </a:lnTo>
                  <a:lnTo>
                    <a:pt x="3344" y="857"/>
                  </a:lnTo>
                  <a:lnTo>
                    <a:pt x="3355" y="868"/>
                  </a:lnTo>
                  <a:lnTo>
                    <a:pt x="3363" y="882"/>
                  </a:lnTo>
                  <a:lnTo>
                    <a:pt x="3365" y="899"/>
                  </a:lnTo>
                  <a:lnTo>
                    <a:pt x="3365" y="899"/>
                  </a:lnTo>
                  <a:lnTo>
                    <a:pt x="3363" y="914"/>
                  </a:lnTo>
                  <a:lnTo>
                    <a:pt x="3355" y="929"/>
                  </a:lnTo>
                  <a:lnTo>
                    <a:pt x="2540" y="2051"/>
                  </a:lnTo>
                  <a:lnTo>
                    <a:pt x="2542" y="2103"/>
                  </a:lnTo>
                  <a:lnTo>
                    <a:pt x="2540" y="2162"/>
                  </a:lnTo>
                  <a:lnTo>
                    <a:pt x="2532" y="2220"/>
                  </a:lnTo>
                  <a:lnTo>
                    <a:pt x="2519" y="2277"/>
                  </a:lnTo>
                  <a:lnTo>
                    <a:pt x="2501" y="2332"/>
                  </a:lnTo>
                  <a:lnTo>
                    <a:pt x="2479" y="2385"/>
                  </a:lnTo>
                  <a:lnTo>
                    <a:pt x="2452" y="2438"/>
                  </a:lnTo>
                  <a:lnTo>
                    <a:pt x="2420" y="2486"/>
                  </a:lnTo>
                  <a:lnTo>
                    <a:pt x="2384" y="2532"/>
                  </a:lnTo>
                  <a:lnTo>
                    <a:pt x="2513" y="2662"/>
                  </a:lnTo>
                  <a:lnTo>
                    <a:pt x="2555" y="2620"/>
                  </a:lnTo>
                  <a:lnTo>
                    <a:pt x="2565" y="2612"/>
                  </a:lnTo>
                  <a:lnTo>
                    <a:pt x="2579" y="2607"/>
                  </a:lnTo>
                  <a:lnTo>
                    <a:pt x="2592" y="2605"/>
                  </a:lnTo>
                  <a:lnTo>
                    <a:pt x="2605" y="2607"/>
                  </a:lnTo>
                  <a:lnTo>
                    <a:pt x="2617" y="2612"/>
                  </a:lnTo>
                  <a:lnTo>
                    <a:pt x="2629" y="2620"/>
                  </a:lnTo>
                  <a:lnTo>
                    <a:pt x="3099" y="3090"/>
                  </a:lnTo>
                  <a:lnTo>
                    <a:pt x="3107" y="3101"/>
                  </a:lnTo>
                  <a:lnTo>
                    <a:pt x="3112" y="3114"/>
                  </a:lnTo>
                  <a:lnTo>
                    <a:pt x="3114" y="3127"/>
                  </a:lnTo>
                  <a:lnTo>
                    <a:pt x="3112" y="3141"/>
                  </a:lnTo>
                  <a:lnTo>
                    <a:pt x="3107" y="3153"/>
                  </a:lnTo>
                  <a:lnTo>
                    <a:pt x="3099" y="3164"/>
                  </a:lnTo>
                  <a:lnTo>
                    <a:pt x="2942" y="3321"/>
                  </a:lnTo>
                  <a:lnTo>
                    <a:pt x="2930" y="3329"/>
                  </a:lnTo>
                  <a:lnTo>
                    <a:pt x="2918" y="3334"/>
                  </a:lnTo>
                  <a:lnTo>
                    <a:pt x="2905" y="3336"/>
                  </a:lnTo>
                  <a:lnTo>
                    <a:pt x="2892" y="3334"/>
                  </a:lnTo>
                  <a:lnTo>
                    <a:pt x="2879" y="3329"/>
                  </a:lnTo>
                  <a:lnTo>
                    <a:pt x="2868" y="3321"/>
                  </a:lnTo>
                  <a:lnTo>
                    <a:pt x="2398" y="2851"/>
                  </a:lnTo>
                  <a:lnTo>
                    <a:pt x="2388" y="2837"/>
                  </a:lnTo>
                  <a:lnTo>
                    <a:pt x="2384" y="2822"/>
                  </a:lnTo>
                  <a:lnTo>
                    <a:pt x="2384" y="2806"/>
                  </a:lnTo>
                  <a:lnTo>
                    <a:pt x="2388" y="2790"/>
                  </a:lnTo>
                  <a:lnTo>
                    <a:pt x="2398" y="2777"/>
                  </a:lnTo>
                  <a:lnTo>
                    <a:pt x="2440" y="2735"/>
                  </a:lnTo>
                  <a:lnTo>
                    <a:pt x="2310" y="2606"/>
                  </a:lnTo>
                  <a:lnTo>
                    <a:pt x="2278" y="2631"/>
                  </a:lnTo>
                  <a:lnTo>
                    <a:pt x="2245" y="2655"/>
                  </a:lnTo>
                  <a:lnTo>
                    <a:pt x="2209" y="2677"/>
                  </a:lnTo>
                  <a:lnTo>
                    <a:pt x="2209" y="2823"/>
                  </a:lnTo>
                  <a:lnTo>
                    <a:pt x="2207" y="2839"/>
                  </a:lnTo>
                  <a:lnTo>
                    <a:pt x="2199" y="2854"/>
                  </a:lnTo>
                  <a:lnTo>
                    <a:pt x="2188" y="2865"/>
                  </a:lnTo>
                  <a:lnTo>
                    <a:pt x="2174" y="2873"/>
                  </a:lnTo>
                  <a:lnTo>
                    <a:pt x="2157" y="2875"/>
                  </a:lnTo>
                  <a:lnTo>
                    <a:pt x="716" y="2875"/>
                  </a:lnTo>
                  <a:lnTo>
                    <a:pt x="700" y="2873"/>
                  </a:lnTo>
                  <a:lnTo>
                    <a:pt x="685" y="2865"/>
                  </a:lnTo>
                  <a:lnTo>
                    <a:pt x="674" y="2854"/>
                  </a:lnTo>
                  <a:lnTo>
                    <a:pt x="667" y="2839"/>
                  </a:lnTo>
                  <a:lnTo>
                    <a:pt x="664" y="2823"/>
                  </a:lnTo>
                  <a:lnTo>
                    <a:pt x="664" y="2266"/>
                  </a:lnTo>
                  <a:lnTo>
                    <a:pt x="338" y="2317"/>
                  </a:lnTo>
                  <a:lnTo>
                    <a:pt x="329" y="2318"/>
                  </a:lnTo>
                  <a:lnTo>
                    <a:pt x="313" y="2316"/>
                  </a:lnTo>
                  <a:lnTo>
                    <a:pt x="299" y="2308"/>
                  </a:lnTo>
                  <a:lnTo>
                    <a:pt x="289" y="2299"/>
                  </a:lnTo>
                  <a:lnTo>
                    <a:pt x="282" y="2288"/>
                  </a:lnTo>
                  <a:lnTo>
                    <a:pt x="277" y="2274"/>
                  </a:lnTo>
                  <a:lnTo>
                    <a:pt x="0" y="522"/>
                  </a:lnTo>
                  <a:lnTo>
                    <a:pt x="0" y="506"/>
                  </a:lnTo>
                  <a:lnTo>
                    <a:pt x="5" y="491"/>
                  </a:lnTo>
                  <a:lnTo>
                    <a:pt x="14" y="477"/>
                  </a:lnTo>
                  <a:lnTo>
                    <a:pt x="27" y="468"/>
                  </a:lnTo>
                  <a:lnTo>
                    <a:pt x="43" y="463"/>
                  </a:lnTo>
                  <a:lnTo>
                    <a:pt x="1467" y="238"/>
                  </a:lnTo>
                  <a:lnTo>
                    <a:pt x="1480" y="237"/>
                  </a:lnTo>
                  <a:lnTo>
                    <a:pt x="1493" y="240"/>
                  </a:lnTo>
                  <a:lnTo>
                    <a:pt x="1506" y="247"/>
                  </a:lnTo>
                  <a:lnTo>
                    <a:pt x="1515" y="256"/>
                  </a:lnTo>
                  <a:lnTo>
                    <a:pt x="1522" y="267"/>
                  </a:lnTo>
                  <a:lnTo>
                    <a:pt x="1526" y="281"/>
                  </a:lnTo>
                  <a:lnTo>
                    <a:pt x="1596" y="722"/>
                  </a:lnTo>
                  <a:lnTo>
                    <a:pt x="2104" y="21"/>
                  </a:lnTo>
                  <a:lnTo>
                    <a:pt x="2113" y="11"/>
                  </a:lnTo>
                  <a:lnTo>
                    <a:pt x="2126" y="4"/>
                  </a:lnTo>
                  <a:lnTo>
                    <a:pt x="2139" y="0"/>
                  </a:lnTo>
                  <a:lnTo>
                    <a:pt x="2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66"/>
            <p:cNvSpPr>
              <a:spLocks noEditPoints="1"/>
            </p:cNvSpPr>
            <p:nvPr/>
          </p:nvSpPr>
          <p:spPr bwMode="auto">
            <a:xfrm>
              <a:off x="4645025" y="2965450"/>
              <a:ext cx="155575" cy="155575"/>
            </a:xfrm>
            <a:custGeom>
              <a:avLst/>
              <a:gdLst>
                <a:gd name="T0" fmla="*/ 395 w 881"/>
                <a:gd name="T1" fmla="*/ 108 h 881"/>
                <a:gd name="T2" fmla="*/ 309 w 881"/>
                <a:gd name="T3" fmla="*/ 131 h 881"/>
                <a:gd name="T4" fmla="*/ 235 w 881"/>
                <a:gd name="T5" fmla="*/ 175 h 881"/>
                <a:gd name="T6" fmla="*/ 175 w 881"/>
                <a:gd name="T7" fmla="*/ 235 h 881"/>
                <a:gd name="T8" fmla="*/ 131 w 881"/>
                <a:gd name="T9" fmla="*/ 310 h 881"/>
                <a:gd name="T10" fmla="*/ 107 w 881"/>
                <a:gd name="T11" fmla="*/ 395 h 881"/>
                <a:gd name="T12" fmla="*/ 107 w 881"/>
                <a:gd name="T13" fmla="*/ 486 h 881"/>
                <a:gd name="T14" fmla="*/ 131 w 881"/>
                <a:gd name="T15" fmla="*/ 572 h 881"/>
                <a:gd name="T16" fmla="*/ 175 w 881"/>
                <a:gd name="T17" fmla="*/ 646 h 881"/>
                <a:gd name="T18" fmla="*/ 235 w 881"/>
                <a:gd name="T19" fmla="*/ 706 h 881"/>
                <a:gd name="T20" fmla="*/ 309 w 881"/>
                <a:gd name="T21" fmla="*/ 750 h 881"/>
                <a:gd name="T22" fmla="*/ 395 w 881"/>
                <a:gd name="T23" fmla="*/ 773 h 881"/>
                <a:gd name="T24" fmla="*/ 486 w 881"/>
                <a:gd name="T25" fmla="*/ 773 h 881"/>
                <a:gd name="T26" fmla="*/ 571 w 881"/>
                <a:gd name="T27" fmla="*/ 750 h 881"/>
                <a:gd name="T28" fmla="*/ 646 w 881"/>
                <a:gd name="T29" fmla="*/ 706 h 881"/>
                <a:gd name="T30" fmla="*/ 706 w 881"/>
                <a:gd name="T31" fmla="*/ 646 h 881"/>
                <a:gd name="T32" fmla="*/ 750 w 881"/>
                <a:gd name="T33" fmla="*/ 572 h 881"/>
                <a:gd name="T34" fmla="*/ 773 w 881"/>
                <a:gd name="T35" fmla="*/ 486 h 881"/>
                <a:gd name="T36" fmla="*/ 773 w 881"/>
                <a:gd name="T37" fmla="*/ 395 h 881"/>
                <a:gd name="T38" fmla="*/ 750 w 881"/>
                <a:gd name="T39" fmla="*/ 310 h 881"/>
                <a:gd name="T40" fmla="*/ 706 w 881"/>
                <a:gd name="T41" fmla="*/ 235 h 881"/>
                <a:gd name="T42" fmla="*/ 646 w 881"/>
                <a:gd name="T43" fmla="*/ 175 h 881"/>
                <a:gd name="T44" fmla="*/ 571 w 881"/>
                <a:gd name="T45" fmla="*/ 131 h 881"/>
                <a:gd name="T46" fmla="*/ 486 w 881"/>
                <a:gd name="T47" fmla="*/ 108 h 881"/>
                <a:gd name="T48" fmla="*/ 441 w 881"/>
                <a:gd name="T49" fmla="*/ 0 h 881"/>
                <a:gd name="T50" fmla="*/ 541 w 881"/>
                <a:gd name="T51" fmla="*/ 13 h 881"/>
                <a:gd name="T52" fmla="*/ 634 w 881"/>
                <a:gd name="T53" fmla="*/ 45 h 881"/>
                <a:gd name="T54" fmla="*/ 715 w 881"/>
                <a:gd name="T55" fmla="*/ 97 h 881"/>
                <a:gd name="T56" fmla="*/ 784 w 881"/>
                <a:gd name="T57" fmla="*/ 166 h 881"/>
                <a:gd name="T58" fmla="*/ 836 w 881"/>
                <a:gd name="T59" fmla="*/ 247 h 881"/>
                <a:gd name="T60" fmla="*/ 869 w 881"/>
                <a:gd name="T61" fmla="*/ 340 h 881"/>
                <a:gd name="T62" fmla="*/ 881 w 881"/>
                <a:gd name="T63" fmla="*/ 441 h 881"/>
                <a:gd name="T64" fmla="*/ 869 w 881"/>
                <a:gd name="T65" fmla="*/ 542 h 881"/>
                <a:gd name="T66" fmla="*/ 836 w 881"/>
                <a:gd name="T67" fmla="*/ 634 h 881"/>
                <a:gd name="T68" fmla="*/ 784 w 881"/>
                <a:gd name="T69" fmla="*/ 715 h 881"/>
                <a:gd name="T70" fmla="*/ 715 w 881"/>
                <a:gd name="T71" fmla="*/ 784 h 881"/>
                <a:gd name="T72" fmla="*/ 634 w 881"/>
                <a:gd name="T73" fmla="*/ 836 h 881"/>
                <a:gd name="T74" fmla="*/ 541 w 881"/>
                <a:gd name="T75" fmla="*/ 869 h 881"/>
                <a:gd name="T76" fmla="*/ 441 w 881"/>
                <a:gd name="T77" fmla="*/ 881 h 881"/>
                <a:gd name="T78" fmla="*/ 340 w 881"/>
                <a:gd name="T79" fmla="*/ 869 h 881"/>
                <a:gd name="T80" fmla="*/ 247 w 881"/>
                <a:gd name="T81" fmla="*/ 836 h 881"/>
                <a:gd name="T82" fmla="*/ 166 w 881"/>
                <a:gd name="T83" fmla="*/ 784 h 881"/>
                <a:gd name="T84" fmla="*/ 97 w 881"/>
                <a:gd name="T85" fmla="*/ 715 h 881"/>
                <a:gd name="T86" fmla="*/ 45 w 881"/>
                <a:gd name="T87" fmla="*/ 634 h 881"/>
                <a:gd name="T88" fmla="*/ 13 w 881"/>
                <a:gd name="T89" fmla="*/ 542 h 881"/>
                <a:gd name="T90" fmla="*/ 0 w 881"/>
                <a:gd name="T91" fmla="*/ 441 h 881"/>
                <a:gd name="T92" fmla="*/ 13 w 881"/>
                <a:gd name="T93" fmla="*/ 340 h 881"/>
                <a:gd name="T94" fmla="*/ 45 w 881"/>
                <a:gd name="T95" fmla="*/ 247 h 881"/>
                <a:gd name="T96" fmla="*/ 97 w 881"/>
                <a:gd name="T97" fmla="*/ 166 h 881"/>
                <a:gd name="T98" fmla="*/ 166 w 881"/>
                <a:gd name="T99" fmla="*/ 97 h 881"/>
                <a:gd name="T100" fmla="*/ 247 w 881"/>
                <a:gd name="T101" fmla="*/ 45 h 881"/>
                <a:gd name="T102" fmla="*/ 340 w 881"/>
                <a:gd name="T103" fmla="*/ 13 h 881"/>
                <a:gd name="T104" fmla="*/ 441 w 881"/>
                <a:gd name="T105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1" h="881">
                  <a:moveTo>
                    <a:pt x="441" y="104"/>
                  </a:moveTo>
                  <a:lnTo>
                    <a:pt x="395" y="108"/>
                  </a:lnTo>
                  <a:lnTo>
                    <a:pt x="351" y="117"/>
                  </a:lnTo>
                  <a:lnTo>
                    <a:pt x="309" y="131"/>
                  </a:lnTo>
                  <a:lnTo>
                    <a:pt x="271" y="150"/>
                  </a:lnTo>
                  <a:lnTo>
                    <a:pt x="235" y="175"/>
                  </a:lnTo>
                  <a:lnTo>
                    <a:pt x="203" y="203"/>
                  </a:lnTo>
                  <a:lnTo>
                    <a:pt x="175" y="235"/>
                  </a:lnTo>
                  <a:lnTo>
                    <a:pt x="150" y="272"/>
                  </a:lnTo>
                  <a:lnTo>
                    <a:pt x="131" y="310"/>
                  </a:lnTo>
                  <a:lnTo>
                    <a:pt x="117" y="351"/>
                  </a:lnTo>
                  <a:lnTo>
                    <a:pt x="107" y="395"/>
                  </a:lnTo>
                  <a:lnTo>
                    <a:pt x="104" y="441"/>
                  </a:lnTo>
                  <a:lnTo>
                    <a:pt x="107" y="486"/>
                  </a:lnTo>
                  <a:lnTo>
                    <a:pt x="117" y="530"/>
                  </a:lnTo>
                  <a:lnTo>
                    <a:pt x="131" y="572"/>
                  </a:lnTo>
                  <a:lnTo>
                    <a:pt x="150" y="610"/>
                  </a:lnTo>
                  <a:lnTo>
                    <a:pt x="175" y="646"/>
                  </a:lnTo>
                  <a:lnTo>
                    <a:pt x="203" y="679"/>
                  </a:lnTo>
                  <a:lnTo>
                    <a:pt x="235" y="706"/>
                  </a:lnTo>
                  <a:lnTo>
                    <a:pt x="271" y="731"/>
                  </a:lnTo>
                  <a:lnTo>
                    <a:pt x="309" y="750"/>
                  </a:lnTo>
                  <a:lnTo>
                    <a:pt x="351" y="764"/>
                  </a:lnTo>
                  <a:lnTo>
                    <a:pt x="395" y="773"/>
                  </a:lnTo>
                  <a:lnTo>
                    <a:pt x="441" y="777"/>
                  </a:lnTo>
                  <a:lnTo>
                    <a:pt x="486" y="773"/>
                  </a:lnTo>
                  <a:lnTo>
                    <a:pt x="530" y="764"/>
                  </a:lnTo>
                  <a:lnTo>
                    <a:pt x="571" y="750"/>
                  </a:lnTo>
                  <a:lnTo>
                    <a:pt x="610" y="731"/>
                  </a:lnTo>
                  <a:lnTo>
                    <a:pt x="646" y="706"/>
                  </a:lnTo>
                  <a:lnTo>
                    <a:pt x="678" y="679"/>
                  </a:lnTo>
                  <a:lnTo>
                    <a:pt x="706" y="646"/>
                  </a:lnTo>
                  <a:lnTo>
                    <a:pt x="731" y="610"/>
                  </a:lnTo>
                  <a:lnTo>
                    <a:pt x="750" y="572"/>
                  </a:lnTo>
                  <a:lnTo>
                    <a:pt x="764" y="530"/>
                  </a:lnTo>
                  <a:lnTo>
                    <a:pt x="773" y="486"/>
                  </a:lnTo>
                  <a:lnTo>
                    <a:pt x="776" y="441"/>
                  </a:lnTo>
                  <a:lnTo>
                    <a:pt x="773" y="395"/>
                  </a:lnTo>
                  <a:lnTo>
                    <a:pt x="764" y="351"/>
                  </a:lnTo>
                  <a:lnTo>
                    <a:pt x="750" y="310"/>
                  </a:lnTo>
                  <a:lnTo>
                    <a:pt x="731" y="272"/>
                  </a:lnTo>
                  <a:lnTo>
                    <a:pt x="706" y="235"/>
                  </a:lnTo>
                  <a:lnTo>
                    <a:pt x="678" y="203"/>
                  </a:lnTo>
                  <a:lnTo>
                    <a:pt x="646" y="175"/>
                  </a:lnTo>
                  <a:lnTo>
                    <a:pt x="610" y="150"/>
                  </a:lnTo>
                  <a:lnTo>
                    <a:pt x="571" y="131"/>
                  </a:lnTo>
                  <a:lnTo>
                    <a:pt x="530" y="117"/>
                  </a:lnTo>
                  <a:lnTo>
                    <a:pt x="486" y="108"/>
                  </a:lnTo>
                  <a:lnTo>
                    <a:pt x="441" y="104"/>
                  </a:lnTo>
                  <a:close/>
                  <a:moveTo>
                    <a:pt x="441" y="0"/>
                  </a:moveTo>
                  <a:lnTo>
                    <a:pt x="492" y="3"/>
                  </a:lnTo>
                  <a:lnTo>
                    <a:pt x="541" y="13"/>
                  </a:lnTo>
                  <a:lnTo>
                    <a:pt x="589" y="27"/>
                  </a:lnTo>
                  <a:lnTo>
                    <a:pt x="634" y="45"/>
                  </a:lnTo>
                  <a:lnTo>
                    <a:pt x="677" y="70"/>
                  </a:lnTo>
                  <a:lnTo>
                    <a:pt x="715" y="97"/>
                  </a:lnTo>
                  <a:lnTo>
                    <a:pt x="751" y="130"/>
                  </a:lnTo>
                  <a:lnTo>
                    <a:pt x="784" y="166"/>
                  </a:lnTo>
                  <a:lnTo>
                    <a:pt x="812" y="205"/>
                  </a:lnTo>
                  <a:lnTo>
                    <a:pt x="836" y="247"/>
                  </a:lnTo>
                  <a:lnTo>
                    <a:pt x="855" y="292"/>
                  </a:lnTo>
                  <a:lnTo>
                    <a:pt x="869" y="340"/>
                  </a:lnTo>
                  <a:lnTo>
                    <a:pt x="877" y="389"/>
                  </a:lnTo>
                  <a:lnTo>
                    <a:pt x="881" y="441"/>
                  </a:lnTo>
                  <a:lnTo>
                    <a:pt x="877" y="492"/>
                  </a:lnTo>
                  <a:lnTo>
                    <a:pt x="869" y="542"/>
                  </a:lnTo>
                  <a:lnTo>
                    <a:pt x="855" y="589"/>
                  </a:lnTo>
                  <a:lnTo>
                    <a:pt x="836" y="634"/>
                  </a:lnTo>
                  <a:lnTo>
                    <a:pt x="812" y="677"/>
                  </a:lnTo>
                  <a:lnTo>
                    <a:pt x="784" y="715"/>
                  </a:lnTo>
                  <a:lnTo>
                    <a:pt x="751" y="752"/>
                  </a:lnTo>
                  <a:lnTo>
                    <a:pt x="715" y="784"/>
                  </a:lnTo>
                  <a:lnTo>
                    <a:pt x="677" y="812"/>
                  </a:lnTo>
                  <a:lnTo>
                    <a:pt x="634" y="836"/>
                  </a:lnTo>
                  <a:lnTo>
                    <a:pt x="589" y="855"/>
                  </a:lnTo>
                  <a:lnTo>
                    <a:pt x="541" y="869"/>
                  </a:lnTo>
                  <a:lnTo>
                    <a:pt x="492" y="877"/>
                  </a:lnTo>
                  <a:lnTo>
                    <a:pt x="441" y="881"/>
                  </a:lnTo>
                  <a:lnTo>
                    <a:pt x="389" y="877"/>
                  </a:lnTo>
                  <a:lnTo>
                    <a:pt x="340" y="869"/>
                  </a:lnTo>
                  <a:lnTo>
                    <a:pt x="292" y="855"/>
                  </a:lnTo>
                  <a:lnTo>
                    <a:pt x="247" y="836"/>
                  </a:lnTo>
                  <a:lnTo>
                    <a:pt x="204" y="812"/>
                  </a:lnTo>
                  <a:lnTo>
                    <a:pt x="166" y="784"/>
                  </a:lnTo>
                  <a:lnTo>
                    <a:pt x="130" y="752"/>
                  </a:lnTo>
                  <a:lnTo>
                    <a:pt x="97" y="715"/>
                  </a:lnTo>
                  <a:lnTo>
                    <a:pt x="69" y="677"/>
                  </a:lnTo>
                  <a:lnTo>
                    <a:pt x="45" y="634"/>
                  </a:lnTo>
                  <a:lnTo>
                    <a:pt x="26" y="589"/>
                  </a:lnTo>
                  <a:lnTo>
                    <a:pt x="13" y="542"/>
                  </a:lnTo>
                  <a:lnTo>
                    <a:pt x="3" y="492"/>
                  </a:lnTo>
                  <a:lnTo>
                    <a:pt x="0" y="441"/>
                  </a:lnTo>
                  <a:lnTo>
                    <a:pt x="3" y="389"/>
                  </a:lnTo>
                  <a:lnTo>
                    <a:pt x="13" y="340"/>
                  </a:lnTo>
                  <a:lnTo>
                    <a:pt x="26" y="292"/>
                  </a:lnTo>
                  <a:lnTo>
                    <a:pt x="45" y="247"/>
                  </a:lnTo>
                  <a:lnTo>
                    <a:pt x="69" y="205"/>
                  </a:lnTo>
                  <a:lnTo>
                    <a:pt x="97" y="166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4" y="70"/>
                  </a:lnTo>
                  <a:lnTo>
                    <a:pt x="247" y="45"/>
                  </a:lnTo>
                  <a:lnTo>
                    <a:pt x="292" y="27"/>
                  </a:lnTo>
                  <a:lnTo>
                    <a:pt x="340" y="13"/>
                  </a:lnTo>
                  <a:lnTo>
                    <a:pt x="389" y="3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67"/>
            <p:cNvSpPr>
              <a:spLocks/>
            </p:cNvSpPr>
            <p:nvPr/>
          </p:nvSpPr>
          <p:spPr bwMode="auto">
            <a:xfrm>
              <a:off x="4708525" y="3038475"/>
              <a:ext cx="42863" cy="42862"/>
            </a:xfrm>
            <a:custGeom>
              <a:avLst/>
              <a:gdLst>
                <a:gd name="T0" fmla="*/ 182 w 242"/>
                <a:gd name="T1" fmla="*/ 0 h 241"/>
                <a:gd name="T2" fmla="*/ 198 w 242"/>
                <a:gd name="T3" fmla="*/ 0 h 241"/>
                <a:gd name="T4" fmla="*/ 214 w 242"/>
                <a:gd name="T5" fmla="*/ 4 h 241"/>
                <a:gd name="T6" fmla="*/ 227 w 242"/>
                <a:gd name="T7" fmla="*/ 14 h 241"/>
                <a:gd name="T8" fmla="*/ 237 w 242"/>
                <a:gd name="T9" fmla="*/ 27 h 241"/>
                <a:gd name="T10" fmla="*/ 242 w 242"/>
                <a:gd name="T11" fmla="*/ 42 h 241"/>
                <a:gd name="T12" fmla="*/ 242 w 242"/>
                <a:gd name="T13" fmla="*/ 59 h 241"/>
                <a:gd name="T14" fmla="*/ 237 w 242"/>
                <a:gd name="T15" fmla="*/ 74 h 241"/>
                <a:gd name="T16" fmla="*/ 227 w 242"/>
                <a:gd name="T17" fmla="*/ 87 h 241"/>
                <a:gd name="T18" fmla="*/ 88 w 242"/>
                <a:gd name="T19" fmla="*/ 226 h 241"/>
                <a:gd name="T20" fmla="*/ 78 w 242"/>
                <a:gd name="T21" fmla="*/ 234 h 241"/>
                <a:gd name="T22" fmla="*/ 65 w 242"/>
                <a:gd name="T23" fmla="*/ 239 h 241"/>
                <a:gd name="T24" fmla="*/ 51 w 242"/>
                <a:gd name="T25" fmla="*/ 241 h 241"/>
                <a:gd name="T26" fmla="*/ 38 w 242"/>
                <a:gd name="T27" fmla="*/ 239 h 241"/>
                <a:gd name="T28" fmla="*/ 26 w 242"/>
                <a:gd name="T29" fmla="*/ 234 h 241"/>
                <a:gd name="T30" fmla="*/ 15 w 242"/>
                <a:gd name="T31" fmla="*/ 226 h 241"/>
                <a:gd name="T32" fmla="*/ 5 w 242"/>
                <a:gd name="T33" fmla="*/ 213 h 241"/>
                <a:gd name="T34" fmla="*/ 0 w 242"/>
                <a:gd name="T35" fmla="*/ 197 h 241"/>
                <a:gd name="T36" fmla="*/ 0 w 242"/>
                <a:gd name="T37" fmla="*/ 181 h 241"/>
                <a:gd name="T38" fmla="*/ 5 w 242"/>
                <a:gd name="T39" fmla="*/ 166 h 241"/>
                <a:gd name="T40" fmla="*/ 15 w 242"/>
                <a:gd name="T41" fmla="*/ 153 h 241"/>
                <a:gd name="T42" fmla="*/ 153 w 242"/>
                <a:gd name="T43" fmla="*/ 14 h 241"/>
                <a:gd name="T44" fmla="*/ 167 w 242"/>
                <a:gd name="T45" fmla="*/ 4 h 241"/>
                <a:gd name="T46" fmla="*/ 182 w 242"/>
                <a:gd name="T4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241">
                  <a:moveTo>
                    <a:pt x="182" y="0"/>
                  </a:moveTo>
                  <a:lnTo>
                    <a:pt x="198" y="0"/>
                  </a:lnTo>
                  <a:lnTo>
                    <a:pt x="214" y="4"/>
                  </a:lnTo>
                  <a:lnTo>
                    <a:pt x="227" y="14"/>
                  </a:lnTo>
                  <a:lnTo>
                    <a:pt x="237" y="27"/>
                  </a:lnTo>
                  <a:lnTo>
                    <a:pt x="242" y="42"/>
                  </a:lnTo>
                  <a:lnTo>
                    <a:pt x="242" y="59"/>
                  </a:lnTo>
                  <a:lnTo>
                    <a:pt x="237" y="74"/>
                  </a:lnTo>
                  <a:lnTo>
                    <a:pt x="227" y="87"/>
                  </a:lnTo>
                  <a:lnTo>
                    <a:pt x="88" y="226"/>
                  </a:lnTo>
                  <a:lnTo>
                    <a:pt x="78" y="234"/>
                  </a:lnTo>
                  <a:lnTo>
                    <a:pt x="65" y="239"/>
                  </a:lnTo>
                  <a:lnTo>
                    <a:pt x="51" y="241"/>
                  </a:lnTo>
                  <a:lnTo>
                    <a:pt x="38" y="239"/>
                  </a:lnTo>
                  <a:lnTo>
                    <a:pt x="26" y="234"/>
                  </a:lnTo>
                  <a:lnTo>
                    <a:pt x="15" y="226"/>
                  </a:lnTo>
                  <a:lnTo>
                    <a:pt x="5" y="213"/>
                  </a:lnTo>
                  <a:lnTo>
                    <a:pt x="0" y="197"/>
                  </a:lnTo>
                  <a:lnTo>
                    <a:pt x="0" y="181"/>
                  </a:lnTo>
                  <a:lnTo>
                    <a:pt x="5" y="166"/>
                  </a:lnTo>
                  <a:lnTo>
                    <a:pt x="15" y="153"/>
                  </a:lnTo>
                  <a:lnTo>
                    <a:pt x="153" y="14"/>
                  </a:lnTo>
                  <a:lnTo>
                    <a:pt x="167" y="4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68"/>
            <p:cNvSpPr>
              <a:spLocks/>
            </p:cNvSpPr>
            <p:nvPr/>
          </p:nvSpPr>
          <p:spPr bwMode="auto">
            <a:xfrm>
              <a:off x="4697413" y="3000375"/>
              <a:ext cx="44450" cy="44450"/>
            </a:xfrm>
            <a:custGeom>
              <a:avLst/>
              <a:gdLst>
                <a:gd name="T0" fmla="*/ 196 w 255"/>
                <a:gd name="T1" fmla="*/ 0 h 256"/>
                <a:gd name="T2" fmla="*/ 212 w 255"/>
                <a:gd name="T3" fmla="*/ 0 h 256"/>
                <a:gd name="T4" fmla="*/ 227 w 255"/>
                <a:gd name="T5" fmla="*/ 5 h 256"/>
                <a:gd name="T6" fmla="*/ 241 w 255"/>
                <a:gd name="T7" fmla="*/ 14 h 256"/>
                <a:gd name="T8" fmla="*/ 251 w 255"/>
                <a:gd name="T9" fmla="*/ 29 h 256"/>
                <a:gd name="T10" fmla="*/ 255 w 255"/>
                <a:gd name="T11" fmla="*/ 44 h 256"/>
                <a:gd name="T12" fmla="*/ 255 w 255"/>
                <a:gd name="T13" fmla="*/ 59 h 256"/>
                <a:gd name="T14" fmla="*/ 251 w 255"/>
                <a:gd name="T15" fmla="*/ 75 h 256"/>
                <a:gd name="T16" fmla="*/ 241 w 255"/>
                <a:gd name="T17" fmla="*/ 89 h 256"/>
                <a:gd name="T18" fmla="*/ 88 w 255"/>
                <a:gd name="T19" fmla="*/ 241 h 256"/>
                <a:gd name="T20" fmla="*/ 78 w 255"/>
                <a:gd name="T21" fmla="*/ 249 h 256"/>
                <a:gd name="T22" fmla="*/ 64 w 255"/>
                <a:gd name="T23" fmla="*/ 254 h 256"/>
                <a:gd name="T24" fmla="*/ 51 w 255"/>
                <a:gd name="T25" fmla="*/ 256 h 256"/>
                <a:gd name="T26" fmla="*/ 39 w 255"/>
                <a:gd name="T27" fmla="*/ 254 h 256"/>
                <a:gd name="T28" fmla="*/ 25 w 255"/>
                <a:gd name="T29" fmla="*/ 249 h 256"/>
                <a:gd name="T30" fmla="*/ 14 w 255"/>
                <a:gd name="T31" fmla="*/ 241 h 256"/>
                <a:gd name="T32" fmla="*/ 5 w 255"/>
                <a:gd name="T33" fmla="*/ 228 h 256"/>
                <a:gd name="T34" fmla="*/ 0 w 255"/>
                <a:gd name="T35" fmla="*/ 212 h 256"/>
                <a:gd name="T36" fmla="*/ 0 w 255"/>
                <a:gd name="T37" fmla="*/ 196 h 256"/>
                <a:gd name="T38" fmla="*/ 5 w 255"/>
                <a:gd name="T39" fmla="*/ 181 h 256"/>
                <a:gd name="T40" fmla="*/ 14 w 255"/>
                <a:gd name="T41" fmla="*/ 167 h 256"/>
                <a:gd name="T42" fmla="*/ 167 w 255"/>
                <a:gd name="T43" fmla="*/ 14 h 256"/>
                <a:gd name="T44" fmla="*/ 181 w 255"/>
                <a:gd name="T45" fmla="*/ 5 h 256"/>
                <a:gd name="T46" fmla="*/ 196 w 255"/>
                <a:gd name="T4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256">
                  <a:moveTo>
                    <a:pt x="196" y="0"/>
                  </a:moveTo>
                  <a:lnTo>
                    <a:pt x="212" y="0"/>
                  </a:lnTo>
                  <a:lnTo>
                    <a:pt x="227" y="5"/>
                  </a:lnTo>
                  <a:lnTo>
                    <a:pt x="241" y="14"/>
                  </a:lnTo>
                  <a:lnTo>
                    <a:pt x="251" y="29"/>
                  </a:lnTo>
                  <a:lnTo>
                    <a:pt x="255" y="44"/>
                  </a:lnTo>
                  <a:lnTo>
                    <a:pt x="255" y="59"/>
                  </a:lnTo>
                  <a:lnTo>
                    <a:pt x="251" y="75"/>
                  </a:lnTo>
                  <a:lnTo>
                    <a:pt x="241" y="89"/>
                  </a:lnTo>
                  <a:lnTo>
                    <a:pt x="88" y="241"/>
                  </a:lnTo>
                  <a:lnTo>
                    <a:pt x="78" y="249"/>
                  </a:lnTo>
                  <a:lnTo>
                    <a:pt x="64" y="254"/>
                  </a:lnTo>
                  <a:lnTo>
                    <a:pt x="51" y="256"/>
                  </a:lnTo>
                  <a:lnTo>
                    <a:pt x="39" y="254"/>
                  </a:lnTo>
                  <a:lnTo>
                    <a:pt x="25" y="249"/>
                  </a:lnTo>
                  <a:lnTo>
                    <a:pt x="14" y="241"/>
                  </a:lnTo>
                  <a:lnTo>
                    <a:pt x="5" y="228"/>
                  </a:lnTo>
                  <a:lnTo>
                    <a:pt x="0" y="212"/>
                  </a:lnTo>
                  <a:lnTo>
                    <a:pt x="0" y="196"/>
                  </a:lnTo>
                  <a:lnTo>
                    <a:pt x="5" y="181"/>
                  </a:lnTo>
                  <a:lnTo>
                    <a:pt x="14" y="167"/>
                  </a:lnTo>
                  <a:lnTo>
                    <a:pt x="167" y="14"/>
                  </a:lnTo>
                  <a:lnTo>
                    <a:pt x="181" y="5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3485145" y="2670175"/>
            <a:ext cx="534988" cy="593725"/>
            <a:chOff x="3441700" y="2670175"/>
            <a:chExt cx="5349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6" name="Freeform 173"/>
            <p:cNvSpPr>
              <a:spLocks/>
            </p:cNvSpPr>
            <p:nvPr/>
          </p:nvSpPr>
          <p:spPr bwMode="auto">
            <a:xfrm>
              <a:off x="3836988" y="2943225"/>
              <a:ext cx="31750" cy="103188"/>
            </a:xfrm>
            <a:custGeom>
              <a:avLst/>
              <a:gdLst>
                <a:gd name="T0" fmla="*/ 126 w 187"/>
                <a:gd name="T1" fmla="*/ 0 h 583"/>
                <a:gd name="T2" fmla="*/ 144 w 187"/>
                <a:gd name="T3" fmla="*/ 0 h 583"/>
                <a:gd name="T4" fmla="*/ 159 w 187"/>
                <a:gd name="T5" fmla="*/ 6 h 583"/>
                <a:gd name="T6" fmla="*/ 172 w 187"/>
                <a:gd name="T7" fmla="*/ 16 h 583"/>
                <a:gd name="T8" fmla="*/ 181 w 187"/>
                <a:gd name="T9" fmla="*/ 29 h 583"/>
                <a:gd name="T10" fmla="*/ 187 w 187"/>
                <a:gd name="T11" fmla="*/ 45 h 583"/>
                <a:gd name="T12" fmla="*/ 187 w 187"/>
                <a:gd name="T13" fmla="*/ 62 h 583"/>
                <a:gd name="T14" fmla="*/ 104 w 187"/>
                <a:gd name="T15" fmla="*/ 540 h 583"/>
                <a:gd name="T16" fmla="*/ 100 w 187"/>
                <a:gd name="T17" fmla="*/ 554 h 583"/>
                <a:gd name="T18" fmla="*/ 92 w 187"/>
                <a:gd name="T19" fmla="*/ 566 h 583"/>
                <a:gd name="T20" fmla="*/ 80 w 187"/>
                <a:gd name="T21" fmla="*/ 576 h 583"/>
                <a:gd name="T22" fmla="*/ 67 w 187"/>
                <a:gd name="T23" fmla="*/ 581 h 583"/>
                <a:gd name="T24" fmla="*/ 53 w 187"/>
                <a:gd name="T25" fmla="*/ 583 h 583"/>
                <a:gd name="T26" fmla="*/ 44 w 187"/>
                <a:gd name="T27" fmla="*/ 583 h 583"/>
                <a:gd name="T28" fmla="*/ 27 w 187"/>
                <a:gd name="T29" fmla="*/ 577 h 583"/>
                <a:gd name="T30" fmla="*/ 14 w 187"/>
                <a:gd name="T31" fmla="*/ 567 h 583"/>
                <a:gd name="T32" fmla="*/ 5 w 187"/>
                <a:gd name="T33" fmla="*/ 554 h 583"/>
                <a:gd name="T34" fmla="*/ 0 w 187"/>
                <a:gd name="T35" fmla="*/ 539 h 583"/>
                <a:gd name="T36" fmla="*/ 1 w 187"/>
                <a:gd name="T37" fmla="*/ 522 h 583"/>
                <a:gd name="T38" fmla="*/ 82 w 187"/>
                <a:gd name="T39" fmla="*/ 44 h 583"/>
                <a:gd name="T40" fmla="*/ 88 w 187"/>
                <a:gd name="T41" fmla="*/ 28 h 583"/>
                <a:gd name="T42" fmla="*/ 98 w 187"/>
                <a:gd name="T43" fmla="*/ 15 h 583"/>
                <a:gd name="T44" fmla="*/ 111 w 187"/>
                <a:gd name="T45" fmla="*/ 5 h 583"/>
                <a:gd name="T46" fmla="*/ 126 w 187"/>
                <a:gd name="T47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7" h="583">
                  <a:moveTo>
                    <a:pt x="126" y="0"/>
                  </a:moveTo>
                  <a:lnTo>
                    <a:pt x="144" y="0"/>
                  </a:lnTo>
                  <a:lnTo>
                    <a:pt x="159" y="6"/>
                  </a:lnTo>
                  <a:lnTo>
                    <a:pt x="172" y="16"/>
                  </a:lnTo>
                  <a:lnTo>
                    <a:pt x="181" y="29"/>
                  </a:lnTo>
                  <a:lnTo>
                    <a:pt x="187" y="45"/>
                  </a:lnTo>
                  <a:lnTo>
                    <a:pt x="187" y="62"/>
                  </a:lnTo>
                  <a:lnTo>
                    <a:pt x="104" y="540"/>
                  </a:lnTo>
                  <a:lnTo>
                    <a:pt x="100" y="554"/>
                  </a:lnTo>
                  <a:lnTo>
                    <a:pt x="92" y="566"/>
                  </a:lnTo>
                  <a:lnTo>
                    <a:pt x="80" y="576"/>
                  </a:lnTo>
                  <a:lnTo>
                    <a:pt x="67" y="581"/>
                  </a:lnTo>
                  <a:lnTo>
                    <a:pt x="53" y="583"/>
                  </a:lnTo>
                  <a:lnTo>
                    <a:pt x="44" y="583"/>
                  </a:lnTo>
                  <a:lnTo>
                    <a:pt x="27" y="577"/>
                  </a:lnTo>
                  <a:lnTo>
                    <a:pt x="14" y="567"/>
                  </a:lnTo>
                  <a:lnTo>
                    <a:pt x="5" y="554"/>
                  </a:lnTo>
                  <a:lnTo>
                    <a:pt x="0" y="539"/>
                  </a:lnTo>
                  <a:lnTo>
                    <a:pt x="1" y="522"/>
                  </a:lnTo>
                  <a:lnTo>
                    <a:pt x="82" y="44"/>
                  </a:lnTo>
                  <a:lnTo>
                    <a:pt x="88" y="28"/>
                  </a:lnTo>
                  <a:lnTo>
                    <a:pt x="98" y="15"/>
                  </a:lnTo>
                  <a:lnTo>
                    <a:pt x="111" y="5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74"/>
            <p:cNvSpPr>
              <a:spLocks/>
            </p:cNvSpPr>
            <p:nvPr/>
          </p:nvSpPr>
          <p:spPr bwMode="auto">
            <a:xfrm>
              <a:off x="3813175" y="2787650"/>
              <a:ext cx="79375" cy="95250"/>
            </a:xfrm>
            <a:custGeom>
              <a:avLst/>
              <a:gdLst>
                <a:gd name="T0" fmla="*/ 53 w 445"/>
                <a:gd name="T1" fmla="*/ 0 h 532"/>
                <a:gd name="T2" fmla="*/ 71 w 445"/>
                <a:gd name="T3" fmla="*/ 3 h 532"/>
                <a:gd name="T4" fmla="*/ 409 w 445"/>
                <a:gd name="T5" fmla="*/ 121 h 532"/>
                <a:gd name="T6" fmla="*/ 423 w 445"/>
                <a:gd name="T7" fmla="*/ 128 h 532"/>
                <a:gd name="T8" fmla="*/ 434 w 445"/>
                <a:gd name="T9" fmla="*/ 137 h 532"/>
                <a:gd name="T10" fmla="*/ 441 w 445"/>
                <a:gd name="T11" fmla="*/ 150 h 532"/>
                <a:gd name="T12" fmla="*/ 445 w 445"/>
                <a:gd name="T13" fmla="*/ 164 h 532"/>
                <a:gd name="T14" fmla="*/ 444 w 445"/>
                <a:gd name="T15" fmla="*/ 179 h 532"/>
                <a:gd name="T16" fmla="*/ 391 w 445"/>
                <a:gd name="T17" fmla="*/ 488 h 532"/>
                <a:gd name="T18" fmla="*/ 387 w 445"/>
                <a:gd name="T19" fmla="*/ 502 h 532"/>
                <a:gd name="T20" fmla="*/ 379 w 445"/>
                <a:gd name="T21" fmla="*/ 514 h 532"/>
                <a:gd name="T22" fmla="*/ 368 w 445"/>
                <a:gd name="T23" fmla="*/ 523 h 532"/>
                <a:gd name="T24" fmla="*/ 354 w 445"/>
                <a:gd name="T25" fmla="*/ 530 h 532"/>
                <a:gd name="T26" fmla="*/ 339 w 445"/>
                <a:gd name="T27" fmla="*/ 532 h 532"/>
                <a:gd name="T28" fmla="*/ 331 w 445"/>
                <a:gd name="T29" fmla="*/ 531 h 532"/>
                <a:gd name="T30" fmla="*/ 315 w 445"/>
                <a:gd name="T31" fmla="*/ 525 h 532"/>
                <a:gd name="T32" fmla="*/ 301 w 445"/>
                <a:gd name="T33" fmla="*/ 515 h 532"/>
                <a:gd name="T34" fmla="*/ 292 w 445"/>
                <a:gd name="T35" fmla="*/ 502 h 532"/>
                <a:gd name="T36" fmla="*/ 287 w 445"/>
                <a:gd name="T37" fmla="*/ 487 h 532"/>
                <a:gd name="T38" fmla="*/ 287 w 445"/>
                <a:gd name="T39" fmla="*/ 470 h 532"/>
                <a:gd name="T40" fmla="*/ 333 w 445"/>
                <a:gd name="T41" fmla="*/ 205 h 532"/>
                <a:gd name="T42" fmla="*/ 36 w 445"/>
                <a:gd name="T43" fmla="*/ 102 h 532"/>
                <a:gd name="T44" fmla="*/ 21 w 445"/>
                <a:gd name="T45" fmla="*/ 95 h 532"/>
                <a:gd name="T46" fmla="*/ 9 w 445"/>
                <a:gd name="T47" fmla="*/ 83 h 532"/>
                <a:gd name="T48" fmla="*/ 2 w 445"/>
                <a:gd name="T49" fmla="*/ 68 h 532"/>
                <a:gd name="T50" fmla="*/ 0 w 445"/>
                <a:gd name="T51" fmla="*/ 52 h 532"/>
                <a:gd name="T52" fmla="*/ 3 w 445"/>
                <a:gd name="T53" fmla="*/ 36 h 532"/>
                <a:gd name="T54" fmla="*/ 11 w 445"/>
                <a:gd name="T55" fmla="*/ 21 h 532"/>
                <a:gd name="T56" fmla="*/ 23 w 445"/>
                <a:gd name="T57" fmla="*/ 9 h 532"/>
                <a:gd name="T58" fmla="*/ 38 w 445"/>
                <a:gd name="T59" fmla="*/ 2 h 532"/>
                <a:gd name="T60" fmla="*/ 53 w 445"/>
                <a:gd name="T61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5" h="532">
                  <a:moveTo>
                    <a:pt x="53" y="0"/>
                  </a:moveTo>
                  <a:lnTo>
                    <a:pt x="71" y="3"/>
                  </a:lnTo>
                  <a:lnTo>
                    <a:pt x="409" y="121"/>
                  </a:lnTo>
                  <a:lnTo>
                    <a:pt x="423" y="128"/>
                  </a:lnTo>
                  <a:lnTo>
                    <a:pt x="434" y="137"/>
                  </a:lnTo>
                  <a:lnTo>
                    <a:pt x="441" y="150"/>
                  </a:lnTo>
                  <a:lnTo>
                    <a:pt x="445" y="164"/>
                  </a:lnTo>
                  <a:lnTo>
                    <a:pt x="444" y="179"/>
                  </a:lnTo>
                  <a:lnTo>
                    <a:pt x="391" y="488"/>
                  </a:lnTo>
                  <a:lnTo>
                    <a:pt x="387" y="502"/>
                  </a:lnTo>
                  <a:lnTo>
                    <a:pt x="379" y="514"/>
                  </a:lnTo>
                  <a:lnTo>
                    <a:pt x="368" y="523"/>
                  </a:lnTo>
                  <a:lnTo>
                    <a:pt x="354" y="530"/>
                  </a:lnTo>
                  <a:lnTo>
                    <a:pt x="339" y="532"/>
                  </a:lnTo>
                  <a:lnTo>
                    <a:pt x="331" y="531"/>
                  </a:lnTo>
                  <a:lnTo>
                    <a:pt x="315" y="525"/>
                  </a:lnTo>
                  <a:lnTo>
                    <a:pt x="301" y="515"/>
                  </a:lnTo>
                  <a:lnTo>
                    <a:pt x="292" y="502"/>
                  </a:lnTo>
                  <a:lnTo>
                    <a:pt x="287" y="487"/>
                  </a:lnTo>
                  <a:lnTo>
                    <a:pt x="287" y="470"/>
                  </a:lnTo>
                  <a:lnTo>
                    <a:pt x="333" y="205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9" y="83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3" y="9"/>
                  </a:lnTo>
                  <a:lnTo>
                    <a:pt x="38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75"/>
            <p:cNvSpPr>
              <a:spLocks/>
            </p:cNvSpPr>
            <p:nvPr/>
          </p:nvSpPr>
          <p:spPr bwMode="auto">
            <a:xfrm>
              <a:off x="3749675" y="2765425"/>
              <a:ext cx="57150" cy="33338"/>
            </a:xfrm>
            <a:custGeom>
              <a:avLst/>
              <a:gdLst>
                <a:gd name="T0" fmla="*/ 53 w 330"/>
                <a:gd name="T1" fmla="*/ 0 h 182"/>
                <a:gd name="T2" fmla="*/ 69 w 330"/>
                <a:gd name="T3" fmla="*/ 3 h 182"/>
                <a:gd name="T4" fmla="*/ 295 w 330"/>
                <a:gd name="T5" fmla="*/ 80 h 182"/>
                <a:gd name="T6" fmla="*/ 309 w 330"/>
                <a:gd name="T7" fmla="*/ 88 h 182"/>
                <a:gd name="T8" fmla="*/ 321 w 330"/>
                <a:gd name="T9" fmla="*/ 100 h 182"/>
                <a:gd name="T10" fmla="*/ 327 w 330"/>
                <a:gd name="T11" fmla="*/ 115 h 182"/>
                <a:gd name="T12" fmla="*/ 330 w 330"/>
                <a:gd name="T13" fmla="*/ 130 h 182"/>
                <a:gd name="T14" fmla="*/ 327 w 330"/>
                <a:gd name="T15" fmla="*/ 148 h 182"/>
                <a:gd name="T16" fmla="*/ 319 w 330"/>
                <a:gd name="T17" fmla="*/ 162 h 182"/>
                <a:gd name="T18" fmla="*/ 308 w 330"/>
                <a:gd name="T19" fmla="*/ 173 h 182"/>
                <a:gd name="T20" fmla="*/ 294 w 330"/>
                <a:gd name="T21" fmla="*/ 180 h 182"/>
                <a:gd name="T22" fmla="*/ 277 w 330"/>
                <a:gd name="T23" fmla="*/ 182 h 182"/>
                <a:gd name="T24" fmla="*/ 260 w 330"/>
                <a:gd name="T25" fmla="*/ 180 h 182"/>
                <a:gd name="T26" fmla="*/ 35 w 330"/>
                <a:gd name="T27" fmla="*/ 102 h 182"/>
                <a:gd name="T28" fmla="*/ 20 w 330"/>
                <a:gd name="T29" fmla="*/ 94 h 182"/>
                <a:gd name="T30" fmla="*/ 9 w 330"/>
                <a:gd name="T31" fmla="*/ 82 h 182"/>
                <a:gd name="T32" fmla="*/ 2 w 330"/>
                <a:gd name="T33" fmla="*/ 68 h 182"/>
                <a:gd name="T34" fmla="*/ 0 w 330"/>
                <a:gd name="T35" fmla="*/ 52 h 182"/>
                <a:gd name="T36" fmla="*/ 3 w 330"/>
                <a:gd name="T37" fmla="*/ 35 h 182"/>
                <a:gd name="T38" fmla="*/ 11 w 330"/>
                <a:gd name="T39" fmla="*/ 20 h 182"/>
                <a:gd name="T40" fmla="*/ 22 w 330"/>
                <a:gd name="T41" fmla="*/ 9 h 182"/>
                <a:gd name="T42" fmla="*/ 36 w 330"/>
                <a:gd name="T43" fmla="*/ 2 h 182"/>
                <a:gd name="T44" fmla="*/ 53 w 330"/>
                <a:gd name="T4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82">
                  <a:moveTo>
                    <a:pt x="53" y="0"/>
                  </a:moveTo>
                  <a:lnTo>
                    <a:pt x="69" y="3"/>
                  </a:lnTo>
                  <a:lnTo>
                    <a:pt x="295" y="80"/>
                  </a:lnTo>
                  <a:lnTo>
                    <a:pt x="309" y="88"/>
                  </a:lnTo>
                  <a:lnTo>
                    <a:pt x="321" y="100"/>
                  </a:lnTo>
                  <a:lnTo>
                    <a:pt x="327" y="115"/>
                  </a:lnTo>
                  <a:lnTo>
                    <a:pt x="330" y="130"/>
                  </a:lnTo>
                  <a:lnTo>
                    <a:pt x="327" y="148"/>
                  </a:lnTo>
                  <a:lnTo>
                    <a:pt x="319" y="162"/>
                  </a:lnTo>
                  <a:lnTo>
                    <a:pt x="308" y="173"/>
                  </a:lnTo>
                  <a:lnTo>
                    <a:pt x="294" y="180"/>
                  </a:lnTo>
                  <a:lnTo>
                    <a:pt x="277" y="182"/>
                  </a:lnTo>
                  <a:lnTo>
                    <a:pt x="260" y="180"/>
                  </a:lnTo>
                  <a:lnTo>
                    <a:pt x="35" y="102"/>
                  </a:lnTo>
                  <a:lnTo>
                    <a:pt x="20" y="94"/>
                  </a:lnTo>
                  <a:lnTo>
                    <a:pt x="9" y="82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1" y="20"/>
                  </a:lnTo>
                  <a:lnTo>
                    <a:pt x="22" y="9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76"/>
            <p:cNvSpPr>
              <a:spLocks noEditPoints="1"/>
            </p:cNvSpPr>
            <p:nvPr/>
          </p:nvSpPr>
          <p:spPr bwMode="auto">
            <a:xfrm>
              <a:off x="3609975" y="2803525"/>
              <a:ext cx="196850" cy="282575"/>
            </a:xfrm>
            <a:custGeom>
              <a:avLst/>
              <a:gdLst>
                <a:gd name="T0" fmla="*/ 455 w 1118"/>
                <a:gd name="T1" fmla="*/ 820 h 1595"/>
                <a:gd name="T2" fmla="*/ 316 w 1118"/>
                <a:gd name="T3" fmla="*/ 879 h 1595"/>
                <a:gd name="T4" fmla="*/ 205 w 1118"/>
                <a:gd name="T5" fmla="*/ 978 h 1595"/>
                <a:gd name="T6" fmla="*/ 132 w 1118"/>
                <a:gd name="T7" fmla="*/ 1109 h 1595"/>
                <a:gd name="T8" fmla="*/ 106 w 1118"/>
                <a:gd name="T9" fmla="*/ 1262 h 1595"/>
                <a:gd name="T10" fmla="*/ 1012 w 1118"/>
                <a:gd name="T11" fmla="*/ 1262 h 1595"/>
                <a:gd name="T12" fmla="*/ 986 w 1118"/>
                <a:gd name="T13" fmla="*/ 1109 h 1595"/>
                <a:gd name="T14" fmla="*/ 913 w 1118"/>
                <a:gd name="T15" fmla="*/ 978 h 1595"/>
                <a:gd name="T16" fmla="*/ 802 w 1118"/>
                <a:gd name="T17" fmla="*/ 879 h 1595"/>
                <a:gd name="T18" fmla="*/ 663 w 1118"/>
                <a:gd name="T19" fmla="*/ 820 h 1595"/>
                <a:gd name="T20" fmla="*/ 559 w 1118"/>
                <a:gd name="T21" fmla="*/ 105 h 1595"/>
                <a:gd name="T22" fmla="*/ 451 w 1118"/>
                <a:gd name="T23" fmla="*/ 129 h 1595"/>
                <a:gd name="T24" fmla="*/ 365 w 1118"/>
                <a:gd name="T25" fmla="*/ 194 h 1595"/>
                <a:gd name="T26" fmla="*/ 313 w 1118"/>
                <a:gd name="T27" fmla="*/ 288 h 1595"/>
                <a:gd name="T28" fmla="*/ 305 w 1118"/>
                <a:gd name="T29" fmla="*/ 400 h 1595"/>
                <a:gd name="T30" fmla="*/ 344 w 1118"/>
                <a:gd name="T31" fmla="*/ 502 h 1595"/>
                <a:gd name="T32" fmla="*/ 419 w 1118"/>
                <a:gd name="T33" fmla="*/ 577 h 1595"/>
                <a:gd name="T34" fmla="*/ 521 w 1118"/>
                <a:gd name="T35" fmla="*/ 616 h 1595"/>
                <a:gd name="T36" fmla="*/ 633 w 1118"/>
                <a:gd name="T37" fmla="*/ 608 h 1595"/>
                <a:gd name="T38" fmla="*/ 727 w 1118"/>
                <a:gd name="T39" fmla="*/ 556 h 1595"/>
                <a:gd name="T40" fmla="*/ 792 w 1118"/>
                <a:gd name="T41" fmla="*/ 470 h 1595"/>
                <a:gd name="T42" fmla="*/ 815 w 1118"/>
                <a:gd name="T43" fmla="*/ 362 h 1595"/>
                <a:gd name="T44" fmla="*/ 792 w 1118"/>
                <a:gd name="T45" fmla="*/ 254 h 1595"/>
                <a:gd name="T46" fmla="*/ 727 w 1118"/>
                <a:gd name="T47" fmla="*/ 168 h 1595"/>
                <a:gd name="T48" fmla="*/ 633 w 1118"/>
                <a:gd name="T49" fmla="*/ 116 h 1595"/>
                <a:gd name="T50" fmla="*/ 559 w 1118"/>
                <a:gd name="T51" fmla="*/ 0 h 1595"/>
                <a:gd name="T52" fmla="*/ 690 w 1118"/>
                <a:gd name="T53" fmla="*/ 24 h 1595"/>
                <a:gd name="T54" fmla="*/ 800 w 1118"/>
                <a:gd name="T55" fmla="*/ 92 h 1595"/>
                <a:gd name="T56" fmla="*/ 879 w 1118"/>
                <a:gd name="T57" fmla="*/ 192 h 1595"/>
                <a:gd name="T58" fmla="*/ 918 w 1118"/>
                <a:gd name="T59" fmla="*/ 316 h 1595"/>
                <a:gd name="T60" fmla="*/ 910 w 1118"/>
                <a:gd name="T61" fmla="*/ 450 h 1595"/>
                <a:gd name="T62" fmla="*/ 858 w 1118"/>
                <a:gd name="T63" fmla="*/ 566 h 1595"/>
                <a:gd name="T64" fmla="*/ 769 w 1118"/>
                <a:gd name="T65" fmla="*/ 656 h 1595"/>
                <a:gd name="T66" fmla="*/ 654 w 1118"/>
                <a:gd name="T67" fmla="*/ 711 h 1595"/>
                <a:gd name="T68" fmla="*/ 813 w 1118"/>
                <a:gd name="T69" fmla="*/ 764 h 1595"/>
                <a:gd name="T70" fmla="*/ 947 w 1118"/>
                <a:gd name="T71" fmla="*/ 860 h 1595"/>
                <a:gd name="T72" fmla="*/ 1048 w 1118"/>
                <a:gd name="T73" fmla="*/ 990 h 1595"/>
                <a:gd name="T74" fmla="*/ 1106 w 1118"/>
                <a:gd name="T75" fmla="*/ 1146 h 1595"/>
                <a:gd name="T76" fmla="*/ 1118 w 1118"/>
                <a:gd name="T77" fmla="*/ 1542 h 1595"/>
                <a:gd name="T78" fmla="*/ 1097 w 1118"/>
                <a:gd name="T79" fmla="*/ 1585 h 1595"/>
                <a:gd name="T80" fmla="*/ 53 w 1118"/>
                <a:gd name="T81" fmla="*/ 1595 h 1595"/>
                <a:gd name="T82" fmla="*/ 10 w 1118"/>
                <a:gd name="T83" fmla="*/ 1574 h 1595"/>
                <a:gd name="T84" fmla="*/ 0 w 1118"/>
                <a:gd name="T85" fmla="*/ 1262 h 1595"/>
                <a:gd name="T86" fmla="*/ 26 w 1118"/>
                <a:gd name="T87" fmla="*/ 1092 h 1595"/>
                <a:gd name="T88" fmla="*/ 100 w 1118"/>
                <a:gd name="T89" fmla="*/ 943 h 1595"/>
                <a:gd name="T90" fmla="*/ 212 w 1118"/>
                <a:gd name="T91" fmla="*/ 824 h 1595"/>
                <a:gd name="T92" fmla="*/ 355 w 1118"/>
                <a:gd name="T93" fmla="*/ 741 h 1595"/>
                <a:gd name="T94" fmla="*/ 423 w 1118"/>
                <a:gd name="T95" fmla="*/ 698 h 1595"/>
                <a:gd name="T96" fmla="*/ 316 w 1118"/>
                <a:gd name="T97" fmla="*/ 629 h 1595"/>
                <a:gd name="T98" fmla="*/ 238 w 1118"/>
                <a:gd name="T99" fmla="*/ 530 h 1595"/>
                <a:gd name="T100" fmla="*/ 200 w 1118"/>
                <a:gd name="T101" fmla="*/ 407 h 1595"/>
                <a:gd name="T102" fmla="*/ 208 w 1118"/>
                <a:gd name="T103" fmla="*/ 273 h 1595"/>
                <a:gd name="T104" fmla="*/ 262 w 1118"/>
                <a:gd name="T105" fmla="*/ 155 h 1595"/>
                <a:gd name="T106" fmla="*/ 352 w 1118"/>
                <a:gd name="T107" fmla="*/ 65 h 1595"/>
                <a:gd name="T108" fmla="*/ 470 w 1118"/>
                <a:gd name="T109" fmla="*/ 11 h 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8" h="1595">
                  <a:moveTo>
                    <a:pt x="559" y="808"/>
                  </a:moveTo>
                  <a:lnTo>
                    <a:pt x="506" y="811"/>
                  </a:lnTo>
                  <a:lnTo>
                    <a:pt x="455" y="820"/>
                  </a:lnTo>
                  <a:lnTo>
                    <a:pt x="406" y="834"/>
                  </a:lnTo>
                  <a:lnTo>
                    <a:pt x="360" y="855"/>
                  </a:lnTo>
                  <a:lnTo>
                    <a:pt x="316" y="879"/>
                  </a:lnTo>
                  <a:lnTo>
                    <a:pt x="275" y="908"/>
                  </a:lnTo>
                  <a:lnTo>
                    <a:pt x="238" y="941"/>
                  </a:lnTo>
                  <a:lnTo>
                    <a:pt x="205" y="978"/>
                  </a:lnTo>
                  <a:lnTo>
                    <a:pt x="176" y="1019"/>
                  </a:lnTo>
                  <a:lnTo>
                    <a:pt x="152" y="1062"/>
                  </a:lnTo>
                  <a:lnTo>
                    <a:pt x="132" y="1109"/>
                  </a:lnTo>
                  <a:lnTo>
                    <a:pt x="117" y="1158"/>
                  </a:lnTo>
                  <a:lnTo>
                    <a:pt x="109" y="1209"/>
                  </a:lnTo>
                  <a:lnTo>
                    <a:pt x="106" y="1262"/>
                  </a:lnTo>
                  <a:lnTo>
                    <a:pt x="106" y="1490"/>
                  </a:lnTo>
                  <a:lnTo>
                    <a:pt x="1012" y="1490"/>
                  </a:lnTo>
                  <a:lnTo>
                    <a:pt x="1012" y="1262"/>
                  </a:lnTo>
                  <a:lnTo>
                    <a:pt x="1009" y="1209"/>
                  </a:lnTo>
                  <a:lnTo>
                    <a:pt x="1001" y="1158"/>
                  </a:lnTo>
                  <a:lnTo>
                    <a:pt x="986" y="1109"/>
                  </a:lnTo>
                  <a:lnTo>
                    <a:pt x="966" y="1062"/>
                  </a:lnTo>
                  <a:lnTo>
                    <a:pt x="942" y="1019"/>
                  </a:lnTo>
                  <a:lnTo>
                    <a:pt x="913" y="978"/>
                  </a:lnTo>
                  <a:lnTo>
                    <a:pt x="880" y="941"/>
                  </a:lnTo>
                  <a:lnTo>
                    <a:pt x="843" y="908"/>
                  </a:lnTo>
                  <a:lnTo>
                    <a:pt x="802" y="879"/>
                  </a:lnTo>
                  <a:lnTo>
                    <a:pt x="758" y="855"/>
                  </a:lnTo>
                  <a:lnTo>
                    <a:pt x="712" y="834"/>
                  </a:lnTo>
                  <a:lnTo>
                    <a:pt x="663" y="820"/>
                  </a:lnTo>
                  <a:lnTo>
                    <a:pt x="612" y="811"/>
                  </a:lnTo>
                  <a:lnTo>
                    <a:pt x="559" y="808"/>
                  </a:lnTo>
                  <a:close/>
                  <a:moveTo>
                    <a:pt x="559" y="105"/>
                  </a:moveTo>
                  <a:lnTo>
                    <a:pt x="521" y="108"/>
                  </a:lnTo>
                  <a:lnTo>
                    <a:pt x="484" y="116"/>
                  </a:lnTo>
                  <a:lnTo>
                    <a:pt x="451" y="129"/>
                  </a:lnTo>
                  <a:lnTo>
                    <a:pt x="419" y="147"/>
                  </a:lnTo>
                  <a:lnTo>
                    <a:pt x="391" y="168"/>
                  </a:lnTo>
                  <a:lnTo>
                    <a:pt x="365" y="194"/>
                  </a:lnTo>
                  <a:lnTo>
                    <a:pt x="344" y="222"/>
                  </a:lnTo>
                  <a:lnTo>
                    <a:pt x="326" y="254"/>
                  </a:lnTo>
                  <a:lnTo>
                    <a:pt x="313" y="288"/>
                  </a:lnTo>
                  <a:lnTo>
                    <a:pt x="305" y="324"/>
                  </a:lnTo>
                  <a:lnTo>
                    <a:pt x="303" y="362"/>
                  </a:lnTo>
                  <a:lnTo>
                    <a:pt x="305" y="400"/>
                  </a:lnTo>
                  <a:lnTo>
                    <a:pt x="313" y="435"/>
                  </a:lnTo>
                  <a:lnTo>
                    <a:pt x="326" y="470"/>
                  </a:lnTo>
                  <a:lnTo>
                    <a:pt x="344" y="502"/>
                  </a:lnTo>
                  <a:lnTo>
                    <a:pt x="365" y="530"/>
                  </a:lnTo>
                  <a:lnTo>
                    <a:pt x="391" y="556"/>
                  </a:lnTo>
                  <a:lnTo>
                    <a:pt x="419" y="577"/>
                  </a:lnTo>
                  <a:lnTo>
                    <a:pt x="451" y="595"/>
                  </a:lnTo>
                  <a:lnTo>
                    <a:pt x="484" y="608"/>
                  </a:lnTo>
                  <a:lnTo>
                    <a:pt x="521" y="616"/>
                  </a:lnTo>
                  <a:lnTo>
                    <a:pt x="559" y="618"/>
                  </a:lnTo>
                  <a:lnTo>
                    <a:pt x="597" y="616"/>
                  </a:lnTo>
                  <a:lnTo>
                    <a:pt x="633" y="608"/>
                  </a:lnTo>
                  <a:lnTo>
                    <a:pt x="667" y="595"/>
                  </a:lnTo>
                  <a:lnTo>
                    <a:pt x="699" y="577"/>
                  </a:lnTo>
                  <a:lnTo>
                    <a:pt x="727" y="556"/>
                  </a:lnTo>
                  <a:lnTo>
                    <a:pt x="753" y="530"/>
                  </a:lnTo>
                  <a:lnTo>
                    <a:pt x="774" y="502"/>
                  </a:lnTo>
                  <a:lnTo>
                    <a:pt x="792" y="470"/>
                  </a:lnTo>
                  <a:lnTo>
                    <a:pt x="805" y="435"/>
                  </a:lnTo>
                  <a:lnTo>
                    <a:pt x="813" y="400"/>
                  </a:lnTo>
                  <a:lnTo>
                    <a:pt x="815" y="362"/>
                  </a:lnTo>
                  <a:lnTo>
                    <a:pt x="813" y="324"/>
                  </a:lnTo>
                  <a:lnTo>
                    <a:pt x="805" y="288"/>
                  </a:lnTo>
                  <a:lnTo>
                    <a:pt x="792" y="254"/>
                  </a:lnTo>
                  <a:lnTo>
                    <a:pt x="774" y="222"/>
                  </a:lnTo>
                  <a:lnTo>
                    <a:pt x="753" y="194"/>
                  </a:lnTo>
                  <a:lnTo>
                    <a:pt x="727" y="168"/>
                  </a:lnTo>
                  <a:lnTo>
                    <a:pt x="699" y="147"/>
                  </a:lnTo>
                  <a:lnTo>
                    <a:pt x="667" y="129"/>
                  </a:lnTo>
                  <a:lnTo>
                    <a:pt x="633" y="116"/>
                  </a:lnTo>
                  <a:lnTo>
                    <a:pt x="597" y="108"/>
                  </a:lnTo>
                  <a:lnTo>
                    <a:pt x="559" y="105"/>
                  </a:lnTo>
                  <a:close/>
                  <a:moveTo>
                    <a:pt x="559" y="0"/>
                  </a:moveTo>
                  <a:lnTo>
                    <a:pt x="604" y="3"/>
                  </a:lnTo>
                  <a:lnTo>
                    <a:pt x="648" y="11"/>
                  </a:lnTo>
                  <a:lnTo>
                    <a:pt x="690" y="24"/>
                  </a:lnTo>
                  <a:lnTo>
                    <a:pt x="729" y="43"/>
                  </a:lnTo>
                  <a:lnTo>
                    <a:pt x="766" y="65"/>
                  </a:lnTo>
                  <a:lnTo>
                    <a:pt x="800" y="92"/>
                  </a:lnTo>
                  <a:lnTo>
                    <a:pt x="829" y="121"/>
                  </a:lnTo>
                  <a:lnTo>
                    <a:pt x="856" y="155"/>
                  </a:lnTo>
                  <a:lnTo>
                    <a:pt x="879" y="192"/>
                  </a:lnTo>
                  <a:lnTo>
                    <a:pt x="897" y="231"/>
                  </a:lnTo>
                  <a:lnTo>
                    <a:pt x="910" y="273"/>
                  </a:lnTo>
                  <a:lnTo>
                    <a:pt x="918" y="316"/>
                  </a:lnTo>
                  <a:lnTo>
                    <a:pt x="921" y="362"/>
                  </a:lnTo>
                  <a:lnTo>
                    <a:pt x="918" y="407"/>
                  </a:lnTo>
                  <a:lnTo>
                    <a:pt x="910" y="450"/>
                  </a:lnTo>
                  <a:lnTo>
                    <a:pt x="898" y="491"/>
                  </a:lnTo>
                  <a:lnTo>
                    <a:pt x="880" y="530"/>
                  </a:lnTo>
                  <a:lnTo>
                    <a:pt x="858" y="566"/>
                  </a:lnTo>
                  <a:lnTo>
                    <a:pt x="832" y="600"/>
                  </a:lnTo>
                  <a:lnTo>
                    <a:pt x="802" y="629"/>
                  </a:lnTo>
                  <a:lnTo>
                    <a:pt x="769" y="656"/>
                  </a:lnTo>
                  <a:lnTo>
                    <a:pt x="734" y="679"/>
                  </a:lnTo>
                  <a:lnTo>
                    <a:pt x="695" y="698"/>
                  </a:lnTo>
                  <a:lnTo>
                    <a:pt x="654" y="711"/>
                  </a:lnTo>
                  <a:lnTo>
                    <a:pt x="710" y="723"/>
                  </a:lnTo>
                  <a:lnTo>
                    <a:pt x="763" y="741"/>
                  </a:lnTo>
                  <a:lnTo>
                    <a:pt x="813" y="764"/>
                  </a:lnTo>
                  <a:lnTo>
                    <a:pt x="861" y="791"/>
                  </a:lnTo>
                  <a:lnTo>
                    <a:pt x="906" y="824"/>
                  </a:lnTo>
                  <a:lnTo>
                    <a:pt x="947" y="860"/>
                  </a:lnTo>
                  <a:lnTo>
                    <a:pt x="985" y="900"/>
                  </a:lnTo>
                  <a:lnTo>
                    <a:pt x="1018" y="943"/>
                  </a:lnTo>
                  <a:lnTo>
                    <a:pt x="1048" y="990"/>
                  </a:lnTo>
                  <a:lnTo>
                    <a:pt x="1072" y="1039"/>
                  </a:lnTo>
                  <a:lnTo>
                    <a:pt x="1092" y="1092"/>
                  </a:lnTo>
                  <a:lnTo>
                    <a:pt x="1106" y="1146"/>
                  </a:lnTo>
                  <a:lnTo>
                    <a:pt x="1115" y="1203"/>
                  </a:lnTo>
                  <a:lnTo>
                    <a:pt x="1118" y="1262"/>
                  </a:lnTo>
                  <a:lnTo>
                    <a:pt x="1118" y="1542"/>
                  </a:lnTo>
                  <a:lnTo>
                    <a:pt x="1115" y="1559"/>
                  </a:lnTo>
                  <a:lnTo>
                    <a:pt x="1108" y="1574"/>
                  </a:lnTo>
                  <a:lnTo>
                    <a:pt x="1097" y="1585"/>
                  </a:lnTo>
                  <a:lnTo>
                    <a:pt x="1082" y="1592"/>
                  </a:lnTo>
                  <a:lnTo>
                    <a:pt x="1065" y="1595"/>
                  </a:lnTo>
                  <a:lnTo>
                    <a:pt x="53" y="1595"/>
                  </a:lnTo>
                  <a:lnTo>
                    <a:pt x="36" y="1592"/>
                  </a:lnTo>
                  <a:lnTo>
                    <a:pt x="21" y="1585"/>
                  </a:lnTo>
                  <a:lnTo>
                    <a:pt x="10" y="1574"/>
                  </a:lnTo>
                  <a:lnTo>
                    <a:pt x="3" y="1559"/>
                  </a:lnTo>
                  <a:lnTo>
                    <a:pt x="0" y="1542"/>
                  </a:lnTo>
                  <a:lnTo>
                    <a:pt x="0" y="1262"/>
                  </a:lnTo>
                  <a:lnTo>
                    <a:pt x="3" y="1203"/>
                  </a:lnTo>
                  <a:lnTo>
                    <a:pt x="12" y="1146"/>
                  </a:lnTo>
                  <a:lnTo>
                    <a:pt x="26" y="1092"/>
                  </a:lnTo>
                  <a:lnTo>
                    <a:pt x="45" y="1039"/>
                  </a:lnTo>
                  <a:lnTo>
                    <a:pt x="70" y="990"/>
                  </a:lnTo>
                  <a:lnTo>
                    <a:pt x="100" y="943"/>
                  </a:lnTo>
                  <a:lnTo>
                    <a:pt x="133" y="900"/>
                  </a:lnTo>
                  <a:lnTo>
                    <a:pt x="171" y="860"/>
                  </a:lnTo>
                  <a:lnTo>
                    <a:pt x="212" y="824"/>
                  </a:lnTo>
                  <a:lnTo>
                    <a:pt x="257" y="791"/>
                  </a:lnTo>
                  <a:lnTo>
                    <a:pt x="305" y="764"/>
                  </a:lnTo>
                  <a:lnTo>
                    <a:pt x="355" y="741"/>
                  </a:lnTo>
                  <a:lnTo>
                    <a:pt x="408" y="723"/>
                  </a:lnTo>
                  <a:lnTo>
                    <a:pt x="464" y="711"/>
                  </a:lnTo>
                  <a:lnTo>
                    <a:pt x="423" y="698"/>
                  </a:lnTo>
                  <a:lnTo>
                    <a:pt x="384" y="679"/>
                  </a:lnTo>
                  <a:lnTo>
                    <a:pt x="349" y="656"/>
                  </a:lnTo>
                  <a:lnTo>
                    <a:pt x="316" y="629"/>
                  </a:lnTo>
                  <a:lnTo>
                    <a:pt x="286" y="600"/>
                  </a:lnTo>
                  <a:lnTo>
                    <a:pt x="260" y="566"/>
                  </a:lnTo>
                  <a:lnTo>
                    <a:pt x="238" y="530"/>
                  </a:lnTo>
                  <a:lnTo>
                    <a:pt x="221" y="491"/>
                  </a:lnTo>
                  <a:lnTo>
                    <a:pt x="208" y="450"/>
                  </a:lnTo>
                  <a:lnTo>
                    <a:pt x="200" y="407"/>
                  </a:lnTo>
                  <a:lnTo>
                    <a:pt x="197" y="362"/>
                  </a:lnTo>
                  <a:lnTo>
                    <a:pt x="200" y="316"/>
                  </a:lnTo>
                  <a:lnTo>
                    <a:pt x="208" y="273"/>
                  </a:lnTo>
                  <a:lnTo>
                    <a:pt x="221" y="231"/>
                  </a:lnTo>
                  <a:lnTo>
                    <a:pt x="239" y="192"/>
                  </a:lnTo>
                  <a:lnTo>
                    <a:pt x="262" y="155"/>
                  </a:lnTo>
                  <a:lnTo>
                    <a:pt x="288" y="121"/>
                  </a:lnTo>
                  <a:lnTo>
                    <a:pt x="319" y="92"/>
                  </a:lnTo>
                  <a:lnTo>
                    <a:pt x="352" y="65"/>
                  </a:lnTo>
                  <a:lnTo>
                    <a:pt x="388" y="43"/>
                  </a:lnTo>
                  <a:lnTo>
                    <a:pt x="428" y="24"/>
                  </a:lnTo>
                  <a:lnTo>
                    <a:pt x="470" y="11"/>
                  </a:lnTo>
                  <a:lnTo>
                    <a:pt x="514" y="3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77"/>
            <p:cNvSpPr>
              <a:spLocks noEditPoints="1"/>
            </p:cNvSpPr>
            <p:nvPr/>
          </p:nvSpPr>
          <p:spPr bwMode="auto">
            <a:xfrm>
              <a:off x="3482975" y="2709863"/>
              <a:ext cx="450850" cy="508000"/>
            </a:xfrm>
            <a:custGeom>
              <a:avLst/>
              <a:gdLst>
                <a:gd name="T0" fmla="*/ 1277 w 2554"/>
                <a:gd name="T1" fmla="*/ 109 h 2886"/>
                <a:gd name="T2" fmla="*/ 112 w 2554"/>
                <a:gd name="T3" fmla="*/ 511 h 2886"/>
                <a:gd name="T4" fmla="*/ 393 w 2554"/>
                <a:gd name="T5" fmla="*/ 2151 h 2886"/>
                <a:gd name="T6" fmla="*/ 1277 w 2554"/>
                <a:gd name="T7" fmla="*/ 2769 h 2886"/>
                <a:gd name="T8" fmla="*/ 2161 w 2554"/>
                <a:gd name="T9" fmla="*/ 2151 h 2886"/>
                <a:gd name="T10" fmla="*/ 2442 w 2554"/>
                <a:gd name="T11" fmla="*/ 511 h 2886"/>
                <a:gd name="T12" fmla="*/ 1277 w 2554"/>
                <a:gd name="T13" fmla="*/ 109 h 2886"/>
                <a:gd name="T14" fmla="*/ 1277 w 2554"/>
                <a:gd name="T15" fmla="*/ 0 h 2886"/>
                <a:gd name="T16" fmla="*/ 1294 w 2554"/>
                <a:gd name="T17" fmla="*/ 3 h 2886"/>
                <a:gd name="T18" fmla="*/ 2519 w 2554"/>
                <a:gd name="T19" fmla="*/ 427 h 2886"/>
                <a:gd name="T20" fmla="*/ 2533 w 2554"/>
                <a:gd name="T21" fmla="*/ 434 h 2886"/>
                <a:gd name="T22" fmla="*/ 2543 w 2554"/>
                <a:gd name="T23" fmla="*/ 443 h 2886"/>
                <a:gd name="T24" fmla="*/ 2550 w 2554"/>
                <a:gd name="T25" fmla="*/ 456 h 2886"/>
                <a:gd name="T26" fmla="*/ 2554 w 2554"/>
                <a:gd name="T27" fmla="*/ 471 h 2886"/>
                <a:gd name="T28" fmla="*/ 2554 w 2554"/>
                <a:gd name="T29" fmla="*/ 485 h 2886"/>
                <a:gd name="T30" fmla="*/ 2261 w 2554"/>
                <a:gd name="T31" fmla="*/ 2190 h 2886"/>
                <a:gd name="T32" fmla="*/ 2257 w 2554"/>
                <a:gd name="T33" fmla="*/ 2204 h 2886"/>
                <a:gd name="T34" fmla="*/ 2250 w 2554"/>
                <a:gd name="T35" fmla="*/ 2215 h 2886"/>
                <a:gd name="T36" fmla="*/ 2240 w 2554"/>
                <a:gd name="T37" fmla="*/ 2224 h 2886"/>
                <a:gd name="T38" fmla="*/ 1308 w 2554"/>
                <a:gd name="T39" fmla="*/ 2876 h 2886"/>
                <a:gd name="T40" fmla="*/ 1292 w 2554"/>
                <a:gd name="T41" fmla="*/ 2883 h 2886"/>
                <a:gd name="T42" fmla="*/ 1277 w 2554"/>
                <a:gd name="T43" fmla="*/ 2886 h 2886"/>
                <a:gd name="T44" fmla="*/ 1262 w 2554"/>
                <a:gd name="T45" fmla="*/ 2883 h 2886"/>
                <a:gd name="T46" fmla="*/ 1246 w 2554"/>
                <a:gd name="T47" fmla="*/ 2876 h 2886"/>
                <a:gd name="T48" fmla="*/ 314 w 2554"/>
                <a:gd name="T49" fmla="*/ 2224 h 2886"/>
                <a:gd name="T50" fmla="*/ 304 w 2554"/>
                <a:gd name="T51" fmla="*/ 2215 h 2886"/>
                <a:gd name="T52" fmla="*/ 297 w 2554"/>
                <a:gd name="T53" fmla="*/ 2204 h 2886"/>
                <a:gd name="T54" fmla="*/ 293 w 2554"/>
                <a:gd name="T55" fmla="*/ 2190 h 2886"/>
                <a:gd name="T56" fmla="*/ 0 w 2554"/>
                <a:gd name="T57" fmla="*/ 485 h 2886"/>
                <a:gd name="T58" fmla="*/ 0 w 2554"/>
                <a:gd name="T59" fmla="*/ 471 h 2886"/>
                <a:gd name="T60" fmla="*/ 4 w 2554"/>
                <a:gd name="T61" fmla="*/ 456 h 2886"/>
                <a:gd name="T62" fmla="*/ 11 w 2554"/>
                <a:gd name="T63" fmla="*/ 443 h 2886"/>
                <a:gd name="T64" fmla="*/ 21 w 2554"/>
                <a:gd name="T65" fmla="*/ 434 h 2886"/>
                <a:gd name="T66" fmla="*/ 35 w 2554"/>
                <a:gd name="T67" fmla="*/ 427 h 2886"/>
                <a:gd name="T68" fmla="*/ 1260 w 2554"/>
                <a:gd name="T69" fmla="*/ 3 h 2886"/>
                <a:gd name="T70" fmla="*/ 1277 w 2554"/>
                <a:gd name="T71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54" h="2886">
                  <a:moveTo>
                    <a:pt x="1277" y="109"/>
                  </a:moveTo>
                  <a:lnTo>
                    <a:pt x="112" y="511"/>
                  </a:lnTo>
                  <a:lnTo>
                    <a:pt x="393" y="2151"/>
                  </a:lnTo>
                  <a:lnTo>
                    <a:pt x="1277" y="2769"/>
                  </a:lnTo>
                  <a:lnTo>
                    <a:pt x="2161" y="2151"/>
                  </a:lnTo>
                  <a:lnTo>
                    <a:pt x="2442" y="511"/>
                  </a:lnTo>
                  <a:lnTo>
                    <a:pt x="1277" y="109"/>
                  </a:lnTo>
                  <a:close/>
                  <a:moveTo>
                    <a:pt x="1277" y="0"/>
                  </a:moveTo>
                  <a:lnTo>
                    <a:pt x="1294" y="3"/>
                  </a:lnTo>
                  <a:lnTo>
                    <a:pt x="2519" y="427"/>
                  </a:lnTo>
                  <a:lnTo>
                    <a:pt x="2533" y="434"/>
                  </a:lnTo>
                  <a:lnTo>
                    <a:pt x="2543" y="443"/>
                  </a:lnTo>
                  <a:lnTo>
                    <a:pt x="2550" y="456"/>
                  </a:lnTo>
                  <a:lnTo>
                    <a:pt x="2554" y="471"/>
                  </a:lnTo>
                  <a:lnTo>
                    <a:pt x="2554" y="485"/>
                  </a:lnTo>
                  <a:lnTo>
                    <a:pt x="2261" y="2190"/>
                  </a:lnTo>
                  <a:lnTo>
                    <a:pt x="2257" y="2204"/>
                  </a:lnTo>
                  <a:lnTo>
                    <a:pt x="2250" y="2215"/>
                  </a:lnTo>
                  <a:lnTo>
                    <a:pt x="2240" y="2224"/>
                  </a:lnTo>
                  <a:lnTo>
                    <a:pt x="1308" y="2876"/>
                  </a:lnTo>
                  <a:lnTo>
                    <a:pt x="1292" y="2883"/>
                  </a:lnTo>
                  <a:lnTo>
                    <a:pt x="1277" y="2886"/>
                  </a:lnTo>
                  <a:lnTo>
                    <a:pt x="1262" y="2883"/>
                  </a:lnTo>
                  <a:lnTo>
                    <a:pt x="1246" y="2876"/>
                  </a:lnTo>
                  <a:lnTo>
                    <a:pt x="314" y="2224"/>
                  </a:lnTo>
                  <a:lnTo>
                    <a:pt x="304" y="2215"/>
                  </a:lnTo>
                  <a:lnTo>
                    <a:pt x="297" y="2204"/>
                  </a:lnTo>
                  <a:lnTo>
                    <a:pt x="293" y="2190"/>
                  </a:lnTo>
                  <a:lnTo>
                    <a:pt x="0" y="485"/>
                  </a:lnTo>
                  <a:lnTo>
                    <a:pt x="0" y="471"/>
                  </a:lnTo>
                  <a:lnTo>
                    <a:pt x="4" y="456"/>
                  </a:lnTo>
                  <a:lnTo>
                    <a:pt x="11" y="443"/>
                  </a:lnTo>
                  <a:lnTo>
                    <a:pt x="21" y="434"/>
                  </a:lnTo>
                  <a:lnTo>
                    <a:pt x="35" y="427"/>
                  </a:lnTo>
                  <a:lnTo>
                    <a:pt x="1260" y="3"/>
                  </a:lnTo>
                  <a:lnTo>
                    <a:pt x="1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78"/>
            <p:cNvSpPr>
              <a:spLocks noEditPoints="1"/>
            </p:cNvSpPr>
            <p:nvPr/>
          </p:nvSpPr>
          <p:spPr bwMode="auto">
            <a:xfrm>
              <a:off x="3441700" y="2670175"/>
              <a:ext cx="534988" cy="593725"/>
            </a:xfrm>
            <a:custGeom>
              <a:avLst/>
              <a:gdLst>
                <a:gd name="T0" fmla="*/ 1515 w 3030"/>
                <a:gd name="T1" fmla="*/ 108 h 3366"/>
                <a:gd name="T2" fmla="*/ 111 w 3030"/>
                <a:gd name="T3" fmla="*/ 594 h 3366"/>
                <a:gd name="T4" fmla="*/ 438 w 3030"/>
                <a:gd name="T5" fmla="*/ 2496 h 3366"/>
                <a:gd name="T6" fmla="*/ 1515 w 3030"/>
                <a:gd name="T7" fmla="*/ 3249 h 3366"/>
                <a:gd name="T8" fmla="*/ 2592 w 3030"/>
                <a:gd name="T9" fmla="*/ 2496 h 3366"/>
                <a:gd name="T10" fmla="*/ 2919 w 3030"/>
                <a:gd name="T11" fmla="*/ 594 h 3366"/>
                <a:gd name="T12" fmla="*/ 1515 w 3030"/>
                <a:gd name="T13" fmla="*/ 108 h 3366"/>
                <a:gd name="T14" fmla="*/ 1515 w 3030"/>
                <a:gd name="T15" fmla="*/ 0 h 3366"/>
                <a:gd name="T16" fmla="*/ 1532 w 3030"/>
                <a:gd name="T17" fmla="*/ 3 h 3366"/>
                <a:gd name="T18" fmla="*/ 2995 w 3030"/>
                <a:gd name="T19" fmla="*/ 509 h 3366"/>
                <a:gd name="T20" fmla="*/ 3008 w 3030"/>
                <a:gd name="T21" fmla="*/ 516 h 3366"/>
                <a:gd name="T22" fmla="*/ 3019 w 3030"/>
                <a:gd name="T23" fmla="*/ 526 h 3366"/>
                <a:gd name="T24" fmla="*/ 3027 w 3030"/>
                <a:gd name="T25" fmla="*/ 539 h 3366"/>
                <a:gd name="T26" fmla="*/ 3030 w 3030"/>
                <a:gd name="T27" fmla="*/ 553 h 3366"/>
                <a:gd name="T28" fmla="*/ 3030 w 3030"/>
                <a:gd name="T29" fmla="*/ 567 h 3366"/>
                <a:gd name="T30" fmla="*/ 2692 w 3030"/>
                <a:gd name="T31" fmla="*/ 2535 h 3366"/>
                <a:gd name="T32" fmla="*/ 2688 w 3030"/>
                <a:gd name="T33" fmla="*/ 2548 h 3366"/>
                <a:gd name="T34" fmla="*/ 2681 w 3030"/>
                <a:gd name="T35" fmla="*/ 2560 h 3366"/>
                <a:gd name="T36" fmla="*/ 2671 w 3030"/>
                <a:gd name="T37" fmla="*/ 2569 h 3366"/>
                <a:gd name="T38" fmla="*/ 1546 w 3030"/>
                <a:gd name="T39" fmla="*/ 3357 h 3366"/>
                <a:gd name="T40" fmla="*/ 1530 w 3030"/>
                <a:gd name="T41" fmla="*/ 3364 h 3366"/>
                <a:gd name="T42" fmla="*/ 1515 w 3030"/>
                <a:gd name="T43" fmla="*/ 3366 h 3366"/>
                <a:gd name="T44" fmla="*/ 1500 w 3030"/>
                <a:gd name="T45" fmla="*/ 3364 h 3366"/>
                <a:gd name="T46" fmla="*/ 1484 w 3030"/>
                <a:gd name="T47" fmla="*/ 3357 h 3366"/>
                <a:gd name="T48" fmla="*/ 359 w 3030"/>
                <a:gd name="T49" fmla="*/ 2569 h 3366"/>
                <a:gd name="T50" fmla="*/ 349 w 3030"/>
                <a:gd name="T51" fmla="*/ 2560 h 3366"/>
                <a:gd name="T52" fmla="*/ 342 w 3030"/>
                <a:gd name="T53" fmla="*/ 2548 h 3366"/>
                <a:gd name="T54" fmla="*/ 338 w 3030"/>
                <a:gd name="T55" fmla="*/ 2535 h 3366"/>
                <a:gd name="T56" fmla="*/ 0 w 3030"/>
                <a:gd name="T57" fmla="*/ 567 h 3366"/>
                <a:gd name="T58" fmla="*/ 0 w 3030"/>
                <a:gd name="T59" fmla="*/ 553 h 3366"/>
                <a:gd name="T60" fmla="*/ 3 w 3030"/>
                <a:gd name="T61" fmla="*/ 539 h 3366"/>
                <a:gd name="T62" fmla="*/ 11 w 3030"/>
                <a:gd name="T63" fmla="*/ 526 h 3366"/>
                <a:gd name="T64" fmla="*/ 21 w 3030"/>
                <a:gd name="T65" fmla="*/ 516 h 3366"/>
                <a:gd name="T66" fmla="*/ 35 w 3030"/>
                <a:gd name="T67" fmla="*/ 509 h 3366"/>
                <a:gd name="T68" fmla="*/ 1498 w 3030"/>
                <a:gd name="T69" fmla="*/ 3 h 3366"/>
                <a:gd name="T70" fmla="*/ 1515 w 3030"/>
                <a:gd name="T71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30" h="3366">
                  <a:moveTo>
                    <a:pt x="1515" y="108"/>
                  </a:moveTo>
                  <a:lnTo>
                    <a:pt x="111" y="594"/>
                  </a:lnTo>
                  <a:lnTo>
                    <a:pt x="438" y="2496"/>
                  </a:lnTo>
                  <a:lnTo>
                    <a:pt x="1515" y="3249"/>
                  </a:lnTo>
                  <a:lnTo>
                    <a:pt x="2592" y="2496"/>
                  </a:lnTo>
                  <a:lnTo>
                    <a:pt x="2919" y="594"/>
                  </a:lnTo>
                  <a:lnTo>
                    <a:pt x="1515" y="108"/>
                  </a:lnTo>
                  <a:close/>
                  <a:moveTo>
                    <a:pt x="1515" y="0"/>
                  </a:moveTo>
                  <a:lnTo>
                    <a:pt x="1532" y="3"/>
                  </a:lnTo>
                  <a:lnTo>
                    <a:pt x="2995" y="509"/>
                  </a:lnTo>
                  <a:lnTo>
                    <a:pt x="3008" y="516"/>
                  </a:lnTo>
                  <a:lnTo>
                    <a:pt x="3019" y="526"/>
                  </a:lnTo>
                  <a:lnTo>
                    <a:pt x="3027" y="539"/>
                  </a:lnTo>
                  <a:lnTo>
                    <a:pt x="3030" y="553"/>
                  </a:lnTo>
                  <a:lnTo>
                    <a:pt x="3030" y="567"/>
                  </a:lnTo>
                  <a:lnTo>
                    <a:pt x="2692" y="2535"/>
                  </a:lnTo>
                  <a:lnTo>
                    <a:pt x="2688" y="2548"/>
                  </a:lnTo>
                  <a:lnTo>
                    <a:pt x="2681" y="2560"/>
                  </a:lnTo>
                  <a:lnTo>
                    <a:pt x="2671" y="2569"/>
                  </a:lnTo>
                  <a:lnTo>
                    <a:pt x="1546" y="3357"/>
                  </a:lnTo>
                  <a:lnTo>
                    <a:pt x="1530" y="3364"/>
                  </a:lnTo>
                  <a:lnTo>
                    <a:pt x="1515" y="3366"/>
                  </a:lnTo>
                  <a:lnTo>
                    <a:pt x="1500" y="3364"/>
                  </a:lnTo>
                  <a:lnTo>
                    <a:pt x="1484" y="3357"/>
                  </a:lnTo>
                  <a:lnTo>
                    <a:pt x="359" y="2569"/>
                  </a:lnTo>
                  <a:lnTo>
                    <a:pt x="349" y="2560"/>
                  </a:lnTo>
                  <a:lnTo>
                    <a:pt x="342" y="2548"/>
                  </a:lnTo>
                  <a:lnTo>
                    <a:pt x="338" y="2535"/>
                  </a:lnTo>
                  <a:lnTo>
                    <a:pt x="0" y="567"/>
                  </a:lnTo>
                  <a:lnTo>
                    <a:pt x="0" y="553"/>
                  </a:lnTo>
                  <a:lnTo>
                    <a:pt x="3" y="539"/>
                  </a:lnTo>
                  <a:lnTo>
                    <a:pt x="11" y="526"/>
                  </a:lnTo>
                  <a:lnTo>
                    <a:pt x="21" y="516"/>
                  </a:lnTo>
                  <a:lnTo>
                    <a:pt x="35" y="509"/>
                  </a:lnTo>
                  <a:lnTo>
                    <a:pt x="1498" y="3"/>
                  </a:lnTo>
                  <a:lnTo>
                    <a:pt x="1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2523458" y="2670175"/>
            <a:ext cx="587375" cy="593725"/>
            <a:chOff x="2503488" y="2670175"/>
            <a:chExt cx="5873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183"/>
            <p:cNvSpPr>
              <a:spLocks noEditPoints="1"/>
            </p:cNvSpPr>
            <p:nvPr/>
          </p:nvSpPr>
          <p:spPr bwMode="auto">
            <a:xfrm>
              <a:off x="2503488" y="2670175"/>
              <a:ext cx="587375" cy="593725"/>
            </a:xfrm>
            <a:custGeom>
              <a:avLst/>
              <a:gdLst>
                <a:gd name="T0" fmla="*/ 1245 w 3328"/>
                <a:gd name="T1" fmla="*/ 3171 h 3366"/>
                <a:gd name="T2" fmla="*/ 1206 w 3328"/>
                <a:gd name="T3" fmla="*/ 3194 h 3366"/>
                <a:gd name="T4" fmla="*/ 1183 w 3328"/>
                <a:gd name="T5" fmla="*/ 3232 h 3366"/>
                <a:gd name="T6" fmla="*/ 1180 w 3328"/>
                <a:gd name="T7" fmla="*/ 3260 h 3366"/>
                <a:gd name="T8" fmla="*/ 2148 w 3328"/>
                <a:gd name="T9" fmla="*/ 3256 h 3366"/>
                <a:gd name="T10" fmla="*/ 2136 w 3328"/>
                <a:gd name="T11" fmla="*/ 3212 h 3366"/>
                <a:gd name="T12" fmla="*/ 2104 w 3328"/>
                <a:gd name="T13" fmla="*/ 3179 h 3366"/>
                <a:gd name="T14" fmla="*/ 2060 w 3328"/>
                <a:gd name="T15" fmla="*/ 3167 h 3366"/>
                <a:gd name="T16" fmla="*/ 1887 w 3328"/>
                <a:gd name="T17" fmla="*/ 3167 h 3366"/>
                <a:gd name="T18" fmla="*/ 1441 w 3328"/>
                <a:gd name="T19" fmla="*/ 3167 h 3366"/>
                <a:gd name="T20" fmla="*/ 1441 w 3328"/>
                <a:gd name="T21" fmla="*/ 3167 h 3366"/>
                <a:gd name="T22" fmla="*/ 1540 w 3328"/>
                <a:gd name="T23" fmla="*/ 2827 h 3366"/>
                <a:gd name="T24" fmla="*/ 1825 w 3328"/>
                <a:gd name="T25" fmla="*/ 3061 h 3366"/>
                <a:gd name="T26" fmla="*/ 1540 w 3328"/>
                <a:gd name="T27" fmla="*/ 2827 h 3366"/>
                <a:gd name="T28" fmla="*/ 106 w 3328"/>
                <a:gd name="T29" fmla="*/ 2721 h 3366"/>
                <a:gd name="T30" fmla="*/ 3222 w 3328"/>
                <a:gd name="T31" fmla="*/ 2402 h 3366"/>
                <a:gd name="T32" fmla="*/ 106 w 3328"/>
                <a:gd name="T33" fmla="*/ 106 h 3366"/>
                <a:gd name="T34" fmla="*/ 3222 w 3328"/>
                <a:gd name="T35" fmla="*/ 2296 h 3366"/>
                <a:gd name="T36" fmla="*/ 106 w 3328"/>
                <a:gd name="T37" fmla="*/ 106 h 3366"/>
                <a:gd name="T38" fmla="*/ 3275 w 3328"/>
                <a:gd name="T39" fmla="*/ 0 h 3366"/>
                <a:gd name="T40" fmla="*/ 3307 w 3328"/>
                <a:gd name="T41" fmla="*/ 10 h 3366"/>
                <a:gd name="T42" fmla="*/ 3325 w 3328"/>
                <a:gd name="T43" fmla="*/ 37 h 3366"/>
                <a:gd name="T44" fmla="*/ 3328 w 3328"/>
                <a:gd name="T45" fmla="*/ 2774 h 3366"/>
                <a:gd name="T46" fmla="*/ 3318 w 3328"/>
                <a:gd name="T47" fmla="*/ 2806 h 3366"/>
                <a:gd name="T48" fmla="*/ 3291 w 3328"/>
                <a:gd name="T49" fmla="*/ 2824 h 3366"/>
                <a:gd name="T50" fmla="*/ 1896 w 3328"/>
                <a:gd name="T51" fmla="*/ 2827 h 3366"/>
                <a:gd name="T52" fmla="*/ 2060 w 3328"/>
                <a:gd name="T53" fmla="*/ 3061 h 3366"/>
                <a:gd name="T54" fmla="*/ 2128 w 3328"/>
                <a:gd name="T55" fmla="*/ 3073 h 3366"/>
                <a:gd name="T56" fmla="*/ 2185 w 3328"/>
                <a:gd name="T57" fmla="*/ 3107 h 3366"/>
                <a:gd name="T58" fmla="*/ 2227 w 3328"/>
                <a:gd name="T59" fmla="*/ 3158 h 3366"/>
                <a:gd name="T60" fmla="*/ 2251 w 3328"/>
                <a:gd name="T61" fmla="*/ 3221 h 3366"/>
                <a:gd name="T62" fmla="*/ 2254 w 3328"/>
                <a:gd name="T63" fmla="*/ 3313 h 3366"/>
                <a:gd name="T64" fmla="*/ 2244 w 3328"/>
                <a:gd name="T65" fmla="*/ 3345 h 3366"/>
                <a:gd name="T66" fmla="*/ 2217 w 3328"/>
                <a:gd name="T67" fmla="*/ 3363 h 3366"/>
                <a:gd name="T68" fmla="*/ 1127 w 3328"/>
                <a:gd name="T69" fmla="*/ 3366 h 3366"/>
                <a:gd name="T70" fmla="*/ 1095 w 3328"/>
                <a:gd name="T71" fmla="*/ 3356 h 3366"/>
                <a:gd name="T72" fmla="*/ 1077 w 3328"/>
                <a:gd name="T73" fmla="*/ 3329 h 3366"/>
                <a:gd name="T74" fmla="*/ 1074 w 3328"/>
                <a:gd name="T75" fmla="*/ 3256 h 3366"/>
                <a:gd name="T76" fmla="*/ 1086 w 3328"/>
                <a:gd name="T77" fmla="*/ 3189 h 3366"/>
                <a:gd name="T78" fmla="*/ 1120 w 3328"/>
                <a:gd name="T79" fmla="*/ 3130 h 3366"/>
                <a:gd name="T80" fmla="*/ 1171 w 3328"/>
                <a:gd name="T81" fmla="*/ 3088 h 3366"/>
                <a:gd name="T82" fmla="*/ 1234 w 3328"/>
                <a:gd name="T83" fmla="*/ 3064 h 3366"/>
                <a:gd name="T84" fmla="*/ 1395 w 3328"/>
                <a:gd name="T85" fmla="*/ 3061 h 3366"/>
                <a:gd name="T86" fmla="*/ 53 w 3328"/>
                <a:gd name="T87" fmla="*/ 2827 h 3366"/>
                <a:gd name="T88" fmla="*/ 21 w 3328"/>
                <a:gd name="T89" fmla="*/ 2817 h 3366"/>
                <a:gd name="T90" fmla="*/ 3 w 3328"/>
                <a:gd name="T91" fmla="*/ 2791 h 3366"/>
                <a:gd name="T92" fmla="*/ 0 w 3328"/>
                <a:gd name="T93" fmla="*/ 53 h 3366"/>
                <a:gd name="T94" fmla="*/ 10 w 3328"/>
                <a:gd name="T95" fmla="*/ 21 h 3366"/>
                <a:gd name="T96" fmla="*/ 37 w 3328"/>
                <a:gd name="T97" fmla="*/ 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8" h="3366">
                  <a:moveTo>
                    <a:pt x="1268" y="3167"/>
                  </a:moveTo>
                  <a:lnTo>
                    <a:pt x="1245" y="3171"/>
                  </a:lnTo>
                  <a:lnTo>
                    <a:pt x="1224" y="3179"/>
                  </a:lnTo>
                  <a:lnTo>
                    <a:pt x="1206" y="3194"/>
                  </a:lnTo>
                  <a:lnTo>
                    <a:pt x="1192" y="3212"/>
                  </a:lnTo>
                  <a:lnTo>
                    <a:pt x="1183" y="3232"/>
                  </a:lnTo>
                  <a:lnTo>
                    <a:pt x="1180" y="3256"/>
                  </a:lnTo>
                  <a:lnTo>
                    <a:pt x="1180" y="3260"/>
                  </a:lnTo>
                  <a:lnTo>
                    <a:pt x="2148" y="3260"/>
                  </a:lnTo>
                  <a:lnTo>
                    <a:pt x="2148" y="3256"/>
                  </a:lnTo>
                  <a:lnTo>
                    <a:pt x="2145" y="3232"/>
                  </a:lnTo>
                  <a:lnTo>
                    <a:pt x="2136" y="3212"/>
                  </a:lnTo>
                  <a:lnTo>
                    <a:pt x="2122" y="3194"/>
                  </a:lnTo>
                  <a:lnTo>
                    <a:pt x="2104" y="3179"/>
                  </a:lnTo>
                  <a:lnTo>
                    <a:pt x="2083" y="3171"/>
                  </a:lnTo>
                  <a:lnTo>
                    <a:pt x="2060" y="3167"/>
                  </a:lnTo>
                  <a:lnTo>
                    <a:pt x="1887" y="3167"/>
                  </a:lnTo>
                  <a:lnTo>
                    <a:pt x="1887" y="3167"/>
                  </a:lnTo>
                  <a:lnTo>
                    <a:pt x="1887" y="3167"/>
                  </a:lnTo>
                  <a:lnTo>
                    <a:pt x="1441" y="3167"/>
                  </a:lnTo>
                  <a:lnTo>
                    <a:pt x="1441" y="3167"/>
                  </a:lnTo>
                  <a:lnTo>
                    <a:pt x="1441" y="3167"/>
                  </a:lnTo>
                  <a:lnTo>
                    <a:pt x="1268" y="3167"/>
                  </a:lnTo>
                  <a:close/>
                  <a:moveTo>
                    <a:pt x="1540" y="2827"/>
                  </a:moveTo>
                  <a:lnTo>
                    <a:pt x="1503" y="3061"/>
                  </a:lnTo>
                  <a:lnTo>
                    <a:pt x="1825" y="3061"/>
                  </a:lnTo>
                  <a:lnTo>
                    <a:pt x="1788" y="2827"/>
                  </a:lnTo>
                  <a:lnTo>
                    <a:pt x="1540" y="2827"/>
                  </a:lnTo>
                  <a:close/>
                  <a:moveTo>
                    <a:pt x="106" y="2402"/>
                  </a:moveTo>
                  <a:lnTo>
                    <a:pt x="106" y="2721"/>
                  </a:lnTo>
                  <a:lnTo>
                    <a:pt x="3222" y="2721"/>
                  </a:lnTo>
                  <a:lnTo>
                    <a:pt x="3222" y="2402"/>
                  </a:lnTo>
                  <a:lnTo>
                    <a:pt x="106" y="2402"/>
                  </a:lnTo>
                  <a:close/>
                  <a:moveTo>
                    <a:pt x="106" y="106"/>
                  </a:moveTo>
                  <a:lnTo>
                    <a:pt x="106" y="2296"/>
                  </a:lnTo>
                  <a:lnTo>
                    <a:pt x="3222" y="2296"/>
                  </a:lnTo>
                  <a:lnTo>
                    <a:pt x="3222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275" y="0"/>
                  </a:lnTo>
                  <a:lnTo>
                    <a:pt x="3291" y="3"/>
                  </a:lnTo>
                  <a:lnTo>
                    <a:pt x="3307" y="10"/>
                  </a:lnTo>
                  <a:lnTo>
                    <a:pt x="3318" y="21"/>
                  </a:lnTo>
                  <a:lnTo>
                    <a:pt x="3325" y="37"/>
                  </a:lnTo>
                  <a:lnTo>
                    <a:pt x="3328" y="53"/>
                  </a:lnTo>
                  <a:lnTo>
                    <a:pt x="3328" y="2774"/>
                  </a:lnTo>
                  <a:lnTo>
                    <a:pt x="3325" y="2791"/>
                  </a:lnTo>
                  <a:lnTo>
                    <a:pt x="3318" y="2806"/>
                  </a:lnTo>
                  <a:lnTo>
                    <a:pt x="3307" y="2817"/>
                  </a:lnTo>
                  <a:lnTo>
                    <a:pt x="3291" y="2824"/>
                  </a:lnTo>
                  <a:lnTo>
                    <a:pt x="3275" y="2827"/>
                  </a:lnTo>
                  <a:lnTo>
                    <a:pt x="1896" y="2827"/>
                  </a:lnTo>
                  <a:lnTo>
                    <a:pt x="1932" y="3061"/>
                  </a:lnTo>
                  <a:lnTo>
                    <a:pt x="2060" y="3061"/>
                  </a:lnTo>
                  <a:lnTo>
                    <a:pt x="2094" y="3064"/>
                  </a:lnTo>
                  <a:lnTo>
                    <a:pt x="2128" y="3073"/>
                  </a:lnTo>
                  <a:lnTo>
                    <a:pt x="2157" y="3088"/>
                  </a:lnTo>
                  <a:lnTo>
                    <a:pt x="2185" y="3107"/>
                  </a:lnTo>
                  <a:lnTo>
                    <a:pt x="2208" y="3130"/>
                  </a:lnTo>
                  <a:lnTo>
                    <a:pt x="2227" y="3158"/>
                  </a:lnTo>
                  <a:lnTo>
                    <a:pt x="2242" y="3189"/>
                  </a:lnTo>
                  <a:lnTo>
                    <a:pt x="2251" y="3221"/>
                  </a:lnTo>
                  <a:lnTo>
                    <a:pt x="2254" y="3256"/>
                  </a:lnTo>
                  <a:lnTo>
                    <a:pt x="2254" y="3313"/>
                  </a:lnTo>
                  <a:lnTo>
                    <a:pt x="2251" y="3329"/>
                  </a:lnTo>
                  <a:lnTo>
                    <a:pt x="2244" y="3345"/>
                  </a:lnTo>
                  <a:lnTo>
                    <a:pt x="2233" y="3356"/>
                  </a:lnTo>
                  <a:lnTo>
                    <a:pt x="2217" y="3363"/>
                  </a:lnTo>
                  <a:lnTo>
                    <a:pt x="2201" y="3366"/>
                  </a:lnTo>
                  <a:lnTo>
                    <a:pt x="1127" y="3366"/>
                  </a:lnTo>
                  <a:lnTo>
                    <a:pt x="1111" y="3363"/>
                  </a:lnTo>
                  <a:lnTo>
                    <a:pt x="1095" y="3356"/>
                  </a:lnTo>
                  <a:lnTo>
                    <a:pt x="1084" y="3345"/>
                  </a:lnTo>
                  <a:lnTo>
                    <a:pt x="1077" y="3329"/>
                  </a:lnTo>
                  <a:lnTo>
                    <a:pt x="1074" y="3313"/>
                  </a:lnTo>
                  <a:lnTo>
                    <a:pt x="1074" y="3256"/>
                  </a:lnTo>
                  <a:lnTo>
                    <a:pt x="1077" y="3221"/>
                  </a:lnTo>
                  <a:lnTo>
                    <a:pt x="1086" y="3189"/>
                  </a:lnTo>
                  <a:lnTo>
                    <a:pt x="1101" y="3158"/>
                  </a:lnTo>
                  <a:lnTo>
                    <a:pt x="1120" y="3130"/>
                  </a:lnTo>
                  <a:lnTo>
                    <a:pt x="1143" y="3107"/>
                  </a:lnTo>
                  <a:lnTo>
                    <a:pt x="1171" y="3088"/>
                  </a:lnTo>
                  <a:lnTo>
                    <a:pt x="1200" y="3073"/>
                  </a:lnTo>
                  <a:lnTo>
                    <a:pt x="1234" y="3064"/>
                  </a:lnTo>
                  <a:lnTo>
                    <a:pt x="1268" y="3061"/>
                  </a:lnTo>
                  <a:lnTo>
                    <a:pt x="1395" y="3061"/>
                  </a:lnTo>
                  <a:lnTo>
                    <a:pt x="1432" y="2827"/>
                  </a:lnTo>
                  <a:lnTo>
                    <a:pt x="53" y="2827"/>
                  </a:lnTo>
                  <a:lnTo>
                    <a:pt x="37" y="2824"/>
                  </a:lnTo>
                  <a:lnTo>
                    <a:pt x="21" y="2817"/>
                  </a:lnTo>
                  <a:lnTo>
                    <a:pt x="10" y="2806"/>
                  </a:lnTo>
                  <a:lnTo>
                    <a:pt x="3" y="2791"/>
                  </a:lnTo>
                  <a:lnTo>
                    <a:pt x="0" y="2774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84"/>
            <p:cNvSpPr>
              <a:spLocks/>
            </p:cNvSpPr>
            <p:nvPr/>
          </p:nvSpPr>
          <p:spPr bwMode="auto">
            <a:xfrm>
              <a:off x="2773363" y="3105150"/>
              <a:ext cx="47625" cy="19050"/>
            </a:xfrm>
            <a:custGeom>
              <a:avLst/>
              <a:gdLst>
                <a:gd name="T0" fmla="*/ 53 w 274"/>
                <a:gd name="T1" fmla="*/ 0 h 106"/>
                <a:gd name="T2" fmla="*/ 221 w 274"/>
                <a:gd name="T3" fmla="*/ 0 h 106"/>
                <a:gd name="T4" fmla="*/ 239 w 274"/>
                <a:gd name="T5" fmla="*/ 2 h 106"/>
                <a:gd name="T6" fmla="*/ 253 w 274"/>
                <a:gd name="T7" fmla="*/ 11 h 106"/>
                <a:gd name="T8" fmla="*/ 264 w 274"/>
                <a:gd name="T9" fmla="*/ 22 h 106"/>
                <a:gd name="T10" fmla="*/ 272 w 274"/>
                <a:gd name="T11" fmla="*/ 36 h 106"/>
                <a:gd name="T12" fmla="*/ 274 w 274"/>
                <a:gd name="T13" fmla="*/ 53 h 106"/>
                <a:gd name="T14" fmla="*/ 272 w 274"/>
                <a:gd name="T15" fmla="*/ 70 h 106"/>
                <a:gd name="T16" fmla="*/ 264 w 274"/>
                <a:gd name="T17" fmla="*/ 85 h 106"/>
                <a:gd name="T18" fmla="*/ 253 w 274"/>
                <a:gd name="T19" fmla="*/ 96 h 106"/>
                <a:gd name="T20" fmla="*/ 239 w 274"/>
                <a:gd name="T21" fmla="*/ 103 h 106"/>
                <a:gd name="T22" fmla="*/ 221 w 274"/>
                <a:gd name="T23" fmla="*/ 106 h 106"/>
                <a:gd name="T24" fmla="*/ 53 w 274"/>
                <a:gd name="T25" fmla="*/ 106 h 106"/>
                <a:gd name="T26" fmla="*/ 35 w 274"/>
                <a:gd name="T27" fmla="*/ 103 h 106"/>
                <a:gd name="T28" fmla="*/ 21 w 274"/>
                <a:gd name="T29" fmla="*/ 96 h 106"/>
                <a:gd name="T30" fmla="*/ 10 w 274"/>
                <a:gd name="T31" fmla="*/ 85 h 106"/>
                <a:gd name="T32" fmla="*/ 2 w 274"/>
                <a:gd name="T33" fmla="*/ 70 h 106"/>
                <a:gd name="T34" fmla="*/ 0 w 274"/>
                <a:gd name="T35" fmla="*/ 53 h 106"/>
                <a:gd name="T36" fmla="*/ 2 w 274"/>
                <a:gd name="T37" fmla="*/ 36 h 106"/>
                <a:gd name="T38" fmla="*/ 10 w 274"/>
                <a:gd name="T39" fmla="*/ 22 h 106"/>
                <a:gd name="T40" fmla="*/ 21 w 274"/>
                <a:gd name="T41" fmla="*/ 11 h 106"/>
                <a:gd name="T42" fmla="*/ 35 w 274"/>
                <a:gd name="T43" fmla="*/ 2 h 106"/>
                <a:gd name="T44" fmla="*/ 53 w 274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4" h="106">
                  <a:moveTo>
                    <a:pt x="53" y="0"/>
                  </a:moveTo>
                  <a:lnTo>
                    <a:pt x="221" y="0"/>
                  </a:lnTo>
                  <a:lnTo>
                    <a:pt x="239" y="2"/>
                  </a:lnTo>
                  <a:lnTo>
                    <a:pt x="253" y="11"/>
                  </a:lnTo>
                  <a:lnTo>
                    <a:pt x="264" y="22"/>
                  </a:lnTo>
                  <a:lnTo>
                    <a:pt x="272" y="36"/>
                  </a:lnTo>
                  <a:lnTo>
                    <a:pt x="274" y="53"/>
                  </a:lnTo>
                  <a:lnTo>
                    <a:pt x="272" y="70"/>
                  </a:lnTo>
                  <a:lnTo>
                    <a:pt x="264" y="85"/>
                  </a:lnTo>
                  <a:lnTo>
                    <a:pt x="253" y="96"/>
                  </a:lnTo>
                  <a:lnTo>
                    <a:pt x="239" y="103"/>
                  </a:lnTo>
                  <a:lnTo>
                    <a:pt x="221" y="106"/>
                  </a:lnTo>
                  <a:lnTo>
                    <a:pt x="53" y="106"/>
                  </a:lnTo>
                  <a:lnTo>
                    <a:pt x="35" y="103"/>
                  </a:lnTo>
                  <a:lnTo>
                    <a:pt x="21" y="96"/>
                  </a:lnTo>
                  <a:lnTo>
                    <a:pt x="10" y="85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5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5"/>
            <p:cNvSpPr>
              <a:spLocks/>
            </p:cNvSpPr>
            <p:nvPr/>
          </p:nvSpPr>
          <p:spPr bwMode="auto">
            <a:xfrm>
              <a:off x="2857501" y="3105150"/>
              <a:ext cx="119063" cy="19050"/>
            </a:xfrm>
            <a:custGeom>
              <a:avLst/>
              <a:gdLst>
                <a:gd name="T0" fmla="*/ 53 w 671"/>
                <a:gd name="T1" fmla="*/ 0 h 106"/>
                <a:gd name="T2" fmla="*/ 618 w 671"/>
                <a:gd name="T3" fmla="*/ 0 h 106"/>
                <a:gd name="T4" fmla="*/ 634 w 671"/>
                <a:gd name="T5" fmla="*/ 2 h 106"/>
                <a:gd name="T6" fmla="*/ 650 w 671"/>
                <a:gd name="T7" fmla="*/ 11 h 106"/>
                <a:gd name="T8" fmla="*/ 661 w 671"/>
                <a:gd name="T9" fmla="*/ 22 h 106"/>
                <a:gd name="T10" fmla="*/ 668 w 671"/>
                <a:gd name="T11" fmla="*/ 36 h 106"/>
                <a:gd name="T12" fmla="*/ 671 w 671"/>
                <a:gd name="T13" fmla="*/ 53 h 106"/>
                <a:gd name="T14" fmla="*/ 668 w 671"/>
                <a:gd name="T15" fmla="*/ 70 h 106"/>
                <a:gd name="T16" fmla="*/ 661 w 671"/>
                <a:gd name="T17" fmla="*/ 85 h 106"/>
                <a:gd name="T18" fmla="*/ 650 w 671"/>
                <a:gd name="T19" fmla="*/ 96 h 106"/>
                <a:gd name="T20" fmla="*/ 634 w 671"/>
                <a:gd name="T21" fmla="*/ 103 h 106"/>
                <a:gd name="T22" fmla="*/ 618 w 671"/>
                <a:gd name="T23" fmla="*/ 106 h 106"/>
                <a:gd name="T24" fmla="*/ 53 w 671"/>
                <a:gd name="T25" fmla="*/ 106 h 106"/>
                <a:gd name="T26" fmla="*/ 36 w 671"/>
                <a:gd name="T27" fmla="*/ 103 h 106"/>
                <a:gd name="T28" fmla="*/ 21 w 671"/>
                <a:gd name="T29" fmla="*/ 96 h 106"/>
                <a:gd name="T30" fmla="*/ 10 w 671"/>
                <a:gd name="T31" fmla="*/ 85 h 106"/>
                <a:gd name="T32" fmla="*/ 3 w 671"/>
                <a:gd name="T33" fmla="*/ 70 h 106"/>
                <a:gd name="T34" fmla="*/ 0 w 671"/>
                <a:gd name="T35" fmla="*/ 53 h 106"/>
                <a:gd name="T36" fmla="*/ 3 w 671"/>
                <a:gd name="T37" fmla="*/ 36 h 106"/>
                <a:gd name="T38" fmla="*/ 10 w 671"/>
                <a:gd name="T39" fmla="*/ 22 h 106"/>
                <a:gd name="T40" fmla="*/ 21 w 671"/>
                <a:gd name="T41" fmla="*/ 11 h 106"/>
                <a:gd name="T42" fmla="*/ 36 w 671"/>
                <a:gd name="T43" fmla="*/ 2 h 106"/>
                <a:gd name="T44" fmla="*/ 53 w 67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1" h="106">
                  <a:moveTo>
                    <a:pt x="53" y="0"/>
                  </a:moveTo>
                  <a:lnTo>
                    <a:pt x="618" y="0"/>
                  </a:lnTo>
                  <a:lnTo>
                    <a:pt x="634" y="2"/>
                  </a:lnTo>
                  <a:lnTo>
                    <a:pt x="650" y="11"/>
                  </a:lnTo>
                  <a:lnTo>
                    <a:pt x="661" y="22"/>
                  </a:lnTo>
                  <a:lnTo>
                    <a:pt x="668" y="36"/>
                  </a:lnTo>
                  <a:lnTo>
                    <a:pt x="671" y="53"/>
                  </a:lnTo>
                  <a:lnTo>
                    <a:pt x="668" y="70"/>
                  </a:lnTo>
                  <a:lnTo>
                    <a:pt x="661" y="85"/>
                  </a:lnTo>
                  <a:lnTo>
                    <a:pt x="650" y="96"/>
                  </a:lnTo>
                  <a:lnTo>
                    <a:pt x="634" y="103"/>
                  </a:lnTo>
                  <a:lnTo>
                    <a:pt x="618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5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86"/>
            <p:cNvSpPr>
              <a:spLocks/>
            </p:cNvSpPr>
            <p:nvPr/>
          </p:nvSpPr>
          <p:spPr bwMode="auto">
            <a:xfrm>
              <a:off x="2997201" y="3105150"/>
              <a:ext cx="53975" cy="19050"/>
            </a:xfrm>
            <a:custGeom>
              <a:avLst/>
              <a:gdLst>
                <a:gd name="T0" fmla="*/ 53 w 304"/>
                <a:gd name="T1" fmla="*/ 0 h 106"/>
                <a:gd name="T2" fmla="*/ 251 w 304"/>
                <a:gd name="T3" fmla="*/ 0 h 106"/>
                <a:gd name="T4" fmla="*/ 268 w 304"/>
                <a:gd name="T5" fmla="*/ 2 h 106"/>
                <a:gd name="T6" fmla="*/ 282 w 304"/>
                <a:gd name="T7" fmla="*/ 11 h 106"/>
                <a:gd name="T8" fmla="*/ 294 w 304"/>
                <a:gd name="T9" fmla="*/ 22 h 106"/>
                <a:gd name="T10" fmla="*/ 301 w 304"/>
                <a:gd name="T11" fmla="*/ 36 h 106"/>
                <a:gd name="T12" fmla="*/ 304 w 304"/>
                <a:gd name="T13" fmla="*/ 53 h 106"/>
                <a:gd name="T14" fmla="*/ 301 w 304"/>
                <a:gd name="T15" fmla="*/ 70 h 106"/>
                <a:gd name="T16" fmla="*/ 294 w 304"/>
                <a:gd name="T17" fmla="*/ 85 h 106"/>
                <a:gd name="T18" fmla="*/ 282 w 304"/>
                <a:gd name="T19" fmla="*/ 96 h 106"/>
                <a:gd name="T20" fmla="*/ 268 w 304"/>
                <a:gd name="T21" fmla="*/ 103 h 106"/>
                <a:gd name="T22" fmla="*/ 251 w 304"/>
                <a:gd name="T23" fmla="*/ 106 h 106"/>
                <a:gd name="T24" fmla="*/ 53 w 304"/>
                <a:gd name="T25" fmla="*/ 106 h 106"/>
                <a:gd name="T26" fmla="*/ 37 w 304"/>
                <a:gd name="T27" fmla="*/ 103 h 106"/>
                <a:gd name="T28" fmla="*/ 21 w 304"/>
                <a:gd name="T29" fmla="*/ 96 h 106"/>
                <a:gd name="T30" fmla="*/ 10 w 304"/>
                <a:gd name="T31" fmla="*/ 85 h 106"/>
                <a:gd name="T32" fmla="*/ 3 w 304"/>
                <a:gd name="T33" fmla="*/ 70 h 106"/>
                <a:gd name="T34" fmla="*/ 0 w 304"/>
                <a:gd name="T35" fmla="*/ 53 h 106"/>
                <a:gd name="T36" fmla="*/ 3 w 304"/>
                <a:gd name="T37" fmla="*/ 36 h 106"/>
                <a:gd name="T38" fmla="*/ 10 w 304"/>
                <a:gd name="T39" fmla="*/ 22 h 106"/>
                <a:gd name="T40" fmla="*/ 21 w 304"/>
                <a:gd name="T41" fmla="*/ 11 h 106"/>
                <a:gd name="T42" fmla="*/ 37 w 304"/>
                <a:gd name="T43" fmla="*/ 2 h 106"/>
                <a:gd name="T44" fmla="*/ 53 w 304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4" h="106">
                  <a:moveTo>
                    <a:pt x="53" y="0"/>
                  </a:moveTo>
                  <a:lnTo>
                    <a:pt x="251" y="0"/>
                  </a:lnTo>
                  <a:lnTo>
                    <a:pt x="268" y="2"/>
                  </a:lnTo>
                  <a:lnTo>
                    <a:pt x="282" y="11"/>
                  </a:lnTo>
                  <a:lnTo>
                    <a:pt x="294" y="22"/>
                  </a:lnTo>
                  <a:lnTo>
                    <a:pt x="301" y="36"/>
                  </a:lnTo>
                  <a:lnTo>
                    <a:pt x="304" y="53"/>
                  </a:lnTo>
                  <a:lnTo>
                    <a:pt x="301" y="70"/>
                  </a:lnTo>
                  <a:lnTo>
                    <a:pt x="294" y="85"/>
                  </a:lnTo>
                  <a:lnTo>
                    <a:pt x="282" y="96"/>
                  </a:lnTo>
                  <a:lnTo>
                    <a:pt x="268" y="103"/>
                  </a:lnTo>
                  <a:lnTo>
                    <a:pt x="251" y="106"/>
                  </a:lnTo>
                  <a:lnTo>
                    <a:pt x="53" y="106"/>
                  </a:lnTo>
                  <a:lnTo>
                    <a:pt x="37" y="103"/>
                  </a:lnTo>
                  <a:lnTo>
                    <a:pt x="21" y="96"/>
                  </a:lnTo>
                  <a:lnTo>
                    <a:pt x="10" y="85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7"/>
            <p:cNvSpPr>
              <a:spLocks noEditPoints="1"/>
            </p:cNvSpPr>
            <p:nvPr/>
          </p:nvSpPr>
          <p:spPr bwMode="auto">
            <a:xfrm>
              <a:off x="2593976" y="2714625"/>
              <a:ext cx="117475" cy="328613"/>
            </a:xfrm>
            <a:custGeom>
              <a:avLst/>
              <a:gdLst>
                <a:gd name="T0" fmla="*/ 299 w 671"/>
                <a:gd name="T1" fmla="*/ 1102 h 1864"/>
                <a:gd name="T2" fmla="*/ 229 w 671"/>
                <a:gd name="T3" fmla="*/ 1124 h 1864"/>
                <a:gd name="T4" fmla="*/ 173 w 671"/>
                <a:gd name="T5" fmla="*/ 1166 h 1864"/>
                <a:gd name="T6" fmla="*/ 132 w 671"/>
                <a:gd name="T7" fmla="*/ 1223 h 1864"/>
                <a:gd name="T8" fmla="*/ 108 w 671"/>
                <a:gd name="T9" fmla="*/ 1291 h 1864"/>
                <a:gd name="T10" fmla="*/ 108 w 671"/>
                <a:gd name="T11" fmla="*/ 1366 h 1864"/>
                <a:gd name="T12" fmla="*/ 132 w 671"/>
                <a:gd name="T13" fmla="*/ 1434 h 1864"/>
                <a:gd name="T14" fmla="*/ 173 w 671"/>
                <a:gd name="T15" fmla="*/ 1491 h 1864"/>
                <a:gd name="T16" fmla="*/ 229 w 671"/>
                <a:gd name="T17" fmla="*/ 1533 h 1864"/>
                <a:gd name="T18" fmla="*/ 299 w 671"/>
                <a:gd name="T19" fmla="*/ 1557 h 1864"/>
                <a:gd name="T20" fmla="*/ 373 w 671"/>
                <a:gd name="T21" fmla="*/ 1557 h 1864"/>
                <a:gd name="T22" fmla="*/ 441 w 671"/>
                <a:gd name="T23" fmla="*/ 1533 h 1864"/>
                <a:gd name="T24" fmla="*/ 498 w 671"/>
                <a:gd name="T25" fmla="*/ 1491 h 1864"/>
                <a:gd name="T26" fmla="*/ 540 w 671"/>
                <a:gd name="T27" fmla="*/ 1434 h 1864"/>
                <a:gd name="T28" fmla="*/ 562 w 671"/>
                <a:gd name="T29" fmla="*/ 1366 h 1864"/>
                <a:gd name="T30" fmla="*/ 562 w 671"/>
                <a:gd name="T31" fmla="*/ 1291 h 1864"/>
                <a:gd name="T32" fmla="*/ 540 w 671"/>
                <a:gd name="T33" fmla="*/ 1223 h 1864"/>
                <a:gd name="T34" fmla="*/ 498 w 671"/>
                <a:gd name="T35" fmla="*/ 1166 h 1864"/>
                <a:gd name="T36" fmla="*/ 441 w 671"/>
                <a:gd name="T37" fmla="*/ 1124 h 1864"/>
                <a:gd name="T38" fmla="*/ 373 w 671"/>
                <a:gd name="T39" fmla="*/ 1102 h 1864"/>
                <a:gd name="T40" fmla="*/ 335 w 671"/>
                <a:gd name="T41" fmla="*/ 0 h 1864"/>
                <a:gd name="T42" fmla="*/ 367 w 671"/>
                <a:gd name="T43" fmla="*/ 10 h 1864"/>
                <a:gd name="T44" fmla="*/ 386 w 671"/>
                <a:gd name="T45" fmla="*/ 37 h 1864"/>
                <a:gd name="T46" fmla="*/ 388 w 671"/>
                <a:gd name="T47" fmla="*/ 997 h 1864"/>
                <a:gd name="T48" fmla="*/ 471 w 671"/>
                <a:gd name="T49" fmla="*/ 1021 h 1864"/>
                <a:gd name="T50" fmla="*/ 544 w 671"/>
                <a:gd name="T51" fmla="*/ 1065 h 1864"/>
                <a:gd name="T52" fmla="*/ 603 w 671"/>
                <a:gd name="T53" fmla="*/ 1126 h 1864"/>
                <a:gd name="T54" fmla="*/ 645 w 671"/>
                <a:gd name="T55" fmla="*/ 1200 h 1864"/>
                <a:gd name="T56" fmla="*/ 668 w 671"/>
                <a:gd name="T57" fmla="*/ 1284 h 1864"/>
                <a:gd name="T58" fmla="*/ 668 w 671"/>
                <a:gd name="T59" fmla="*/ 1374 h 1864"/>
                <a:gd name="T60" fmla="*/ 645 w 671"/>
                <a:gd name="T61" fmla="*/ 1458 h 1864"/>
                <a:gd name="T62" fmla="*/ 603 w 671"/>
                <a:gd name="T63" fmla="*/ 1532 h 1864"/>
                <a:gd name="T64" fmla="*/ 544 w 671"/>
                <a:gd name="T65" fmla="*/ 1592 h 1864"/>
                <a:gd name="T66" fmla="*/ 471 w 671"/>
                <a:gd name="T67" fmla="*/ 1636 h 1864"/>
                <a:gd name="T68" fmla="*/ 388 w 671"/>
                <a:gd name="T69" fmla="*/ 1662 h 1864"/>
                <a:gd name="T70" fmla="*/ 386 w 671"/>
                <a:gd name="T71" fmla="*/ 1828 h 1864"/>
                <a:gd name="T72" fmla="*/ 367 w 671"/>
                <a:gd name="T73" fmla="*/ 1853 h 1864"/>
                <a:gd name="T74" fmla="*/ 335 w 671"/>
                <a:gd name="T75" fmla="*/ 1864 h 1864"/>
                <a:gd name="T76" fmla="*/ 304 w 671"/>
                <a:gd name="T77" fmla="*/ 1853 h 1864"/>
                <a:gd name="T78" fmla="*/ 285 w 671"/>
                <a:gd name="T79" fmla="*/ 1828 h 1864"/>
                <a:gd name="T80" fmla="*/ 282 w 671"/>
                <a:gd name="T81" fmla="*/ 1662 h 1864"/>
                <a:gd name="T82" fmla="*/ 199 w 671"/>
                <a:gd name="T83" fmla="*/ 1636 h 1864"/>
                <a:gd name="T84" fmla="*/ 127 w 671"/>
                <a:gd name="T85" fmla="*/ 1592 h 1864"/>
                <a:gd name="T86" fmla="*/ 68 w 671"/>
                <a:gd name="T87" fmla="*/ 1532 h 1864"/>
                <a:gd name="T88" fmla="*/ 25 w 671"/>
                <a:gd name="T89" fmla="*/ 1458 h 1864"/>
                <a:gd name="T90" fmla="*/ 3 w 671"/>
                <a:gd name="T91" fmla="*/ 1374 h 1864"/>
                <a:gd name="T92" fmla="*/ 3 w 671"/>
                <a:gd name="T93" fmla="*/ 1284 h 1864"/>
                <a:gd name="T94" fmla="*/ 25 w 671"/>
                <a:gd name="T95" fmla="*/ 1200 h 1864"/>
                <a:gd name="T96" fmla="*/ 68 w 671"/>
                <a:gd name="T97" fmla="*/ 1126 h 1864"/>
                <a:gd name="T98" fmla="*/ 127 w 671"/>
                <a:gd name="T99" fmla="*/ 1065 h 1864"/>
                <a:gd name="T100" fmla="*/ 199 w 671"/>
                <a:gd name="T101" fmla="*/ 1021 h 1864"/>
                <a:gd name="T102" fmla="*/ 282 w 671"/>
                <a:gd name="T103" fmla="*/ 997 h 1864"/>
                <a:gd name="T104" fmla="*/ 285 w 671"/>
                <a:gd name="T105" fmla="*/ 37 h 1864"/>
                <a:gd name="T106" fmla="*/ 304 w 671"/>
                <a:gd name="T107" fmla="*/ 10 h 1864"/>
                <a:gd name="T108" fmla="*/ 335 w 671"/>
                <a:gd name="T109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1" h="1864">
                  <a:moveTo>
                    <a:pt x="335" y="1099"/>
                  </a:moveTo>
                  <a:lnTo>
                    <a:pt x="299" y="1102"/>
                  </a:lnTo>
                  <a:lnTo>
                    <a:pt x="263" y="1110"/>
                  </a:lnTo>
                  <a:lnTo>
                    <a:pt x="229" y="1124"/>
                  </a:lnTo>
                  <a:lnTo>
                    <a:pt x="200" y="1143"/>
                  </a:lnTo>
                  <a:lnTo>
                    <a:pt x="173" y="1166"/>
                  </a:lnTo>
                  <a:lnTo>
                    <a:pt x="150" y="1192"/>
                  </a:lnTo>
                  <a:lnTo>
                    <a:pt x="132" y="1223"/>
                  </a:lnTo>
                  <a:lnTo>
                    <a:pt x="118" y="1256"/>
                  </a:lnTo>
                  <a:lnTo>
                    <a:pt x="108" y="1291"/>
                  </a:lnTo>
                  <a:lnTo>
                    <a:pt x="105" y="1329"/>
                  </a:lnTo>
                  <a:lnTo>
                    <a:pt x="108" y="1366"/>
                  </a:lnTo>
                  <a:lnTo>
                    <a:pt x="118" y="1401"/>
                  </a:lnTo>
                  <a:lnTo>
                    <a:pt x="132" y="1434"/>
                  </a:lnTo>
                  <a:lnTo>
                    <a:pt x="150" y="1465"/>
                  </a:lnTo>
                  <a:lnTo>
                    <a:pt x="173" y="1491"/>
                  </a:lnTo>
                  <a:lnTo>
                    <a:pt x="200" y="1515"/>
                  </a:lnTo>
                  <a:lnTo>
                    <a:pt x="229" y="1533"/>
                  </a:lnTo>
                  <a:lnTo>
                    <a:pt x="263" y="1547"/>
                  </a:lnTo>
                  <a:lnTo>
                    <a:pt x="299" y="1557"/>
                  </a:lnTo>
                  <a:lnTo>
                    <a:pt x="335" y="1560"/>
                  </a:lnTo>
                  <a:lnTo>
                    <a:pt x="373" y="1557"/>
                  </a:lnTo>
                  <a:lnTo>
                    <a:pt x="407" y="1547"/>
                  </a:lnTo>
                  <a:lnTo>
                    <a:pt x="441" y="1533"/>
                  </a:lnTo>
                  <a:lnTo>
                    <a:pt x="470" y="1515"/>
                  </a:lnTo>
                  <a:lnTo>
                    <a:pt x="498" y="1491"/>
                  </a:lnTo>
                  <a:lnTo>
                    <a:pt x="520" y="1465"/>
                  </a:lnTo>
                  <a:lnTo>
                    <a:pt x="540" y="1434"/>
                  </a:lnTo>
                  <a:lnTo>
                    <a:pt x="553" y="1401"/>
                  </a:lnTo>
                  <a:lnTo>
                    <a:pt x="562" y="1366"/>
                  </a:lnTo>
                  <a:lnTo>
                    <a:pt x="565" y="1329"/>
                  </a:lnTo>
                  <a:lnTo>
                    <a:pt x="562" y="1291"/>
                  </a:lnTo>
                  <a:lnTo>
                    <a:pt x="553" y="1256"/>
                  </a:lnTo>
                  <a:lnTo>
                    <a:pt x="540" y="1223"/>
                  </a:lnTo>
                  <a:lnTo>
                    <a:pt x="520" y="1192"/>
                  </a:lnTo>
                  <a:lnTo>
                    <a:pt x="498" y="1166"/>
                  </a:lnTo>
                  <a:lnTo>
                    <a:pt x="470" y="1143"/>
                  </a:lnTo>
                  <a:lnTo>
                    <a:pt x="441" y="1124"/>
                  </a:lnTo>
                  <a:lnTo>
                    <a:pt x="407" y="1110"/>
                  </a:lnTo>
                  <a:lnTo>
                    <a:pt x="373" y="1102"/>
                  </a:lnTo>
                  <a:lnTo>
                    <a:pt x="335" y="1099"/>
                  </a:lnTo>
                  <a:close/>
                  <a:moveTo>
                    <a:pt x="335" y="0"/>
                  </a:moveTo>
                  <a:lnTo>
                    <a:pt x="352" y="3"/>
                  </a:lnTo>
                  <a:lnTo>
                    <a:pt x="367" y="10"/>
                  </a:lnTo>
                  <a:lnTo>
                    <a:pt x="378" y="21"/>
                  </a:lnTo>
                  <a:lnTo>
                    <a:pt x="386" y="37"/>
                  </a:lnTo>
                  <a:lnTo>
                    <a:pt x="388" y="53"/>
                  </a:lnTo>
                  <a:lnTo>
                    <a:pt x="388" y="997"/>
                  </a:lnTo>
                  <a:lnTo>
                    <a:pt x="431" y="1006"/>
                  </a:lnTo>
                  <a:lnTo>
                    <a:pt x="471" y="1021"/>
                  </a:lnTo>
                  <a:lnTo>
                    <a:pt x="509" y="1041"/>
                  </a:lnTo>
                  <a:lnTo>
                    <a:pt x="544" y="1065"/>
                  </a:lnTo>
                  <a:lnTo>
                    <a:pt x="575" y="1093"/>
                  </a:lnTo>
                  <a:lnTo>
                    <a:pt x="603" y="1126"/>
                  </a:lnTo>
                  <a:lnTo>
                    <a:pt x="626" y="1162"/>
                  </a:lnTo>
                  <a:lnTo>
                    <a:pt x="645" y="1200"/>
                  </a:lnTo>
                  <a:lnTo>
                    <a:pt x="660" y="1240"/>
                  </a:lnTo>
                  <a:lnTo>
                    <a:pt x="668" y="1284"/>
                  </a:lnTo>
                  <a:lnTo>
                    <a:pt x="671" y="1329"/>
                  </a:lnTo>
                  <a:lnTo>
                    <a:pt x="668" y="1374"/>
                  </a:lnTo>
                  <a:lnTo>
                    <a:pt x="660" y="1417"/>
                  </a:lnTo>
                  <a:lnTo>
                    <a:pt x="645" y="1458"/>
                  </a:lnTo>
                  <a:lnTo>
                    <a:pt x="626" y="1496"/>
                  </a:lnTo>
                  <a:lnTo>
                    <a:pt x="603" y="1532"/>
                  </a:lnTo>
                  <a:lnTo>
                    <a:pt x="575" y="1564"/>
                  </a:lnTo>
                  <a:lnTo>
                    <a:pt x="544" y="1592"/>
                  </a:lnTo>
                  <a:lnTo>
                    <a:pt x="509" y="1617"/>
                  </a:lnTo>
                  <a:lnTo>
                    <a:pt x="471" y="1636"/>
                  </a:lnTo>
                  <a:lnTo>
                    <a:pt x="431" y="1651"/>
                  </a:lnTo>
                  <a:lnTo>
                    <a:pt x="388" y="1662"/>
                  </a:lnTo>
                  <a:lnTo>
                    <a:pt x="388" y="1811"/>
                  </a:lnTo>
                  <a:lnTo>
                    <a:pt x="386" y="1828"/>
                  </a:lnTo>
                  <a:lnTo>
                    <a:pt x="378" y="1842"/>
                  </a:lnTo>
                  <a:lnTo>
                    <a:pt x="367" y="1853"/>
                  </a:lnTo>
                  <a:lnTo>
                    <a:pt x="352" y="1862"/>
                  </a:lnTo>
                  <a:lnTo>
                    <a:pt x="335" y="1864"/>
                  </a:lnTo>
                  <a:lnTo>
                    <a:pt x="319" y="1862"/>
                  </a:lnTo>
                  <a:lnTo>
                    <a:pt x="304" y="1853"/>
                  </a:lnTo>
                  <a:lnTo>
                    <a:pt x="292" y="1842"/>
                  </a:lnTo>
                  <a:lnTo>
                    <a:pt x="285" y="1828"/>
                  </a:lnTo>
                  <a:lnTo>
                    <a:pt x="282" y="1811"/>
                  </a:lnTo>
                  <a:lnTo>
                    <a:pt x="282" y="1662"/>
                  </a:lnTo>
                  <a:lnTo>
                    <a:pt x="240" y="1651"/>
                  </a:lnTo>
                  <a:lnTo>
                    <a:pt x="199" y="1636"/>
                  </a:lnTo>
                  <a:lnTo>
                    <a:pt x="161" y="1617"/>
                  </a:lnTo>
                  <a:lnTo>
                    <a:pt x="127" y="1592"/>
                  </a:lnTo>
                  <a:lnTo>
                    <a:pt x="95" y="1564"/>
                  </a:lnTo>
                  <a:lnTo>
                    <a:pt x="68" y="1532"/>
                  </a:lnTo>
                  <a:lnTo>
                    <a:pt x="44" y="1496"/>
                  </a:lnTo>
                  <a:lnTo>
                    <a:pt x="25" y="1458"/>
                  </a:lnTo>
                  <a:lnTo>
                    <a:pt x="12" y="1417"/>
                  </a:lnTo>
                  <a:lnTo>
                    <a:pt x="3" y="1374"/>
                  </a:lnTo>
                  <a:lnTo>
                    <a:pt x="0" y="1329"/>
                  </a:lnTo>
                  <a:lnTo>
                    <a:pt x="3" y="1284"/>
                  </a:lnTo>
                  <a:lnTo>
                    <a:pt x="12" y="1240"/>
                  </a:lnTo>
                  <a:lnTo>
                    <a:pt x="25" y="1200"/>
                  </a:lnTo>
                  <a:lnTo>
                    <a:pt x="44" y="1162"/>
                  </a:lnTo>
                  <a:lnTo>
                    <a:pt x="68" y="1126"/>
                  </a:lnTo>
                  <a:lnTo>
                    <a:pt x="95" y="1093"/>
                  </a:lnTo>
                  <a:lnTo>
                    <a:pt x="127" y="1065"/>
                  </a:lnTo>
                  <a:lnTo>
                    <a:pt x="161" y="1041"/>
                  </a:lnTo>
                  <a:lnTo>
                    <a:pt x="199" y="1021"/>
                  </a:lnTo>
                  <a:lnTo>
                    <a:pt x="240" y="1006"/>
                  </a:lnTo>
                  <a:lnTo>
                    <a:pt x="282" y="997"/>
                  </a:lnTo>
                  <a:lnTo>
                    <a:pt x="282" y="53"/>
                  </a:lnTo>
                  <a:lnTo>
                    <a:pt x="285" y="37"/>
                  </a:lnTo>
                  <a:lnTo>
                    <a:pt x="292" y="21"/>
                  </a:lnTo>
                  <a:lnTo>
                    <a:pt x="304" y="10"/>
                  </a:lnTo>
                  <a:lnTo>
                    <a:pt x="319" y="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88"/>
            <p:cNvSpPr>
              <a:spLocks noEditPoints="1"/>
            </p:cNvSpPr>
            <p:nvPr/>
          </p:nvSpPr>
          <p:spPr bwMode="auto">
            <a:xfrm>
              <a:off x="2738438" y="2714625"/>
              <a:ext cx="117475" cy="328613"/>
            </a:xfrm>
            <a:custGeom>
              <a:avLst/>
              <a:gdLst>
                <a:gd name="T0" fmla="*/ 298 w 672"/>
                <a:gd name="T1" fmla="*/ 308 h 1864"/>
                <a:gd name="T2" fmla="*/ 230 w 672"/>
                <a:gd name="T3" fmla="*/ 330 h 1864"/>
                <a:gd name="T4" fmla="*/ 173 w 672"/>
                <a:gd name="T5" fmla="*/ 372 h 1864"/>
                <a:gd name="T6" fmla="*/ 132 w 672"/>
                <a:gd name="T7" fmla="*/ 429 h 1864"/>
                <a:gd name="T8" fmla="*/ 109 w 672"/>
                <a:gd name="T9" fmla="*/ 498 h 1864"/>
                <a:gd name="T10" fmla="*/ 109 w 672"/>
                <a:gd name="T11" fmla="*/ 572 h 1864"/>
                <a:gd name="T12" fmla="*/ 132 w 672"/>
                <a:gd name="T13" fmla="*/ 641 h 1864"/>
                <a:gd name="T14" fmla="*/ 173 w 672"/>
                <a:gd name="T15" fmla="*/ 698 h 1864"/>
                <a:gd name="T16" fmla="*/ 230 w 672"/>
                <a:gd name="T17" fmla="*/ 740 h 1864"/>
                <a:gd name="T18" fmla="*/ 298 w 672"/>
                <a:gd name="T19" fmla="*/ 762 h 1864"/>
                <a:gd name="T20" fmla="*/ 374 w 672"/>
                <a:gd name="T21" fmla="*/ 762 h 1864"/>
                <a:gd name="T22" fmla="*/ 442 w 672"/>
                <a:gd name="T23" fmla="*/ 740 h 1864"/>
                <a:gd name="T24" fmla="*/ 499 w 672"/>
                <a:gd name="T25" fmla="*/ 698 h 1864"/>
                <a:gd name="T26" fmla="*/ 540 w 672"/>
                <a:gd name="T27" fmla="*/ 641 h 1864"/>
                <a:gd name="T28" fmla="*/ 563 w 672"/>
                <a:gd name="T29" fmla="*/ 572 h 1864"/>
                <a:gd name="T30" fmla="*/ 563 w 672"/>
                <a:gd name="T31" fmla="*/ 498 h 1864"/>
                <a:gd name="T32" fmla="*/ 540 w 672"/>
                <a:gd name="T33" fmla="*/ 429 h 1864"/>
                <a:gd name="T34" fmla="*/ 499 w 672"/>
                <a:gd name="T35" fmla="*/ 372 h 1864"/>
                <a:gd name="T36" fmla="*/ 442 w 672"/>
                <a:gd name="T37" fmla="*/ 330 h 1864"/>
                <a:gd name="T38" fmla="*/ 374 w 672"/>
                <a:gd name="T39" fmla="*/ 308 h 1864"/>
                <a:gd name="T40" fmla="*/ 336 w 672"/>
                <a:gd name="T41" fmla="*/ 0 h 1864"/>
                <a:gd name="T42" fmla="*/ 368 w 672"/>
                <a:gd name="T43" fmla="*/ 10 h 1864"/>
                <a:gd name="T44" fmla="*/ 386 w 672"/>
                <a:gd name="T45" fmla="*/ 37 h 1864"/>
                <a:gd name="T46" fmla="*/ 389 w 672"/>
                <a:gd name="T47" fmla="*/ 203 h 1864"/>
                <a:gd name="T48" fmla="*/ 472 w 672"/>
                <a:gd name="T49" fmla="*/ 227 h 1864"/>
                <a:gd name="T50" fmla="*/ 544 w 672"/>
                <a:gd name="T51" fmla="*/ 271 h 1864"/>
                <a:gd name="T52" fmla="*/ 603 w 672"/>
                <a:gd name="T53" fmla="*/ 333 h 1864"/>
                <a:gd name="T54" fmla="*/ 646 w 672"/>
                <a:gd name="T55" fmla="*/ 406 h 1864"/>
                <a:gd name="T56" fmla="*/ 669 w 672"/>
                <a:gd name="T57" fmla="*/ 491 h 1864"/>
                <a:gd name="T58" fmla="*/ 669 w 672"/>
                <a:gd name="T59" fmla="*/ 580 h 1864"/>
                <a:gd name="T60" fmla="*/ 646 w 672"/>
                <a:gd name="T61" fmla="*/ 664 h 1864"/>
                <a:gd name="T62" fmla="*/ 603 w 672"/>
                <a:gd name="T63" fmla="*/ 738 h 1864"/>
                <a:gd name="T64" fmla="*/ 544 w 672"/>
                <a:gd name="T65" fmla="*/ 799 h 1864"/>
                <a:gd name="T66" fmla="*/ 472 w 672"/>
                <a:gd name="T67" fmla="*/ 843 h 1864"/>
                <a:gd name="T68" fmla="*/ 389 w 672"/>
                <a:gd name="T69" fmla="*/ 867 h 1864"/>
                <a:gd name="T70" fmla="*/ 386 w 672"/>
                <a:gd name="T71" fmla="*/ 1828 h 1864"/>
                <a:gd name="T72" fmla="*/ 368 w 672"/>
                <a:gd name="T73" fmla="*/ 1853 h 1864"/>
                <a:gd name="T74" fmla="*/ 336 w 672"/>
                <a:gd name="T75" fmla="*/ 1864 h 1864"/>
                <a:gd name="T76" fmla="*/ 304 w 672"/>
                <a:gd name="T77" fmla="*/ 1853 h 1864"/>
                <a:gd name="T78" fmla="*/ 286 w 672"/>
                <a:gd name="T79" fmla="*/ 1828 h 1864"/>
                <a:gd name="T80" fmla="*/ 283 w 672"/>
                <a:gd name="T81" fmla="*/ 867 h 1864"/>
                <a:gd name="T82" fmla="*/ 200 w 672"/>
                <a:gd name="T83" fmla="*/ 843 h 1864"/>
                <a:gd name="T84" fmla="*/ 127 w 672"/>
                <a:gd name="T85" fmla="*/ 799 h 1864"/>
                <a:gd name="T86" fmla="*/ 68 w 672"/>
                <a:gd name="T87" fmla="*/ 738 h 1864"/>
                <a:gd name="T88" fmla="*/ 26 w 672"/>
                <a:gd name="T89" fmla="*/ 664 h 1864"/>
                <a:gd name="T90" fmla="*/ 3 w 672"/>
                <a:gd name="T91" fmla="*/ 580 h 1864"/>
                <a:gd name="T92" fmla="*/ 3 w 672"/>
                <a:gd name="T93" fmla="*/ 491 h 1864"/>
                <a:gd name="T94" fmla="*/ 26 w 672"/>
                <a:gd name="T95" fmla="*/ 406 h 1864"/>
                <a:gd name="T96" fmla="*/ 68 w 672"/>
                <a:gd name="T97" fmla="*/ 333 h 1864"/>
                <a:gd name="T98" fmla="*/ 127 w 672"/>
                <a:gd name="T99" fmla="*/ 271 h 1864"/>
                <a:gd name="T100" fmla="*/ 200 w 672"/>
                <a:gd name="T101" fmla="*/ 227 h 1864"/>
                <a:gd name="T102" fmla="*/ 283 w 672"/>
                <a:gd name="T103" fmla="*/ 203 h 1864"/>
                <a:gd name="T104" fmla="*/ 286 w 672"/>
                <a:gd name="T105" fmla="*/ 37 h 1864"/>
                <a:gd name="T106" fmla="*/ 304 w 672"/>
                <a:gd name="T107" fmla="*/ 10 h 1864"/>
                <a:gd name="T108" fmla="*/ 336 w 672"/>
                <a:gd name="T109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2" h="1864">
                  <a:moveTo>
                    <a:pt x="336" y="305"/>
                  </a:moveTo>
                  <a:lnTo>
                    <a:pt x="298" y="308"/>
                  </a:lnTo>
                  <a:lnTo>
                    <a:pt x="264" y="316"/>
                  </a:lnTo>
                  <a:lnTo>
                    <a:pt x="230" y="330"/>
                  </a:lnTo>
                  <a:lnTo>
                    <a:pt x="201" y="349"/>
                  </a:lnTo>
                  <a:lnTo>
                    <a:pt x="173" y="372"/>
                  </a:lnTo>
                  <a:lnTo>
                    <a:pt x="151" y="399"/>
                  </a:lnTo>
                  <a:lnTo>
                    <a:pt x="132" y="429"/>
                  </a:lnTo>
                  <a:lnTo>
                    <a:pt x="118" y="462"/>
                  </a:lnTo>
                  <a:lnTo>
                    <a:pt x="109" y="498"/>
                  </a:lnTo>
                  <a:lnTo>
                    <a:pt x="106" y="536"/>
                  </a:lnTo>
                  <a:lnTo>
                    <a:pt x="109" y="572"/>
                  </a:lnTo>
                  <a:lnTo>
                    <a:pt x="118" y="608"/>
                  </a:lnTo>
                  <a:lnTo>
                    <a:pt x="132" y="641"/>
                  </a:lnTo>
                  <a:lnTo>
                    <a:pt x="151" y="671"/>
                  </a:lnTo>
                  <a:lnTo>
                    <a:pt x="173" y="698"/>
                  </a:lnTo>
                  <a:lnTo>
                    <a:pt x="201" y="721"/>
                  </a:lnTo>
                  <a:lnTo>
                    <a:pt x="230" y="740"/>
                  </a:lnTo>
                  <a:lnTo>
                    <a:pt x="264" y="754"/>
                  </a:lnTo>
                  <a:lnTo>
                    <a:pt x="298" y="762"/>
                  </a:lnTo>
                  <a:lnTo>
                    <a:pt x="336" y="765"/>
                  </a:lnTo>
                  <a:lnTo>
                    <a:pt x="374" y="762"/>
                  </a:lnTo>
                  <a:lnTo>
                    <a:pt x="408" y="754"/>
                  </a:lnTo>
                  <a:lnTo>
                    <a:pt x="442" y="740"/>
                  </a:lnTo>
                  <a:lnTo>
                    <a:pt x="471" y="721"/>
                  </a:lnTo>
                  <a:lnTo>
                    <a:pt x="499" y="698"/>
                  </a:lnTo>
                  <a:lnTo>
                    <a:pt x="521" y="671"/>
                  </a:lnTo>
                  <a:lnTo>
                    <a:pt x="540" y="641"/>
                  </a:lnTo>
                  <a:lnTo>
                    <a:pt x="554" y="608"/>
                  </a:lnTo>
                  <a:lnTo>
                    <a:pt x="563" y="572"/>
                  </a:lnTo>
                  <a:lnTo>
                    <a:pt x="566" y="536"/>
                  </a:lnTo>
                  <a:lnTo>
                    <a:pt x="563" y="498"/>
                  </a:lnTo>
                  <a:lnTo>
                    <a:pt x="554" y="462"/>
                  </a:lnTo>
                  <a:lnTo>
                    <a:pt x="540" y="429"/>
                  </a:lnTo>
                  <a:lnTo>
                    <a:pt x="521" y="399"/>
                  </a:lnTo>
                  <a:lnTo>
                    <a:pt x="499" y="372"/>
                  </a:lnTo>
                  <a:lnTo>
                    <a:pt x="471" y="349"/>
                  </a:lnTo>
                  <a:lnTo>
                    <a:pt x="442" y="330"/>
                  </a:lnTo>
                  <a:lnTo>
                    <a:pt x="408" y="316"/>
                  </a:lnTo>
                  <a:lnTo>
                    <a:pt x="374" y="308"/>
                  </a:lnTo>
                  <a:lnTo>
                    <a:pt x="336" y="305"/>
                  </a:lnTo>
                  <a:close/>
                  <a:moveTo>
                    <a:pt x="336" y="0"/>
                  </a:moveTo>
                  <a:lnTo>
                    <a:pt x="352" y="3"/>
                  </a:lnTo>
                  <a:lnTo>
                    <a:pt x="368" y="10"/>
                  </a:lnTo>
                  <a:lnTo>
                    <a:pt x="379" y="21"/>
                  </a:lnTo>
                  <a:lnTo>
                    <a:pt x="386" y="37"/>
                  </a:lnTo>
                  <a:lnTo>
                    <a:pt x="389" y="53"/>
                  </a:lnTo>
                  <a:lnTo>
                    <a:pt x="389" y="203"/>
                  </a:lnTo>
                  <a:lnTo>
                    <a:pt x="432" y="212"/>
                  </a:lnTo>
                  <a:lnTo>
                    <a:pt x="472" y="227"/>
                  </a:lnTo>
                  <a:lnTo>
                    <a:pt x="510" y="247"/>
                  </a:lnTo>
                  <a:lnTo>
                    <a:pt x="544" y="271"/>
                  </a:lnTo>
                  <a:lnTo>
                    <a:pt x="576" y="300"/>
                  </a:lnTo>
                  <a:lnTo>
                    <a:pt x="603" y="333"/>
                  </a:lnTo>
                  <a:lnTo>
                    <a:pt x="627" y="367"/>
                  </a:lnTo>
                  <a:lnTo>
                    <a:pt x="646" y="406"/>
                  </a:lnTo>
                  <a:lnTo>
                    <a:pt x="660" y="447"/>
                  </a:lnTo>
                  <a:lnTo>
                    <a:pt x="669" y="491"/>
                  </a:lnTo>
                  <a:lnTo>
                    <a:pt x="672" y="536"/>
                  </a:lnTo>
                  <a:lnTo>
                    <a:pt x="669" y="580"/>
                  </a:lnTo>
                  <a:lnTo>
                    <a:pt x="660" y="623"/>
                  </a:lnTo>
                  <a:lnTo>
                    <a:pt x="646" y="664"/>
                  </a:lnTo>
                  <a:lnTo>
                    <a:pt x="627" y="703"/>
                  </a:lnTo>
                  <a:lnTo>
                    <a:pt x="603" y="738"/>
                  </a:lnTo>
                  <a:lnTo>
                    <a:pt x="576" y="770"/>
                  </a:lnTo>
                  <a:lnTo>
                    <a:pt x="544" y="799"/>
                  </a:lnTo>
                  <a:lnTo>
                    <a:pt x="510" y="823"/>
                  </a:lnTo>
                  <a:lnTo>
                    <a:pt x="472" y="843"/>
                  </a:lnTo>
                  <a:lnTo>
                    <a:pt x="432" y="858"/>
                  </a:lnTo>
                  <a:lnTo>
                    <a:pt x="389" y="867"/>
                  </a:lnTo>
                  <a:lnTo>
                    <a:pt x="389" y="1811"/>
                  </a:lnTo>
                  <a:lnTo>
                    <a:pt x="386" y="1828"/>
                  </a:lnTo>
                  <a:lnTo>
                    <a:pt x="379" y="1842"/>
                  </a:lnTo>
                  <a:lnTo>
                    <a:pt x="368" y="1853"/>
                  </a:lnTo>
                  <a:lnTo>
                    <a:pt x="352" y="1862"/>
                  </a:lnTo>
                  <a:lnTo>
                    <a:pt x="336" y="1864"/>
                  </a:lnTo>
                  <a:lnTo>
                    <a:pt x="320" y="1862"/>
                  </a:lnTo>
                  <a:lnTo>
                    <a:pt x="304" y="1853"/>
                  </a:lnTo>
                  <a:lnTo>
                    <a:pt x="293" y="1842"/>
                  </a:lnTo>
                  <a:lnTo>
                    <a:pt x="286" y="1828"/>
                  </a:lnTo>
                  <a:lnTo>
                    <a:pt x="283" y="1811"/>
                  </a:lnTo>
                  <a:lnTo>
                    <a:pt x="283" y="867"/>
                  </a:lnTo>
                  <a:lnTo>
                    <a:pt x="240" y="858"/>
                  </a:lnTo>
                  <a:lnTo>
                    <a:pt x="200" y="843"/>
                  </a:lnTo>
                  <a:lnTo>
                    <a:pt x="162" y="823"/>
                  </a:lnTo>
                  <a:lnTo>
                    <a:pt x="127" y="799"/>
                  </a:lnTo>
                  <a:lnTo>
                    <a:pt x="96" y="770"/>
                  </a:lnTo>
                  <a:lnTo>
                    <a:pt x="68" y="738"/>
                  </a:lnTo>
                  <a:lnTo>
                    <a:pt x="45" y="703"/>
                  </a:lnTo>
                  <a:lnTo>
                    <a:pt x="26" y="664"/>
                  </a:lnTo>
                  <a:lnTo>
                    <a:pt x="12" y="623"/>
                  </a:lnTo>
                  <a:lnTo>
                    <a:pt x="3" y="580"/>
                  </a:lnTo>
                  <a:lnTo>
                    <a:pt x="0" y="536"/>
                  </a:lnTo>
                  <a:lnTo>
                    <a:pt x="3" y="491"/>
                  </a:lnTo>
                  <a:lnTo>
                    <a:pt x="12" y="447"/>
                  </a:lnTo>
                  <a:lnTo>
                    <a:pt x="26" y="406"/>
                  </a:lnTo>
                  <a:lnTo>
                    <a:pt x="45" y="367"/>
                  </a:lnTo>
                  <a:lnTo>
                    <a:pt x="68" y="333"/>
                  </a:lnTo>
                  <a:lnTo>
                    <a:pt x="96" y="300"/>
                  </a:lnTo>
                  <a:lnTo>
                    <a:pt x="127" y="271"/>
                  </a:lnTo>
                  <a:lnTo>
                    <a:pt x="162" y="247"/>
                  </a:lnTo>
                  <a:lnTo>
                    <a:pt x="200" y="227"/>
                  </a:lnTo>
                  <a:lnTo>
                    <a:pt x="240" y="212"/>
                  </a:lnTo>
                  <a:lnTo>
                    <a:pt x="283" y="203"/>
                  </a:lnTo>
                  <a:lnTo>
                    <a:pt x="283" y="53"/>
                  </a:lnTo>
                  <a:lnTo>
                    <a:pt x="286" y="37"/>
                  </a:lnTo>
                  <a:lnTo>
                    <a:pt x="293" y="21"/>
                  </a:lnTo>
                  <a:lnTo>
                    <a:pt x="304" y="10"/>
                  </a:lnTo>
                  <a:lnTo>
                    <a:pt x="320" y="3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9"/>
            <p:cNvSpPr>
              <a:spLocks noEditPoints="1"/>
            </p:cNvSpPr>
            <p:nvPr/>
          </p:nvSpPr>
          <p:spPr bwMode="auto">
            <a:xfrm>
              <a:off x="2882901" y="2714625"/>
              <a:ext cx="117475" cy="328613"/>
            </a:xfrm>
            <a:custGeom>
              <a:avLst/>
              <a:gdLst>
                <a:gd name="T0" fmla="*/ 298 w 671"/>
                <a:gd name="T1" fmla="*/ 960 h 1864"/>
                <a:gd name="T2" fmla="*/ 230 w 671"/>
                <a:gd name="T3" fmla="*/ 982 h 1864"/>
                <a:gd name="T4" fmla="*/ 173 w 671"/>
                <a:gd name="T5" fmla="*/ 1024 h 1864"/>
                <a:gd name="T6" fmla="*/ 131 w 671"/>
                <a:gd name="T7" fmla="*/ 1081 h 1864"/>
                <a:gd name="T8" fmla="*/ 109 w 671"/>
                <a:gd name="T9" fmla="*/ 1150 h 1864"/>
                <a:gd name="T10" fmla="*/ 109 w 671"/>
                <a:gd name="T11" fmla="*/ 1224 h 1864"/>
                <a:gd name="T12" fmla="*/ 131 w 671"/>
                <a:gd name="T13" fmla="*/ 1292 h 1864"/>
                <a:gd name="T14" fmla="*/ 173 w 671"/>
                <a:gd name="T15" fmla="*/ 1349 h 1864"/>
                <a:gd name="T16" fmla="*/ 230 w 671"/>
                <a:gd name="T17" fmla="*/ 1391 h 1864"/>
                <a:gd name="T18" fmla="*/ 298 w 671"/>
                <a:gd name="T19" fmla="*/ 1415 h 1864"/>
                <a:gd name="T20" fmla="*/ 372 w 671"/>
                <a:gd name="T21" fmla="*/ 1415 h 1864"/>
                <a:gd name="T22" fmla="*/ 442 w 671"/>
                <a:gd name="T23" fmla="*/ 1391 h 1864"/>
                <a:gd name="T24" fmla="*/ 497 w 671"/>
                <a:gd name="T25" fmla="*/ 1349 h 1864"/>
                <a:gd name="T26" fmla="*/ 539 w 671"/>
                <a:gd name="T27" fmla="*/ 1292 h 1864"/>
                <a:gd name="T28" fmla="*/ 563 w 671"/>
                <a:gd name="T29" fmla="*/ 1224 h 1864"/>
                <a:gd name="T30" fmla="*/ 563 w 671"/>
                <a:gd name="T31" fmla="*/ 1150 h 1864"/>
                <a:gd name="T32" fmla="*/ 539 w 671"/>
                <a:gd name="T33" fmla="*/ 1081 h 1864"/>
                <a:gd name="T34" fmla="*/ 497 w 671"/>
                <a:gd name="T35" fmla="*/ 1024 h 1864"/>
                <a:gd name="T36" fmla="*/ 442 w 671"/>
                <a:gd name="T37" fmla="*/ 982 h 1864"/>
                <a:gd name="T38" fmla="*/ 372 w 671"/>
                <a:gd name="T39" fmla="*/ 960 h 1864"/>
                <a:gd name="T40" fmla="*/ 336 w 671"/>
                <a:gd name="T41" fmla="*/ 0 h 1864"/>
                <a:gd name="T42" fmla="*/ 367 w 671"/>
                <a:gd name="T43" fmla="*/ 10 h 1864"/>
                <a:gd name="T44" fmla="*/ 386 w 671"/>
                <a:gd name="T45" fmla="*/ 37 h 1864"/>
                <a:gd name="T46" fmla="*/ 389 w 671"/>
                <a:gd name="T47" fmla="*/ 855 h 1864"/>
                <a:gd name="T48" fmla="*/ 472 w 671"/>
                <a:gd name="T49" fmla="*/ 879 h 1864"/>
                <a:gd name="T50" fmla="*/ 544 w 671"/>
                <a:gd name="T51" fmla="*/ 923 h 1864"/>
                <a:gd name="T52" fmla="*/ 603 w 671"/>
                <a:gd name="T53" fmla="*/ 984 h 1864"/>
                <a:gd name="T54" fmla="*/ 646 w 671"/>
                <a:gd name="T55" fmla="*/ 1058 h 1864"/>
                <a:gd name="T56" fmla="*/ 668 w 671"/>
                <a:gd name="T57" fmla="*/ 1142 h 1864"/>
                <a:gd name="T58" fmla="*/ 668 w 671"/>
                <a:gd name="T59" fmla="*/ 1232 h 1864"/>
                <a:gd name="T60" fmla="*/ 646 w 671"/>
                <a:gd name="T61" fmla="*/ 1316 h 1864"/>
                <a:gd name="T62" fmla="*/ 603 w 671"/>
                <a:gd name="T63" fmla="*/ 1390 h 1864"/>
                <a:gd name="T64" fmla="*/ 544 w 671"/>
                <a:gd name="T65" fmla="*/ 1450 h 1864"/>
                <a:gd name="T66" fmla="*/ 472 w 671"/>
                <a:gd name="T67" fmla="*/ 1494 h 1864"/>
                <a:gd name="T68" fmla="*/ 389 w 671"/>
                <a:gd name="T69" fmla="*/ 1520 h 1864"/>
                <a:gd name="T70" fmla="*/ 386 w 671"/>
                <a:gd name="T71" fmla="*/ 1828 h 1864"/>
                <a:gd name="T72" fmla="*/ 367 w 671"/>
                <a:gd name="T73" fmla="*/ 1853 h 1864"/>
                <a:gd name="T74" fmla="*/ 336 w 671"/>
                <a:gd name="T75" fmla="*/ 1864 h 1864"/>
                <a:gd name="T76" fmla="*/ 304 w 671"/>
                <a:gd name="T77" fmla="*/ 1853 h 1864"/>
                <a:gd name="T78" fmla="*/ 285 w 671"/>
                <a:gd name="T79" fmla="*/ 1828 h 1864"/>
                <a:gd name="T80" fmla="*/ 283 w 671"/>
                <a:gd name="T81" fmla="*/ 1520 h 1864"/>
                <a:gd name="T82" fmla="*/ 199 w 671"/>
                <a:gd name="T83" fmla="*/ 1494 h 1864"/>
                <a:gd name="T84" fmla="*/ 127 w 671"/>
                <a:gd name="T85" fmla="*/ 1450 h 1864"/>
                <a:gd name="T86" fmla="*/ 68 w 671"/>
                <a:gd name="T87" fmla="*/ 1390 h 1864"/>
                <a:gd name="T88" fmla="*/ 26 w 671"/>
                <a:gd name="T89" fmla="*/ 1316 h 1864"/>
                <a:gd name="T90" fmla="*/ 3 w 671"/>
                <a:gd name="T91" fmla="*/ 1232 h 1864"/>
                <a:gd name="T92" fmla="*/ 3 w 671"/>
                <a:gd name="T93" fmla="*/ 1142 h 1864"/>
                <a:gd name="T94" fmla="*/ 26 w 671"/>
                <a:gd name="T95" fmla="*/ 1058 h 1864"/>
                <a:gd name="T96" fmla="*/ 68 w 671"/>
                <a:gd name="T97" fmla="*/ 984 h 1864"/>
                <a:gd name="T98" fmla="*/ 127 w 671"/>
                <a:gd name="T99" fmla="*/ 923 h 1864"/>
                <a:gd name="T100" fmla="*/ 199 w 671"/>
                <a:gd name="T101" fmla="*/ 879 h 1864"/>
                <a:gd name="T102" fmla="*/ 283 w 671"/>
                <a:gd name="T103" fmla="*/ 855 h 1864"/>
                <a:gd name="T104" fmla="*/ 285 w 671"/>
                <a:gd name="T105" fmla="*/ 37 h 1864"/>
                <a:gd name="T106" fmla="*/ 304 w 671"/>
                <a:gd name="T107" fmla="*/ 10 h 1864"/>
                <a:gd name="T108" fmla="*/ 336 w 671"/>
                <a:gd name="T109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1" h="1864">
                  <a:moveTo>
                    <a:pt x="336" y="957"/>
                  </a:moveTo>
                  <a:lnTo>
                    <a:pt x="298" y="960"/>
                  </a:lnTo>
                  <a:lnTo>
                    <a:pt x="264" y="969"/>
                  </a:lnTo>
                  <a:lnTo>
                    <a:pt x="230" y="982"/>
                  </a:lnTo>
                  <a:lnTo>
                    <a:pt x="200" y="1002"/>
                  </a:lnTo>
                  <a:lnTo>
                    <a:pt x="173" y="1024"/>
                  </a:lnTo>
                  <a:lnTo>
                    <a:pt x="151" y="1052"/>
                  </a:lnTo>
                  <a:lnTo>
                    <a:pt x="131" y="1081"/>
                  </a:lnTo>
                  <a:lnTo>
                    <a:pt x="118" y="1115"/>
                  </a:lnTo>
                  <a:lnTo>
                    <a:pt x="109" y="1150"/>
                  </a:lnTo>
                  <a:lnTo>
                    <a:pt x="106" y="1187"/>
                  </a:lnTo>
                  <a:lnTo>
                    <a:pt x="109" y="1224"/>
                  </a:lnTo>
                  <a:lnTo>
                    <a:pt x="118" y="1260"/>
                  </a:lnTo>
                  <a:lnTo>
                    <a:pt x="131" y="1292"/>
                  </a:lnTo>
                  <a:lnTo>
                    <a:pt x="151" y="1323"/>
                  </a:lnTo>
                  <a:lnTo>
                    <a:pt x="173" y="1349"/>
                  </a:lnTo>
                  <a:lnTo>
                    <a:pt x="200" y="1373"/>
                  </a:lnTo>
                  <a:lnTo>
                    <a:pt x="230" y="1391"/>
                  </a:lnTo>
                  <a:lnTo>
                    <a:pt x="264" y="1406"/>
                  </a:lnTo>
                  <a:lnTo>
                    <a:pt x="298" y="1415"/>
                  </a:lnTo>
                  <a:lnTo>
                    <a:pt x="336" y="1418"/>
                  </a:lnTo>
                  <a:lnTo>
                    <a:pt x="372" y="1415"/>
                  </a:lnTo>
                  <a:lnTo>
                    <a:pt x="408" y="1406"/>
                  </a:lnTo>
                  <a:lnTo>
                    <a:pt x="442" y="1391"/>
                  </a:lnTo>
                  <a:lnTo>
                    <a:pt x="471" y="1373"/>
                  </a:lnTo>
                  <a:lnTo>
                    <a:pt x="497" y="1349"/>
                  </a:lnTo>
                  <a:lnTo>
                    <a:pt x="521" y="1323"/>
                  </a:lnTo>
                  <a:lnTo>
                    <a:pt x="539" y="1292"/>
                  </a:lnTo>
                  <a:lnTo>
                    <a:pt x="553" y="1260"/>
                  </a:lnTo>
                  <a:lnTo>
                    <a:pt x="563" y="1224"/>
                  </a:lnTo>
                  <a:lnTo>
                    <a:pt x="566" y="1187"/>
                  </a:lnTo>
                  <a:lnTo>
                    <a:pt x="563" y="1150"/>
                  </a:lnTo>
                  <a:lnTo>
                    <a:pt x="553" y="1115"/>
                  </a:lnTo>
                  <a:lnTo>
                    <a:pt x="539" y="1081"/>
                  </a:lnTo>
                  <a:lnTo>
                    <a:pt x="521" y="1052"/>
                  </a:lnTo>
                  <a:lnTo>
                    <a:pt x="497" y="1024"/>
                  </a:lnTo>
                  <a:lnTo>
                    <a:pt x="471" y="1002"/>
                  </a:lnTo>
                  <a:lnTo>
                    <a:pt x="442" y="982"/>
                  </a:lnTo>
                  <a:lnTo>
                    <a:pt x="408" y="969"/>
                  </a:lnTo>
                  <a:lnTo>
                    <a:pt x="372" y="960"/>
                  </a:lnTo>
                  <a:lnTo>
                    <a:pt x="336" y="957"/>
                  </a:lnTo>
                  <a:close/>
                  <a:moveTo>
                    <a:pt x="336" y="0"/>
                  </a:moveTo>
                  <a:lnTo>
                    <a:pt x="352" y="3"/>
                  </a:lnTo>
                  <a:lnTo>
                    <a:pt x="367" y="10"/>
                  </a:lnTo>
                  <a:lnTo>
                    <a:pt x="378" y="21"/>
                  </a:lnTo>
                  <a:lnTo>
                    <a:pt x="386" y="37"/>
                  </a:lnTo>
                  <a:lnTo>
                    <a:pt x="389" y="53"/>
                  </a:lnTo>
                  <a:lnTo>
                    <a:pt x="389" y="855"/>
                  </a:lnTo>
                  <a:lnTo>
                    <a:pt x="431" y="864"/>
                  </a:lnTo>
                  <a:lnTo>
                    <a:pt x="472" y="879"/>
                  </a:lnTo>
                  <a:lnTo>
                    <a:pt x="510" y="900"/>
                  </a:lnTo>
                  <a:lnTo>
                    <a:pt x="544" y="923"/>
                  </a:lnTo>
                  <a:lnTo>
                    <a:pt x="576" y="952"/>
                  </a:lnTo>
                  <a:lnTo>
                    <a:pt x="603" y="984"/>
                  </a:lnTo>
                  <a:lnTo>
                    <a:pt x="627" y="1020"/>
                  </a:lnTo>
                  <a:lnTo>
                    <a:pt x="646" y="1058"/>
                  </a:lnTo>
                  <a:lnTo>
                    <a:pt x="659" y="1099"/>
                  </a:lnTo>
                  <a:lnTo>
                    <a:pt x="668" y="1142"/>
                  </a:lnTo>
                  <a:lnTo>
                    <a:pt x="671" y="1187"/>
                  </a:lnTo>
                  <a:lnTo>
                    <a:pt x="668" y="1232"/>
                  </a:lnTo>
                  <a:lnTo>
                    <a:pt x="659" y="1275"/>
                  </a:lnTo>
                  <a:lnTo>
                    <a:pt x="646" y="1316"/>
                  </a:lnTo>
                  <a:lnTo>
                    <a:pt x="627" y="1355"/>
                  </a:lnTo>
                  <a:lnTo>
                    <a:pt x="603" y="1390"/>
                  </a:lnTo>
                  <a:lnTo>
                    <a:pt x="576" y="1422"/>
                  </a:lnTo>
                  <a:lnTo>
                    <a:pt x="544" y="1450"/>
                  </a:lnTo>
                  <a:lnTo>
                    <a:pt x="510" y="1475"/>
                  </a:lnTo>
                  <a:lnTo>
                    <a:pt x="472" y="1494"/>
                  </a:lnTo>
                  <a:lnTo>
                    <a:pt x="431" y="1510"/>
                  </a:lnTo>
                  <a:lnTo>
                    <a:pt x="389" y="1520"/>
                  </a:lnTo>
                  <a:lnTo>
                    <a:pt x="389" y="1811"/>
                  </a:lnTo>
                  <a:lnTo>
                    <a:pt x="386" y="1828"/>
                  </a:lnTo>
                  <a:lnTo>
                    <a:pt x="378" y="1842"/>
                  </a:lnTo>
                  <a:lnTo>
                    <a:pt x="367" y="1853"/>
                  </a:lnTo>
                  <a:lnTo>
                    <a:pt x="352" y="1862"/>
                  </a:lnTo>
                  <a:lnTo>
                    <a:pt x="336" y="1864"/>
                  </a:lnTo>
                  <a:lnTo>
                    <a:pt x="318" y="1862"/>
                  </a:lnTo>
                  <a:lnTo>
                    <a:pt x="304" y="1853"/>
                  </a:lnTo>
                  <a:lnTo>
                    <a:pt x="293" y="1842"/>
                  </a:lnTo>
                  <a:lnTo>
                    <a:pt x="285" y="1828"/>
                  </a:lnTo>
                  <a:lnTo>
                    <a:pt x="283" y="1811"/>
                  </a:lnTo>
                  <a:lnTo>
                    <a:pt x="283" y="1520"/>
                  </a:lnTo>
                  <a:lnTo>
                    <a:pt x="240" y="1510"/>
                  </a:lnTo>
                  <a:lnTo>
                    <a:pt x="199" y="1494"/>
                  </a:lnTo>
                  <a:lnTo>
                    <a:pt x="162" y="1475"/>
                  </a:lnTo>
                  <a:lnTo>
                    <a:pt x="127" y="1450"/>
                  </a:lnTo>
                  <a:lnTo>
                    <a:pt x="96" y="1422"/>
                  </a:lnTo>
                  <a:lnTo>
                    <a:pt x="68" y="1390"/>
                  </a:lnTo>
                  <a:lnTo>
                    <a:pt x="45" y="1355"/>
                  </a:lnTo>
                  <a:lnTo>
                    <a:pt x="26" y="1316"/>
                  </a:lnTo>
                  <a:lnTo>
                    <a:pt x="11" y="1275"/>
                  </a:lnTo>
                  <a:lnTo>
                    <a:pt x="3" y="1232"/>
                  </a:lnTo>
                  <a:lnTo>
                    <a:pt x="0" y="1187"/>
                  </a:lnTo>
                  <a:lnTo>
                    <a:pt x="3" y="1142"/>
                  </a:lnTo>
                  <a:lnTo>
                    <a:pt x="11" y="1099"/>
                  </a:lnTo>
                  <a:lnTo>
                    <a:pt x="26" y="1058"/>
                  </a:lnTo>
                  <a:lnTo>
                    <a:pt x="45" y="1020"/>
                  </a:lnTo>
                  <a:lnTo>
                    <a:pt x="68" y="984"/>
                  </a:lnTo>
                  <a:lnTo>
                    <a:pt x="96" y="952"/>
                  </a:lnTo>
                  <a:lnTo>
                    <a:pt x="127" y="923"/>
                  </a:lnTo>
                  <a:lnTo>
                    <a:pt x="162" y="900"/>
                  </a:lnTo>
                  <a:lnTo>
                    <a:pt x="199" y="879"/>
                  </a:lnTo>
                  <a:lnTo>
                    <a:pt x="240" y="864"/>
                  </a:lnTo>
                  <a:lnTo>
                    <a:pt x="283" y="855"/>
                  </a:lnTo>
                  <a:lnTo>
                    <a:pt x="283" y="53"/>
                  </a:lnTo>
                  <a:lnTo>
                    <a:pt x="285" y="37"/>
                  </a:lnTo>
                  <a:lnTo>
                    <a:pt x="293" y="21"/>
                  </a:lnTo>
                  <a:lnTo>
                    <a:pt x="304" y="10"/>
                  </a:lnTo>
                  <a:lnTo>
                    <a:pt x="318" y="3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1741250" y="2689225"/>
            <a:ext cx="593725" cy="554038"/>
            <a:chOff x="1601788" y="2689225"/>
            <a:chExt cx="5937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5" name="Freeform 194"/>
            <p:cNvSpPr>
              <a:spLocks/>
            </p:cNvSpPr>
            <p:nvPr/>
          </p:nvSpPr>
          <p:spPr bwMode="auto">
            <a:xfrm>
              <a:off x="2136776" y="2847975"/>
              <a:ext cx="19050" cy="98425"/>
            </a:xfrm>
            <a:custGeom>
              <a:avLst/>
              <a:gdLst>
                <a:gd name="T0" fmla="*/ 53 w 106"/>
                <a:gd name="T1" fmla="*/ 0 h 555"/>
                <a:gd name="T2" fmla="*/ 69 w 106"/>
                <a:gd name="T3" fmla="*/ 3 h 555"/>
                <a:gd name="T4" fmla="*/ 83 w 106"/>
                <a:gd name="T5" fmla="*/ 11 h 555"/>
                <a:gd name="T6" fmla="*/ 95 w 106"/>
                <a:gd name="T7" fmla="*/ 22 h 555"/>
                <a:gd name="T8" fmla="*/ 103 w 106"/>
                <a:gd name="T9" fmla="*/ 36 h 555"/>
                <a:gd name="T10" fmla="*/ 106 w 106"/>
                <a:gd name="T11" fmla="*/ 52 h 555"/>
                <a:gd name="T12" fmla="*/ 106 w 106"/>
                <a:gd name="T13" fmla="*/ 502 h 555"/>
                <a:gd name="T14" fmla="*/ 103 w 106"/>
                <a:gd name="T15" fmla="*/ 520 h 555"/>
                <a:gd name="T16" fmla="*/ 95 w 106"/>
                <a:gd name="T17" fmla="*/ 534 h 555"/>
                <a:gd name="T18" fmla="*/ 83 w 106"/>
                <a:gd name="T19" fmla="*/ 545 h 555"/>
                <a:gd name="T20" fmla="*/ 69 w 106"/>
                <a:gd name="T21" fmla="*/ 552 h 555"/>
                <a:gd name="T22" fmla="*/ 53 w 106"/>
                <a:gd name="T23" fmla="*/ 555 h 555"/>
                <a:gd name="T24" fmla="*/ 36 w 106"/>
                <a:gd name="T25" fmla="*/ 552 h 555"/>
                <a:gd name="T26" fmla="*/ 21 w 106"/>
                <a:gd name="T27" fmla="*/ 545 h 555"/>
                <a:gd name="T28" fmla="*/ 10 w 106"/>
                <a:gd name="T29" fmla="*/ 534 h 555"/>
                <a:gd name="T30" fmla="*/ 3 w 106"/>
                <a:gd name="T31" fmla="*/ 520 h 555"/>
                <a:gd name="T32" fmla="*/ 0 w 106"/>
                <a:gd name="T33" fmla="*/ 502 h 555"/>
                <a:gd name="T34" fmla="*/ 0 w 106"/>
                <a:gd name="T35" fmla="*/ 52 h 555"/>
                <a:gd name="T36" fmla="*/ 3 w 106"/>
                <a:gd name="T37" fmla="*/ 36 h 555"/>
                <a:gd name="T38" fmla="*/ 10 w 106"/>
                <a:gd name="T39" fmla="*/ 22 h 555"/>
                <a:gd name="T40" fmla="*/ 21 w 106"/>
                <a:gd name="T41" fmla="*/ 11 h 555"/>
                <a:gd name="T42" fmla="*/ 36 w 106"/>
                <a:gd name="T43" fmla="*/ 3 h 555"/>
                <a:gd name="T44" fmla="*/ 53 w 106"/>
                <a:gd name="T4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555">
                  <a:moveTo>
                    <a:pt x="53" y="0"/>
                  </a:moveTo>
                  <a:lnTo>
                    <a:pt x="69" y="3"/>
                  </a:lnTo>
                  <a:lnTo>
                    <a:pt x="83" y="11"/>
                  </a:lnTo>
                  <a:lnTo>
                    <a:pt x="95" y="22"/>
                  </a:lnTo>
                  <a:lnTo>
                    <a:pt x="103" y="36"/>
                  </a:lnTo>
                  <a:lnTo>
                    <a:pt x="106" y="52"/>
                  </a:lnTo>
                  <a:lnTo>
                    <a:pt x="106" y="502"/>
                  </a:lnTo>
                  <a:lnTo>
                    <a:pt x="103" y="520"/>
                  </a:lnTo>
                  <a:lnTo>
                    <a:pt x="95" y="534"/>
                  </a:lnTo>
                  <a:lnTo>
                    <a:pt x="83" y="545"/>
                  </a:lnTo>
                  <a:lnTo>
                    <a:pt x="69" y="552"/>
                  </a:lnTo>
                  <a:lnTo>
                    <a:pt x="53" y="555"/>
                  </a:lnTo>
                  <a:lnTo>
                    <a:pt x="36" y="552"/>
                  </a:lnTo>
                  <a:lnTo>
                    <a:pt x="21" y="545"/>
                  </a:lnTo>
                  <a:lnTo>
                    <a:pt x="10" y="534"/>
                  </a:lnTo>
                  <a:lnTo>
                    <a:pt x="3" y="520"/>
                  </a:lnTo>
                  <a:lnTo>
                    <a:pt x="0" y="502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95"/>
            <p:cNvSpPr>
              <a:spLocks noEditPoints="1"/>
            </p:cNvSpPr>
            <p:nvPr/>
          </p:nvSpPr>
          <p:spPr bwMode="auto">
            <a:xfrm>
              <a:off x="1601788" y="2689225"/>
              <a:ext cx="593725" cy="554038"/>
            </a:xfrm>
            <a:custGeom>
              <a:avLst/>
              <a:gdLst>
                <a:gd name="T0" fmla="*/ 2833 w 3366"/>
                <a:gd name="T1" fmla="*/ 3014 h 3140"/>
                <a:gd name="T2" fmla="*/ 1520 w 3366"/>
                <a:gd name="T3" fmla="*/ 1536 h 3140"/>
                <a:gd name="T4" fmla="*/ 1660 w 3366"/>
                <a:gd name="T5" fmla="*/ 1606 h 3140"/>
                <a:gd name="T6" fmla="*/ 2530 w 3366"/>
                <a:gd name="T7" fmla="*/ 1630 h 3140"/>
                <a:gd name="T8" fmla="*/ 1230 w 3366"/>
                <a:gd name="T9" fmla="*/ 1630 h 3140"/>
                <a:gd name="T10" fmla="*/ 1349 w 3366"/>
                <a:gd name="T11" fmla="*/ 1410 h 3140"/>
                <a:gd name="T12" fmla="*/ 1393 w 3366"/>
                <a:gd name="T13" fmla="*/ 1367 h 3140"/>
                <a:gd name="T14" fmla="*/ 1630 w 3366"/>
                <a:gd name="T15" fmla="*/ 1230 h 3140"/>
                <a:gd name="T16" fmla="*/ 730 w 3366"/>
                <a:gd name="T17" fmla="*/ 1630 h 3140"/>
                <a:gd name="T18" fmla="*/ 1174 w 3366"/>
                <a:gd name="T19" fmla="*/ 759 h 3140"/>
                <a:gd name="T20" fmla="*/ 2916 w 3366"/>
                <a:gd name="T21" fmla="*/ 105 h 3140"/>
                <a:gd name="T22" fmla="*/ 2916 w 3366"/>
                <a:gd name="T23" fmla="*/ 105 h 3140"/>
                <a:gd name="T24" fmla="*/ 1603 w 3366"/>
                <a:gd name="T25" fmla="*/ 1933 h 3140"/>
                <a:gd name="T26" fmla="*/ 1597 w 3366"/>
                <a:gd name="T27" fmla="*/ 1925 h 3140"/>
                <a:gd name="T28" fmla="*/ 1177 w 3366"/>
                <a:gd name="T29" fmla="*/ 1736 h 3140"/>
                <a:gd name="T30" fmla="*/ 1127 w 3366"/>
                <a:gd name="T31" fmla="*/ 1699 h 3140"/>
                <a:gd name="T32" fmla="*/ 1134 w 3366"/>
                <a:gd name="T33" fmla="*/ 1145 h 3140"/>
                <a:gd name="T34" fmla="*/ 1406 w 3366"/>
                <a:gd name="T35" fmla="*/ 1124 h 3140"/>
                <a:gd name="T36" fmla="*/ 783 w 3366"/>
                <a:gd name="T37" fmla="*/ 1124 h 3140"/>
                <a:gd name="T38" fmla="*/ 833 w 3366"/>
                <a:gd name="T39" fmla="*/ 1161 h 3140"/>
                <a:gd name="T40" fmla="*/ 826 w 3366"/>
                <a:gd name="T41" fmla="*/ 1713 h 3140"/>
                <a:gd name="T42" fmla="*/ 277 w 3366"/>
                <a:gd name="T43" fmla="*/ 1736 h 3140"/>
                <a:gd name="T44" fmla="*/ 227 w 3366"/>
                <a:gd name="T45" fmla="*/ 1699 h 3140"/>
                <a:gd name="T46" fmla="*/ 235 w 3366"/>
                <a:gd name="T47" fmla="*/ 1145 h 3140"/>
                <a:gd name="T48" fmla="*/ 450 w 3366"/>
                <a:gd name="T49" fmla="*/ 1124 h 3140"/>
                <a:gd name="T50" fmla="*/ 471 w 3366"/>
                <a:gd name="T51" fmla="*/ 910 h 3140"/>
                <a:gd name="T52" fmla="*/ 1406 w 3366"/>
                <a:gd name="T53" fmla="*/ 864 h 3140"/>
                <a:gd name="T54" fmla="*/ 1078 w 3366"/>
                <a:gd name="T55" fmla="*/ 842 h 3140"/>
                <a:gd name="T56" fmla="*/ 1071 w 3366"/>
                <a:gd name="T57" fmla="*/ 233 h 3140"/>
                <a:gd name="T58" fmla="*/ 1121 w 3366"/>
                <a:gd name="T59" fmla="*/ 197 h 3140"/>
                <a:gd name="T60" fmla="*/ 1866 w 3366"/>
                <a:gd name="T61" fmla="*/ 218 h 3140"/>
                <a:gd name="T62" fmla="*/ 1874 w 3366"/>
                <a:gd name="T63" fmla="*/ 828 h 3140"/>
                <a:gd name="T64" fmla="*/ 1824 w 3366"/>
                <a:gd name="T65" fmla="*/ 864 h 3140"/>
                <a:gd name="T66" fmla="*/ 2375 w 3366"/>
                <a:gd name="T67" fmla="*/ 902 h 3140"/>
                <a:gd name="T68" fmla="*/ 2410 w 3366"/>
                <a:gd name="T69" fmla="*/ 951 h 3140"/>
                <a:gd name="T70" fmla="*/ 2613 w 3366"/>
                <a:gd name="T71" fmla="*/ 1134 h 3140"/>
                <a:gd name="T72" fmla="*/ 2636 w 3366"/>
                <a:gd name="T73" fmla="*/ 1683 h 3140"/>
                <a:gd name="T74" fmla="*/ 2599 w 3366"/>
                <a:gd name="T75" fmla="*/ 1733 h 3140"/>
                <a:gd name="T76" fmla="*/ 2045 w 3366"/>
                <a:gd name="T77" fmla="*/ 1726 h 3140"/>
                <a:gd name="T78" fmla="*/ 2024 w 3366"/>
                <a:gd name="T79" fmla="*/ 1177 h 3140"/>
                <a:gd name="T80" fmla="*/ 2059 w 3366"/>
                <a:gd name="T81" fmla="*/ 1127 h 3140"/>
                <a:gd name="T82" fmla="*/ 1511 w 3366"/>
                <a:gd name="T83" fmla="*/ 1005 h 3140"/>
                <a:gd name="T84" fmla="*/ 1715 w 3366"/>
                <a:gd name="T85" fmla="*/ 1134 h 3140"/>
                <a:gd name="T86" fmla="*/ 1736 w 3366"/>
                <a:gd name="T87" fmla="*/ 1527 h 3140"/>
                <a:gd name="T88" fmla="*/ 1907 w 3366"/>
                <a:gd name="T89" fmla="*/ 1612 h 3140"/>
                <a:gd name="T90" fmla="*/ 1916 w 3366"/>
                <a:gd name="T91" fmla="*/ 1619 h 3140"/>
                <a:gd name="T92" fmla="*/ 2811 w 3366"/>
                <a:gd name="T93" fmla="*/ 105 h 3140"/>
                <a:gd name="T94" fmla="*/ 3330 w 3366"/>
                <a:gd name="T95" fmla="*/ 3 h 3140"/>
                <a:gd name="T96" fmla="*/ 3366 w 3366"/>
                <a:gd name="T97" fmla="*/ 53 h 3140"/>
                <a:gd name="T98" fmla="*/ 3345 w 3366"/>
                <a:gd name="T99" fmla="*/ 2344 h 3140"/>
                <a:gd name="T100" fmla="*/ 3109 w 3366"/>
                <a:gd name="T101" fmla="*/ 2812 h 3140"/>
                <a:gd name="T102" fmla="*/ 3118 w 3366"/>
                <a:gd name="T103" fmla="*/ 2873 h 3140"/>
                <a:gd name="T104" fmla="*/ 2847 w 3366"/>
                <a:gd name="T105" fmla="*/ 3139 h 3140"/>
                <a:gd name="T106" fmla="*/ 2796 w 3366"/>
                <a:gd name="T107" fmla="*/ 3125 h 3140"/>
                <a:gd name="T108" fmla="*/ 21 w 3366"/>
                <a:gd name="T109" fmla="*/ 2344 h 3140"/>
                <a:gd name="T110" fmla="*/ 0 w 3366"/>
                <a:gd name="T111" fmla="*/ 53 h 3140"/>
                <a:gd name="T112" fmla="*/ 36 w 3366"/>
                <a:gd name="T113" fmla="*/ 3 h 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6" h="3140">
                  <a:moveTo>
                    <a:pt x="1879" y="1732"/>
                  </a:moveTo>
                  <a:lnTo>
                    <a:pt x="1715" y="1896"/>
                  </a:lnTo>
                  <a:lnTo>
                    <a:pt x="2083" y="2264"/>
                  </a:lnTo>
                  <a:lnTo>
                    <a:pt x="2833" y="3014"/>
                  </a:lnTo>
                  <a:lnTo>
                    <a:pt x="2997" y="2849"/>
                  </a:lnTo>
                  <a:lnTo>
                    <a:pt x="2486" y="2338"/>
                  </a:lnTo>
                  <a:lnTo>
                    <a:pt x="1879" y="1732"/>
                  </a:lnTo>
                  <a:close/>
                  <a:moveTo>
                    <a:pt x="1520" y="1536"/>
                  </a:moveTo>
                  <a:lnTo>
                    <a:pt x="1581" y="1659"/>
                  </a:lnTo>
                  <a:lnTo>
                    <a:pt x="1654" y="1806"/>
                  </a:lnTo>
                  <a:lnTo>
                    <a:pt x="1790" y="1671"/>
                  </a:lnTo>
                  <a:lnTo>
                    <a:pt x="1660" y="1606"/>
                  </a:lnTo>
                  <a:lnTo>
                    <a:pt x="1520" y="1536"/>
                  </a:lnTo>
                  <a:close/>
                  <a:moveTo>
                    <a:pt x="2129" y="1230"/>
                  </a:moveTo>
                  <a:lnTo>
                    <a:pt x="2129" y="1630"/>
                  </a:lnTo>
                  <a:lnTo>
                    <a:pt x="2530" y="1630"/>
                  </a:lnTo>
                  <a:lnTo>
                    <a:pt x="2530" y="1230"/>
                  </a:lnTo>
                  <a:lnTo>
                    <a:pt x="2129" y="1230"/>
                  </a:lnTo>
                  <a:close/>
                  <a:moveTo>
                    <a:pt x="1230" y="1230"/>
                  </a:moveTo>
                  <a:lnTo>
                    <a:pt x="1230" y="1630"/>
                  </a:lnTo>
                  <a:lnTo>
                    <a:pt x="1448" y="1630"/>
                  </a:lnTo>
                  <a:lnTo>
                    <a:pt x="1355" y="1442"/>
                  </a:lnTo>
                  <a:lnTo>
                    <a:pt x="1349" y="1427"/>
                  </a:lnTo>
                  <a:lnTo>
                    <a:pt x="1349" y="1410"/>
                  </a:lnTo>
                  <a:lnTo>
                    <a:pt x="1355" y="1395"/>
                  </a:lnTo>
                  <a:lnTo>
                    <a:pt x="1365" y="1381"/>
                  </a:lnTo>
                  <a:lnTo>
                    <a:pt x="1378" y="1372"/>
                  </a:lnTo>
                  <a:lnTo>
                    <a:pt x="1393" y="1367"/>
                  </a:lnTo>
                  <a:lnTo>
                    <a:pt x="1410" y="1367"/>
                  </a:lnTo>
                  <a:lnTo>
                    <a:pt x="1426" y="1372"/>
                  </a:lnTo>
                  <a:lnTo>
                    <a:pt x="1630" y="1474"/>
                  </a:lnTo>
                  <a:lnTo>
                    <a:pt x="1630" y="1230"/>
                  </a:lnTo>
                  <a:lnTo>
                    <a:pt x="1230" y="1230"/>
                  </a:lnTo>
                  <a:close/>
                  <a:moveTo>
                    <a:pt x="330" y="1230"/>
                  </a:moveTo>
                  <a:lnTo>
                    <a:pt x="330" y="1630"/>
                  </a:lnTo>
                  <a:lnTo>
                    <a:pt x="730" y="1630"/>
                  </a:lnTo>
                  <a:lnTo>
                    <a:pt x="730" y="1230"/>
                  </a:lnTo>
                  <a:lnTo>
                    <a:pt x="330" y="1230"/>
                  </a:lnTo>
                  <a:close/>
                  <a:moveTo>
                    <a:pt x="1174" y="302"/>
                  </a:moveTo>
                  <a:lnTo>
                    <a:pt x="1174" y="759"/>
                  </a:lnTo>
                  <a:lnTo>
                    <a:pt x="1771" y="759"/>
                  </a:lnTo>
                  <a:lnTo>
                    <a:pt x="1771" y="302"/>
                  </a:lnTo>
                  <a:lnTo>
                    <a:pt x="1174" y="302"/>
                  </a:lnTo>
                  <a:close/>
                  <a:moveTo>
                    <a:pt x="2916" y="105"/>
                  </a:moveTo>
                  <a:lnTo>
                    <a:pt x="2916" y="2248"/>
                  </a:lnTo>
                  <a:lnTo>
                    <a:pt x="3261" y="2248"/>
                  </a:lnTo>
                  <a:lnTo>
                    <a:pt x="3261" y="105"/>
                  </a:lnTo>
                  <a:lnTo>
                    <a:pt x="2916" y="105"/>
                  </a:lnTo>
                  <a:close/>
                  <a:moveTo>
                    <a:pt x="105" y="105"/>
                  </a:moveTo>
                  <a:lnTo>
                    <a:pt x="105" y="2248"/>
                  </a:lnTo>
                  <a:lnTo>
                    <a:pt x="1919" y="2248"/>
                  </a:lnTo>
                  <a:lnTo>
                    <a:pt x="1603" y="1933"/>
                  </a:lnTo>
                  <a:lnTo>
                    <a:pt x="1602" y="1932"/>
                  </a:lnTo>
                  <a:lnTo>
                    <a:pt x="1601" y="1931"/>
                  </a:lnTo>
                  <a:lnTo>
                    <a:pt x="1598" y="1926"/>
                  </a:lnTo>
                  <a:lnTo>
                    <a:pt x="1597" y="1925"/>
                  </a:lnTo>
                  <a:lnTo>
                    <a:pt x="1593" y="1919"/>
                  </a:lnTo>
                  <a:lnTo>
                    <a:pt x="1593" y="1919"/>
                  </a:lnTo>
                  <a:lnTo>
                    <a:pt x="1501" y="1736"/>
                  </a:lnTo>
                  <a:lnTo>
                    <a:pt x="1177" y="1736"/>
                  </a:lnTo>
                  <a:lnTo>
                    <a:pt x="1161" y="1733"/>
                  </a:lnTo>
                  <a:lnTo>
                    <a:pt x="1145" y="1726"/>
                  </a:lnTo>
                  <a:lnTo>
                    <a:pt x="1134" y="1713"/>
                  </a:lnTo>
                  <a:lnTo>
                    <a:pt x="1127" y="1699"/>
                  </a:lnTo>
                  <a:lnTo>
                    <a:pt x="1124" y="1683"/>
                  </a:lnTo>
                  <a:lnTo>
                    <a:pt x="1124" y="1177"/>
                  </a:lnTo>
                  <a:lnTo>
                    <a:pt x="1127" y="1161"/>
                  </a:lnTo>
                  <a:lnTo>
                    <a:pt x="1134" y="1145"/>
                  </a:lnTo>
                  <a:lnTo>
                    <a:pt x="1145" y="1134"/>
                  </a:lnTo>
                  <a:lnTo>
                    <a:pt x="1161" y="1127"/>
                  </a:lnTo>
                  <a:lnTo>
                    <a:pt x="1177" y="1124"/>
                  </a:lnTo>
                  <a:lnTo>
                    <a:pt x="1406" y="1124"/>
                  </a:lnTo>
                  <a:lnTo>
                    <a:pt x="1406" y="1005"/>
                  </a:lnTo>
                  <a:lnTo>
                    <a:pt x="555" y="1005"/>
                  </a:lnTo>
                  <a:lnTo>
                    <a:pt x="555" y="1124"/>
                  </a:lnTo>
                  <a:lnTo>
                    <a:pt x="783" y="1124"/>
                  </a:lnTo>
                  <a:lnTo>
                    <a:pt x="800" y="1127"/>
                  </a:lnTo>
                  <a:lnTo>
                    <a:pt x="815" y="1134"/>
                  </a:lnTo>
                  <a:lnTo>
                    <a:pt x="826" y="1145"/>
                  </a:lnTo>
                  <a:lnTo>
                    <a:pt x="833" y="1161"/>
                  </a:lnTo>
                  <a:lnTo>
                    <a:pt x="836" y="1177"/>
                  </a:lnTo>
                  <a:lnTo>
                    <a:pt x="836" y="1683"/>
                  </a:lnTo>
                  <a:lnTo>
                    <a:pt x="833" y="1699"/>
                  </a:lnTo>
                  <a:lnTo>
                    <a:pt x="826" y="1713"/>
                  </a:lnTo>
                  <a:lnTo>
                    <a:pt x="815" y="1726"/>
                  </a:lnTo>
                  <a:lnTo>
                    <a:pt x="800" y="1733"/>
                  </a:lnTo>
                  <a:lnTo>
                    <a:pt x="783" y="1736"/>
                  </a:lnTo>
                  <a:lnTo>
                    <a:pt x="277" y="1736"/>
                  </a:lnTo>
                  <a:lnTo>
                    <a:pt x="261" y="1733"/>
                  </a:lnTo>
                  <a:lnTo>
                    <a:pt x="247" y="1726"/>
                  </a:lnTo>
                  <a:lnTo>
                    <a:pt x="235" y="1713"/>
                  </a:lnTo>
                  <a:lnTo>
                    <a:pt x="227" y="1699"/>
                  </a:lnTo>
                  <a:lnTo>
                    <a:pt x="224" y="1683"/>
                  </a:lnTo>
                  <a:lnTo>
                    <a:pt x="224" y="1177"/>
                  </a:lnTo>
                  <a:lnTo>
                    <a:pt x="227" y="1161"/>
                  </a:lnTo>
                  <a:lnTo>
                    <a:pt x="235" y="1145"/>
                  </a:lnTo>
                  <a:lnTo>
                    <a:pt x="247" y="1134"/>
                  </a:lnTo>
                  <a:lnTo>
                    <a:pt x="261" y="1127"/>
                  </a:lnTo>
                  <a:lnTo>
                    <a:pt x="277" y="1124"/>
                  </a:lnTo>
                  <a:lnTo>
                    <a:pt x="450" y="1124"/>
                  </a:lnTo>
                  <a:lnTo>
                    <a:pt x="450" y="951"/>
                  </a:lnTo>
                  <a:lnTo>
                    <a:pt x="453" y="935"/>
                  </a:lnTo>
                  <a:lnTo>
                    <a:pt x="460" y="921"/>
                  </a:lnTo>
                  <a:lnTo>
                    <a:pt x="471" y="910"/>
                  </a:lnTo>
                  <a:lnTo>
                    <a:pt x="486" y="902"/>
                  </a:lnTo>
                  <a:lnTo>
                    <a:pt x="503" y="899"/>
                  </a:lnTo>
                  <a:lnTo>
                    <a:pt x="1406" y="899"/>
                  </a:lnTo>
                  <a:lnTo>
                    <a:pt x="1406" y="864"/>
                  </a:lnTo>
                  <a:lnTo>
                    <a:pt x="1121" y="864"/>
                  </a:lnTo>
                  <a:lnTo>
                    <a:pt x="1105" y="862"/>
                  </a:lnTo>
                  <a:lnTo>
                    <a:pt x="1089" y="854"/>
                  </a:lnTo>
                  <a:lnTo>
                    <a:pt x="1078" y="842"/>
                  </a:lnTo>
                  <a:lnTo>
                    <a:pt x="1071" y="828"/>
                  </a:lnTo>
                  <a:lnTo>
                    <a:pt x="1068" y="812"/>
                  </a:lnTo>
                  <a:lnTo>
                    <a:pt x="1068" y="249"/>
                  </a:lnTo>
                  <a:lnTo>
                    <a:pt x="1071" y="233"/>
                  </a:lnTo>
                  <a:lnTo>
                    <a:pt x="1078" y="218"/>
                  </a:lnTo>
                  <a:lnTo>
                    <a:pt x="1089" y="207"/>
                  </a:lnTo>
                  <a:lnTo>
                    <a:pt x="1105" y="199"/>
                  </a:lnTo>
                  <a:lnTo>
                    <a:pt x="1121" y="197"/>
                  </a:lnTo>
                  <a:lnTo>
                    <a:pt x="1824" y="197"/>
                  </a:lnTo>
                  <a:lnTo>
                    <a:pt x="1840" y="199"/>
                  </a:lnTo>
                  <a:lnTo>
                    <a:pt x="1854" y="207"/>
                  </a:lnTo>
                  <a:lnTo>
                    <a:pt x="1866" y="218"/>
                  </a:lnTo>
                  <a:lnTo>
                    <a:pt x="1874" y="233"/>
                  </a:lnTo>
                  <a:lnTo>
                    <a:pt x="1876" y="249"/>
                  </a:lnTo>
                  <a:lnTo>
                    <a:pt x="1876" y="812"/>
                  </a:lnTo>
                  <a:lnTo>
                    <a:pt x="1874" y="828"/>
                  </a:lnTo>
                  <a:lnTo>
                    <a:pt x="1866" y="842"/>
                  </a:lnTo>
                  <a:lnTo>
                    <a:pt x="1854" y="854"/>
                  </a:lnTo>
                  <a:lnTo>
                    <a:pt x="1840" y="862"/>
                  </a:lnTo>
                  <a:lnTo>
                    <a:pt x="1824" y="864"/>
                  </a:lnTo>
                  <a:lnTo>
                    <a:pt x="1511" y="864"/>
                  </a:lnTo>
                  <a:lnTo>
                    <a:pt x="1511" y="899"/>
                  </a:lnTo>
                  <a:lnTo>
                    <a:pt x="2357" y="899"/>
                  </a:lnTo>
                  <a:lnTo>
                    <a:pt x="2375" y="902"/>
                  </a:lnTo>
                  <a:lnTo>
                    <a:pt x="2389" y="910"/>
                  </a:lnTo>
                  <a:lnTo>
                    <a:pt x="2400" y="921"/>
                  </a:lnTo>
                  <a:lnTo>
                    <a:pt x="2407" y="935"/>
                  </a:lnTo>
                  <a:lnTo>
                    <a:pt x="2410" y="951"/>
                  </a:lnTo>
                  <a:lnTo>
                    <a:pt x="2410" y="1124"/>
                  </a:lnTo>
                  <a:lnTo>
                    <a:pt x="2583" y="1124"/>
                  </a:lnTo>
                  <a:lnTo>
                    <a:pt x="2599" y="1127"/>
                  </a:lnTo>
                  <a:lnTo>
                    <a:pt x="2613" y="1134"/>
                  </a:lnTo>
                  <a:lnTo>
                    <a:pt x="2625" y="1145"/>
                  </a:lnTo>
                  <a:lnTo>
                    <a:pt x="2633" y="1161"/>
                  </a:lnTo>
                  <a:lnTo>
                    <a:pt x="2636" y="1177"/>
                  </a:lnTo>
                  <a:lnTo>
                    <a:pt x="2636" y="1683"/>
                  </a:lnTo>
                  <a:lnTo>
                    <a:pt x="2633" y="1699"/>
                  </a:lnTo>
                  <a:lnTo>
                    <a:pt x="2625" y="1713"/>
                  </a:lnTo>
                  <a:lnTo>
                    <a:pt x="2613" y="1726"/>
                  </a:lnTo>
                  <a:lnTo>
                    <a:pt x="2599" y="1733"/>
                  </a:lnTo>
                  <a:lnTo>
                    <a:pt x="2583" y="1736"/>
                  </a:lnTo>
                  <a:lnTo>
                    <a:pt x="2077" y="1736"/>
                  </a:lnTo>
                  <a:lnTo>
                    <a:pt x="2059" y="1733"/>
                  </a:lnTo>
                  <a:lnTo>
                    <a:pt x="2045" y="1726"/>
                  </a:lnTo>
                  <a:lnTo>
                    <a:pt x="2034" y="1713"/>
                  </a:lnTo>
                  <a:lnTo>
                    <a:pt x="2027" y="1699"/>
                  </a:lnTo>
                  <a:lnTo>
                    <a:pt x="2024" y="1683"/>
                  </a:lnTo>
                  <a:lnTo>
                    <a:pt x="2024" y="1177"/>
                  </a:lnTo>
                  <a:lnTo>
                    <a:pt x="2027" y="1161"/>
                  </a:lnTo>
                  <a:lnTo>
                    <a:pt x="2034" y="1145"/>
                  </a:lnTo>
                  <a:lnTo>
                    <a:pt x="2045" y="1134"/>
                  </a:lnTo>
                  <a:lnTo>
                    <a:pt x="2059" y="1127"/>
                  </a:lnTo>
                  <a:lnTo>
                    <a:pt x="2077" y="1124"/>
                  </a:lnTo>
                  <a:lnTo>
                    <a:pt x="2305" y="1124"/>
                  </a:lnTo>
                  <a:lnTo>
                    <a:pt x="2305" y="1005"/>
                  </a:lnTo>
                  <a:lnTo>
                    <a:pt x="1511" y="1005"/>
                  </a:lnTo>
                  <a:lnTo>
                    <a:pt x="1511" y="1124"/>
                  </a:lnTo>
                  <a:lnTo>
                    <a:pt x="1683" y="1124"/>
                  </a:lnTo>
                  <a:lnTo>
                    <a:pt x="1699" y="1127"/>
                  </a:lnTo>
                  <a:lnTo>
                    <a:pt x="1715" y="1134"/>
                  </a:lnTo>
                  <a:lnTo>
                    <a:pt x="1726" y="1145"/>
                  </a:lnTo>
                  <a:lnTo>
                    <a:pt x="1733" y="1161"/>
                  </a:lnTo>
                  <a:lnTo>
                    <a:pt x="1736" y="1177"/>
                  </a:lnTo>
                  <a:lnTo>
                    <a:pt x="1736" y="1527"/>
                  </a:lnTo>
                  <a:lnTo>
                    <a:pt x="1902" y="1610"/>
                  </a:lnTo>
                  <a:lnTo>
                    <a:pt x="1902" y="1610"/>
                  </a:lnTo>
                  <a:lnTo>
                    <a:pt x="1906" y="1611"/>
                  </a:lnTo>
                  <a:lnTo>
                    <a:pt x="1907" y="1612"/>
                  </a:lnTo>
                  <a:lnTo>
                    <a:pt x="1909" y="1614"/>
                  </a:lnTo>
                  <a:lnTo>
                    <a:pt x="1911" y="1615"/>
                  </a:lnTo>
                  <a:lnTo>
                    <a:pt x="1914" y="1617"/>
                  </a:lnTo>
                  <a:lnTo>
                    <a:pt x="1916" y="1619"/>
                  </a:lnTo>
                  <a:lnTo>
                    <a:pt x="1917" y="1619"/>
                  </a:lnTo>
                  <a:lnTo>
                    <a:pt x="2545" y="2248"/>
                  </a:lnTo>
                  <a:lnTo>
                    <a:pt x="2811" y="2248"/>
                  </a:lnTo>
                  <a:lnTo>
                    <a:pt x="2811" y="105"/>
                  </a:lnTo>
                  <a:lnTo>
                    <a:pt x="105" y="105"/>
                  </a:lnTo>
                  <a:close/>
                  <a:moveTo>
                    <a:pt x="53" y="0"/>
                  </a:moveTo>
                  <a:lnTo>
                    <a:pt x="3313" y="0"/>
                  </a:lnTo>
                  <a:lnTo>
                    <a:pt x="3330" y="3"/>
                  </a:lnTo>
                  <a:lnTo>
                    <a:pt x="3345" y="10"/>
                  </a:lnTo>
                  <a:lnTo>
                    <a:pt x="3356" y="21"/>
                  </a:lnTo>
                  <a:lnTo>
                    <a:pt x="3363" y="36"/>
                  </a:lnTo>
                  <a:lnTo>
                    <a:pt x="3366" y="53"/>
                  </a:lnTo>
                  <a:lnTo>
                    <a:pt x="3366" y="2301"/>
                  </a:lnTo>
                  <a:lnTo>
                    <a:pt x="3363" y="2317"/>
                  </a:lnTo>
                  <a:lnTo>
                    <a:pt x="3356" y="2332"/>
                  </a:lnTo>
                  <a:lnTo>
                    <a:pt x="3345" y="2344"/>
                  </a:lnTo>
                  <a:lnTo>
                    <a:pt x="3330" y="2351"/>
                  </a:lnTo>
                  <a:lnTo>
                    <a:pt x="3313" y="2354"/>
                  </a:lnTo>
                  <a:lnTo>
                    <a:pt x="2650" y="2354"/>
                  </a:lnTo>
                  <a:lnTo>
                    <a:pt x="3109" y="2812"/>
                  </a:lnTo>
                  <a:lnTo>
                    <a:pt x="3118" y="2826"/>
                  </a:lnTo>
                  <a:lnTo>
                    <a:pt x="3123" y="2841"/>
                  </a:lnTo>
                  <a:lnTo>
                    <a:pt x="3123" y="2858"/>
                  </a:lnTo>
                  <a:lnTo>
                    <a:pt x="3118" y="2873"/>
                  </a:lnTo>
                  <a:lnTo>
                    <a:pt x="3109" y="2886"/>
                  </a:lnTo>
                  <a:lnTo>
                    <a:pt x="2870" y="3125"/>
                  </a:lnTo>
                  <a:lnTo>
                    <a:pt x="2859" y="3134"/>
                  </a:lnTo>
                  <a:lnTo>
                    <a:pt x="2847" y="3139"/>
                  </a:lnTo>
                  <a:lnTo>
                    <a:pt x="2833" y="3140"/>
                  </a:lnTo>
                  <a:lnTo>
                    <a:pt x="2819" y="3139"/>
                  </a:lnTo>
                  <a:lnTo>
                    <a:pt x="2807" y="3134"/>
                  </a:lnTo>
                  <a:lnTo>
                    <a:pt x="2796" y="3125"/>
                  </a:lnTo>
                  <a:lnTo>
                    <a:pt x="2024" y="2354"/>
                  </a:lnTo>
                  <a:lnTo>
                    <a:pt x="53" y="2354"/>
                  </a:lnTo>
                  <a:lnTo>
                    <a:pt x="36" y="2351"/>
                  </a:lnTo>
                  <a:lnTo>
                    <a:pt x="21" y="2344"/>
                  </a:lnTo>
                  <a:lnTo>
                    <a:pt x="10" y="2332"/>
                  </a:lnTo>
                  <a:lnTo>
                    <a:pt x="3" y="2317"/>
                  </a:lnTo>
                  <a:lnTo>
                    <a:pt x="0" y="2301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669932" y="2670175"/>
            <a:ext cx="552451" cy="593726"/>
            <a:chOff x="666750" y="2670175"/>
            <a:chExt cx="552451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" name="Freeform 200"/>
            <p:cNvSpPr>
              <a:spLocks noEditPoints="1"/>
            </p:cNvSpPr>
            <p:nvPr/>
          </p:nvSpPr>
          <p:spPr bwMode="auto">
            <a:xfrm>
              <a:off x="873125" y="2867025"/>
              <a:ext cx="130175" cy="130175"/>
            </a:xfrm>
            <a:custGeom>
              <a:avLst/>
              <a:gdLst>
                <a:gd name="T0" fmla="*/ 329 w 735"/>
                <a:gd name="T1" fmla="*/ 110 h 736"/>
                <a:gd name="T2" fmla="*/ 258 w 735"/>
                <a:gd name="T3" fmla="*/ 131 h 736"/>
                <a:gd name="T4" fmla="*/ 197 w 735"/>
                <a:gd name="T5" fmla="*/ 171 h 736"/>
                <a:gd name="T6" fmla="*/ 149 w 735"/>
                <a:gd name="T7" fmla="*/ 226 h 736"/>
                <a:gd name="T8" fmla="*/ 118 w 735"/>
                <a:gd name="T9" fmla="*/ 293 h 736"/>
                <a:gd name="T10" fmla="*/ 107 w 735"/>
                <a:gd name="T11" fmla="*/ 368 h 736"/>
                <a:gd name="T12" fmla="*/ 118 w 735"/>
                <a:gd name="T13" fmla="*/ 444 h 736"/>
                <a:gd name="T14" fmla="*/ 149 w 735"/>
                <a:gd name="T15" fmla="*/ 510 h 736"/>
                <a:gd name="T16" fmla="*/ 197 w 735"/>
                <a:gd name="T17" fmla="*/ 565 h 736"/>
                <a:gd name="T18" fmla="*/ 258 w 735"/>
                <a:gd name="T19" fmla="*/ 605 h 736"/>
                <a:gd name="T20" fmla="*/ 329 w 735"/>
                <a:gd name="T21" fmla="*/ 626 h 736"/>
                <a:gd name="T22" fmla="*/ 406 w 735"/>
                <a:gd name="T23" fmla="*/ 626 h 736"/>
                <a:gd name="T24" fmla="*/ 477 w 735"/>
                <a:gd name="T25" fmla="*/ 605 h 736"/>
                <a:gd name="T26" fmla="*/ 538 w 735"/>
                <a:gd name="T27" fmla="*/ 565 h 736"/>
                <a:gd name="T28" fmla="*/ 586 w 735"/>
                <a:gd name="T29" fmla="*/ 510 h 736"/>
                <a:gd name="T30" fmla="*/ 617 w 735"/>
                <a:gd name="T31" fmla="*/ 444 h 736"/>
                <a:gd name="T32" fmla="*/ 628 w 735"/>
                <a:gd name="T33" fmla="*/ 368 h 736"/>
                <a:gd name="T34" fmla="*/ 617 w 735"/>
                <a:gd name="T35" fmla="*/ 293 h 736"/>
                <a:gd name="T36" fmla="*/ 586 w 735"/>
                <a:gd name="T37" fmla="*/ 226 h 736"/>
                <a:gd name="T38" fmla="*/ 538 w 735"/>
                <a:gd name="T39" fmla="*/ 171 h 736"/>
                <a:gd name="T40" fmla="*/ 477 w 735"/>
                <a:gd name="T41" fmla="*/ 131 h 736"/>
                <a:gd name="T42" fmla="*/ 406 w 735"/>
                <a:gd name="T43" fmla="*/ 110 h 736"/>
                <a:gd name="T44" fmla="*/ 367 w 735"/>
                <a:gd name="T45" fmla="*/ 0 h 736"/>
                <a:gd name="T46" fmla="*/ 458 w 735"/>
                <a:gd name="T47" fmla="*/ 11 h 736"/>
                <a:gd name="T48" fmla="*/ 540 w 735"/>
                <a:gd name="T49" fmla="*/ 43 h 736"/>
                <a:gd name="T50" fmla="*/ 612 w 735"/>
                <a:gd name="T51" fmla="*/ 93 h 736"/>
                <a:gd name="T52" fmla="*/ 670 w 735"/>
                <a:gd name="T53" fmla="*/ 158 h 736"/>
                <a:gd name="T54" fmla="*/ 711 w 735"/>
                <a:gd name="T55" fmla="*/ 235 h 736"/>
                <a:gd name="T56" fmla="*/ 732 w 735"/>
                <a:gd name="T57" fmla="*/ 322 h 736"/>
                <a:gd name="T58" fmla="*/ 732 w 735"/>
                <a:gd name="T59" fmla="*/ 414 h 736"/>
                <a:gd name="T60" fmla="*/ 711 w 735"/>
                <a:gd name="T61" fmla="*/ 501 h 736"/>
                <a:gd name="T62" fmla="*/ 670 w 735"/>
                <a:gd name="T63" fmla="*/ 578 h 736"/>
                <a:gd name="T64" fmla="*/ 612 w 735"/>
                <a:gd name="T65" fmla="*/ 642 h 736"/>
                <a:gd name="T66" fmla="*/ 540 w 735"/>
                <a:gd name="T67" fmla="*/ 692 h 736"/>
                <a:gd name="T68" fmla="*/ 458 w 735"/>
                <a:gd name="T69" fmla="*/ 725 h 736"/>
                <a:gd name="T70" fmla="*/ 367 w 735"/>
                <a:gd name="T71" fmla="*/ 736 h 736"/>
                <a:gd name="T72" fmla="*/ 277 w 735"/>
                <a:gd name="T73" fmla="*/ 725 h 736"/>
                <a:gd name="T74" fmla="*/ 195 w 735"/>
                <a:gd name="T75" fmla="*/ 692 h 736"/>
                <a:gd name="T76" fmla="*/ 123 w 735"/>
                <a:gd name="T77" fmla="*/ 642 h 736"/>
                <a:gd name="T78" fmla="*/ 65 w 735"/>
                <a:gd name="T79" fmla="*/ 578 h 736"/>
                <a:gd name="T80" fmla="*/ 24 w 735"/>
                <a:gd name="T81" fmla="*/ 501 h 736"/>
                <a:gd name="T82" fmla="*/ 2 w 735"/>
                <a:gd name="T83" fmla="*/ 414 h 736"/>
                <a:gd name="T84" fmla="*/ 2 w 735"/>
                <a:gd name="T85" fmla="*/ 322 h 736"/>
                <a:gd name="T86" fmla="*/ 24 w 735"/>
                <a:gd name="T87" fmla="*/ 235 h 736"/>
                <a:gd name="T88" fmla="*/ 65 w 735"/>
                <a:gd name="T89" fmla="*/ 158 h 736"/>
                <a:gd name="T90" fmla="*/ 123 w 735"/>
                <a:gd name="T91" fmla="*/ 93 h 736"/>
                <a:gd name="T92" fmla="*/ 195 w 735"/>
                <a:gd name="T93" fmla="*/ 43 h 736"/>
                <a:gd name="T94" fmla="*/ 277 w 735"/>
                <a:gd name="T95" fmla="*/ 11 h 736"/>
                <a:gd name="T96" fmla="*/ 367 w 735"/>
                <a:gd name="T97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5" h="736">
                  <a:moveTo>
                    <a:pt x="367" y="107"/>
                  </a:moveTo>
                  <a:lnTo>
                    <a:pt x="329" y="110"/>
                  </a:lnTo>
                  <a:lnTo>
                    <a:pt x="292" y="118"/>
                  </a:lnTo>
                  <a:lnTo>
                    <a:pt x="258" y="131"/>
                  </a:lnTo>
                  <a:lnTo>
                    <a:pt x="225" y="149"/>
                  </a:lnTo>
                  <a:lnTo>
                    <a:pt x="197" y="171"/>
                  </a:lnTo>
                  <a:lnTo>
                    <a:pt x="171" y="197"/>
                  </a:lnTo>
                  <a:lnTo>
                    <a:pt x="149" y="226"/>
                  </a:lnTo>
                  <a:lnTo>
                    <a:pt x="131" y="258"/>
                  </a:lnTo>
                  <a:lnTo>
                    <a:pt x="118" y="293"/>
                  </a:lnTo>
                  <a:lnTo>
                    <a:pt x="109" y="329"/>
                  </a:lnTo>
                  <a:lnTo>
                    <a:pt x="107" y="368"/>
                  </a:lnTo>
                  <a:lnTo>
                    <a:pt x="109" y="407"/>
                  </a:lnTo>
                  <a:lnTo>
                    <a:pt x="118" y="444"/>
                  </a:lnTo>
                  <a:lnTo>
                    <a:pt x="131" y="478"/>
                  </a:lnTo>
                  <a:lnTo>
                    <a:pt x="149" y="510"/>
                  </a:lnTo>
                  <a:lnTo>
                    <a:pt x="171" y="539"/>
                  </a:lnTo>
                  <a:lnTo>
                    <a:pt x="197" y="565"/>
                  </a:lnTo>
                  <a:lnTo>
                    <a:pt x="225" y="586"/>
                  </a:lnTo>
                  <a:lnTo>
                    <a:pt x="258" y="605"/>
                  </a:lnTo>
                  <a:lnTo>
                    <a:pt x="292" y="618"/>
                  </a:lnTo>
                  <a:lnTo>
                    <a:pt x="329" y="626"/>
                  </a:lnTo>
                  <a:lnTo>
                    <a:pt x="367" y="629"/>
                  </a:lnTo>
                  <a:lnTo>
                    <a:pt x="406" y="626"/>
                  </a:lnTo>
                  <a:lnTo>
                    <a:pt x="442" y="618"/>
                  </a:lnTo>
                  <a:lnTo>
                    <a:pt x="477" y="605"/>
                  </a:lnTo>
                  <a:lnTo>
                    <a:pt x="510" y="586"/>
                  </a:lnTo>
                  <a:lnTo>
                    <a:pt x="538" y="565"/>
                  </a:lnTo>
                  <a:lnTo>
                    <a:pt x="564" y="539"/>
                  </a:lnTo>
                  <a:lnTo>
                    <a:pt x="586" y="510"/>
                  </a:lnTo>
                  <a:lnTo>
                    <a:pt x="603" y="478"/>
                  </a:lnTo>
                  <a:lnTo>
                    <a:pt x="617" y="444"/>
                  </a:lnTo>
                  <a:lnTo>
                    <a:pt x="625" y="407"/>
                  </a:lnTo>
                  <a:lnTo>
                    <a:pt x="628" y="368"/>
                  </a:lnTo>
                  <a:lnTo>
                    <a:pt x="625" y="329"/>
                  </a:lnTo>
                  <a:lnTo>
                    <a:pt x="617" y="293"/>
                  </a:lnTo>
                  <a:lnTo>
                    <a:pt x="603" y="258"/>
                  </a:lnTo>
                  <a:lnTo>
                    <a:pt x="586" y="226"/>
                  </a:lnTo>
                  <a:lnTo>
                    <a:pt x="564" y="197"/>
                  </a:lnTo>
                  <a:lnTo>
                    <a:pt x="538" y="171"/>
                  </a:lnTo>
                  <a:lnTo>
                    <a:pt x="510" y="149"/>
                  </a:lnTo>
                  <a:lnTo>
                    <a:pt x="477" y="131"/>
                  </a:lnTo>
                  <a:lnTo>
                    <a:pt x="442" y="118"/>
                  </a:lnTo>
                  <a:lnTo>
                    <a:pt x="406" y="110"/>
                  </a:lnTo>
                  <a:lnTo>
                    <a:pt x="367" y="107"/>
                  </a:lnTo>
                  <a:close/>
                  <a:moveTo>
                    <a:pt x="367" y="0"/>
                  </a:moveTo>
                  <a:lnTo>
                    <a:pt x="414" y="3"/>
                  </a:lnTo>
                  <a:lnTo>
                    <a:pt x="458" y="11"/>
                  </a:lnTo>
                  <a:lnTo>
                    <a:pt x="500" y="24"/>
                  </a:lnTo>
                  <a:lnTo>
                    <a:pt x="540" y="43"/>
                  </a:lnTo>
                  <a:lnTo>
                    <a:pt x="577" y="66"/>
                  </a:lnTo>
                  <a:lnTo>
                    <a:pt x="612" y="93"/>
                  </a:lnTo>
                  <a:lnTo>
                    <a:pt x="642" y="123"/>
                  </a:lnTo>
                  <a:lnTo>
                    <a:pt x="670" y="158"/>
                  </a:lnTo>
                  <a:lnTo>
                    <a:pt x="692" y="195"/>
                  </a:lnTo>
                  <a:lnTo>
                    <a:pt x="711" y="235"/>
                  </a:lnTo>
                  <a:lnTo>
                    <a:pt x="724" y="277"/>
                  </a:lnTo>
                  <a:lnTo>
                    <a:pt x="732" y="322"/>
                  </a:lnTo>
                  <a:lnTo>
                    <a:pt x="735" y="368"/>
                  </a:lnTo>
                  <a:lnTo>
                    <a:pt x="732" y="414"/>
                  </a:lnTo>
                  <a:lnTo>
                    <a:pt x="724" y="459"/>
                  </a:lnTo>
                  <a:lnTo>
                    <a:pt x="711" y="501"/>
                  </a:lnTo>
                  <a:lnTo>
                    <a:pt x="692" y="540"/>
                  </a:lnTo>
                  <a:lnTo>
                    <a:pt x="670" y="578"/>
                  </a:lnTo>
                  <a:lnTo>
                    <a:pt x="642" y="612"/>
                  </a:lnTo>
                  <a:lnTo>
                    <a:pt x="612" y="642"/>
                  </a:lnTo>
                  <a:lnTo>
                    <a:pt x="577" y="670"/>
                  </a:lnTo>
                  <a:lnTo>
                    <a:pt x="540" y="692"/>
                  </a:lnTo>
                  <a:lnTo>
                    <a:pt x="500" y="711"/>
                  </a:lnTo>
                  <a:lnTo>
                    <a:pt x="458" y="725"/>
                  </a:lnTo>
                  <a:lnTo>
                    <a:pt x="414" y="733"/>
                  </a:lnTo>
                  <a:lnTo>
                    <a:pt x="367" y="736"/>
                  </a:lnTo>
                  <a:lnTo>
                    <a:pt x="321" y="733"/>
                  </a:lnTo>
                  <a:lnTo>
                    <a:pt x="277" y="725"/>
                  </a:lnTo>
                  <a:lnTo>
                    <a:pt x="234" y="711"/>
                  </a:lnTo>
                  <a:lnTo>
                    <a:pt x="195" y="692"/>
                  </a:lnTo>
                  <a:lnTo>
                    <a:pt x="157" y="670"/>
                  </a:lnTo>
                  <a:lnTo>
                    <a:pt x="123" y="642"/>
                  </a:lnTo>
                  <a:lnTo>
                    <a:pt x="93" y="612"/>
                  </a:lnTo>
                  <a:lnTo>
                    <a:pt x="65" y="578"/>
                  </a:lnTo>
                  <a:lnTo>
                    <a:pt x="43" y="540"/>
                  </a:lnTo>
                  <a:lnTo>
                    <a:pt x="24" y="501"/>
                  </a:lnTo>
                  <a:lnTo>
                    <a:pt x="11" y="459"/>
                  </a:lnTo>
                  <a:lnTo>
                    <a:pt x="2" y="414"/>
                  </a:lnTo>
                  <a:lnTo>
                    <a:pt x="0" y="368"/>
                  </a:lnTo>
                  <a:lnTo>
                    <a:pt x="2" y="322"/>
                  </a:lnTo>
                  <a:lnTo>
                    <a:pt x="11" y="277"/>
                  </a:lnTo>
                  <a:lnTo>
                    <a:pt x="24" y="235"/>
                  </a:lnTo>
                  <a:lnTo>
                    <a:pt x="43" y="195"/>
                  </a:lnTo>
                  <a:lnTo>
                    <a:pt x="65" y="158"/>
                  </a:lnTo>
                  <a:lnTo>
                    <a:pt x="93" y="123"/>
                  </a:lnTo>
                  <a:lnTo>
                    <a:pt x="123" y="93"/>
                  </a:lnTo>
                  <a:lnTo>
                    <a:pt x="157" y="66"/>
                  </a:lnTo>
                  <a:lnTo>
                    <a:pt x="195" y="43"/>
                  </a:lnTo>
                  <a:lnTo>
                    <a:pt x="234" y="24"/>
                  </a:lnTo>
                  <a:lnTo>
                    <a:pt x="277" y="11"/>
                  </a:lnTo>
                  <a:lnTo>
                    <a:pt x="321" y="3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01"/>
            <p:cNvSpPr>
              <a:spLocks noEditPoints="1"/>
            </p:cNvSpPr>
            <p:nvPr/>
          </p:nvSpPr>
          <p:spPr bwMode="auto">
            <a:xfrm>
              <a:off x="889000" y="3128963"/>
              <a:ext cx="98425" cy="134938"/>
            </a:xfrm>
            <a:custGeom>
              <a:avLst/>
              <a:gdLst>
                <a:gd name="T0" fmla="*/ 251 w 564"/>
                <a:gd name="T1" fmla="*/ 110 h 765"/>
                <a:gd name="T2" fmla="*/ 194 w 564"/>
                <a:gd name="T3" fmla="*/ 132 h 765"/>
                <a:gd name="T4" fmla="*/ 148 w 564"/>
                <a:gd name="T5" fmla="*/ 170 h 765"/>
                <a:gd name="T6" fmla="*/ 119 w 564"/>
                <a:gd name="T7" fmla="*/ 221 h 765"/>
                <a:gd name="T8" fmla="*/ 107 w 564"/>
                <a:gd name="T9" fmla="*/ 283 h 765"/>
                <a:gd name="T10" fmla="*/ 115 w 564"/>
                <a:gd name="T11" fmla="*/ 321 h 765"/>
                <a:gd name="T12" fmla="*/ 134 w 564"/>
                <a:gd name="T13" fmla="*/ 372 h 765"/>
                <a:gd name="T14" fmla="*/ 164 w 564"/>
                <a:gd name="T15" fmla="*/ 430 h 765"/>
                <a:gd name="T16" fmla="*/ 200 w 564"/>
                <a:gd name="T17" fmla="*/ 494 h 765"/>
                <a:gd name="T18" fmla="*/ 240 w 564"/>
                <a:gd name="T19" fmla="*/ 558 h 765"/>
                <a:gd name="T20" fmla="*/ 282 w 564"/>
                <a:gd name="T21" fmla="*/ 620 h 765"/>
                <a:gd name="T22" fmla="*/ 324 w 564"/>
                <a:gd name="T23" fmla="*/ 558 h 765"/>
                <a:gd name="T24" fmla="*/ 364 w 564"/>
                <a:gd name="T25" fmla="*/ 494 h 765"/>
                <a:gd name="T26" fmla="*/ 401 w 564"/>
                <a:gd name="T27" fmla="*/ 430 h 765"/>
                <a:gd name="T28" fmla="*/ 431 w 564"/>
                <a:gd name="T29" fmla="*/ 372 h 765"/>
                <a:gd name="T30" fmla="*/ 450 w 564"/>
                <a:gd name="T31" fmla="*/ 321 h 765"/>
                <a:gd name="T32" fmla="*/ 457 w 564"/>
                <a:gd name="T33" fmla="*/ 283 h 765"/>
                <a:gd name="T34" fmla="*/ 446 w 564"/>
                <a:gd name="T35" fmla="*/ 221 h 765"/>
                <a:gd name="T36" fmla="*/ 417 w 564"/>
                <a:gd name="T37" fmla="*/ 170 h 765"/>
                <a:gd name="T38" fmla="*/ 371 w 564"/>
                <a:gd name="T39" fmla="*/ 132 h 765"/>
                <a:gd name="T40" fmla="*/ 314 w 564"/>
                <a:gd name="T41" fmla="*/ 110 h 765"/>
                <a:gd name="T42" fmla="*/ 282 w 564"/>
                <a:gd name="T43" fmla="*/ 0 h 765"/>
                <a:gd name="T44" fmla="*/ 363 w 564"/>
                <a:gd name="T45" fmla="*/ 12 h 765"/>
                <a:gd name="T46" fmla="*/ 436 w 564"/>
                <a:gd name="T47" fmla="*/ 46 h 765"/>
                <a:gd name="T48" fmla="*/ 495 w 564"/>
                <a:gd name="T49" fmla="*/ 98 h 765"/>
                <a:gd name="T50" fmla="*/ 538 w 564"/>
                <a:gd name="T51" fmla="*/ 164 h 765"/>
                <a:gd name="T52" fmla="*/ 561 w 564"/>
                <a:gd name="T53" fmla="*/ 241 h 765"/>
                <a:gd name="T54" fmla="*/ 562 w 564"/>
                <a:gd name="T55" fmla="*/ 308 h 765"/>
                <a:gd name="T56" fmla="*/ 548 w 564"/>
                <a:gd name="T57" fmla="*/ 366 h 765"/>
                <a:gd name="T58" fmla="*/ 522 w 564"/>
                <a:gd name="T59" fmla="*/ 429 h 765"/>
                <a:gd name="T60" fmla="*/ 488 w 564"/>
                <a:gd name="T61" fmla="*/ 496 h 765"/>
                <a:gd name="T62" fmla="*/ 450 w 564"/>
                <a:gd name="T63" fmla="*/ 561 h 765"/>
                <a:gd name="T64" fmla="*/ 411 w 564"/>
                <a:gd name="T65" fmla="*/ 622 h 765"/>
                <a:gd name="T66" fmla="*/ 375 w 564"/>
                <a:gd name="T67" fmla="*/ 675 h 765"/>
                <a:gd name="T68" fmla="*/ 345 w 564"/>
                <a:gd name="T69" fmla="*/ 717 h 765"/>
                <a:gd name="T70" fmla="*/ 325 w 564"/>
                <a:gd name="T71" fmla="*/ 744 h 765"/>
                <a:gd name="T72" fmla="*/ 298 w 564"/>
                <a:gd name="T73" fmla="*/ 763 h 765"/>
                <a:gd name="T74" fmla="*/ 266 w 564"/>
                <a:gd name="T75" fmla="*/ 763 h 765"/>
                <a:gd name="T76" fmla="*/ 240 w 564"/>
                <a:gd name="T77" fmla="*/ 744 h 765"/>
                <a:gd name="T78" fmla="*/ 220 w 564"/>
                <a:gd name="T79" fmla="*/ 717 h 765"/>
                <a:gd name="T80" fmla="*/ 189 w 564"/>
                <a:gd name="T81" fmla="*/ 675 h 765"/>
                <a:gd name="T82" fmla="*/ 153 w 564"/>
                <a:gd name="T83" fmla="*/ 622 h 765"/>
                <a:gd name="T84" fmla="*/ 115 w 564"/>
                <a:gd name="T85" fmla="*/ 561 h 765"/>
                <a:gd name="T86" fmla="*/ 77 w 564"/>
                <a:gd name="T87" fmla="*/ 496 h 765"/>
                <a:gd name="T88" fmla="*/ 43 w 564"/>
                <a:gd name="T89" fmla="*/ 429 h 765"/>
                <a:gd name="T90" fmla="*/ 17 w 564"/>
                <a:gd name="T91" fmla="*/ 366 h 765"/>
                <a:gd name="T92" fmla="*/ 2 w 564"/>
                <a:gd name="T93" fmla="*/ 308 h 765"/>
                <a:gd name="T94" fmla="*/ 3 w 564"/>
                <a:gd name="T95" fmla="*/ 241 h 765"/>
                <a:gd name="T96" fmla="*/ 26 w 564"/>
                <a:gd name="T97" fmla="*/ 164 h 765"/>
                <a:gd name="T98" fmla="*/ 70 w 564"/>
                <a:gd name="T99" fmla="*/ 98 h 765"/>
                <a:gd name="T100" fmla="*/ 129 w 564"/>
                <a:gd name="T101" fmla="*/ 46 h 765"/>
                <a:gd name="T102" fmla="*/ 201 w 564"/>
                <a:gd name="T103" fmla="*/ 12 h 765"/>
                <a:gd name="T104" fmla="*/ 282 w 564"/>
                <a:gd name="T105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4" h="765">
                  <a:moveTo>
                    <a:pt x="282" y="107"/>
                  </a:moveTo>
                  <a:lnTo>
                    <a:pt x="251" y="110"/>
                  </a:lnTo>
                  <a:lnTo>
                    <a:pt x="222" y="118"/>
                  </a:lnTo>
                  <a:lnTo>
                    <a:pt x="194" y="132"/>
                  </a:lnTo>
                  <a:lnTo>
                    <a:pt x="170" y="149"/>
                  </a:lnTo>
                  <a:lnTo>
                    <a:pt x="148" y="170"/>
                  </a:lnTo>
                  <a:lnTo>
                    <a:pt x="131" y="194"/>
                  </a:lnTo>
                  <a:lnTo>
                    <a:pt x="119" y="221"/>
                  </a:lnTo>
                  <a:lnTo>
                    <a:pt x="111" y="251"/>
                  </a:lnTo>
                  <a:lnTo>
                    <a:pt x="107" y="283"/>
                  </a:lnTo>
                  <a:lnTo>
                    <a:pt x="110" y="300"/>
                  </a:lnTo>
                  <a:lnTo>
                    <a:pt x="115" y="321"/>
                  </a:lnTo>
                  <a:lnTo>
                    <a:pt x="123" y="346"/>
                  </a:lnTo>
                  <a:lnTo>
                    <a:pt x="134" y="372"/>
                  </a:lnTo>
                  <a:lnTo>
                    <a:pt x="148" y="401"/>
                  </a:lnTo>
                  <a:lnTo>
                    <a:pt x="164" y="430"/>
                  </a:lnTo>
                  <a:lnTo>
                    <a:pt x="181" y="462"/>
                  </a:lnTo>
                  <a:lnTo>
                    <a:pt x="200" y="494"/>
                  </a:lnTo>
                  <a:lnTo>
                    <a:pt x="220" y="526"/>
                  </a:lnTo>
                  <a:lnTo>
                    <a:pt x="240" y="558"/>
                  </a:lnTo>
                  <a:lnTo>
                    <a:pt x="261" y="590"/>
                  </a:lnTo>
                  <a:lnTo>
                    <a:pt x="282" y="620"/>
                  </a:lnTo>
                  <a:lnTo>
                    <a:pt x="303" y="590"/>
                  </a:lnTo>
                  <a:lnTo>
                    <a:pt x="324" y="558"/>
                  </a:lnTo>
                  <a:lnTo>
                    <a:pt x="345" y="526"/>
                  </a:lnTo>
                  <a:lnTo>
                    <a:pt x="364" y="494"/>
                  </a:lnTo>
                  <a:lnTo>
                    <a:pt x="384" y="462"/>
                  </a:lnTo>
                  <a:lnTo>
                    <a:pt x="401" y="430"/>
                  </a:lnTo>
                  <a:lnTo>
                    <a:pt x="417" y="401"/>
                  </a:lnTo>
                  <a:lnTo>
                    <a:pt x="431" y="372"/>
                  </a:lnTo>
                  <a:lnTo>
                    <a:pt x="442" y="346"/>
                  </a:lnTo>
                  <a:lnTo>
                    <a:pt x="450" y="321"/>
                  </a:lnTo>
                  <a:lnTo>
                    <a:pt x="455" y="300"/>
                  </a:lnTo>
                  <a:lnTo>
                    <a:pt x="457" y="283"/>
                  </a:lnTo>
                  <a:lnTo>
                    <a:pt x="454" y="251"/>
                  </a:lnTo>
                  <a:lnTo>
                    <a:pt x="446" y="221"/>
                  </a:lnTo>
                  <a:lnTo>
                    <a:pt x="434" y="195"/>
                  </a:lnTo>
                  <a:lnTo>
                    <a:pt x="417" y="170"/>
                  </a:lnTo>
                  <a:lnTo>
                    <a:pt x="395" y="149"/>
                  </a:lnTo>
                  <a:lnTo>
                    <a:pt x="371" y="132"/>
                  </a:lnTo>
                  <a:lnTo>
                    <a:pt x="343" y="118"/>
                  </a:lnTo>
                  <a:lnTo>
                    <a:pt x="314" y="110"/>
                  </a:lnTo>
                  <a:lnTo>
                    <a:pt x="282" y="107"/>
                  </a:lnTo>
                  <a:close/>
                  <a:moveTo>
                    <a:pt x="282" y="0"/>
                  </a:moveTo>
                  <a:lnTo>
                    <a:pt x="324" y="3"/>
                  </a:lnTo>
                  <a:lnTo>
                    <a:pt x="363" y="12"/>
                  </a:lnTo>
                  <a:lnTo>
                    <a:pt x="401" y="27"/>
                  </a:lnTo>
                  <a:lnTo>
                    <a:pt x="436" y="46"/>
                  </a:lnTo>
                  <a:lnTo>
                    <a:pt x="467" y="69"/>
                  </a:lnTo>
                  <a:lnTo>
                    <a:pt x="495" y="98"/>
                  </a:lnTo>
                  <a:lnTo>
                    <a:pt x="520" y="129"/>
                  </a:lnTo>
                  <a:lnTo>
                    <a:pt x="538" y="164"/>
                  </a:lnTo>
                  <a:lnTo>
                    <a:pt x="552" y="201"/>
                  </a:lnTo>
                  <a:lnTo>
                    <a:pt x="561" y="241"/>
                  </a:lnTo>
                  <a:lnTo>
                    <a:pt x="564" y="283"/>
                  </a:lnTo>
                  <a:lnTo>
                    <a:pt x="562" y="308"/>
                  </a:lnTo>
                  <a:lnTo>
                    <a:pt x="557" y="336"/>
                  </a:lnTo>
                  <a:lnTo>
                    <a:pt x="548" y="366"/>
                  </a:lnTo>
                  <a:lnTo>
                    <a:pt x="536" y="397"/>
                  </a:lnTo>
                  <a:lnTo>
                    <a:pt x="522" y="429"/>
                  </a:lnTo>
                  <a:lnTo>
                    <a:pt x="506" y="462"/>
                  </a:lnTo>
                  <a:lnTo>
                    <a:pt x="488" y="496"/>
                  </a:lnTo>
                  <a:lnTo>
                    <a:pt x="470" y="528"/>
                  </a:lnTo>
                  <a:lnTo>
                    <a:pt x="450" y="561"/>
                  </a:lnTo>
                  <a:lnTo>
                    <a:pt x="431" y="592"/>
                  </a:lnTo>
                  <a:lnTo>
                    <a:pt x="411" y="622"/>
                  </a:lnTo>
                  <a:lnTo>
                    <a:pt x="393" y="650"/>
                  </a:lnTo>
                  <a:lnTo>
                    <a:pt x="375" y="675"/>
                  </a:lnTo>
                  <a:lnTo>
                    <a:pt x="359" y="698"/>
                  </a:lnTo>
                  <a:lnTo>
                    <a:pt x="345" y="717"/>
                  </a:lnTo>
                  <a:lnTo>
                    <a:pt x="334" y="732"/>
                  </a:lnTo>
                  <a:lnTo>
                    <a:pt x="325" y="744"/>
                  </a:lnTo>
                  <a:lnTo>
                    <a:pt x="312" y="755"/>
                  </a:lnTo>
                  <a:lnTo>
                    <a:pt x="298" y="763"/>
                  </a:lnTo>
                  <a:lnTo>
                    <a:pt x="282" y="765"/>
                  </a:lnTo>
                  <a:lnTo>
                    <a:pt x="266" y="763"/>
                  </a:lnTo>
                  <a:lnTo>
                    <a:pt x="251" y="755"/>
                  </a:lnTo>
                  <a:lnTo>
                    <a:pt x="240" y="744"/>
                  </a:lnTo>
                  <a:lnTo>
                    <a:pt x="231" y="732"/>
                  </a:lnTo>
                  <a:lnTo>
                    <a:pt x="220" y="717"/>
                  </a:lnTo>
                  <a:lnTo>
                    <a:pt x="205" y="698"/>
                  </a:lnTo>
                  <a:lnTo>
                    <a:pt x="189" y="675"/>
                  </a:lnTo>
                  <a:lnTo>
                    <a:pt x="172" y="650"/>
                  </a:lnTo>
                  <a:lnTo>
                    <a:pt x="153" y="622"/>
                  </a:lnTo>
                  <a:lnTo>
                    <a:pt x="134" y="592"/>
                  </a:lnTo>
                  <a:lnTo>
                    <a:pt x="115" y="561"/>
                  </a:lnTo>
                  <a:lnTo>
                    <a:pt x="95" y="528"/>
                  </a:lnTo>
                  <a:lnTo>
                    <a:pt x="77" y="496"/>
                  </a:lnTo>
                  <a:lnTo>
                    <a:pt x="59" y="462"/>
                  </a:lnTo>
                  <a:lnTo>
                    <a:pt x="43" y="429"/>
                  </a:lnTo>
                  <a:lnTo>
                    <a:pt x="29" y="397"/>
                  </a:lnTo>
                  <a:lnTo>
                    <a:pt x="17" y="366"/>
                  </a:lnTo>
                  <a:lnTo>
                    <a:pt x="8" y="336"/>
                  </a:lnTo>
                  <a:lnTo>
                    <a:pt x="2" y="308"/>
                  </a:lnTo>
                  <a:lnTo>
                    <a:pt x="0" y="283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4"/>
                  </a:lnTo>
                  <a:lnTo>
                    <a:pt x="45" y="129"/>
                  </a:lnTo>
                  <a:lnTo>
                    <a:pt x="70" y="98"/>
                  </a:lnTo>
                  <a:lnTo>
                    <a:pt x="97" y="69"/>
                  </a:lnTo>
                  <a:lnTo>
                    <a:pt x="129" y="46"/>
                  </a:lnTo>
                  <a:lnTo>
                    <a:pt x="164" y="27"/>
                  </a:lnTo>
                  <a:lnTo>
                    <a:pt x="201" y="12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02"/>
            <p:cNvSpPr>
              <a:spLocks noEditPoints="1"/>
            </p:cNvSpPr>
            <p:nvPr/>
          </p:nvSpPr>
          <p:spPr bwMode="auto">
            <a:xfrm>
              <a:off x="706438" y="2670175"/>
              <a:ext cx="463550" cy="447675"/>
            </a:xfrm>
            <a:custGeom>
              <a:avLst/>
              <a:gdLst>
                <a:gd name="T0" fmla="*/ 2080 w 2622"/>
                <a:gd name="T1" fmla="*/ 2430 h 2537"/>
                <a:gd name="T2" fmla="*/ 2080 w 2622"/>
                <a:gd name="T3" fmla="*/ 2118 h 2537"/>
                <a:gd name="T4" fmla="*/ 194 w 2622"/>
                <a:gd name="T5" fmla="*/ 2430 h 2537"/>
                <a:gd name="T6" fmla="*/ 543 w 2622"/>
                <a:gd name="T7" fmla="*/ 2118 h 2537"/>
                <a:gd name="T8" fmla="*/ 650 w 2622"/>
                <a:gd name="T9" fmla="*/ 2430 h 2537"/>
                <a:gd name="T10" fmla="*/ 1973 w 2622"/>
                <a:gd name="T11" fmla="*/ 2051 h 2537"/>
                <a:gd name="T12" fmla="*/ 650 w 2622"/>
                <a:gd name="T13" fmla="*/ 1022 h 2537"/>
                <a:gd name="T14" fmla="*/ 1973 w 2622"/>
                <a:gd name="T15" fmla="*/ 1944 h 2537"/>
                <a:gd name="T16" fmla="*/ 650 w 2622"/>
                <a:gd name="T17" fmla="*/ 1022 h 2537"/>
                <a:gd name="T18" fmla="*/ 707 w 2622"/>
                <a:gd name="T19" fmla="*/ 915 h 2537"/>
                <a:gd name="T20" fmla="*/ 1311 w 2622"/>
                <a:gd name="T21" fmla="*/ 141 h 2537"/>
                <a:gd name="T22" fmla="*/ 1327 w 2622"/>
                <a:gd name="T23" fmla="*/ 2 h 2537"/>
                <a:gd name="T24" fmla="*/ 1354 w 2622"/>
                <a:gd name="T25" fmla="*/ 20 h 2537"/>
                <a:gd name="T26" fmla="*/ 2069 w 2622"/>
                <a:gd name="T27" fmla="*/ 936 h 2537"/>
                <a:gd name="T28" fmla="*/ 2072 w 2622"/>
                <a:gd name="T29" fmla="*/ 941 h 2537"/>
                <a:gd name="T30" fmla="*/ 2075 w 2622"/>
                <a:gd name="T31" fmla="*/ 946 h 2537"/>
                <a:gd name="T32" fmla="*/ 2077 w 2622"/>
                <a:gd name="T33" fmla="*/ 951 h 2537"/>
                <a:gd name="T34" fmla="*/ 2078 w 2622"/>
                <a:gd name="T35" fmla="*/ 956 h 2537"/>
                <a:gd name="T36" fmla="*/ 2079 w 2622"/>
                <a:gd name="T37" fmla="*/ 962 h 2537"/>
                <a:gd name="T38" fmla="*/ 2080 w 2622"/>
                <a:gd name="T39" fmla="*/ 967 h 2537"/>
                <a:gd name="T40" fmla="*/ 2080 w 2622"/>
                <a:gd name="T41" fmla="*/ 1974 h 2537"/>
                <a:gd name="T42" fmla="*/ 2615 w 2622"/>
                <a:gd name="T43" fmla="*/ 2456 h 2537"/>
                <a:gd name="T44" fmla="*/ 2622 w 2622"/>
                <a:gd name="T45" fmla="*/ 2487 h 2537"/>
                <a:gd name="T46" fmla="*/ 2611 w 2622"/>
                <a:gd name="T47" fmla="*/ 2516 h 2537"/>
                <a:gd name="T48" fmla="*/ 2585 w 2622"/>
                <a:gd name="T49" fmla="*/ 2535 h 2537"/>
                <a:gd name="T50" fmla="*/ 53 w 2622"/>
                <a:gd name="T51" fmla="*/ 2537 h 2537"/>
                <a:gd name="T52" fmla="*/ 24 w 2622"/>
                <a:gd name="T53" fmla="*/ 2528 h 2537"/>
                <a:gd name="T54" fmla="*/ 3 w 2622"/>
                <a:gd name="T55" fmla="*/ 2502 h 2537"/>
                <a:gd name="T56" fmla="*/ 1 w 2622"/>
                <a:gd name="T57" fmla="*/ 2470 h 2537"/>
                <a:gd name="T58" fmla="*/ 18 w 2622"/>
                <a:gd name="T59" fmla="*/ 2444 h 2537"/>
                <a:gd name="T60" fmla="*/ 543 w 2622"/>
                <a:gd name="T61" fmla="*/ 968 h 2537"/>
                <a:gd name="T62" fmla="*/ 543 w 2622"/>
                <a:gd name="T63" fmla="*/ 964 h 2537"/>
                <a:gd name="T64" fmla="*/ 544 w 2622"/>
                <a:gd name="T65" fmla="*/ 959 h 2537"/>
                <a:gd name="T66" fmla="*/ 545 w 2622"/>
                <a:gd name="T67" fmla="*/ 954 h 2537"/>
                <a:gd name="T68" fmla="*/ 547 w 2622"/>
                <a:gd name="T69" fmla="*/ 949 h 2537"/>
                <a:gd name="T70" fmla="*/ 549 w 2622"/>
                <a:gd name="T71" fmla="*/ 944 h 2537"/>
                <a:gd name="T72" fmla="*/ 552 w 2622"/>
                <a:gd name="T73" fmla="*/ 939 h 2537"/>
                <a:gd name="T74" fmla="*/ 554 w 2622"/>
                <a:gd name="T75" fmla="*/ 935 h 2537"/>
                <a:gd name="T76" fmla="*/ 1281 w 2622"/>
                <a:gd name="T77" fmla="*/ 9 h 2537"/>
                <a:gd name="T78" fmla="*/ 1311 w 2622"/>
                <a:gd name="T79" fmla="*/ 0 h 2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537">
                  <a:moveTo>
                    <a:pt x="2080" y="2118"/>
                  </a:moveTo>
                  <a:lnTo>
                    <a:pt x="2080" y="2430"/>
                  </a:lnTo>
                  <a:lnTo>
                    <a:pt x="2429" y="2430"/>
                  </a:lnTo>
                  <a:lnTo>
                    <a:pt x="2080" y="2118"/>
                  </a:lnTo>
                  <a:close/>
                  <a:moveTo>
                    <a:pt x="543" y="2118"/>
                  </a:moveTo>
                  <a:lnTo>
                    <a:pt x="194" y="2430"/>
                  </a:lnTo>
                  <a:lnTo>
                    <a:pt x="543" y="2430"/>
                  </a:lnTo>
                  <a:lnTo>
                    <a:pt x="543" y="2118"/>
                  </a:lnTo>
                  <a:close/>
                  <a:moveTo>
                    <a:pt x="650" y="2051"/>
                  </a:moveTo>
                  <a:lnTo>
                    <a:pt x="650" y="2430"/>
                  </a:lnTo>
                  <a:lnTo>
                    <a:pt x="1973" y="2430"/>
                  </a:lnTo>
                  <a:lnTo>
                    <a:pt x="1973" y="2051"/>
                  </a:lnTo>
                  <a:lnTo>
                    <a:pt x="650" y="2051"/>
                  </a:lnTo>
                  <a:close/>
                  <a:moveTo>
                    <a:pt x="650" y="1022"/>
                  </a:moveTo>
                  <a:lnTo>
                    <a:pt x="650" y="1944"/>
                  </a:lnTo>
                  <a:lnTo>
                    <a:pt x="1973" y="1944"/>
                  </a:lnTo>
                  <a:lnTo>
                    <a:pt x="1973" y="1022"/>
                  </a:lnTo>
                  <a:lnTo>
                    <a:pt x="650" y="1022"/>
                  </a:lnTo>
                  <a:close/>
                  <a:moveTo>
                    <a:pt x="1311" y="141"/>
                  </a:moveTo>
                  <a:lnTo>
                    <a:pt x="707" y="915"/>
                  </a:lnTo>
                  <a:lnTo>
                    <a:pt x="1916" y="915"/>
                  </a:lnTo>
                  <a:lnTo>
                    <a:pt x="1311" y="141"/>
                  </a:lnTo>
                  <a:close/>
                  <a:moveTo>
                    <a:pt x="1311" y="0"/>
                  </a:moveTo>
                  <a:lnTo>
                    <a:pt x="1327" y="2"/>
                  </a:lnTo>
                  <a:lnTo>
                    <a:pt x="1341" y="9"/>
                  </a:lnTo>
                  <a:lnTo>
                    <a:pt x="1354" y="20"/>
                  </a:lnTo>
                  <a:lnTo>
                    <a:pt x="2068" y="935"/>
                  </a:lnTo>
                  <a:lnTo>
                    <a:pt x="2069" y="936"/>
                  </a:lnTo>
                  <a:lnTo>
                    <a:pt x="2071" y="939"/>
                  </a:lnTo>
                  <a:lnTo>
                    <a:pt x="2072" y="941"/>
                  </a:lnTo>
                  <a:lnTo>
                    <a:pt x="2074" y="944"/>
                  </a:lnTo>
                  <a:lnTo>
                    <a:pt x="2075" y="946"/>
                  </a:lnTo>
                  <a:lnTo>
                    <a:pt x="2076" y="949"/>
                  </a:lnTo>
                  <a:lnTo>
                    <a:pt x="2077" y="951"/>
                  </a:lnTo>
                  <a:lnTo>
                    <a:pt x="2078" y="954"/>
                  </a:lnTo>
                  <a:lnTo>
                    <a:pt x="2078" y="956"/>
                  </a:lnTo>
                  <a:lnTo>
                    <a:pt x="2079" y="959"/>
                  </a:lnTo>
                  <a:lnTo>
                    <a:pt x="2079" y="962"/>
                  </a:lnTo>
                  <a:lnTo>
                    <a:pt x="2079" y="964"/>
                  </a:lnTo>
                  <a:lnTo>
                    <a:pt x="2080" y="967"/>
                  </a:lnTo>
                  <a:lnTo>
                    <a:pt x="2080" y="968"/>
                  </a:lnTo>
                  <a:lnTo>
                    <a:pt x="2080" y="1974"/>
                  </a:lnTo>
                  <a:lnTo>
                    <a:pt x="2605" y="2444"/>
                  </a:lnTo>
                  <a:lnTo>
                    <a:pt x="2615" y="2456"/>
                  </a:lnTo>
                  <a:lnTo>
                    <a:pt x="2621" y="2470"/>
                  </a:lnTo>
                  <a:lnTo>
                    <a:pt x="2622" y="2487"/>
                  </a:lnTo>
                  <a:lnTo>
                    <a:pt x="2619" y="2502"/>
                  </a:lnTo>
                  <a:lnTo>
                    <a:pt x="2611" y="2516"/>
                  </a:lnTo>
                  <a:lnTo>
                    <a:pt x="2599" y="2528"/>
                  </a:lnTo>
                  <a:lnTo>
                    <a:pt x="2585" y="2535"/>
                  </a:lnTo>
                  <a:lnTo>
                    <a:pt x="2569" y="2537"/>
                  </a:lnTo>
                  <a:lnTo>
                    <a:pt x="53" y="2537"/>
                  </a:lnTo>
                  <a:lnTo>
                    <a:pt x="38" y="2535"/>
                  </a:lnTo>
                  <a:lnTo>
                    <a:pt x="24" y="2528"/>
                  </a:lnTo>
                  <a:lnTo>
                    <a:pt x="12" y="2516"/>
                  </a:lnTo>
                  <a:lnTo>
                    <a:pt x="3" y="2502"/>
                  </a:lnTo>
                  <a:lnTo>
                    <a:pt x="0" y="2487"/>
                  </a:lnTo>
                  <a:lnTo>
                    <a:pt x="1" y="2470"/>
                  </a:lnTo>
                  <a:lnTo>
                    <a:pt x="8" y="2456"/>
                  </a:lnTo>
                  <a:lnTo>
                    <a:pt x="18" y="2444"/>
                  </a:lnTo>
                  <a:lnTo>
                    <a:pt x="543" y="1974"/>
                  </a:lnTo>
                  <a:lnTo>
                    <a:pt x="543" y="968"/>
                  </a:lnTo>
                  <a:lnTo>
                    <a:pt x="543" y="967"/>
                  </a:lnTo>
                  <a:lnTo>
                    <a:pt x="543" y="964"/>
                  </a:lnTo>
                  <a:lnTo>
                    <a:pt x="544" y="962"/>
                  </a:lnTo>
                  <a:lnTo>
                    <a:pt x="544" y="959"/>
                  </a:lnTo>
                  <a:lnTo>
                    <a:pt x="545" y="956"/>
                  </a:lnTo>
                  <a:lnTo>
                    <a:pt x="545" y="954"/>
                  </a:lnTo>
                  <a:lnTo>
                    <a:pt x="546" y="951"/>
                  </a:lnTo>
                  <a:lnTo>
                    <a:pt x="547" y="949"/>
                  </a:lnTo>
                  <a:lnTo>
                    <a:pt x="548" y="946"/>
                  </a:lnTo>
                  <a:lnTo>
                    <a:pt x="549" y="944"/>
                  </a:lnTo>
                  <a:lnTo>
                    <a:pt x="551" y="941"/>
                  </a:lnTo>
                  <a:lnTo>
                    <a:pt x="552" y="939"/>
                  </a:lnTo>
                  <a:lnTo>
                    <a:pt x="554" y="936"/>
                  </a:lnTo>
                  <a:lnTo>
                    <a:pt x="554" y="935"/>
                  </a:lnTo>
                  <a:lnTo>
                    <a:pt x="1269" y="20"/>
                  </a:lnTo>
                  <a:lnTo>
                    <a:pt x="1281" y="9"/>
                  </a:lnTo>
                  <a:lnTo>
                    <a:pt x="1296" y="2"/>
                  </a:lnTo>
                  <a:lnTo>
                    <a:pt x="1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03"/>
            <p:cNvSpPr>
              <a:spLocks/>
            </p:cNvSpPr>
            <p:nvPr/>
          </p:nvSpPr>
          <p:spPr bwMode="auto">
            <a:xfrm>
              <a:off x="908050" y="2901950"/>
              <a:ext cx="44450" cy="44450"/>
            </a:xfrm>
            <a:custGeom>
              <a:avLst/>
              <a:gdLst>
                <a:gd name="T0" fmla="*/ 205 w 248"/>
                <a:gd name="T1" fmla="*/ 0 h 249"/>
                <a:gd name="T2" fmla="*/ 220 w 248"/>
                <a:gd name="T3" fmla="*/ 5 h 249"/>
                <a:gd name="T4" fmla="*/ 234 w 248"/>
                <a:gd name="T5" fmla="*/ 15 h 249"/>
                <a:gd name="T6" fmla="*/ 243 w 248"/>
                <a:gd name="T7" fmla="*/ 28 h 249"/>
                <a:gd name="T8" fmla="*/ 248 w 248"/>
                <a:gd name="T9" fmla="*/ 45 h 249"/>
                <a:gd name="T10" fmla="*/ 248 w 248"/>
                <a:gd name="T11" fmla="*/ 61 h 249"/>
                <a:gd name="T12" fmla="*/ 243 w 248"/>
                <a:gd name="T13" fmla="*/ 76 h 249"/>
                <a:gd name="T14" fmla="*/ 234 w 248"/>
                <a:gd name="T15" fmla="*/ 91 h 249"/>
                <a:gd name="T16" fmla="*/ 90 w 248"/>
                <a:gd name="T17" fmla="*/ 233 h 249"/>
                <a:gd name="T18" fmla="*/ 79 w 248"/>
                <a:gd name="T19" fmla="*/ 243 h 249"/>
                <a:gd name="T20" fmla="*/ 67 w 248"/>
                <a:gd name="T21" fmla="*/ 248 h 249"/>
                <a:gd name="T22" fmla="*/ 53 w 248"/>
                <a:gd name="T23" fmla="*/ 249 h 249"/>
                <a:gd name="T24" fmla="*/ 39 w 248"/>
                <a:gd name="T25" fmla="*/ 248 h 249"/>
                <a:gd name="T26" fmla="*/ 26 w 248"/>
                <a:gd name="T27" fmla="*/ 243 h 249"/>
                <a:gd name="T28" fmla="*/ 15 w 248"/>
                <a:gd name="T29" fmla="*/ 233 h 249"/>
                <a:gd name="T30" fmla="*/ 5 w 248"/>
                <a:gd name="T31" fmla="*/ 219 h 249"/>
                <a:gd name="T32" fmla="*/ 0 w 248"/>
                <a:gd name="T33" fmla="*/ 204 h 249"/>
                <a:gd name="T34" fmla="*/ 0 w 248"/>
                <a:gd name="T35" fmla="*/ 187 h 249"/>
                <a:gd name="T36" fmla="*/ 5 w 248"/>
                <a:gd name="T37" fmla="*/ 171 h 249"/>
                <a:gd name="T38" fmla="*/ 15 w 248"/>
                <a:gd name="T39" fmla="*/ 158 h 249"/>
                <a:gd name="T40" fmla="*/ 158 w 248"/>
                <a:gd name="T41" fmla="*/ 15 h 249"/>
                <a:gd name="T42" fmla="*/ 172 w 248"/>
                <a:gd name="T43" fmla="*/ 5 h 249"/>
                <a:gd name="T44" fmla="*/ 187 w 248"/>
                <a:gd name="T45" fmla="*/ 0 h 249"/>
                <a:gd name="T46" fmla="*/ 205 w 248"/>
                <a:gd name="T4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8" h="249">
                  <a:moveTo>
                    <a:pt x="205" y="0"/>
                  </a:moveTo>
                  <a:lnTo>
                    <a:pt x="220" y="5"/>
                  </a:lnTo>
                  <a:lnTo>
                    <a:pt x="234" y="15"/>
                  </a:lnTo>
                  <a:lnTo>
                    <a:pt x="243" y="28"/>
                  </a:lnTo>
                  <a:lnTo>
                    <a:pt x="248" y="45"/>
                  </a:lnTo>
                  <a:lnTo>
                    <a:pt x="248" y="61"/>
                  </a:lnTo>
                  <a:lnTo>
                    <a:pt x="243" y="76"/>
                  </a:lnTo>
                  <a:lnTo>
                    <a:pt x="234" y="91"/>
                  </a:lnTo>
                  <a:lnTo>
                    <a:pt x="90" y="233"/>
                  </a:lnTo>
                  <a:lnTo>
                    <a:pt x="79" y="243"/>
                  </a:lnTo>
                  <a:lnTo>
                    <a:pt x="67" y="248"/>
                  </a:lnTo>
                  <a:lnTo>
                    <a:pt x="53" y="249"/>
                  </a:lnTo>
                  <a:lnTo>
                    <a:pt x="39" y="248"/>
                  </a:lnTo>
                  <a:lnTo>
                    <a:pt x="26" y="243"/>
                  </a:lnTo>
                  <a:lnTo>
                    <a:pt x="15" y="233"/>
                  </a:lnTo>
                  <a:lnTo>
                    <a:pt x="5" y="219"/>
                  </a:lnTo>
                  <a:lnTo>
                    <a:pt x="0" y="204"/>
                  </a:lnTo>
                  <a:lnTo>
                    <a:pt x="0" y="187"/>
                  </a:lnTo>
                  <a:lnTo>
                    <a:pt x="5" y="171"/>
                  </a:lnTo>
                  <a:lnTo>
                    <a:pt x="15" y="158"/>
                  </a:lnTo>
                  <a:lnTo>
                    <a:pt x="158" y="15"/>
                  </a:lnTo>
                  <a:lnTo>
                    <a:pt x="172" y="5"/>
                  </a:lnTo>
                  <a:lnTo>
                    <a:pt x="187" y="0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04"/>
            <p:cNvSpPr>
              <a:spLocks/>
            </p:cNvSpPr>
            <p:nvPr/>
          </p:nvSpPr>
          <p:spPr bwMode="auto">
            <a:xfrm>
              <a:off x="933450" y="2927350"/>
              <a:ext cx="34925" cy="33338"/>
            </a:xfrm>
            <a:custGeom>
              <a:avLst/>
              <a:gdLst>
                <a:gd name="T0" fmla="*/ 130 w 191"/>
                <a:gd name="T1" fmla="*/ 0 h 191"/>
                <a:gd name="T2" fmla="*/ 147 w 191"/>
                <a:gd name="T3" fmla="*/ 0 h 191"/>
                <a:gd name="T4" fmla="*/ 163 w 191"/>
                <a:gd name="T5" fmla="*/ 5 h 191"/>
                <a:gd name="T6" fmla="*/ 177 w 191"/>
                <a:gd name="T7" fmla="*/ 15 h 191"/>
                <a:gd name="T8" fmla="*/ 187 w 191"/>
                <a:gd name="T9" fmla="*/ 28 h 191"/>
                <a:gd name="T10" fmla="*/ 191 w 191"/>
                <a:gd name="T11" fmla="*/ 44 h 191"/>
                <a:gd name="T12" fmla="*/ 191 w 191"/>
                <a:gd name="T13" fmla="*/ 61 h 191"/>
                <a:gd name="T14" fmla="*/ 187 w 191"/>
                <a:gd name="T15" fmla="*/ 76 h 191"/>
                <a:gd name="T16" fmla="*/ 177 w 191"/>
                <a:gd name="T17" fmla="*/ 90 h 191"/>
                <a:gd name="T18" fmla="*/ 91 w 191"/>
                <a:gd name="T19" fmla="*/ 176 h 191"/>
                <a:gd name="T20" fmla="*/ 79 w 191"/>
                <a:gd name="T21" fmla="*/ 185 h 191"/>
                <a:gd name="T22" fmla="*/ 67 w 191"/>
                <a:gd name="T23" fmla="*/ 190 h 191"/>
                <a:gd name="T24" fmla="*/ 52 w 191"/>
                <a:gd name="T25" fmla="*/ 191 h 191"/>
                <a:gd name="T26" fmla="*/ 39 w 191"/>
                <a:gd name="T27" fmla="*/ 190 h 191"/>
                <a:gd name="T28" fmla="*/ 27 w 191"/>
                <a:gd name="T29" fmla="*/ 185 h 191"/>
                <a:gd name="T30" fmla="*/ 15 w 191"/>
                <a:gd name="T31" fmla="*/ 176 h 191"/>
                <a:gd name="T32" fmla="*/ 5 w 191"/>
                <a:gd name="T33" fmla="*/ 162 h 191"/>
                <a:gd name="T34" fmla="*/ 0 w 191"/>
                <a:gd name="T35" fmla="*/ 146 h 191"/>
                <a:gd name="T36" fmla="*/ 0 w 191"/>
                <a:gd name="T37" fmla="*/ 130 h 191"/>
                <a:gd name="T38" fmla="*/ 5 w 191"/>
                <a:gd name="T39" fmla="*/ 114 h 191"/>
                <a:gd name="T40" fmla="*/ 15 w 191"/>
                <a:gd name="T41" fmla="*/ 101 h 191"/>
                <a:gd name="T42" fmla="*/ 100 w 191"/>
                <a:gd name="T43" fmla="*/ 15 h 191"/>
                <a:gd name="T44" fmla="*/ 115 w 191"/>
                <a:gd name="T45" fmla="*/ 5 h 191"/>
                <a:gd name="T46" fmla="*/ 130 w 191"/>
                <a:gd name="T4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1" h="191">
                  <a:moveTo>
                    <a:pt x="130" y="0"/>
                  </a:moveTo>
                  <a:lnTo>
                    <a:pt x="147" y="0"/>
                  </a:lnTo>
                  <a:lnTo>
                    <a:pt x="163" y="5"/>
                  </a:lnTo>
                  <a:lnTo>
                    <a:pt x="177" y="15"/>
                  </a:lnTo>
                  <a:lnTo>
                    <a:pt x="187" y="28"/>
                  </a:lnTo>
                  <a:lnTo>
                    <a:pt x="191" y="44"/>
                  </a:lnTo>
                  <a:lnTo>
                    <a:pt x="191" y="61"/>
                  </a:lnTo>
                  <a:lnTo>
                    <a:pt x="187" y="76"/>
                  </a:lnTo>
                  <a:lnTo>
                    <a:pt x="177" y="90"/>
                  </a:lnTo>
                  <a:lnTo>
                    <a:pt x="91" y="176"/>
                  </a:lnTo>
                  <a:lnTo>
                    <a:pt x="79" y="185"/>
                  </a:lnTo>
                  <a:lnTo>
                    <a:pt x="67" y="190"/>
                  </a:lnTo>
                  <a:lnTo>
                    <a:pt x="52" y="191"/>
                  </a:lnTo>
                  <a:lnTo>
                    <a:pt x="39" y="190"/>
                  </a:lnTo>
                  <a:lnTo>
                    <a:pt x="27" y="185"/>
                  </a:lnTo>
                  <a:lnTo>
                    <a:pt x="15" y="176"/>
                  </a:lnTo>
                  <a:lnTo>
                    <a:pt x="5" y="162"/>
                  </a:lnTo>
                  <a:lnTo>
                    <a:pt x="0" y="146"/>
                  </a:lnTo>
                  <a:lnTo>
                    <a:pt x="0" y="130"/>
                  </a:lnTo>
                  <a:lnTo>
                    <a:pt x="5" y="114"/>
                  </a:lnTo>
                  <a:lnTo>
                    <a:pt x="15" y="101"/>
                  </a:lnTo>
                  <a:lnTo>
                    <a:pt x="100" y="15"/>
                  </a:lnTo>
                  <a:lnTo>
                    <a:pt x="115" y="5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05"/>
            <p:cNvSpPr>
              <a:spLocks/>
            </p:cNvSpPr>
            <p:nvPr/>
          </p:nvSpPr>
          <p:spPr bwMode="auto">
            <a:xfrm>
              <a:off x="1201738" y="2962275"/>
              <a:ext cx="17463" cy="190500"/>
            </a:xfrm>
            <a:custGeom>
              <a:avLst/>
              <a:gdLst>
                <a:gd name="T0" fmla="*/ 54 w 107"/>
                <a:gd name="T1" fmla="*/ 0 h 1079"/>
                <a:gd name="T2" fmla="*/ 70 w 107"/>
                <a:gd name="T3" fmla="*/ 3 h 1079"/>
                <a:gd name="T4" fmla="*/ 85 w 107"/>
                <a:gd name="T5" fmla="*/ 11 h 1079"/>
                <a:gd name="T6" fmla="*/ 97 w 107"/>
                <a:gd name="T7" fmla="*/ 22 h 1079"/>
                <a:gd name="T8" fmla="*/ 105 w 107"/>
                <a:gd name="T9" fmla="*/ 36 h 1079"/>
                <a:gd name="T10" fmla="*/ 107 w 107"/>
                <a:gd name="T11" fmla="*/ 54 h 1079"/>
                <a:gd name="T12" fmla="*/ 107 w 107"/>
                <a:gd name="T13" fmla="*/ 1026 h 1079"/>
                <a:gd name="T14" fmla="*/ 105 w 107"/>
                <a:gd name="T15" fmla="*/ 1043 h 1079"/>
                <a:gd name="T16" fmla="*/ 97 w 107"/>
                <a:gd name="T17" fmla="*/ 1057 h 1079"/>
                <a:gd name="T18" fmla="*/ 85 w 107"/>
                <a:gd name="T19" fmla="*/ 1068 h 1079"/>
                <a:gd name="T20" fmla="*/ 70 w 107"/>
                <a:gd name="T21" fmla="*/ 1077 h 1079"/>
                <a:gd name="T22" fmla="*/ 54 w 107"/>
                <a:gd name="T23" fmla="*/ 1079 h 1079"/>
                <a:gd name="T24" fmla="*/ 37 w 107"/>
                <a:gd name="T25" fmla="*/ 1077 h 1079"/>
                <a:gd name="T26" fmla="*/ 22 w 107"/>
                <a:gd name="T27" fmla="*/ 1068 h 1079"/>
                <a:gd name="T28" fmla="*/ 10 w 107"/>
                <a:gd name="T29" fmla="*/ 1057 h 1079"/>
                <a:gd name="T30" fmla="*/ 3 w 107"/>
                <a:gd name="T31" fmla="*/ 1043 h 1079"/>
                <a:gd name="T32" fmla="*/ 0 w 107"/>
                <a:gd name="T33" fmla="*/ 1026 h 1079"/>
                <a:gd name="T34" fmla="*/ 0 w 107"/>
                <a:gd name="T35" fmla="*/ 54 h 1079"/>
                <a:gd name="T36" fmla="*/ 3 w 107"/>
                <a:gd name="T37" fmla="*/ 36 h 1079"/>
                <a:gd name="T38" fmla="*/ 10 w 107"/>
                <a:gd name="T39" fmla="*/ 22 h 1079"/>
                <a:gd name="T40" fmla="*/ 22 w 107"/>
                <a:gd name="T41" fmla="*/ 11 h 1079"/>
                <a:gd name="T42" fmla="*/ 37 w 107"/>
                <a:gd name="T43" fmla="*/ 3 h 1079"/>
                <a:gd name="T44" fmla="*/ 54 w 107"/>
                <a:gd name="T45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1079">
                  <a:moveTo>
                    <a:pt x="54" y="0"/>
                  </a:moveTo>
                  <a:lnTo>
                    <a:pt x="70" y="3"/>
                  </a:lnTo>
                  <a:lnTo>
                    <a:pt x="85" y="11"/>
                  </a:lnTo>
                  <a:lnTo>
                    <a:pt x="97" y="22"/>
                  </a:lnTo>
                  <a:lnTo>
                    <a:pt x="105" y="36"/>
                  </a:lnTo>
                  <a:lnTo>
                    <a:pt x="107" y="54"/>
                  </a:lnTo>
                  <a:lnTo>
                    <a:pt x="107" y="1026"/>
                  </a:lnTo>
                  <a:lnTo>
                    <a:pt x="105" y="1043"/>
                  </a:lnTo>
                  <a:lnTo>
                    <a:pt x="97" y="1057"/>
                  </a:lnTo>
                  <a:lnTo>
                    <a:pt x="85" y="1068"/>
                  </a:lnTo>
                  <a:lnTo>
                    <a:pt x="70" y="1077"/>
                  </a:lnTo>
                  <a:lnTo>
                    <a:pt x="54" y="1079"/>
                  </a:lnTo>
                  <a:lnTo>
                    <a:pt x="37" y="1077"/>
                  </a:lnTo>
                  <a:lnTo>
                    <a:pt x="22" y="1068"/>
                  </a:lnTo>
                  <a:lnTo>
                    <a:pt x="10" y="1057"/>
                  </a:lnTo>
                  <a:lnTo>
                    <a:pt x="3" y="1043"/>
                  </a:lnTo>
                  <a:lnTo>
                    <a:pt x="0" y="1026"/>
                  </a:lnTo>
                  <a:lnTo>
                    <a:pt x="0" y="54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206"/>
            <p:cNvSpPr>
              <a:spLocks/>
            </p:cNvSpPr>
            <p:nvPr/>
          </p:nvSpPr>
          <p:spPr bwMode="auto">
            <a:xfrm>
              <a:off x="1139825" y="2922588"/>
              <a:ext cx="19050" cy="79375"/>
            </a:xfrm>
            <a:custGeom>
              <a:avLst/>
              <a:gdLst>
                <a:gd name="T0" fmla="*/ 54 w 107"/>
                <a:gd name="T1" fmla="*/ 0 h 451"/>
                <a:gd name="T2" fmla="*/ 71 w 107"/>
                <a:gd name="T3" fmla="*/ 3 h 451"/>
                <a:gd name="T4" fmla="*/ 86 w 107"/>
                <a:gd name="T5" fmla="*/ 10 h 451"/>
                <a:gd name="T6" fmla="*/ 97 w 107"/>
                <a:gd name="T7" fmla="*/ 22 h 451"/>
                <a:gd name="T8" fmla="*/ 104 w 107"/>
                <a:gd name="T9" fmla="*/ 37 h 451"/>
                <a:gd name="T10" fmla="*/ 107 w 107"/>
                <a:gd name="T11" fmla="*/ 54 h 451"/>
                <a:gd name="T12" fmla="*/ 107 w 107"/>
                <a:gd name="T13" fmla="*/ 397 h 451"/>
                <a:gd name="T14" fmla="*/ 104 w 107"/>
                <a:gd name="T15" fmla="*/ 414 h 451"/>
                <a:gd name="T16" fmla="*/ 97 w 107"/>
                <a:gd name="T17" fmla="*/ 428 h 451"/>
                <a:gd name="T18" fmla="*/ 86 w 107"/>
                <a:gd name="T19" fmla="*/ 441 h 451"/>
                <a:gd name="T20" fmla="*/ 71 w 107"/>
                <a:gd name="T21" fmla="*/ 448 h 451"/>
                <a:gd name="T22" fmla="*/ 54 w 107"/>
                <a:gd name="T23" fmla="*/ 451 h 451"/>
                <a:gd name="T24" fmla="*/ 37 w 107"/>
                <a:gd name="T25" fmla="*/ 448 h 451"/>
                <a:gd name="T26" fmla="*/ 22 w 107"/>
                <a:gd name="T27" fmla="*/ 441 h 451"/>
                <a:gd name="T28" fmla="*/ 10 w 107"/>
                <a:gd name="T29" fmla="*/ 428 h 451"/>
                <a:gd name="T30" fmla="*/ 3 w 107"/>
                <a:gd name="T31" fmla="*/ 414 h 451"/>
                <a:gd name="T32" fmla="*/ 0 w 107"/>
                <a:gd name="T33" fmla="*/ 397 h 451"/>
                <a:gd name="T34" fmla="*/ 0 w 107"/>
                <a:gd name="T35" fmla="*/ 54 h 451"/>
                <a:gd name="T36" fmla="*/ 3 w 107"/>
                <a:gd name="T37" fmla="*/ 37 h 451"/>
                <a:gd name="T38" fmla="*/ 10 w 107"/>
                <a:gd name="T39" fmla="*/ 22 h 451"/>
                <a:gd name="T40" fmla="*/ 22 w 107"/>
                <a:gd name="T41" fmla="*/ 10 h 451"/>
                <a:gd name="T42" fmla="*/ 37 w 107"/>
                <a:gd name="T43" fmla="*/ 3 h 451"/>
                <a:gd name="T44" fmla="*/ 54 w 107"/>
                <a:gd name="T4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451">
                  <a:moveTo>
                    <a:pt x="54" y="0"/>
                  </a:moveTo>
                  <a:lnTo>
                    <a:pt x="71" y="3"/>
                  </a:lnTo>
                  <a:lnTo>
                    <a:pt x="86" y="10"/>
                  </a:lnTo>
                  <a:lnTo>
                    <a:pt x="97" y="22"/>
                  </a:lnTo>
                  <a:lnTo>
                    <a:pt x="104" y="37"/>
                  </a:lnTo>
                  <a:lnTo>
                    <a:pt x="107" y="54"/>
                  </a:lnTo>
                  <a:lnTo>
                    <a:pt x="107" y="397"/>
                  </a:lnTo>
                  <a:lnTo>
                    <a:pt x="104" y="414"/>
                  </a:lnTo>
                  <a:lnTo>
                    <a:pt x="97" y="428"/>
                  </a:lnTo>
                  <a:lnTo>
                    <a:pt x="86" y="441"/>
                  </a:lnTo>
                  <a:lnTo>
                    <a:pt x="71" y="448"/>
                  </a:lnTo>
                  <a:lnTo>
                    <a:pt x="54" y="451"/>
                  </a:lnTo>
                  <a:lnTo>
                    <a:pt x="37" y="448"/>
                  </a:lnTo>
                  <a:lnTo>
                    <a:pt x="22" y="441"/>
                  </a:lnTo>
                  <a:lnTo>
                    <a:pt x="10" y="428"/>
                  </a:lnTo>
                  <a:lnTo>
                    <a:pt x="3" y="414"/>
                  </a:lnTo>
                  <a:lnTo>
                    <a:pt x="0" y="397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07"/>
            <p:cNvSpPr>
              <a:spLocks/>
            </p:cNvSpPr>
            <p:nvPr/>
          </p:nvSpPr>
          <p:spPr bwMode="auto">
            <a:xfrm>
              <a:off x="666750" y="2973388"/>
              <a:ext cx="19050" cy="220663"/>
            </a:xfrm>
            <a:custGeom>
              <a:avLst/>
              <a:gdLst>
                <a:gd name="T0" fmla="*/ 53 w 107"/>
                <a:gd name="T1" fmla="*/ 0 h 1250"/>
                <a:gd name="T2" fmla="*/ 70 w 107"/>
                <a:gd name="T3" fmla="*/ 2 h 1250"/>
                <a:gd name="T4" fmla="*/ 85 w 107"/>
                <a:gd name="T5" fmla="*/ 10 h 1250"/>
                <a:gd name="T6" fmla="*/ 97 w 107"/>
                <a:gd name="T7" fmla="*/ 21 h 1250"/>
                <a:gd name="T8" fmla="*/ 104 w 107"/>
                <a:gd name="T9" fmla="*/ 35 h 1250"/>
                <a:gd name="T10" fmla="*/ 107 w 107"/>
                <a:gd name="T11" fmla="*/ 53 h 1250"/>
                <a:gd name="T12" fmla="*/ 107 w 107"/>
                <a:gd name="T13" fmla="*/ 1196 h 1250"/>
                <a:gd name="T14" fmla="*/ 104 w 107"/>
                <a:gd name="T15" fmla="*/ 1213 h 1250"/>
                <a:gd name="T16" fmla="*/ 97 w 107"/>
                <a:gd name="T17" fmla="*/ 1228 h 1250"/>
                <a:gd name="T18" fmla="*/ 85 w 107"/>
                <a:gd name="T19" fmla="*/ 1240 h 1250"/>
                <a:gd name="T20" fmla="*/ 70 w 107"/>
                <a:gd name="T21" fmla="*/ 1247 h 1250"/>
                <a:gd name="T22" fmla="*/ 53 w 107"/>
                <a:gd name="T23" fmla="*/ 1250 h 1250"/>
                <a:gd name="T24" fmla="*/ 37 w 107"/>
                <a:gd name="T25" fmla="*/ 1247 h 1250"/>
                <a:gd name="T26" fmla="*/ 21 w 107"/>
                <a:gd name="T27" fmla="*/ 1240 h 1250"/>
                <a:gd name="T28" fmla="*/ 10 w 107"/>
                <a:gd name="T29" fmla="*/ 1228 h 1250"/>
                <a:gd name="T30" fmla="*/ 2 w 107"/>
                <a:gd name="T31" fmla="*/ 1213 h 1250"/>
                <a:gd name="T32" fmla="*/ 0 w 107"/>
                <a:gd name="T33" fmla="*/ 1196 h 1250"/>
                <a:gd name="T34" fmla="*/ 0 w 107"/>
                <a:gd name="T35" fmla="*/ 53 h 1250"/>
                <a:gd name="T36" fmla="*/ 2 w 107"/>
                <a:gd name="T37" fmla="*/ 35 h 1250"/>
                <a:gd name="T38" fmla="*/ 10 w 107"/>
                <a:gd name="T39" fmla="*/ 21 h 1250"/>
                <a:gd name="T40" fmla="*/ 21 w 107"/>
                <a:gd name="T41" fmla="*/ 10 h 1250"/>
                <a:gd name="T42" fmla="*/ 37 w 107"/>
                <a:gd name="T43" fmla="*/ 2 h 1250"/>
                <a:gd name="T44" fmla="*/ 53 w 107"/>
                <a:gd name="T45" fmla="*/ 0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1250">
                  <a:moveTo>
                    <a:pt x="53" y="0"/>
                  </a:moveTo>
                  <a:lnTo>
                    <a:pt x="70" y="2"/>
                  </a:lnTo>
                  <a:lnTo>
                    <a:pt x="85" y="10"/>
                  </a:lnTo>
                  <a:lnTo>
                    <a:pt x="97" y="21"/>
                  </a:lnTo>
                  <a:lnTo>
                    <a:pt x="104" y="35"/>
                  </a:lnTo>
                  <a:lnTo>
                    <a:pt x="107" y="53"/>
                  </a:lnTo>
                  <a:lnTo>
                    <a:pt x="107" y="1196"/>
                  </a:lnTo>
                  <a:lnTo>
                    <a:pt x="104" y="1213"/>
                  </a:lnTo>
                  <a:lnTo>
                    <a:pt x="97" y="1228"/>
                  </a:lnTo>
                  <a:lnTo>
                    <a:pt x="85" y="1240"/>
                  </a:lnTo>
                  <a:lnTo>
                    <a:pt x="70" y="1247"/>
                  </a:lnTo>
                  <a:lnTo>
                    <a:pt x="53" y="1250"/>
                  </a:lnTo>
                  <a:lnTo>
                    <a:pt x="37" y="1247"/>
                  </a:lnTo>
                  <a:lnTo>
                    <a:pt x="21" y="1240"/>
                  </a:lnTo>
                  <a:lnTo>
                    <a:pt x="10" y="1228"/>
                  </a:lnTo>
                  <a:lnTo>
                    <a:pt x="2" y="1213"/>
                  </a:lnTo>
                  <a:lnTo>
                    <a:pt x="0" y="1196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208"/>
            <p:cNvSpPr>
              <a:spLocks/>
            </p:cNvSpPr>
            <p:nvPr/>
          </p:nvSpPr>
          <p:spPr bwMode="auto">
            <a:xfrm>
              <a:off x="727075" y="2881313"/>
              <a:ext cx="19050" cy="111125"/>
            </a:xfrm>
            <a:custGeom>
              <a:avLst/>
              <a:gdLst>
                <a:gd name="T0" fmla="*/ 53 w 107"/>
                <a:gd name="T1" fmla="*/ 0 h 622"/>
                <a:gd name="T2" fmla="*/ 70 w 107"/>
                <a:gd name="T3" fmla="*/ 3 h 622"/>
                <a:gd name="T4" fmla="*/ 84 w 107"/>
                <a:gd name="T5" fmla="*/ 10 h 622"/>
                <a:gd name="T6" fmla="*/ 97 w 107"/>
                <a:gd name="T7" fmla="*/ 22 h 622"/>
                <a:gd name="T8" fmla="*/ 104 w 107"/>
                <a:gd name="T9" fmla="*/ 36 h 622"/>
                <a:gd name="T10" fmla="*/ 107 w 107"/>
                <a:gd name="T11" fmla="*/ 54 h 622"/>
                <a:gd name="T12" fmla="*/ 107 w 107"/>
                <a:gd name="T13" fmla="*/ 568 h 622"/>
                <a:gd name="T14" fmla="*/ 104 w 107"/>
                <a:gd name="T15" fmla="*/ 585 h 622"/>
                <a:gd name="T16" fmla="*/ 97 w 107"/>
                <a:gd name="T17" fmla="*/ 599 h 622"/>
                <a:gd name="T18" fmla="*/ 84 w 107"/>
                <a:gd name="T19" fmla="*/ 611 h 622"/>
                <a:gd name="T20" fmla="*/ 70 w 107"/>
                <a:gd name="T21" fmla="*/ 619 h 622"/>
                <a:gd name="T22" fmla="*/ 53 w 107"/>
                <a:gd name="T23" fmla="*/ 622 h 622"/>
                <a:gd name="T24" fmla="*/ 36 w 107"/>
                <a:gd name="T25" fmla="*/ 619 h 622"/>
                <a:gd name="T26" fmla="*/ 21 w 107"/>
                <a:gd name="T27" fmla="*/ 611 h 622"/>
                <a:gd name="T28" fmla="*/ 10 w 107"/>
                <a:gd name="T29" fmla="*/ 599 h 622"/>
                <a:gd name="T30" fmla="*/ 3 w 107"/>
                <a:gd name="T31" fmla="*/ 585 h 622"/>
                <a:gd name="T32" fmla="*/ 0 w 107"/>
                <a:gd name="T33" fmla="*/ 568 h 622"/>
                <a:gd name="T34" fmla="*/ 0 w 107"/>
                <a:gd name="T35" fmla="*/ 54 h 622"/>
                <a:gd name="T36" fmla="*/ 3 w 107"/>
                <a:gd name="T37" fmla="*/ 36 h 622"/>
                <a:gd name="T38" fmla="*/ 10 w 107"/>
                <a:gd name="T39" fmla="*/ 22 h 622"/>
                <a:gd name="T40" fmla="*/ 21 w 107"/>
                <a:gd name="T41" fmla="*/ 10 h 622"/>
                <a:gd name="T42" fmla="*/ 36 w 107"/>
                <a:gd name="T43" fmla="*/ 3 h 622"/>
                <a:gd name="T44" fmla="*/ 53 w 107"/>
                <a:gd name="T4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622">
                  <a:moveTo>
                    <a:pt x="53" y="0"/>
                  </a:moveTo>
                  <a:lnTo>
                    <a:pt x="70" y="3"/>
                  </a:lnTo>
                  <a:lnTo>
                    <a:pt x="84" y="10"/>
                  </a:lnTo>
                  <a:lnTo>
                    <a:pt x="97" y="22"/>
                  </a:lnTo>
                  <a:lnTo>
                    <a:pt x="104" y="36"/>
                  </a:lnTo>
                  <a:lnTo>
                    <a:pt x="107" y="54"/>
                  </a:lnTo>
                  <a:lnTo>
                    <a:pt x="107" y="568"/>
                  </a:lnTo>
                  <a:lnTo>
                    <a:pt x="104" y="585"/>
                  </a:lnTo>
                  <a:lnTo>
                    <a:pt x="97" y="599"/>
                  </a:lnTo>
                  <a:lnTo>
                    <a:pt x="84" y="611"/>
                  </a:lnTo>
                  <a:lnTo>
                    <a:pt x="70" y="619"/>
                  </a:lnTo>
                  <a:lnTo>
                    <a:pt x="53" y="622"/>
                  </a:lnTo>
                  <a:lnTo>
                    <a:pt x="36" y="619"/>
                  </a:lnTo>
                  <a:lnTo>
                    <a:pt x="21" y="611"/>
                  </a:lnTo>
                  <a:lnTo>
                    <a:pt x="10" y="599"/>
                  </a:lnTo>
                  <a:lnTo>
                    <a:pt x="3" y="585"/>
                  </a:lnTo>
                  <a:lnTo>
                    <a:pt x="0" y="568"/>
                  </a:lnTo>
                  <a:lnTo>
                    <a:pt x="0" y="54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10940528" y="3441700"/>
            <a:ext cx="592137" cy="593725"/>
            <a:chOff x="10929938" y="3441700"/>
            <a:chExt cx="592137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5" name="Freeform 213"/>
            <p:cNvSpPr>
              <a:spLocks/>
            </p:cNvSpPr>
            <p:nvPr/>
          </p:nvSpPr>
          <p:spPr bwMode="auto">
            <a:xfrm>
              <a:off x="11474450" y="3863975"/>
              <a:ext cx="22225" cy="52388"/>
            </a:xfrm>
            <a:custGeom>
              <a:avLst/>
              <a:gdLst>
                <a:gd name="T0" fmla="*/ 52 w 127"/>
                <a:gd name="T1" fmla="*/ 0 h 302"/>
                <a:gd name="T2" fmla="*/ 68 w 127"/>
                <a:gd name="T3" fmla="*/ 3 h 302"/>
                <a:gd name="T4" fmla="*/ 82 w 127"/>
                <a:gd name="T5" fmla="*/ 10 h 302"/>
                <a:gd name="T6" fmla="*/ 95 w 127"/>
                <a:gd name="T7" fmla="*/ 21 h 302"/>
                <a:gd name="T8" fmla="*/ 102 w 127"/>
                <a:gd name="T9" fmla="*/ 37 h 302"/>
                <a:gd name="T10" fmla="*/ 116 w 127"/>
                <a:gd name="T11" fmla="*/ 88 h 302"/>
                <a:gd name="T12" fmla="*/ 124 w 127"/>
                <a:gd name="T13" fmla="*/ 140 h 302"/>
                <a:gd name="T14" fmla="*/ 127 w 127"/>
                <a:gd name="T15" fmla="*/ 193 h 302"/>
                <a:gd name="T16" fmla="*/ 126 w 127"/>
                <a:gd name="T17" fmla="*/ 224 h 302"/>
                <a:gd name="T18" fmla="*/ 123 w 127"/>
                <a:gd name="T19" fmla="*/ 256 h 302"/>
                <a:gd name="T20" fmla="*/ 119 w 127"/>
                <a:gd name="T21" fmla="*/ 271 h 302"/>
                <a:gd name="T22" fmla="*/ 111 w 127"/>
                <a:gd name="T23" fmla="*/ 283 h 302"/>
                <a:gd name="T24" fmla="*/ 100 w 127"/>
                <a:gd name="T25" fmla="*/ 294 h 302"/>
                <a:gd name="T26" fmla="*/ 87 w 127"/>
                <a:gd name="T27" fmla="*/ 300 h 302"/>
                <a:gd name="T28" fmla="*/ 71 w 127"/>
                <a:gd name="T29" fmla="*/ 302 h 302"/>
                <a:gd name="T30" fmla="*/ 64 w 127"/>
                <a:gd name="T31" fmla="*/ 302 h 302"/>
                <a:gd name="T32" fmla="*/ 49 w 127"/>
                <a:gd name="T33" fmla="*/ 297 h 302"/>
                <a:gd name="T34" fmla="*/ 35 w 127"/>
                <a:gd name="T35" fmla="*/ 288 h 302"/>
                <a:gd name="T36" fmla="*/ 25 w 127"/>
                <a:gd name="T37" fmla="*/ 274 h 302"/>
                <a:gd name="T38" fmla="*/ 19 w 127"/>
                <a:gd name="T39" fmla="*/ 260 h 302"/>
                <a:gd name="T40" fmla="*/ 19 w 127"/>
                <a:gd name="T41" fmla="*/ 243 h 302"/>
                <a:gd name="T42" fmla="*/ 21 w 127"/>
                <a:gd name="T43" fmla="*/ 218 h 302"/>
                <a:gd name="T44" fmla="*/ 22 w 127"/>
                <a:gd name="T45" fmla="*/ 193 h 302"/>
                <a:gd name="T46" fmla="*/ 20 w 127"/>
                <a:gd name="T47" fmla="*/ 151 h 302"/>
                <a:gd name="T48" fmla="*/ 13 w 127"/>
                <a:gd name="T49" fmla="*/ 110 h 302"/>
                <a:gd name="T50" fmla="*/ 2 w 127"/>
                <a:gd name="T51" fmla="*/ 69 h 302"/>
                <a:gd name="T52" fmla="*/ 0 w 127"/>
                <a:gd name="T53" fmla="*/ 53 h 302"/>
                <a:gd name="T54" fmla="*/ 2 w 127"/>
                <a:gd name="T55" fmla="*/ 37 h 302"/>
                <a:gd name="T56" fmla="*/ 9 w 127"/>
                <a:gd name="T57" fmla="*/ 22 h 302"/>
                <a:gd name="T58" fmla="*/ 20 w 127"/>
                <a:gd name="T59" fmla="*/ 11 h 302"/>
                <a:gd name="T60" fmla="*/ 36 w 127"/>
                <a:gd name="T61" fmla="*/ 3 h 302"/>
                <a:gd name="T62" fmla="*/ 52 w 127"/>
                <a:gd name="T6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302">
                  <a:moveTo>
                    <a:pt x="52" y="0"/>
                  </a:moveTo>
                  <a:lnTo>
                    <a:pt x="68" y="3"/>
                  </a:lnTo>
                  <a:lnTo>
                    <a:pt x="82" y="10"/>
                  </a:lnTo>
                  <a:lnTo>
                    <a:pt x="95" y="21"/>
                  </a:lnTo>
                  <a:lnTo>
                    <a:pt x="102" y="37"/>
                  </a:lnTo>
                  <a:lnTo>
                    <a:pt x="116" y="88"/>
                  </a:lnTo>
                  <a:lnTo>
                    <a:pt x="124" y="140"/>
                  </a:lnTo>
                  <a:lnTo>
                    <a:pt x="127" y="193"/>
                  </a:lnTo>
                  <a:lnTo>
                    <a:pt x="126" y="224"/>
                  </a:lnTo>
                  <a:lnTo>
                    <a:pt x="123" y="256"/>
                  </a:lnTo>
                  <a:lnTo>
                    <a:pt x="119" y="271"/>
                  </a:lnTo>
                  <a:lnTo>
                    <a:pt x="111" y="283"/>
                  </a:lnTo>
                  <a:lnTo>
                    <a:pt x="100" y="294"/>
                  </a:lnTo>
                  <a:lnTo>
                    <a:pt x="87" y="300"/>
                  </a:lnTo>
                  <a:lnTo>
                    <a:pt x="71" y="302"/>
                  </a:lnTo>
                  <a:lnTo>
                    <a:pt x="64" y="302"/>
                  </a:lnTo>
                  <a:lnTo>
                    <a:pt x="49" y="297"/>
                  </a:lnTo>
                  <a:lnTo>
                    <a:pt x="35" y="288"/>
                  </a:lnTo>
                  <a:lnTo>
                    <a:pt x="25" y="274"/>
                  </a:lnTo>
                  <a:lnTo>
                    <a:pt x="19" y="260"/>
                  </a:lnTo>
                  <a:lnTo>
                    <a:pt x="19" y="243"/>
                  </a:lnTo>
                  <a:lnTo>
                    <a:pt x="21" y="218"/>
                  </a:lnTo>
                  <a:lnTo>
                    <a:pt x="22" y="193"/>
                  </a:lnTo>
                  <a:lnTo>
                    <a:pt x="20" y="151"/>
                  </a:lnTo>
                  <a:lnTo>
                    <a:pt x="13" y="110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9" y="22"/>
                  </a:lnTo>
                  <a:lnTo>
                    <a:pt x="20" y="11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14"/>
            <p:cNvSpPr>
              <a:spLocks/>
            </p:cNvSpPr>
            <p:nvPr/>
          </p:nvSpPr>
          <p:spPr bwMode="auto">
            <a:xfrm>
              <a:off x="10955338" y="3863975"/>
              <a:ext cx="22225" cy="52388"/>
            </a:xfrm>
            <a:custGeom>
              <a:avLst/>
              <a:gdLst>
                <a:gd name="T0" fmla="*/ 74 w 127"/>
                <a:gd name="T1" fmla="*/ 0 h 302"/>
                <a:gd name="T2" fmla="*/ 90 w 127"/>
                <a:gd name="T3" fmla="*/ 3 h 302"/>
                <a:gd name="T4" fmla="*/ 106 w 127"/>
                <a:gd name="T5" fmla="*/ 11 h 302"/>
                <a:gd name="T6" fmla="*/ 117 w 127"/>
                <a:gd name="T7" fmla="*/ 22 h 302"/>
                <a:gd name="T8" fmla="*/ 124 w 127"/>
                <a:gd name="T9" fmla="*/ 37 h 302"/>
                <a:gd name="T10" fmla="*/ 127 w 127"/>
                <a:gd name="T11" fmla="*/ 53 h 302"/>
                <a:gd name="T12" fmla="*/ 124 w 127"/>
                <a:gd name="T13" fmla="*/ 69 h 302"/>
                <a:gd name="T14" fmla="*/ 114 w 127"/>
                <a:gd name="T15" fmla="*/ 110 h 302"/>
                <a:gd name="T16" fmla="*/ 107 w 127"/>
                <a:gd name="T17" fmla="*/ 151 h 302"/>
                <a:gd name="T18" fmla="*/ 105 w 127"/>
                <a:gd name="T19" fmla="*/ 193 h 302"/>
                <a:gd name="T20" fmla="*/ 106 w 127"/>
                <a:gd name="T21" fmla="*/ 218 h 302"/>
                <a:gd name="T22" fmla="*/ 108 w 127"/>
                <a:gd name="T23" fmla="*/ 243 h 302"/>
                <a:gd name="T24" fmla="*/ 107 w 127"/>
                <a:gd name="T25" fmla="*/ 260 h 302"/>
                <a:gd name="T26" fmla="*/ 102 w 127"/>
                <a:gd name="T27" fmla="*/ 274 h 302"/>
                <a:gd name="T28" fmla="*/ 91 w 127"/>
                <a:gd name="T29" fmla="*/ 288 h 302"/>
                <a:gd name="T30" fmla="*/ 78 w 127"/>
                <a:gd name="T31" fmla="*/ 297 h 302"/>
                <a:gd name="T32" fmla="*/ 62 w 127"/>
                <a:gd name="T33" fmla="*/ 302 h 302"/>
                <a:gd name="T34" fmla="*/ 56 w 127"/>
                <a:gd name="T35" fmla="*/ 302 h 302"/>
                <a:gd name="T36" fmla="*/ 40 w 127"/>
                <a:gd name="T37" fmla="*/ 300 h 302"/>
                <a:gd name="T38" fmla="*/ 27 w 127"/>
                <a:gd name="T39" fmla="*/ 294 h 302"/>
                <a:gd name="T40" fmla="*/ 16 w 127"/>
                <a:gd name="T41" fmla="*/ 283 h 302"/>
                <a:gd name="T42" fmla="*/ 8 w 127"/>
                <a:gd name="T43" fmla="*/ 271 h 302"/>
                <a:gd name="T44" fmla="*/ 4 w 127"/>
                <a:gd name="T45" fmla="*/ 256 h 302"/>
                <a:gd name="T46" fmla="*/ 1 w 127"/>
                <a:gd name="T47" fmla="*/ 224 h 302"/>
                <a:gd name="T48" fmla="*/ 0 w 127"/>
                <a:gd name="T49" fmla="*/ 193 h 302"/>
                <a:gd name="T50" fmla="*/ 2 w 127"/>
                <a:gd name="T51" fmla="*/ 140 h 302"/>
                <a:gd name="T52" fmla="*/ 11 w 127"/>
                <a:gd name="T53" fmla="*/ 88 h 302"/>
                <a:gd name="T54" fmla="*/ 24 w 127"/>
                <a:gd name="T55" fmla="*/ 37 h 302"/>
                <a:gd name="T56" fmla="*/ 32 w 127"/>
                <a:gd name="T57" fmla="*/ 21 h 302"/>
                <a:gd name="T58" fmla="*/ 43 w 127"/>
                <a:gd name="T59" fmla="*/ 10 h 302"/>
                <a:gd name="T60" fmla="*/ 58 w 127"/>
                <a:gd name="T61" fmla="*/ 3 h 302"/>
                <a:gd name="T62" fmla="*/ 74 w 127"/>
                <a:gd name="T6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302">
                  <a:moveTo>
                    <a:pt x="74" y="0"/>
                  </a:moveTo>
                  <a:lnTo>
                    <a:pt x="90" y="3"/>
                  </a:lnTo>
                  <a:lnTo>
                    <a:pt x="106" y="11"/>
                  </a:lnTo>
                  <a:lnTo>
                    <a:pt x="117" y="22"/>
                  </a:lnTo>
                  <a:lnTo>
                    <a:pt x="124" y="37"/>
                  </a:lnTo>
                  <a:lnTo>
                    <a:pt x="127" y="53"/>
                  </a:lnTo>
                  <a:lnTo>
                    <a:pt x="124" y="69"/>
                  </a:lnTo>
                  <a:lnTo>
                    <a:pt x="114" y="110"/>
                  </a:lnTo>
                  <a:lnTo>
                    <a:pt x="107" y="151"/>
                  </a:lnTo>
                  <a:lnTo>
                    <a:pt x="105" y="193"/>
                  </a:lnTo>
                  <a:lnTo>
                    <a:pt x="106" y="218"/>
                  </a:lnTo>
                  <a:lnTo>
                    <a:pt x="108" y="243"/>
                  </a:lnTo>
                  <a:lnTo>
                    <a:pt x="107" y="260"/>
                  </a:lnTo>
                  <a:lnTo>
                    <a:pt x="102" y="274"/>
                  </a:lnTo>
                  <a:lnTo>
                    <a:pt x="91" y="288"/>
                  </a:lnTo>
                  <a:lnTo>
                    <a:pt x="78" y="297"/>
                  </a:lnTo>
                  <a:lnTo>
                    <a:pt x="62" y="302"/>
                  </a:lnTo>
                  <a:lnTo>
                    <a:pt x="56" y="302"/>
                  </a:lnTo>
                  <a:lnTo>
                    <a:pt x="40" y="300"/>
                  </a:lnTo>
                  <a:lnTo>
                    <a:pt x="27" y="294"/>
                  </a:lnTo>
                  <a:lnTo>
                    <a:pt x="16" y="283"/>
                  </a:lnTo>
                  <a:lnTo>
                    <a:pt x="8" y="271"/>
                  </a:lnTo>
                  <a:lnTo>
                    <a:pt x="4" y="256"/>
                  </a:lnTo>
                  <a:lnTo>
                    <a:pt x="1" y="224"/>
                  </a:lnTo>
                  <a:lnTo>
                    <a:pt x="0" y="193"/>
                  </a:lnTo>
                  <a:lnTo>
                    <a:pt x="2" y="140"/>
                  </a:lnTo>
                  <a:lnTo>
                    <a:pt x="11" y="88"/>
                  </a:lnTo>
                  <a:lnTo>
                    <a:pt x="24" y="37"/>
                  </a:lnTo>
                  <a:lnTo>
                    <a:pt x="32" y="21"/>
                  </a:lnTo>
                  <a:lnTo>
                    <a:pt x="43" y="10"/>
                  </a:lnTo>
                  <a:lnTo>
                    <a:pt x="58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15"/>
            <p:cNvSpPr>
              <a:spLocks noEditPoints="1"/>
            </p:cNvSpPr>
            <p:nvPr/>
          </p:nvSpPr>
          <p:spPr bwMode="auto">
            <a:xfrm>
              <a:off x="10929938" y="3441700"/>
              <a:ext cx="592137" cy="593725"/>
            </a:xfrm>
            <a:custGeom>
              <a:avLst/>
              <a:gdLst>
                <a:gd name="T0" fmla="*/ 3186 w 3357"/>
                <a:gd name="T1" fmla="*/ 2843 h 3366"/>
                <a:gd name="T2" fmla="*/ 3249 w 3357"/>
                <a:gd name="T3" fmla="*/ 2530 h 3366"/>
                <a:gd name="T4" fmla="*/ 3126 w 3357"/>
                <a:gd name="T5" fmla="*/ 2238 h 3366"/>
                <a:gd name="T6" fmla="*/ 200 w 3357"/>
                <a:gd name="T7" fmla="*/ 2281 h 3366"/>
                <a:gd name="T8" fmla="*/ 105 w 3357"/>
                <a:gd name="T9" fmla="*/ 2584 h 3366"/>
                <a:gd name="T10" fmla="*/ 200 w 3357"/>
                <a:gd name="T11" fmla="*/ 2888 h 3366"/>
                <a:gd name="T12" fmla="*/ 2516 w 3357"/>
                <a:gd name="T13" fmla="*/ 3261 h 3366"/>
                <a:gd name="T14" fmla="*/ 841 w 3357"/>
                <a:gd name="T15" fmla="*/ 3261 h 3366"/>
                <a:gd name="T16" fmla="*/ 1437 w 3357"/>
                <a:gd name="T17" fmla="*/ 132 h 3366"/>
                <a:gd name="T18" fmla="*/ 1015 w 3357"/>
                <a:gd name="T19" fmla="*/ 327 h 3366"/>
                <a:gd name="T20" fmla="*/ 713 w 3357"/>
                <a:gd name="T21" fmla="*/ 675 h 3366"/>
                <a:gd name="T22" fmla="*/ 578 w 3357"/>
                <a:gd name="T23" fmla="*/ 1127 h 3366"/>
                <a:gd name="T24" fmla="*/ 721 w 3357"/>
                <a:gd name="T25" fmla="*/ 1053 h 3366"/>
                <a:gd name="T26" fmla="*/ 896 w 3357"/>
                <a:gd name="T27" fmla="*/ 636 h 3366"/>
                <a:gd name="T28" fmla="*/ 1233 w 3357"/>
                <a:gd name="T29" fmla="*/ 347 h 3366"/>
                <a:gd name="T30" fmla="*/ 1678 w 3357"/>
                <a:gd name="T31" fmla="*/ 239 h 3366"/>
                <a:gd name="T32" fmla="*/ 2124 w 3357"/>
                <a:gd name="T33" fmla="*/ 347 h 3366"/>
                <a:gd name="T34" fmla="*/ 2462 w 3357"/>
                <a:gd name="T35" fmla="*/ 636 h 3366"/>
                <a:gd name="T36" fmla="*/ 2636 w 3357"/>
                <a:gd name="T37" fmla="*/ 1053 h 3366"/>
                <a:gd name="T38" fmla="*/ 2780 w 3357"/>
                <a:gd name="T39" fmla="*/ 1127 h 3366"/>
                <a:gd name="T40" fmla="*/ 2644 w 3357"/>
                <a:gd name="T41" fmla="*/ 675 h 3366"/>
                <a:gd name="T42" fmla="*/ 2343 w 3357"/>
                <a:gd name="T43" fmla="*/ 327 h 3366"/>
                <a:gd name="T44" fmla="*/ 1921 w 3357"/>
                <a:gd name="T45" fmla="*/ 132 h 3366"/>
                <a:gd name="T46" fmla="*/ 1849 w 3357"/>
                <a:gd name="T47" fmla="*/ 12 h 3366"/>
                <a:gd name="T48" fmla="*/ 2312 w 3357"/>
                <a:gd name="T49" fmla="*/ 180 h 3366"/>
                <a:gd name="T50" fmla="*/ 2664 w 3357"/>
                <a:gd name="T51" fmla="*/ 509 h 3366"/>
                <a:gd name="T52" fmla="*/ 2861 w 3357"/>
                <a:gd name="T53" fmla="*/ 956 h 3366"/>
                <a:gd name="T54" fmla="*/ 3013 w 3357"/>
                <a:gd name="T55" fmla="*/ 1805 h 3366"/>
                <a:gd name="T56" fmla="*/ 3095 w 3357"/>
                <a:gd name="T57" fmla="*/ 2067 h 3366"/>
                <a:gd name="T58" fmla="*/ 3299 w 3357"/>
                <a:gd name="T59" fmla="*/ 2317 h 3366"/>
                <a:gd name="T60" fmla="*/ 3355 w 3357"/>
                <a:gd name="T61" fmla="*/ 2640 h 3366"/>
                <a:gd name="T62" fmla="*/ 3246 w 3357"/>
                <a:gd name="T63" fmla="*/ 2945 h 3366"/>
                <a:gd name="T64" fmla="*/ 3049 w 3357"/>
                <a:gd name="T65" fmla="*/ 3313 h 3366"/>
                <a:gd name="T66" fmla="*/ 2464 w 3357"/>
                <a:gd name="T67" fmla="*/ 3366 h 3366"/>
                <a:gd name="T68" fmla="*/ 2411 w 3357"/>
                <a:gd name="T69" fmla="*/ 1854 h 3366"/>
                <a:gd name="T70" fmla="*/ 2544 w 3357"/>
                <a:gd name="T71" fmla="*/ 1802 h 3366"/>
                <a:gd name="T72" fmla="*/ 2469 w 3357"/>
                <a:gd name="T73" fmla="*/ 857 h 3366"/>
                <a:gd name="T74" fmla="*/ 2212 w 3357"/>
                <a:gd name="T75" fmla="*/ 528 h 3366"/>
                <a:gd name="T76" fmla="*/ 1826 w 3357"/>
                <a:gd name="T77" fmla="*/ 356 h 3366"/>
                <a:gd name="T78" fmla="*/ 1392 w 3357"/>
                <a:gd name="T79" fmla="*/ 393 h 3366"/>
                <a:gd name="T80" fmla="*/ 1043 w 3357"/>
                <a:gd name="T81" fmla="*/ 623 h 3366"/>
                <a:gd name="T82" fmla="*/ 841 w 3357"/>
                <a:gd name="T83" fmla="*/ 991 h 3366"/>
                <a:gd name="T84" fmla="*/ 910 w 3357"/>
                <a:gd name="T85" fmla="*/ 1805 h 3366"/>
                <a:gd name="T86" fmla="*/ 944 w 3357"/>
                <a:gd name="T87" fmla="*/ 3330 h 3366"/>
                <a:gd name="T88" fmla="*/ 345 w 3357"/>
                <a:gd name="T89" fmla="*/ 3363 h 3366"/>
                <a:gd name="T90" fmla="*/ 262 w 3357"/>
                <a:gd name="T91" fmla="*/ 3102 h 3366"/>
                <a:gd name="T92" fmla="*/ 58 w 3357"/>
                <a:gd name="T93" fmla="*/ 2851 h 3366"/>
                <a:gd name="T94" fmla="*/ 3 w 3357"/>
                <a:gd name="T95" fmla="*/ 2529 h 3366"/>
                <a:gd name="T96" fmla="*/ 111 w 3357"/>
                <a:gd name="T97" fmla="*/ 2223 h 3366"/>
                <a:gd name="T98" fmla="*/ 309 w 3357"/>
                <a:gd name="T99" fmla="*/ 1854 h 3366"/>
                <a:gd name="T100" fmla="*/ 470 w 3357"/>
                <a:gd name="T101" fmla="*/ 1802 h 3366"/>
                <a:gd name="T102" fmla="*/ 542 w 3357"/>
                <a:gd name="T103" fmla="*/ 797 h 3366"/>
                <a:gd name="T104" fmla="*/ 796 w 3357"/>
                <a:gd name="T105" fmla="*/ 384 h 3366"/>
                <a:gd name="T106" fmla="*/ 1190 w 3357"/>
                <a:gd name="T107" fmla="*/ 103 h 3366"/>
                <a:gd name="T108" fmla="*/ 1678 w 3357"/>
                <a:gd name="T109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7" h="3366">
                  <a:moveTo>
                    <a:pt x="3049" y="2163"/>
                  </a:moveTo>
                  <a:lnTo>
                    <a:pt x="3049" y="3005"/>
                  </a:lnTo>
                  <a:lnTo>
                    <a:pt x="3090" y="2969"/>
                  </a:lnTo>
                  <a:lnTo>
                    <a:pt x="3126" y="2930"/>
                  </a:lnTo>
                  <a:lnTo>
                    <a:pt x="3158" y="2888"/>
                  </a:lnTo>
                  <a:lnTo>
                    <a:pt x="3186" y="2843"/>
                  </a:lnTo>
                  <a:lnTo>
                    <a:pt x="3209" y="2795"/>
                  </a:lnTo>
                  <a:lnTo>
                    <a:pt x="3228" y="2745"/>
                  </a:lnTo>
                  <a:lnTo>
                    <a:pt x="3241" y="2693"/>
                  </a:lnTo>
                  <a:lnTo>
                    <a:pt x="3249" y="2639"/>
                  </a:lnTo>
                  <a:lnTo>
                    <a:pt x="3252" y="2584"/>
                  </a:lnTo>
                  <a:lnTo>
                    <a:pt x="3249" y="2530"/>
                  </a:lnTo>
                  <a:lnTo>
                    <a:pt x="3241" y="2476"/>
                  </a:lnTo>
                  <a:lnTo>
                    <a:pt x="3228" y="2424"/>
                  </a:lnTo>
                  <a:lnTo>
                    <a:pt x="3209" y="2374"/>
                  </a:lnTo>
                  <a:lnTo>
                    <a:pt x="3186" y="2326"/>
                  </a:lnTo>
                  <a:lnTo>
                    <a:pt x="3158" y="2281"/>
                  </a:lnTo>
                  <a:lnTo>
                    <a:pt x="3126" y="2238"/>
                  </a:lnTo>
                  <a:lnTo>
                    <a:pt x="3090" y="2199"/>
                  </a:lnTo>
                  <a:lnTo>
                    <a:pt x="3049" y="2163"/>
                  </a:lnTo>
                  <a:close/>
                  <a:moveTo>
                    <a:pt x="309" y="2163"/>
                  </a:moveTo>
                  <a:lnTo>
                    <a:pt x="268" y="2199"/>
                  </a:lnTo>
                  <a:lnTo>
                    <a:pt x="231" y="2238"/>
                  </a:lnTo>
                  <a:lnTo>
                    <a:pt x="200" y="2281"/>
                  </a:lnTo>
                  <a:lnTo>
                    <a:pt x="171" y="2326"/>
                  </a:lnTo>
                  <a:lnTo>
                    <a:pt x="148" y="2374"/>
                  </a:lnTo>
                  <a:lnTo>
                    <a:pt x="129" y="2424"/>
                  </a:lnTo>
                  <a:lnTo>
                    <a:pt x="116" y="2476"/>
                  </a:lnTo>
                  <a:lnTo>
                    <a:pt x="108" y="2530"/>
                  </a:lnTo>
                  <a:lnTo>
                    <a:pt x="105" y="2584"/>
                  </a:lnTo>
                  <a:lnTo>
                    <a:pt x="108" y="2639"/>
                  </a:lnTo>
                  <a:lnTo>
                    <a:pt x="116" y="2693"/>
                  </a:lnTo>
                  <a:lnTo>
                    <a:pt x="129" y="2745"/>
                  </a:lnTo>
                  <a:lnTo>
                    <a:pt x="148" y="2795"/>
                  </a:lnTo>
                  <a:lnTo>
                    <a:pt x="171" y="2843"/>
                  </a:lnTo>
                  <a:lnTo>
                    <a:pt x="200" y="2888"/>
                  </a:lnTo>
                  <a:lnTo>
                    <a:pt x="231" y="2930"/>
                  </a:lnTo>
                  <a:lnTo>
                    <a:pt x="268" y="2969"/>
                  </a:lnTo>
                  <a:lnTo>
                    <a:pt x="309" y="3005"/>
                  </a:lnTo>
                  <a:lnTo>
                    <a:pt x="309" y="2163"/>
                  </a:lnTo>
                  <a:close/>
                  <a:moveTo>
                    <a:pt x="2516" y="1907"/>
                  </a:moveTo>
                  <a:lnTo>
                    <a:pt x="2516" y="3261"/>
                  </a:lnTo>
                  <a:lnTo>
                    <a:pt x="2944" y="3261"/>
                  </a:lnTo>
                  <a:lnTo>
                    <a:pt x="2944" y="1907"/>
                  </a:lnTo>
                  <a:lnTo>
                    <a:pt x="2516" y="1907"/>
                  </a:lnTo>
                  <a:close/>
                  <a:moveTo>
                    <a:pt x="414" y="1907"/>
                  </a:moveTo>
                  <a:lnTo>
                    <a:pt x="414" y="3261"/>
                  </a:lnTo>
                  <a:lnTo>
                    <a:pt x="841" y="3261"/>
                  </a:lnTo>
                  <a:lnTo>
                    <a:pt x="841" y="1907"/>
                  </a:lnTo>
                  <a:lnTo>
                    <a:pt x="414" y="1907"/>
                  </a:lnTo>
                  <a:close/>
                  <a:moveTo>
                    <a:pt x="1678" y="105"/>
                  </a:moveTo>
                  <a:lnTo>
                    <a:pt x="1596" y="108"/>
                  </a:lnTo>
                  <a:lnTo>
                    <a:pt x="1516" y="117"/>
                  </a:lnTo>
                  <a:lnTo>
                    <a:pt x="1437" y="132"/>
                  </a:lnTo>
                  <a:lnTo>
                    <a:pt x="1360" y="152"/>
                  </a:lnTo>
                  <a:lnTo>
                    <a:pt x="1285" y="177"/>
                  </a:lnTo>
                  <a:lnTo>
                    <a:pt x="1214" y="208"/>
                  </a:lnTo>
                  <a:lnTo>
                    <a:pt x="1145" y="244"/>
                  </a:lnTo>
                  <a:lnTo>
                    <a:pt x="1079" y="284"/>
                  </a:lnTo>
                  <a:lnTo>
                    <a:pt x="1015" y="327"/>
                  </a:lnTo>
                  <a:lnTo>
                    <a:pt x="955" y="376"/>
                  </a:lnTo>
                  <a:lnTo>
                    <a:pt x="898" y="429"/>
                  </a:lnTo>
                  <a:lnTo>
                    <a:pt x="846" y="486"/>
                  </a:lnTo>
                  <a:lnTo>
                    <a:pt x="797" y="546"/>
                  </a:lnTo>
                  <a:lnTo>
                    <a:pt x="753" y="609"/>
                  </a:lnTo>
                  <a:lnTo>
                    <a:pt x="713" y="675"/>
                  </a:lnTo>
                  <a:lnTo>
                    <a:pt x="678" y="745"/>
                  </a:lnTo>
                  <a:lnTo>
                    <a:pt x="647" y="816"/>
                  </a:lnTo>
                  <a:lnTo>
                    <a:pt x="622" y="891"/>
                  </a:lnTo>
                  <a:lnTo>
                    <a:pt x="601" y="968"/>
                  </a:lnTo>
                  <a:lnTo>
                    <a:pt x="587" y="1047"/>
                  </a:lnTo>
                  <a:lnTo>
                    <a:pt x="578" y="1127"/>
                  </a:lnTo>
                  <a:lnTo>
                    <a:pt x="575" y="1210"/>
                  </a:lnTo>
                  <a:lnTo>
                    <a:pt x="575" y="1802"/>
                  </a:lnTo>
                  <a:lnTo>
                    <a:pt x="708" y="1802"/>
                  </a:lnTo>
                  <a:lnTo>
                    <a:pt x="708" y="1210"/>
                  </a:lnTo>
                  <a:lnTo>
                    <a:pt x="712" y="1130"/>
                  </a:lnTo>
                  <a:lnTo>
                    <a:pt x="721" y="1053"/>
                  </a:lnTo>
                  <a:lnTo>
                    <a:pt x="736" y="976"/>
                  </a:lnTo>
                  <a:lnTo>
                    <a:pt x="757" y="903"/>
                  </a:lnTo>
                  <a:lnTo>
                    <a:pt x="785" y="832"/>
                  </a:lnTo>
                  <a:lnTo>
                    <a:pt x="817" y="764"/>
                  </a:lnTo>
                  <a:lnTo>
                    <a:pt x="853" y="699"/>
                  </a:lnTo>
                  <a:lnTo>
                    <a:pt x="896" y="636"/>
                  </a:lnTo>
                  <a:lnTo>
                    <a:pt x="942" y="578"/>
                  </a:lnTo>
                  <a:lnTo>
                    <a:pt x="993" y="523"/>
                  </a:lnTo>
                  <a:lnTo>
                    <a:pt x="1047" y="472"/>
                  </a:lnTo>
                  <a:lnTo>
                    <a:pt x="1106" y="426"/>
                  </a:lnTo>
                  <a:lnTo>
                    <a:pt x="1168" y="385"/>
                  </a:lnTo>
                  <a:lnTo>
                    <a:pt x="1233" y="347"/>
                  </a:lnTo>
                  <a:lnTo>
                    <a:pt x="1302" y="315"/>
                  </a:lnTo>
                  <a:lnTo>
                    <a:pt x="1372" y="288"/>
                  </a:lnTo>
                  <a:lnTo>
                    <a:pt x="1446" y="266"/>
                  </a:lnTo>
                  <a:lnTo>
                    <a:pt x="1522" y="251"/>
                  </a:lnTo>
                  <a:lnTo>
                    <a:pt x="1599" y="242"/>
                  </a:lnTo>
                  <a:lnTo>
                    <a:pt x="1678" y="239"/>
                  </a:lnTo>
                  <a:lnTo>
                    <a:pt x="1759" y="242"/>
                  </a:lnTo>
                  <a:lnTo>
                    <a:pt x="1836" y="251"/>
                  </a:lnTo>
                  <a:lnTo>
                    <a:pt x="1911" y="266"/>
                  </a:lnTo>
                  <a:lnTo>
                    <a:pt x="1985" y="288"/>
                  </a:lnTo>
                  <a:lnTo>
                    <a:pt x="2056" y="315"/>
                  </a:lnTo>
                  <a:lnTo>
                    <a:pt x="2124" y="347"/>
                  </a:lnTo>
                  <a:lnTo>
                    <a:pt x="2190" y="385"/>
                  </a:lnTo>
                  <a:lnTo>
                    <a:pt x="2252" y="426"/>
                  </a:lnTo>
                  <a:lnTo>
                    <a:pt x="2310" y="472"/>
                  </a:lnTo>
                  <a:lnTo>
                    <a:pt x="2365" y="523"/>
                  </a:lnTo>
                  <a:lnTo>
                    <a:pt x="2415" y="578"/>
                  </a:lnTo>
                  <a:lnTo>
                    <a:pt x="2462" y="636"/>
                  </a:lnTo>
                  <a:lnTo>
                    <a:pt x="2504" y="699"/>
                  </a:lnTo>
                  <a:lnTo>
                    <a:pt x="2541" y="764"/>
                  </a:lnTo>
                  <a:lnTo>
                    <a:pt x="2573" y="832"/>
                  </a:lnTo>
                  <a:lnTo>
                    <a:pt x="2600" y="903"/>
                  </a:lnTo>
                  <a:lnTo>
                    <a:pt x="2621" y="976"/>
                  </a:lnTo>
                  <a:lnTo>
                    <a:pt x="2636" y="1053"/>
                  </a:lnTo>
                  <a:lnTo>
                    <a:pt x="2646" y="1130"/>
                  </a:lnTo>
                  <a:lnTo>
                    <a:pt x="2649" y="1210"/>
                  </a:lnTo>
                  <a:lnTo>
                    <a:pt x="2649" y="1802"/>
                  </a:lnTo>
                  <a:lnTo>
                    <a:pt x="2783" y="1802"/>
                  </a:lnTo>
                  <a:lnTo>
                    <a:pt x="2783" y="1210"/>
                  </a:lnTo>
                  <a:lnTo>
                    <a:pt x="2780" y="1127"/>
                  </a:lnTo>
                  <a:lnTo>
                    <a:pt x="2771" y="1047"/>
                  </a:lnTo>
                  <a:lnTo>
                    <a:pt x="2756" y="968"/>
                  </a:lnTo>
                  <a:lnTo>
                    <a:pt x="2736" y="891"/>
                  </a:lnTo>
                  <a:lnTo>
                    <a:pt x="2711" y="816"/>
                  </a:lnTo>
                  <a:lnTo>
                    <a:pt x="2680" y="745"/>
                  </a:lnTo>
                  <a:lnTo>
                    <a:pt x="2644" y="675"/>
                  </a:lnTo>
                  <a:lnTo>
                    <a:pt x="2605" y="609"/>
                  </a:lnTo>
                  <a:lnTo>
                    <a:pt x="2560" y="546"/>
                  </a:lnTo>
                  <a:lnTo>
                    <a:pt x="2512" y="486"/>
                  </a:lnTo>
                  <a:lnTo>
                    <a:pt x="2459" y="429"/>
                  </a:lnTo>
                  <a:lnTo>
                    <a:pt x="2403" y="376"/>
                  </a:lnTo>
                  <a:lnTo>
                    <a:pt x="2343" y="327"/>
                  </a:lnTo>
                  <a:lnTo>
                    <a:pt x="2279" y="284"/>
                  </a:lnTo>
                  <a:lnTo>
                    <a:pt x="2213" y="244"/>
                  </a:lnTo>
                  <a:lnTo>
                    <a:pt x="2144" y="208"/>
                  </a:lnTo>
                  <a:lnTo>
                    <a:pt x="2071" y="177"/>
                  </a:lnTo>
                  <a:lnTo>
                    <a:pt x="1997" y="152"/>
                  </a:lnTo>
                  <a:lnTo>
                    <a:pt x="1921" y="132"/>
                  </a:lnTo>
                  <a:lnTo>
                    <a:pt x="1842" y="117"/>
                  </a:lnTo>
                  <a:lnTo>
                    <a:pt x="1761" y="108"/>
                  </a:lnTo>
                  <a:lnTo>
                    <a:pt x="1678" y="105"/>
                  </a:lnTo>
                  <a:close/>
                  <a:moveTo>
                    <a:pt x="1678" y="0"/>
                  </a:moveTo>
                  <a:lnTo>
                    <a:pt x="1765" y="3"/>
                  </a:lnTo>
                  <a:lnTo>
                    <a:pt x="1849" y="12"/>
                  </a:lnTo>
                  <a:lnTo>
                    <a:pt x="1933" y="27"/>
                  </a:lnTo>
                  <a:lnTo>
                    <a:pt x="2013" y="47"/>
                  </a:lnTo>
                  <a:lnTo>
                    <a:pt x="2092" y="72"/>
                  </a:lnTo>
                  <a:lnTo>
                    <a:pt x="2167" y="103"/>
                  </a:lnTo>
                  <a:lnTo>
                    <a:pt x="2241" y="139"/>
                  </a:lnTo>
                  <a:lnTo>
                    <a:pt x="2312" y="180"/>
                  </a:lnTo>
                  <a:lnTo>
                    <a:pt x="2379" y="224"/>
                  </a:lnTo>
                  <a:lnTo>
                    <a:pt x="2444" y="273"/>
                  </a:lnTo>
                  <a:lnTo>
                    <a:pt x="2505" y="326"/>
                  </a:lnTo>
                  <a:lnTo>
                    <a:pt x="2562" y="384"/>
                  </a:lnTo>
                  <a:lnTo>
                    <a:pt x="2615" y="445"/>
                  </a:lnTo>
                  <a:lnTo>
                    <a:pt x="2664" y="509"/>
                  </a:lnTo>
                  <a:lnTo>
                    <a:pt x="2709" y="576"/>
                  </a:lnTo>
                  <a:lnTo>
                    <a:pt x="2748" y="647"/>
                  </a:lnTo>
                  <a:lnTo>
                    <a:pt x="2784" y="720"/>
                  </a:lnTo>
                  <a:lnTo>
                    <a:pt x="2816" y="797"/>
                  </a:lnTo>
                  <a:lnTo>
                    <a:pt x="2841" y="875"/>
                  </a:lnTo>
                  <a:lnTo>
                    <a:pt x="2861" y="956"/>
                  </a:lnTo>
                  <a:lnTo>
                    <a:pt x="2876" y="1038"/>
                  </a:lnTo>
                  <a:lnTo>
                    <a:pt x="2885" y="1123"/>
                  </a:lnTo>
                  <a:lnTo>
                    <a:pt x="2888" y="1210"/>
                  </a:lnTo>
                  <a:lnTo>
                    <a:pt x="2888" y="1802"/>
                  </a:lnTo>
                  <a:lnTo>
                    <a:pt x="2996" y="1802"/>
                  </a:lnTo>
                  <a:lnTo>
                    <a:pt x="3013" y="1805"/>
                  </a:lnTo>
                  <a:lnTo>
                    <a:pt x="3028" y="1813"/>
                  </a:lnTo>
                  <a:lnTo>
                    <a:pt x="3039" y="1824"/>
                  </a:lnTo>
                  <a:lnTo>
                    <a:pt x="3046" y="1838"/>
                  </a:lnTo>
                  <a:lnTo>
                    <a:pt x="3049" y="1854"/>
                  </a:lnTo>
                  <a:lnTo>
                    <a:pt x="3049" y="2036"/>
                  </a:lnTo>
                  <a:lnTo>
                    <a:pt x="3095" y="2067"/>
                  </a:lnTo>
                  <a:lnTo>
                    <a:pt x="3138" y="2101"/>
                  </a:lnTo>
                  <a:lnTo>
                    <a:pt x="3178" y="2139"/>
                  </a:lnTo>
                  <a:lnTo>
                    <a:pt x="3214" y="2180"/>
                  </a:lnTo>
                  <a:lnTo>
                    <a:pt x="3246" y="2223"/>
                  </a:lnTo>
                  <a:lnTo>
                    <a:pt x="3274" y="2270"/>
                  </a:lnTo>
                  <a:lnTo>
                    <a:pt x="3299" y="2317"/>
                  </a:lnTo>
                  <a:lnTo>
                    <a:pt x="3320" y="2367"/>
                  </a:lnTo>
                  <a:lnTo>
                    <a:pt x="3336" y="2419"/>
                  </a:lnTo>
                  <a:lnTo>
                    <a:pt x="3348" y="2474"/>
                  </a:lnTo>
                  <a:lnTo>
                    <a:pt x="3355" y="2529"/>
                  </a:lnTo>
                  <a:lnTo>
                    <a:pt x="3357" y="2584"/>
                  </a:lnTo>
                  <a:lnTo>
                    <a:pt x="3355" y="2640"/>
                  </a:lnTo>
                  <a:lnTo>
                    <a:pt x="3348" y="2695"/>
                  </a:lnTo>
                  <a:lnTo>
                    <a:pt x="3336" y="2748"/>
                  </a:lnTo>
                  <a:lnTo>
                    <a:pt x="3320" y="2801"/>
                  </a:lnTo>
                  <a:lnTo>
                    <a:pt x="3299" y="2851"/>
                  </a:lnTo>
                  <a:lnTo>
                    <a:pt x="3274" y="2899"/>
                  </a:lnTo>
                  <a:lnTo>
                    <a:pt x="3246" y="2945"/>
                  </a:lnTo>
                  <a:lnTo>
                    <a:pt x="3214" y="2989"/>
                  </a:lnTo>
                  <a:lnTo>
                    <a:pt x="3178" y="3029"/>
                  </a:lnTo>
                  <a:lnTo>
                    <a:pt x="3138" y="3067"/>
                  </a:lnTo>
                  <a:lnTo>
                    <a:pt x="3095" y="3102"/>
                  </a:lnTo>
                  <a:lnTo>
                    <a:pt x="3049" y="3132"/>
                  </a:lnTo>
                  <a:lnTo>
                    <a:pt x="3049" y="3313"/>
                  </a:lnTo>
                  <a:lnTo>
                    <a:pt x="3046" y="3330"/>
                  </a:lnTo>
                  <a:lnTo>
                    <a:pt x="3039" y="3345"/>
                  </a:lnTo>
                  <a:lnTo>
                    <a:pt x="3028" y="3356"/>
                  </a:lnTo>
                  <a:lnTo>
                    <a:pt x="3013" y="3363"/>
                  </a:lnTo>
                  <a:lnTo>
                    <a:pt x="2996" y="3366"/>
                  </a:lnTo>
                  <a:lnTo>
                    <a:pt x="2464" y="3366"/>
                  </a:lnTo>
                  <a:lnTo>
                    <a:pt x="2447" y="3363"/>
                  </a:lnTo>
                  <a:lnTo>
                    <a:pt x="2432" y="3356"/>
                  </a:lnTo>
                  <a:lnTo>
                    <a:pt x="2421" y="3345"/>
                  </a:lnTo>
                  <a:lnTo>
                    <a:pt x="2414" y="3330"/>
                  </a:lnTo>
                  <a:lnTo>
                    <a:pt x="2411" y="3313"/>
                  </a:lnTo>
                  <a:lnTo>
                    <a:pt x="2411" y="1854"/>
                  </a:lnTo>
                  <a:lnTo>
                    <a:pt x="2414" y="1838"/>
                  </a:lnTo>
                  <a:lnTo>
                    <a:pt x="2421" y="1824"/>
                  </a:lnTo>
                  <a:lnTo>
                    <a:pt x="2432" y="1813"/>
                  </a:lnTo>
                  <a:lnTo>
                    <a:pt x="2447" y="1805"/>
                  </a:lnTo>
                  <a:lnTo>
                    <a:pt x="2464" y="1802"/>
                  </a:lnTo>
                  <a:lnTo>
                    <a:pt x="2544" y="1802"/>
                  </a:lnTo>
                  <a:lnTo>
                    <a:pt x="2544" y="1210"/>
                  </a:lnTo>
                  <a:lnTo>
                    <a:pt x="2541" y="1135"/>
                  </a:lnTo>
                  <a:lnTo>
                    <a:pt x="2532" y="1062"/>
                  </a:lnTo>
                  <a:lnTo>
                    <a:pt x="2517" y="991"/>
                  </a:lnTo>
                  <a:lnTo>
                    <a:pt x="2496" y="923"/>
                  </a:lnTo>
                  <a:lnTo>
                    <a:pt x="2469" y="857"/>
                  </a:lnTo>
                  <a:lnTo>
                    <a:pt x="2437" y="794"/>
                  </a:lnTo>
                  <a:lnTo>
                    <a:pt x="2401" y="733"/>
                  </a:lnTo>
                  <a:lnTo>
                    <a:pt x="2360" y="676"/>
                  </a:lnTo>
                  <a:lnTo>
                    <a:pt x="2315" y="623"/>
                  </a:lnTo>
                  <a:lnTo>
                    <a:pt x="2265" y="573"/>
                  </a:lnTo>
                  <a:lnTo>
                    <a:pt x="2212" y="528"/>
                  </a:lnTo>
                  <a:lnTo>
                    <a:pt x="2155" y="487"/>
                  </a:lnTo>
                  <a:lnTo>
                    <a:pt x="2095" y="451"/>
                  </a:lnTo>
                  <a:lnTo>
                    <a:pt x="2032" y="419"/>
                  </a:lnTo>
                  <a:lnTo>
                    <a:pt x="1965" y="393"/>
                  </a:lnTo>
                  <a:lnTo>
                    <a:pt x="1897" y="371"/>
                  </a:lnTo>
                  <a:lnTo>
                    <a:pt x="1826" y="356"/>
                  </a:lnTo>
                  <a:lnTo>
                    <a:pt x="1753" y="347"/>
                  </a:lnTo>
                  <a:lnTo>
                    <a:pt x="1678" y="344"/>
                  </a:lnTo>
                  <a:lnTo>
                    <a:pt x="1605" y="347"/>
                  </a:lnTo>
                  <a:lnTo>
                    <a:pt x="1531" y="356"/>
                  </a:lnTo>
                  <a:lnTo>
                    <a:pt x="1461" y="371"/>
                  </a:lnTo>
                  <a:lnTo>
                    <a:pt x="1392" y="393"/>
                  </a:lnTo>
                  <a:lnTo>
                    <a:pt x="1326" y="419"/>
                  </a:lnTo>
                  <a:lnTo>
                    <a:pt x="1263" y="451"/>
                  </a:lnTo>
                  <a:lnTo>
                    <a:pt x="1203" y="487"/>
                  </a:lnTo>
                  <a:lnTo>
                    <a:pt x="1146" y="528"/>
                  </a:lnTo>
                  <a:lnTo>
                    <a:pt x="1092" y="573"/>
                  </a:lnTo>
                  <a:lnTo>
                    <a:pt x="1043" y="623"/>
                  </a:lnTo>
                  <a:lnTo>
                    <a:pt x="997" y="676"/>
                  </a:lnTo>
                  <a:lnTo>
                    <a:pt x="956" y="733"/>
                  </a:lnTo>
                  <a:lnTo>
                    <a:pt x="920" y="794"/>
                  </a:lnTo>
                  <a:lnTo>
                    <a:pt x="889" y="857"/>
                  </a:lnTo>
                  <a:lnTo>
                    <a:pt x="862" y="923"/>
                  </a:lnTo>
                  <a:lnTo>
                    <a:pt x="841" y="991"/>
                  </a:lnTo>
                  <a:lnTo>
                    <a:pt x="826" y="1062"/>
                  </a:lnTo>
                  <a:lnTo>
                    <a:pt x="817" y="1135"/>
                  </a:lnTo>
                  <a:lnTo>
                    <a:pt x="813" y="1210"/>
                  </a:lnTo>
                  <a:lnTo>
                    <a:pt x="813" y="1802"/>
                  </a:lnTo>
                  <a:lnTo>
                    <a:pt x="894" y="1802"/>
                  </a:lnTo>
                  <a:lnTo>
                    <a:pt x="910" y="1805"/>
                  </a:lnTo>
                  <a:lnTo>
                    <a:pt x="925" y="1813"/>
                  </a:lnTo>
                  <a:lnTo>
                    <a:pt x="936" y="1824"/>
                  </a:lnTo>
                  <a:lnTo>
                    <a:pt x="944" y="1838"/>
                  </a:lnTo>
                  <a:lnTo>
                    <a:pt x="946" y="1854"/>
                  </a:lnTo>
                  <a:lnTo>
                    <a:pt x="946" y="3313"/>
                  </a:lnTo>
                  <a:lnTo>
                    <a:pt x="944" y="3330"/>
                  </a:lnTo>
                  <a:lnTo>
                    <a:pt x="936" y="3345"/>
                  </a:lnTo>
                  <a:lnTo>
                    <a:pt x="925" y="3356"/>
                  </a:lnTo>
                  <a:lnTo>
                    <a:pt x="910" y="3363"/>
                  </a:lnTo>
                  <a:lnTo>
                    <a:pt x="894" y="3366"/>
                  </a:lnTo>
                  <a:lnTo>
                    <a:pt x="361" y="3366"/>
                  </a:lnTo>
                  <a:lnTo>
                    <a:pt x="345" y="3363"/>
                  </a:lnTo>
                  <a:lnTo>
                    <a:pt x="330" y="3356"/>
                  </a:lnTo>
                  <a:lnTo>
                    <a:pt x="319" y="3345"/>
                  </a:lnTo>
                  <a:lnTo>
                    <a:pt x="311" y="3330"/>
                  </a:lnTo>
                  <a:lnTo>
                    <a:pt x="309" y="3313"/>
                  </a:lnTo>
                  <a:lnTo>
                    <a:pt x="309" y="3132"/>
                  </a:lnTo>
                  <a:lnTo>
                    <a:pt x="262" y="3102"/>
                  </a:lnTo>
                  <a:lnTo>
                    <a:pt x="219" y="3067"/>
                  </a:lnTo>
                  <a:lnTo>
                    <a:pt x="179" y="3029"/>
                  </a:lnTo>
                  <a:lnTo>
                    <a:pt x="144" y="2989"/>
                  </a:lnTo>
                  <a:lnTo>
                    <a:pt x="111" y="2945"/>
                  </a:lnTo>
                  <a:lnTo>
                    <a:pt x="83" y="2899"/>
                  </a:lnTo>
                  <a:lnTo>
                    <a:pt x="58" y="2851"/>
                  </a:lnTo>
                  <a:lnTo>
                    <a:pt x="38" y="2801"/>
                  </a:lnTo>
                  <a:lnTo>
                    <a:pt x="21" y="2748"/>
                  </a:lnTo>
                  <a:lnTo>
                    <a:pt x="10" y="2695"/>
                  </a:lnTo>
                  <a:lnTo>
                    <a:pt x="3" y="2640"/>
                  </a:lnTo>
                  <a:lnTo>
                    <a:pt x="0" y="2584"/>
                  </a:lnTo>
                  <a:lnTo>
                    <a:pt x="3" y="2529"/>
                  </a:lnTo>
                  <a:lnTo>
                    <a:pt x="10" y="2474"/>
                  </a:lnTo>
                  <a:lnTo>
                    <a:pt x="21" y="2419"/>
                  </a:lnTo>
                  <a:lnTo>
                    <a:pt x="38" y="2367"/>
                  </a:lnTo>
                  <a:lnTo>
                    <a:pt x="58" y="2317"/>
                  </a:lnTo>
                  <a:lnTo>
                    <a:pt x="83" y="2270"/>
                  </a:lnTo>
                  <a:lnTo>
                    <a:pt x="111" y="2223"/>
                  </a:lnTo>
                  <a:lnTo>
                    <a:pt x="144" y="2180"/>
                  </a:lnTo>
                  <a:lnTo>
                    <a:pt x="179" y="2139"/>
                  </a:lnTo>
                  <a:lnTo>
                    <a:pt x="219" y="2101"/>
                  </a:lnTo>
                  <a:lnTo>
                    <a:pt x="262" y="2067"/>
                  </a:lnTo>
                  <a:lnTo>
                    <a:pt x="309" y="2036"/>
                  </a:lnTo>
                  <a:lnTo>
                    <a:pt x="309" y="1854"/>
                  </a:lnTo>
                  <a:lnTo>
                    <a:pt x="311" y="1838"/>
                  </a:lnTo>
                  <a:lnTo>
                    <a:pt x="319" y="1824"/>
                  </a:lnTo>
                  <a:lnTo>
                    <a:pt x="330" y="1813"/>
                  </a:lnTo>
                  <a:lnTo>
                    <a:pt x="345" y="1805"/>
                  </a:lnTo>
                  <a:lnTo>
                    <a:pt x="361" y="1802"/>
                  </a:lnTo>
                  <a:lnTo>
                    <a:pt x="470" y="1802"/>
                  </a:lnTo>
                  <a:lnTo>
                    <a:pt x="470" y="1210"/>
                  </a:lnTo>
                  <a:lnTo>
                    <a:pt x="473" y="1123"/>
                  </a:lnTo>
                  <a:lnTo>
                    <a:pt x="482" y="1038"/>
                  </a:lnTo>
                  <a:lnTo>
                    <a:pt x="496" y="956"/>
                  </a:lnTo>
                  <a:lnTo>
                    <a:pt x="517" y="875"/>
                  </a:lnTo>
                  <a:lnTo>
                    <a:pt x="542" y="797"/>
                  </a:lnTo>
                  <a:lnTo>
                    <a:pt x="573" y="720"/>
                  </a:lnTo>
                  <a:lnTo>
                    <a:pt x="609" y="647"/>
                  </a:lnTo>
                  <a:lnTo>
                    <a:pt x="649" y="576"/>
                  </a:lnTo>
                  <a:lnTo>
                    <a:pt x="694" y="509"/>
                  </a:lnTo>
                  <a:lnTo>
                    <a:pt x="743" y="445"/>
                  </a:lnTo>
                  <a:lnTo>
                    <a:pt x="796" y="384"/>
                  </a:lnTo>
                  <a:lnTo>
                    <a:pt x="853" y="326"/>
                  </a:lnTo>
                  <a:lnTo>
                    <a:pt x="914" y="273"/>
                  </a:lnTo>
                  <a:lnTo>
                    <a:pt x="979" y="224"/>
                  </a:lnTo>
                  <a:lnTo>
                    <a:pt x="1046" y="180"/>
                  </a:lnTo>
                  <a:lnTo>
                    <a:pt x="1116" y="139"/>
                  </a:lnTo>
                  <a:lnTo>
                    <a:pt x="1190" y="103"/>
                  </a:lnTo>
                  <a:lnTo>
                    <a:pt x="1266" y="72"/>
                  </a:lnTo>
                  <a:lnTo>
                    <a:pt x="1345" y="47"/>
                  </a:lnTo>
                  <a:lnTo>
                    <a:pt x="1425" y="27"/>
                  </a:lnTo>
                  <a:lnTo>
                    <a:pt x="1508" y="12"/>
                  </a:lnTo>
                  <a:lnTo>
                    <a:pt x="1592" y="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3" name="Group 902"/>
          <p:cNvGrpSpPr/>
          <p:nvPr/>
        </p:nvGrpSpPr>
        <p:grpSpPr>
          <a:xfrm>
            <a:off x="10004235" y="3446463"/>
            <a:ext cx="593725" cy="584200"/>
            <a:chOff x="9986963" y="3446463"/>
            <a:chExt cx="59372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1" name="Freeform 220"/>
            <p:cNvSpPr>
              <a:spLocks noEditPoints="1"/>
            </p:cNvSpPr>
            <p:nvPr/>
          </p:nvSpPr>
          <p:spPr bwMode="auto">
            <a:xfrm>
              <a:off x="9986963" y="3446463"/>
              <a:ext cx="593725" cy="584200"/>
            </a:xfrm>
            <a:custGeom>
              <a:avLst/>
              <a:gdLst>
                <a:gd name="T0" fmla="*/ 105 w 3366"/>
                <a:gd name="T1" fmla="*/ 780 h 3309"/>
                <a:gd name="T2" fmla="*/ 105 w 3366"/>
                <a:gd name="T3" fmla="*/ 3204 h 3309"/>
                <a:gd name="T4" fmla="*/ 3261 w 3366"/>
                <a:gd name="T5" fmla="*/ 3204 h 3309"/>
                <a:gd name="T6" fmla="*/ 3261 w 3366"/>
                <a:gd name="T7" fmla="*/ 780 h 3309"/>
                <a:gd name="T8" fmla="*/ 105 w 3366"/>
                <a:gd name="T9" fmla="*/ 780 h 3309"/>
                <a:gd name="T10" fmla="*/ 105 w 3366"/>
                <a:gd name="T11" fmla="*/ 106 h 3309"/>
                <a:gd name="T12" fmla="*/ 105 w 3366"/>
                <a:gd name="T13" fmla="*/ 675 h 3309"/>
                <a:gd name="T14" fmla="*/ 3261 w 3366"/>
                <a:gd name="T15" fmla="*/ 675 h 3309"/>
                <a:gd name="T16" fmla="*/ 3261 w 3366"/>
                <a:gd name="T17" fmla="*/ 106 h 3309"/>
                <a:gd name="T18" fmla="*/ 105 w 3366"/>
                <a:gd name="T19" fmla="*/ 106 h 3309"/>
                <a:gd name="T20" fmla="*/ 53 w 3366"/>
                <a:gd name="T21" fmla="*/ 0 h 3309"/>
                <a:gd name="T22" fmla="*/ 3313 w 3366"/>
                <a:gd name="T23" fmla="*/ 0 h 3309"/>
                <a:gd name="T24" fmla="*/ 3330 w 3366"/>
                <a:gd name="T25" fmla="*/ 3 h 3309"/>
                <a:gd name="T26" fmla="*/ 3345 w 3366"/>
                <a:gd name="T27" fmla="*/ 10 h 3309"/>
                <a:gd name="T28" fmla="*/ 3356 w 3366"/>
                <a:gd name="T29" fmla="*/ 21 h 3309"/>
                <a:gd name="T30" fmla="*/ 3363 w 3366"/>
                <a:gd name="T31" fmla="*/ 37 h 3309"/>
                <a:gd name="T32" fmla="*/ 3366 w 3366"/>
                <a:gd name="T33" fmla="*/ 53 h 3309"/>
                <a:gd name="T34" fmla="*/ 3366 w 3366"/>
                <a:gd name="T35" fmla="*/ 3257 h 3309"/>
                <a:gd name="T36" fmla="*/ 3363 w 3366"/>
                <a:gd name="T37" fmla="*/ 3273 h 3309"/>
                <a:gd name="T38" fmla="*/ 3356 w 3366"/>
                <a:gd name="T39" fmla="*/ 3288 h 3309"/>
                <a:gd name="T40" fmla="*/ 3345 w 3366"/>
                <a:gd name="T41" fmla="*/ 3299 h 3309"/>
                <a:gd name="T42" fmla="*/ 3330 w 3366"/>
                <a:gd name="T43" fmla="*/ 3307 h 3309"/>
                <a:gd name="T44" fmla="*/ 3313 w 3366"/>
                <a:gd name="T45" fmla="*/ 3309 h 3309"/>
                <a:gd name="T46" fmla="*/ 53 w 3366"/>
                <a:gd name="T47" fmla="*/ 3309 h 3309"/>
                <a:gd name="T48" fmla="*/ 36 w 3366"/>
                <a:gd name="T49" fmla="*/ 3307 h 3309"/>
                <a:gd name="T50" fmla="*/ 21 w 3366"/>
                <a:gd name="T51" fmla="*/ 3299 h 3309"/>
                <a:gd name="T52" fmla="*/ 10 w 3366"/>
                <a:gd name="T53" fmla="*/ 3288 h 3309"/>
                <a:gd name="T54" fmla="*/ 3 w 3366"/>
                <a:gd name="T55" fmla="*/ 3273 h 3309"/>
                <a:gd name="T56" fmla="*/ 0 w 3366"/>
                <a:gd name="T57" fmla="*/ 3257 h 3309"/>
                <a:gd name="T58" fmla="*/ 0 w 3366"/>
                <a:gd name="T59" fmla="*/ 53 h 3309"/>
                <a:gd name="T60" fmla="*/ 3 w 3366"/>
                <a:gd name="T61" fmla="*/ 37 h 3309"/>
                <a:gd name="T62" fmla="*/ 10 w 3366"/>
                <a:gd name="T63" fmla="*/ 21 h 3309"/>
                <a:gd name="T64" fmla="*/ 21 w 3366"/>
                <a:gd name="T65" fmla="*/ 10 h 3309"/>
                <a:gd name="T66" fmla="*/ 36 w 3366"/>
                <a:gd name="T67" fmla="*/ 3 h 3309"/>
                <a:gd name="T68" fmla="*/ 53 w 3366"/>
                <a:gd name="T69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6" h="3309">
                  <a:moveTo>
                    <a:pt x="105" y="780"/>
                  </a:moveTo>
                  <a:lnTo>
                    <a:pt x="105" y="3204"/>
                  </a:lnTo>
                  <a:lnTo>
                    <a:pt x="3261" y="3204"/>
                  </a:lnTo>
                  <a:lnTo>
                    <a:pt x="3261" y="780"/>
                  </a:lnTo>
                  <a:lnTo>
                    <a:pt x="105" y="780"/>
                  </a:lnTo>
                  <a:close/>
                  <a:moveTo>
                    <a:pt x="105" y="106"/>
                  </a:moveTo>
                  <a:lnTo>
                    <a:pt x="105" y="675"/>
                  </a:lnTo>
                  <a:lnTo>
                    <a:pt x="3261" y="675"/>
                  </a:lnTo>
                  <a:lnTo>
                    <a:pt x="3261" y="106"/>
                  </a:lnTo>
                  <a:lnTo>
                    <a:pt x="105" y="106"/>
                  </a:lnTo>
                  <a:close/>
                  <a:moveTo>
                    <a:pt x="53" y="0"/>
                  </a:moveTo>
                  <a:lnTo>
                    <a:pt x="3313" y="0"/>
                  </a:lnTo>
                  <a:lnTo>
                    <a:pt x="3330" y="3"/>
                  </a:lnTo>
                  <a:lnTo>
                    <a:pt x="3345" y="10"/>
                  </a:lnTo>
                  <a:lnTo>
                    <a:pt x="3356" y="21"/>
                  </a:lnTo>
                  <a:lnTo>
                    <a:pt x="3363" y="37"/>
                  </a:lnTo>
                  <a:lnTo>
                    <a:pt x="3366" y="53"/>
                  </a:lnTo>
                  <a:lnTo>
                    <a:pt x="3366" y="3257"/>
                  </a:lnTo>
                  <a:lnTo>
                    <a:pt x="3363" y="3273"/>
                  </a:lnTo>
                  <a:lnTo>
                    <a:pt x="3356" y="3288"/>
                  </a:lnTo>
                  <a:lnTo>
                    <a:pt x="3345" y="3299"/>
                  </a:lnTo>
                  <a:lnTo>
                    <a:pt x="3330" y="3307"/>
                  </a:lnTo>
                  <a:lnTo>
                    <a:pt x="3313" y="3309"/>
                  </a:lnTo>
                  <a:lnTo>
                    <a:pt x="53" y="3309"/>
                  </a:lnTo>
                  <a:lnTo>
                    <a:pt x="36" y="3307"/>
                  </a:lnTo>
                  <a:lnTo>
                    <a:pt x="21" y="3299"/>
                  </a:lnTo>
                  <a:lnTo>
                    <a:pt x="10" y="3288"/>
                  </a:lnTo>
                  <a:lnTo>
                    <a:pt x="3" y="3273"/>
                  </a:lnTo>
                  <a:lnTo>
                    <a:pt x="0" y="3257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21"/>
            <p:cNvSpPr>
              <a:spLocks/>
            </p:cNvSpPr>
            <p:nvPr/>
          </p:nvSpPr>
          <p:spPr bwMode="auto">
            <a:xfrm>
              <a:off x="10363201" y="3486151"/>
              <a:ext cx="128588" cy="19050"/>
            </a:xfrm>
            <a:custGeom>
              <a:avLst/>
              <a:gdLst>
                <a:gd name="T0" fmla="*/ 53 w 724"/>
                <a:gd name="T1" fmla="*/ 0 h 105"/>
                <a:gd name="T2" fmla="*/ 671 w 724"/>
                <a:gd name="T3" fmla="*/ 0 h 105"/>
                <a:gd name="T4" fmla="*/ 688 w 724"/>
                <a:gd name="T5" fmla="*/ 2 h 105"/>
                <a:gd name="T6" fmla="*/ 703 w 724"/>
                <a:gd name="T7" fmla="*/ 11 h 105"/>
                <a:gd name="T8" fmla="*/ 714 w 724"/>
                <a:gd name="T9" fmla="*/ 22 h 105"/>
                <a:gd name="T10" fmla="*/ 721 w 724"/>
                <a:gd name="T11" fmla="*/ 36 h 105"/>
                <a:gd name="T12" fmla="*/ 724 w 724"/>
                <a:gd name="T13" fmla="*/ 52 h 105"/>
                <a:gd name="T14" fmla="*/ 721 w 724"/>
                <a:gd name="T15" fmla="*/ 70 h 105"/>
                <a:gd name="T16" fmla="*/ 714 w 724"/>
                <a:gd name="T17" fmla="*/ 84 h 105"/>
                <a:gd name="T18" fmla="*/ 703 w 724"/>
                <a:gd name="T19" fmla="*/ 95 h 105"/>
                <a:gd name="T20" fmla="*/ 688 w 724"/>
                <a:gd name="T21" fmla="*/ 102 h 105"/>
                <a:gd name="T22" fmla="*/ 671 w 724"/>
                <a:gd name="T23" fmla="*/ 105 h 105"/>
                <a:gd name="T24" fmla="*/ 53 w 724"/>
                <a:gd name="T25" fmla="*/ 105 h 105"/>
                <a:gd name="T26" fmla="*/ 37 w 724"/>
                <a:gd name="T27" fmla="*/ 102 h 105"/>
                <a:gd name="T28" fmla="*/ 22 w 724"/>
                <a:gd name="T29" fmla="*/ 95 h 105"/>
                <a:gd name="T30" fmla="*/ 10 w 724"/>
                <a:gd name="T31" fmla="*/ 84 h 105"/>
                <a:gd name="T32" fmla="*/ 3 w 724"/>
                <a:gd name="T33" fmla="*/ 70 h 105"/>
                <a:gd name="T34" fmla="*/ 0 w 724"/>
                <a:gd name="T35" fmla="*/ 52 h 105"/>
                <a:gd name="T36" fmla="*/ 3 w 724"/>
                <a:gd name="T37" fmla="*/ 36 h 105"/>
                <a:gd name="T38" fmla="*/ 10 w 724"/>
                <a:gd name="T39" fmla="*/ 22 h 105"/>
                <a:gd name="T40" fmla="*/ 22 w 724"/>
                <a:gd name="T41" fmla="*/ 11 h 105"/>
                <a:gd name="T42" fmla="*/ 37 w 724"/>
                <a:gd name="T43" fmla="*/ 2 h 105"/>
                <a:gd name="T44" fmla="*/ 53 w 724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4" h="105">
                  <a:moveTo>
                    <a:pt x="53" y="0"/>
                  </a:moveTo>
                  <a:lnTo>
                    <a:pt x="671" y="0"/>
                  </a:lnTo>
                  <a:lnTo>
                    <a:pt x="688" y="2"/>
                  </a:lnTo>
                  <a:lnTo>
                    <a:pt x="703" y="11"/>
                  </a:lnTo>
                  <a:lnTo>
                    <a:pt x="714" y="22"/>
                  </a:lnTo>
                  <a:lnTo>
                    <a:pt x="721" y="36"/>
                  </a:lnTo>
                  <a:lnTo>
                    <a:pt x="724" y="52"/>
                  </a:lnTo>
                  <a:lnTo>
                    <a:pt x="721" y="70"/>
                  </a:lnTo>
                  <a:lnTo>
                    <a:pt x="714" y="84"/>
                  </a:lnTo>
                  <a:lnTo>
                    <a:pt x="703" y="95"/>
                  </a:lnTo>
                  <a:lnTo>
                    <a:pt x="688" y="102"/>
                  </a:lnTo>
                  <a:lnTo>
                    <a:pt x="671" y="105"/>
                  </a:lnTo>
                  <a:lnTo>
                    <a:pt x="53" y="105"/>
                  </a:lnTo>
                  <a:lnTo>
                    <a:pt x="37" y="102"/>
                  </a:lnTo>
                  <a:lnTo>
                    <a:pt x="22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22"/>
            <p:cNvSpPr>
              <a:spLocks/>
            </p:cNvSpPr>
            <p:nvPr/>
          </p:nvSpPr>
          <p:spPr bwMode="auto">
            <a:xfrm>
              <a:off x="10502901" y="3486151"/>
              <a:ext cx="38100" cy="19050"/>
            </a:xfrm>
            <a:custGeom>
              <a:avLst/>
              <a:gdLst>
                <a:gd name="T0" fmla="*/ 53 w 219"/>
                <a:gd name="T1" fmla="*/ 0 h 105"/>
                <a:gd name="T2" fmla="*/ 166 w 219"/>
                <a:gd name="T3" fmla="*/ 0 h 105"/>
                <a:gd name="T4" fmla="*/ 182 w 219"/>
                <a:gd name="T5" fmla="*/ 2 h 105"/>
                <a:gd name="T6" fmla="*/ 196 w 219"/>
                <a:gd name="T7" fmla="*/ 11 h 105"/>
                <a:gd name="T8" fmla="*/ 208 w 219"/>
                <a:gd name="T9" fmla="*/ 22 h 105"/>
                <a:gd name="T10" fmla="*/ 216 w 219"/>
                <a:gd name="T11" fmla="*/ 36 h 105"/>
                <a:gd name="T12" fmla="*/ 219 w 219"/>
                <a:gd name="T13" fmla="*/ 52 h 105"/>
                <a:gd name="T14" fmla="*/ 216 w 219"/>
                <a:gd name="T15" fmla="*/ 70 h 105"/>
                <a:gd name="T16" fmla="*/ 208 w 219"/>
                <a:gd name="T17" fmla="*/ 84 h 105"/>
                <a:gd name="T18" fmla="*/ 196 w 219"/>
                <a:gd name="T19" fmla="*/ 95 h 105"/>
                <a:gd name="T20" fmla="*/ 182 w 219"/>
                <a:gd name="T21" fmla="*/ 102 h 105"/>
                <a:gd name="T22" fmla="*/ 166 w 219"/>
                <a:gd name="T23" fmla="*/ 105 h 105"/>
                <a:gd name="T24" fmla="*/ 53 w 219"/>
                <a:gd name="T25" fmla="*/ 105 h 105"/>
                <a:gd name="T26" fmla="*/ 36 w 219"/>
                <a:gd name="T27" fmla="*/ 102 h 105"/>
                <a:gd name="T28" fmla="*/ 22 w 219"/>
                <a:gd name="T29" fmla="*/ 95 h 105"/>
                <a:gd name="T30" fmla="*/ 11 w 219"/>
                <a:gd name="T31" fmla="*/ 84 h 105"/>
                <a:gd name="T32" fmla="*/ 3 w 219"/>
                <a:gd name="T33" fmla="*/ 70 h 105"/>
                <a:gd name="T34" fmla="*/ 0 w 219"/>
                <a:gd name="T35" fmla="*/ 52 h 105"/>
                <a:gd name="T36" fmla="*/ 3 w 219"/>
                <a:gd name="T37" fmla="*/ 36 h 105"/>
                <a:gd name="T38" fmla="*/ 11 w 219"/>
                <a:gd name="T39" fmla="*/ 22 h 105"/>
                <a:gd name="T40" fmla="*/ 22 w 219"/>
                <a:gd name="T41" fmla="*/ 11 h 105"/>
                <a:gd name="T42" fmla="*/ 36 w 219"/>
                <a:gd name="T43" fmla="*/ 2 h 105"/>
                <a:gd name="T44" fmla="*/ 53 w 219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05">
                  <a:moveTo>
                    <a:pt x="53" y="0"/>
                  </a:moveTo>
                  <a:lnTo>
                    <a:pt x="166" y="0"/>
                  </a:lnTo>
                  <a:lnTo>
                    <a:pt x="182" y="2"/>
                  </a:lnTo>
                  <a:lnTo>
                    <a:pt x="196" y="11"/>
                  </a:lnTo>
                  <a:lnTo>
                    <a:pt x="208" y="22"/>
                  </a:lnTo>
                  <a:lnTo>
                    <a:pt x="216" y="36"/>
                  </a:lnTo>
                  <a:lnTo>
                    <a:pt x="219" y="52"/>
                  </a:lnTo>
                  <a:lnTo>
                    <a:pt x="216" y="70"/>
                  </a:lnTo>
                  <a:lnTo>
                    <a:pt x="208" y="84"/>
                  </a:lnTo>
                  <a:lnTo>
                    <a:pt x="196" y="95"/>
                  </a:lnTo>
                  <a:lnTo>
                    <a:pt x="182" y="102"/>
                  </a:lnTo>
                  <a:lnTo>
                    <a:pt x="166" y="105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2" y="95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23"/>
            <p:cNvSpPr>
              <a:spLocks noEditPoints="1"/>
            </p:cNvSpPr>
            <p:nvPr/>
          </p:nvSpPr>
          <p:spPr bwMode="auto">
            <a:xfrm>
              <a:off x="10255251" y="3476626"/>
              <a:ext cx="77788" cy="77788"/>
            </a:xfrm>
            <a:custGeom>
              <a:avLst/>
              <a:gdLst>
                <a:gd name="T0" fmla="*/ 195 w 442"/>
                <a:gd name="T1" fmla="*/ 108 h 443"/>
                <a:gd name="T2" fmla="*/ 149 w 442"/>
                <a:gd name="T3" fmla="*/ 131 h 443"/>
                <a:gd name="T4" fmla="*/ 117 w 442"/>
                <a:gd name="T5" fmla="*/ 171 h 443"/>
                <a:gd name="T6" fmla="*/ 105 w 442"/>
                <a:gd name="T7" fmla="*/ 222 h 443"/>
                <a:gd name="T8" fmla="*/ 117 w 442"/>
                <a:gd name="T9" fmla="*/ 273 h 443"/>
                <a:gd name="T10" fmla="*/ 149 w 442"/>
                <a:gd name="T11" fmla="*/ 311 h 443"/>
                <a:gd name="T12" fmla="*/ 195 w 442"/>
                <a:gd name="T13" fmla="*/ 334 h 443"/>
                <a:gd name="T14" fmla="*/ 248 w 442"/>
                <a:gd name="T15" fmla="*/ 334 h 443"/>
                <a:gd name="T16" fmla="*/ 294 w 442"/>
                <a:gd name="T17" fmla="*/ 311 h 443"/>
                <a:gd name="T18" fmla="*/ 325 w 442"/>
                <a:gd name="T19" fmla="*/ 273 h 443"/>
                <a:gd name="T20" fmla="*/ 337 w 442"/>
                <a:gd name="T21" fmla="*/ 222 h 443"/>
                <a:gd name="T22" fmla="*/ 325 w 442"/>
                <a:gd name="T23" fmla="*/ 171 h 443"/>
                <a:gd name="T24" fmla="*/ 294 w 442"/>
                <a:gd name="T25" fmla="*/ 131 h 443"/>
                <a:gd name="T26" fmla="*/ 248 w 442"/>
                <a:gd name="T27" fmla="*/ 108 h 443"/>
                <a:gd name="T28" fmla="*/ 221 w 442"/>
                <a:gd name="T29" fmla="*/ 0 h 443"/>
                <a:gd name="T30" fmla="*/ 291 w 442"/>
                <a:gd name="T31" fmla="*/ 12 h 443"/>
                <a:gd name="T32" fmla="*/ 352 w 442"/>
                <a:gd name="T33" fmla="*/ 43 h 443"/>
                <a:gd name="T34" fmla="*/ 400 w 442"/>
                <a:gd name="T35" fmla="*/ 91 h 443"/>
                <a:gd name="T36" fmla="*/ 431 w 442"/>
                <a:gd name="T37" fmla="*/ 151 h 443"/>
                <a:gd name="T38" fmla="*/ 442 w 442"/>
                <a:gd name="T39" fmla="*/ 222 h 443"/>
                <a:gd name="T40" fmla="*/ 431 w 442"/>
                <a:gd name="T41" fmla="*/ 291 h 443"/>
                <a:gd name="T42" fmla="*/ 400 w 442"/>
                <a:gd name="T43" fmla="*/ 352 h 443"/>
                <a:gd name="T44" fmla="*/ 352 w 442"/>
                <a:gd name="T45" fmla="*/ 400 h 443"/>
                <a:gd name="T46" fmla="*/ 291 w 442"/>
                <a:gd name="T47" fmla="*/ 432 h 443"/>
                <a:gd name="T48" fmla="*/ 221 w 442"/>
                <a:gd name="T49" fmla="*/ 443 h 443"/>
                <a:gd name="T50" fmla="*/ 152 w 442"/>
                <a:gd name="T51" fmla="*/ 432 h 443"/>
                <a:gd name="T52" fmla="*/ 91 w 442"/>
                <a:gd name="T53" fmla="*/ 400 h 443"/>
                <a:gd name="T54" fmla="*/ 43 w 442"/>
                <a:gd name="T55" fmla="*/ 352 h 443"/>
                <a:gd name="T56" fmla="*/ 11 w 442"/>
                <a:gd name="T57" fmla="*/ 291 h 443"/>
                <a:gd name="T58" fmla="*/ 0 w 442"/>
                <a:gd name="T59" fmla="*/ 222 h 443"/>
                <a:gd name="T60" fmla="*/ 11 w 442"/>
                <a:gd name="T61" fmla="*/ 151 h 443"/>
                <a:gd name="T62" fmla="*/ 43 w 442"/>
                <a:gd name="T63" fmla="*/ 91 h 443"/>
                <a:gd name="T64" fmla="*/ 91 w 442"/>
                <a:gd name="T65" fmla="*/ 43 h 443"/>
                <a:gd name="T66" fmla="*/ 152 w 442"/>
                <a:gd name="T67" fmla="*/ 12 h 443"/>
                <a:gd name="T68" fmla="*/ 221 w 442"/>
                <a:gd name="T6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195" y="108"/>
                  </a:lnTo>
                  <a:lnTo>
                    <a:pt x="170" y="118"/>
                  </a:lnTo>
                  <a:lnTo>
                    <a:pt x="149" y="131"/>
                  </a:lnTo>
                  <a:lnTo>
                    <a:pt x="130" y="149"/>
                  </a:lnTo>
                  <a:lnTo>
                    <a:pt x="117" y="171"/>
                  </a:lnTo>
                  <a:lnTo>
                    <a:pt x="108" y="195"/>
                  </a:lnTo>
                  <a:lnTo>
                    <a:pt x="105" y="222"/>
                  </a:lnTo>
                  <a:lnTo>
                    <a:pt x="108" y="248"/>
                  </a:lnTo>
                  <a:lnTo>
                    <a:pt x="117" y="273"/>
                  </a:lnTo>
                  <a:lnTo>
                    <a:pt x="130" y="294"/>
                  </a:lnTo>
                  <a:lnTo>
                    <a:pt x="149" y="311"/>
                  </a:lnTo>
                  <a:lnTo>
                    <a:pt x="170" y="326"/>
                  </a:lnTo>
                  <a:lnTo>
                    <a:pt x="195" y="334"/>
                  </a:lnTo>
                  <a:lnTo>
                    <a:pt x="221" y="337"/>
                  </a:lnTo>
                  <a:lnTo>
                    <a:pt x="248" y="334"/>
                  </a:lnTo>
                  <a:lnTo>
                    <a:pt x="272" y="326"/>
                  </a:lnTo>
                  <a:lnTo>
                    <a:pt x="294" y="311"/>
                  </a:lnTo>
                  <a:lnTo>
                    <a:pt x="312" y="294"/>
                  </a:lnTo>
                  <a:lnTo>
                    <a:pt x="325" y="273"/>
                  </a:lnTo>
                  <a:lnTo>
                    <a:pt x="334" y="248"/>
                  </a:lnTo>
                  <a:lnTo>
                    <a:pt x="337" y="222"/>
                  </a:lnTo>
                  <a:lnTo>
                    <a:pt x="334" y="195"/>
                  </a:lnTo>
                  <a:lnTo>
                    <a:pt x="325" y="171"/>
                  </a:lnTo>
                  <a:lnTo>
                    <a:pt x="312" y="149"/>
                  </a:lnTo>
                  <a:lnTo>
                    <a:pt x="294" y="131"/>
                  </a:lnTo>
                  <a:lnTo>
                    <a:pt x="272" y="118"/>
                  </a:lnTo>
                  <a:lnTo>
                    <a:pt x="248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1" y="12"/>
                  </a:lnTo>
                  <a:lnTo>
                    <a:pt x="323" y="25"/>
                  </a:lnTo>
                  <a:lnTo>
                    <a:pt x="352" y="43"/>
                  </a:lnTo>
                  <a:lnTo>
                    <a:pt x="377" y="65"/>
                  </a:lnTo>
                  <a:lnTo>
                    <a:pt x="400" y="91"/>
                  </a:lnTo>
                  <a:lnTo>
                    <a:pt x="418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8" y="323"/>
                  </a:lnTo>
                  <a:lnTo>
                    <a:pt x="400" y="352"/>
                  </a:lnTo>
                  <a:lnTo>
                    <a:pt x="377" y="378"/>
                  </a:lnTo>
                  <a:lnTo>
                    <a:pt x="352" y="400"/>
                  </a:lnTo>
                  <a:lnTo>
                    <a:pt x="323" y="417"/>
                  </a:lnTo>
                  <a:lnTo>
                    <a:pt x="291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5" y="440"/>
                  </a:lnTo>
                  <a:lnTo>
                    <a:pt x="152" y="432"/>
                  </a:lnTo>
                  <a:lnTo>
                    <a:pt x="119" y="417"/>
                  </a:lnTo>
                  <a:lnTo>
                    <a:pt x="91" y="400"/>
                  </a:lnTo>
                  <a:lnTo>
                    <a:pt x="65" y="378"/>
                  </a:lnTo>
                  <a:lnTo>
                    <a:pt x="43" y="352"/>
                  </a:lnTo>
                  <a:lnTo>
                    <a:pt x="24" y="323"/>
                  </a:lnTo>
                  <a:lnTo>
                    <a:pt x="11" y="291"/>
                  </a:lnTo>
                  <a:lnTo>
                    <a:pt x="3" y="257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1"/>
                  </a:lnTo>
                  <a:lnTo>
                    <a:pt x="24" y="120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91" y="43"/>
                  </a:lnTo>
                  <a:lnTo>
                    <a:pt x="119" y="25"/>
                  </a:lnTo>
                  <a:lnTo>
                    <a:pt x="152" y="12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24"/>
            <p:cNvSpPr>
              <a:spLocks noEditPoints="1"/>
            </p:cNvSpPr>
            <p:nvPr/>
          </p:nvSpPr>
          <p:spPr bwMode="auto">
            <a:xfrm>
              <a:off x="10145713" y="3476626"/>
              <a:ext cx="77788" cy="77788"/>
            </a:xfrm>
            <a:custGeom>
              <a:avLst/>
              <a:gdLst>
                <a:gd name="T0" fmla="*/ 194 w 442"/>
                <a:gd name="T1" fmla="*/ 108 h 443"/>
                <a:gd name="T2" fmla="*/ 149 w 442"/>
                <a:gd name="T3" fmla="*/ 131 h 443"/>
                <a:gd name="T4" fmla="*/ 117 w 442"/>
                <a:gd name="T5" fmla="*/ 171 h 443"/>
                <a:gd name="T6" fmla="*/ 105 w 442"/>
                <a:gd name="T7" fmla="*/ 222 h 443"/>
                <a:gd name="T8" fmla="*/ 117 w 442"/>
                <a:gd name="T9" fmla="*/ 273 h 443"/>
                <a:gd name="T10" fmla="*/ 149 w 442"/>
                <a:gd name="T11" fmla="*/ 311 h 443"/>
                <a:gd name="T12" fmla="*/ 194 w 442"/>
                <a:gd name="T13" fmla="*/ 334 h 443"/>
                <a:gd name="T14" fmla="*/ 248 w 442"/>
                <a:gd name="T15" fmla="*/ 334 h 443"/>
                <a:gd name="T16" fmla="*/ 293 w 442"/>
                <a:gd name="T17" fmla="*/ 311 h 443"/>
                <a:gd name="T18" fmla="*/ 325 w 442"/>
                <a:gd name="T19" fmla="*/ 273 h 443"/>
                <a:gd name="T20" fmla="*/ 337 w 442"/>
                <a:gd name="T21" fmla="*/ 222 h 443"/>
                <a:gd name="T22" fmla="*/ 325 w 442"/>
                <a:gd name="T23" fmla="*/ 171 h 443"/>
                <a:gd name="T24" fmla="*/ 293 w 442"/>
                <a:gd name="T25" fmla="*/ 131 h 443"/>
                <a:gd name="T26" fmla="*/ 248 w 442"/>
                <a:gd name="T27" fmla="*/ 108 h 443"/>
                <a:gd name="T28" fmla="*/ 221 w 442"/>
                <a:gd name="T29" fmla="*/ 0 h 443"/>
                <a:gd name="T30" fmla="*/ 290 w 442"/>
                <a:gd name="T31" fmla="*/ 12 h 443"/>
                <a:gd name="T32" fmla="*/ 352 w 442"/>
                <a:gd name="T33" fmla="*/ 43 h 443"/>
                <a:gd name="T34" fmla="*/ 399 w 442"/>
                <a:gd name="T35" fmla="*/ 91 h 443"/>
                <a:gd name="T36" fmla="*/ 431 w 442"/>
                <a:gd name="T37" fmla="*/ 151 h 443"/>
                <a:gd name="T38" fmla="*/ 442 w 442"/>
                <a:gd name="T39" fmla="*/ 222 h 443"/>
                <a:gd name="T40" fmla="*/ 431 w 442"/>
                <a:gd name="T41" fmla="*/ 291 h 443"/>
                <a:gd name="T42" fmla="*/ 399 w 442"/>
                <a:gd name="T43" fmla="*/ 352 h 443"/>
                <a:gd name="T44" fmla="*/ 352 w 442"/>
                <a:gd name="T45" fmla="*/ 400 h 443"/>
                <a:gd name="T46" fmla="*/ 290 w 442"/>
                <a:gd name="T47" fmla="*/ 432 h 443"/>
                <a:gd name="T48" fmla="*/ 221 w 442"/>
                <a:gd name="T49" fmla="*/ 443 h 443"/>
                <a:gd name="T50" fmla="*/ 151 w 442"/>
                <a:gd name="T51" fmla="*/ 432 h 443"/>
                <a:gd name="T52" fmla="*/ 90 w 442"/>
                <a:gd name="T53" fmla="*/ 400 h 443"/>
                <a:gd name="T54" fmla="*/ 42 w 442"/>
                <a:gd name="T55" fmla="*/ 352 h 443"/>
                <a:gd name="T56" fmla="*/ 11 w 442"/>
                <a:gd name="T57" fmla="*/ 291 h 443"/>
                <a:gd name="T58" fmla="*/ 0 w 442"/>
                <a:gd name="T59" fmla="*/ 222 h 443"/>
                <a:gd name="T60" fmla="*/ 11 w 442"/>
                <a:gd name="T61" fmla="*/ 151 h 443"/>
                <a:gd name="T62" fmla="*/ 42 w 442"/>
                <a:gd name="T63" fmla="*/ 91 h 443"/>
                <a:gd name="T64" fmla="*/ 90 w 442"/>
                <a:gd name="T65" fmla="*/ 43 h 443"/>
                <a:gd name="T66" fmla="*/ 151 w 442"/>
                <a:gd name="T67" fmla="*/ 12 h 443"/>
                <a:gd name="T68" fmla="*/ 221 w 442"/>
                <a:gd name="T6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194" y="108"/>
                  </a:lnTo>
                  <a:lnTo>
                    <a:pt x="170" y="118"/>
                  </a:lnTo>
                  <a:lnTo>
                    <a:pt x="149" y="131"/>
                  </a:lnTo>
                  <a:lnTo>
                    <a:pt x="130" y="149"/>
                  </a:lnTo>
                  <a:lnTo>
                    <a:pt x="117" y="171"/>
                  </a:lnTo>
                  <a:lnTo>
                    <a:pt x="108" y="195"/>
                  </a:lnTo>
                  <a:lnTo>
                    <a:pt x="105" y="222"/>
                  </a:lnTo>
                  <a:lnTo>
                    <a:pt x="108" y="248"/>
                  </a:lnTo>
                  <a:lnTo>
                    <a:pt x="117" y="273"/>
                  </a:lnTo>
                  <a:lnTo>
                    <a:pt x="130" y="294"/>
                  </a:lnTo>
                  <a:lnTo>
                    <a:pt x="149" y="311"/>
                  </a:lnTo>
                  <a:lnTo>
                    <a:pt x="170" y="326"/>
                  </a:lnTo>
                  <a:lnTo>
                    <a:pt x="194" y="334"/>
                  </a:lnTo>
                  <a:lnTo>
                    <a:pt x="221" y="337"/>
                  </a:lnTo>
                  <a:lnTo>
                    <a:pt x="248" y="334"/>
                  </a:lnTo>
                  <a:lnTo>
                    <a:pt x="272" y="326"/>
                  </a:lnTo>
                  <a:lnTo>
                    <a:pt x="293" y="311"/>
                  </a:lnTo>
                  <a:lnTo>
                    <a:pt x="312" y="294"/>
                  </a:lnTo>
                  <a:lnTo>
                    <a:pt x="325" y="273"/>
                  </a:lnTo>
                  <a:lnTo>
                    <a:pt x="334" y="248"/>
                  </a:lnTo>
                  <a:lnTo>
                    <a:pt x="337" y="222"/>
                  </a:lnTo>
                  <a:lnTo>
                    <a:pt x="334" y="195"/>
                  </a:lnTo>
                  <a:lnTo>
                    <a:pt x="325" y="171"/>
                  </a:lnTo>
                  <a:lnTo>
                    <a:pt x="312" y="149"/>
                  </a:lnTo>
                  <a:lnTo>
                    <a:pt x="293" y="131"/>
                  </a:lnTo>
                  <a:lnTo>
                    <a:pt x="272" y="118"/>
                  </a:lnTo>
                  <a:lnTo>
                    <a:pt x="248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0" y="12"/>
                  </a:lnTo>
                  <a:lnTo>
                    <a:pt x="322" y="25"/>
                  </a:lnTo>
                  <a:lnTo>
                    <a:pt x="352" y="43"/>
                  </a:lnTo>
                  <a:lnTo>
                    <a:pt x="377" y="65"/>
                  </a:lnTo>
                  <a:lnTo>
                    <a:pt x="399" y="91"/>
                  </a:lnTo>
                  <a:lnTo>
                    <a:pt x="418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8" y="323"/>
                  </a:lnTo>
                  <a:lnTo>
                    <a:pt x="399" y="352"/>
                  </a:lnTo>
                  <a:lnTo>
                    <a:pt x="377" y="378"/>
                  </a:lnTo>
                  <a:lnTo>
                    <a:pt x="352" y="400"/>
                  </a:lnTo>
                  <a:lnTo>
                    <a:pt x="322" y="417"/>
                  </a:lnTo>
                  <a:lnTo>
                    <a:pt x="290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5" y="440"/>
                  </a:lnTo>
                  <a:lnTo>
                    <a:pt x="151" y="432"/>
                  </a:lnTo>
                  <a:lnTo>
                    <a:pt x="119" y="417"/>
                  </a:lnTo>
                  <a:lnTo>
                    <a:pt x="90" y="400"/>
                  </a:lnTo>
                  <a:lnTo>
                    <a:pt x="64" y="378"/>
                  </a:lnTo>
                  <a:lnTo>
                    <a:pt x="42" y="352"/>
                  </a:lnTo>
                  <a:lnTo>
                    <a:pt x="24" y="323"/>
                  </a:lnTo>
                  <a:lnTo>
                    <a:pt x="11" y="291"/>
                  </a:lnTo>
                  <a:lnTo>
                    <a:pt x="3" y="257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1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1" y="12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25"/>
            <p:cNvSpPr>
              <a:spLocks noEditPoints="1"/>
            </p:cNvSpPr>
            <p:nvPr/>
          </p:nvSpPr>
          <p:spPr bwMode="auto">
            <a:xfrm>
              <a:off x="10036176" y="3476626"/>
              <a:ext cx="77788" cy="77788"/>
            </a:xfrm>
            <a:custGeom>
              <a:avLst/>
              <a:gdLst>
                <a:gd name="T0" fmla="*/ 194 w 442"/>
                <a:gd name="T1" fmla="*/ 108 h 443"/>
                <a:gd name="T2" fmla="*/ 148 w 442"/>
                <a:gd name="T3" fmla="*/ 131 h 443"/>
                <a:gd name="T4" fmla="*/ 116 w 442"/>
                <a:gd name="T5" fmla="*/ 171 h 443"/>
                <a:gd name="T6" fmla="*/ 105 w 442"/>
                <a:gd name="T7" fmla="*/ 222 h 443"/>
                <a:gd name="T8" fmla="*/ 116 w 442"/>
                <a:gd name="T9" fmla="*/ 273 h 443"/>
                <a:gd name="T10" fmla="*/ 148 w 442"/>
                <a:gd name="T11" fmla="*/ 311 h 443"/>
                <a:gd name="T12" fmla="*/ 194 w 442"/>
                <a:gd name="T13" fmla="*/ 334 h 443"/>
                <a:gd name="T14" fmla="*/ 247 w 442"/>
                <a:gd name="T15" fmla="*/ 334 h 443"/>
                <a:gd name="T16" fmla="*/ 293 w 442"/>
                <a:gd name="T17" fmla="*/ 311 h 443"/>
                <a:gd name="T18" fmla="*/ 325 w 442"/>
                <a:gd name="T19" fmla="*/ 273 h 443"/>
                <a:gd name="T20" fmla="*/ 336 w 442"/>
                <a:gd name="T21" fmla="*/ 222 h 443"/>
                <a:gd name="T22" fmla="*/ 325 w 442"/>
                <a:gd name="T23" fmla="*/ 171 h 443"/>
                <a:gd name="T24" fmla="*/ 293 w 442"/>
                <a:gd name="T25" fmla="*/ 131 h 443"/>
                <a:gd name="T26" fmla="*/ 247 w 442"/>
                <a:gd name="T27" fmla="*/ 108 h 443"/>
                <a:gd name="T28" fmla="*/ 221 w 442"/>
                <a:gd name="T29" fmla="*/ 0 h 443"/>
                <a:gd name="T30" fmla="*/ 290 w 442"/>
                <a:gd name="T31" fmla="*/ 12 h 443"/>
                <a:gd name="T32" fmla="*/ 351 w 442"/>
                <a:gd name="T33" fmla="*/ 43 h 443"/>
                <a:gd name="T34" fmla="*/ 399 w 442"/>
                <a:gd name="T35" fmla="*/ 91 h 443"/>
                <a:gd name="T36" fmla="*/ 431 w 442"/>
                <a:gd name="T37" fmla="*/ 151 h 443"/>
                <a:gd name="T38" fmla="*/ 442 w 442"/>
                <a:gd name="T39" fmla="*/ 222 h 443"/>
                <a:gd name="T40" fmla="*/ 431 w 442"/>
                <a:gd name="T41" fmla="*/ 291 h 443"/>
                <a:gd name="T42" fmla="*/ 399 w 442"/>
                <a:gd name="T43" fmla="*/ 352 h 443"/>
                <a:gd name="T44" fmla="*/ 351 w 442"/>
                <a:gd name="T45" fmla="*/ 400 h 443"/>
                <a:gd name="T46" fmla="*/ 290 w 442"/>
                <a:gd name="T47" fmla="*/ 432 h 443"/>
                <a:gd name="T48" fmla="*/ 221 w 442"/>
                <a:gd name="T49" fmla="*/ 443 h 443"/>
                <a:gd name="T50" fmla="*/ 150 w 442"/>
                <a:gd name="T51" fmla="*/ 432 h 443"/>
                <a:gd name="T52" fmla="*/ 90 w 442"/>
                <a:gd name="T53" fmla="*/ 400 h 443"/>
                <a:gd name="T54" fmla="*/ 42 w 442"/>
                <a:gd name="T55" fmla="*/ 352 h 443"/>
                <a:gd name="T56" fmla="*/ 11 w 442"/>
                <a:gd name="T57" fmla="*/ 291 h 443"/>
                <a:gd name="T58" fmla="*/ 0 w 442"/>
                <a:gd name="T59" fmla="*/ 222 h 443"/>
                <a:gd name="T60" fmla="*/ 11 w 442"/>
                <a:gd name="T61" fmla="*/ 151 h 443"/>
                <a:gd name="T62" fmla="*/ 42 w 442"/>
                <a:gd name="T63" fmla="*/ 91 h 443"/>
                <a:gd name="T64" fmla="*/ 90 w 442"/>
                <a:gd name="T65" fmla="*/ 43 h 443"/>
                <a:gd name="T66" fmla="*/ 150 w 442"/>
                <a:gd name="T67" fmla="*/ 12 h 443"/>
                <a:gd name="T68" fmla="*/ 221 w 442"/>
                <a:gd name="T6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194" y="108"/>
                  </a:lnTo>
                  <a:lnTo>
                    <a:pt x="170" y="118"/>
                  </a:lnTo>
                  <a:lnTo>
                    <a:pt x="148" y="131"/>
                  </a:lnTo>
                  <a:lnTo>
                    <a:pt x="130" y="149"/>
                  </a:lnTo>
                  <a:lnTo>
                    <a:pt x="116" y="171"/>
                  </a:lnTo>
                  <a:lnTo>
                    <a:pt x="108" y="195"/>
                  </a:lnTo>
                  <a:lnTo>
                    <a:pt x="105" y="222"/>
                  </a:lnTo>
                  <a:lnTo>
                    <a:pt x="108" y="248"/>
                  </a:lnTo>
                  <a:lnTo>
                    <a:pt x="116" y="273"/>
                  </a:lnTo>
                  <a:lnTo>
                    <a:pt x="130" y="294"/>
                  </a:lnTo>
                  <a:lnTo>
                    <a:pt x="148" y="311"/>
                  </a:lnTo>
                  <a:lnTo>
                    <a:pt x="170" y="326"/>
                  </a:lnTo>
                  <a:lnTo>
                    <a:pt x="194" y="334"/>
                  </a:lnTo>
                  <a:lnTo>
                    <a:pt x="221" y="337"/>
                  </a:lnTo>
                  <a:lnTo>
                    <a:pt x="247" y="334"/>
                  </a:lnTo>
                  <a:lnTo>
                    <a:pt x="272" y="326"/>
                  </a:lnTo>
                  <a:lnTo>
                    <a:pt x="293" y="311"/>
                  </a:lnTo>
                  <a:lnTo>
                    <a:pt x="311" y="294"/>
                  </a:lnTo>
                  <a:lnTo>
                    <a:pt x="325" y="273"/>
                  </a:lnTo>
                  <a:lnTo>
                    <a:pt x="333" y="248"/>
                  </a:lnTo>
                  <a:lnTo>
                    <a:pt x="336" y="222"/>
                  </a:lnTo>
                  <a:lnTo>
                    <a:pt x="333" y="195"/>
                  </a:lnTo>
                  <a:lnTo>
                    <a:pt x="325" y="171"/>
                  </a:lnTo>
                  <a:lnTo>
                    <a:pt x="311" y="149"/>
                  </a:lnTo>
                  <a:lnTo>
                    <a:pt x="293" y="131"/>
                  </a:lnTo>
                  <a:lnTo>
                    <a:pt x="272" y="118"/>
                  </a:lnTo>
                  <a:lnTo>
                    <a:pt x="247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0" y="12"/>
                  </a:lnTo>
                  <a:lnTo>
                    <a:pt x="322" y="25"/>
                  </a:lnTo>
                  <a:lnTo>
                    <a:pt x="351" y="43"/>
                  </a:lnTo>
                  <a:lnTo>
                    <a:pt x="377" y="65"/>
                  </a:lnTo>
                  <a:lnTo>
                    <a:pt x="399" y="91"/>
                  </a:lnTo>
                  <a:lnTo>
                    <a:pt x="417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7" y="323"/>
                  </a:lnTo>
                  <a:lnTo>
                    <a:pt x="399" y="352"/>
                  </a:lnTo>
                  <a:lnTo>
                    <a:pt x="377" y="378"/>
                  </a:lnTo>
                  <a:lnTo>
                    <a:pt x="351" y="400"/>
                  </a:lnTo>
                  <a:lnTo>
                    <a:pt x="322" y="417"/>
                  </a:lnTo>
                  <a:lnTo>
                    <a:pt x="290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4" y="440"/>
                  </a:lnTo>
                  <a:lnTo>
                    <a:pt x="150" y="432"/>
                  </a:lnTo>
                  <a:lnTo>
                    <a:pt x="119" y="417"/>
                  </a:lnTo>
                  <a:lnTo>
                    <a:pt x="90" y="400"/>
                  </a:lnTo>
                  <a:lnTo>
                    <a:pt x="64" y="378"/>
                  </a:lnTo>
                  <a:lnTo>
                    <a:pt x="42" y="352"/>
                  </a:lnTo>
                  <a:lnTo>
                    <a:pt x="24" y="323"/>
                  </a:lnTo>
                  <a:lnTo>
                    <a:pt x="11" y="291"/>
                  </a:lnTo>
                  <a:lnTo>
                    <a:pt x="2" y="257"/>
                  </a:lnTo>
                  <a:lnTo>
                    <a:pt x="0" y="222"/>
                  </a:lnTo>
                  <a:lnTo>
                    <a:pt x="2" y="186"/>
                  </a:lnTo>
                  <a:lnTo>
                    <a:pt x="11" y="151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0" y="12"/>
                  </a:lnTo>
                  <a:lnTo>
                    <a:pt x="184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26"/>
            <p:cNvSpPr>
              <a:spLocks noEditPoints="1"/>
            </p:cNvSpPr>
            <p:nvPr/>
          </p:nvSpPr>
          <p:spPr bwMode="auto">
            <a:xfrm>
              <a:off x="10033001" y="3683001"/>
              <a:ext cx="149225" cy="228600"/>
            </a:xfrm>
            <a:custGeom>
              <a:avLst/>
              <a:gdLst>
                <a:gd name="T0" fmla="*/ 679 w 850"/>
                <a:gd name="T1" fmla="*/ 107 h 1300"/>
                <a:gd name="T2" fmla="*/ 656 w 850"/>
                <a:gd name="T3" fmla="*/ 120 h 1300"/>
                <a:gd name="T4" fmla="*/ 113 w 850"/>
                <a:gd name="T5" fmla="*/ 637 h 1300"/>
                <a:gd name="T6" fmla="*/ 105 w 850"/>
                <a:gd name="T7" fmla="*/ 665 h 1300"/>
                <a:gd name="T8" fmla="*/ 113 w 850"/>
                <a:gd name="T9" fmla="*/ 692 h 1300"/>
                <a:gd name="T10" fmla="*/ 657 w 850"/>
                <a:gd name="T11" fmla="*/ 1181 h 1300"/>
                <a:gd name="T12" fmla="*/ 679 w 850"/>
                <a:gd name="T13" fmla="*/ 1193 h 1300"/>
                <a:gd name="T14" fmla="*/ 707 w 850"/>
                <a:gd name="T15" fmla="*/ 1192 h 1300"/>
                <a:gd name="T16" fmla="*/ 731 w 850"/>
                <a:gd name="T17" fmla="*/ 1177 h 1300"/>
                <a:gd name="T18" fmla="*/ 745 w 850"/>
                <a:gd name="T19" fmla="*/ 1147 h 1300"/>
                <a:gd name="T20" fmla="*/ 738 w 850"/>
                <a:gd name="T21" fmla="*/ 1115 h 1300"/>
                <a:gd name="T22" fmla="*/ 279 w 850"/>
                <a:gd name="T23" fmla="*/ 701 h 1300"/>
                <a:gd name="T24" fmla="*/ 263 w 850"/>
                <a:gd name="T25" fmla="*/ 677 h 1300"/>
                <a:gd name="T26" fmla="*/ 263 w 850"/>
                <a:gd name="T27" fmla="*/ 648 h 1300"/>
                <a:gd name="T28" fmla="*/ 278 w 850"/>
                <a:gd name="T29" fmla="*/ 624 h 1300"/>
                <a:gd name="T30" fmla="*/ 738 w 850"/>
                <a:gd name="T31" fmla="*/ 185 h 1300"/>
                <a:gd name="T32" fmla="*/ 745 w 850"/>
                <a:gd name="T33" fmla="*/ 160 h 1300"/>
                <a:gd name="T34" fmla="*/ 739 w 850"/>
                <a:gd name="T35" fmla="*/ 133 h 1300"/>
                <a:gd name="T36" fmla="*/ 719 w 850"/>
                <a:gd name="T37" fmla="*/ 113 h 1300"/>
                <a:gd name="T38" fmla="*/ 694 w 850"/>
                <a:gd name="T39" fmla="*/ 106 h 1300"/>
                <a:gd name="T40" fmla="*/ 697 w 850"/>
                <a:gd name="T41" fmla="*/ 0 h 1300"/>
                <a:gd name="T42" fmla="*/ 746 w 850"/>
                <a:gd name="T43" fmla="*/ 9 h 1300"/>
                <a:gd name="T44" fmla="*/ 789 w 850"/>
                <a:gd name="T45" fmla="*/ 32 h 1300"/>
                <a:gd name="T46" fmla="*/ 822 w 850"/>
                <a:gd name="T47" fmla="*/ 69 h 1300"/>
                <a:gd name="T48" fmla="*/ 844 w 850"/>
                <a:gd name="T49" fmla="*/ 113 h 1300"/>
                <a:gd name="T50" fmla="*/ 850 w 850"/>
                <a:gd name="T51" fmla="*/ 162 h 1300"/>
                <a:gd name="T52" fmla="*/ 842 w 850"/>
                <a:gd name="T53" fmla="*/ 211 h 1300"/>
                <a:gd name="T54" fmla="*/ 818 w 850"/>
                <a:gd name="T55" fmla="*/ 255 h 1300"/>
                <a:gd name="T56" fmla="*/ 392 w 850"/>
                <a:gd name="T57" fmla="*/ 661 h 1300"/>
                <a:gd name="T58" fmla="*/ 817 w 850"/>
                <a:gd name="T59" fmla="*/ 1045 h 1300"/>
                <a:gd name="T60" fmla="*/ 843 w 850"/>
                <a:gd name="T61" fmla="*/ 1093 h 1300"/>
                <a:gd name="T62" fmla="*/ 850 w 850"/>
                <a:gd name="T63" fmla="*/ 1146 h 1300"/>
                <a:gd name="T64" fmla="*/ 840 w 850"/>
                <a:gd name="T65" fmla="*/ 1199 h 1300"/>
                <a:gd name="T66" fmla="*/ 810 w 850"/>
                <a:gd name="T67" fmla="*/ 1247 h 1300"/>
                <a:gd name="T68" fmla="*/ 768 w 850"/>
                <a:gd name="T69" fmla="*/ 1281 h 1300"/>
                <a:gd name="T70" fmla="*/ 719 w 850"/>
                <a:gd name="T71" fmla="*/ 1298 h 1300"/>
                <a:gd name="T72" fmla="*/ 692 w 850"/>
                <a:gd name="T73" fmla="*/ 1300 h 1300"/>
                <a:gd name="T74" fmla="*/ 636 w 850"/>
                <a:gd name="T75" fmla="*/ 1290 h 1300"/>
                <a:gd name="T76" fmla="*/ 587 w 850"/>
                <a:gd name="T77" fmla="*/ 1259 h 1300"/>
                <a:gd name="T78" fmla="*/ 35 w 850"/>
                <a:gd name="T79" fmla="*/ 763 h 1300"/>
                <a:gd name="T80" fmla="*/ 9 w 850"/>
                <a:gd name="T81" fmla="*/ 718 h 1300"/>
                <a:gd name="T82" fmla="*/ 0 w 850"/>
                <a:gd name="T83" fmla="*/ 667 h 1300"/>
                <a:gd name="T84" fmla="*/ 8 w 850"/>
                <a:gd name="T85" fmla="*/ 615 h 1300"/>
                <a:gd name="T86" fmla="*/ 32 w 850"/>
                <a:gd name="T87" fmla="*/ 569 h 1300"/>
                <a:gd name="T88" fmla="*/ 584 w 850"/>
                <a:gd name="T89" fmla="*/ 44 h 1300"/>
                <a:gd name="T90" fmla="*/ 624 w 850"/>
                <a:gd name="T91" fmla="*/ 15 h 1300"/>
                <a:gd name="T92" fmla="*/ 671 w 850"/>
                <a:gd name="T93" fmla="*/ 2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0" h="1300">
                  <a:moveTo>
                    <a:pt x="692" y="106"/>
                  </a:moveTo>
                  <a:lnTo>
                    <a:pt x="679" y="107"/>
                  </a:lnTo>
                  <a:lnTo>
                    <a:pt x="667" y="112"/>
                  </a:lnTo>
                  <a:lnTo>
                    <a:pt x="656" y="120"/>
                  </a:lnTo>
                  <a:lnTo>
                    <a:pt x="121" y="626"/>
                  </a:lnTo>
                  <a:lnTo>
                    <a:pt x="113" y="637"/>
                  </a:lnTo>
                  <a:lnTo>
                    <a:pt x="107" y="650"/>
                  </a:lnTo>
                  <a:lnTo>
                    <a:pt x="105" y="665"/>
                  </a:lnTo>
                  <a:lnTo>
                    <a:pt x="107" y="679"/>
                  </a:lnTo>
                  <a:lnTo>
                    <a:pt x="113" y="692"/>
                  </a:lnTo>
                  <a:lnTo>
                    <a:pt x="123" y="703"/>
                  </a:lnTo>
                  <a:lnTo>
                    <a:pt x="657" y="1181"/>
                  </a:lnTo>
                  <a:lnTo>
                    <a:pt x="667" y="1189"/>
                  </a:lnTo>
                  <a:lnTo>
                    <a:pt x="679" y="1193"/>
                  </a:lnTo>
                  <a:lnTo>
                    <a:pt x="692" y="1194"/>
                  </a:lnTo>
                  <a:lnTo>
                    <a:pt x="707" y="1192"/>
                  </a:lnTo>
                  <a:lnTo>
                    <a:pt x="720" y="1187"/>
                  </a:lnTo>
                  <a:lnTo>
                    <a:pt x="731" y="1177"/>
                  </a:lnTo>
                  <a:lnTo>
                    <a:pt x="741" y="1162"/>
                  </a:lnTo>
                  <a:lnTo>
                    <a:pt x="745" y="1147"/>
                  </a:lnTo>
                  <a:lnTo>
                    <a:pt x="744" y="1131"/>
                  </a:lnTo>
                  <a:lnTo>
                    <a:pt x="738" y="1115"/>
                  </a:lnTo>
                  <a:lnTo>
                    <a:pt x="727" y="1102"/>
                  </a:lnTo>
                  <a:lnTo>
                    <a:pt x="279" y="701"/>
                  </a:lnTo>
                  <a:lnTo>
                    <a:pt x="269" y="690"/>
                  </a:lnTo>
                  <a:lnTo>
                    <a:pt x="263" y="677"/>
                  </a:lnTo>
                  <a:lnTo>
                    <a:pt x="261" y="663"/>
                  </a:lnTo>
                  <a:lnTo>
                    <a:pt x="263" y="648"/>
                  </a:lnTo>
                  <a:lnTo>
                    <a:pt x="268" y="635"/>
                  </a:lnTo>
                  <a:lnTo>
                    <a:pt x="278" y="624"/>
                  </a:lnTo>
                  <a:lnTo>
                    <a:pt x="728" y="197"/>
                  </a:lnTo>
                  <a:lnTo>
                    <a:pt x="738" y="185"/>
                  </a:lnTo>
                  <a:lnTo>
                    <a:pt x="743" y="173"/>
                  </a:lnTo>
                  <a:lnTo>
                    <a:pt x="745" y="160"/>
                  </a:lnTo>
                  <a:lnTo>
                    <a:pt x="744" y="146"/>
                  </a:lnTo>
                  <a:lnTo>
                    <a:pt x="739" y="133"/>
                  </a:lnTo>
                  <a:lnTo>
                    <a:pt x="730" y="122"/>
                  </a:lnTo>
                  <a:lnTo>
                    <a:pt x="719" y="113"/>
                  </a:lnTo>
                  <a:lnTo>
                    <a:pt x="707" y="108"/>
                  </a:lnTo>
                  <a:lnTo>
                    <a:pt x="694" y="106"/>
                  </a:lnTo>
                  <a:lnTo>
                    <a:pt x="692" y="106"/>
                  </a:lnTo>
                  <a:close/>
                  <a:moveTo>
                    <a:pt x="697" y="0"/>
                  </a:moveTo>
                  <a:lnTo>
                    <a:pt x="721" y="3"/>
                  </a:lnTo>
                  <a:lnTo>
                    <a:pt x="746" y="9"/>
                  </a:lnTo>
                  <a:lnTo>
                    <a:pt x="768" y="19"/>
                  </a:lnTo>
                  <a:lnTo>
                    <a:pt x="789" y="32"/>
                  </a:lnTo>
                  <a:lnTo>
                    <a:pt x="807" y="50"/>
                  </a:lnTo>
                  <a:lnTo>
                    <a:pt x="822" y="69"/>
                  </a:lnTo>
                  <a:lnTo>
                    <a:pt x="835" y="91"/>
                  </a:lnTo>
                  <a:lnTo>
                    <a:pt x="844" y="113"/>
                  </a:lnTo>
                  <a:lnTo>
                    <a:pt x="849" y="138"/>
                  </a:lnTo>
                  <a:lnTo>
                    <a:pt x="850" y="162"/>
                  </a:lnTo>
                  <a:lnTo>
                    <a:pt x="848" y="187"/>
                  </a:lnTo>
                  <a:lnTo>
                    <a:pt x="842" y="211"/>
                  </a:lnTo>
                  <a:lnTo>
                    <a:pt x="831" y="233"/>
                  </a:lnTo>
                  <a:lnTo>
                    <a:pt x="818" y="255"/>
                  </a:lnTo>
                  <a:lnTo>
                    <a:pt x="801" y="273"/>
                  </a:lnTo>
                  <a:lnTo>
                    <a:pt x="392" y="661"/>
                  </a:lnTo>
                  <a:lnTo>
                    <a:pt x="798" y="1024"/>
                  </a:lnTo>
                  <a:lnTo>
                    <a:pt x="817" y="1045"/>
                  </a:lnTo>
                  <a:lnTo>
                    <a:pt x="832" y="1069"/>
                  </a:lnTo>
                  <a:lnTo>
                    <a:pt x="843" y="1093"/>
                  </a:lnTo>
                  <a:lnTo>
                    <a:pt x="849" y="1119"/>
                  </a:lnTo>
                  <a:lnTo>
                    <a:pt x="850" y="1146"/>
                  </a:lnTo>
                  <a:lnTo>
                    <a:pt x="847" y="1174"/>
                  </a:lnTo>
                  <a:lnTo>
                    <a:pt x="840" y="1199"/>
                  </a:lnTo>
                  <a:lnTo>
                    <a:pt x="827" y="1225"/>
                  </a:lnTo>
                  <a:lnTo>
                    <a:pt x="810" y="1247"/>
                  </a:lnTo>
                  <a:lnTo>
                    <a:pt x="791" y="1265"/>
                  </a:lnTo>
                  <a:lnTo>
                    <a:pt x="768" y="1281"/>
                  </a:lnTo>
                  <a:lnTo>
                    <a:pt x="745" y="1291"/>
                  </a:lnTo>
                  <a:lnTo>
                    <a:pt x="719" y="1298"/>
                  </a:lnTo>
                  <a:lnTo>
                    <a:pt x="692" y="1300"/>
                  </a:lnTo>
                  <a:lnTo>
                    <a:pt x="692" y="1300"/>
                  </a:lnTo>
                  <a:lnTo>
                    <a:pt x="663" y="1297"/>
                  </a:lnTo>
                  <a:lnTo>
                    <a:pt x="636" y="1290"/>
                  </a:lnTo>
                  <a:lnTo>
                    <a:pt x="610" y="1277"/>
                  </a:lnTo>
                  <a:lnTo>
                    <a:pt x="587" y="1259"/>
                  </a:lnTo>
                  <a:lnTo>
                    <a:pt x="53" y="782"/>
                  </a:lnTo>
                  <a:lnTo>
                    <a:pt x="35" y="763"/>
                  </a:lnTo>
                  <a:lnTo>
                    <a:pt x="21" y="741"/>
                  </a:lnTo>
                  <a:lnTo>
                    <a:pt x="9" y="718"/>
                  </a:lnTo>
                  <a:lnTo>
                    <a:pt x="2" y="692"/>
                  </a:lnTo>
                  <a:lnTo>
                    <a:pt x="0" y="667"/>
                  </a:lnTo>
                  <a:lnTo>
                    <a:pt x="2" y="640"/>
                  </a:lnTo>
                  <a:lnTo>
                    <a:pt x="8" y="615"/>
                  </a:lnTo>
                  <a:lnTo>
                    <a:pt x="18" y="591"/>
                  </a:lnTo>
                  <a:lnTo>
                    <a:pt x="32" y="569"/>
                  </a:lnTo>
                  <a:lnTo>
                    <a:pt x="49" y="549"/>
                  </a:lnTo>
                  <a:lnTo>
                    <a:pt x="584" y="44"/>
                  </a:lnTo>
                  <a:lnTo>
                    <a:pt x="603" y="27"/>
                  </a:lnTo>
                  <a:lnTo>
                    <a:pt x="624" y="15"/>
                  </a:lnTo>
                  <a:lnTo>
                    <a:pt x="648" y="7"/>
                  </a:lnTo>
                  <a:lnTo>
                    <a:pt x="671" y="2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27"/>
            <p:cNvSpPr>
              <a:spLocks noEditPoints="1"/>
            </p:cNvSpPr>
            <p:nvPr/>
          </p:nvSpPr>
          <p:spPr bwMode="auto">
            <a:xfrm>
              <a:off x="10385426" y="3683001"/>
              <a:ext cx="149225" cy="228600"/>
            </a:xfrm>
            <a:custGeom>
              <a:avLst/>
              <a:gdLst>
                <a:gd name="T0" fmla="*/ 144 w 850"/>
                <a:gd name="T1" fmla="*/ 106 h 1299"/>
                <a:gd name="T2" fmla="*/ 120 w 850"/>
                <a:gd name="T3" fmla="*/ 121 h 1299"/>
                <a:gd name="T4" fmla="*/ 105 w 850"/>
                <a:gd name="T5" fmla="*/ 151 h 1299"/>
                <a:gd name="T6" fmla="*/ 111 w 850"/>
                <a:gd name="T7" fmla="*/ 182 h 1299"/>
                <a:gd name="T8" fmla="*/ 572 w 850"/>
                <a:gd name="T9" fmla="*/ 623 h 1299"/>
                <a:gd name="T10" fmla="*/ 587 w 850"/>
                <a:gd name="T11" fmla="*/ 647 h 1299"/>
                <a:gd name="T12" fmla="*/ 587 w 850"/>
                <a:gd name="T13" fmla="*/ 676 h 1299"/>
                <a:gd name="T14" fmla="*/ 571 w 850"/>
                <a:gd name="T15" fmla="*/ 700 h 1299"/>
                <a:gd name="T16" fmla="*/ 112 w 850"/>
                <a:gd name="T17" fmla="*/ 1114 h 1299"/>
                <a:gd name="T18" fmla="*/ 105 w 850"/>
                <a:gd name="T19" fmla="*/ 1146 h 1299"/>
                <a:gd name="T20" fmla="*/ 119 w 850"/>
                <a:gd name="T21" fmla="*/ 1176 h 1299"/>
                <a:gd name="T22" fmla="*/ 143 w 850"/>
                <a:gd name="T23" fmla="*/ 1191 h 1299"/>
                <a:gd name="T24" fmla="*/ 158 w 850"/>
                <a:gd name="T25" fmla="*/ 1193 h 1299"/>
                <a:gd name="T26" fmla="*/ 183 w 850"/>
                <a:gd name="T27" fmla="*/ 1188 h 1299"/>
                <a:gd name="T28" fmla="*/ 728 w 850"/>
                <a:gd name="T29" fmla="*/ 702 h 1299"/>
                <a:gd name="T30" fmla="*/ 743 w 850"/>
                <a:gd name="T31" fmla="*/ 678 h 1299"/>
                <a:gd name="T32" fmla="*/ 745 w 850"/>
                <a:gd name="T33" fmla="*/ 664 h 1299"/>
                <a:gd name="T34" fmla="*/ 743 w 850"/>
                <a:gd name="T35" fmla="*/ 649 h 1299"/>
                <a:gd name="T36" fmla="*/ 729 w 850"/>
                <a:gd name="T37" fmla="*/ 625 h 1299"/>
                <a:gd name="T38" fmla="*/ 183 w 850"/>
                <a:gd name="T39" fmla="*/ 111 h 1299"/>
                <a:gd name="T40" fmla="*/ 157 w 850"/>
                <a:gd name="T41" fmla="*/ 105 h 1299"/>
                <a:gd name="T42" fmla="*/ 194 w 850"/>
                <a:gd name="T43" fmla="*/ 3 h 1299"/>
                <a:gd name="T44" fmla="*/ 244 w 850"/>
                <a:gd name="T45" fmla="*/ 24 h 1299"/>
                <a:gd name="T46" fmla="*/ 801 w 850"/>
                <a:gd name="T47" fmla="*/ 548 h 1299"/>
                <a:gd name="T48" fmla="*/ 832 w 850"/>
                <a:gd name="T49" fmla="*/ 590 h 1299"/>
                <a:gd name="T50" fmla="*/ 848 w 850"/>
                <a:gd name="T51" fmla="*/ 639 h 1299"/>
                <a:gd name="T52" fmla="*/ 848 w 850"/>
                <a:gd name="T53" fmla="*/ 691 h 1299"/>
                <a:gd name="T54" fmla="*/ 830 w 850"/>
                <a:gd name="T55" fmla="*/ 740 h 1299"/>
                <a:gd name="T56" fmla="*/ 797 w 850"/>
                <a:gd name="T57" fmla="*/ 781 h 1299"/>
                <a:gd name="T58" fmla="*/ 240 w 850"/>
                <a:gd name="T59" fmla="*/ 1276 h 1299"/>
                <a:gd name="T60" fmla="*/ 187 w 850"/>
                <a:gd name="T61" fmla="*/ 1296 h 1299"/>
                <a:gd name="T62" fmla="*/ 158 w 850"/>
                <a:gd name="T63" fmla="*/ 1299 h 1299"/>
                <a:gd name="T64" fmla="*/ 105 w 850"/>
                <a:gd name="T65" fmla="*/ 1290 h 1299"/>
                <a:gd name="T66" fmla="*/ 59 w 850"/>
                <a:gd name="T67" fmla="*/ 1264 h 1299"/>
                <a:gd name="T68" fmla="*/ 23 w 850"/>
                <a:gd name="T69" fmla="*/ 1224 h 1299"/>
                <a:gd name="T70" fmla="*/ 3 w 850"/>
                <a:gd name="T71" fmla="*/ 1173 h 1299"/>
                <a:gd name="T72" fmla="*/ 1 w 850"/>
                <a:gd name="T73" fmla="*/ 1118 h 1299"/>
                <a:gd name="T74" fmla="*/ 18 w 850"/>
                <a:gd name="T75" fmla="*/ 1068 h 1299"/>
                <a:gd name="T76" fmla="*/ 52 w 850"/>
                <a:gd name="T77" fmla="*/ 1023 h 1299"/>
                <a:gd name="T78" fmla="*/ 49 w 850"/>
                <a:gd name="T79" fmla="*/ 272 h 1299"/>
                <a:gd name="T80" fmla="*/ 16 w 850"/>
                <a:gd name="T81" fmla="*/ 227 h 1299"/>
                <a:gd name="T82" fmla="*/ 1 w 850"/>
                <a:gd name="T83" fmla="*/ 175 h 1299"/>
                <a:gd name="T84" fmla="*/ 4 w 850"/>
                <a:gd name="T85" fmla="*/ 121 h 1299"/>
                <a:gd name="T86" fmla="*/ 26 w 850"/>
                <a:gd name="T87" fmla="*/ 71 h 1299"/>
                <a:gd name="T88" fmla="*/ 65 w 850"/>
                <a:gd name="T89" fmla="*/ 29 h 1299"/>
                <a:gd name="T90" fmla="*/ 113 w 850"/>
                <a:gd name="T91" fmla="*/ 6 h 1299"/>
                <a:gd name="T92" fmla="*/ 168 w 850"/>
                <a:gd name="T93" fmla="*/ 0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0" h="1299">
                  <a:moveTo>
                    <a:pt x="157" y="105"/>
                  </a:moveTo>
                  <a:lnTo>
                    <a:pt x="144" y="106"/>
                  </a:lnTo>
                  <a:lnTo>
                    <a:pt x="131" y="112"/>
                  </a:lnTo>
                  <a:lnTo>
                    <a:pt x="120" y="121"/>
                  </a:lnTo>
                  <a:lnTo>
                    <a:pt x="110" y="134"/>
                  </a:lnTo>
                  <a:lnTo>
                    <a:pt x="105" y="151"/>
                  </a:lnTo>
                  <a:lnTo>
                    <a:pt x="106" y="167"/>
                  </a:lnTo>
                  <a:lnTo>
                    <a:pt x="111" y="182"/>
                  </a:lnTo>
                  <a:lnTo>
                    <a:pt x="122" y="196"/>
                  </a:lnTo>
                  <a:lnTo>
                    <a:pt x="572" y="623"/>
                  </a:lnTo>
                  <a:lnTo>
                    <a:pt x="582" y="634"/>
                  </a:lnTo>
                  <a:lnTo>
                    <a:pt x="587" y="647"/>
                  </a:lnTo>
                  <a:lnTo>
                    <a:pt x="589" y="662"/>
                  </a:lnTo>
                  <a:lnTo>
                    <a:pt x="587" y="676"/>
                  </a:lnTo>
                  <a:lnTo>
                    <a:pt x="581" y="689"/>
                  </a:lnTo>
                  <a:lnTo>
                    <a:pt x="571" y="700"/>
                  </a:lnTo>
                  <a:lnTo>
                    <a:pt x="123" y="1101"/>
                  </a:lnTo>
                  <a:lnTo>
                    <a:pt x="112" y="1114"/>
                  </a:lnTo>
                  <a:lnTo>
                    <a:pt x="106" y="1130"/>
                  </a:lnTo>
                  <a:lnTo>
                    <a:pt x="105" y="1146"/>
                  </a:lnTo>
                  <a:lnTo>
                    <a:pt x="109" y="1161"/>
                  </a:lnTo>
                  <a:lnTo>
                    <a:pt x="119" y="1176"/>
                  </a:lnTo>
                  <a:lnTo>
                    <a:pt x="130" y="1186"/>
                  </a:lnTo>
                  <a:lnTo>
                    <a:pt x="143" y="1191"/>
                  </a:lnTo>
                  <a:lnTo>
                    <a:pt x="158" y="1193"/>
                  </a:lnTo>
                  <a:lnTo>
                    <a:pt x="158" y="1193"/>
                  </a:lnTo>
                  <a:lnTo>
                    <a:pt x="171" y="1192"/>
                  </a:lnTo>
                  <a:lnTo>
                    <a:pt x="183" y="1188"/>
                  </a:lnTo>
                  <a:lnTo>
                    <a:pt x="193" y="1180"/>
                  </a:lnTo>
                  <a:lnTo>
                    <a:pt x="728" y="702"/>
                  </a:lnTo>
                  <a:lnTo>
                    <a:pt x="737" y="691"/>
                  </a:lnTo>
                  <a:lnTo>
                    <a:pt x="743" y="678"/>
                  </a:lnTo>
                  <a:lnTo>
                    <a:pt x="745" y="664"/>
                  </a:lnTo>
                  <a:lnTo>
                    <a:pt x="745" y="664"/>
                  </a:lnTo>
                  <a:lnTo>
                    <a:pt x="745" y="664"/>
                  </a:lnTo>
                  <a:lnTo>
                    <a:pt x="743" y="649"/>
                  </a:lnTo>
                  <a:lnTo>
                    <a:pt x="737" y="636"/>
                  </a:lnTo>
                  <a:lnTo>
                    <a:pt x="729" y="625"/>
                  </a:lnTo>
                  <a:lnTo>
                    <a:pt x="194" y="119"/>
                  </a:lnTo>
                  <a:lnTo>
                    <a:pt x="183" y="111"/>
                  </a:lnTo>
                  <a:lnTo>
                    <a:pt x="171" y="106"/>
                  </a:lnTo>
                  <a:lnTo>
                    <a:pt x="157" y="105"/>
                  </a:lnTo>
                  <a:close/>
                  <a:moveTo>
                    <a:pt x="168" y="0"/>
                  </a:moveTo>
                  <a:lnTo>
                    <a:pt x="194" y="3"/>
                  </a:lnTo>
                  <a:lnTo>
                    <a:pt x="220" y="12"/>
                  </a:lnTo>
                  <a:lnTo>
                    <a:pt x="244" y="24"/>
                  </a:lnTo>
                  <a:lnTo>
                    <a:pt x="266" y="43"/>
                  </a:lnTo>
                  <a:lnTo>
                    <a:pt x="801" y="548"/>
                  </a:lnTo>
                  <a:lnTo>
                    <a:pt x="818" y="568"/>
                  </a:lnTo>
                  <a:lnTo>
                    <a:pt x="832" y="590"/>
                  </a:lnTo>
                  <a:lnTo>
                    <a:pt x="842" y="614"/>
                  </a:lnTo>
                  <a:lnTo>
                    <a:pt x="848" y="639"/>
                  </a:lnTo>
                  <a:lnTo>
                    <a:pt x="850" y="666"/>
                  </a:lnTo>
                  <a:lnTo>
                    <a:pt x="848" y="691"/>
                  </a:lnTo>
                  <a:lnTo>
                    <a:pt x="841" y="717"/>
                  </a:lnTo>
                  <a:lnTo>
                    <a:pt x="830" y="740"/>
                  </a:lnTo>
                  <a:lnTo>
                    <a:pt x="815" y="762"/>
                  </a:lnTo>
                  <a:lnTo>
                    <a:pt x="797" y="781"/>
                  </a:lnTo>
                  <a:lnTo>
                    <a:pt x="263" y="1258"/>
                  </a:lnTo>
                  <a:lnTo>
                    <a:pt x="240" y="1276"/>
                  </a:lnTo>
                  <a:lnTo>
                    <a:pt x="214" y="1289"/>
                  </a:lnTo>
                  <a:lnTo>
                    <a:pt x="187" y="1296"/>
                  </a:lnTo>
                  <a:lnTo>
                    <a:pt x="158" y="1299"/>
                  </a:lnTo>
                  <a:lnTo>
                    <a:pt x="158" y="1299"/>
                  </a:lnTo>
                  <a:lnTo>
                    <a:pt x="131" y="1297"/>
                  </a:lnTo>
                  <a:lnTo>
                    <a:pt x="105" y="1290"/>
                  </a:lnTo>
                  <a:lnTo>
                    <a:pt x="82" y="1280"/>
                  </a:lnTo>
                  <a:lnTo>
                    <a:pt x="59" y="1264"/>
                  </a:lnTo>
                  <a:lnTo>
                    <a:pt x="40" y="1246"/>
                  </a:lnTo>
                  <a:lnTo>
                    <a:pt x="23" y="1224"/>
                  </a:lnTo>
                  <a:lnTo>
                    <a:pt x="10" y="1198"/>
                  </a:lnTo>
                  <a:lnTo>
                    <a:pt x="3" y="1173"/>
                  </a:lnTo>
                  <a:lnTo>
                    <a:pt x="0" y="1145"/>
                  </a:lnTo>
                  <a:lnTo>
                    <a:pt x="1" y="1118"/>
                  </a:lnTo>
                  <a:lnTo>
                    <a:pt x="7" y="1092"/>
                  </a:lnTo>
                  <a:lnTo>
                    <a:pt x="18" y="1068"/>
                  </a:lnTo>
                  <a:lnTo>
                    <a:pt x="33" y="1044"/>
                  </a:lnTo>
                  <a:lnTo>
                    <a:pt x="52" y="1023"/>
                  </a:lnTo>
                  <a:lnTo>
                    <a:pt x="458" y="660"/>
                  </a:lnTo>
                  <a:lnTo>
                    <a:pt x="49" y="272"/>
                  </a:lnTo>
                  <a:lnTo>
                    <a:pt x="30" y="251"/>
                  </a:lnTo>
                  <a:lnTo>
                    <a:pt x="16" y="227"/>
                  </a:lnTo>
                  <a:lnTo>
                    <a:pt x="6" y="202"/>
                  </a:lnTo>
                  <a:lnTo>
                    <a:pt x="1" y="175"/>
                  </a:lnTo>
                  <a:lnTo>
                    <a:pt x="0" y="148"/>
                  </a:lnTo>
                  <a:lnTo>
                    <a:pt x="4" y="121"/>
                  </a:lnTo>
                  <a:lnTo>
                    <a:pt x="12" y="96"/>
                  </a:lnTo>
                  <a:lnTo>
                    <a:pt x="26" y="71"/>
                  </a:lnTo>
                  <a:lnTo>
                    <a:pt x="43" y="49"/>
                  </a:lnTo>
                  <a:lnTo>
                    <a:pt x="65" y="29"/>
                  </a:lnTo>
                  <a:lnTo>
                    <a:pt x="88" y="15"/>
                  </a:lnTo>
                  <a:lnTo>
                    <a:pt x="113" y="6"/>
                  </a:lnTo>
                  <a:lnTo>
                    <a:pt x="140" y="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28"/>
            <p:cNvSpPr>
              <a:spLocks noEditPoints="1"/>
            </p:cNvSpPr>
            <p:nvPr/>
          </p:nvSpPr>
          <p:spPr bwMode="auto">
            <a:xfrm>
              <a:off x="10206038" y="3692526"/>
              <a:ext cx="150813" cy="219075"/>
            </a:xfrm>
            <a:custGeom>
              <a:avLst/>
              <a:gdLst>
                <a:gd name="T0" fmla="*/ 680 w 851"/>
                <a:gd name="T1" fmla="*/ 107 h 1244"/>
                <a:gd name="T2" fmla="*/ 656 w 851"/>
                <a:gd name="T3" fmla="*/ 121 h 1244"/>
                <a:gd name="T4" fmla="*/ 114 w 851"/>
                <a:gd name="T5" fmla="*/ 1059 h 1244"/>
                <a:gd name="T6" fmla="*/ 106 w 851"/>
                <a:gd name="T7" fmla="*/ 1086 h 1244"/>
                <a:gd name="T8" fmla="*/ 114 w 851"/>
                <a:gd name="T9" fmla="*/ 1111 h 1244"/>
                <a:gd name="T10" fmla="*/ 133 w 851"/>
                <a:gd name="T11" fmla="*/ 1132 h 1244"/>
                <a:gd name="T12" fmla="*/ 158 w 851"/>
                <a:gd name="T13" fmla="*/ 1139 h 1244"/>
                <a:gd name="T14" fmla="*/ 185 w 851"/>
                <a:gd name="T15" fmla="*/ 1132 h 1244"/>
                <a:gd name="T16" fmla="*/ 204 w 851"/>
                <a:gd name="T17" fmla="*/ 1112 h 1244"/>
                <a:gd name="T18" fmla="*/ 744 w 851"/>
                <a:gd name="T19" fmla="*/ 172 h 1244"/>
                <a:gd name="T20" fmla="*/ 744 w 851"/>
                <a:gd name="T21" fmla="*/ 145 h 1244"/>
                <a:gd name="T22" fmla="*/ 731 w 851"/>
                <a:gd name="T23" fmla="*/ 121 h 1244"/>
                <a:gd name="T24" fmla="*/ 706 w 851"/>
                <a:gd name="T25" fmla="*/ 107 h 1244"/>
                <a:gd name="T26" fmla="*/ 692 w 851"/>
                <a:gd name="T27" fmla="*/ 0 h 1244"/>
                <a:gd name="T28" fmla="*/ 746 w 851"/>
                <a:gd name="T29" fmla="*/ 9 h 1244"/>
                <a:gd name="T30" fmla="*/ 772 w 851"/>
                <a:gd name="T31" fmla="*/ 21 h 1244"/>
                <a:gd name="T32" fmla="*/ 810 w 851"/>
                <a:gd name="T33" fmla="*/ 53 h 1244"/>
                <a:gd name="T34" fmla="*/ 837 w 851"/>
                <a:gd name="T35" fmla="*/ 94 h 1244"/>
                <a:gd name="T36" fmla="*/ 851 w 851"/>
                <a:gd name="T37" fmla="*/ 148 h 1244"/>
                <a:gd name="T38" fmla="*/ 843 w 851"/>
                <a:gd name="T39" fmla="*/ 209 h 1244"/>
                <a:gd name="T40" fmla="*/ 296 w 851"/>
                <a:gd name="T41" fmla="*/ 1164 h 1244"/>
                <a:gd name="T42" fmla="*/ 260 w 851"/>
                <a:gd name="T43" fmla="*/ 1207 h 1244"/>
                <a:gd name="T44" fmla="*/ 214 w 851"/>
                <a:gd name="T45" fmla="*/ 1234 h 1244"/>
                <a:gd name="T46" fmla="*/ 158 w 851"/>
                <a:gd name="T47" fmla="*/ 1244 h 1244"/>
                <a:gd name="T48" fmla="*/ 105 w 851"/>
                <a:gd name="T49" fmla="*/ 1235 h 1244"/>
                <a:gd name="T50" fmla="*/ 56 w 851"/>
                <a:gd name="T51" fmla="*/ 1206 h 1244"/>
                <a:gd name="T52" fmla="*/ 22 w 851"/>
                <a:gd name="T53" fmla="*/ 1164 h 1244"/>
                <a:gd name="T54" fmla="*/ 3 w 851"/>
                <a:gd name="T55" fmla="*/ 1113 h 1244"/>
                <a:gd name="T56" fmla="*/ 3 w 851"/>
                <a:gd name="T57" fmla="*/ 1059 h 1244"/>
                <a:gd name="T58" fmla="*/ 22 w 851"/>
                <a:gd name="T59" fmla="*/ 1006 h 1244"/>
                <a:gd name="T60" fmla="*/ 573 w 851"/>
                <a:gd name="T61" fmla="*/ 56 h 1244"/>
                <a:gd name="T62" fmla="*/ 614 w 851"/>
                <a:gd name="T63" fmla="*/ 21 h 1244"/>
                <a:gd name="T64" fmla="*/ 665 w 851"/>
                <a:gd name="T65" fmla="*/ 3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1" h="1244">
                  <a:moveTo>
                    <a:pt x="693" y="106"/>
                  </a:moveTo>
                  <a:lnTo>
                    <a:pt x="680" y="107"/>
                  </a:lnTo>
                  <a:lnTo>
                    <a:pt x="667" y="112"/>
                  </a:lnTo>
                  <a:lnTo>
                    <a:pt x="656" y="121"/>
                  </a:lnTo>
                  <a:lnTo>
                    <a:pt x="647" y="132"/>
                  </a:lnTo>
                  <a:lnTo>
                    <a:pt x="114" y="1059"/>
                  </a:lnTo>
                  <a:lnTo>
                    <a:pt x="107" y="1073"/>
                  </a:lnTo>
                  <a:lnTo>
                    <a:pt x="106" y="1086"/>
                  </a:lnTo>
                  <a:lnTo>
                    <a:pt x="109" y="1099"/>
                  </a:lnTo>
                  <a:lnTo>
                    <a:pt x="114" y="1111"/>
                  </a:lnTo>
                  <a:lnTo>
                    <a:pt x="122" y="1123"/>
                  </a:lnTo>
                  <a:lnTo>
                    <a:pt x="133" y="1132"/>
                  </a:lnTo>
                  <a:lnTo>
                    <a:pt x="145" y="1137"/>
                  </a:lnTo>
                  <a:lnTo>
                    <a:pt x="158" y="1139"/>
                  </a:lnTo>
                  <a:lnTo>
                    <a:pt x="173" y="1137"/>
                  </a:lnTo>
                  <a:lnTo>
                    <a:pt x="185" y="1132"/>
                  </a:lnTo>
                  <a:lnTo>
                    <a:pt x="196" y="1123"/>
                  </a:lnTo>
                  <a:lnTo>
                    <a:pt x="204" y="1112"/>
                  </a:lnTo>
                  <a:lnTo>
                    <a:pt x="739" y="185"/>
                  </a:lnTo>
                  <a:lnTo>
                    <a:pt x="744" y="172"/>
                  </a:lnTo>
                  <a:lnTo>
                    <a:pt x="746" y="158"/>
                  </a:lnTo>
                  <a:lnTo>
                    <a:pt x="744" y="145"/>
                  </a:lnTo>
                  <a:lnTo>
                    <a:pt x="739" y="131"/>
                  </a:lnTo>
                  <a:lnTo>
                    <a:pt x="731" y="121"/>
                  </a:lnTo>
                  <a:lnTo>
                    <a:pt x="719" y="113"/>
                  </a:lnTo>
                  <a:lnTo>
                    <a:pt x="706" y="107"/>
                  </a:lnTo>
                  <a:lnTo>
                    <a:pt x="693" y="106"/>
                  </a:lnTo>
                  <a:close/>
                  <a:moveTo>
                    <a:pt x="692" y="0"/>
                  </a:moveTo>
                  <a:lnTo>
                    <a:pt x="719" y="3"/>
                  </a:lnTo>
                  <a:lnTo>
                    <a:pt x="746" y="9"/>
                  </a:lnTo>
                  <a:lnTo>
                    <a:pt x="772" y="21"/>
                  </a:lnTo>
                  <a:lnTo>
                    <a:pt x="772" y="21"/>
                  </a:lnTo>
                  <a:lnTo>
                    <a:pt x="793" y="36"/>
                  </a:lnTo>
                  <a:lnTo>
                    <a:pt x="810" y="53"/>
                  </a:lnTo>
                  <a:lnTo>
                    <a:pt x="826" y="72"/>
                  </a:lnTo>
                  <a:lnTo>
                    <a:pt x="837" y="94"/>
                  </a:lnTo>
                  <a:lnTo>
                    <a:pt x="846" y="117"/>
                  </a:lnTo>
                  <a:lnTo>
                    <a:pt x="851" y="148"/>
                  </a:lnTo>
                  <a:lnTo>
                    <a:pt x="850" y="178"/>
                  </a:lnTo>
                  <a:lnTo>
                    <a:pt x="843" y="209"/>
                  </a:lnTo>
                  <a:lnTo>
                    <a:pt x="830" y="238"/>
                  </a:lnTo>
                  <a:lnTo>
                    <a:pt x="296" y="1164"/>
                  </a:lnTo>
                  <a:lnTo>
                    <a:pt x="280" y="1188"/>
                  </a:lnTo>
                  <a:lnTo>
                    <a:pt x="260" y="1207"/>
                  </a:lnTo>
                  <a:lnTo>
                    <a:pt x="238" y="1223"/>
                  </a:lnTo>
                  <a:lnTo>
                    <a:pt x="214" y="1234"/>
                  </a:lnTo>
                  <a:lnTo>
                    <a:pt x="187" y="1241"/>
                  </a:lnTo>
                  <a:lnTo>
                    <a:pt x="158" y="1244"/>
                  </a:lnTo>
                  <a:lnTo>
                    <a:pt x="132" y="1241"/>
                  </a:lnTo>
                  <a:lnTo>
                    <a:pt x="105" y="1235"/>
                  </a:lnTo>
                  <a:lnTo>
                    <a:pt x="80" y="1223"/>
                  </a:lnTo>
                  <a:lnTo>
                    <a:pt x="56" y="1206"/>
                  </a:lnTo>
                  <a:lnTo>
                    <a:pt x="37" y="1187"/>
                  </a:lnTo>
                  <a:lnTo>
                    <a:pt x="22" y="1164"/>
                  </a:lnTo>
                  <a:lnTo>
                    <a:pt x="11" y="1140"/>
                  </a:lnTo>
                  <a:lnTo>
                    <a:pt x="3" y="1113"/>
                  </a:lnTo>
                  <a:lnTo>
                    <a:pt x="0" y="1087"/>
                  </a:lnTo>
                  <a:lnTo>
                    <a:pt x="3" y="1059"/>
                  </a:lnTo>
                  <a:lnTo>
                    <a:pt x="10" y="1033"/>
                  </a:lnTo>
                  <a:lnTo>
                    <a:pt x="22" y="1006"/>
                  </a:lnTo>
                  <a:lnTo>
                    <a:pt x="556" y="79"/>
                  </a:lnTo>
                  <a:lnTo>
                    <a:pt x="573" y="56"/>
                  </a:lnTo>
                  <a:lnTo>
                    <a:pt x="592" y="37"/>
                  </a:lnTo>
                  <a:lnTo>
                    <a:pt x="614" y="21"/>
                  </a:lnTo>
                  <a:lnTo>
                    <a:pt x="639" y="10"/>
                  </a:lnTo>
                  <a:lnTo>
                    <a:pt x="665" y="3"/>
                  </a:lnTo>
                  <a:lnTo>
                    <a:pt x="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4" name="Group 903"/>
          <p:cNvGrpSpPr/>
          <p:nvPr/>
        </p:nvGrpSpPr>
        <p:grpSpPr>
          <a:xfrm>
            <a:off x="9073503" y="3441700"/>
            <a:ext cx="584200" cy="593725"/>
            <a:chOff x="9031288" y="3441700"/>
            <a:chExt cx="5842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9" name="Freeform 233"/>
            <p:cNvSpPr>
              <a:spLocks noEditPoints="1"/>
            </p:cNvSpPr>
            <p:nvPr/>
          </p:nvSpPr>
          <p:spPr bwMode="auto">
            <a:xfrm>
              <a:off x="9031288" y="3441700"/>
              <a:ext cx="584200" cy="593725"/>
            </a:xfrm>
            <a:custGeom>
              <a:avLst/>
              <a:gdLst>
                <a:gd name="T0" fmla="*/ 106 w 3308"/>
                <a:gd name="T1" fmla="*/ 3260 h 3366"/>
                <a:gd name="T2" fmla="*/ 3202 w 3308"/>
                <a:gd name="T3" fmla="*/ 2941 h 3366"/>
                <a:gd name="T4" fmla="*/ 932 w 3308"/>
                <a:gd name="T5" fmla="*/ 1534 h 3366"/>
                <a:gd name="T6" fmla="*/ 106 w 3308"/>
                <a:gd name="T7" fmla="*/ 2835 h 3366"/>
                <a:gd name="T8" fmla="*/ 3202 w 3308"/>
                <a:gd name="T9" fmla="*/ 2741 h 3366"/>
                <a:gd name="T10" fmla="*/ 1874 w 3308"/>
                <a:gd name="T11" fmla="*/ 2742 h 3366"/>
                <a:gd name="T12" fmla="*/ 1848 w 3308"/>
                <a:gd name="T13" fmla="*/ 2756 h 3366"/>
                <a:gd name="T14" fmla="*/ 1818 w 3308"/>
                <a:gd name="T15" fmla="*/ 2753 h 3366"/>
                <a:gd name="T16" fmla="*/ 1795 w 3308"/>
                <a:gd name="T17" fmla="*/ 2735 h 3366"/>
                <a:gd name="T18" fmla="*/ 106 w 3308"/>
                <a:gd name="T19" fmla="*/ 106 h 3366"/>
                <a:gd name="T20" fmla="*/ 888 w 3308"/>
                <a:gd name="T21" fmla="*/ 1412 h 3366"/>
                <a:gd name="T22" fmla="*/ 915 w 3308"/>
                <a:gd name="T23" fmla="*/ 1391 h 3366"/>
                <a:gd name="T24" fmla="*/ 931 w 3308"/>
                <a:gd name="T25" fmla="*/ 1389 h 3366"/>
                <a:gd name="T26" fmla="*/ 963 w 3308"/>
                <a:gd name="T27" fmla="*/ 1399 h 3366"/>
                <a:gd name="T28" fmla="*/ 1846 w 3308"/>
                <a:gd name="T29" fmla="*/ 2623 h 3366"/>
                <a:gd name="T30" fmla="*/ 2524 w 3308"/>
                <a:gd name="T31" fmla="*/ 1989 h 3366"/>
                <a:gd name="T32" fmla="*/ 2554 w 3308"/>
                <a:gd name="T33" fmla="*/ 1985 h 3366"/>
                <a:gd name="T34" fmla="*/ 2583 w 3308"/>
                <a:gd name="T35" fmla="*/ 1999 h 3366"/>
                <a:gd name="T36" fmla="*/ 3202 w 3308"/>
                <a:gd name="T37" fmla="*/ 106 h 3366"/>
                <a:gd name="T38" fmla="*/ 53 w 3308"/>
                <a:gd name="T39" fmla="*/ 0 h 3366"/>
                <a:gd name="T40" fmla="*/ 3272 w 3308"/>
                <a:gd name="T41" fmla="*/ 3 h 3366"/>
                <a:gd name="T42" fmla="*/ 3298 w 3308"/>
                <a:gd name="T43" fmla="*/ 21 h 3366"/>
                <a:gd name="T44" fmla="*/ 3308 w 3308"/>
                <a:gd name="T45" fmla="*/ 53 h 3366"/>
                <a:gd name="T46" fmla="*/ 3306 w 3308"/>
                <a:gd name="T47" fmla="*/ 3329 h 3366"/>
                <a:gd name="T48" fmla="*/ 3287 w 3308"/>
                <a:gd name="T49" fmla="*/ 3356 h 3366"/>
                <a:gd name="T50" fmla="*/ 3255 w 3308"/>
                <a:gd name="T51" fmla="*/ 3366 h 3366"/>
                <a:gd name="T52" fmla="*/ 36 w 3308"/>
                <a:gd name="T53" fmla="*/ 3363 h 3366"/>
                <a:gd name="T54" fmla="*/ 10 w 3308"/>
                <a:gd name="T55" fmla="*/ 3345 h 3366"/>
                <a:gd name="T56" fmla="*/ 0 w 3308"/>
                <a:gd name="T57" fmla="*/ 3313 h 3366"/>
                <a:gd name="T58" fmla="*/ 2 w 3308"/>
                <a:gd name="T59" fmla="*/ 37 h 3366"/>
                <a:gd name="T60" fmla="*/ 21 w 3308"/>
                <a:gd name="T61" fmla="*/ 10 h 3366"/>
                <a:gd name="T62" fmla="*/ 53 w 3308"/>
                <a:gd name="T63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8" h="3366">
                  <a:moveTo>
                    <a:pt x="106" y="2941"/>
                  </a:moveTo>
                  <a:lnTo>
                    <a:pt x="106" y="3260"/>
                  </a:lnTo>
                  <a:lnTo>
                    <a:pt x="3202" y="3260"/>
                  </a:lnTo>
                  <a:lnTo>
                    <a:pt x="3202" y="2941"/>
                  </a:lnTo>
                  <a:lnTo>
                    <a:pt x="106" y="2941"/>
                  </a:lnTo>
                  <a:close/>
                  <a:moveTo>
                    <a:pt x="932" y="1534"/>
                  </a:moveTo>
                  <a:lnTo>
                    <a:pt x="106" y="2706"/>
                  </a:lnTo>
                  <a:lnTo>
                    <a:pt x="106" y="2835"/>
                  </a:lnTo>
                  <a:lnTo>
                    <a:pt x="3202" y="2835"/>
                  </a:lnTo>
                  <a:lnTo>
                    <a:pt x="3202" y="2741"/>
                  </a:lnTo>
                  <a:lnTo>
                    <a:pt x="2546" y="2110"/>
                  </a:lnTo>
                  <a:lnTo>
                    <a:pt x="1874" y="2742"/>
                  </a:lnTo>
                  <a:lnTo>
                    <a:pt x="1862" y="2751"/>
                  </a:lnTo>
                  <a:lnTo>
                    <a:pt x="1848" y="2756"/>
                  </a:lnTo>
                  <a:lnTo>
                    <a:pt x="1833" y="2756"/>
                  </a:lnTo>
                  <a:lnTo>
                    <a:pt x="1818" y="2753"/>
                  </a:lnTo>
                  <a:lnTo>
                    <a:pt x="1806" y="2745"/>
                  </a:lnTo>
                  <a:lnTo>
                    <a:pt x="1795" y="2735"/>
                  </a:lnTo>
                  <a:lnTo>
                    <a:pt x="932" y="1534"/>
                  </a:lnTo>
                  <a:close/>
                  <a:moveTo>
                    <a:pt x="106" y="106"/>
                  </a:moveTo>
                  <a:lnTo>
                    <a:pt x="106" y="2521"/>
                  </a:lnTo>
                  <a:lnTo>
                    <a:pt x="888" y="1412"/>
                  </a:lnTo>
                  <a:lnTo>
                    <a:pt x="899" y="1399"/>
                  </a:lnTo>
                  <a:lnTo>
                    <a:pt x="915" y="1391"/>
                  </a:lnTo>
                  <a:lnTo>
                    <a:pt x="931" y="1389"/>
                  </a:lnTo>
                  <a:lnTo>
                    <a:pt x="931" y="1389"/>
                  </a:lnTo>
                  <a:lnTo>
                    <a:pt x="948" y="1391"/>
                  </a:lnTo>
                  <a:lnTo>
                    <a:pt x="963" y="1399"/>
                  </a:lnTo>
                  <a:lnTo>
                    <a:pt x="975" y="1411"/>
                  </a:lnTo>
                  <a:lnTo>
                    <a:pt x="1846" y="2623"/>
                  </a:lnTo>
                  <a:lnTo>
                    <a:pt x="2511" y="1998"/>
                  </a:lnTo>
                  <a:lnTo>
                    <a:pt x="2524" y="1989"/>
                  </a:lnTo>
                  <a:lnTo>
                    <a:pt x="2539" y="1985"/>
                  </a:lnTo>
                  <a:lnTo>
                    <a:pt x="2554" y="1985"/>
                  </a:lnTo>
                  <a:lnTo>
                    <a:pt x="2570" y="1990"/>
                  </a:lnTo>
                  <a:lnTo>
                    <a:pt x="2583" y="1999"/>
                  </a:lnTo>
                  <a:lnTo>
                    <a:pt x="3202" y="2593"/>
                  </a:lnTo>
                  <a:lnTo>
                    <a:pt x="3202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255" y="0"/>
                  </a:lnTo>
                  <a:lnTo>
                    <a:pt x="3272" y="3"/>
                  </a:lnTo>
                  <a:lnTo>
                    <a:pt x="3287" y="10"/>
                  </a:lnTo>
                  <a:lnTo>
                    <a:pt x="3298" y="21"/>
                  </a:lnTo>
                  <a:lnTo>
                    <a:pt x="3306" y="37"/>
                  </a:lnTo>
                  <a:lnTo>
                    <a:pt x="3308" y="53"/>
                  </a:lnTo>
                  <a:lnTo>
                    <a:pt x="3308" y="3313"/>
                  </a:lnTo>
                  <a:lnTo>
                    <a:pt x="3306" y="3329"/>
                  </a:lnTo>
                  <a:lnTo>
                    <a:pt x="3298" y="3345"/>
                  </a:lnTo>
                  <a:lnTo>
                    <a:pt x="3287" y="3356"/>
                  </a:lnTo>
                  <a:lnTo>
                    <a:pt x="3272" y="3363"/>
                  </a:lnTo>
                  <a:lnTo>
                    <a:pt x="3255" y="3366"/>
                  </a:lnTo>
                  <a:lnTo>
                    <a:pt x="53" y="3366"/>
                  </a:lnTo>
                  <a:lnTo>
                    <a:pt x="36" y="3363"/>
                  </a:lnTo>
                  <a:lnTo>
                    <a:pt x="21" y="3356"/>
                  </a:lnTo>
                  <a:lnTo>
                    <a:pt x="10" y="3345"/>
                  </a:lnTo>
                  <a:lnTo>
                    <a:pt x="2" y="3329"/>
                  </a:lnTo>
                  <a:lnTo>
                    <a:pt x="0" y="3313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34"/>
            <p:cNvSpPr>
              <a:spLocks noEditPoints="1"/>
            </p:cNvSpPr>
            <p:nvPr/>
          </p:nvSpPr>
          <p:spPr bwMode="auto">
            <a:xfrm>
              <a:off x="9336088" y="3621088"/>
              <a:ext cx="158750" cy="158750"/>
            </a:xfrm>
            <a:custGeom>
              <a:avLst/>
              <a:gdLst>
                <a:gd name="T0" fmla="*/ 403 w 900"/>
                <a:gd name="T1" fmla="*/ 110 h 901"/>
                <a:gd name="T2" fmla="*/ 317 w 900"/>
                <a:gd name="T3" fmla="*/ 134 h 901"/>
                <a:gd name="T4" fmla="*/ 240 w 900"/>
                <a:gd name="T5" fmla="*/ 179 h 901"/>
                <a:gd name="T6" fmla="*/ 178 w 900"/>
                <a:gd name="T7" fmla="*/ 241 h 901"/>
                <a:gd name="T8" fmla="*/ 134 w 900"/>
                <a:gd name="T9" fmla="*/ 317 h 901"/>
                <a:gd name="T10" fmla="*/ 110 w 900"/>
                <a:gd name="T11" fmla="*/ 404 h 901"/>
                <a:gd name="T12" fmla="*/ 110 w 900"/>
                <a:gd name="T13" fmla="*/ 497 h 901"/>
                <a:gd name="T14" fmla="*/ 134 w 900"/>
                <a:gd name="T15" fmla="*/ 584 h 901"/>
                <a:gd name="T16" fmla="*/ 178 w 900"/>
                <a:gd name="T17" fmla="*/ 660 h 901"/>
                <a:gd name="T18" fmla="*/ 240 w 900"/>
                <a:gd name="T19" fmla="*/ 722 h 901"/>
                <a:gd name="T20" fmla="*/ 317 w 900"/>
                <a:gd name="T21" fmla="*/ 767 h 901"/>
                <a:gd name="T22" fmla="*/ 403 w 900"/>
                <a:gd name="T23" fmla="*/ 791 h 901"/>
                <a:gd name="T24" fmla="*/ 497 w 900"/>
                <a:gd name="T25" fmla="*/ 791 h 901"/>
                <a:gd name="T26" fmla="*/ 584 w 900"/>
                <a:gd name="T27" fmla="*/ 767 h 901"/>
                <a:gd name="T28" fmla="*/ 660 w 900"/>
                <a:gd name="T29" fmla="*/ 722 h 901"/>
                <a:gd name="T30" fmla="*/ 722 w 900"/>
                <a:gd name="T31" fmla="*/ 660 h 901"/>
                <a:gd name="T32" fmla="*/ 767 w 900"/>
                <a:gd name="T33" fmla="*/ 584 h 901"/>
                <a:gd name="T34" fmla="*/ 791 w 900"/>
                <a:gd name="T35" fmla="*/ 497 h 901"/>
                <a:gd name="T36" fmla="*/ 791 w 900"/>
                <a:gd name="T37" fmla="*/ 404 h 901"/>
                <a:gd name="T38" fmla="*/ 767 w 900"/>
                <a:gd name="T39" fmla="*/ 317 h 901"/>
                <a:gd name="T40" fmla="*/ 722 w 900"/>
                <a:gd name="T41" fmla="*/ 241 h 901"/>
                <a:gd name="T42" fmla="*/ 660 w 900"/>
                <a:gd name="T43" fmla="*/ 179 h 901"/>
                <a:gd name="T44" fmla="*/ 584 w 900"/>
                <a:gd name="T45" fmla="*/ 134 h 901"/>
                <a:gd name="T46" fmla="*/ 497 w 900"/>
                <a:gd name="T47" fmla="*/ 110 h 901"/>
                <a:gd name="T48" fmla="*/ 450 w 900"/>
                <a:gd name="T49" fmla="*/ 0 h 901"/>
                <a:gd name="T50" fmla="*/ 553 w 900"/>
                <a:gd name="T51" fmla="*/ 12 h 901"/>
                <a:gd name="T52" fmla="*/ 648 w 900"/>
                <a:gd name="T53" fmla="*/ 46 h 901"/>
                <a:gd name="T54" fmla="*/ 732 w 900"/>
                <a:gd name="T55" fmla="*/ 99 h 901"/>
                <a:gd name="T56" fmla="*/ 801 w 900"/>
                <a:gd name="T57" fmla="*/ 169 h 901"/>
                <a:gd name="T58" fmla="*/ 854 w 900"/>
                <a:gd name="T59" fmla="*/ 253 h 901"/>
                <a:gd name="T60" fmla="*/ 889 w 900"/>
                <a:gd name="T61" fmla="*/ 348 h 901"/>
                <a:gd name="T62" fmla="*/ 900 w 900"/>
                <a:gd name="T63" fmla="*/ 451 h 901"/>
                <a:gd name="T64" fmla="*/ 889 w 900"/>
                <a:gd name="T65" fmla="*/ 554 h 901"/>
                <a:gd name="T66" fmla="*/ 854 w 900"/>
                <a:gd name="T67" fmla="*/ 648 h 901"/>
                <a:gd name="T68" fmla="*/ 801 w 900"/>
                <a:gd name="T69" fmla="*/ 731 h 901"/>
                <a:gd name="T70" fmla="*/ 732 w 900"/>
                <a:gd name="T71" fmla="*/ 802 h 901"/>
                <a:gd name="T72" fmla="*/ 648 w 900"/>
                <a:gd name="T73" fmla="*/ 855 h 901"/>
                <a:gd name="T74" fmla="*/ 553 w 900"/>
                <a:gd name="T75" fmla="*/ 888 h 901"/>
                <a:gd name="T76" fmla="*/ 450 w 900"/>
                <a:gd name="T77" fmla="*/ 901 h 901"/>
                <a:gd name="T78" fmla="*/ 347 w 900"/>
                <a:gd name="T79" fmla="*/ 888 h 901"/>
                <a:gd name="T80" fmla="*/ 252 w 900"/>
                <a:gd name="T81" fmla="*/ 855 h 901"/>
                <a:gd name="T82" fmla="*/ 169 w 900"/>
                <a:gd name="T83" fmla="*/ 802 h 901"/>
                <a:gd name="T84" fmla="*/ 99 w 900"/>
                <a:gd name="T85" fmla="*/ 731 h 901"/>
                <a:gd name="T86" fmla="*/ 46 w 900"/>
                <a:gd name="T87" fmla="*/ 648 h 901"/>
                <a:gd name="T88" fmla="*/ 13 w 900"/>
                <a:gd name="T89" fmla="*/ 554 h 901"/>
                <a:gd name="T90" fmla="*/ 0 w 900"/>
                <a:gd name="T91" fmla="*/ 451 h 901"/>
                <a:gd name="T92" fmla="*/ 13 w 900"/>
                <a:gd name="T93" fmla="*/ 348 h 901"/>
                <a:gd name="T94" fmla="*/ 46 w 900"/>
                <a:gd name="T95" fmla="*/ 253 h 901"/>
                <a:gd name="T96" fmla="*/ 99 w 900"/>
                <a:gd name="T97" fmla="*/ 169 h 901"/>
                <a:gd name="T98" fmla="*/ 169 w 900"/>
                <a:gd name="T99" fmla="*/ 99 h 901"/>
                <a:gd name="T100" fmla="*/ 252 w 900"/>
                <a:gd name="T101" fmla="*/ 46 h 901"/>
                <a:gd name="T102" fmla="*/ 347 w 900"/>
                <a:gd name="T103" fmla="*/ 12 h 901"/>
                <a:gd name="T104" fmla="*/ 450 w 900"/>
                <a:gd name="T105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0" h="901">
                  <a:moveTo>
                    <a:pt x="450" y="107"/>
                  </a:moveTo>
                  <a:lnTo>
                    <a:pt x="403" y="110"/>
                  </a:lnTo>
                  <a:lnTo>
                    <a:pt x="359" y="119"/>
                  </a:lnTo>
                  <a:lnTo>
                    <a:pt x="317" y="134"/>
                  </a:lnTo>
                  <a:lnTo>
                    <a:pt x="277" y="154"/>
                  </a:lnTo>
                  <a:lnTo>
                    <a:pt x="240" y="179"/>
                  </a:lnTo>
                  <a:lnTo>
                    <a:pt x="207" y="207"/>
                  </a:lnTo>
                  <a:lnTo>
                    <a:pt x="178" y="241"/>
                  </a:lnTo>
                  <a:lnTo>
                    <a:pt x="153" y="277"/>
                  </a:lnTo>
                  <a:lnTo>
                    <a:pt x="134" y="317"/>
                  </a:lnTo>
                  <a:lnTo>
                    <a:pt x="119" y="359"/>
                  </a:lnTo>
                  <a:lnTo>
                    <a:pt x="110" y="404"/>
                  </a:lnTo>
                  <a:lnTo>
                    <a:pt x="106" y="451"/>
                  </a:lnTo>
                  <a:lnTo>
                    <a:pt x="110" y="497"/>
                  </a:lnTo>
                  <a:lnTo>
                    <a:pt x="119" y="542"/>
                  </a:lnTo>
                  <a:lnTo>
                    <a:pt x="134" y="584"/>
                  </a:lnTo>
                  <a:lnTo>
                    <a:pt x="153" y="624"/>
                  </a:lnTo>
                  <a:lnTo>
                    <a:pt x="178" y="660"/>
                  </a:lnTo>
                  <a:lnTo>
                    <a:pt x="207" y="694"/>
                  </a:lnTo>
                  <a:lnTo>
                    <a:pt x="240" y="722"/>
                  </a:lnTo>
                  <a:lnTo>
                    <a:pt x="277" y="747"/>
                  </a:lnTo>
                  <a:lnTo>
                    <a:pt x="317" y="767"/>
                  </a:lnTo>
                  <a:lnTo>
                    <a:pt x="359" y="781"/>
                  </a:lnTo>
                  <a:lnTo>
                    <a:pt x="403" y="791"/>
                  </a:lnTo>
                  <a:lnTo>
                    <a:pt x="450" y="795"/>
                  </a:lnTo>
                  <a:lnTo>
                    <a:pt x="497" y="791"/>
                  </a:lnTo>
                  <a:lnTo>
                    <a:pt x="542" y="781"/>
                  </a:lnTo>
                  <a:lnTo>
                    <a:pt x="584" y="767"/>
                  </a:lnTo>
                  <a:lnTo>
                    <a:pt x="623" y="747"/>
                  </a:lnTo>
                  <a:lnTo>
                    <a:pt x="660" y="722"/>
                  </a:lnTo>
                  <a:lnTo>
                    <a:pt x="693" y="694"/>
                  </a:lnTo>
                  <a:lnTo>
                    <a:pt x="722" y="660"/>
                  </a:lnTo>
                  <a:lnTo>
                    <a:pt x="747" y="624"/>
                  </a:lnTo>
                  <a:lnTo>
                    <a:pt x="767" y="584"/>
                  </a:lnTo>
                  <a:lnTo>
                    <a:pt x="781" y="542"/>
                  </a:lnTo>
                  <a:lnTo>
                    <a:pt x="791" y="497"/>
                  </a:lnTo>
                  <a:lnTo>
                    <a:pt x="794" y="451"/>
                  </a:lnTo>
                  <a:lnTo>
                    <a:pt x="791" y="404"/>
                  </a:lnTo>
                  <a:lnTo>
                    <a:pt x="781" y="359"/>
                  </a:lnTo>
                  <a:lnTo>
                    <a:pt x="767" y="317"/>
                  </a:lnTo>
                  <a:lnTo>
                    <a:pt x="747" y="277"/>
                  </a:lnTo>
                  <a:lnTo>
                    <a:pt x="722" y="241"/>
                  </a:lnTo>
                  <a:lnTo>
                    <a:pt x="693" y="207"/>
                  </a:lnTo>
                  <a:lnTo>
                    <a:pt x="660" y="179"/>
                  </a:lnTo>
                  <a:lnTo>
                    <a:pt x="623" y="154"/>
                  </a:lnTo>
                  <a:lnTo>
                    <a:pt x="584" y="134"/>
                  </a:lnTo>
                  <a:lnTo>
                    <a:pt x="542" y="119"/>
                  </a:lnTo>
                  <a:lnTo>
                    <a:pt x="497" y="110"/>
                  </a:lnTo>
                  <a:lnTo>
                    <a:pt x="450" y="107"/>
                  </a:lnTo>
                  <a:close/>
                  <a:moveTo>
                    <a:pt x="450" y="0"/>
                  </a:moveTo>
                  <a:lnTo>
                    <a:pt x="502" y="3"/>
                  </a:lnTo>
                  <a:lnTo>
                    <a:pt x="553" y="12"/>
                  </a:lnTo>
                  <a:lnTo>
                    <a:pt x="602" y="27"/>
                  </a:lnTo>
                  <a:lnTo>
                    <a:pt x="648" y="46"/>
                  </a:lnTo>
                  <a:lnTo>
                    <a:pt x="691" y="70"/>
                  </a:lnTo>
                  <a:lnTo>
                    <a:pt x="732" y="99"/>
                  </a:lnTo>
                  <a:lnTo>
                    <a:pt x="768" y="133"/>
                  </a:lnTo>
                  <a:lnTo>
                    <a:pt x="801" y="169"/>
                  </a:lnTo>
                  <a:lnTo>
                    <a:pt x="829" y="209"/>
                  </a:lnTo>
                  <a:lnTo>
                    <a:pt x="854" y="253"/>
                  </a:lnTo>
                  <a:lnTo>
                    <a:pt x="873" y="299"/>
                  </a:lnTo>
                  <a:lnTo>
                    <a:pt x="889" y="348"/>
                  </a:lnTo>
                  <a:lnTo>
                    <a:pt x="897" y="398"/>
                  </a:lnTo>
                  <a:lnTo>
                    <a:pt x="900" y="451"/>
                  </a:lnTo>
                  <a:lnTo>
                    <a:pt x="897" y="503"/>
                  </a:lnTo>
                  <a:lnTo>
                    <a:pt x="889" y="554"/>
                  </a:lnTo>
                  <a:lnTo>
                    <a:pt x="873" y="602"/>
                  </a:lnTo>
                  <a:lnTo>
                    <a:pt x="854" y="648"/>
                  </a:lnTo>
                  <a:lnTo>
                    <a:pt x="829" y="692"/>
                  </a:lnTo>
                  <a:lnTo>
                    <a:pt x="801" y="731"/>
                  </a:lnTo>
                  <a:lnTo>
                    <a:pt x="768" y="768"/>
                  </a:lnTo>
                  <a:lnTo>
                    <a:pt x="732" y="802"/>
                  </a:lnTo>
                  <a:lnTo>
                    <a:pt x="691" y="830"/>
                  </a:lnTo>
                  <a:lnTo>
                    <a:pt x="648" y="855"/>
                  </a:lnTo>
                  <a:lnTo>
                    <a:pt x="602" y="874"/>
                  </a:lnTo>
                  <a:lnTo>
                    <a:pt x="553" y="888"/>
                  </a:lnTo>
                  <a:lnTo>
                    <a:pt x="502" y="898"/>
                  </a:lnTo>
                  <a:lnTo>
                    <a:pt x="450" y="901"/>
                  </a:lnTo>
                  <a:lnTo>
                    <a:pt x="398" y="898"/>
                  </a:lnTo>
                  <a:lnTo>
                    <a:pt x="347" y="888"/>
                  </a:lnTo>
                  <a:lnTo>
                    <a:pt x="298" y="874"/>
                  </a:lnTo>
                  <a:lnTo>
                    <a:pt x="252" y="855"/>
                  </a:lnTo>
                  <a:lnTo>
                    <a:pt x="209" y="830"/>
                  </a:lnTo>
                  <a:lnTo>
                    <a:pt x="169" y="802"/>
                  </a:lnTo>
                  <a:lnTo>
                    <a:pt x="132" y="768"/>
                  </a:lnTo>
                  <a:lnTo>
                    <a:pt x="99" y="731"/>
                  </a:lnTo>
                  <a:lnTo>
                    <a:pt x="71" y="692"/>
                  </a:lnTo>
                  <a:lnTo>
                    <a:pt x="46" y="648"/>
                  </a:lnTo>
                  <a:lnTo>
                    <a:pt x="27" y="602"/>
                  </a:lnTo>
                  <a:lnTo>
                    <a:pt x="13" y="554"/>
                  </a:lnTo>
                  <a:lnTo>
                    <a:pt x="3" y="503"/>
                  </a:lnTo>
                  <a:lnTo>
                    <a:pt x="0" y="451"/>
                  </a:lnTo>
                  <a:lnTo>
                    <a:pt x="3" y="398"/>
                  </a:lnTo>
                  <a:lnTo>
                    <a:pt x="13" y="348"/>
                  </a:lnTo>
                  <a:lnTo>
                    <a:pt x="27" y="299"/>
                  </a:lnTo>
                  <a:lnTo>
                    <a:pt x="46" y="253"/>
                  </a:lnTo>
                  <a:lnTo>
                    <a:pt x="71" y="209"/>
                  </a:lnTo>
                  <a:lnTo>
                    <a:pt x="99" y="169"/>
                  </a:lnTo>
                  <a:lnTo>
                    <a:pt x="132" y="133"/>
                  </a:lnTo>
                  <a:lnTo>
                    <a:pt x="169" y="99"/>
                  </a:lnTo>
                  <a:lnTo>
                    <a:pt x="209" y="70"/>
                  </a:lnTo>
                  <a:lnTo>
                    <a:pt x="252" y="46"/>
                  </a:lnTo>
                  <a:lnTo>
                    <a:pt x="298" y="27"/>
                  </a:lnTo>
                  <a:lnTo>
                    <a:pt x="347" y="12"/>
                  </a:lnTo>
                  <a:lnTo>
                    <a:pt x="398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35"/>
            <p:cNvSpPr>
              <a:spLocks/>
            </p:cNvSpPr>
            <p:nvPr/>
          </p:nvSpPr>
          <p:spPr bwMode="auto">
            <a:xfrm>
              <a:off x="9361488" y="3506788"/>
              <a:ext cx="198438" cy="49213"/>
            </a:xfrm>
            <a:custGeom>
              <a:avLst/>
              <a:gdLst>
                <a:gd name="T0" fmla="*/ 256 w 1127"/>
                <a:gd name="T1" fmla="*/ 3 h 277"/>
                <a:gd name="T2" fmla="*/ 318 w 1127"/>
                <a:gd name="T3" fmla="*/ 22 h 277"/>
                <a:gd name="T4" fmla="*/ 371 w 1127"/>
                <a:gd name="T5" fmla="*/ 56 h 277"/>
                <a:gd name="T6" fmla="*/ 415 w 1127"/>
                <a:gd name="T7" fmla="*/ 56 h 277"/>
                <a:gd name="T8" fmla="*/ 468 w 1127"/>
                <a:gd name="T9" fmla="*/ 22 h 277"/>
                <a:gd name="T10" fmla="*/ 529 w 1127"/>
                <a:gd name="T11" fmla="*/ 3 h 277"/>
                <a:gd name="T12" fmla="*/ 597 w 1127"/>
                <a:gd name="T13" fmla="*/ 3 h 277"/>
                <a:gd name="T14" fmla="*/ 659 w 1127"/>
                <a:gd name="T15" fmla="*/ 22 h 277"/>
                <a:gd name="T16" fmla="*/ 711 w 1127"/>
                <a:gd name="T17" fmla="*/ 56 h 277"/>
                <a:gd name="T18" fmla="*/ 756 w 1127"/>
                <a:gd name="T19" fmla="*/ 56 h 277"/>
                <a:gd name="T20" fmla="*/ 808 w 1127"/>
                <a:gd name="T21" fmla="*/ 22 h 277"/>
                <a:gd name="T22" fmla="*/ 870 w 1127"/>
                <a:gd name="T23" fmla="*/ 3 h 277"/>
                <a:gd name="T24" fmla="*/ 939 w 1127"/>
                <a:gd name="T25" fmla="*/ 3 h 277"/>
                <a:gd name="T26" fmla="*/ 1006 w 1127"/>
                <a:gd name="T27" fmla="*/ 26 h 277"/>
                <a:gd name="T28" fmla="*/ 1061 w 1127"/>
                <a:gd name="T29" fmla="*/ 66 h 277"/>
                <a:gd name="T30" fmla="*/ 1101 w 1127"/>
                <a:gd name="T31" fmla="*/ 122 h 277"/>
                <a:gd name="T32" fmla="*/ 1124 w 1127"/>
                <a:gd name="T33" fmla="*/ 188 h 277"/>
                <a:gd name="T34" fmla="*/ 1124 w 1127"/>
                <a:gd name="T35" fmla="*/ 241 h 277"/>
                <a:gd name="T36" fmla="*/ 1104 w 1127"/>
                <a:gd name="T37" fmla="*/ 266 h 277"/>
                <a:gd name="T38" fmla="*/ 1073 w 1127"/>
                <a:gd name="T39" fmla="*/ 277 h 277"/>
                <a:gd name="T40" fmla="*/ 1042 w 1127"/>
                <a:gd name="T41" fmla="*/ 266 h 277"/>
                <a:gd name="T42" fmla="*/ 1023 w 1127"/>
                <a:gd name="T43" fmla="*/ 241 h 277"/>
                <a:gd name="T44" fmla="*/ 1017 w 1127"/>
                <a:gd name="T45" fmla="*/ 197 h 277"/>
                <a:gd name="T46" fmla="*/ 994 w 1127"/>
                <a:gd name="T47" fmla="*/ 150 h 277"/>
                <a:gd name="T48" fmla="*/ 955 w 1127"/>
                <a:gd name="T49" fmla="*/ 119 h 277"/>
                <a:gd name="T50" fmla="*/ 904 w 1127"/>
                <a:gd name="T51" fmla="*/ 106 h 277"/>
                <a:gd name="T52" fmla="*/ 852 w 1127"/>
                <a:gd name="T53" fmla="*/ 119 h 277"/>
                <a:gd name="T54" fmla="*/ 812 w 1127"/>
                <a:gd name="T55" fmla="*/ 150 h 277"/>
                <a:gd name="T56" fmla="*/ 789 w 1127"/>
                <a:gd name="T57" fmla="*/ 197 h 277"/>
                <a:gd name="T58" fmla="*/ 783 w 1127"/>
                <a:gd name="T59" fmla="*/ 241 h 277"/>
                <a:gd name="T60" fmla="*/ 765 w 1127"/>
                <a:gd name="T61" fmla="*/ 266 h 277"/>
                <a:gd name="T62" fmla="*/ 733 w 1127"/>
                <a:gd name="T63" fmla="*/ 277 h 277"/>
                <a:gd name="T64" fmla="*/ 702 w 1127"/>
                <a:gd name="T65" fmla="*/ 266 h 277"/>
                <a:gd name="T66" fmla="*/ 682 w 1127"/>
                <a:gd name="T67" fmla="*/ 241 h 277"/>
                <a:gd name="T68" fmla="*/ 677 w 1127"/>
                <a:gd name="T69" fmla="*/ 197 h 277"/>
                <a:gd name="T70" fmla="*/ 655 w 1127"/>
                <a:gd name="T71" fmla="*/ 150 h 277"/>
                <a:gd name="T72" fmla="*/ 615 w 1127"/>
                <a:gd name="T73" fmla="*/ 119 h 277"/>
                <a:gd name="T74" fmla="*/ 563 w 1127"/>
                <a:gd name="T75" fmla="*/ 106 h 277"/>
                <a:gd name="T76" fmla="*/ 512 w 1127"/>
                <a:gd name="T77" fmla="*/ 119 h 277"/>
                <a:gd name="T78" fmla="*/ 472 w 1127"/>
                <a:gd name="T79" fmla="*/ 150 h 277"/>
                <a:gd name="T80" fmla="*/ 450 w 1127"/>
                <a:gd name="T81" fmla="*/ 197 h 277"/>
                <a:gd name="T82" fmla="*/ 444 w 1127"/>
                <a:gd name="T83" fmla="*/ 241 h 277"/>
                <a:gd name="T84" fmla="*/ 424 w 1127"/>
                <a:gd name="T85" fmla="*/ 266 h 277"/>
                <a:gd name="T86" fmla="*/ 393 w 1127"/>
                <a:gd name="T87" fmla="*/ 277 h 277"/>
                <a:gd name="T88" fmla="*/ 362 w 1127"/>
                <a:gd name="T89" fmla="*/ 266 h 277"/>
                <a:gd name="T90" fmla="*/ 343 w 1127"/>
                <a:gd name="T91" fmla="*/ 241 h 277"/>
                <a:gd name="T92" fmla="*/ 337 w 1127"/>
                <a:gd name="T93" fmla="*/ 197 h 277"/>
                <a:gd name="T94" fmla="*/ 314 w 1127"/>
                <a:gd name="T95" fmla="*/ 150 h 277"/>
                <a:gd name="T96" fmla="*/ 274 w 1127"/>
                <a:gd name="T97" fmla="*/ 119 h 277"/>
                <a:gd name="T98" fmla="*/ 223 w 1127"/>
                <a:gd name="T99" fmla="*/ 106 h 277"/>
                <a:gd name="T100" fmla="*/ 171 w 1127"/>
                <a:gd name="T101" fmla="*/ 119 h 277"/>
                <a:gd name="T102" fmla="*/ 132 w 1127"/>
                <a:gd name="T103" fmla="*/ 150 h 277"/>
                <a:gd name="T104" fmla="*/ 109 w 1127"/>
                <a:gd name="T105" fmla="*/ 197 h 277"/>
                <a:gd name="T106" fmla="*/ 103 w 1127"/>
                <a:gd name="T107" fmla="*/ 241 h 277"/>
                <a:gd name="T108" fmla="*/ 85 w 1127"/>
                <a:gd name="T109" fmla="*/ 266 h 277"/>
                <a:gd name="T110" fmla="*/ 53 w 1127"/>
                <a:gd name="T111" fmla="*/ 277 h 277"/>
                <a:gd name="T112" fmla="*/ 22 w 1127"/>
                <a:gd name="T113" fmla="*/ 266 h 277"/>
                <a:gd name="T114" fmla="*/ 3 w 1127"/>
                <a:gd name="T115" fmla="*/ 241 h 277"/>
                <a:gd name="T116" fmla="*/ 3 w 1127"/>
                <a:gd name="T117" fmla="*/ 188 h 277"/>
                <a:gd name="T118" fmla="*/ 25 w 1127"/>
                <a:gd name="T119" fmla="*/ 122 h 277"/>
                <a:gd name="T120" fmla="*/ 65 w 1127"/>
                <a:gd name="T121" fmla="*/ 66 h 277"/>
                <a:gd name="T122" fmla="*/ 120 w 1127"/>
                <a:gd name="T123" fmla="*/ 26 h 277"/>
                <a:gd name="T124" fmla="*/ 187 w 1127"/>
                <a:gd name="T125" fmla="*/ 3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27" h="277">
                  <a:moveTo>
                    <a:pt x="223" y="0"/>
                  </a:moveTo>
                  <a:lnTo>
                    <a:pt x="256" y="3"/>
                  </a:lnTo>
                  <a:lnTo>
                    <a:pt x="289" y="10"/>
                  </a:lnTo>
                  <a:lnTo>
                    <a:pt x="318" y="22"/>
                  </a:lnTo>
                  <a:lnTo>
                    <a:pt x="346" y="37"/>
                  </a:lnTo>
                  <a:lnTo>
                    <a:pt x="371" y="56"/>
                  </a:lnTo>
                  <a:lnTo>
                    <a:pt x="393" y="80"/>
                  </a:lnTo>
                  <a:lnTo>
                    <a:pt x="415" y="56"/>
                  </a:lnTo>
                  <a:lnTo>
                    <a:pt x="441" y="37"/>
                  </a:lnTo>
                  <a:lnTo>
                    <a:pt x="468" y="22"/>
                  </a:lnTo>
                  <a:lnTo>
                    <a:pt x="498" y="10"/>
                  </a:lnTo>
                  <a:lnTo>
                    <a:pt x="529" y="3"/>
                  </a:lnTo>
                  <a:lnTo>
                    <a:pt x="563" y="0"/>
                  </a:lnTo>
                  <a:lnTo>
                    <a:pt x="597" y="3"/>
                  </a:lnTo>
                  <a:lnTo>
                    <a:pt x="628" y="10"/>
                  </a:lnTo>
                  <a:lnTo>
                    <a:pt x="659" y="22"/>
                  </a:lnTo>
                  <a:lnTo>
                    <a:pt x="686" y="37"/>
                  </a:lnTo>
                  <a:lnTo>
                    <a:pt x="711" y="56"/>
                  </a:lnTo>
                  <a:lnTo>
                    <a:pt x="733" y="80"/>
                  </a:lnTo>
                  <a:lnTo>
                    <a:pt x="756" y="56"/>
                  </a:lnTo>
                  <a:lnTo>
                    <a:pt x="780" y="37"/>
                  </a:lnTo>
                  <a:lnTo>
                    <a:pt x="808" y="22"/>
                  </a:lnTo>
                  <a:lnTo>
                    <a:pt x="838" y="10"/>
                  </a:lnTo>
                  <a:lnTo>
                    <a:pt x="870" y="3"/>
                  </a:lnTo>
                  <a:lnTo>
                    <a:pt x="904" y="0"/>
                  </a:lnTo>
                  <a:lnTo>
                    <a:pt x="939" y="3"/>
                  </a:lnTo>
                  <a:lnTo>
                    <a:pt x="974" y="11"/>
                  </a:lnTo>
                  <a:lnTo>
                    <a:pt x="1006" y="26"/>
                  </a:lnTo>
                  <a:lnTo>
                    <a:pt x="1035" y="44"/>
                  </a:lnTo>
                  <a:lnTo>
                    <a:pt x="1061" y="66"/>
                  </a:lnTo>
                  <a:lnTo>
                    <a:pt x="1083" y="92"/>
                  </a:lnTo>
                  <a:lnTo>
                    <a:pt x="1101" y="122"/>
                  </a:lnTo>
                  <a:lnTo>
                    <a:pt x="1115" y="153"/>
                  </a:lnTo>
                  <a:lnTo>
                    <a:pt x="1124" y="188"/>
                  </a:lnTo>
                  <a:lnTo>
                    <a:pt x="1127" y="224"/>
                  </a:lnTo>
                  <a:lnTo>
                    <a:pt x="1124" y="241"/>
                  </a:lnTo>
                  <a:lnTo>
                    <a:pt x="1116" y="255"/>
                  </a:lnTo>
                  <a:lnTo>
                    <a:pt x="1104" y="266"/>
                  </a:lnTo>
                  <a:lnTo>
                    <a:pt x="1090" y="275"/>
                  </a:lnTo>
                  <a:lnTo>
                    <a:pt x="1073" y="277"/>
                  </a:lnTo>
                  <a:lnTo>
                    <a:pt x="1057" y="275"/>
                  </a:lnTo>
                  <a:lnTo>
                    <a:pt x="1042" y="266"/>
                  </a:lnTo>
                  <a:lnTo>
                    <a:pt x="1030" y="255"/>
                  </a:lnTo>
                  <a:lnTo>
                    <a:pt x="1023" y="241"/>
                  </a:lnTo>
                  <a:lnTo>
                    <a:pt x="1020" y="224"/>
                  </a:lnTo>
                  <a:lnTo>
                    <a:pt x="1017" y="197"/>
                  </a:lnTo>
                  <a:lnTo>
                    <a:pt x="1009" y="173"/>
                  </a:lnTo>
                  <a:lnTo>
                    <a:pt x="994" y="150"/>
                  </a:lnTo>
                  <a:lnTo>
                    <a:pt x="976" y="133"/>
                  </a:lnTo>
                  <a:lnTo>
                    <a:pt x="955" y="119"/>
                  </a:lnTo>
                  <a:lnTo>
                    <a:pt x="930" y="110"/>
                  </a:lnTo>
                  <a:lnTo>
                    <a:pt x="904" y="106"/>
                  </a:lnTo>
                  <a:lnTo>
                    <a:pt x="876" y="110"/>
                  </a:lnTo>
                  <a:lnTo>
                    <a:pt x="852" y="119"/>
                  </a:lnTo>
                  <a:lnTo>
                    <a:pt x="830" y="133"/>
                  </a:lnTo>
                  <a:lnTo>
                    <a:pt x="812" y="150"/>
                  </a:lnTo>
                  <a:lnTo>
                    <a:pt x="799" y="173"/>
                  </a:lnTo>
                  <a:lnTo>
                    <a:pt x="789" y="197"/>
                  </a:lnTo>
                  <a:lnTo>
                    <a:pt x="786" y="224"/>
                  </a:lnTo>
                  <a:lnTo>
                    <a:pt x="783" y="241"/>
                  </a:lnTo>
                  <a:lnTo>
                    <a:pt x="776" y="255"/>
                  </a:lnTo>
                  <a:lnTo>
                    <a:pt x="765" y="266"/>
                  </a:lnTo>
                  <a:lnTo>
                    <a:pt x="750" y="275"/>
                  </a:lnTo>
                  <a:lnTo>
                    <a:pt x="733" y="277"/>
                  </a:lnTo>
                  <a:lnTo>
                    <a:pt x="716" y="275"/>
                  </a:lnTo>
                  <a:lnTo>
                    <a:pt x="702" y="266"/>
                  </a:lnTo>
                  <a:lnTo>
                    <a:pt x="690" y="255"/>
                  </a:lnTo>
                  <a:lnTo>
                    <a:pt x="682" y="241"/>
                  </a:lnTo>
                  <a:lnTo>
                    <a:pt x="680" y="224"/>
                  </a:lnTo>
                  <a:lnTo>
                    <a:pt x="677" y="197"/>
                  </a:lnTo>
                  <a:lnTo>
                    <a:pt x="668" y="173"/>
                  </a:lnTo>
                  <a:lnTo>
                    <a:pt x="655" y="150"/>
                  </a:lnTo>
                  <a:lnTo>
                    <a:pt x="636" y="133"/>
                  </a:lnTo>
                  <a:lnTo>
                    <a:pt x="615" y="119"/>
                  </a:lnTo>
                  <a:lnTo>
                    <a:pt x="590" y="110"/>
                  </a:lnTo>
                  <a:lnTo>
                    <a:pt x="563" y="106"/>
                  </a:lnTo>
                  <a:lnTo>
                    <a:pt x="537" y="110"/>
                  </a:lnTo>
                  <a:lnTo>
                    <a:pt x="512" y="119"/>
                  </a:lnTo>
                  <a:lnTo>
                    <a:pt x="491" y="133"/>
                  </a:lnTo>
                  <a:lnTo>
                    <a:pt x="472" y="150"/>
                  </a:lnTo>
                  <a:lnTo>
                    <a:pt x="458" y="173"/>
                  </a:lnTo>
                  <a:lnTo>
                    <a:pt x="450" y="197"/>
                  </a:lnTo>
                  <a:lnTo>
                    <a:pt x="447" y="224"/>
                  </a:lnTo>
                  <a:lnTo>
                    <a:pt x="444" y="241"/>
                  </a:lnTo>
                  <a:lnTo>
                    <a:pt x="437" y="255"/>
                  </a:lnTo>
                  <a:lnTo>
                    <a:pt x="424" y="266"/>
                  </a:lnTo>
                  <a:lnTo>
                    <a:pt x="410" y="275"/>
                  </a:lnTo>
                  <a:lnTo>
                    <a:pt x="393" y="277"/>
                  </a:lnTo>
                  <a:lnTo>
                    <a:pt x="376" y="275"/>
                  </a:lnTo>
                  <a:lnTo>
                    <a:pt x="362" y="266"/>
                  </a:lnTo>
                  <a:lnTo>
                    <a:pt x="350" y="255"/>
                  </a:lnTo>
                  <a:lnTo>
                    <a:pt x="343" y="241"/>
                  </a:lnTo>
                  <a:lnTo>
                    <a:pt x="340" y="224"/>
                  </a:lnTo>
                  <a:lnTo>
                    <a:pt x="337" y="197"/>
                  </a:lnTo>
                  <a:lnTo>
                    <a:pt x="328" y="173"/>
                  </a:lnTo>
                  <a:lnTo>
                    <a:pt x="314" y="150"/>
                  </a:lnTo>
                  <a:lnTo>
                    <a:pt x="296" y="133"/>
                  </a:lnTo>
                  <a:lnTo>
                    <a:pt x="274" y="119"/>
                  </a:lnTo>
                  <a:lnTo>
                    <a:pt x="250" y="110"/>
                  </a:lnTo>
                  <a:lnTo>
                    <a:pt x="223" y="106"/>
                  </a:lnTo>
                  <a:lnTo>
                    <a:pt x="196" y="110"/>
                  </a:lnTo>
                  <a:lnTo>
                    <a:pt x="171" y="119"/>
                  </a:lnTo>
                  <a:lnTo>
                    <a:pt x="150" y="133"/>
                  </a:lnTo>
                  <a:lnTo>
                    <a:pt x="132" y="150"/>
                  </a:lnTo>
                  <a:lnTo>
                    <a:pt x="118" y="173"/>
                  </a:lnTo>
                  <a:lnTo>
                    <a:pt x="109" y="197"/>
                  </a:lnTo>
                  <a:lnTo>
                    <a:pt x="106" y="224"/>
                  </a:lnTo>
                  <a:lnTo>
                    <a:pt x="103" y="241"/>
                  </a:lnTo>
                  <a:lnTo>
                    <a:pt x="96" y="255"/>
                  </a:lnTo>
                  <a:lnTo>
                    <a:pt x="85" y="266"/>
                  </a:lnTo>
                  <a:lnTo>
                    <a:pt x="69" y="275"/>
                  </a:lnTo>
                  <a:lnTo>
                    <a:pt x="53" y="277"/>
                  </a:lnTo>
                  <a:lnTo>
                    <a:pt x="37" y="275"/>
                  </a:lnTo>
                  <a:lnTo>
                    <a:pt x="22" y="266"/>
                  </a:lnTo>
                  <a:lnTo>
                    <a:pt x="10" y="255"/>
                  </a:lnTo>
                  <a:lnTo>
                    <a:pt x="3" y="241"/>
                  </a:lnTo>
                  <a:lnTo>
                    <a:pt x="0" y="224"/>
                  </a:lnTo>
                  <a:lnTo>
                    <a:pt x="3" y="188"/>
                  </a:lnTo>
                  <a:lnTo>
                    <a:pt x="11" y="153"/>
                  </a:lnTo>
                  <a:lnTo>
                    <a:pt x="25" y="122"/>
                  </a:lnTo>
                  <a:lnTo>
                    <a:pt x="43" y="92"/>
                  </a:lnTo>
                  <a:lnTo>
                    <a:pt x="65" y="66"/>
                  </a:lnTo>
                  <a:lnTo>
                    <a:pt x="92" y="44"/>
                  </a:lnTo>
                  <a:lnTo>
                    <a:pt x="120" y="26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36"/>
            <p:cNvSpPr>
              <a:spLocks/>
            </p:cNvSpPr>
            <p:nvPr/>
          </p:nvSpPr>
          <p:spPr bwMode="auto">
            <a:xfrm>
              <a:off x="9096376" y="3586163"/>
              <a:ext cx="138113" cy="49213"/>
            </a:xfrm>
            <a:custGeom>
              <a:avLst/>
              <a:gdLst>
                <a:gd name="T0" fmla="*/ 257 w 786"/>
                <a:gd name="T1" fmla="*/ 2 h 277"/>
                <a:gd name="T2" fmla="*/ 318 w 786"/>
                <a:gd name="T3" fmla="*/ 22 h 277"/>
                <a:gd name="T4" fmla="*/ 371 w 786"/>
                <a:gd name="T5" fmla="*/ 56 h 277"/>
                <a:gd name="T6" fmla="*/ 415 w 786"/>
                <a:gd name="T7" fmla="*/ 56 h 277"/>
                <a:gd name="T8" fmla="*/ 468 w 786"/>
                <a:gd name="T9" fmla="*/ 22 h 277"/>
                <a:gd name="T10" fmla="*/ 530 w 786"/>
                <a:gd name="T11" fmla="*/ 2 h 277"/>
                <a:gd name="T12" fmla="*/ 600 w 786"/>
                <a:gd name="T13" fmla="*/ 3 h 277"/>
                <a:gd name="T14" fmla="*/ 666 w 786"/>
                <a:gd name="T15" fmla="*/ 25 h 277"/>
                <a:gd name="T16" fmla="*/ 721 w 786"/>
                <a:gd name="T17" fmla="*/ 65 h 277"/>
                <a:gd name="T18" fmla="*/ 762 w 786"/>
                <a:gd name="T19" fmla="*/ 120 h 277"/>
                <a:gd name="T20" fmla="*/ 783 w 786"/>
                <a:gd name="T21" fmla="*/ 187 h 277"/>
                <a:gd name="T22" fmla="*/ 784 w 786"/>
                <a:gd name="T23" fmla="*/ 240 h 277"/>
                <a:gd name="T24" fmla="*/ 765 w 786"/>
                <a:gd name="T25" fmla="*/ 266 h 277"/>
                <a:gd name="T26" fmla="*/ 733 w 786"/>
                <a:gd name="T27" fmla="*/ 277 h 277"/>
                <a:gd name="T28" fmla="*/ 702 w 786"/>
                <a:gd name="T29" fmla="*/ 266 h 277"/>
                <a:gd name="T30" fmla="*/ 683 w 786"/>
                <a:gd name="T31" fmla="*/ 240 h 277"/>
                <a:gd name="T32" fmla="*/ 677 w 786"/>
                <a:gd name="T33" fmla="*/ 196 h 277"/>
                <a:gd name="T34" fmla="*/ 655 w 786"/>
                <a:gd name="T35" fmla="*/ 150 h 277"/>
                <a:gd name="T36" fmla="*/ 615 w 786"/>
                <a:gd name="T37" fmla="*/ 118 h 277"/>
                <a:gd name="T38" fmla="*/ 563 w 786"/>
                <a:gd name="T39" fmla="*/ 106 h 277"/>
                <a:gd name="T40" fmla="*/ 512 w 786"/>
                <a:gd name="T41" fmla="*/ 118 h 277"/>
                <a:gd name="T42" fmla="*/ 472 w 786"/>
                <a:gd name="T43" fmla="*/ 150 h 277"/>
                <a:gd name="T44" fmla="*/ 450 w 786"/>
                <a:gd name="T45" fmla="*/ 196 h 277"/>
                <a:gd name="T46" fmla="*/ 444 w 786"/>
                <a:gd name="T47" fmla="*/ 240 h 277"/>
                <a:gd name="T48" fmla="*/ 424 w 786"/>
                <a:gd name="T49" fmla="*/ 266 h 277"/>
                <a:gd name="T50" fmla="*/ 394 w 786"/>
                <a:gd name="T51" fmla="*/ 277 h 277"/>
                <a:gd name="T52" fmla="*/ 362 w 786"/>
                <a:gd name="T53" fmla="*/ 266 h 277"/>
                <a:gd name="T54" fmla="*/ 343 w 786"/>
                <a:gd name="T55" fmla="*/ 240 h 277"/>
                <a:gd name="T56" fmla="*/ 337 w 786"/>
                <a:gd name="T57" fmla="*/ 196 h 277"/>
                <a:gd name="T58" fmla="*/ 314 w 786"/>
                <a:gd name="T59" fmla="*/ 150 h 277"/>
                <a:gd name="T60" fmla="*/ 274 w 786"/>
                <a:gd name="T61" fmla="*/ 118 h 277"/>
                <a:gd name="T62" fmla="*/ 223 w 786"/>
                <a:gd name="T63" fmla="*/ 106 h 277"/>
                <a:gd name="T64" fmla="*/ 172 w 786"/>
                <a:gd name="T65" fmla="*/ 118 h 277"/>
                <a:gd name="T66" fmla="*/ 132 w 786"/>
                <a:gd name="T67" fmla="*/ 150 h 277"/>
                <a:gd name="T68" fmla="*/ 109 w 786"/>
                <a:gd name="T69" fmla="*/ 196 h 277"/>
                <a:gd name="T70" fmla="*/ 104 w 786"/>
                <a:gd name="T71" fmla="*/ 240 h 277"/>
                <a:gd name="T72" fmla="*/ 85 w 786"/>
                <a:gd name="T73" fmla="*/ 266 h 277"/>
                <a:gd name="T74" fmla="*/ 53 w 786"/>
                <a:gd name="T75" fmla="*/ 277 h 277"/>
                <a:gd name="T76" fmla="*/ 22 w 786"/>
                <a:gd name="T77" fmla="*/ 266 h 277"/>
                <a:gd name="T78" fmla="*/ 3 w 786"/>
                <a:gd name="T79" fmla="*/ 240 h 277"/>
                <a:gd name="T80" fmla="*/ 3 w 786"/>
                <a:gd name="T81" fmla="*/ 187 h 277"/>
                <a:gd name="T82" fmla="*/ 26 w 786"/>
                <a:gd name="T83" fmla="*/ 120 h 277"/>
                <a:gd name="T84" fmla="*/ 65 w 786"/>
                <a:gd name="T85" fmla="*/ 65 h 277"/>
                <a:gd name="T86" fmla="*/ 120 w 786"/>
                <a:gd name="T87" fmla="*/ 25 h 277"/>
                <a:gd name="T88" fmla="*/ 187 w 786"/>
                <a:gd name="T89" fmla="*/ 3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6" h="277">
                  <a:moveTo>
                    <a:pt x="223" y="0"/>
                  </a:moveTo>
                  <a:lnTo>
                    <a:pt x="257" y="2"/>
                  </a:lnTo>
                  <a:lnTo>
                    <a:pt x="289" y="9"/>
                  </a:lnTo>
                  <a:lnTo>
                    <a:pt x="318" y="22"/>
                  </a:lnTo>
                  <a:lnTo>
                    <a:pt x="346" y="37"/>
                  </a:lnTo>
                  <a:lnTo>
                    <a:pt x="371" y="56"/>
                  </a:lnTo>
                  <a:lnTo>
                    <a:pt x="394" y="79"/>
                  </a:lnTo>
                  <a:lnTo>
                    <a:pt x="415" y="56"/>
                  </a:lnTo>
                  <a:lnTo>
                    <a:pt x="441" y="37"/>
                  </a:lnTo>
                  <a:lnTo>
                    <a:pt x="468" y="22"/>
                  </a:lnTo>
                  <a:lnTo>
                    <a:pt x="498" y="9"/>
                  </a:lnTo>
                  <a:lnTo>
                    <a:pt x="530" y="2"/>
                  </a:lnTo>
                  <a:lnTo>
                    <a:pt x="563" y="0"/>
                  </a:lnTo>
                  <a:lnTo>
                    <a:pt x="600" y="3"/>
                  </a:lnTo>
                  <a:lnTo>
                    <a:pt x="633" y="11"/>
                  </a:lnTo>
                  <a:lnTo>
                    <a:pt x="666" y="25"/>
                  </a:lnTo>
                  <a:lnTo>
                    <a:pt x="696" y="43"/>
                  </a:lnTo>
                  <a:lnTo>
                    <a:pt x="721" y="65"/>
                  </a:lnTo>
                  <a:lnTo>
                    <a:pt x="743" y="92"/>
                  </a:lnTo>
                  <a:lnTo>
                    <a:pt x="762" y="120"/>
                  </a:lnTo>
                  <a:lnTo>
                    <a:pt x="775" y="153"/>
                  </a:lnTo>
                  <a:lnTo>
                    <a:pt x="783" y="187"/>
                  </a:lnTo>
                  <a:lnTo>
                    <a:pt x="786" y="224"/>
                  </a:lnTo>
                  <a:lnTo>
                    <a:pt x="784" y="240"/>
                  </a:lnTo>
                  <a:lnTo>
                    <a:pt x="776" y="255"/>
                  </a:lnTo>
                  <a:lnTo>
                    <a:pt x="765" y="266"/>
                  </a:lnTo>
                  <a:lnTo>
                    <a:pt x="751" y="273"/>
                  </a:lnTo>
                  <a:lnTo>
                    <a:pt x="733" y="277"/>
                  </a:lnTo>
                  <a:lnTo>
                    <a:pt x="717" y="273"/>
                  </a:lnTo>
                  <a:lnTo>
                    <a:pt x="702" y="266"/>
                  </a:lnTo>
                  <a:lnTo>
                    <a:pt x="690" y="255"/>
                  </a:lnTo>
                  <a:lnTo>
                    <a:pt x="683" y="240"/>
                  </a:lnTo>
                  <a:lnTo>
                    <a:pt x="680" y="224"/>
                  </a:lnTo>
                  <a:lnTo>
                    <a:pt x="677" y="196"/>
                  </a:lnTo>
                  <a:lnTo>
                    <a:pt x="668" y="171"/>
                  </a:lnTo>
                  <a:lnTo>
                    <a:pt x="655" y="150"/>
                  </a:lnTo>
                  <a:lnTo>
                    <a:pt x="636" y="132"/>
                  </a:lnTo>
                  <a:lnTo>
                    <a:pt x="615" y="118"/>
                  </a:lnTo>
                  <a:lnTo>
                    <a:pt x="591" y="109"/>
                  </a:lnTo>
                  <a:lnTo>
                    <a:pt x="563" y="106"/>
                  </a:lnTo>
                  <a:lnTo>
                    <a:pt x="536" y="109"/>
                  </a:lnTo>
                  <a:lnTo>
                    <a:pt x="512" y="118"/>
                  </a:lnTo>
                  <a:lnTo>
                    <a:pt x="491" y="132"/>
                  </a:lnTo>
                  <a:lnTo>
                    <a:pt x="472" y="150"/>
                  </a:lnTo>
                  <a:lnTo>
                    <a:pt x="458" y="171"/>
                  </a:lnTo>
                  <a:lnTo>
                    <a:pt x="450" y="196"/>
                  </a:lnTo>
                  <a:lnTo>
                    <a:pt x="447" y="224"/>
                  </a:lnTo>
                  <a:lnTo>
                    <a:pt x="444" y="240"/>
                  </a:lnTo>
                  <a:lnTo>
                    <a:pt x="437" y="255"/>
                  </a:lnTo>
                  <a:lnTo>
                    <a:pt x="424" y="266"/>
                  </a:lnTo>
                  <a:lnTo>
                    <a:pt x="410" y="273"/>
                  </a:lnTo>
                  <a:lnTo>
                    <a:pt x="394" y="277"/>
                  </a:lnTo>
                  <a:lnTo>
                    <a:pt x="376" y="273"/>
                  </a:lnTo>
                  <a:lnTo>
                    <a:pt x="362" y="266"/>
                  </a:lnTo>
                  <a:lnTo>
                    <a:pt x="351" y="255"/>
                  </a:lnTo>
                  <a:lnTo>
                    <a:pt x="343" y="240"/>
                  </a:lnTo>
                  <a:lnTo>
                    <a:pt x="341" y="224"/>
                  </a:lnTo>
                  <a:lnTo>
                    <a:pt x="337" y="196"/>
                  </a:lnTo>
                  <a:lnTo>
                    <a:pt x="328" y="171"/>
                  </a:lnTo>
                  <a:lnTo>
                    <a:pt x="314" y="150"/>
                  </a:lnTo>
                  <a:lnTo>
                    <a:pt x="297" y="132"/>
                  </a:lnTo>
                  <a:lnTo>
                    <a:pt x="274" y="118"/>
                  </a:lnTo>
                  <a:lnTo>
                    <a:pt x="250" y="109"/>
                  </a:lnTo>
                  <a:lnTo>
                    <a:pt x="223" y="106"/>
                  </a:lnTo>
                  <a:lnTo>
                    <a:pt x="197" y="109"/>
                  </a:lnTo>
                  <a:lnTo>
                    <a:pt x="172" y="118"/>
                  </a:lnTo>
                  <a:lnTo>
                    <a:pt x="150" y="132"/>
                  </a:lnTo>
                  <a:lnTo>
                    <a:pt x="132" y="150"/>
                  </a:lnTo>
                  <a:lnTo>
                    <a:pt x="118" y="171"/>
                  </a:lnTo>
                  <a:lnTo>
                    <a:pt x="109" y="196"/>
                  </a:lnTo>
                  <a:lnTo>
                    <a:pt x="106" y="224"/>
                  </a:lnTo>
                  <a:lnTo>
                    <a:pt x="104" y="240"/>
                  </a:lnTo>
                  <a:lnTo>
                    <a:pt x="96" y="255"/>
                  </a:lnTo>
                  <a:lnTo>
                    <a:pt x="85" y="266"/>
                  </a:lnTo>
                  <a:lnTo>
                    <a:pt x="70" y="273"/>
                  </a:lnTo>
                  <a:lnTo>
                    <a:pt x="53" y="277"/>
                  </a:lnTo>
                  <a:lnTo>
                    <a:pt x="37" y="273"/>
                  </a:lnTo>
                  <a:lnTo>
                    <a:pt x="22" y="266"/>
                  </a:lnTo>
                  <a:lnTo>
                    <a:pt x="10" y="255"/>
                  </a:lnTo>
                  <a:lnTo>
                    <a:pt x="3" y="240"/>
                  </a:lnTo>
                  <a:lnTo>
                    <a:pt x="0" y="224"/>
                  </a:lnTo>
                  <a:lnTo>
                    <a:pt x="3" y="187"/>
                  </a:lnTo>
                  <a:lnTo>
                    <a:pt x="11" y="153"/>
                  </a:lnTo>
                  <a:lnTo>
                    <a:pt x="26" y="120"/>
                  </a:lnTo>
                  <a:lnTo>
                    <a:pt x="43" y="92"/>
                  </a:lnTo>
                  <a:lnTo>
                    <a:pt x="65" y="65"/>
                  </a:lnTo>
                  <a:lnTo>
                    <a:pt x="92" y="43"/>
                  </a:lnTo>
                  <a:lnTo>
                    <a:pt x="120" y="25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5" name="Group 904"/>
          <p:cNvGrpSpPr/>
          <p:nvPr/>
        </p:nvGrpSpPr>
        <p:grpSpPr>
          <a:xfrm>
            <a:off x="8138803" y="3441700"/>
            <a:ext cx="582613" cy="593726"/>
            <a:chOff x="8153400" y="3441700"/>
            <a:chExt cx="582613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241"/>
            <p:cNvSpPr>
              <a:spLocks noEditPoints="1"/>
            </p:cNvSpPr>
            <p:nvPr/>
          </p:nvSpPr>
          <p:spPr bwMode="auto">
            <a:xfrm>
              <a:off x="8153400" y="3462338"/>
              <a:ext cx="582613" cy="573088"/>
            </a:xfrm>
            <a:custGeom>
              <a:avLst/>
              <a:gdLst>
                <a:gd name="T0" fmla="*/ 2749 w 3301"/>
                <a:gd name="T1" fmla="*/ 2720 h 3252"/>
                <a:gd name="T2" fmla="*/ 2686 w 3301"/>
                <a:gd name="T3" fmla="*/ 2921 h 3252"/>
                <a:gd name="T4" fmla="*/ 2780 w 3301"/>
                <a:gd name="T5" fmla="*/ 3089 h 3252"/>
                <a:gd name="T6" fmla="*/ 3012 w 3301"/>
                <a:gd name="T7" fmla="*/ 3134 h 3252"/>
                <a:gd name="T8" fmla="*/ 3182 w 3301"/>
                <a:gd name="T9" fmla="*/ 2963 h 3252"/>
                <a:gd name="T10" fmla="*/ 3128 w 3301"/>
                <a:gd name="T11" fmla="*/ 2722 h 3252"/>
                <a:gd name="T12" fmla="*/ 363 w 3301"/>
                <a:gd name="T13" fmla="*/ 2636 h 3252"/>
                <a:gd name="T14" fmla="*/ 183 w 3301"/>
                <a:gd name="T15" fmla="*/ 2709 h 3252"/>
                <a:gd name="T16" fmla="*/ 110 w 3301"/>
                <a:gd name="T17" fmla="*/ 2928 h 3252"/>
                <a:gd name="T18" fmla="*/ 255 w 3301"/>
                <a:gd name="T19" fmla="*/ 3120 h 3252"/>
                <a:gd name="T20" fmla="*/ 494 w 3301"/>
                <a:gd name="T21" fmla="*/ 3108 h 3252"/>
                <a:gd name="T22" fmla="*/ 610 w 3301"/>
                <a:gd name="T23" fmla="*/ 2950 h 3252"/>
                <a:gd name="T24" fmla="*/ 565 w 3301"/>
                <a:gd name="T25" fmla="*/ 2736 h 3252"/>
                <a:gd name="T26" fmla="*/ 363 w 3301"/>
                <a:gd name="T27" fmla="*/ 2636 h 3252"/>
                <a:gd name="T28" fmla="*/ 1593 w 3301"/>
                <a:gd name="T29" fmla="*/ 2783 h 3252"/>
                <a:gd name="T30" fmla="*/ 723 w 3301"/>
                <a:gd name="T31" fmla="*/ 2863 h 3252"/>
                <a:gd name="T32" fmla="*/ 2577 w 3301"/>
                <a:gd name="T33" fmla="*/ 2863 h 3252"/>
                <a:gd name="T34" fmla="*/ 1700 w 3301"/>
                <a:gd name="T35" fmla="*/ 2783 h 3252"/>
                <a:gd name="T36" fmla="*/ 2909 w 3301"/>
                <a:gd name="T37" fmla="*/ 1003 h 3252"/>
                <a:gd name="T38" fmla="*/ 2896 w 3301"/>
                <a:gd name="T39" fmla="*/ 2531 h 3252"/>
                <a:gd name="T40" fmla="*/ 2927 w 3301"/>
                <a:gd name="T41" fmla="*/ 1006 h 3252"/>
                <a:gd name="T42" fmla="*/ 409 w 3301"/>
                <a:gd name="T43" fmla="*/ 1709 h 3252"/>
                <a:gd name="T44" fmla="*/ 946 w 3301"/>
                <a:gd name="T45" fmla="*/ 1653 h 3252"/>
                <a:gd name="T46" fmla="*/ 961 w 3301"/>
                <a:gd name="T47" fmla="*/ 1558 h 3252"/>
                <a:gd name="T48" fmla="*/ 412 w 3301"/>
                <a:gd name="T49" fmla="*/ 1511 h 3252"/>
                <a:gd name="T50" fmla="*/ 725 w 3301"/>
                <a:gd name="T51" fmla="*/ 362 h 3252"/>
                <a:gd name="T52" fmla="*/ 2129 w 3301"/>
                <a:gd name="T53" fmla="*/ 387 h 3252"/>
                <a:gd name="T54" fmla="*/ 721 w 3301"/>
                <a:gd name="T55" fmla="*/ 315 h 3252"/>
                <a:gd name="T56" fmla="*/ 171 w 3301"/>
                <a:gd name="T57" fmla="*/ 195 h 3252"/>
                <a:gd name="T58" fmla="*/ 116 w 3301"/>
                <a:gd name="T59" fmla="*/ 430 h 3252"/>
                <a:gd name="T60" fmla="*/ 268 w 3301"/>
                <a:gd name="T61" fmla="*/ 598 h 3252"/>
                <a:gd name="T62" fmla="*/ 446 w 3301"/>
                <a:gd name="T63" fmla="*/ 603 h 3252"/>
                <a:gd name="T64" fmla="*/ 599 w 3301"/>
                <a:gd name="T65" fmla="*/ 457 h 3252"/>
                <a:gd name="T66" fmla="*/ 590 w 3301"/>
                <a:gd name="T67" fmla="*/ 247 h 3252"/>
                <a:gd name="T68" fmla="*/ 399 w 3301"/>
                <a:gd name="T69" fmla="*/ 110 h 3252"/>
                <a:gd name="T70" fmla="*/ 557 w 3301"/>
                <a:gd name="T71" fmla="*/ 57 h 3252"/>
                <a:gd name="T72" fmla="*/ 2106 w 3301"/>
                <a:gd name="T73" fmla="*/ 211 h 3252"/>
                <a:gd name="T74" fmla="*/ 2236 w 3301"/>
                <a:gd name="T75" fmla="*/ 341 h 3252"/>
                <a:gd name="T76" fmla="*/ 2158 w 3301"/>
                <a:gd name="T77" fmla="*/ 508 h 3252"/>
                <a:gd name="T78" fmla="*/ 613 w 3301"/>
                <a:gd name="T79" fmla="*/ 623 h 3252"/>
                <a:gd name="T80" fmla="*/ 985 w 3301"/>
                <a:gd name="T81" fmla="*/ 1451 h 3252"/>
                <a:gd name="T82" fmla="*/ 1090 w 3301"/>
                <a:gd name="T83" fmla="*/ 1602 h 3252"/>
                <a:gd name="T84" fmla="*/ 985 w 3301"/>
                <a:gd name="T85" fmla="*/ 1753 h 3252"/>
                <a:gd name="T86" fmla="*/ 616 w 3301"/>
                <a:gd name="T87" fmla="*/ 2632 h 3252"/>
                <a:gd name="T88" fmla="*/ 1495 w 3301"/>
                <a:gd name="T89" fmla="*/ 2146 h 3252"/>
                <a:gd name="T90" fmla="*/ 1646 w 3301"/>
                <a:gd name="T91" fmla="*/ 2041 h 3252"/>
                <a:gd name="T92" fmla="*/ 1798 w 3301"/>
                <a:gd name="T93" fmla="*/ 2146 h 3252"/>
                <a:gd name="T94" fmla="*/ 2685 w 3301"/>
                <a:gd name="T95" fmla="*/ 2632 h 3252"/>
                <a:gd name="T96" fmla="*/ 2786 w 3301"/>
                <a:gd name="T97" fmla="*/ 953 h 3252"/>
                <a:gd name="T98" fmla="*/ 2966 w 3301"/>
                <a:gd name="T99" fmla="*/ 906 h 3252"/>
                <a:gd name="T100" fmla="*/ 3071 w 3301"/>
                <a:gd name="T101" fmla="*/ 1057 h 3252"/>
                <a:gd name="T102" fmla="*/ 3259 w 3301"/>
                <a:gd name="T103" fmla="*/ 2723 h 3252"/>
                <a:gd name="T104" fmla="*/ 3276 w 3301"/>
                <a:gd name="T105" fmla="*/ 3020 h 3252"/>
                <a:gd name="T106" fmla="*/ 3069 w 3301"/>
                <a:gd name="T107" fmla="*/ 3228 h 3252"/>
                <a:gd name="T108" fmla="*/ 2766 w 3301"/>
                <a:gd name="T109" fmla="*/ 3208 h 3252"/>
                <a:gd name="T110" fmla="*/ 664 w 3301"/>
                <a:gd name="T111" fmla="*/ 3090 h 3252"/>
                <a:gd name="T112" fmla="*/ 408 w 3301"/>
                <a:gd name="T113" fmla="*/ 3249 h 3252"/>
                <a:gd name="T114" fmla="*/ 122 w 3301"/>
                <a:gd name="T115" fmla="*/ 3160 h 3252"/>
                <a:gd name="T116" fmla="*/ 0 w 3301"/>
                <a:gd name="T117" fmla="*/ 2890 h 3252"/>
                <a:gd name="T118" fmla="*/ 122 w 3301"/>
                <a:gd name="T119" fmla="*/ 2620 h 3252"/>
                <a:gd name="T120" fmla="*/ 64 w 3301"/>
                <a:gd name="T121" fmla="*/ 568 h 3252"/>
                <a:gd name="T122" fmla="*/ 11 w 3301"/>
                <a:gd name="T123" fmla="*/ 274 h 3252"/>
                <a:gd name="T124" fmla="*/ 192 w 3301"/>
                <a:gd name="T125" fmla="*/ 43 h 3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1" h="3252">
                  <a:moveTo>
                    <a:pt x="2938" y="2636"/>
                  </a:moveTo>
                  <a:lnTo>
                    <a:pt x="2899" y="2639"/>
                  </a:lnTo>
                  <a:lnTo>
                    <a:pt x="2861" y="2648"/>
                  </a:lnTo>
                  <a:lnTo>
                    <a:pt x="2826" y="2662"/>
                  </a:lnTo>
                  <a:lnTo>
                    <a:pt x="2798" y="2679"/>
                  </a:lnTo>
                  <a:lnTo>
                    <a:pt x="2772" y="2698"/>
                  </a:lnTo>
                  <a:lnTo>
                    <a:pt x="2749" y="2720"/>
                  </a:lnTo>
                  <a:lnTo>
                    <a:pt x="2729" y="2745"/>
                  </a:lnTo>
                  <a:lnTo>
                    <a:pt x="2712" y="2773"/>
                  </a:lnTo>
                  <a:lnTo>
                    <a:pt x="2700" y="2801"/>
                  </a:lnTo>
                  <a:lnTo>
                    <a:pt x="2691" y="2831"/>
                  </a:lnTo>
                  <a:lnTo>
                    <a:pt x="2686" y="2860"/>
                  </a:lnTo>
                  <a:lnTo>
                    <a:pt x="2684" y="2890"/>
                  </a:lnTo>
                  <a:lnTo>
                    <a:pt x="2686" y="2921"/>
                  </a:lnTo>
                  <a:lnTo>
                    <a:pt x="2691" y="2950"/>
                  </a:lnTo>
                  <a:lnTo>
                    <a:pt x="2700" y="2979"/>
                  </a:lnTo>
                  <a:lnTo>
                    <a:pt x="2700" y="2979"/>
                  </a:lnTo>
                  <a:lnTo>
                    <a:pt x="2714" y="3011"/>
                  </a:lnTo>
                  <a:lnTo>
                    <a:pt x="2733" y="3040"/>
                  </a:lnTo>
                  <a:lnTo>
                    <a:pt x="2754" y="3066"/>
                  </a:lnTo>
                  <a:lnTo>
                    <a:pt x="2780" y="3089"/>
                  </a:lnTo>
                  <a:lnTo>
                    <a:pt x="2807" y="3108"/>
                  </a:lnTo>
                  <a:lnTo>
                    <a:pt x="2838" y="3123"/>
                  </a:lnTo>
                  <a:lnTo>
                    <a:pt x="2869" y="3135"/>
                  </a:lnTo>
                  <a:lnTo>
                    <a:pt x="2903" y="3142"/>
                  </a:lnTo>
                  <a:lnTo>
                    <a:pt x="2938" y="3145"/>
                  </a:lnTo>
                  <a:lnTo>
                    <a:pt x="2976" y="3142"/>
                  </a:lnTo>
                  <a:lnTo>
                    <a:pt x="3012" y="3134"/>
                  </a:lnTo>
                  <a:lnTo>
                    <a:pt x="3045" y="3120"/>
                  </a:lnTo>
                  <a:lnTo>
                    <a:pt x="3077" y="3103"/>
                  </a:lnTo>
                  <a:lnTo>
                    <a:pt x="3106" y="3082"/>
                  </a:lnTo>
                  <a:lnTo>
                    <a:pt x="3130" y="3057"/>
                  </a:lnTo>
                  <a:lnTo>
                    <a:pt x="3152" y="3029"/>
                  </a:lnTo>
                  <a:lnTo>
                    <a:pt x="3169" y="2997"/>
                  </a:lnTo>
                  <a:lnTo>
                    <a:pt x="3182" y="2963"/>
                  </a:lnTo>
                  <a:lnTo>
                    <a:pt x="3190" y="2928"/>
                  </a:lnTo>
                  <a:lnTo>
                    <a:pt x="3192" y="2890"/>
                  </a:lnTo>
                  <a:lnTo>
                    <a:pt x="3190" y="2852"/>
                  </a:lnTo>
                  <a:lnTo>
                    <a:pt x="3182" y="2816"/>
                  </a:lnTo>
                  <a:lnTo>
                    <a:pt x="3169" y="2782"/>
                  </a:lnTo>
                  <a:lnTo>
                    <a:pt x="3151" y="2750"/>
                  </a:lnTo>
                  <a:lnTo>
                    <a:pt x="3128" y="2722"/>
                  </a:lnTo>
                  <a:lnTo>
                    <a:pt x="3102" y="2696"/>
                  </a:lnTo>
                  <a:lnTo>
                    <a:pt x="3072" y="2674"/>
                  </a:lnTo>
                  <a:lnTo>
                    <a:pt x="3039" y="2657"/>
                  </a:lnTo>
                  <a:lnTo>
                    <a:pt x="3003" y="2644"/>
                  </a:lnTo>
                  <a:lnTo>
                    <a:pt x="2971" y="2638"/>
                  </a:lnTo>
                  <a:lnTo>
                    <a:pt x="2938" y="2636"/>
                  </a:lnTo>
                  <a:close/>
                  <a:moveTo>
                    <a:pt x="363" y="2636"/>
                  </a:moveTo>
                  <a:lnTo>
                    <a:pt x="330" y="2638"/>
                  </a:lnTo>
                  <a:lnTo>
                    <a:pt x="298" y="2644"/>
                  </a:lnTo>
                  <a:lnTo>
                    <a:pt x="268" y="2654"/>
                  </a:lnTo>
                  <a:lnTo>
                    <a:pt x="268" y="2654"/>
                  </a:lnTo>
                  <a:lnTo>
                    <a:pt x="236" y="2670"/>
                  </a:lnTo>
                  <a:lnTo>
                    <a:pt x="208" y="2688"/>
                  </a:lnTo>
                  <a:lnTo>
                    <a:pt x="183" y="2709"/>
                  </a:lnTo>
                  <a:lnTo>
                    <a:pt x="160" y="2735"/>
                  </a:lnTo>
                  <a:lnTo>
                    <a:pt x="142" y="2761"/>
                  </a:lnTo>
                  <a:lnTo>
                    <a:pt x="128" y="2791"/>
                  </a:lnTo>
                  <a:lnTo>
                    <a:pt x="116" y="2823"/>
                  </a:lnTo>
                  <a:lnTo>
                    <a:pt x="110" y="2856"/>
                  </a:lnTo>
                  <a:lnTo>
                    <a:pt x="107" y="2890"/>
                  </a:lnTo>
                  <a:lnTo>
                    <a:pt x="110" y="2928"/>
                  </a:lnTo>
                  <a:lnTo>
                    <a:pt x="119" y="2963"/>
                  </a:lnTo>
                  <a:lnTo>
                    <a:pt x="132" y="2997"/>
                  </a:lnTo>
                  <a:lnTo>
                    <a:pt x="149" y="3029"/>
                  </a:lnTo>
                  <a:lnTo>
                    <a:pt x="171" y="3057"/>
                  </a:lnTo>
                  <a:lnTo>
                    <a:pt x="195" y="3082"/>
                  </a:lnTo>
                  <a:lnTo>
                    <a:pt x="224" y="3103"/>
                  </a:lnTo>
                  <a:lnTo>
                    <a:pt x="255" y="3120"/>
                  </a:lnTo>
                  <a:lnTo>
                    <a:pt x="289" y="3134"/>
                  </a:lnTo>
                  <a:lnTo>
                    <a:pt x="325" y="3142"/>
                  </a:lnTo>
                  <a:lnTo>
                    <a:pt x="363" y="3145"/>
                  </a:lnTo>
                  <a:lnTo>
                    <a:pt x="397" y="3142"/>
                  </a:lnTo>
                  <a:lnTo>
                    <a:pt x="431" y="3135"/>
                  </a:lnTo>
                  <a:lnTo>
                    <a:pt x="463" y="3123"/>
                  </a:lnTo>
                  <a:lnTo>
                    <a:pt x="494" y="3108"/>
                  </a:lnTo>
                  <a:lnTo>
                    <a:pt x="521" y="3089"/>
                  </a:lnTo>
                  <a:lnTo>
                    <a:pt x="547" y="3066"/>
                  </a:lnTo>
                  <a:lnTo>
                    <a:pt x="568" y="3040"/>
                  </a:lnTo>
                  <a:lnTo>
                    <a:pt x="587" y="3011"/>
                  </a:lnTo>
                  <a:lnTo>
                    <a:pt x="601" y="2979"/>
                  </a:lnTo>
                  <a:lnTo>
                    <a:pt x="601" y="2979"/>
                  </a:lnTo>
                  <a:lnTo>
                    <a:pt x="610" y="2950"/>
                  </a:lnTo>
                  <a:lnTo>
                    <a:pt x="615" y="2921"/>
                  </a:lnTo>
                  <a:lnTo>
                    <a:pt x="617" y="2890"/>
                  </a:lnTo>
                  <a:lnTo>
                    <a:pt x="615" y="2860"/>
                  </a:lnTo>
                  <a:lnTo>
                    <a:pt x="610" y="2831"/>
                  </a:lnTo>
                  <a:lnTo>
                    <a:pt x="601" y="2801"/>
                  </a:lnTo>
                  <a:lnTo>
                    <a:pt x="586" y="2768"/>
                  </a:lnTo>
                  <a:lnTo>
                    <a:pt x="565" y="2736"/>
                  </a:lnTo>
                  <a:lnTo>
                    <a:pt x="541" y="2708"/>
                  </a:lnTo>
                  <a:lnTo>
                    <a:pt x="512" y="2685"/>
                  </a:lnTo>
                  <a:lnTo>
                    <a:pt x="480" y="2664"/>
                  </a:lnTo>
                  <a:lnTo>
                    <a:pt x="446" y="2650"/>
                  </a:lnTo>
                  <a:lnTo>
                    <a:pt x="418" y="2642"/>
                  </a:lnTo>
                  <a:lnTo>
                    <a:pt x="390" y="2638"/>
                  </a:lnTo>
                  <a:lnTo>
                    <a:pt x="363" y="2636"/>
                  </a:lnTo>
                  <a:close/>
                  <a:moveTo>
                    <a:pt x="1646" y="2149"/>
                  </a:moveTo>
                  <a:lnTo>
                    <a:pt x="1630" y="2151"/>
                  </a:lnTo>
                  <a:lnTo>
                    <a:pt x="1615" y="2160"/>
                  </a:lnTo>
                  <a:lnTo>
                    <a:pt x="1603" y="2171"/>
                  </a:lnTo>
                  <a:lnTo>
                    <a:pt x="1595" y="2186"/>
                  </a:lnTo>
                  <a:lnTo>
                    <a:pt x="1593" y="2202"/>
                  </a:lnTo>
                  <a:lnTo>
                    <a:pt x="1593" y="2783"/>
                  </a:lnTo>
                  <a:lnTo>
                    <a:pt x="1590" y="2800"/>
                  </a:lnTo>
                  <a:lnTo>
                    <a:pt x="1583" y="2814"/>
                  </a:lnTo>
                  <a:lnTo>
                    <a:pt x="1571" y="2827"/>
                  </a:lnTo>
                  <a:lnTo>
                    <a:pt x="1556" y="2834"/>
                  </a:lnTo>
                  <a:lnTo>
                    <a:pt x="1539" y="2837"/>
                  </a:lnTo>
                  <a:lnTo>
                    <a:pt x="720" y="2837"/>
                  </a:lnTo>
                  <a:lnTo>
                    <a:pt x="723" y="2863"/>
                  </a:lnTo>
                  <a:lnTo>
                    <a:pt x="725" y="2890"/>
                  </a:lnTo>
                  <a:lnTo>
                    <a:pt x="723" y="2917"/>
                  </a:lnTo>
                  <a:lnTo>
                    <a:pt x="720" y="2944"/>
                  </a:lnTo>
                  <a:lnTo>
                    <a:pt x="2580" y="2944"/>
                  </a:lnTo>
                  <a:lnTo>
                    <a:pt x="2577" y="2917"/>
                  </a:lnTo>
                  <a:lnTo>
                    <a:pt x="2576" y="2890"/>
                  </a:lnTo>
                  <a:lnTo>
                    <a:pt x="2577" y="2863"/>
                  </a:lnTo>
                  <a:lnTo>
                    <a:pt x="2580" y="2837"/>
                  </a:lnTo>
                  <a:lnTo>
                    <a:pt x="1755" y="2837"/>
                  </a:lnTo>
                  <a:lnTo>
                    <a:pt x="1737" y="2834"/>
                  </a:lnTo>
                  <a:lnTo>
                    <a:pt x="1723" y="2827"/>
                  </a:lnTo>
                  <a:lnTo>
                    <a:pt x="1711" y="2814"/>
                  </a:lnTo>
                  <a:lnTo>
                    <a:pt x="1703" y="2800"/>
                  </a:lnTo>
                  <a:lnTo>
                    <a:pt x="1700" y="2783"/>
                  </a:lnTo>
                  <a:lnTo>
                    <a:pt x="1700" y="2202"/>
                  </a:lnTo>
                  <a:lnTo>
                    <a:pt x="1697" y="2186"/>
                  </a:lnTo>
                  <a:lnTo>
                    <a:pt x="1690" y="2171"/>
                  </a:lnTo>
                  <a:lnTo>
                    <a:pt x="1678" y="2160"/>
                  </a:lnTo>
                  <a:lnTo>
                    <a:pt x="1664" y="2151"/>
                  </a:lnTo>
                  <a:lnTo>
                    <a:pt x="1646" y="2149"/>
                  </a:lnTo>
                  <a:close/>
                  <a:moveTo>
                    <a:pt x="2909" y="1003"/>
                  </a:moveTo>
                  <a:lnTo>
                    <a:pt x="2893" y="1006"/>
                  </a:lnTo>
                  <a:lnTo>
                    <a:pt x="2878" y="1013"/>
                  </a:lnTo>
                  <a:lnTo>
                    <a:pt x="2866" y="1025"/>
                  </a:lnTo>
                  <a:lnTo>
                    <a:pt x="2858" y="1040"/>
                  </a:lnTo>
                  <a:lnTo>
                    <a:pt x="2855" y="1057"/>
                  </a:lnTo>
                  <a:lnTo>
                    <a:pt x="2855" y="2538"/>
                  </a:lnTo>
                  <a:lnTo>
                    <a:pt x="2896" y="2531"/>
                  </a:lnTo>
                  <a:lnTo>
                    <a:pt x="2938" y="2529"/>
                  </a:lnTo>
                  <a:lnTo>
                    <a:pt x="2964" y="2530"/>
                  </a:lnTo>
                  <a:lnTo>
                    <a:pt x="2964" y="1057"/>
                  </a:lnTo>
                  <a:lnTo>
                    <a:pt x="2960" y="1040"/>
                  </a:lnTo>
                  <a:lnTo>
                    <a:pt x="2953" y="1025"/>
                  </a:lnTo>
                  <a:lnTo>
                    <a:pt x="2941" y="1013"/>
                  </a:lnTo>
                  <a:lnTo>
                    <a:pt x="2927" y="1006"/>
                  </a:lnTo>
                  <a:lnTo>
                    <a:pt x="2909" y="1003"/>
                  </a:lnTo>
                  <a:close/>
                  <a:moveTo>
                    <a:pt x="301" y="718"/>
                  </a:moveTo>
                  <a:lnTo>
                    <a:pt x="301" y="2534"/>
                  </a:lnTo>
                  <a:lnTo>
                    <a:pt x="332" y="2530"/>
                  </a:lnTo>
                  <a:lnTo>
                    <a:pt x="363" y="2529"/>
                  </a:lnTo>
                  <a:lnTo>
                    <a:pt x="409" y="2532"/>
                  </a:lnTo>
                  <a:lnTo>
                    <a:pt x="409" y="1709"/>
                  </a:lnTo>
                  <a:lnTo>
                    <a:pt x="412" y="1691"/>
                  </a:lnTo>
                  <a:lnTo>
                    <a:pt x="419" y="1677"/>
                  </a:lnTo>
                  <a:lnTo>
                    <a:pt x="431" y="1665"/>
                  </a:lnTo>
                  <a:lnTo>
                    <a:pt x="446" y="1658"/>
                  </a:lnTo>
                  <a:lnTo>
                    <a:pt x="463" y="1655"/>
                  </a:lnTo>
                  <a:lnTo>
                    <a:pt x="929" y="1655"/>
                  </a:lnTo>
                  <a:lnTo>
                    <a:pt x="946" y="1653"/>
                  </a:lnTo>
                  <a:lnTo>
                    <a:pt x="961" y="1644"/>
                  </a:lnTo>
                  <a:lnTo>
                    <a:pt x="973" y="1633"/>
                  </a:lnTo>
                  <a:lnTo>
                    <a:pt x="980" y="1618"/>
                  </a:lnTo>
                  <a:lnTo>
                    <a:pt x="983" y="1602"/>
                  </a:lnTo>
                  <a:lnTo>
                    <a:pt x="980" y="1584"/>
                  </a:lnTo>
                  <a:lnTo>
                    <a:pt x="973" y="1570"/>
                  </a:lnTo>
                  <a:lnTo>
                    <a:pt x="961" y="1558"/>
                  </a:lnTo>
                  <a:lnTo>
                    <a:pt x="946" y="1551"/>
                  </a:lnTo>
                  <a:lnTo>
                    <a:pt x="929" y="1548"/>
                  </a:lnTo>
                  <a:lnTo>
                    <a:pt x="463" y="1548"/>
                  </a:lnTo>
                  <a:lnTo>
                    <a:pt x="446" y="1545"/>
                  </a:lnTo>
                  <a:lnTo>
                    <a:pt x="431" y="1537"/>
                  </a:lnTo>
                  <a:lnTo>
                    <a:pt x="419" y="1525"/>
                  </a:lnTo>
                  <a:lnTo>
                    <a:pt x="412" y="1511"/>
                  </a:lnTo>
                  <a:lnTo>
                    <a:pt x="409" y="1494"/>
                  </a:lnTo>
                  <a:lnTo>
                    <a:pt x="409" y="721"/>
                  </a:lnTo>
                  <a:lnTo>
                    <a:pt x="363" y="723"/>
                  </a:lnTo>
                  <a:lnTo>
                    <a:pt x="332" y="722"/>
                  </a:lnTo>
                  <a:lnTo>
                    <a:pt x="301" y="718"/>
                  </a:lnTo>
                  <a:close/>
                  <a:moveTo>
                    <a:pt x="721" y="315"/>
                  </a:moveTo>
                  <a:lnTo>
                    <a:pt x="725" y="362"/>
                  </a:lnTo>
                  <a:lnTo>
                    <a:pt x="723" y="393"/>
                  </a:lnTo>
                  <a:lnTo>
                    <a:pt x="719" y="424"/>
                  </a:lnTo>
                  <a:lnTo>
                    <a:pt x="2078" y="424"/>
                  </a:lnTo>
                  <a:lnTo>
                    <a:pt x="2094" y="420"/>
                  </a:lnTo>
                  <a:lnTo>
                    <a:pt x="2109" y="412"/>
                  </a:lnTo>
                  <a:lnTo>
                    <a:pt x="2120" y="401"/>
                  </a:lnTo>
                  <a:lnTo>
                    <a:pt x="2129" y="387"/>
                  </a:lnTo>
                  <a:lnTo>
                    <a:pt x="2131" y="369"/>
                  </a:lnTo>
                  <a:lnTo>
                    <a:pt x="2129" y="352"/>
                  </a:lnTo>
                  <a:lnTo>
                    <a:pt x="2120" y="338"/>
                  </a:lnTo>
                  <a:lnTo>
                    <a:pt x="2109" y="326"/>
                  </a:lnTo>
                  <a:lnTo>
                    <a:pt x="2094" y="318"/>
                  </a:lnTo>
                  <a:lnTo>
                    <a:pt x="2078" y="315"/>
                  </a:lnTo>
                  <a:lnTo>
                    <a:pt x="721" y="315"/>
                  </a:lnTo>
                  <a:close/>
                  <a:moveTo>
                    <a:pt x="363" y="108"/>
                  </a:moveTo>
                  <a:lnTo>
                    <a:pt x="325" y="110"/>
                  </a:lnTo>
                  <a:lnTo>
                    <a:pt x="289" y="119"/>
                  </a:lnTo>
                  <a:lnTo>
                    <a:pt x="255" y="132"/>
                  </a:lnTo>
                  <a:lnTo>
                    <a:pt x="224" y="149"/>
                  </a:lnTo>
                  <a:lnTo>
                    <a:pt x="195" y="171"/>
                  </a:lnTo>
                  <a:lnTo>
                    <a:pt x="171" y="195"/>
                  </a:lnTo>
                  <a:lnTo>
                    <a:pt x="149" y="224"/>
                  </a:lnTo>
                  <a:lnTo>
                    <a:pt x="132" y="255"/>
                  </a:lnTo>
                  <a:lnTo>
                    <a:pt x="119" y="289"/>
                  </a:lnTo>
                  <a:lnTo>
                    <a:pt x="110" y="325"/>
                  </a:lnTo>
                  <a:lnTo>
                    <a:pt x="107" y="362"/>
                  </a:lnTo>
                  <a:lnTo>
                    <a:pt x="110" y="397"/>
                  </a:lnTo>
                  <a:lnTo>
                    <a:pt x="116" y="430"/>
                  </a:lnTo>
                  <a:lnTo>
                    <a:pt x="128" y="461"/>
                  </a:lnTo>
                  <a:lnTo>
                    <a:pt x="142" y="491"/>
                  </a:lnTo>
                  <a:lnTo>
                    <a:pt x="160" y="518"/>
                  </a:lnTo>
                  <a:lnTo>
                    <a:pt x="183" y="543"/>
                  </a:lnTo>
                  <a:lnTo>
                    <a:pt x="208" y="564"/>
                  </a:lnTo>
                  <a:lnTo>
                    <a:pt x="236" y="584"/>
                  </a:lnTo>
                  <a:lnTo>
                    <a:pt x="268" y="598"/>
                  </a:lnTo>
                  <a:lnTo>
                    <a:pt x="268" y="598"/>
                  </a:lnTo>
                  <a:lnTo>
                    <a:pt x="298" y="608"/>
                  </a:lnTo>
                  <a:lnTo>
                    <a:pt x="330" y="614"/>
                  </a:lnTo>
                  <a:lnTo>
                    <a:pt x="363" y="616"/>
                  </a:lnTo>
                  <a:lnTo>
                    <a:pt x="390" y="615"/>
                  </a:lnTo>
                  <a:lnTo>
                    <a:pt x="418" y="610"/>
                  </a:lnTo>
                  <a:lnTo>
                    <a:pt x="446" y="603"/>
                  </a:lnTo>
                  <a:lnTo>
                    <a:pt x="479" y="588"/>
                  </a:lnTo>
                  <a:lnTo>
                    <a:pt x="510" y="569"/>
                  </a:lnTo>
                  <a:lnTo>
                    <a:pt x="538" y="547"/>
                  </a:lnTo>
                  <a:lnTo>
                    <a:pt x="562" y="519"/>
                  </a:lnTo>
                  <a:lnTo>
                    <a:pt x="582" y="490"/>
                  </a:lnTo>
                  <a:lnTo>
                    <a:pt x="599" y="457"/>
                  </a:lnTo>
                  <a:lnTo>
                    <a:pt x="599" y="457"/>
                  </a:lnTo>
                  <a:lnTo>
                    <a:pt x="609" y="427"/>
                  </a:lnTo>
                  <a:lnTo>
                    <a:pt x="615" y="395"/>
                  </a:lnTo>
                  <a:lnTo>
                    <a:pt x="617" y="362"/>
                  </a:lnTo>
                  <a:lnTo>
                    <a:pt x="615" y="334"/>
                  </a:lnTo>
                  <a:lnTo>
                    <a:pt x="611" y="306"/>
                  </a:lnTo>
                  <a:lnTo>
                    <a:pt x="603" y="280"/>
                  </a:lnTo>
                  <a:lnTo>
                    <a:pt x="590" y="247"/>
                  </a:lnTo>
                  <a:lnTo>
                    <a:pt x="571" y="216"/>
                  </a:lnTo>
                  <a:lnTo>
                    <a:pt x="549" y="189"/>
                  </a:lnTo>
                  <a:lnTo>
                    <a:pt x="524" y="165"/>
                  </a:lnTo>
                  <a:lnTo>
                    <a:pt x="496" y="146"/>
                  </a:lnTo>
                  <a:lnTo>
                    <a:pt x="465" y="130"/>
                  </a:lnTo>
                  <a:lnTo>
                    <a:pt x="432" y="118"/>
                  </a:lnTo>
                  <a:lnTo>
                    <a:pt x="399" y="110"/>
                  </a:lnTo>
                  <a:lnTo>
                    <a:pt x="363" y="108"/>
                  </a:lnTo>
                  <a:close/>
                  <a:moveTo>
                    <a:pt x="363" y="0"/>
                  </a:moveTo>
                  <a:lnTo>
                    <a:pt x="405" y="3"/>
                  </a:lnTo>
                  <a:lnTo>
                    <a:pt x="446" y="10"/>
                  </a:lnTo>
                  <a:lnTo>
                    <a:pt x="484" y="22"/>
                  </a:lnTo>
                  <a:lnTo>
                    <a:pt x="522" y="38"/>
                  </a:lnTo>
                  <a:lnTo>
                    <a:pt x="557" y="57"/>
                  </a:lnTo>
                  <a:lnTo>
                    <a:pt x="590" y="81"/>
                  </a:lnTo>
                  <a:lnTo>
                    <a:pt x="620" y="108"/>
                  </a:lnTo>
                  <a:lnTo>
                    <a:pt x="647" y="138"/>
                  </a:lnTo>
                  <a:lnTo>
                    <a:pt x="670" y="172"/>
                  </a:lnTo>
                  <a:lnTo>
                    <a:pt x="690" y="208"/>
                  </a:lnTo>
                  <a:lnTo>
                    <a:pt x="2078" y="208"/>
                  </a:lnTo>
                  <a:lnTo>
                    <a:pt x="2106" y="211"/>
                  </a:lnTo>
                  <a:lnTo>
                    <a:pt x="2134" y="219"/>
                  </a:lnTo>
                  <a:lnTo>
                    <a:pt x="2158" y="231"/>
                  </a:lnTo>
                  <a:lnTo>
                    <a:pt x="2181" y="246"/>
                  </a:lnTo>
                  <a:lnTo>
                    <a:pt x="2200" y="265"/>
                  </a:lnTo>
                  <a:lnTo>
                    <a:pt x="2216" y="288"/>
                  </a:lnTo>
                  <a:lnTo>
                    <a:pt x="2229" y="313"/>
                  </a:lnTo>
                  <a:lnTo>
                    <a:pt x="2236" y="341"/>
                  </a:lnTo>
                  <a:lnTo>
                    <a:pt x="2239" y="369"/>
                  </a:lnTo>
                  <a:lnTo>
                    <a:pt x="2236" y="398"/>
                  </a:lnTo>
                  <a:lnTo>
                    <a:pt x="2229" y="426"/>
                  </a:lnTo>
                  <a:lnTo>
                    <a:pt x="2216" y="451"/>
                  </a:lnTo>
                  <a:lnTo>
                    <a:pt x="2200" y="474"/>
                  </a:lnTo>
                  <a:lnTo>
                    <a:pt x="2181" y="493"/>
                  </a:lnTo>
                  <a:lnTo>
                    <a:pt x="2158" y="508"/>
                  </a:lnTo>
                  <a:lnTo>
                    <a:pt x="2134" y="520"/>
                  </a:lnTo>
                  <a:lnTo>
                    <a:pt x="2106" y="528"/>
                  </a:lnTo>
                  <a:lnTo>
                    <a:pt x="2078" y="531"/>
                  </a:lnTo>
                  <a:lnTo>
                    <a:pt x="683" y="531"/>
                  </a:lnTo>
                  <a:lnTo>
                    <a:pt x="663" y="564"/>
                  </a:lnTo>
                  <a:lnTo>
                    <a:pt x="640" y="595"/>
                  </a:lnTo>
                  <a:lnTo>
                    <a:pt x="613" y="623"/>
                  </a:lnTo>
                  <a:lnTo>
                    <a:pt x="583" y="649"/>
                  </a:lnTo>
                  <a:lnTo>
                    <a:pt x="551" y="671"/>
                  </a:lnTo>
                  <a:lnTo>
                    <a:pt x="517" y="690"/>
                  </a:lnTo>
                  <a:lnTo>
                    <a:pt x="517" y="1440"/>
                  </a:lnTo>
                  <a:lnTo>
                    <a:pt x="929" y="1440"/>
                  </a:lnTo>
                  <a:lnTo>
                    <a:pt x="959" y="1443"/>
                  </a:lnTo>
                  <a:lnTo>
                    <a:pt x="985" y="1451"/>
                  </a:lnTo>
                  <a:lnTo>
                    <a:pt x="1011" y="1462"/>
                  </a:lnTo>
                  <a:lnTo>
                    <a:pt x="1033" y="1478"/>
                  </a:lnTo>
                  <a:lnTo>
                    <a:pt x="1053" y="1498"/>
                  </a:lnTo>
                  <a:lnTo>
                    <a:pt x="1069" y="1520"/>
                  </a:lnTo>
                  <a:lnTo>
                    <a:pt x="1080" y="1546"/>
                  </a:lnTo>
                  <a:lnTo>
                    <a:pt x="1088" y="1572"/>
                  </a:lnTo>
                  <a:lnTo>
                    <a:pt x="1090" y="1602"/>
                  </a:lnTo>
                  <a:lnTo>
                    <a:pt x="1088" y="1630"/>
                  </a:lnTo>
                  <a:lnTo>
                    <a:pt x="1080" y="1658"/>
                  </a:lnTo>
                  <a:lnTo>
                    <a:pt x="1069" y="1682"/>
                  </a:lnTo>
                  <a:lnTo>
                    <a:pt x="1053" y="1705"/>
                  </a:lnTo>
                  <a:lnTo>
                    <a:pt x="1033" y="1724"/>
                  </a:lnTo>
                  <a:lnTo>
                    <a:pt x="1011" y="1740"/>
                  </a:lnTo>
                  <a:lnTo>
                    <a:pt x="985" y="1753"/>
                  </a:lnTo>
                  <a:lnTo>
                    <a:pt x="959" y="1760"/>
                  </a:lnTo>
                  <a:lnTo>
                    <a:pt x="929" y="1763"/>
                  </a:lnTo>
                  <a:lnTo>
                    <a:pt x="517" y="1763"/>
                  </a:lnTo>
                  <a:lnTo>
                    <a:pt x="517" y="2564"/>
                  </a:lnTo>
                  <a:lnTo>
                    <a:pt x="553" y="2582"/>
                  </a:lnTo>
                  <a:lnTo>
                    <a:pt x="586" y="2605"/>
                  </a:lnTo>
                  <a:lnTo>
                    <a:pt x="616" y="2632"/>
                  </a:lnTo>
                  <a:lnTo>
                    <a:pt x="643" y="2661"/>
                  </a:lnTo>
                  <a:lnTo>
                    <a:pt x="666" y="2694"/>
                  </a:lnTo>
                  <a:lnTo>
                    <a:pt x="687" y="2729"/>
                  </a:lnTo>
                  <a:lnTo>
                    <a:pt x="1485" y="2729"/>
                  </a:lnTo>
                  <a:lnTo>
                    <a:pt x="1485" y="2202"/>
                  </a:lnTo>
                  <a:lnTo>
                    <a:pt x="1488" y="2174"/>
                  </a:lnTo>
                  <a:lnTo>
                    <a:pt x="1495" y="2146"/>
                  </a:lnTo>
                  <a:lnTo>
                    <a:pt x="1507" y="2122"/>
                  </a:lnTo>
                  <a:lnTo>
                    <a:pt x="1524" y="2099"/>
                  </a:lnTo>
                  <a:lnTo>
                    <a:pt x="1543" y="2080"/>
                  </a:lnTo>
                  <a:lnTo>
                    <a:pt x="1566" y="2064"/>
                  </a:lnTo>
                  <a:lnTo>
                    <a:pt x="1590" y="2051"/>
                  </a:lnTo>
                  <a:lnTo>
                    <a:pt x="1618" y="2044"/>
                  </a:lnTo>
                  <a:lnTo>
                    <a:pt x="1646" y="2041"/>
                  </a:lnTo>
                  <a:lnTo>
                    <a:pt x="1676" y="2044"/>
                  </a:lnTo>
                  <a:lnTo>
                    <a:pt x="1702" y="2051"/>
                  </a:lnTo>
                  <a:lnTo>
                    <a:pt x="1728" y="2064"/>
                  </a:lnTo>
                  <a:lnTo>
                    <a:pt x="1751" y="2080"/>
                  </a:lnTo>
                  <a:lnTo>
                    <a:pt x="1770" y="2099"/>
                  </a:lnTo>
                  <a:lnTo>
                    <a:pt x="1786" y="2122"/>
                  </a:lnTo>
                  <a:lnTo>
                    <a:pt x="1798" y="2146"/>
                  </a:lnTo>
                  <a:lnTo>
                    <a:pt x="1806" y="2174"/>
                  </a:lnTo>
                  <a:lnTo>
                    <a:pt x="1808" y="2202"/>
                  </a:lnTo>
                  <a:lnTo>
                    <a:pt x="1808" y="2729"/>
                  </a:lnTo>
                  <a:lnTo>
                    <a:pt x="2614" y="2729"/>
                  </a:lnTo>
                  <a:lnTo>
                    <a:pt x="2633" y="2694"/>
                  </a:lnTo>
                  <a:lnTo>
                    <a:pt x="2657" y="2661"/>
                  </a:lnTo>
                  <a:lnTo>
                    <a:pt x="2685" y="2632"/>
                  </a:lnTo>
                  <a:lnTo>
                    <a:pt x="2715" y="2605"/>
                  </a:lnTo>
                  <a:lnTo>
                    <a:pt x="2748" y="2583"/>
                  </a:lnTo>
                  <a:lnTo>
                    <a:pt x="2748" y="1057"/>
                  </a:lnTo>
                  <a:lnTo>
                    <a:pt x="2751" y="1028"/>
                  </a:lnTo>
                  <a:lnTo>
                    <a:pt x="2758" y="1001"/>
                  </a:lnTo>
                  <a:lnTo>
                    <a:pt x="2770" y="975"/>
                  </a:lnTo>
                  <a:lnTo>
                    <a:pt x="2786" y="953"/>
                  </a:lnTo>
                  <a:lnTo>
                    <a:pt x="2805" y="934"/>
                  </a:lnTo>
                  <a:lnTo>
                    <a:pt x="2828" y="918"/>
                  </a:lnTo>
                  <a:lnTo>
                    <a:pt x="2853" y="906"/>
                  </a:lnTo>
                  <a:lnTo>
                    <a:pt x="2881" y="899"/>
                  </a:lnTo>
                  <a:lnTo>
                    <a:pt x="2909" y="896"/>
                  </a:lnTo>
                  <a:lnTo>
                    <a:pt x="2938" y="899"/>
                  </a:lnTo>
                  <a:lnTo>
                    <a:pt x="2966" y="906"/>
                  </a:lnTo>
                  <a:lnTo>
                    <a:pt x="2991" y="918"/>
                  </a:lnTo>
                  <a:lnTo>
                    <a:pt x="3014" y="934"/>
                  </a:lnTo>
                  <a:lnTo>
                    <a:pt x="3033" y="953"/>
                  </a:lnTo>
                  <a:lnTo>
                    <a:pt x="3049" y="975"/>
                  </a:lnTo>
                  <a:lnTo>
                    <a:pt x="3061" y="1001"/>
                  </a:lnTo>
                  <a:lnTo>
                    <a:pt x="3069" y="1028"/>
                  </a:lnTo>
                  <a:lnTo>
                    <a:pt x="3071" y="1057"/>
                  </a:lnTo>
                  <a:lnTo>
                    <a:pt x="3071" y="2553"/>
                  </a:lnTo>
                  <a:lnTo>
                    <a:pt x="3111" y="2573"/>
                  </a:lnTo>
                  <a:lnTo>
                    <a:pt x="3147" y="2595"/>
                  </a:lnTo>
                  <a:lnTo>
                    <a:pt x="3181" y="2622"/>
                  </a:lnTo>
                  <a:lnTo>
                    <a:pt x="3211" y="2652"/>
                  </a:lnTo>
                  <a:lnTo>
                    <a:pt x="3237" y="2686"/>
                  </a:lnTo>
                  <a:lnTo>
                    <a:pt x="3259" y="2723"/>
                  </a:lnTo>
                  <a:lnTo>
                    <a:pt x="3277" y="2761"/>
                  </a:lnTo>
                  <a:lnTo>
                    <a:pt x="3289" y="2803"/>
                  </a:lnTo>
                  <a:lnTo>
                    <a:pt x="3298" y="2846"/>
                  </a:lnTo>
                  <a:lnTo>
                    <a:pt x="3301" y="2890"/>
                  </a:lnTo>
                  <a:lnTo>
                    <a:pt x="3298" y="2936"/>
                  </a:lnTo>
                  <a:lnTo>
                    <a:pt x="3289" y="2980"/>
                  </a:lnTo>
                  <a:lnTo>
                    <a:pt x="3276" y="3020"/>
                  </a:lnTo>
                  <a:lnTo>
                    <a:pt x="3258" y="3060"/>
                  </a:lnTo>
                  <a:lnTo>
                    <a:pt x="3235" y="3097"/>
                  </a:lnTo>
                  <a:lnTo>
                    <a:pt x="3209" y="3131"/>
                  </a:lnTo>
                  <a:lnTo>
                    <a:pt x="3179" y="3160"/>
                  </a:lnTo>
                  <a:lnTo>
                    <a:pt x="3145" y="3187"/>
                  </a:lnTo>
                  <a:lnTo>
                    <a:pt x="3109" y="3209"/>
                  </a:lnTo>
                  <a:lnTo>
                    <a:pt x="3069" y="3228"/>
                  </a:lnTo>
                  <a:lnTo>
                    <a:pt x="3027" y="3241"/>
                  </a:lnTo>
                  <a:lnTo>
                    <a:pt x="2984" y="3249"/>
                  </a:lnTo>
                  <a:lnTo>
                    <a:pt x="2938" y="3252"/>
                  </a:lnTo>
                  <a:lnTo>
                    <a:pt x="2893" y="3249"/>
                  </a:lnTo>
                  <a:lnTo>
                    <a:pt x="2849" y="3241"/>
                  </a:lnTo>
                  <a:lnTo>
                    <a:pt x="2806" y="3227"/>
                  </a:lnTo>
                  <a:lnTo>
                    <a:pt x="2766" y="3208"/>
                  </a:lnTo>
                  <a:lnTo>
                    <a:pt x="2728" y="3185"/>
                  </a:lnTo>
                  <a:lnTo>
                    <a:pt x="2695" y="3157"/>
                  </a:lnTo>
                  <a:lnTo>
                    <a:pt x="2663" y="3126"/>
                  </a:lnTo>
                  <a:lnTo>
                    <a:pt x="2636" y="3090"/>
                  </a:lnTo>
                  <a:lnTo>
                    <a:pt x="2614" y="3051"/>
                  </a:lnTo>
                  <a:lnTo>
                    <a:pt x="687" y="3051"/>
                  </a:lnTo>
                  <a:lnTo>
                    <a:pt x="664" y="3090"/>
                  </a:lnTo>
                  <a:lnTo>
                    <a:pt x="638" y="3126"/>
                  </a:lnTo>
                  <a:lnTo>
                    <a:pt x="606" y="3157"/>
                  </a:lnTo>
                  <a:lnTo>
                    <a:pt x="572" y="3185"/>
                  </a:lnTo>
                  <a:lnTo>
                    <a:pt x="534" y="3208"/>
                  </a:lnTo>
                  <a:lnTo>
                    <a:pt x="495" y="3227"/>
                  </a:lnTo>
                  <a:lnTo>
                    <a:pt x="452" y="3241"/>
                  </a:lnTo>
                  <a:lnTo>
                    <a:pt x="408" y="3249"/>
                  </a:lnTo>
                  <a:lnTo>
                    <a:pt x="363" y="3252"/>
                  </a:lnTo>
                  <a:lnTo>
                    <a:pt x="317" y="3249"/>
                  </a:lnTo>
                  <a:lnTo>
                    <a:pt x="273" y="3241"/>
                  </a:lnTo>
                  <a:lnTo>
                    <a:pt x="232" y="3228"/>
                  </a:lnTo>
                  <a:lnTo>
                    <a:pt x="192" y="3209"/>
                  </a:lnTo>
                  <a:lnTo>
                    <a:pt x="155" y="3187"/>
                  </a:lnTo>
                  <a:lnTo>
                    <a:pt x="122" y="3160"/>
                  </a:lnTo>
                  <a:lnTo>
                    <a:pt x="92" y="3131"/>
                  </a:lnTo>
                  <a:lnTo>
                    <a:pt x="65" y="3097"/>
                  </a:lnTo>
                  <a:lnTo>
                    <a:pt x="43" y="3060"/>
                  </a:lnTo>
                  <a:lnTo>
                    <a:pt x="25" y="3020"/>
                  </a:lnTo>
                  <a:lnTo>
                    <a:pt x="11" y="2980"/>
                  </a:lnTo>
                  <a:lnTo>
                    <a:pt x="3" y="2936"/>
                  </a:lnTo>
                  <a:lnTo>
                    <a:pt x="0" y="2890"/>
                  </a:lnTo>
                  <a:lnTo>
                    <a:pt x="3" y="2846"/>
                  </a:lnTo>
                  <a:lnTo>
                    <a:pt x="11" y="2802"/>
                  </a:lnTo>
                  <a:lnTo>
                    <a:pt x="23" y="2760"/>
                  </a:lnTo>
                  <a:lnTo>
                    <a:pt x="42" y="2722"/>
                  </a:lnTo>
                  <a:lnTo>
                    <a:pt x="64" y="2685"/>
                  </a:lnTo>
                  <a:lnTo>
                    <a:pt x="91" y="2650"/>
                  </a:lnTo>
                  <a:lnTo>
                    <a:pt x="122" y="2620"/>
                  </a:lnTo>
                  <a:lnTo>
                    <a:pt x="155" y="2593"/>
                  </a:lnTo>
                  <a:lnTo>
                    <a:pt x="194" y="2571"/>
                  </a:lnTo>
                  <a:lnTo>
                    <a:pt x="194" y="683"/>
                  </a:lnTo>
                  <a:lnTo>
                    <a:pt x="155" y="659"/>
                  </a:lnTo>
                  <a:lnTo>
                    <a:pt x="122" y="633"/>
                  </a:lnTo>
                  <a:lnTo>
                    <a:pt x="91" y="602"/>
                  </a:lnTo>
                  <a:lnTo>
                    <a:pt x="64" y="568"/>
                  </a:lnTo>
                  <a:lnTo>
                    <a:pt x="42" y="532"/>
                  </a:lnTo>
                  <a:lnTo>
                    <a:pt x="23" y="492"/>
                  </a:lnTo>
                  <a:lnTo>
                    <a:pt x="11" y="450"/>
                  </a:lnTo>
                  <a:lnTo>
                    <a:pt x="3" y="407"/>
                  </a:lnTo>
                  <a:lnTo>
                    <a:pt x="0" y="362"/>
                  </a:lnTo>
                  <a:lnTo>
                    <a:pt x="3" y="316"/>
                  </a:lnTo>
                  <a:lnTo>
                    <a:pt x="11" y="274"/>
                  </a:lnTo>
                  <a:lnTo>
                    <a:pt x="25" y="232"/>
                  </a:lnTo>
                  <a:lnTo>
                    <a:pt x="43" y="192"/>
                  </a:lnTo>
                  <a:lnTo>
                    <a:pt x="65" y="155"/>
                  </a:lnTo>
                  <a:lnTo>
                    <a:pt x="92" y="123"/>
                  </a:lnTo>
                  <a:lnTo>
                    <a:pt x="122" y="92"/>
                  </a:lnTo>
                  <a:lnTo>
                    <a:pt x="155" y="66"/>
                  </a:lnTo>
                  <a:lnTo>
                    <a:pt x="192" y="43"/>
                  </a:lnTo>
                  <a:lnTo>
                    <a:pt x="232" y="25"/>
                  </a:lnTo>
                  <a:lnTo>
                    <a:pt x="273" y="11"/>
                  </a:lnTo>
                  <a:lnTo>
                    <a:pt x="317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42"/>
            <p:cNvSpPr>
              <a:spLocks noEditPoints="1"/>
            </p:cNvSpPr>
            <p:nvPr/>
          </p:nvSpPr>
          <p:spPr bwMode="auto">
            <a:xfrm>
              <a:off x="8348663" y="3441700"/>
              <a:ext cx="387350" cy="387350"/>
            </a:xfrm>
            <a:custGeom>
              <a:avLst/>
              <a:gdLst>
                <a:gd name="T0" fmla="*/ 264 w 2200"/>
                <a:gd name="T1" fmla="*/ 1858 h 2196"/>
                <a:gd name="T2" fmla="*/ 469 w 2200"/>
                <a:gd name="T3" fmla="*/ 1889 h 2196"/>
                <a:gd name="T4" fmla="*/ 1862 w 2200"/>
                <a:gd name="T5" fmla="*/ 130 h 2196"/>
                <a:gd name="T6" fmla="*/ 360 w 2200"/>
                <a:gd name="T7" fmla="*/ 1629 h 2196"/>
                <a:gd name="T8" fmla="*/ 1237 w 2200"/>
                <a:gd name="T9" fmla="*/ 1169 h 2196"/>
                <a:gd name="T10" fmla="*/ 2070 w 2200"/>
                <a:gd name="T11" fmla="*/ 338 h 2196"/>
                <a:gd name="T12" fmla="*/ 1862 w 2200"/>
                <a:gd name="T13" fmla="*/ 0 h 2196"/>
                <a:gd name="T14" fmla="*/ 1888 w 2200"/>
                <a:gd name="T15" fmla="*/ 7 h 2196"/>
                <a:gd name="T16" fmla="*/ 2184 w 2200"/>
                <a:gd name="T17" fmla="*/ 299 h 2196"/>
                <a:gd name="T18" fmla="*/ 2198 w 2200"/>
                <a:gd name="T19" fmla="*/ 323 h 2196"/>
                <a:gd name="T20" fmla="*/ 2200 w 2200"/>
                <a:gd name="T21" fmla="*/ 338 h 2196"/>
                <a:gd name="T22" fmla="*/ 2193 w 2200"/>
                <a:gd name="T23" fmla="*/ 364 h 2196"/>
                <a:gd name="T24" fmla="*/ 1319 w 2200"/>
                <a:gd name="T25" fmla="*/ 1238 h 2196"/>
                <a:gd name="T26" fmla="*/ 606 w 2200"/>
                <a:gd name="T27" fmla="*/ 1950 h 2196"/>
                <a:gd name="T28" fmla="*/ 603 w 2200"/>
                <a:gd name="T29" fmla="*/ 1954 h 2196"/>
                <a:gd name="T30" fmla="*/ 601 w 2200"/>
                <a:gd name="T31" fmla="*/ 1955 h 2196"/>
                <a:gd name="T32" fmla="*/ 597 w 2200"/>
                <a:gd name="T33" fmla="*/ 1958 h 2196"/>
                <a:gd name="T34" fmla="*/ 594 w 2200"/>
                <a:gd name="T35" fmla="*/ 1959 h 2196"/>
                <a:gd name="T36" fmla="*/ 590 w 2200"/>
                <a:gd name="T37" fmla="*/ 1961 h 2196"/>
                <a:gd name="T38" fmla="*/ 586 w 2200"/>
                <a:gd name="T39" fmla="*/ 1964 h 2196"/>
                <a:gd name="T40" fmla="*/ 170 w 2200"/>
                <a:gd name="T41" fmla="*/ 2102 h 2196"/>
                <a:gd name="T42" fmla="*/ 80 w 2200"/>
                <a:gd name="T43" fmla="*/ 2189 h 2196"/>
                <a:gd name="T44" fmla="*/ 54 w 2200"/>
                <a:gd name="T45" fmla="*/ 2196 h 2196"/>
                <a:gd name="T46" fmla="*/ 27 w 2200"/>
                <a:gd name="T47" fmla="*/ 2189 h 2196"/>
                <a:gd name="T48" fmla="*/ 7 w 2200"/>
                <a:gd name="T49" fmla="*/ 2169 h 2196"/>
                <a:gd name="T50" fmla="*/ 0 w 2200"/>
                <a:gd name="T51" fmla="*/ 2142 h 2196"/>
                <a:gd name="T52" fmla="*/ 7 w 2200"/>
                <a:gd name="T53" fmla="*/ 2115 h 2196"/>
                <a:gd name="T54" fmla="*/ 96 w 2200"/>
                <a:gd name="T55" fmla="*/ 2025 h 2196"/>
                <a:gd name="T56" fmla="*/ 233 w 2200"/>
                <a:gd name="T57" fmla="*/ 1613 h 2196"/>
                <a:gd name="T58" fmla="*/ 235 w 2200"/>
                <a:gd name="T59" fmla="*/ 1608 h 2196"/>
                <a:gd name="T60" fmla="*/ 236 w 2200"/>
                <a:gd name="T61" fmla="*/ 1605 h 2196"/>
                <a:gd name="T62" fmla="*/ 238 w 2200"/>
                <a:gd name="T63" fmla="*/ 1601 h 2196"/>
                <a:gd name="T64" fmla="*/ 240 w 2200"/>
                <a:gd name="T65" fmla="*/ 1598 h 2196"/>
                <a:gd name="T66" fmla="*/ 242 w 2200"/>
                <a:gd name="T67" fmla="*/ 1595 h 2196"/>
                <a:gd name="T68" fmla="*/ 245 w 2200"/>
                <a:gd name="T69" fmla="*/ 1592 h 2196"/>
                <a:gd name="T70" fmla="*/ 530 w 2200"/>
                <a:gd name="T71" fmla="*/ 1308 h 2196"/>
                <a:gd name="T72" fmla="*/ 1835 w 2200"/>
                <a:gd name="T73" fmla="*/ 7 h 2196"/>
                <a:gd name="T74" fmla="*/ 1862 w 2200"/>
                <a:gd name="T75" fmla="*/ 0 h 2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00" h="2196">
                  <a:moveTo>
                    <a:pt x="307" y="1729"/>
                  </a:moveTo>
                  <a:lnTo>
                    <a:pt x="264" y="1858"/>
                  </a:lnTo>
                  <a:lnTo>
                    <a:pt x="227" y="1970"/>
                  </a:lnTo>
                  <a:lnTo>
                    <a:pt x="469" y="1889"/>
                  </a:lnTo>
                  <a:lnTo>
                    <a:pt x="307" y="1729"/>
                  </a:lnTo>
                  <a:close/>
                  <a:moveTo>
                    <a:pt x="1862" y="130"/>
                  </a:moveTo>
                  <a:lnTo>
                    <a:pt x="607" y="1383"/>
                  </a:lnTo>
                  <a:lnTo>
                    <a:pt x="360" y="1629"/>
                  </a:lnTo>
                  <a:lnTo>
                    <a:pt x="568" y="1837"/>
                  </a:lnTo>
                  <a:lnTo>
                    <a:pt x="1237" y="1169"/>
                  </a:lnTo>
                  <a:lnTo>
                    <a:pt x="1240" y="1166"/>
                  </a:lnTo>
                  <a:lnTo>
                    <a:pt x="2070" y="338"/>
                  </a:lnTo>
                  <a:lnTo>
                    <a:pt x="1862" y="130"/>
                  </a:lnTo>
                  <a:close/>
                  <a:moveTo>
                    <a:pt x="1862" y="0"/>
                  </a:moveTo>
                  <a:lnTo>
                    <a:pt x="1876" y="2"/>
                  </a:lnTo>
                  <a:lnTo>
                    <a:pt x="1888" y="7"/>
                  </a:lnTo>
                  <a:lnTo>
                    <a:pt x="1899" y="15"/>
                  </a:lnTo>
                  <a:lnTo>
                    <a:pt x="2184" y="299"/>
                  </a:lnTo>
                  <a:lnTo>
                    <a:pt x="2193" y="311"/>
                  </a:lnTo>
                  <a:lnTo>
                    <a:pt x="2198" y="323"/>
                  </a:lnTo>
                  <a:lnTo>
                    <a:pt x="2200" y="338"/>
                  </a:lnTo>
                  <a:lnTo>
                    <a:pt x="2200" y="338"/>
                  </a:lnTo>
                  <a:lnTo>
                    <a:pt x="2198" y="351"/>
                  </a:lnTo>
                  <a:lnTo>
                    <a:pt x="2193" y="364"/>
                  </a:lnTo>
                  <a:lnTo>
                    <a:pt x="2184" y="375"/>
                  </a:lnTo>
                  <a:lnTo>
                    <a:pt x="1319" y="1238"/>
                  </a:lnTo>
                  <a:lnTo>
                    <a:pt x="1317" y="1241"/>
                  </a:lnTo>
                  <a:lnTo>
                    <a:pt x="606" y="1950"/>
                  </a:lnTo>
                  <a:lnTo>
                    <a:pt x="606" y="1951"/>
                  </a:lnTo>
                  <a:lnTo>
                    <a:pt x="603" y="1954"/>
                  </a:lnTo>
                  <a:lnTo>
                    <a:pt x="602" y="1954"/>
                  </a:lnTo>
                  <a:lnTo>
                    <a:pt x="601" y="1955"/>
                  </a:lnTo>
                  <a:lnTo>
                    <a:pt x="599" y="1957"/>
                  </a:lnTo>
                  <a:lnTo>
                    <a:pt x="597" y="1958"/>
                  </a:lnTo>
                  <a:lnTo>
                    <a:pt x="595" y="1958"/>
                  </a:lnTo>
                  <a:lnTo>
                    <a:pt x="594" y="1959"/>
                  </a:lnTo>
                  <a:lnTo>
                    <a:pt x="591" y="1961"/>
                  </a:lnTo>
                  <a:lnTo>
                    <a:pt x="590" y="1961"/>
                  </a:lnTo>
                  <a:lnTo>
                    <a:pt x="589" y="1962"/>
                  </a:lnTo>
                  <a:lnTo>
                    <a:pt x="586" y="1964"/>
                  </a:lnTo>
                  <a:lnTo>
                    <a:pt x="585" y="1964"/>
                  </a:lnTo>
                  <a:lnTo>
                    <a:pt x="170" y="2102"/>
                  </a:lnTo>
                  <a:lnTo>
                    <a:pt x="92" y="2180"/>
                  </a:lnTo>
                  <a:lnTo>
                    <a:pt x="80" y="2189"/>
                  </a:lnTo>
                  <a:lnTo>
                    <a:pt x="67" y="2194"/>
                  </a:lnTo>
                  <a:lnTo>
                    <a:pt x="54" y="2196"/>
                  </a:lnTo>
                  <a:lnTo>
                    <a:pt x="40" y="2194"/>
                  </a:lnTo>
                  <a:lnTo>
                    <a:pt x="27" y="2189"/>
                  </a:lnTo>
                  <a:lnTo>
                    <a:pt x="16" y="2180"/>
                  </a:lnTo>
                  <a:lnTo>
                    <a:pt x="7" y="2169"/>
                  </a:lnTo>
                  <a:lnTo>
                    <a:pt x="2" y="2155"/>
                  </a:lnTo>
                  <a:lnTo>
                    <a:pt x="0" y="2142"/>
                  </a:lnTo>
                  <a:lnTo>
                    <a:pt x="2" y="2129"/>
                  </a:lnTo>
                  <a:lnTo>
                    <a:pt x="7" y="2115"/>
                  </a:lnTo>
                  <a:lnTo>
                    <a:pt x="16" y="2104"/>
                  </a:lnTo>
                  <a:lnTo>
                    <a:pt x="96" y="2025"/>
                  </a:lnTo>
                  <a:lnTo>
                    <a:pt x="162" y="1825"/>
                  </a:lnTo>
                  <a:lnTo>
                    <a:pt x="233" y="1613"/>
                  </a:lnTo>
                  <a:lnTo>
                    <a:pt x="234" y="1611"/>
                  </a:lnTo>
                  <a:lnTo>
                    <a:pt x="235" y="1608"/>
                  </a:lnTo>
                  <a:lnTo>
                    <a:pt x="235" y="1607"/>
                  </a:lnTo>
                  <a:lnTo>
                    <a:pt x="236" y="1605"/>
                  </a:lnTo>
                  <a:lnTo>
                    <a:pt x="237" y="1603"/>
                  </a:lnTo>
                  <a:lnTo>
                    <a:pt x="238" y="1601"/>
                  </a:lnTo>
                  <a:lnTo>
                    <a:pt x="239" y="1600"/>
                  </a:lnTo>
                  <a:lnTo>
                    <a:pt x="240" y="1598"/>
                  </a:lnTo>
                  <a:lnTo>
                    <a:pt x="242" y="1596"/>
                  </a:lnTo>
                  <a:lnTo>
                    <a:pt x="242" y="1595"/>
                  </a:lnTo>
                  <a:lnTo>
                    <a:pt x="243" y="1594"/>
                  </a:lnTo>
                  <a:lnTo>
                    <a:pt x="245" y="1592"/>
                  </a:lnTo>
                  <a:lnTo>
                    <a:pt x="246" y="1591"/>
                  </a:lnTo>
                  <a:lnTo>
                    <a:pt x="530" y="1308"/>
                  </a:lnTo>
                  <a:lnTo>
                    <a:pt x="1824" y="15"/>
                  </a:lnTo>
                  <a:lnTo>
                    <a:pt x="1835" y="7"/>
                  </a:lnTo>
                  <a:lnTo>
                    <a:pt x="1847" y="2"/>
                  </a:lnTo>
                  <a:lnTo>
                    <a:pt x="18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6" name="Group 905"/>
          <p:cNvGrpSpPr/>
          <p:nvPr/>
        </p:nvGrpSpPr>
        <p:grpSpPr>
          <a:xfrm>
            <a:off x="7197753" y="3478213"/>
            <a:ext cx="593725" cy="522288"/>
            <a:chOff x="7197725" y="3478213"/>
            <a:chExt cx="593725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47"/>
            <p:cNvSpPr>
              <a:spLocks noEditPoints="1"/>
            </p:cNvSpPr>
            <p:nvPr/>
          </p:nvSpPr>
          <p:spPr bwMode="auto">
            <a:xfrm>
              <a:off x="7197725" y="3478213"/>
              <a:ext cx="593725" cy="522288"/>
            </a:xfrm>
            <a:custGeom>
              <a:avLst/>
              <a:gdLst>
                <a:gd name="T0" fmla="*/ 1455 w 3366"/>
                <a:gd name="T1" fmla="*/ 2635 h 2965"/>
                <a:gd name="T2" fmla="*/ 1911 w 3366"/>
                <a:gd name="T3" fmla="*/ 2516 h 2965"/>
                <a:gd name="T4" fmla="*/ 105 w 3366"/>
                <a:gd name="T5" fmla="*/ 2516 h 2965"/>
                <a:gd name="T6" fmla="*/ 108 w 3366"/>
                <a:gd name="T7" fmla="*/ 2730 h 2965"/>
                <a:gd name="T8" fmla="*/ 128 w 3366"/>
                <a:gd name="T9" fmla="*/ 2782 h 2965"/>
                <a:gd name="T10" fmla="*/ 162 w 3366"/>
                <a:gd name="T11" fmla="*/ 2823 h 2965"/>
                <a:gd name="T12" fmla="*/ 208 w 3366"/>
                <a:gd name="T13" fmla="*/ 2850 h 2965"/>
                <a:gd name="T14" fmla="*/ 263 w 3366"/>
                <a:gd name="T15" fmla="*/ 2860 h 2965"/>
                <a:gd name="T16" fmla="*/ 3130 w 3366"/>
                <a:gd name="T17" fmla="*/ 2857 h 2965"/>
                <a:gd name="T18" fmla="*/ 3182 w 3366"/>
                <a:gd name="T19" fmla="*/ 2838 h 2965"/>
                <a:gd name="T20" fmla="*/ 3223 w 3366"/>
                <a:gd name="T21" fmla="*/ 2803 h 2965"/>
                <a:gd name="T22" fmla="*/ 3251 w 3366"/>
                <a:gd name="T23" fmla="*/ 2757 h 2965"/>
                <a:gd name="T24" fmla="*/ 3261 w 3366"/>
                <a:gd name="T25" fmla="*/ 2702 h 2965"/>
                <a:gd name="T26" fmla="*/ 2017 w 3366"/>
                <a:gd name="T27" fmla="*/ 2516 h 2965"/>
                <a:gd name="T28" fmla="*/ 2015 w 3366"/>
                <a:gd name="T29" fmla="*/ 2705 h 2965"/>
                <a:gd name="T30" fmla="*/ 1995 w 3366"/>
                <a:gd name="T31" fmla="*/ 2730 h 2965"/>
                <a:gd name="T32" fmla="*/ 1965 w 3366"/>
                <a:gd name="T33" fmla="*/ 2740 h 2965"/>
                <a:gd name="T34" fmla="*/ 1385 w 3366"/>
                <a:gd name="T35" fmla="*/ 2738 h 2965"/>
                <a:gd name="T36" fmla="*/ 1360 w 3366"/>
                <a:gd name="T37" fmla="*/ 2719 h 2965"/>
                <a:gd name="T38" fmla="*/ 1349 w 3366"/>
                <a:gd name="T39" fmla="*/ 2688 h 2965"/>
                <a:gd name="T40" fmla="*/ 105 w 3366"/>
                <a:gd name="T41" fmla="*/ 2516 h 2965"/>
                <a:gd name="T42" fmla="*/ 218 w 3366"/>
                <a:gd name="T43" fmla="*/ 2411 h 2965"/>
                <a:gd name="T44" fmla="*/ 3148 w 3366"/>
                <a:gd name="T45" fmla="*/ 329 h 2965"/>
                <a:gd name="T46" fmla="*/ 218 w 3366"/>
                <a:gd name="T47" fmla="*/ 105 h 2965"/>
                <a:gd name="T48" fmla="*/ 3148 w 3366"/>
                <a:gd name="T49" fmla="*/ 224 h 2965"/>
                <a:gd name="T50" fmla="*/ 218 w 3366"/>
                <a:gd name="T51" fmla="*/ 105 h 2965"/>
                <a:gd name="T52" fmla="*/ 3201 w 3366"/>
                <a:gd name="T53" fmla="*/ 0 h 2965"/>
                <a:gd name="T54" fmla="*/ 3232 w 3366"/>
                <a:gd name="T55" fmla="*/ 10 h 2965"/>
                <a:gd name="T56" fmla="*/ 3251 w 3366"/>
                <a:gd name="T57" fmla="*/ 36 h 2965"/>
                <a:gd name="T58" fmla="*/ 3254 w 3366"/>
                <a:gd name="T59" fmla="*/ 2411 h 2965"/>
                <a:gd name="T60" fmla="*/ 3330 w 3366"/>
                <a:gd name="T61" fmla="*/ 2414 h 2965"/>
                <a:gd name="T62" fmla="*/ 3356 w 3366"/>
                <a:gd name="T63" fmla="*/ 2433 h 2965"/>
                <a:gd name="T64" fmla="*/ 3366 w 3366"/>
                <a:gd name="T65" fmla="*/ 2463 h 2965"/>
                <a:gd name="T66" fmla="*/ 3363 w 3366"/>
                <a:gd name="T67" fmla="*/ 2741 h 2965"/>
                <a:gd name="T68" fmla="*/ 3342 w 3366"/>
                <a:gd name="T69" fmla="*/ 2812 h 2965"/>
                <a:gd name="T70" fmla="*/ 3302 w 3366"/>
                <a:gd name="T71" fmla="*/ 2874 h 2965"/>
                <a:gd name="T72" fmla="*/ 3246 w 3366"/>
                <a:gd name="T73" fmla="*/ 2922 h 2965"/>
                <a:gd name="T74" fmla="*/ 3178 w 3366"/>
                <a:gd name="T75" fmla="*/ 2954 h 2965"/>
                <a:gd name="T76" fmla="*/ 3103 w 3366"/>
                <a:gd name="T77" fmla="*/ 2965 h 2965"/>
                <a:gd name="T78" fmla="*/ 224 w 3366"/>
                <a:gd name="T79" fmla="*/ 2962 h 2965"/>
                <a:gd name="T80" fmla="*/ 153 w 3366"/>
                <a:gd name="T81" fmla="*/ 2941 h 2965"/>
                <a:gd name="T82" fmla="*/ 91 w 3366"/>
                <a:gd name="T83" fmla="*/ 2900 h 2965"/>
                <a:gd name="T84" fmla="*/ 43 w 3366"/>
                <a:gd name="T85" fmla="*/ 2845 h 2965"/>
                <a:gd name="T86" fmla="*/ 11 w 3366"/>
                <a:gd name="T87" fmla="*/ 2778 h 2965"/>
                <a:gd name="T88" fmla="*/ 0 w 3366"/>
                <a:gd name="T89" fmla="*/ 2702 h 2965"/>
                <a:gd name="T90" fmla="*/ 3 w 3366"/>
                <a:gd name="T91" fmla="*/ 2447 h 2965"/>
                <a:gd name="T92" fmla="*/ 21 w 3366"/>
                <a:gd name="T93" fmla="*/ 2422 h 2965"/>
                <a:gd name="T94" fmla="*/ 53 w 3366"/>
                <a:gd name="T95" fmla="*/ 2411 h 2965"/>
                <a:gd name="T96" fmla="*/ 112 w 3366"/>
                <a:gd name="T97" fmla="*/ 52 h 2965"/>
                <a:gd name="T98" fmla="*/ 122 w 3366"/>
                <a:gd name="T99" fmla="*/ 21 h 2965"/>
                <a:gd name="T100" fmla="*/ 149 w 3366"/>
                <a:gd name="T101" fmla="*/ 2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6" h="2965">
                  <a:moveTo>
                    <a:pt x="1455" y="2516"/>
                  </a:moveTo>
                  <a:lnTo>
                    <a:pt x="1455" y="2635"/>
                  </a:lnTo>
                  <a:lnTo>
                    <a:pt x="1911" y="2635"/>
                  </a:lnTo>
                  <a:lnTo>
                    <a:pt x="1911" y="2516"/>
                  </a:lnTo>
                  <a:lnTo>
                    <a:pt x="1455" y="2516"/>
                  </a:lnTo>
                  <a:close/>
                  <a:moveTo>
                    <a:pt x="105" y="2516"/>
                  </a:moveTo>
                  <a:lnTo>
                    <a:pt x="105" y="2702"/>
                  </a:lnTo>
                  <a:lnTo>
                    <a:pt x="108" y="2730"/>
                  </a:lnTo>
                  <a:lnTo>
                    <a:pt x="115" y="2757"/>
                  </a:lnTo>
                  <a:lnTo>
                    <a:pt x="128" y="2782"/>
                  </a:lnTo>
                  <a:lnTo>
                    <a:pt x="143" y="2803"/>
                  </a:lnTo>
                  <a:lnTo>
                    <a:pt x="162" y="2823"/>
                  </a:lnTo>
                  <a:lnTo>
                    <a:pt x="184" y="2838"/>
                  </a:lnTo>
                  <a:lnTo>
                    <a:pt x="208" y="2850"/>
                  </a:lnTo>
                  <a:lnTo>
                    <a:pt x="236" y="2857"/>
                  </a:lnTo>
                  <a:lnTo>
                    <a:pt x="263" y="2860"/>
                  </a:lnTo>
                  <a:lnTo>
                    <a:pt x="3103" y="2860"/>
                  </a:lnTo>
                  <a:lnTo>
                    <a:pt x="3130" y="2857"/>
                  </a:lnTo>
                  <a:lnTo>
                    <a:pt x="3158" y="2850"/>
                  </a:lnTo>
                  <a:lnTo>
                    <a:pt x="3182" y="2838"/>
                  </a:lnTo>
                  <a:lnTo>
                    <a:pt x="3204" y="2823"/>
                  </a:lnTo>
                  <a:lnTo>
                    <a:pt x="3223" y="2803"/>
                  </a:lnTo>
                  <a:lnTo>
                    <a:pt x="3239" y="2782"/>
                  </a:lnTo>
                  <a:lnTo>
                    <a:pt x="3251" y="2757"/>
                  </a:lnTo>
                  <a:lnTo>
                    <a:pt x="3258" y="2730"/>
                  </a:lnTo>
                  <a:lnTo>
                    <a:pt x="3261" y="2702"/>
                  </a:lnTo>
                  <a:lnTo>
                    <a:pt x="3261" y="2516"/>
                  </a:lnTo>
                  <a:lnTo>
                    <a:pt x="2017" y="2516"/>
                  </a:lnTo>
                  <a:lnTo>
                    <a:pt x="2017" y="2688"/>
                  </a:lnTo>
                  <a:lnTo>
                    <a:pt x="2015" y="2705"/>
                  </a:lnTo>
                  <a:lnTo>
                    <a:pt x="2006" y="2719"/>
                  </a:lnTo>
                  <a:lnTo>
                    <a:pt x="1995" y="2730"/>
                  </a:lnTo>
                  <a:lnTo>
                    <a:pt x="1981" y="2738"/>
                  </a:lnTo>
                  <a:lnTo>
                    <a:pt x="1965" y="2740"/>
                  </a:lnTo>
                  <a:lnTo>
                    <a:pt x="1401" y="2740"/>
                  </a:lnTo>
                  <a:lnTo>
                    <a:pt x="1385" y="2738"/>
                  </a:lnTo>
                  <a:lnTo>
                    <a:pt x="1371" y="2730"/>
                  </a:lnTo>
                  <a:lnTo>
                    <a:pt x="1360" y="2719"/>
                  </a:lnTo>
                  <a:lnTo>
                    <a:pt x="1352" y="2705"/>
                  </a:lnTo>
                  <a:lnTo>
                    <a:pt x="1349" y="2688"/>
                  </a:lnTo>
                  <a:lnTo>
                    <a:pt x="1349" y="2516"/>
                  </a:lnTo>
                  <a:lnTo>
                    <a:pt x="105" y="2516"/>
                  </a:lnTo>
                  <a:close/>
                  <a:moveTo>
                    <a:pt x="218" y="329"/>
                  </a:moveTo>
                  <a:lnTo>
                    <a:pt x="218" y="2411"/>
                  </a:lnTo>
                  <a:lnTo>
                    <a:pt x="3148" y="2411"/>
                  </a:lnTo>
                  <a:lnTo>
                    <a:pt x="3148" y="329"/>
                  </a:lnTo>
                  <a:lnTo>
                    <a:pt x="218" y="329"/>
                  </a:lnTo>
                  <a:close/>
                  <a:moveTo>
                    <a:pt x="218" y="105"/>
                  </a:moveTo>
                  <a:lnTo>
                    <a:pt x="218" y="224"/>
                  </a:lnTo>
                  <a:lnTo>
                    <a:pt x="3148" y="224"/>
                  </a:lnTo>
                  <a:lnTo>
                    <a:pt x="3148" y="105"/>
                  </a:lnTo>
                  <a:lnTo>
                    <a:pt x="218" y="105"/>
                  </a:lnTo>
                  <a:close/>
                  <a:moveTo>
                    <a:pt x="165" y="0"/>
                  </a:moveTo>
                  <a:lnTo>
                    <a:pt x="3201" y="0"/>
                  </a:lnTo>
                  <a:lnTo>
                    <a:pt x="3217" y="2"/>
                  </a:lnTo>
                  <a:lnTo>
                    <a:pt x="3232" y="10"/>
                  </a:lnTo>
                  <a:lnTo>
                    <a:pt x="3244" y="21"/>
                  </a:lnTo>
                  <a:lnTo>
                    <a:pt x="3251" y="36"/>
                  </a:lnTo>
                  <a:lnTo>
                    <a:pt x="3254" y="52"/>
                  </a:lnTo>
                  <a:lnTo>
                    <a:pt x="3254" y="2411"/>
                  </a:lnTo>
                  <a:lnTo>
                    <a:pt x="3313" y="2411"/>
                  </a:lnTo>
                  <a:lnTo>
                    <a:pt x="3330" y="2414"/>
                  </a:lnTo>
                  <a:lnTo>
                    <a:pt x="3345" y="2422"/>
                  </a:lnTo>
                  <a:lnTo>
                    <a:pt x="3356" y="2433"/>
                  </a:lnTo>
                  <a:lnTo>
                    <a:pt x="3363" y="2447"/>
                  </a:lnTo>
                  <a:lnTo>
                    <a:pt x="3366" y="2463"/>
                  </a:lnTo>
                  <a:lnTo>
                    <a:pt x="3366" y="2702"/>
                  </a:lnTo>
                  <a:lnTo>
                    <a:pt x="3363" y="2741"/>
                  </a:lnTo>
                  <a:lnTo>
                    <a:pt x="3355" y="2778"/>
                  </a:lnTo>
                  <a:lnTo>
                    <a:pt x="3342" y="2812"/>
                  </a:lnTo>
                  <a:lnTo>
                    <a:pt x="3323" y="2845"/>
                  </a:lnTo>
                  <a:lnTo>
                    <a:pt x="3302" y="2874"/>
                  </a:lnTo>
                  <a:lnTo>
                    <a:pt x="3275" y="2900"/>
                  </a:lnTo>
                  <a:lnTo>
                    <a:pt x="3246" y="2922"/>
                  </a:lnTo>
                  <a:lnTo>
                    <a:pt x="3213" y="2941"/>
                  </a:lnTo>
                  <a:lnTo>
                    <a:pt x="3178" y="2954"/>
                  </a:lnTo>
                  <a:lnTo>
                    <a:pt x="3142" y="2962"/>
                  </a:lnTo>
                  <a:lnTo>
                    <a:pt x="3103" y="2965"/>
                  </a:lnTo>
                  <a:lnTo>
                    <a:pt x="263" y="2965"/>
                  </a:lnTo>
                  <a:lnTo>
                    <a:pt x="224" y="2962"/>
                  </a:lnTo>
                  <a:lnTo>
                    <a:pt x="188" y="2954"/>
                  </a:lnTo>
                  <a:lnTo>
                    <a:pt x="153" y="2941"/>
                  </a:lnTo>
                  <a:lnTo>
                    <a:pt x="120" y="2922"/>
                  </a:lnTo>
                  <a:lnTo>
                    <a:pt x="91" y="2900"/>
                  </a:lnTo>
                  <a:lnTo>
                    <a:pt x="64" y="2874"/>
                  </a:lnTo>
                  <a:lnTo>
                    <a:pt x="43" y="2845"/>
                  </a:lnTo>
                  <a:lnTo>
                    <a:pt x="24" y="2812"/>
                  </a:lnTo>
                  <a:lnTo>
                    <a:pt x="11" y="2778"/>
                  </a:lnTo>
                  <a:lnTo>
                    <a:pt x="3" y="2741"/>
                  </a:lnTo>
                  <a:lnTo>
                    <a:pt x="0" y="2702"/>
                  </a:lnTo>
                  <a:lnTo>
                    <a:pt x="0" y="2463"/>
                  </a:lnTo>
                  <a:lnTo>
                    <a:pt x="3" y="2447"/>
                  </a:lnTo>
                  <a:lnTo>
                    <a:pt x="10" y="2433"/>
                  </a:lnTo>
                  <a:lnTo>
                    <a:pt x="21" y="2422"/>
                  </a:lnTo>
                  <a:lnTo>
                    <a:pt x="36" y="2414"/>
                  </a:lnTo>
                  <a:lnTo>
                    <a:pt x="53" y="2411"/>
                  </a:lnTo>
                  <a:lnTo>
                    <a:pt x="112" y="2411"/>
                  </a:lnTo>
                  <a:lnTo>
                    <a:pt x="112" y="52"/>
                  </a:lnTo>
                  <a:lnTo>
                    <a:pt x="115" y="36"/>
                  </a:lnTo>
                  <a:lnTo>
                    <a:pt x="122" y="21"/>
                  </a:lnTo>
                  <a:lnTo>
                    <a:pt x="134" y="10"/>
                  </a:lnTo>
                  <a:lnTo>
                    <a:pt x="149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48"/>
            <p:cNvSpPr>
              <a:spLocks/>
            </p:cNvSpPr>
            <p:nvPr/>
          </p:nvSpPr>
          <p:spPr bwMode="auto">
            <a:xfrm>
              <a:off x="7594600" y="3952875"/>
              <a:ext cx="127000" cy="17463"/>
            </a:xfrm>
            <a:custGeom>
              <a:avLst/>
              <a:gdLst>
                <a:gd name="T0" fmla="*/ 52 w 723"/>
                <a:gd name="T1" fmla="*/ 0 h 106"/>
                <a:gd name="T2" fmla="*/ 671 w 723"/>
                <a:gd name="T3" fmla="*/ 0 h 106"/>
                <a:gd name="T4" fmla="*/ 688 w 723"/>
                <a:gd name="T5" fmla="*/ 3 h 106"/>
                <a:gd name="T6" fmla="*/ 702 w 723"/>
                <a:gd name="T7" fmla="*/ 10 h 106"/>
                <a:gd name="T8" fmla="*/ 713 w 723"/>
                <a:gd name="T9" fmla="*/ 22 h 106"/>
                <a:gd name="T10" fmla="*/ 721 w 723"/>
                <a:gd name="T11" fmla="*/ 37 h 106"/>
                <a:gd name="T12" fmla="*/ 723 w 723"/>
                <a:gd name="T13" fmla="*/ 53 h 106"/>
                <a:gd name="T14" fmla="*/ 721 w 723"/>
                <a:gd name="T15" fmla="*/ 69 h 106"/>
                <a:gd name="T16" fmla="*/ 713 w 723"/>
                <a:gd name="T17" fmla="*/ 84 h 106"/>
                <a:gd name="T18" fmla="*/ 702 w 723"/>
                <a:gd name="T19" fmla="*/ 96 h 106"/>
                <a:gd name="T20" fmla="*/ 688 w 723"/>
                <a:gd name="T21" fmla="*/ 103 h 106"/>
                <a:gd name="T22" fmla="*/ 671 w 723"/>
                <a:gd name="T23" fmla="*/ 106 h 106"/>
                <a:gd name="T24" fmla="*/ 52 w 723"/>
                <a:gd name="T25" fmla="*/ 106 h 106"/>
                <a:gd name="T26" fmla="*/ 36 w 723"/>
                <a:gd name="T27" fmla="*/ 103 h 106"/>
                <a:gd name="T28" fmla="*/ 22 w 723"/>
                <a:gd name="T29" fmla="*/ 96 h 106"/>
                <a:gd name="T30" fmla="*/ 10 w 723"/>
                <a:gd name="T31" fmla="*/ 84 h 106"/>
                <a:gd name="T32" fmla="*/ 2 w 723"/>
                <a:gd name="T33" fmla="*/ 69 h 106"/>
                <a:gd name="T34" fmla="*/ 0 w 723"/>
                <a:gd name="T35" fmla="*/ 53 h 106"/>
                <a:gd name="T36" fmla="*/ 2 w 723"/>
                <a:gd name="T37" fmla="*/ 37 h 106"/>
                <a:gd name="T38" fmla="*/ 10 w 723"/>
                <a:gd name="T39" fmla="*/ 22 h 106"/>
                <a:gd name="T40" fmla="*/ 22 w 723"/>
                <a:gd name="T41" fmla="*/ 10 h 106"/>
                <a:gd name="T42" fmla="*/ 36 w 723"/>
                <a:gd name="T43" fmla="*/ 3 h 106"/>
                <a:gd name="T44" fmla="*/ 52 w 723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" h="106">
                  <a:moveTo>
                    <a:pt x="52" y="0"/>
                  </a:moveTo>
                  <a:lnTo>
                    <a:pt x="671" y="0"/>
                  </a:lnTo>
                  <a:lnTo>
                    <a:pt x="688" y="3"/>
                  </a:lnTo>
                  <a:lnTo>
                    <a:pt x="702" y="10"/>
                  </a:lnTo>
                  <a:lnTo>
                    <a:pt x="713" y="22"/>
                  </a:lnTo>
                  <a:lnTo>
                    <a:pt x="721" y="37"/>
                  </a:lnTo>
                  <a:lnTo>
                    <a:pt x="723" y="53"/>
                  </a:lnTo>
                  <a:lnTo>
                    <a:pt x="721" y="69"/>
                  </a:lnTo>
                  <a:lnTo>
                    <a:pt x="713" y="84"/>
                  </a:lnTo>
                  <a:lnTo>
                    <a:pt x="702" y="96"/>
                  </a:lnTo>
                  <a:lnTo>
                    <a:pt x="688" y="103"/>
                  </a:lnTo>
                  <a:lnTo>
                    <a:pt x="671" y="106"/>
                  </a:lnTo>
                  <a:lnTo>
                    <a:pt x="52" y="106"/>
                  </a:lnTo>
                  <a:lnTo>
                    <a:pt x="36" y="103"/>
                  </a:lnTo>
                  <a:lnTo>
                    <a:pt x="22" y="96"/>
                  </a:lnTo>
                  <a:lnTo>
                    <a:pt x="10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49"/>
            <p:cNvSpPr>
              <a:spLocks/>
            </p:cNvSpPr>
            <p:nvPr/>
          </p:nvSpPr>
          <p:spPr bwMode="auto">
            <a:xfrm>
              <a:off x="7267575" y="3952875"/>
              <a:ext cx="127000" cy="17463"/>
            </a:xfrm>
            <a:custGeom>
              <a:avLst/>
              <a:gdLst>
                <a:gd name="T0" fmla="*/ 52 w 723"/>
                <a:gd name="T1" fmla="*/ 0 h 106"/>
                <a:gd name="T2" fmla="*/ 671 w 723"/>
                <a:gd name="T3" fmla="*/ 0 h 106"/>
                <a:gd name="T4" fmla="*/ 687 w 723"/>
                <a:gd name="T5" fmla="*/ 3 h 106"/>
                <a:gd name="T6" fmla="*/ 701 w 723"/>
                <a:gd name="T7" fmla="*/ 10 h 106"/>
                <a:gd name="T8" fmla="*/ 713 w 723"/>
                <a:gd name="T9" fmla="*/ 22 h 106"/>
                <a:gd name="T10" fmla="*/ 721 w 723"/>
                <a:gd name="T11" fmla="*/ 37 h 106"/>
                <a:gd name="T12" fmla="*/ 723 w 723"/>
                <a:gd name="T13" fmla="*/ 53 h 106"/>
                <a:gd name="T14" fmla="*/ 721 w 723"/>
                <a:gd name="T15" fmla="*/ 69 h 106"/>
                <a:gd name="T16" fmla="*/ 713 w 723"/>
                <a:gd name="T17" fmla="*/ 84 h 106"/>
                <a:gd name="T18" fmla="*/ 701 w 723"/>
                <a:gd name="T19" fmla="*/ 96 h 106"/>
                <a:gd name="T20" fmla="*/ 687 w 723"/>
                <a:gd name="T21" fmla="*/ 103 h 106"/>
                <a:gd name="T22" fmla="*/ 671 w 723"/>
                <a:gd name="T23" fmla="*/ 106 h 106"/>
                <a:gd name="T24" fmla="*/ 52 w 723"/>
                <a:gd name="T25" fmla="*/ 106 h 106"/>
                <a:gd name="T26" fmla="*/ 35 w 723"/>
                <a:gd name="T27" fmla="*/ 103 h 106"/>
                <a:gd name="T28" fmla="*/ 21 w 723"/>
                <a:gd name="T29" fmla="*/ 96 h 106"/>
                <a:gd name="T30" fmla="*/ 10 w 723"/>
                <a:gd name="T31" fmla="*/ 84 h 106"/>
                <a:gd name="T32" fmla="*/ 2 w 723"/>
                <a:gd name="T33" fmla="*/ 69 h 106"/>
                <a:gd name="T34" fmla="*/ 0 w 723"/>
                <a:gd name="T35" fmla="*/ 53 h 106"/>
                <a:gd name="T36" fmla="*/ 2 w 723"/>
                <a:gd name="T37" fmla="*/ 37 h 106"/>
                <a:gd name="T38" fmla="*/ 10 w 723"/>
                <a:gd name="T39" fmla="*/ 22 h 106"/>
                <a:gd name="T40" fmla="*/ 21 w 723"/>
                <a:gd name="T41" fmla="*/ 10 h 106"/>
                <a:gd name="T42" fmla="*/ 35 w 723"/>
                <a:gd name="T43" fmla="*/ 3 h 106"/>
                <a:gd name="T44" fmla="*/ 52 w 723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" h="106">
                  <a:moveTo>
                    <a:pt x="52" y="0"/>
                  </a:moveTo>
                  <a:lnTo>
                    <a:pt x="671" y="0"/>
                  </a:lnTo>
                  <a:lnTo>
                    <a:pt x="687" y="3"/>
                  </a:lnTo>
                  <a:lnTo>
                    <a:pt x="701" y="10"/>
                  </a:lnTo>
                  <a:lnTo>
                    <a:pt x="713" y="22"/>
                  </a:lnTo>
                  <a:lnTo>
                    <a:pt x="721" y="37"/>
                  </a:lnTo>
                  <a:lnTo>
                    <a:pt x="723" y="53"/>
                  </a:lnTo>
                  <a:lnTo>
                    <a:pt x="721" y="69"/>
                  </a:lnTo>
                  <a:lnTo>
                    <a:pt x="713" y="84"/>
                  </a:lnTo>
                  <a:lnTo>
                    <a:pt x="701" y="96"/>
                  </a:lnTo>
                  <a:lnTo>
                    <a:pt x="687" y="103"/>
                  </a:lnTo>
                  <a:lnTo>
                    <a:pt x="671" y="106"/>
                  </a:lnTo>
                  <a:lnTo>
                    <a:pt x="52" y="106"/>
                  </a:lnTo>
                  <a:lnTo>
                    <a:pt x="35" y="103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50"/>
            <p:cNvSpPr>
              <a:spLocks noEditPoints="1"/>
            </p:cNvSpPr>
            <p:nvPr/>
          </p:nvSpPr>
          <p:spPr bwMode="auto">
            <a:xfrm>
              <a:off x="7562850" y="3743325"/>
              <a:ext cx="84138" cy="95250"/>
            </a:xfrm>
            <a:custGeom>
              <a:avLst/>
              <a:gdLst>
                <a:gd name="T0" fmla="*/ 246 w 481"/>
                <a:gd name="T1" fmla="*/ 117 h 540"/>
                <a:gd name="T2" fmla="*/ 224 w 481"/>
                <a:gd name="T3" fmla="*/ 174 h 540"/>
                <a:gd name="T4" fmla="*/ 195 w 481"/>
                <a:gd name="T5" fmla="*/ 228 h 540"/>
                <a:gd name="T6" fmla="*/ 162 w 481"/>
                <a:gd name="T7" fmla="*/ 280 h 540"/>
                <a:gd name="T8" fmla="*/ 124 w 481"/>
                <a:gd name="T9" fmla="*/ 328 h 540"/>
                <a:gd name="T10" fmla="*/ 209 w 481"/>
                <a:gd name="T11" fmla="*/ 412 h 540"/>
                <a:gd name="T12" fmla="*/ 247 w 481"/>
                <a:gd name="T13" fmla="*/ 364 h 540"/>
                <a:gd name="T14" fmla="*/ 283 w 481"/>
                <a:gd name="T15" fmla="*/ 313 h 540"/>
                <a:gd name="T16" fmla="*/ 314 w 481"/>
                <a:gd name="T17" fmla="*/ 260 h 540"/>
                <a:gd name="T18" fmla="*/ 340 w 481"/>
                <a:gd name="T19" fmla="*/ 205 h 540"/>
                <a:gd name="T20" fmla="*/ 363 w 481"/>
                <a:gd name="T21" fmla="*/ 147 h 540"/>
                <a:gd name="T22" fmla="*/ 246 w 481"/>
                <a:gd name="T23" fmla="*/ 117 h 540"/>
                <a:gd name="T24" fmla="*/ 212 w 481"/>
                <a:gd name="T25" fmla="*/ 0 h 540"/>
                <a:gd name="T26" fmla="*/ 225 w 481"/>
                <a:gd name="T27" fmla="*/ 2 h 540"/>
                <a:gd name="T28" fmla="*/ 442 w 481"/>
                <a:gd name="T29" fmla="*/ 60 h 540"/>
                <a:gd name="T30" fmla="*/ 458 w 481"/>
                <a:gd name="T31" fmla="*/ 67 h 540"/>
                <a:gd name="T32" fmla="*/ 470 w 481"/>
                <a:gd name="T33" fmla="*/ 78 h 540"/>
                <a:gd name="T34" fmla="*/ 478 w 481"/>
                <a:gd name="T35" fmla="*/ 92 h 540"/>
                <a:gd name="T36" fmla="*/ 481 w 481"/>
                <a:gd name="T37" fmla="*/ 108 h 540"/>
                <a:gd name="T38" fmla="*/ 480 w 481"/>
                <a:gd name="T39" fmla="*/ 124 h 540"/>
                <a:gd name="T40" fmla="*/ 460 w 481"/>
                <a:gd name="T41" fmla="*/ 188 h 540"/>
                <a:gd name="T42" fmla="*/ 435 w 481"/>
                <a:gd name="T43" fmla="*/ 250 h 540"/>
                <a:gd name="T44" fmla="*/ 407 w 481"/>
                <a:gd name="T45" fmla="*/ 310 h 540"/>
                <a:gd name="T46" fmla="*/ 373 w 481"/>
                <a:gd name="T47" fmla="*/ 368 h 540"/>
                <a:gd name="T48" fmla="*/ 335 w 481"/>
                <a:gd name="T49" fmla="*/ 423 h 540"/>
                <a:gd name="T50" fmla="*/ 293 w 481"/>
                <a:gd name="T51" fmla="*/ 476 h 540"/>
                <a:gd name="T52" fmla="*/ 247 w 481"/>
                <a:gd name="T53" fmla="*/ 525 h 540"/>
                <a:gd name="T54" fmla="*/ 236 w 481"/>
                <a:gd name="T55" fmla="*/ 534 h 540"/>
                <a:gd name="T56" fmla="*/ 224 w 481"/>
                <a:gd name="T57" fmla="*/ 539 h 540"/>
                <a:gd name="T58" fmla="*/ 211 w 481"/>
                <a:gd name="T59" fmla="*/ 540 h 540"/>
                <a:gd name="T60" fmla="*/ 196 w 481"/>
                <a:gd name="T61" fmla="*/ 539 h 540"/>
                <a:gd name="T62" fmla="*/ 184 w 481"/>
                <a:gd name="T63" fmla="*/ 534 h 540"/>
                <a:gd name="T64" fmla="*/ 173 w 481"/>
                <a:gd name="T65" fmla="*/ 525 h 540"/>
                <a:gd name="T66" fmla="*/ 14 w 481"/>
                <a:gd name="T67" fmla="*/ 366 h 540"/>
                <a:gd name="T68" fmla="*/ 4 w 481"/>
                <a:gd name="T69" fmla="*/ 353 h 540"/>
                <a:gd name="T70" fmla="*/ 0 w 481"/>
                <a:gd name="T71" fmla="*/ 338 h 540"/>
                <a:gd name="T72" fmla="*/ 0 w 481"/>
                <a:gd name="T73" fmla="*/ 321 h 540"/>
                <a:gd name="T74" fmla="*/ 4 w 481"/>
                <a:gd name="T75" fmla="*/ 306 h 540"/>
                <a:gd name="T76" fmla="*/ 14 w 481"/>
                <a:gd name="T77" fmla="*/ 292 h 540"/>
                <a:gd name="T78" fmla="*/ 48 w 481"/>
                <a:gd name="T79" fmla="*/ 255 h 540"/>
                <a:gd name="T80" fmla="*/ 77 w 481"/>
                <a:gd name="T81" fmla="*/ 217 h 540"/>
                <a:gd name="T82" fmla="*/ 104 w 481"/>
                <a:gd name="T83" fmla="*/ 175 h 540"/>
                <a:gd name="T84" fmla="*/ 127 w 481"/>
                <a:gd name="T85" fmla="*/ 131 h 540"/>
                <a:gd name="T86" fmla="*/ 145 w 481"/>
                <a:gd name="T87" fmla="*/ 86 h 540"/>
                <a:gd name="T88" fmla="*/ 161 w 481"/>
                <a:gd name="T89" fmla="*/ 40 h 540"/>
                <a:gd name="T90" fmla="*/ 166 w 481"/>
                <a:gd name="T91" fmla="*/ 26 h 540"/>
                <a:gd name="T92" fmla="*/ 174 w 481"/>
                <a:gd name="T93" fmla="*/ 16 h 540"/>
                <a:gd name="T94" fmla="*/ 185 w 481"/>
                <a:gd name="T95" fmla="*/ 7 h 540"/>
                <a:gd name="T96" fmla="*/ 197 w 481"/>
                <a:gd name="T97" fmla="*/ 2 h 540"/>
                <a:gd name="T98" fmla="*/ 212 w 481"/>
                <a:gd name="T9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1" h="540">
                  <a:moveTo>
                    <a:pt x="246" y="117"/>
                  </a:moveTo>
                  <a:lnTo>
                    <a:pt x="224" y="174"/>
                  </a:lnTo>
                  <a:lnTo>
                    <a:pt x="195" y="228"/>
                  </a:lnTo>
                  <a:lnTo>
                    <a:pt x="162" y="280"/>
                  </a:lnTo>
                  <a:lnTo>
                    <a:pt x="124" y="328"/>
                  </a:lnTo>
                  <a:lnTo>
                    <a:pt x="209" y="412"/>
                  </a:lnTo>
                  <a:lnTo>
                    <a:pt x="247" y="364"/>
                  </a:lnTo>
                  <a:lnTo>
                    <a:pt x="283" y="313"/>
                  </a:lnTo>
                  <a:lnTo>
                    <a:pt x="314" y="260"/>
                  </a:lnTo>
                  <a:lnTo>
                    <a:pt x="340" y="205"/>
                  </a:lnTo>
                  <a:lnTo>
                    <a:pt x="363" y="147"/>
                  </a:lnTo>
                  <a:lnTo>
                    <a:pt x="246" y="117"/>
                  </a:lnTo>
                  <a:close/>
                  <a:moveTo>
                    <a:pt x="212" y="0"/>
                  </a:moveTo>
                  <a:lnTo>
                    <a:pt x="225" y="2"/>
                  </a:lnTo>
                  <a:lnTo>
                    <a:pt x="442" y="60"/>
                  </a:lnTo>
                  <a:lnTo>
                    <a:pt x="458" y="67"/>
                  </a:lnTo>
                  <a:lnTo>
                    <a:pt x="470" y="78"/>
                  </a:lnTo>
                  <a:lnTo>
                    <a:pt x="478" y="92"/>
                  </a:lnTo>
                  <a:lnTo>
                    <a:pt x="481" y="108"/>
                  </a:lnTo>
                  <a:lnTo>
                    <a:pt x="480" y="124"/>
                  </a:lnTo>
                  <a:lnTo>
                    <a:pt x="460" y="188"/>
                  </a:lnTo>
                  <a:lnTo>
                    <a:pt x="435" y="250"/>
                  </a:lnTo>
                  <a:lnTo>
                    <a:pt x="407" y="310"/>
                  </a:lnTo>
                  <a:lnTo>
                    <a:pt x="373" y="368"/>
                  </a:lnTo>
                  <a:lnTo>
                    <a:pt x="335" y="423"/>
                  </a:lnTo>
                  <a:lnTo>
                    <a:pt x="293" y="476"/>
                  </a:lnTo>
                  <a:lnTo>
                    <a:pt x="247" y="525"/>
                  </a:lnTo>
                  <a:lnTo>
                    <a:pt x="236" y="534"/>
                  </a:lnTo>
                  <a:lnTo>
                    <a:pt x="224" y="539"/>
                  </a:lnTo>
                  <a:lnTo>
                    <a:pt x="211" y="540"/>
                  </a:lnTo>
                  <a:lnTo>
                    <a:pt x="196" y="539"/>
                  </a:lnTo>
                  <a:lnTo>
                    <a:pt x="184" y="534"/>
                  </a:lnTo>
                  <a:lnTo>
                    <a:pt x="173" y="525"/>
                  </a:lnTo>
                  <a:lnTo>
                    <a:pt x="14" y="366"/>
                  </a:lnTo>
                  <a:lnTo>
                    <a:pt x="4" y="353"/>
                  </a:lnTo>
                  <a:lnTo>
                    <a:pt x="0" y="338"/>
                  </a:lnTo>
                  <a:lnTo>
                    <a:pt x="0" y="321"/>
                  </a:lnTo>
                  <a:lnTo>
                    <a:pt x="4" y="306"/>
                  </a:lnTo>
                  <a:lnTo>
                    <a:pt x="14" y="292"/>
                  </a:lnTo>
                  <a:lnTo>
                    <a:pt x="48" y="255"/>
                  </a:lnTo>
                  <a:lnTo>
                    <a:pt x="77" y="217"/>
                  </a:lnTo>
                  <a:lnTo>
                    <a:pt x="104" y="175"/>
                  </a:lnTo>
                  <a:lnTo>
                    <a:pt x="127" y="131"/>
                  </a:lnTo>
                  <a:lnTo>
                    <a:pt x="145" y="86"/>
                  </a:lnTo>
                  <a:lnTo>
                    <a:pt x="161" y="40"/>
                  </a:lnTo>
                  <a:lnTo>
                    <a:pt x="166" y="26"/>
                  </a:lnTo>
                  <a:lnTo>
                    <a:pt x="174" y="16"/>
                  </a:lnTo>
                  <a:lnTo>
                    <a:pt x="185" y="7"/>
                  </a:lnTo>
                  <a:lnTo>
                    <a:pt x="197" y="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51"/>
            <p:cNvSpPr>
              <a:spLocks noEditPoints="1"/>
            </p:cNvSpPr>
            <p:nvPr/>
          </p:nvSpPr>
          <p:spPr bwMode="auto">
            <a:xfrm>
              <a:off x="7342188" y="3609975"/>
              <a:ext cx="84138" cy="95250"/>
            </a:xfrm>
            <a:custGeom>
              <a:avLst/>
              <a:gdLst>
                <a:gd name="T0" fmla="*/ 272 w 481"/>
                <a:gd name="T1" fmla="*/ 128 h 540"/>
                <a:gd name="T2" fmla="*/ 234 w 481"/>
                <a:gd name="T3" fmla="*/ 176 h 540"/>
                <a:gd name="T4" fmla="*/ 198 w 481"/>
                <a:gd name="T5" fmla="*/ 227 h 540"/>
                <a:gd name="T6" fmla="*/ 167 w 481"/>
                <a:gd name="T7" fmla="*/ 280 h 540"/>
                <a:gd name="T8" fmla="*/ 141 w 481"/>
                <a:gd name="T9" fmla="*/ 336 h 540"/>
                <a:gd name="T10" fmla="*/ 118 w 481"/>
                <a:gd name="T11" fmla="*/ 393 h 540"/>
                <a:gd name="T12" fmla="*/ 235 w 481"/>
                <a:gd name="T13" fmla="*/ 423 h 540"/>
                <a:gd name="T14" fmla="*/ 257 w 481"/>
                <a:gd name="T15" fmla="*/ 367 h 540"/>
                <a:gd name="T16" fmla="*/ 286 w 481"/>
                <a:gd name="T17" fmla="*/ 312 h 540"/>
                <a:gd name="T18" fmla="*/ 319 w 481"/>
                <a:gd name="T19" fmla="*/ 260 h 540"/>
                <a:gd name="T20" fmla="*/ 357 w 481"/>
                <a:gd name="T21" fmla="*/ 213 h 540"/>
                <a:gd name="T22" fmla="*/ 272 w 481"/>
                <a:gd name="T23" fmla="*/ 128 h 540"/>
                <a:gd name="T24" fmla="*/ 278 w 481"/>
                <a:gd name="T25" fmla="*/ 0 h 540"/>
                <a:gd name="T26" fmla="*/ 295 w 481"/>
                <a:gd name="T27" fmla="*/ 5 h 540"/>
                <a:gd name="T28" fmla="*/ 308 w 481"/>
                <a:gd name="T29" fmla="*/ 15 h 540"/>
                <a:gd name="T30" fmla="*/ 467 w 481"/>
                <a:gd name="T31" fmla="*/ 174 h 540"/>
                <a:gd name="T32" fmla="*/ 477 w 481"/>
                <a:gd name="T33" fmla="*/ 187 h 540"/>
                <a:gd name="T34" fmla="*/ 481 w 481"/>
                <a:gd name="T35" fmla="*/ 202 h 540"/>
                <a:gd name="T36" fmla="*/ 481 w 481"/>
                <a:gd name="T37" fmla="*/ 219 h 540"/>
                <a:gd name="T38" fmla="*/ 477 w 481"/>
                <a:gd name="T39" fmla="*/ 235 h 540"/>
                <a:gd name="T40" fmla="*/ 467 w 481"/>
                <a:gd name="T41" fmla="*/ 248 h 540"/>
                <a:gd name="T42" fmla="*/ 434 w 481"/>
                <a:gd name="T43" fmla="*/ 285 h 540"/>
                <a:gd name="T44" fmla="*/ 404 w 481"/>
                <a:gd name="T45" fmla="*/ 324 h 540"/>
                <a:gd name="T46" fmla="*/ 377 w 481"/>
                <a:gd name="T47" fmla="*/ 365 h 540"/>
                <a:gd name="T48" fmla="*/ 354 w 481"/>
                <a:gd name="T49" fmla="*/ 409 h 540"/>
                <a:gd name="T50" fmla="*/ 336 w 481"/>
                <a:gd name="T51" fmla="*/ 454 h 540"/>
                <a:gd name="T52" fmla="*/ 320 w 481"/>
                <a:gd name="T53" fmla="*/ 501 h 540"/>
                <a:gd name="T54" fmla="*/ 315 w 481"/>
                <a:gd name="T55" fmla="*/ 514 h 540"/>
                <a:gd name="T56" fmla="*/ 307 w 481"/>
                <a:gd name="T57" fmla="*/ 525 h 540"/>
                <a:gd name="T58" fmla="*/ 296 w 481"/>
                <a:gd name="T59" fmla="*/ 533 h 540"/>
                <a:gd name="T60" fmla="*/ 284 w 481"/>
                <a:gd name="T61" fmla="*/ 538 h 540"/>
                <a:gd name="T62" fmla="*/ 269 w 481"/>
                <a:gd name="T63" fmla="*/ 540 h 540"/>
                <a:gd name="T64" fmla="*/ 263 w 481"/>
                <a:gd name="T65" fmla="*/ 539 h 540"/>
                <a:gd name="T66" fmla="*/ 256 w 481"/>
                <a:gd name="T67" fmla="*/ 538 h 540"/>
                <a:gd name="T68" fmla="*/ 39 w 481"/>
                <a:gd name="T69" fmla="*/ 480 h 540"/>
                <a:gd name="T70" fmla="*/ 23 w 481"/>
                <a:gd name="T71" fmla="*/ 473 h 540"/>
                <a:gd name="T72" fmla="*/ 11 w 481"/>
                <a:gd name="T73" fmla="*/ 462 h 540"/>
                <a:gd name="T74" fmla="*/ 3 w 481"/>
                <a:gd name="T75" fmla="*/ 449 h 540"/>
                <a:gd name="T76" fmla="*/ 0 w 481"/>
                <a:gd name="T77" fmla="*/ 432 h 540"/>
                <a:gd name="T78" fmla="*/ 1 w 481"/>
                <a:gd name="T79" fmla="*/ 416 h 540"/>
                <a:gd name="T80" fmla="*/ 21 w 481"/>
                <a:gd name="T81" fmla="*/ 352 h 540"/>
                <a:gd name="T82" fmla="*/ 46 w 481"/>
                <a:gd name="T83" fmla="*/ 290 h 540"/>
                <a:gd name="T84" fmla="*/ 74 w 481"/>
                <a:gd name="T85" fmla="*/ 230 h 540"/>
                <a:gd name="T86" fmla="*/ 108 w 481"/>
                <a:gd name="T87" fmla="*/ 172 h 540"/>
                <a:gd name="T88" fmla="*/ 146 w 481"/>
                <a:gd name="T89" fmla="*/ 117 h 540"/>
                <a:gd name="T90" fmla="*/ 188 w 481"/>
                <a:gd name="T91" fmla="*/ 64 h 540"/>
                <a:gd name="T92" fmla="*/ 234 w 481"/>
                <a:gd name="T93" fmla="*/ 15 h 540"/>
                <a:gd name="T94" fmla="*/ 247 w 481"/>
                <a:gd name="T95" fmla="*/ 5 h 540"/>
                <a:gd name="T96" fmla="*/ 263 w 481"/>
                <a:gd name="T97" fmla="*/ 0 h 540"/>
                <a:gd name="T98" fmla="*/ 278 w 481"/>
                <a:gd name="T9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1" h="540">
                  <a:moveTo>
                    <a:pt x="272" y="128"/>
                  </a:moveTo>
                  <a:lnTo>
                    <a:pt x="234" y="176"/>
                  </a:lnTo>
                  <a:lnTo>
                    <a:pt x="198" y="227"/>
                  </a:lnTo>
                  <a:lnTo>
                    <a:pt x="167" y="280"/>
                  </a:lnTo>
                  <a:lnTo>
                    <a:pt x="141" y="336"/>
                  </a:lnTo>
                  <a:lnTo>
                    <a:pt x="118" y="393"/>
                  </a:lnTo>
                  <a:lnTo>
                    <a:pt x="235" y="423"/>
                  </a:lnTo>
                  <a:lnTo>
                    <a:pt x="257" y="367"/>
                  </a:lnTo>
                  <a:lnTo>
                    <a:pt x="286" y="312"/>
                  </a:lnTo>
                  <a:lnTo>
                    <a:pt x="319" y="260"/>
                  </a:lnTo>
                  <a:lnTo>
                    <a:pt x="357" y="213"/>
                  </a:lnTo>
                  <a:lnTo>
                    <a:pt x="272" y="128"/>
                  </a:lnTo>
                  <a:close/>
                  <a:moveTo>
                    <a:pt x="278" y="0"/>
                  </a:moveTo>
                  <a:lnTo>
                    <a:pt x="295" y="5"/>
                  </a:lnTo>
                  <a:lnTo>
                    <a:pt x="308" y="15"/>
                  </a:lnTo>
                  <a:lnTo>
                    <a:pt x="467" y="174"/>
                  </a:lnTo>
                  <a:lnTo>
                    <a:pt x="477" y="187"/>
                  </a:lnTo>
                  <a:lnTo>
                    <a:pt x="481" y="202"/>
                  </a:lnTo>
                  <a:lnTo>
                    <a:pt x="481" y="219"/>
                  </a:lnTo>
                  <a:lnTo>
                    <a:pt x="477" y="235"/>
                  </a:lnTo>
                  <a:lnTo>
                    <a:pt x="467" y="248"/>
                  </a:lnTo>
                  <a:lnTo>
                    <a:pt x="434" y="285"/>
                  </a:lnTo>
                  <a:lnTo>
                    <a:pt x="404" y="324"/>
                  </a:lnTo>
                  <a:lnTo>
                    <a:pt x="377" y="365"/>
                  </a:lnTo>
                  <a:lnTo>
                    <a:pt x="354" y="409"/>
                  </a:lnTo>
                  <a:lnTo>
                    <a:pt x="336" y="454"/>
                  </a:lnTo>
                  <a:lnTo>
                    <a:pt x="320" y="501"/>
                  </a:lnTo>
                  <a:lnTo>
                    <a:pt x="315" y="514"/>
                  </a:lnTo>
                  <a:lnTo>
                    <a:pt x="307" y="525"/>
                  </a:lnTo>
                  <a:lnTo>
                    <a:pt x="296" y="533"/>
                  </a:lnTo>
                  <a:lnTo>
                    <a:pt x="284" y="538"/>
                  </a:lnTo>
                  <a:lnTo>
                    <a:pt x="269" y="540"/>
                  </a:lnTo>
                  <a:lnTo>
                    <a:pt x="263" y="539"/>
                  </a:lnTo>
                  <a:lnTo>
                    <a:pt x="256" y="538"/>
                  </a:lnTo>
                  <a:lnTo>
                    <a:pt x="39" y="480"/>
                  </a:lnTo>
                  <a:lnTo>
                    <a:pt x="23" y="473"/>
                  </a:lnTo>
                  <a:lnTo>
                    <a:pt x="11" y="462"/>
                  </a:lnTo>
                  <a:lnTo>
                    <a:pt x="3" y="449"/>
                  </a:lnTo>
                  <a:lnTo>
                    <a:pt x="0" y="432"/>
                  </a:lnTo>
                  <a:lnTo>
                    <a:pt x="1" y="416"/>
                  </a:lnTo>
                  <a:lnTo>
                    <a:pt x="21" y="352"/>
                  </a:lnTo>
                  <a:lnTo>
                    <a:pt x="46" y="290"/>
                  </a:lnTo>
                  <a:lnTo>
                    <a:pt x="74" y="230"/>
                  </a:lnTo>
                  <a:lnTo>
                    <a:pt x="108" y="172"/>
                  </a:lnTo>
                  <a:lnTo>
                    <a:pt x="146" y="117"/>
                  </a:lnTo>
                  <a:lnTo>
                    <a:pt x="188" y="64"/>
                  </a:lnTo>
                  <a:lnTo>
                    <a:pt x="234" y="15"/>
                  </a:lnTo>
                  <a:lnTo>
                    <a:pt x="247" y="5"/>
                  </a:lnTo>
                  <a:lnTo>
                    <a:pt x="263" y="0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52"/>
            <p:cNvSpPr>
              <a:spLocks noEditPoints="1"/>
            </p:cNvSpPr>
            <p:nvPr/>
          </p:nvSpPr>
          <p:spPr bwMode="auto">
            <a:xfrm>
              <a:off x="7580313" y="3640138"/>
              <a:ext cx="73025" cy="93663"/>
            </a:xfrm>
            <a:custGeom>
              <a:avLst/>
              <a:gdLst>
                <a:gd name="T0" fmla="*/ 228 w 414"/>
                <a:gd name="T1" fmla="*/ 125 h 526"/>
                <a:gd name="T2" fmla="*/ 124 w 414"/>
                <a:gd name="T3" fmla="*/ 185 h 526"/>
                <a:gd name="T4" fmla="*/ 147 w 414"/>
                <a:gd name="T5" fmla="*/ 241 h 526"/>
                <a:gd name="T6" fmla="*/ 167 w 414"/>
                <a:gd name="T7" fmla="*/ 300 h 526"/>
                <a:gd name="T8" fmla="*/ 179 w 414"/>
                <a:gd name="T9" fmla="*/ 360 h 526"/>
                <a:gd name="T10" fmla="*/ 187 w 414"/>
                <a:gd name="T11" fmla="*/ 420 h 526"/>
                <a:gd name="T12" fmla="*/ 187 w 414"/>
                <a:gd name="T13" fmla="*/ 420 h 526"/>
                <a:gd name="T14" fmla="*/ 306 w 414"/>
                <a:gd name="T15" fmla="*/ 420 h 526"/>
                <a:gd name="T16" fmla="*/ 300 w 414"/>
                <a:gd name="T17" fmla="*/ 359 h 526"/>
                <a:gd name="T18" fmla="*/ 289 w 414"/>
                <a:gd name="T19" fmla="*/ 299 h 526"/>
                <a:gd name="T20" fmla="*/ 273 w 414"/>
                <a:gd name="T21" fmla="*/ 239 h 526"/>
                <a:gd name="T22" fmla="*/ 252 w 414"/>
                <a:gd name="T23" fmla="*/ 181 h 526"/>
                <a:gd name="T24" fmla="*/ 228 w 414"/>
                <a:gd name="T25" fmla="*/ 125 h 526"/>
                <a:gd name="T26" fmla="*/ 248 w 414"/>
                <a:gd name="T27" fmla="*/ 0 h 526"/>
                <a:gd name="T28" fmla="*/ 262 w 414"/>
                <a:gd name="T29" fmla="*/ 2 h 526"/>
                <a:gd name="T30" fmla="*/ 275 w 414"/>
                <a:gd name="T31" fmla="*/ 7 h 526"/>
                <a:gd name="T32" fmla="*/ 285 w 414"/>
                <a:gd name="T33" fmla="*/ 15 h 526"/>
                <a:gd name="T34" fmla="*/ 294 w 414"/>
                <a:gd name="T35" fmla="*/ 26 h 526"/>
                <a:gd name="T36" fmla="*/ 326 w 414"/>
                <a:gd name="T37" fmla="*/ 85 h 526"/>
                <a:gd name="T38" fmla="*/ 352 w 414"/>
                <a:gd name="T39" fmla="*/ 146 h 526"/>
                <a:gd name="T40" fmla="*/ 374 w 414"/>
                <a:gd name="T41" fmla="*/ 210 h 526"/>
                <a:gd name="T42" fmla="*/ 391 w 414"/>
                <a:gd name="T43" fmla="*/ 274 h 526"/>
                <a:gd name="T44" fmla="*/ 404 w 414"/>
                <a:gd name="T45" fmla="*/ 340 h 526"/>
                <a:gd name="T46" fmla="*/ 412 w 414"/>
                <a:gd name="T47" fmla="*/ 406 h 526"/>
                <a:gd name="T48" fmla="*/ 414 w 414"/>
                <a:gd name="T49" fmla="*/ 473 h 526"/>
                <a:gd name="T50" fmla="*/ 412 w 414"/>
                <a:gd name="T51" fmla="*/ 489 h 526"/>
                <a:gd name="T52" fmla="*/ 403 w 414"/>
                <a:gd name="T53" fmla="*/ 505 h 526"/>
                <a:gd name="T54" fmla="*/ 392 w 414"/>
                <a:gd name="T55" fmla="*/ 516 h 526"/>
                <a:gd name="T56" fmla="*/ 378 w 414"/>
                <a:gd name="T57" fmla="*/ 523 h 526"/>
                <a:gd name="T58" fmla="*/ 362 w 414"/>
                <a:gd name="T59" fmla="*/ 526 h 526"/>
                <a:gd name="T60" fmla="*/ 136 w 414"/>
                <a:gd name="T61" fmla="*/ 526 h 526"/>
                <a:gd name="T62" fmla="*/ 120 w 414"/>
                <a:gd name="T63" fmla="*/ 523 h 526"/>
                <a:gd name="T64" fmla="*/ 106 w 414"/>
                <a:gd name="T65" fmla="*/ 516 h 526"/>
                <a:gd name="T66" fmla="*/ 94 w 414"/>
                <a:gd name="T67" fmla="*/ 505 h 526"/>
                <a:gd name="T68" fmla="*/ 86 w 414"/>
                <a:gd name="T69" fmla="*/ 489 h 526"/>
                <a:gd name="T70" fmla="*/ 84 w 414"/>
                <a:gd name="T71" fmla="*/ 473 h 526"/>
                <a:gd name="T72" fmla="*/ 81 w 414"/>
                <a:gd name="T73" fmla="*/ 424 h 526"/>
                <a:gd name="T74" fmla="*/ 75 w 414"/>
                <a:gd name="T75" fmla="*/ 375 h 526"/>
                <a:gd name="T76" fmla="*/ 65 w 414"/>
                <a:gd name="T77" fmla="*/ 327 h 526"/>
                <a:gd name="T78" fmla="*/ 49 w 414"/>
                <a:gd name="T79" fmla="*/ 280 h 526"/>
                <a:gd name="T80" fmla="*/ 31 w 414"/>
                <a:gd name="T81" fmla="*/ 235 h 526"/>
                <a:gd name="T82" fmla="*/ 8 w 414"/>
                <a:gd name="T83" fmla="*/ 191 h 526"/>
                <a:gd name="T84" fmla="*/ 3 w 414"/>
                <a:gd name="T85" fmla="*/ 178 h 526"/>
                <a:gd name="T86" fmla="*/ 0 w 414"/>
                <a:gd name="T87" fmla="*/ 165 h 526"/>
                <a:gd name="T88" fmla="*/ 3 w 414"/>
                <a:gd name="T89" fmla="*/ 152 h 526"/>
                <a:gd name="T90" fmla="*/ 8 w 414"/>
                <a:gd name="T91" fmla="*/ 138 h 526"/>
                <a:gd name="T92" fmla="*/ 17 w 414"/>
                <a:gd name="T93" fmla="*/ 127 h 526"/>
                <a:gd name="T94" fmla="*/ 27 w 414"/>
                <a:gd name="T95" fmla="*/ 119 h 526"/>
                <a:gd name="T96" fmla="*/ 222 w 414"/>
                <a:gd name="T97" fmla="*/ 7 h 526"/>
                <a:gd name="T98" fmla="*/ 235 w 414"/>
                <a:gd name="T99" fmla="*/ 2 h 526"/>
                <a:gd name="T100" fmla="*/ 248 w 414"/>
                <a:gd name="T10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4" h="526">
                  <a:moveTo>
                    <a:pt x="228" y="125"/>
                  </a:moveTo>
                  <a:lnTo>
                    <a:pt x="124" y="185"/>
                  </a:lnTo>
                  <a:lnTo>
                    <a:pt x="147" y="241"/>
                  </a:lnTo>
                  <a:lnTo>
                    <a:pt x="167" y="300"/>
                  </a:lnTo>
                  <a:lnTo>
                    <a:pt x="179" y="360"/>
                  </a:lnTo>
                  <a:lnTo>
                    <a:pt x="187" y="420"/>
                  </a:lnTo>
                  <a:lnTo>
                    <a:pt x="187" y="420"/>
                  </a:lnTo>
                  <a:lnTo>
                    <a:pt x="306" y="420"/>
                  </a:lnTo>
                  <a:lnTo>
                    <a:pt x="300" y="359"/>
                  </a:lnTo>
                  <a:lnTo>
                    <a:pt x="289" y="299"/>
                  </a:lnTo>
                  <a:lnTo>
                    <a:pt x="273" y="239"/>
                  </a:lnTo>
                  <a:lnTo>
                    <a:pt x="252" y="181"/>
                  </a:lnTo>
                  <a:lnTo>
                    <a:pt x="228" y="125"/>
                  </a:lnTo>
                  <a:close/>
                  <a:moveTo>
                    <a:pt x="248" y="0"/>
                  </a:moveTo>
                  <a:lnTo>
                    <a:pt x="262" y="2"/>
                  </a:lnTo>
                  <a:lnTo>
                    <a:pt x="275" y="7"/>
                  </a:lnTo>
                  <a:lnTo>
                    <a:pt x="285" y="15"/>
                  </a:lnTo>
                  <a:lnTo>
                    <a:pt x="294" y="26"/>
                  </a:lnTo>
                  <a:lnTo>
                    <a:pt x="326" y="85"/>
                  </a:lnTo>
                  <a:lnTo>
                    <a:pt x="352" y="146"/>
                  </a:lnTo>
                  <a:lnTo>
                    <a:pt x="374" y="210"/>
                  </a:lnTo>
                  <a:lnTo>
                    <a:pt x="391" y="274"/>
                  </a:lnTo>
                  <a:lnTo>
                    <a:pt x="404" y="340"/>
                  </a:lnTo>
                  <a:lnTo>
                    <a:pt x="412" y="406"/>
                  </a:lnTo>
                  <a:lnTo>
                    <a:pt x="414" y="473"/>
                  </a:lnTo>
                  <a:lnTo>
                    <a:pt x="412" y="489"/>
                  </a:lnTo>
                  <a:lnTo>
                    <a:pt x="403" y="505"/>
                  </a:lnTo>
                  <a:lnTo>
                    <a:pt x="392" y="516"/>
                  </a:lnTo>
                  <a:lnTo>
                    <a:pt x="378" y="523"/>
                  </a:lnTo>
                  <a:lnTo>
                    <a:pt x="362" y="526"/>
                  </a:lnTo>
                  <a:lnTo>
                    <a:pt x="136" y="526"/>
                  </a:lnTo>
                  <a:lnTo>
                    <a:pt x="120" y="523"/>
                  </a:lnTo>
                  <a:lnTo>
                    <a:pt x="106" y="516"/>
                  </a:lnTo>
                  <a:lnTo>
                    <a:pt x="94" y="505"/>
                  </a:lnTo>
                  <a:lnTo>
                    <a:pt x="86" y="489"/>
                  </a:lnTo>
                  <a:lnTo>
                    <a:pt x="84" y="473"/>
                  </a:lnTo>
                  <a:lnTo>
                    <a:pt x="81" y="424"/>
                  </a:lnTo>
                  <a:lnTo>
                    <a:pt x="75" y="375"/>
                  </a:lnTo>
                  <a:lnTo>
                    <a:pt x="65" y="327"/>
                  </a:lnTo>
                  <a:lnTo>
                    <a:pt x="49" y="280"/>
                  </a:lnTo>
                  <a:lnTo>
                    <a:pt x="31" y="235"/>
                  </a:lnTo>
                  <a:lnTo>
                    <a:pt x="8" y="191"/>
                  </a:lnTo>
                  <a:lnTo>
                    <a:pt x="3" y="178"/>
                  </a:lnTo>
                  <a:lnTo>
                    <a:pt x="0" y="165"/>
                  </a:lnTo>
                  <a:lnTo>
                    <a:pt x="3" y="152"/>
                  </a:lnTo>
                  <a:lnTo>
                    <a:pt x="8" y="138"/>
                  </a:lnTo>
                  <a:lnTo>
                    <a:pt x="17" y="127"/>
                  </a:lnTo>
                  <a:lnTo>
                    <a:pt x="27" y="119"/>
                  </a:lnTo>
                  <a:lnTo>
                    <a:pt x="222" y="7"/>
                  </a:lnTo>
                  <a:lnTo>
                    <a:pt x="235" y="2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53"/>
            <p:cNvSpPr>
              <a:spLocks noEditPoints="1"/>
            </p:cNvSpPr>
            <p:nvPr/>
          </p:nvSpPr>
          <p:spPr bwMode="auto">
            <a:xfrm>
              <a:off x="7513638" y="3571875"/>
              <a:ext cx="95250" cy="84138"/>
            </a:xfrm>
            <a:custGeom>
              <a:avLst/>
              <a:gdLst>
                <a:gd name="T0" fmla="*/ 148 w 542"/>
                <a:gd name="T1" fmla="*/ 118 h 482"/>
                <a:gd name="T2" fmla="*/ 117 w 542"/>
                <a:gd name="T3" fmla="*/ 234 h 482"/>
                <a:gd name="T4" fmla="*/ 174 w 542"/>
                <a:gd name="T5" fmla="*/ 258 h 482"/>
                <a:gd name="T6" fmla="*/ 229 w 542"/>
                <a:gd name="T7" fmla="*/ 285 h 482"/>
                <a:gd name="T8" fmla="*/ 281 w 542"/>
                <a:gd name="T9" fmla="*/ 319 h 482"/>
                <a:gd name="T10" fmla="*/ 329 w 542"/>
                <a:gd name="T11" fmla="*/ 356 h 482"/>
                <a:gd name="T12" fmla="*/ 413 w 542"/>
                <a:gd name="T13" fmla="*/ 272 h 482"/>
                <a:gd name="T14" fmla="*/ 365 w 542"/>
                <a:gd name="T15" fmla="*/ 233 h 482"/>
                <a:gd name="T16" fmla="*/ 314 w 542"/>
                <a:gd name="T17" fmla="*/ 198 h 482"/>
                <a:gd name="T18" fmla="*/ 261 w 542"/>
                <a:gd name="T19" fmla="*/ 167 h 482"/>
                <a:gd name="T20" fmla="*/ 206 w 542"/>
                <a:gd name="T21" fmla="*/ 141 h 482"/>
                <a:gd name="T22" fmla="*/ 148 w 542"/>
                <a:gd name="T23" fmla="*/ 118 h 482"/>
                <a:gd name="T24" fmla="*/ 108 w 542"/>
                <a:gd name="T25" fmla="*/ 0 h 482"/>
                <a:gd name="T26" fmla="*/ 125 w 542"/>
                <a:gd name="T27" fmla="*/ 1 h 482"/>
                <a:gd name="T28" fmla="*/ 189 w 542"/>
                <a:gd name="T29" fmla="*/ 22 h 482"/>
                <a:gd name="T30" fmla="*/ 251 w 542"/>
                <a:gd name="T31" fmla="*/ 46 h 482"/>
                <a:gd name="T32" fmla="*/ 311 w 542"/>
                <a:gd name="T33" fmla="*/ 75 h 482"/>
                <a:gd name="T34" fmla="*/ 369 w 542"/>
                <a:gd name="T35" fmla="*/ 108 h 482"/>
                <a:gd name="T36" fmla="*/ 424 w 542"/>
                <a:gd name="T37" fmla="*/ 146 h 482"/>
                <a:gd name="T38" fmla="*/ 477 w 542"/>
                <a:gd name="T39" fmla="*/ 187 h 482"/>
                <a:gd name="T40" fmla="*/ 526 w 542"/>
                <a:gd name="T41" fmla="*/ 233 h 482"/>
                <a:gd name="T42" fmla="*/ 537 w 542"/>
                <a:gd name="T43" fmla="*/ 246 h 482"/>
                <a:gd name="T44" fmla="*/ 542 w 542"/>
                <a:gd name="T45" fmla="*/ 263 h 482"/>
                <a:gd name="T46" fmla="*/ 542 w 542"/>
                <a:gd name="T47" fmla="*/ 278 h 482"/>
                <a:gd name="T48" fmla="*/ 537 w 542"/>
                <a:gd name="T49" fmla="*/ 294 h 482"/>
                <a:gd name="T50" fmla="*/ 526 w 542"/>
                <a:gd name="T51" fmla="*/ 308 h 482"/>
                <a:gd name="T52" fmla="*/ 367 w 542"/>
                <a:gd name="T53" fmla="*/ 466 h 482"/>
                <a:gd name="T54" fmla="*/ 356 w 542"/>
                <a:gd name="T55" fmla="*/ 474 h 482"/>
                <a:gd name="T56" fmla="*/ 344 w 542"/>
                <a:gd name="T57" fmla="*/ 479 h 482"/>
                <a:gd name="T58" fmla="*/ 331 w 542"/>
                <a:gd name="T59" fmla="*/ 482 h 482"/>
                <a:gd name="T60" fmla="*/ 317 w 542"/>
                <a:gd name="T61" fmla="*/ 479 h 482"/>
                <a:gd name="T62" fmla="*/ 304 w 542"/>
                <a:gd name="T63" fmla="*/ 474 h 482"/>
                <a:gd name="T64" fmla="*/ 293 w 542"/>
                <a:gd name="T65" fmla="*/ 466 h 482"/>
                <a:gd name="T66" fmla="*/ 256 w 542"/>
                <a:gd name="T67" fmla="*/ 433 h 482"/>
                <a:gd name="T68" fmla="*/ 217 w 542"/>
                <a:gd name="T69" fmla="*/ 403 h 482"/>
                <a:gd name="T70" fmla="*/ 176 w 542"/>
                <a:gd name="T71" fmla="*/ 377 h 482"/>
                <a:gd name="T72" fmla="*/ 132 w 542"/>
                <a:gd name="T73" fmla="*/ 353 h 482"/>
                <a:gd name="T74" fmla="*/ 87 w 542"/>
                <a:gd name="T75" fmla="*/ 335 h 482"/>
                <a:gd name="T76" fmla="*/ 40 w 542"/>
                <a:gd name="T77" fmla="*/ 320 h 482"/>
                <a:gd name="T78" fmla="*/ 27 w 542"/>
                <a:gd name="T79" fmla="*/ 315 h 482"/>
                <a:gd name="T80" fmla="*/ 15 w 542"/>
                <a:gd name="T81" fmla="*/ 307 h 482"/>
                <a:gd name="T82" fmla="*/ 7 w 542"/>
                <a:gd name="T83" fmla="*/ 295 h 482"/>
                <a:gd name="T84" fmla="*/ 2 w 542"/>
                <a:gd name="T85" fmla="*/ 283 h 482"/>
                <a:gd name="T86" fmla="*/ 0 w 542"/>
                <a:gd name="T87" fmla="*/ 269 h 482"/>
                <a:gd name="T88" fmla="*/ 2 w 542"/>
                <a:gd name="T89" fmla="*/ 256 h 482"/>
                <a:gd name="T90" fmla="*/ 60 w 542"/>
                <a:gd name="T91" fmla="*/ 39 h 482"/>
                <a:gd name="T92" fmla="*/ 67 w 542"/>
                <a:gd name="T93" fmla="*/ 24 h 482"/>
                <a:gd name="T94" fmla="*/ 79 w 542"/>
                <a:gd name="T95" fmla="*/ 11 h 482"/>
                <a:gd name="T96" fmla="*/ 92 w 542"/>
                <a:gd name="T97" fmla="*/ 3 h 482"/>
                <a:gd name="T98" fmla="*/ 108 w 542"/>
                <a:gd name="T9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2" h="482">
                  <a:moveTo>
                    <a:pt x="148" y="118"/>
                  </a:moveTo>
                  <a:lnTo>
                    <a:pt x="117" y="234"/>
                  </a:lnTo>
                  <a:lnTo>
                    <a:pt x="174" y="258"/>
                  </a:lnTo>
                  <a:lnTo>
                    <a:pt x="229" y="285"/>
                  </a:lnTo>
                  <a:lnTo>
                    <a:pt x="281" y="319"/>
                  </a:lnTo>
                  <a:lnTo>
                    <a:pt x="329" y="356"/>
                  </a:lnTo>
                  <a:lnTo>
                    <a:pt x="413" y="272"/>
                  </a:lnTo>
                  <a:lnTo>
                    <a:pt x="365" y="233"/>
                  </a:lnTo>
                  <a:lnTo>
                    <a:pt x="314" y="198"/>
                  </a:lnTo>
                  <a:lnTo>
                    <a:pt x="261" y="167"/>
                  </a:lnTo>
                  <a:lnTo>
                    <a:pt x="206" y="141"/>
                  </a:lnTo>
                  <a:lnTo>
                    <a:pt x="148" y="118"/>
                  </a:lnTo>
                  <a:close/>
                  <a:moveTo>
                    <a:pt x="108" y="0"/>
                  </a:moveTo>
                  <a:lnTo>
                    <a:pt x="125" y="1"/>
                  </a:lnTo>
                  <a:lnTo>
                    <a:pt x="189" y="22"/>
                  </a:lnTo>
                  <a:lnTo>
                    <a:pt x="251" y="46"/>
                  </a:lnTo>
                  <a:lnTo>
                    <a:pt x="311" y="75"/>
                  </a:lnTo>
                  <a:lnTo>
                    <a:pt x="369" y="108"/>
                  </a:lnTo>
                  <a:lnTo>
                    <a:pt x="424" y="146"/>
                  </a:lnTo>
                  <a:lnTo>
                    <a:pt x="477" y="187"/>
                  </a:lnTo>
                  <a:lnTo>
                    <a:pt x="526" y="233"/>
                  </a:lnTo>
                  <a:lnTo>
                    <a:pt x="537" y="246"/>
                  </a:lnTo>
                  <a:lnTo>
                    <a:pt x="542" y="263"/>
                  </a:lnTo>
                  <a:lnTo>
                    <a:pt x="542" y="278"/>
                  </a:lnTo>
                  <a:lnTo>
                    <a:pt x="537" y="294"/>
                  </a:lnTo>
                  <a:lnTo>
                    <a:pt x="526" y="308"/>
                  </a:lnTo>
                  <a:lnTo>
                    <a:pt x="367" y="466"/>
                  </a:lnTo>
                  <a:lnTo>
                    <a:pt x="356" y="474"/>
                  </a:lnTo>
                  <a:lnTo>
                    <a:pt x="344" y="479"/>
                  </a:lnTo>
                  <a:lnTo>
                    <a:pt x="331" y="482"/>
                  </a:lnTo>
                  <a:lnTo>
                    <a:pt x="317" y="479"/>
                  </a:lnTo>
                  <a:lnTo>
                    <a:pt x="304" y="474"/>
                  </a:lnTo>
                  <a:lnTo>
                    <a:pt x="293" y="466"/>
                  </a:lnTo>
                  <a:lnTo>
                    <a:pt x="256" y="433"/>
                  </a:lnTo>
                  <a:lnTo>
                    <a:pt x="217" y="403"/>
                  </a:lnTo>
                  <a:lnTo>
                    <a:pt x="176" y="377"/>
                  </a:lnTo>
                  <a:lnTo>
                    <a:pt x="132" y="353"/>
                  </a:lnTo>
                  <a:lnTo>
                    <a:pt x="87" y="335"/>
                  </a:lnTo>
                  <a:lnTo>
                    <a:pt x="40" y="320"/>
                  </a:lnTo>
                  <a:lnTo>
                    <a:pt x="27" y="315"/>
                  </a:lnTo>
                  <a:lnTo>
                    <a:pt x="15" y="307"/>
                  </a:lnTo>
                  <a:lnTo>
                    <a:pt x="7" y="295"/>
                  </a:lnTo>
                  <a:lnTo>
                    <a:pt x="2" y="283"/>
                  </a:lnTo>
                  <a:lnTo>
                    <a:pt x="0" y="269"/>
                  </a:lnTo>
                  <a:lnTo>
                    <a:pt x="2" y="256"/>
                  </a:lnTo>
                  <a:lnTo>
                    <a:pt x="60" y="39"/>
                  </a:lnTo>
                  <a:lnTo>
                    <a:pt x="67" y="24"/>
                  </a:lnTo>
                  <a:lnTo>
                    <a:pt x="79" y="11"/>
                  </a:lnTo>
                  <a:lnTo>
                    <a:pt x="92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54"/>
            <p:cNvSpPr>
              <a:spLocks noEditPoints="1"/>
            </p:cNvSpPr>
            <p:nvPr/>
          </p:nvSpPr>
          <p:spPr bwMode="auto">
            <a:xfrm>
              <a:off x="7410450" y="3567113"/>
              <a:ext cx="93663" cy="71438"/>
            </a:xfrm>
            <a:custGeom>
              <a:avLst/>
              <a:gdLst>
                <a:gd name="T0" fmla="*/ 421 w 527"/>
                <a:gd name="T1" fmla="*/ 107 h 412"/>
                <a:gd name="T2" fmla="*/ 360 w 527"/>
                <a:gd name="T3" fmla="*/ 113 h 412"/>
                <a:gd name="T4" fmla="*/ 300 w 527"/>
                <a:gd name="T5" fmla="*/ 124 h 412"/>
                <a:gd name="T6" fmla="*/ 239 w 527"/>
                <a:gd name="T7" fmla="*/ 140 h 412"/>
                <a:gd name="T8" fmla="*/ 181 w 527"/>
                <a:gd name="T9" fmla="*/ 161 h 412"/>
                <a:gd name="T10" fmla="*/ 125 w 527"/>
                <a:gd name="T11" fmla="*/ 185 h 412"/>
                <a:gd name="T12" fmla="*/ 185 w 527"/>
                <a:gd name="T13" fmla="*/ 289 h 412"/>
                <a:gd name="T14" fmla="*/ 241 w 527"/>
                <a:gd name="T15" fmla="*/ 265 h 412"/>
                <a:gd name="T16" fmla="*/ 301 w 527"/>
                <a:gd name="T17" fmla="*/ 247 h 412"/>
                <a:gd name="T18" fmla="*/ 360 w 527"/>
                <a:gd name="T19" fmla="*/ 234 h 412"/>
                <a:gd name="T20" fmla="*/ 421 w 527"/>
                <a:gd name="T21" fmla="*/ 226 h 412"/>
                <a:gd name="T22" fmla="*/ 421 w 527"/>
                <a:gd name="T23" fmla="*/ 107 h 412"/>
                <a:gd name="T24" fmla="*/ 474 w 527"/>
                <a:gd name="T25" fmla="*/ 0 h 412"/>
                <a:gd name="T26" fmla="*/ 490 w 527"/>
                <a:gd name="T27" fmla="*/ 2 h 412"/>
                <a:gd name="T28" fmla="*/ 506 w 527"/>
                <a:gd name="T29" fmla="*/ 10 h 412"/>
                <a:gd name="T30" fmla="*/ 517 w 527"/>
                <a:gd name="T31" fmla="*/ 21 h 412"/>
                <a:gd name="T32" fmla="*/ 524 w 527"/>
                <a:gd name="T33" fmla="*/ 35 h 412"/>
                <a:gd name="T34" fmla="*/ 527 w 527"/>
                <a:gd name="T35" fmla="*/ 52 h 412"/>
                <a:gd name="T36" fmla="*/ 527 w 527"/>
                <a:gd name="T37" fmla="*/ 277 h 412"/>
                <a:gd name="T38" fmla="*/ 524 w 527"/>
                <a:gd name="T39" fmla="*/ 293 h 412"/>
                <a:gd name="T40" fmla="*/ 517 w 527"/>
                <a:gd name="T41" fmla="*/ 307 h 412"/>
                <a:gd name="T42" fmla="*/ 506 w 527"/>
                <a:gd name="T43" fmla="*/ 319 h 412"/>
                <a:gd name="T44" fmla="*/ 490 w 527"/>
                <a:gd name="T45" fmla="*/ 326 h 412"/>
                <a:gd name="T46" fmla="*/ 474 w 527"/>
                <a:gd name="T47" fmla="*/ 328 h 412"/>
                <a:gd name="T48" fmla="*/ 424 w 527"/>
                <a:gd name="T49" fmla="*/ 331 h 412"/>
                <a:gd name="T50" fmla="*/ 375 w 527"/>
                <a:gd name="T51" fmla="*/ 338 h 412"/>
                <a:gd name="T52" fmla="*/ 327 w 527"/>
                <a:gd name="T53" fmla="*/ 348 h 412"/>
                <a:gd name="T54" fmla="*/ 280 w 527"/>
                <a:gd name="T55" fmla="*/ 363 h 412"/>
                <a:gd name="T56" fmla="*/ 235 w 527"/>
                <a:gd name="T57" fmla="*/ 381 h 412"/>
                <a:gd name="T58" fmla="*/ 191 w 527"/>
                <a:gd name="T59" fmla="*/ 405 h 412"/>
                <a:gd name="T60" fmla="*/ 178 w 527"/>
                <a:gd name="T61" fmla="*/ 410 h 412"/>
                <a:gd name="T62" fmla="*/ 165 w 527"/>
                <a:gd name="T63" fmla="*/ 412 h 412"/>
                <a:gd name="T64" fmla="*/ 158 w 527"/>
                <a:gd name="T65" fmla="*/ 411 h 412"/>
                <a:gd name="T66" fmla="*/ 151 w 527"/>
                <a:gd name="T67" fmla="*/ 410 h 412"/>
                <a:gd name="T68" fmla="*/ 138 w 527"/>
                <a:gd name="T69" fmla="*/ 405 h 412"/>
                <a:gd name="T70" fmla="*/ 127 w 527"/>
                <a:gd name="T71" fmla="*/ 397 h 412"/>
                <a:gd name="T72" fmla="*/ 119 w 527"/>
                <a:gd name="T73" fmla="*/ 385 h 412"/>
                <a:gd name="T74" fmla="*/ 7 w 527"/>
                <a:gd name="T75" fmla="*/ 191 h 412"/>
                <a:gd name="T76" fmla="*/ 2 w 527"/>
                <a:gd name="T77" fmla="*/ 178 h 412"/>
                <a:gd name="T78" fmla="*/ 0 w 527"/>
                <a:gd name="T79" fmla="*/ 165 h 412"/>
                <a:gd name="T80" fmla="*/ 2 w 527"/>
                <a:gd name="T81" fmla="*/ 151 h 412"/>
                <a:gd name="T82" fmla="*/ 7 w 527"/>
                <a:gd name="T83" fmla="*/ 138 h 412"/>
                <a:gd name="T84" fmla="*/ 15 w 527"/>
                <a:gd name="T85" fmla="*/ 128 h 412"/>
                <a:gd name="T86" fmla="*/ 26 w 527"/>
                <a:gd name="T87" fmla="*/ 119 h 412"/>
                <a:gd name="T88" fmla="*/ 85 w 527"/>
                <a:gd name="T89" fmla="*/ 88 h 412"/>
                <a:gd name="T90" fmla="*/ 147 w 527"/>
                <a:gd name="T91" fmla="*/ 61 h 412"/>
                <a:gd name="T92" fmla="*/ 210 w 527"/>
                <a:gd name="T93" fmla="*/ 39 h 412"/>
                <a:gd name="T94" fmla="*/ 274 w 527"/>
                <a:gd name="T95" fmla="*/ 22 h 412"/>
                <a:gd name="T96" fmla="*/ 340 w 527"/>
                <a:gd name="T97" fmla="*/ 10 h 412"/>
                <a:gd name="T98" fmla="*/ 407 w 527"/>
                <a:gd name="T99" fmla="*/ 2 h 412"/>
                <a:gd name="T100" fmla="*/ 474 w 527"/>
                <a:gd name="T10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412">
                  <a:moveTo>
                    <a:pt x="421" y="107"/>
                  </a:moveTo>
                  <a:lnTo>
                    <a:pt x="360" y="113"/>
                  </a:lnTo>
                  <a:lnTo>
                    <a:pt x="300" y="124"/>
                  </a:lnTo>
                  <a:lnTo>
                    <a:pt x="239" y="140"/>
                  </a:lnTo>
                  <a:lnTo>
                    <a:pt x="181" y="161"/>
                  </a:lnTo>
                  <a:lnTo>
                    <a:pt x="125" y="185"/>
                  </a:lnTo>
                  <a:lnTo>
                    <a:pt x="185" y="289"/>
                  </a:lnTo>
                  <a:lnTo>
                    <a:pt x="241" y="265"/>
                  </a:lnTo>
                  <a:lnTo>
                    <a:pt x="301" y="247"/>
                  </a:lnTo>
                  <a:lnTo>
                    <a:pt x="360" y="234"/>
                  </a:lnTo>
                  <a:lnTo>
                    <a:pt x="421" y="226"/>
                  </a:lnTo>
                  <a:lnTo>
                    <a:pt x="421" y="107"/>
                  </a:lnTo>
                  <a:close/>
                  <a:moveTo>
                    <a:pt x="474" y="0"/>
                  </a:moveTo>
                  <a:lnTo>
                    <a:pt x="490" y="2"/>
                  </a:lnTo>
                  <a:lnTo>
                    <a:pt x="506" y="10"/>
                  </a:lnTo>
                  <a:lnTo>
                    <a:pt x="517" y="21"/>
                  </a:lnTo>
                  <a:lnTo>
                    <a:pt x="524" y="35"/>
                  </a:lnTo>
                  <a:lnTo>
                    <a:pt x="527" y="52"/>
                  </a:lnTo>
                  <a:lnTo>
                    <a:pt x="527" y="277"/>
                  </a:lnTo>
                  <a:lnTo>
                    <a:pt x="524" y="293"/>
                  </a:lnTo>
                  <a:lnTo>
                    <a:pt x="517" y="307"/>
                  </a:lnTo>
                  <a:lnTo>
                    <a:pt x="506" y="319"/>
                  </a:lnTo>
                  <a:lnTo>
                    <a:pt x="490" y="326"/>
                  </a:lnTo>
                  <a:lnTo>
                    <a:pt x="474" y="328"/>
                  </a:lnTo>
                  <a:lnTo>
                    <a:pt x="424" y="331"/>
                  </a:lnTo>
                  <a:lnTo>
                    <a:pt x="375" y="338"/>
                  </a:lnTo>
                  <a:lnTo>
                    <a:pt x="327" y="348"/>
                  </a:lnTo>
                  <a:lnTo>
                    <a:pt x="280" y="363"/>
                  </a:lnTo>
                  <a:lnTo>
                    <a:pt x="235" y="381"/>
                  </a:lnTo>
                  <a:lnTo>
                    <a:pt x="191" y="405"/>
                  </a:lnTo>
                  <a:lnTo>
                    <a:pt x="178" y="410"/>
                  </a:lnTo>
                  <a:lnTo>
                    <a:pt x="165" y="412"/>
                  </a:lnTo>
                  <a:lnTo>
                    <a:pt x="158" y="411"/>
                  </a:lnTo>
                  <a:lnTo>
                    <a:pt x="151" y="410"/>
                  </a:lnTo>
                  <a:lnTo>
                    <a:pt x="138" y="405"/>
                  </a:lnTo>
                  <a:lnTo>
                    <a:pt x="127" y="397"/>
                  </a:lnTo>
                  <a:lnTo>
                    <a:pt x="119" y="385"/>
                  </a:lnTo>
                  <a:lnTo>
                    <a:pt x="7" y="191"/>
                  </a:lnTo>
                  <a:lnTo>
                    <a:pt x="2" y="178"/>
                  </a:lnTo>
                  <a:lnTo>
                    <a:pt x="0" y="165"/>
                  </a:lnTo>
                  <a:lnTo>
                    <a:pt x="2" y="151"/>
                  </a:lnTo>
                  <a:lnTo>
                    <a:pt x="7" y="138"/>
                  </a:lnTo>
                  <a:lnTo>
                    <a:pt x="15" y="128"/>
                  </a:lnTo>
                  <a:lnTo>
                    <a:pt x="26" y="119"/>
                  </a:lnTo>
                  <a:lnTo>
                    <a:pt x="85" y="88"/>
                  </a:lnTo>
                  <a:lnTo>
                    <a:pt x="147" y="61"/>
                  </a:lnTo>
                  <a:lnTo>
                    <a:pt x="210" y="39"/>
                  </a:lnTo>
                  <a:lnTo>
                    <a:pt x="274" y="22"/>
                  </a:lnTo>
                  <a:lnTo>
                    <a:pt x="340" y="10"/>
                  </a:lnTo>
                  <a:lnTo>
                    <a:pt x="407" y="2"/>
                  </a:lnTo>
                  <a:lnTo>
                    <a:pt x="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55"/>
            <p:cNvSpPr>
              <a:spLocks noEditPoints="1"/>
            </p:cNvSpPr>
            <p:nvPr/>
          </p:nvSpPr>
          <p:spPr bwMode="auto">
            <a:xfrm>
              <a:off x="7505700" y="3744913"/>
              <a:ext cx="57150" cy="57150"/>
            </a:xfrm>
            <a:custGeom>
              <a:avLst/>
              <a:gdLst>
                <a:gd name="T0" fmla="*/ 164 w 330"/>
                <a:gd name="T1" fmla="*/ 105 h 330"/>
                <a:gd name="T2" fmla="*/ 146 w 330"/>
                <a:gd name="T3" fmla="*/ 108 h 330"/>
                <a:gd name="T4" fmla="*/ 130 w 330"/>
                <a:gd name="T5" fmla="*/ 116 h 330"/>
                <a:gd name="T6" fmla="*/ 116 w 330"/>
                <a:gd name="T7" fmla="*/ 129 h 330"/>
                <a:gd name="T8" fmla="*/ 108 w 330"/>
                <a:gd name="T9" fmla="*/ 146 h 330"/>
                <a:gd name="T10" fmla="*/ 105 w 330"/>
                <a:gd name="T11" fmla="*/ 165 h 330"/>
                <a:gd name="T12" fmla="*/ 108 w 330"/>
                <a:gd name="T13" fmla="*/ 183 h 330"/>
                <a:gd name="T14" fmla="*/ 116 w 330"/>
                <a:gd name="T15" fmla="*/ 200 h 330"/>
                <a:gd name="T16" fmla="*/ 130 w 330"/>
                <a:gd name="T17" fmla="*/ 213 h 330"/>
                <a:gd name="T18" fmla="*/ 146 w 330"/>
                <a:gd name="T19" fmla="*/ 221 h 330"/>
                <a:gd name="T20" fmla="*/ 164 w 330"/>
                <a:gd name="T21" fmla="*/ 224 h 330"/>
                <a:gd name="T22" fmla="*/ 184 w 330"/>
                <a:gd name="T23" fmla="*/ 221 h 330"/>
                <a:gd name="T24" fmla="*/ 200 w 330"/>
                <a:gd name="T25" fmla="*/ 213 h 330"/>
                <a:gd name="T26" fmla="*/ 213 w 330"/>
                <a:gd name="T27" fmla="*/ 200 h 330"/>
                <a:gd name="T28" fmla="*/ 222 w 330"/>
                <a:gd name="T29" fmla="*/ 183 h 330"/>
                <a:gd name="T30" fmla="*/ 225 w 330"/>
                <a:gd name="T31" fmla="*/ 165 h 330"/>
                <a:gd name="T32" fmla="*/ 222 w 330"/>
                <a:gd name="T33" fmla="*/ 146 h 330"/>
                <a:gd name="T34" fmla="*/ 213 w 330"/>
                <a:gd name="T35" fmla="*/ 129 h 330"/>
                <a:gd name="T36" fmla="*/ 200 w 330"/>
                <a:gd name="T37" fmla="*/ 116 h 330"/>
                <a:gd name="T38" fmla="*/ 184 w 330"/>
                <a:gd name="T39" fmla="*/ 108 h 330"/>
                <a:gd name="T40" fmla="*/ 164 w 330"/>
                <a:gd name="T41" fmla="*/ 105 h 330"/>
                <a:gd name="T42" fmla="*/ 164 w 330"/>
                <a:gd name="T43" fmla="*/ 0 h 330"/>
                <a:gd name="T44" fmla="*/ 195 w 330"/>
                <a:gd name="T45" fmla="*/ 2 h 330"/>
                <a:gd name="T46" fmla="*/ 223 w 330"/>
                <a:gd name="T47" fmla="*/ 10 h 330"/>
                <a:gd name="T48" fmla="*/ 248 w 330"/>
                <a:gd name="T49" fmla="*/ 22 h 330"/>
                <a:gd name="T50" fmla="*/ 272 w 330"/>
                <a:gd name="T51" fmla="*/ 39 h 330"/>
                <a:gd name="T52" fmla="*/ 291 w 330"/>
                <a:gd name="T53" fmla="*/ 58 h 330"/>
                <a:gd name="T54" fmla="*/ 307 w 330"/>
                <a:gd name="T55" fmla="*/ 81 h 330"/>
                <a:gd name="T56" fmla="*/ 319 w 330"/>
                <a:gd name="T57" fmla="*/ 107 h 330"/>
                <a:gd name="T58" fmla="*/ 328 w 330"/>
                <a:gd name="T59" fmla="*/ 135 h 330"/>
                <a:gd name="T60" fmla="*/ 330 w 330"/>
                <a:gd name="T61" fmla="*/ 165 h 330"/>
                <a:gd name="T62" fmla="*/ 328 w 330"/>
                <a:gd name="T63" fmla="*/ 194 h 330"/>
                <a:gd name="T64" fmla="*/ 319 w 330"/>
                <a:gd name="T65" fmla="*/ 222 h 330"/>
                <a:gd name="T66" fmla="*/ 307 w 330"/>
                <a:gd name="T67" fmla="*/ 247 h 330"/>
                <a:gd name="T68" fmla="*/ 291 w 330"/>
                <a:gd name="T69" fmla="*/ 271 h 330"/>
                <a:gd name="T70" fmla="*/ 272 w 330"/>
                <a:gd name="T71" fmla="*/ 290 h 330"/>
                <a:gd name="T72" fmla="*/ 248 w 330"/>
                <a:gd name="T73" fmla="*/ 306 h 330"/>
                <a:gd name="T74" fmla="*/ 223 w 330"/>
                <a:gd name="T75" fmla="*/ 319 h 330"/>
                <a:gd name="T76" fmla="*/ 195 w 330"/>
                <a:gd name="T77" fmla="*/ 327 h 330"/>
                <a:gd name="T78" fmla="*/ 164 w 330"/>
                <a:gd name="T79" fmla="*/ 330 h 330"/>
                <a:gd name="T80" fmla="*/ 135 w 330"/>
                <a:gd name="T81" fmla="*/ 327 h 330"/>
                <a:gd name="T82" fmla="*/ 107 w 330"/>
                <a:gd name="T83" fmla="*/ 319 h 330"/>
                <a:gd name="T84" fmla="*/ 82 w 330"/>
                <a:gd name="T85" fmla="*/ 306 h 330"/>
                <a:gd name="T86" fmla="*/ 58 w 330"/>
                <a:gd name="T87" fmla="*/ 290 h 330"/>
                <a:gd name="T88" fmla="*/ 39 w 330"/>
                <a:gd name="T89" fmla="*/ 271 h 330"/>
                <a:gd name="T90" fmla="*/ 23 w 330"/>
                <a:gd name="T91" fmla="*/ 247 h 330"/>
                <a:gd name="T92" fmla="*/ 10 w 330"/>
                <a:gd name="T93" fmla="*/ 222 h 330"/>
                <a:gd name="T94" fmla="*/ 2 w 330"/>
                <a:gd name="T95" fmla="*/ 194 h 330"/>
                <a:gd name="T96" fmla="*/ 0 w 330"/>
                <a:gd name="T97" fmla="*/ 165 h 330"/>
                <a:gd name="T98" fmla="*/ 2 w 330"/>
                <a:gd name="T99" fmla="*/ 135 h 330"/>
                <a:gd name="T100" fmla="*/ 10 w 330"/>
                <a:gd name="T101" fmla="*/ 107 h 330"/>
                <a:gd name="T102" fmla="*/ 23 w 330"/>
                <a:gd name="T103" fmla="*/ 81 h 330"/>
                <a:gd name="T104" fmla="*/ 39 w 330"/>
                <a:gd name="T105" fmla="*/ 58 h 330"/>
                <a:gd name="T106" fmla="*/ 58 w 330"/>
                <a:gd name="T107" fmla="*/ 39 h 330"/>
                <a:gd name="T108" fmla="*/ 82 w 330"/>
                <a:gd name="T109" fmla="*/ 22 h 330"/>
                <a:gd name="T110" fmla="*/ 107 w 330"/>
                <a:gd name="T111" fmla="*/ 10 h 330"/>
                <a:gd name="T112" fmla="*/ 135 w 330"/>
                <a:gd name="T113" fmla="*/ 2 h 330"/>
                <a:gd name="T114" fmla="*/ 164 w 330"/>
                <a:gd name="T1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0">
                  <a:moveTo>
                    <a:pt x="164" y="105"/>
                  </a:moveTo>
                  <a:lnTo>
                    <a:pt x="146" y="108"/>
                  </a:lnTo>
                  <a:lnTo>
                    <a:pt x="130" y="116"/>
                  </a:lnTo>
                  <a:lnTo>
                    <a:pt x="116" y="129"/>
                  </a:lnTo>
                  <a:lnTo>
                    <a:pt x="108" y="146"/>
                  </a:lnTo>
                  <a:lnTo>
                    <a:pt x="105" y="165"/>
                  </a:lnTo>
                  <a:lnTo>
                    <a:pt x="108" y="183"/>
                  </a:lnTo>
                  <a:lnTo>
                    <a:pt x="116" y="200"/>
                  </a:lnTo>
                  <a:lnTo>
                    <a:pt x="130" y="213"/>
                  </a:lnTo>
                  <a:lnTo>
                    <a:pt x="146" y="221"/>
                  </a:lnTo>
                  <a:lnTo>
                    <a:pt x="164" y="224"/>
                  </a:lnTo>
                  <a:lnTo>
                    <a:pt x="184" y="221"/>
                  </a:lnTo>
                  <a:lnTo>
                    <a:pt x="200" y="213"/>
                  </a:lnTo>
                  <a:lnTo>
                    <a:pt x="213" y="200"/>
                  </a:lnTo>
                  <a:lnTo>
                    <a:pt x="222" y="183"/>
                  </a:lnTo>
                  <a:lnTo>
                    <a:pt x="225" y="165"/>
                  </a:lnTo>
                  <a:lnTo>
                    <a:pt x="222" y="146"/>
                  </a:lnTo>
                  <a:lnTo>
                    <a:pt x="213" y="129"/>
                  </a:lnTo>
                  <a:lnTo>
                    <a:pt x="200" y="116"/>
                  </a:lnTo>
                  <a:lnTo>
                    <a:pt x="184" y="108"/>
                  </a:lnTo>
                  <a:lnTo>
                    <a:pt x="164" y="105"/>
                  </a:lnTo>
                  <a:close/>
                  <a:moveTo>
                    <a:pt x="164" y="0"/>
                  </a:moveTo>
                  <a:lnTo>
                    <a:pt x="195" y="2"/>
                  </a:lnTo>
                  <a:lnTo>
                    <a:pt x="223" y="10"/>
                  </a:lnTo>
                  <a:lnTo>
                    <a:pt x="248" y="22"/>
                  </a:lnTo>
                  <a:lnTo>
                    <a:pt x="272" y="39"/>
                  </a:lnTo>
                  <a:lnTo>
                    <a:pt x="291" y="58"/>
                  </a:lnTo>
                  <a:lnTo>
                    <a:pt x="307" y="81"/>
                  </a:lnTo>
                  <a:lnTo>
                    <a:pt x="319" y="107"/>
                  </a:lnTo>
                  <a:lnTo>
                    <a:pt x="328" y="135"/>
                  </a:lnTo>
                  <a:lnTo>
                    <a:pt x="330" y="165"/>
                  </a:lnTo>
                  <a:lnTo>
                    <a:pt x="328" y="194"/>
                  </a:lnTo>
                  <a:lnTo>
                    <a:pt x="319" y="222"/>
                  </a:lnTo>
                  <a:lnTo>
                    <a:pt x="307" y="247"/>
                  </a:lnTo>
                  <a:lnTo>
                    <a:pt x="291" y="271"/>
                  </a:lnTo>
                  <a:lnTo>
                    <a:pt x="272" y="290"/>
                  </a:lnTo>
                  <a:lnTo>
                    <a:pt x="248" y="306"/>
                  </a:lnTo>
                  <a:lnTo>
                    <a:pt x="223" y="319"/>
                  </a:lnTo>
                  <a:lnTo>
                    <a:pt x="195" y="327"/>
                  </a:lnTo>
                  <a:lnTo>
                    <a:pt x="164" y="330"/>
                  </a:lnTo>
                  <a:lnTo>
                    <a:pt x="135" y="327"/>
                  </a:lnTo>
                  <a:lnTo>
                    <a:pt x="107" y="319"/>
                  </a:lnTo>
                  <a:lnTo>
                    <a:pt x="82" y="306"/>
                  </a:lnTo>
                  <a:lnTo>
                    <a:pt x="58" y="290"/>
                  </a:lnTo>
                  <a:lnTo>
                    <a:pt x="39" y="271"/>
                  </a:lnTo>
                  <a:lnTo>
                    <a:pt x="23" y="247"/>
                  </a:lnTo>
                  <a:lnTo>
                    <a:pt x="10" y="222"/>
                  </a:lnTo>
                  <a:lnTo>
                    <a:pt x="2" y="194"/>
                  </a:lnTo>
                  <a:lnTo>
                    <a:pt x="0" y="165"/>
                  </a:lnTo>
                  <a:lnTo>
                    <a:pt x="2" y="135"/>
                  </a:lnTo>
                  <a:lnTo>
                    <a:pt x="10" y="107"/>
                  </a:lnTo>
                  <a:lnTo>
                    <a:pt x="23" y="81"/>
                  </a:lnTo>
                  <a:lnTo>
                    <a:pt x="39" y="58"/>
                  </a:lnTo>
                  <a:lnTo>
                    <a:pt x="58" y="39"/>
                  </a:lnTo>
                  <a:lnTo>
                    <a:pt x="82" y="22"/>
                  </a:lnTo>
                  <a:lnTo>
                    <a:pt x="107" y="10"/>
                  </a:lnTo>
                  <a:lnTo>
                    <a:pt x="135" y="2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56"/>
            <p:cNvSpPr>
              <a:spLocks noEditPoints="1"/>
            </p:cNvSpPr>
            <p:nvPr/>
          </p:nvSpPr>
          <p:spPr bwMode="auto">
            <a:xfrm>
              <a:off x="7421563" y="3660775"/>
              <a:ext cx="57150" cy="57150"/>
            </a:xfrm>
            <a:custGeom>
              <a:avLst/>
              <a:gdLst>
                <a:gd name="T0" fmla="*/ 165 w 330"/>
                <a:gd name="T1" fmla="*/ 106 h 330"/>
                <a:gd name="T2" fmla="*/ 146 w 330"/>
                <a:gd name="T3" fmla="*/ 109 h 330"/>
                <a:gd name="T4" fmla="*/ 129 w 330"/>
                <a:gd name="T5" fmla="*/ 117 h 330"/>
                <a:gd name="T6" fmla="*/ 117 w 330"/>
                <a:gd name="T7" fmla="*/ 130 h 330"/>
                <a:gd name="T8" fmla="*/ 108 w 330"/>
                <a:gd name="T9" fmla="*/ 146 h 330"/>
                <a:gd name="T10" fmla="*/ 105 w 330"/>
                <a:gd name="T11" fmla="*/ 165 h 330"/>
                <a:gd name="T12" fmla="*/ 108 w 330"/>
                <a:gd name="T13" fmla="*/ 184 h 330"/>
                <a:gd name="T14" fmla="*/ 117 w 330"/>
                <a:gd name="T15" fmla="*/ 200 h 330"/>
                <a:gd name="T16" fmla="*/ 129 w 330"/>
                <a:gd name="T17" fmla="*/ 213 h 330"/>
                <a:gd name="T18" fmla="*/ 146 w 330"/>
                <a:gd name="T19" fmla="*/ 222 h 330"/>
                <a:gd name="T20" fmla="*/ 165 w 330"/>
                <a:gd name="T21" fmla="*/ 225 h 330"/>
                <a:gd name="T22" fmla="*/ 183 w 330"/>
                <a:gd name="T23" fmla="*/ 222 h 330"/>
                <a:gd name="T24" fmla="*/ 201 w 330"/>
                <a:gd name="T25" fmla="*/ 213 h 330"/>
                <a:gd name="T26" fmla="*/ 213 w 330"/>
                <a:gd name="T27" fmla="*/ 200 h 330"/>
                <a:gd name="T28" fmla="*/ 222 w 330"/>
                <a:gd name="T29" fmla="*/ 184 h 330"/>
                <a:gd name="T30" fmla="*/ 225 w 330"/>
                <a:gd name="T31" fmla="*/ 165 h 330"/>
                <a:gd name="T32" fmla="*/ 222 w 330"/>
                <a:gd name="T33" fmla="*/ 146 h 330"/>
                <a:gd name="T34" fmla="*/ 213 w 330"/>
                <a:gd name="T35" fmla="*/ 130 h 330"/>
                <a:gd name="T36" fmla="*/ 201 w 330"/>
                <a:gd name="T37" fmla="*/ 117 h 330"/>
                <a:gd name="T38" fmla="*/ 183 w 330"/>
                <a:gd name="T39" fmla="*/ 109 h 330"/>
                <a:gd name="T40" fmla="*/ 165 w 330"/>
                <a:gd name="T41" fmla="*/ 106 h 330"/>
                <a:gd name="T42" fmla="*/ 165 w 330"/>
                <a:gd name="T43" fmla="*/ 0 h 330"/>
                <a:gd name="T44" fmla="*/ 195 w 330"/>
                <a:gd name="T45" fmla="*/ 3 h 330"/>
                <a:gd name="T46" fmla="*/ 222 w 330"/>
                <a:gd name="T47" fmla="*/ 10 h 330"/>
                <a:gd name="T48" fmla="*/ 249 w 330"/>
                <a:gd name="T49" fmla="*/ 22 h 330"/>
                <a:gd name="T50" fmla="*/ 271 w 330"/>
                <a:gd name="T51" fmla="*/ 39 h 330"/>
                <a:gd name="T52" fmla="*/ 292 w 330"/>
                <a:gd name="T53" fmla="*/ 59 h 330"/>
                <a:gd name="T54" fmla="*/ 308 w 330"/>
                <a:gd name="T55" fmla="*/ 82 h 330"/>
                <a:gd name="T56" fmla="*/ 320 w 330"/>
                <a:gd name="T57" fmla="*/ 108 h 330"/>
                <a:gd name="T58" fmla="*/ 327 w 330"/>
                <a:gd name="T59" fmla="*/ 135 h 330"/>
                <a:gd name="T60" fmla="*/ 330 w 330"/>
                <a:gd name="T61" fmla="*/ 165 h 330"/>
                <a:gd name="T62" fmla="*/ 327 w 330"/>
                <a:gd name="T63" fmla="*/ 194 h 330"/>
                <a:gd name="T64" fmla="*/ 320 w 330"/>
                <a:gd name="T65" fmla="*/ 223 h 330"/>
                <a:gd name="T66" fmla="*/ 308 w 330"/>
                <a:gd name="T67" fmla="*/ 248 h 330"/>
                <a:gd name="T68" fmla="*/ 292 w 330"/>
                <a:gd name="T69" fmla="*/ 271 h 330"/>
                <a:gd name="T70" fmla="*/ 271 w 330"/>
                <a:gd name="T71" fmla="*/ 291 h 330"/>
                <a:gd name="T72" fmla="*/ 249 w 330"/>
                <a:gd name="T73" fmla="*/ 307 h 330"/>
                <a:gd name="T74" fmla="*/ 222 w 330"/>
                <a:gd name="T75" fmla="*/ 319 h 330"/>
                <a:gd name="T76" fmla="*/ 195 w 330"/>
                <a:gd name="T77" fmla="*/ 326 h 330"/>
                <a:gd name="T78" fmla="*/ 165 w 330"/>
                <a:gd name="T79" fmla="*/ 330 h 330"/>
                <a:gd name="T80" fmla="*/ 135 w 330"/>
                <a:gd name="T81" fmla="*/ 326 h 330"/>
                <a:gd name="T82" fmla="*/ 108 w 330"/>
                <a:gd name="T83" fmla="*/ 319 h 330"/>
                <a:gd name="T84" fmla="*/ 81 w 330"/>
                <a:gd name="T85" fmla="*/ 307 h 330"/>
                <a:gd name="T86" fmla="*/ 59 w 330"/>
                <a:gd name="T87" fmla="*/ 291 h 330"/>
                <a:gd name="T88" fmla="*/ 39 w 330"/>
                <a:gd name="T89" fmla="*/ 271 h 330"/>
                <a:gd name="T90" fmla="*/ 22 w 330"/>
                <a:gd name="T91" fmla="*/ 248 h 330"/>
                <a:gd name="T92" fmla="*/ 10 w 330"/>
                <a:gd name="T93" fmla="*/ 223 h 330"/>
                <a:gd name="T94" fmla="*/ 3 w 330"/>
                <a:gd name="T95" fmla="*/ 194 h 330"/>
                <a:gd name="T96" fmla="*/ 0 w 330"/>
                <a:gd name="T97" fmla="*/ 165 h 330"/>
                <a:gd name="T98" fmla="*/ 3 w 330"/>
                <a:gd name="T99" fmla="*/ 135 h 330"/>
                <a:gd name="T100" fmla="*/ 10 w 330"/>
                <a:gd name="T101" fmla="*/ 108 h 330"/>
                <a:gd name="T102" fmla="*/ 22 w 330"/>
                <a:gd name="T103" fmla="*/ 82 h 330"/>
                <a:gd name="T104" fmla="*/ 39 w 330"/>
                <a:gd name="T105" fmla="*/ 59 h 330"/>
                <a:gd name="T106" fmla="*/ 59 w 330"/>
                <a:gd name="T107" fmla="*/ 39 h 330"/>
                <a:gd name="T108" fmla="*/ 81 w 330"/>
                <a:gd name="T109" fmla="*/ 22 h 330"/>
                <a:gd name="T110" fmla="*/ 108 w 330"/>
                <a:gd name="T111" fmla="*/ 10 h 330"/>
                <a:gd name="T112" fmla="*/ 135 w 330"/>
                <a:gd name="T113" fmla="*/ 3 h 330"/>
                <a:gd name="T114" fmla="*/ 165 w 330"/>
                <a:gd name="T1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0">
                  <a:moveTo>
                    <a:pt x="165" y="106"/>
                  </a:moveTo>
                  <a:lnTo>
                    <a:pt x="146" y="109"/>
                  </a:lnTo>
                  <a:lnTo>
                    <a:pt x="129" y="117"/>
                  </a:lnTo>
                  <a:lnTo>
                    <a:pt x="117" y="130"/>
                  </a:lnTo>
                  <a:lnTo>
                    <a:pt x="108" y="146"/>
                  </a:lnTo>
                  <a:lnTo>
                    <a:pt x="105" y="165"/>
                  </a:lnTo>
                  <a:lnTo>
                    <a:pt x="108" y="184"/>
                  </a:lnTo>
                  <a:lnTo>
                    <a:pt x="117" y="200"/>
                  </a:lnTo>
                  <a:lnTo>
                    <a:pt x="129" y="213"/>
                  </a:lnTo>
                  <a:lnTo>
                    <a:pt x="146" y="222"/>
                  </a:lnTo>
                  <a:lnTo>
                    <a:pt x="165" y="225"/>
                  </a:lnTo>
                  <a:lnTo>
                    <a:pt x="183" y="222"/>
                  </a:lnTo>
                  <a:lnTo>
                    <a:pt x="201" y="213"/>
                  </a:lnTo>
                  <a:lnTo>
                    <a:pt x="213" y="200"/>
                  </a:lnTo>
                  <a:lnTo>
                    <a:pt x="222" y="184"/>
                  </a:lnTo>
                  <a:lnTo>
                    <a:pt x="225" y="165"/>
                  </a:lnTo>
                  <a:lnTo>
                    <a:pt x="222" y="146"/>
                  </a:lnTo>
                  <a:lnTo>
                    <a:pt x="213" y="130"/>
                  </a:lnTo>
                  <a:lnTo>
                    <a:pt x="201" y="117"/>
                  </a:lnTo>
                  <a:lnTo>
                    <a:pt x="183" y="109"/>
                  </a:lnTo>
                  <a:lnTo>
                    <a:pt x="165" y="106"/>
                  </a:lnTo>
                  <a:close/>
                  <a:moveTo>
                    <a:pt x="165" y="0"/>
                  </a:moveTo>
                  <a:lnTo>
                    <a:pt x="195" y="3"/>
                  </a:lnTo>
                  <a:lnTo>
                    <a:pt x="222" y="10"/>
                  </a:lnTo>
                  <a:lnTo>
                    <a:pt x="249" y="22"/>
                  </a:lnTo>
                  <a:lnTo>
                    <a:pt x="271" y="39"/>
                  </a:lnTo>
                  <a:lnTo>
                    <a:pt x="292" y="59"/>
                  </a:lnTo>
                  <a:lnTo>
                    <a:pt x="308" y="82"/>
                  </a:lnTo>
                  <a:lnTo>
                    <a:pt x="320" y="108"/>
                  </a:lnTo>
                  <a:lnTo>
                    <a:pt x="327" y="135"/>
                  </a:lnTo>
                  <a:lnTo>
                    <a:pt x="330" y="165"/>
                  </a:lnTo>
                  <a:lnTo>
                    <a:pt x="327" y="194"/>
                  </a:lnTo>
                  <a:lnTo>
                    <a:pt x="320" y="223"/>
                  </a:lnTo>
                  <a:lnTo>
                    <a:pt x="308" y="248"/>
                  </a:lnTo>
                  <a:lnTo>
                    <a:pt x="292" y="271"/>
                  </a:lnTo>
                  <a:lnTo>
                    <a:pt x="271" y="291"/>
                  </a:lnTo>
                  <a:lnTo>
                    <a:pt x="249" y="307"/>
                  </a:lnTo>
                  <a:lnTo>
                    <a:pt x="222" y="319"/>
                  </a:lnTo>
                  <a:lnTo>
                    <a:pt x="195" y="326"/>
                  </a:lnTo>
                  <a:lnTo>
                    <a:pt x="165" y="330"/>
                  </a:lnTo>
                  <a:lnTo>
                    <a:pt x="135" y="326"/>
                  </a:lnTo>
                  <a:lnTo>
                    <a:pt x="108" y="319"/>
                  </a:lnTo>
                  <a:lnTo>
                    <a:pt x="81" y="307"/>
                  </a:lnTo>
                  <a:lnTo>
                    <a:pt x="59" y="291"/>
                  </a:lnTo>
                  <a:lnTo>
                    <a:pt x="39" y="271"/>
                  </a:lnTo>
                  <a:lnTo>
                    <a:pt x="22" y="248"/>
                  </a:lnTo>
                  <a:lnTo>
                    <a:pt x="10" y="223"/>
                  </a:lnTo>
                  <a:lnTo>
                    <a:pt x="3" y="194"/>
                  </a:lnTo>
                  <a:lnTo>
                    <a:pt x="0" y="165"/>
                  </a:lnTo>
                  <a:lnTo>
                    <a:pt x="3" y="135"/>
                  </a:lnTo>
                  <a:lnTo>
                    <a:pt x="10" y="108"/>
                  </a:lnTo>
                  <a:lnTo>
                    <a:pt x="22" y="82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1" y="22"/>
                  </a:lnTo>
                  <a:lnTo>
                    <a:pt x="108" y="10"/>
                  </a:lnTo>
                  <a:lnTo>
                    <a:pt x="135" y="3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57"/>
            <p:cNvSpPr>
              <a:spLocks/>
            </p:cNvSpPr>
            <p:nvPr/>
          </p:nvSpPr>
          <p:spPr bwMode="auto">
            <a:xfrm>
              <a:off x="7435850" y="3665538"/>
              <a:ext cx="117475" cy="117475"/>
            </a:xfrm>
            <a:custGeom>
              <a:avLst/>
              <a:gdLst>
                <a:gd name="T0" fmla="*/ 623 w 668"/>
                <a:gd name="T1" fmla="*/ 0 h 666"/>
                <a:gd name="T2" fmla="*/ 639 w 668"/>
                <a:gd name="T3" fmla="*/ 5 h 666"/>
                <a:gd name="T4" fmla="*/ 652 w 668"/>
                <a:gd name="T5" fmla="*/ 16 h 666"/>
                <a:gd name="T6" fmla="*/ 662 w 668"/>
                <a:gd name="T7" fmla="*/ 29 h 666"/>
                <a:gd name="T8" fmla="*/ 668 w 668"/>
                <a:gd name="T9" fmla="*/ 45 h 666"/>
                <a:gd name="T10" fmla="*/ 668 w 668"/>
                <a:gd name="T11" fmla="*/ 60 h 666"/>
                <a:gd name="T12" fmla="*/ 662 w 668"/>
                <a:gd name="T13" fmla="*/ 77 h 666"/>
                <a:gd name="T14" fmla="*/ 652 w 668"/>
                <a:gd name="T15" fmla="*/ 90 h 666"/>
                <a:gd name="T16" fmla="*/ 90 w 668"/>
                <a:gd name="T17" fmla="*/ 651 h 666"/>
                <a:gd name="T18" fmla="*/ 79 w 668"/>
                <a:gd name="T19" fmla="*/ 660 h 666"/>
                <a:gd name="T20" fmla="*/ 67 w 668"/>
                <a:gd name="T21" fmla="*/ 665 h 666"/>
                <a:gd name="T22" fmla="*/ 52 w 668"/>
                <a:gd name="T23" fmla="*/ 666 h 666"/>
                <a:gd name="T24" fmla="*/ 39 w 668"/>
                <a:gd name="T25" fmla="*/ 665 h 666"/>
                <a:gd name="T26" fmla="*/ 27 w 668"/>
                <a:gd name="T27" fmla="*/ 660 h 666"/>
                <a:gd name="T28" fmla="*/ 16 w 668"/>
                <a:gd name="T29" fmla="*/ 651 h 666"/>
                <a:gd name="T30" fmla="*/ 6 w 668"/>
                <a:gd name="T31" fmla="*/ 637 h 666"/>
                <a:gd name="T32" fmla="*/ 0 w 668"/>
                <a:gd name="T33" fmla="*/ 622 h 666"/>
                <a:gd name="T34" fmla="*/ 0 w 668"/>
                <a:gd name="T35" fmla="*/ 606 h 666"/>
                <a:gd name="T36" fmla="*/ 6 w 668"/>
                <a:gd name="T37" fmla="*/ 591 h 666"/>
                <a:gd name="T38" fmla="*/ 16 w 668"/>
                <a:gd name="T39" fmla="*/ 576 h 666"/>
                <a:gd name="T40" fmla="*/ 578 w 668"/>
                <a:gd name="T41" fmla="*/ 16 h 666"/>
                <a:gd name="T42" fmla="*/ 591 w 668"/>
                <a:gd name="T43" fmla="*/ 5 h 666"/>
                <a:gd name="T44" fmla="*/ 607 w 668"/>
                <a:gd name="T45" fmla="*/ 0 h 666"/>
                <a:gd name="T46" fmla="*/ 623 w 668"/>
                <a:gd name="T4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8" h="666">
                  <a:moveTo>
                    <a:pt x="623" y="0"/>
                  </a:moveTo>
                  <a:lnTo>
                    <a:pt x="639" y="5"/>
                  </a:lnTo>
                  <a:lnTo>
                    <a:pt x="652" y="16"/>
                  </a:lnTo>
                  <a:lnTo>
                    <a:pt x="662" y="29"/>
                  </a:lnTo>
                  <a:lnTo>
                    <a:pt x="668" y="45"/>
                  </a:lnTo>
                  <a:lnTo>
                    <a:pt x="668" y="60"/>
                  </a:lnTo>
                  <a:lnTo>
                    <a:pt x="662" y="77"/>
                  </a:lnTo>
                  <a:lnTo>
                    <a:pt x="652" y="90"/>
                  </a:lnTo>
                  <a:lnTo>
                    <a:pt x="90" y="651"/>
                  </a:lnTo>
                  <a:lnTo>
                    <a:pt x="79" y="660"/>
                  </a:lnTo>
                  <a:lnTo>
                    <a:pt x="67" y="665"/>
                  </a:lnTo>
                  <a:lnTo>
                    <a:pt x="52" y="666"/>
                  </a:lnTo>
                  <a:lnTo>
                    <a:pt x="39" y="665"/>
                  </a:lnTo>
                  <a:lnTo>
                    <a:pt x="27" y="660"/>
                  </a:lnTo>
                  <a:lnTo>
                    <a:pt x="16" y="651"/>
                  </a:lnTo>
                  <a:lnTo>
                    <a:pt x="6" y="637"/>
                  </a:lnTo>
                  <a:lnTo>
                    <a:pt x="0" y="622"/>
                  </a:lnTo>
                  <a:lnTo>
                    <a:pt x="0" y="606"/>
                  </a:lnTo>
                  <a:lnTo>
                    <a:pt x="6" y="591"/>
                  </a:lnTo>
                  <a:lnTo>
                    <a:pt x="16" y="576"/>
                  </a:lnTo>
                  <a:lnTo>
                    <a:pt x="578" y="16"/>
                  </a:lnTo>
                  <a:lnTo>
                    <a:pt x="591" y="5"/>
                  </a:lnTo>
                  <a:lnTo>
                    <a:pt x="607" y="0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58"/>
            <p:cNvSpPr>
              <a:spLocks noEditPoints="1"/>
            </p:cNvSpPr>
            <p:nvPr/>
          </p:nvSpPr>
          <p:spPr bwMode="auto">
            <a:xfrm>
              <a:off x="7485063" y="3808413"/>
              <a:ext cx="93663" cy="73025"/>
            </a:xfrm>
            <a:custGeom>
              <a:avLst/>
              <a:gdLst>
                <a:gd name="T0" fmla="*/ 342 w 527"/>
                <a:gd name="T1" fmla="*/ 122 h 411"/>
                <a:gd name="T2" fmla="*/ 286 w 527"/>
                <a:gd name="T3" fmla="*/ 146 h 411"/>
                <a:gd name="T4" fmla="*/ 226 w 527"/>
                <a:gd name="T5" fmla="*/ 165 h 411"/>
                <a:gd name="T6" fmla="*/ 167 w 527"/>
                <a:gd name="T7" fmla="*/ 178 h 411"/>
                <a:gd name="T8" fmla="*/ 106 w 527"/>
                <a:gd name="T9" fmla="*/ 186 h 411"/>
                <a:gd name="T10" fmla="*/ 106 w 527"/>
                <a:gd name="T11" fmla="*/ 305 h 411"/>
                <a:gd name="T12" fmla="*/ 167 w 527"/>
                <a:gd name="T13" fmla="*/ 298 h 411"/>
                <a:gd name="T14" fmla="*/ 227 w 527"/>
                <a:gd name="T15" fmla="*/ 287 h 411"/>
                <a:gd name="T16" fmla="*/ 288 w 527"/>
                <a:gd name="T17" fmla="*/ 271 h 411"/>
                <a:gd name="T18" fmla="*/ 346 w 527"/>
                <a:gd name="T19" fmla="*/ 251 h 411"/>
                <a:gd name="T20" fmla="*/ 402 w 527"/>
                <a:gd name="T21" fmla="*/ 226 h 411"/>
                <a:gd name="T22" fmla="*/ 342 w 527"/>
                <a:gd name="T23" fmla="*/ 122 h 411"/>
                <a:gd name="T24" fmla="*/ 362 w 527"/>
                <a:gd name="T25" fmla="*/ 0 h 411"/>
                <a:gd name="T26" fmla="*/ 376 w 527"/>
                <a:gd name="T27" fmla="*/ 1 h 411"/>
                <a:gd name="T28" fmla="*/ 389 w 527"/>
                <a:gd name="T29" fmla="*/ 6 h 411"/>
                <a:gd name="T30" fmla="*/ 400 w 527"/>
                <a:gd name="T31" fmla="*/ 16 h 411"/>
                <a:gd name="T32" fmla="*/ 408 w 527"/>
                <a:gd name="T33" fmla="*/ 26 h 411"/>
                <a:gd name="T34" fmla="*/ 520 w 527"/>
                <a:gd name="T35" fmla="*/ 220 h 411"/>
                <a:gd name="T36" fmla="*/ 525 w 527"/>
                <a:gd name="T37" fmla="*/ 233 h 411"/>
                <a:gd name="T38" fmla="*/ 527 w 527"/>
                <a:gd name="T39" fmla="*/ 247 h 411"/>
                <a:gd name="T40" fmla="*/ 525 w 527"/>
                <a:gd name="T41" fmla="*/ 261 h 411"/>
                <a:gd name="T42" fmla="*/ 520 w 527"/>
                <a:gd name="T43" fmla="*/ 273 h 411"/>
                <a:gd name="T44" fmla="*/ 512 w 527"/>
                <a:gd name="T45" fmla="*/ 283 h 411"/>
                <a:gd name="T46" fmla="*/ 501 w 527"/>
                <a:gd name="T47" fmla="*/ 292 h 411"/>
                <a:gd name="T48" fmla="*/ 442 w 527"/>
                <a:gd name="T49" fmla="*/ 324 h 411"/>
                <a:gd name="T50" fmla="*/ 380 w 527"/>
                <a:gd name="T51" fmla="*/ 350 h 411"/>
                <a:gd name="T52" fmla="*/ 317 w 527"/>
                <a:gd name="T53" fmla="*/ 372 h 411"/>
                <a:gd name="T54" fmla="*/ 253 w 527"/>
                <a:gd name="T55" fmla="*/ 389 h 411"/>
                <a:gd name="T56" fmla="*/ 187 w 527"/>
                <a:gd name="T57" fmla="*/ 402 h 411"/>
                <a:gd name="T58" fmla="*/ 120 w 527"/>
                <a:gd name="T59" fmla="*/ 409 h 411"/>
                <a:gd name="T60" fmla="*/ 53 w 527"/>
                <a:gd name="T61" fmla="*/ 411 h 411"/>
                <a:gd name="T62" fmla="*/ 37 w 527"/>
                <a:gd name="T63" fmla="*/ 409 h 411"/>
                <a:gd name="T64" fmla="*/ 21 w 527"/>
                <a:gd name="T65" fmla="*/ 402 h 411"/>
                <a:gd name="T66" fmla="*/ 10 w 527"/>
                <a:gd name="T67" fmla="*/ 390 h 411"/>
                <a:gd name="T68" fmla="*/ 3 w 527"/>
                <a:gd name="T69" fmla="*/ 376 h 411"/>
                <a:gd name="T70" fmla="*/ 0 w 527"/>
                <a:gd name="T71" fmla="*/ 360 h 411"/>
                <a:gd name="T72" fmla="*/ 0 w 527"/>
                <a:gd name="T73" fmla="*/ 135 h 411"/>
                <a:gd name="T74" fmla="*/ 3 w 527"/>
                <a:gd name="T75" fmla="*/ 118 h 411"/>
                <a:gd name="T76" fmla="*/ 10 w 527"/>
                <a:gd name="T77" fmla="*/ 104 h 411"/>
                <a:gd name="T78" fmla="*/ 21 w 527"/>
                <a:gd name="T79" fmla="*/ 93 h 411"/>
                <a:gd name="T80" fmla="*/ 37 w 527"/>
                <a:gd name="T81" fmla="*/ 85 h 411"/>
                <a:gd name="T82" fmla="*/ 53 w 527"/>
                <a:gd name="T83" fmla="*/ 83 h 411"/>
                <a:gd name="T84" fmla="*/ 103 w 527"/>
                <a:gd name="T85" fmla="*/ 81 h 411"/>
                <a:gd name="T86" fmla="*/ 152 w 527"/>
                <a:gd name="T87" fmla="*/ 74 h 411"/>
                <a:gd name="T88" fmla="*/ 200 w 527"/>
                <a:gd name="T89" fmla="*/ 63 h 411"/>
                <a:gd name="T90" fmla="*/ 247 w 527"/>
                <a:gd name="T91" fmla="*/ 48 h 411"/>
                <a:gd name="T92" fmla="*/ 292 w 527"/>
                <a:gd name="T93" fmla="*/ 30 h 411"/>
                <a:gd name="T94" fmla="*/ 336 w 527"/>
                <a:gd name="T95" fmla="*/ 6 h 411"/>
                <a:gd name="T96" fmla="*/ 349 w 527"/>
                <a:gd name="T97" fmla="*/ 1 h 411"/>
                <a:gd name="T98" fmla="*/ 362 w 527"/>
                <a:gd name="T9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7" h="411">
                  <a:moveTo>
                    <a:pt x="342" y="122"/>
                  </a:moveTo>
                  <a:lnTo>
                    <a:pt x="286" y="146"/>
                  </a:lnTo>
                  <a:lnTo>
                    <a:pt x="226" y="165"/>
                  </a:lnTo>
                  <a:lnTo>
                    <a:pt x="167" y="178"/>
                  </a:lnTo>
                  <a:lnTo>
                    <a:pt x="106" y="186"/>
                  </a:lnTo>
                  <a:lnTo>
                    <a:pt x="106" y="305"/>
                  </a:lnTo>
                  <a:lnTo>
                    <a:pt x="167" y="298"/>
                  </a:lnTo>
                  <a:lnTo>
                    <a:pt x="227" y="287"/>
                  </a:lnTo>
                  <a:lnTo>
                    <a:pt x="288" y="271"/>
                  </a:lnTo>
                  <a:lnTo>
                    <a:pt x="346" y="251"/>
                  </a:lnTo>
                  <a:lnTo>
                    <a:pt x="402" y="226"/>
                  </a:lnTo>
                  <a:lnTo>
                    <a:pt x="342" y="122"/>
                  </a:lnTo>
                  <a:close/>
                  <a:moveTo>
                    <a:pt x="362" y="0"/>
                  </a:moveTo>
                  <a:lnTo>
                    <a:pt x="376" y="1"/>
                  </a:lnTo>
                  <a:lnTo>
                    <a:pt x="389" y="6"/>
                  </a:lnTo>
                  <a:lnTo>
                    <a:pt x="400" y="16"/>
                  </a:lnTo>
                  <a:lnTo>
                    <a:pt x="408" y="26"/>
                  </a:lnTo>
                  <a:lnTo>
                    <a:pt x="520" y="220"/>
                  </a:lnTo>
                  <a:lnTo>
                    <a:pt x="525" y="233"/>
                  </a:lnTo>
                  <a:lnTo>
                    <a:pt x="527" y="247"/>
                  </a:lnTo>
                  <a:lnTo>
                    <a:pt x="525" y="261"/>
                  </a:lnTo>
                  <a:lnTo>
                    <a:pt x="520" y="273"/>
                  </a:lnTo>
                  <a:lnTo>
                    <a:pt x="512" y="283"/>
                  </a:lnTo>
                  <a:lnTo>
                    <a:pt x="501" y="292"/>
                  </a:lnTo>
                  <a:lnTo>
                    <a:pt x="442" y="324"/>
                  </a:lnTo>
                  <a:lnTo>
                    <a:pt x="380" y="350"/>
                  </a:lnTo>
                  <a:lnTo>
                    <a:pt x="317" y="372"/>
                  </a:lnTo>
                  <a:lnTo>
                    <a:pt x="253" y="389"/>
                  </a:lnTo>
                  <a:lnTo>
                    <a:pt x="187" y="402"/>
                  </a:lnTo>
                  <a:lnTo>
                    <a:pt x="120" y="409"/>
                  </a:lnTo>
                  <a:lnTo>
                    <a:pt x="53" y="411"/>
                  </a:lnTo>
                  <a:lnTo>
                    <a:pt x="37" y="409"/>
                  </a:lnTo>
                  <a:lnTo>
                    <a:pt x="21" y="402"/>
                  </a:lnTo>
                  <a:lnTo>
                    <a:pt x="10" y="390"/>
                  </a:lnTo>
                  <a:lnTo>
                    <a:pt x="3" y="376"/>
                  </a:lnTo>
                  <a:lnTo>
                    <a:pt x="0" y="360"/>
                  </a:lnTo>
                  <a:lnTo>
                    <a:pt x="0" y="135"/>
                  </a:lnTo>
                  <a:lnTo>
                    <a:pt x="3" y="118"/>
                  </a:lnTo>
                  <a:lnTo>
                    <a:pt x="10" y="104"/>
                  </a:lnTo>
                  <a:lnTo>
                    <a:pt x="21" y="93"/>
                  </a:lnTo>
                  <a:lnTo>
                    <a:pt x="37" y="85"/>
                  </a:lnTo>
                  <a:lnTo>
                    <a:pt x="53" y="83"/>
                  </a:lnTo>
                  <a:lnTo>
                    <a:pt x="103" y="81"/>
                  </a:lnTo>
                  <a:lnTo>
                    <a:pt x="152" y="74"/>
                  </a:lnTo>
                  <a:lnTo>
                    <a:pt x="200" y="63"/>
                  </a:lnTo>
                  <a:lnTo>
                    <a:pt x="247" y="48"/>
                  </a:lnTo>
                  <a:lnTo>
                    <a:pt x="292" y="30"/>
                  </a:lnTo>
                  <a:lnTo>
                    <a:pt x="336" y="6"/>
                  </a:lnTo>
                  <a:lnTo>
                    <a:pt x="349" y="1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59"/>
            <p:cNvSpPr>
              <a:spLocks noEditPoints="1"/>
            </p:cNvSpPr>
            <p:nvPr/>
          </p:nvSpPr>
          <p:spPr bwMode="auto">
            <a:xfrm>
              <a:off x="7380288" y="3792538"/>
              <a:ext cx="95250" cy="84138"/>
            </a:xfrm>
            <a:custGeom>
              <a:avLst/>
              <a:gdLst>
                <a:gd name="T0" fmla="*/ 213 w 542"/>
                <a:gd name="T1" fmla="*/ 124 h 480"/>
                <a:gd name="T2" fmla="*/ 129 w 542"/>
                <a:gd name="T3" fmla="*/ 208 h 480"/>
                <a:gd name="T4" fmla="*/ 177 w 542"/>
                <a:gd name="T5" fmla="*/ 248 h 480"/>
                <a:gd name="T6" fmla="*/ 228 w 542"/>
                <a:gd name="T7" fmla="*/ 283 h 480"/>
                <a:gd name="T8" fmla="*/ 281 w 542"/>
                <a:gd name="T9" fmla="*/ 313 h 480"/>
                <a:gd name="T10" fmla="*/ 336 w 542"/>
                <a:gd name="T11" fmla="*/ 340 h 480"/>
                <a:gd name="T12" fmla="*/ 394 w 542"/>
                <a:gd name="T13" fmla="*/ 362 h 480"/>
                <a:gd name="T14" fmla="*/ 425 w 542"/>
                <a:gd name="T15" fmla="*/ 246 h 480"/>
                <a:gd name="T16" fmla="*/ 369 w 542"/>
                <a:gd name="T17" fmla="*/ 224 h 480"/>
                <a:gd name="T18" fmla="*/ 313 w 542"/>
                <a:gd name="T19" fmla="*/ 195 h 480"/>
                <a:gd name="T20" fmla="*/ 261 w 542"/>
                <a:gd name="T21" fmla="*/ 161 h 480"/>
                <a:gd name="T22" fmla="*/ 213 w 542"/>
                <a:gd name="T23" fmla="*/ 124 h 480"/>
                <a:gd name="T24" fmla="*/ 203 w 542"/>
                <a:gd name="T25" fmla="*/ 0 h 480"/>
                <a:gd name="T26" fmla="*/ 220 w 542"/>
                <a:gd name="T27" fmla="*/ 0 h 480"/>
                <a:gd name="T28" fmla="*/ 235 w 542"/>
                <a:gd name="T29" fmla="*/ 5 h 480"/>
                <a:gd name="T30" fmla="*/ 249 w 542"/>
                <a:gd name="T31" fmla="*/ 14 h 480"/>
                <a:gd name="T32" fmla="*/ 286 w 542"/>
                <a:gd name="T33" fmla="*/ 48 h 480"/>
                <a:gd name="T34" fmla="*/ 325 w 542"/>
                <a:gd name="T35" fmla="*/ 78 h 480"/>
                <a:gd name="T36" fmla="*/ 366 w 542"/>
                <a:gd name="T37" fmla="*/ 104 h 480"/>
                <a:gd name="T38" fmla="*/ 410 w 542"/>
                <a:gd name="T39" fmla="*/ 127 h 480"/>
                <a:gd name="T40" fmla="*/ 455 w 542"/>
                <a:gd name="T41" fmla="*/ 145 h 480"/>
                <a:gd name="T42" fmla="*/ 502 w 542"/>
                <a:gd name="T43" fmla="*/ 160 h 480"/>
                <a:gd name="T44" fmla="*/ 515 w 542"/>
                <a:gd name="T45" fmla="*/ 166 h 480"/>
                <a:gd name="T46" fmla="*/ 527 w 542"/>
                <a:gd name="T47" fmla="*/ 174 h 480"/>
                <a:gd name="T48" fmla="*/ 535 w 542"/>
                <a:gd name="T49" fmla="*/ 185 h 480"/>
                <a:gd name="T50" fmla="*/ 540 w 542"/>
                <a:gd name="T51" fmla="*/ 197 h 480"/>
                <a:gd name="T52" fmla="*/ 542 w 542"/>
                <a:gd name="T53" fmla="*/ 211 h 480"/>
                <a:gd name="T54" fmla="*/ 540 w 542"/>
                <a:gd name="T55" fmla="*/ 225 h 480"/>
                <a:gd name="T56" fmla="*/ 482 w 542"/>
                <a:gd name="T57" fmla="*/ 441 h 480"/>
                <a:gd name="T58" fmla="*/ 477 w 542"/>
                <a:gd name="T59" fmla="*/ 455 h 480"/>
                <a:gd name="T60" fmla="*/ 467 w 542"/>
                <a:gd name="T61" fmla="*/ 466 h 480"/>
                <a:gd name="T62" fmla="*/ 457 w 542"/>
                <a:gd name="T63" fmla="*/ 474 h 480"/>
                <a:gd name="T64" fmla="*/ 444 w 542"/>
                <a:gd name="T65" fmla="*/ 479 h 480"/>
                <a:gd name="T66" fmla="*/ 431 w 542"/>
                <a:gd name="T67" fmla="*/ 480 h 480"/>
                <a:gd name="T68" fmla="*/ 424 w 542"/>
                <a:gd name="T69" fmla="*/ 480 h 480"/>
                <a:gd name="T70" fmla="*/ 417 w 542"/>
                <a:gd name="T71" fmla="*/ 479 h 480"/>
                <a:gd name="T72" fmla="*/ 353 w 542"/>
                <a:gd name="T73" fmla="*/ 459 h 480"/>
                <a:gd name="T74" fmla="*/ 291 w 542"/>
                <a:gd name="T75" fmla="*/ 434 h 480"/>
                <a:gd name="T76" fmla="*/ 231 w 542"/>
                <a:gd name="T77" fmla="*/ 406 h 480"/>
                <a:gd name="T78" fmla="*/ 173 w 542"/>
                <a:gd name="T79" fmla="*/ 372 h 480"/>
                <a:gd name="T80" fmla="*/ 118 w 542"/>
                <a:gd name="T81" fmla="*/ 334 h 480"/>
                <a:gd name="T82" fmla="*/ 65 w 542"/>
                <a:gd name="T83" fmla="*/ 293 h 480"/>
                <a:gd name="T84" fmla="*/ 16 w 542"/>
                <a:gd name="T85" fmla="*/ 247 h 480"/>
                <a:gd name="T86" fmla="*/ 5 w 542"/>
                <a:gd name="T87" fmla="*/ 234 h 480"/>
                <a:gd name="T88" fmla="*/ 0 w 542"/>
                <a:gd name="T89" fmla="*/ 218 h 480"/>
                <a:gd name="T90" fmla="*/ 0 w 542"/>
                <a:gd name="T91" fmla="*/ 202 h 480"/>
                <a:gd name="T92" fmla="*/ 5 w 542"/>
                <a:gd name="T93" fmla="*/ 187 h 480"/>
                <a:gd name="T94" fmla="*/ 16 w 542"/>
                <a:gd name="T95" fmla="*/ 173 h 480"/>
                <a:gd name="T96" fmla="*/ 175 w 542"/>
                <a:gd name="T97" fmla="*/ 14 h 480"/>
                <a:gd name="T98" fmla="*/ 188 w 542"/>
                <a:gd name="T99" fmla="*/ 5 h 480"/>
                <a:gd name="T100" fmla="*/ 203 w 542"/>
                <a:gd name="T10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2" h="480">
                  <a:moveTo>
                    <a:pt x="213" y="124"/>
                  </a:moveTo>
                  <a:lnTo>
                    <a:pt x="129" y="208"/>
                  </a:lnTo>
                  <a:lnTo>
                    <a:pt x="177" y="248"/>
                  </a:lnTo>
                  <a:lnTo>
                    <a:pt x="228" y="283"/>
                  </a:lnTo>
                  <a:lnTo>
                    <a:pt x="281" y="313"/>
                  </a:lnTo>
                  <a:lnTo>
                    <a:pt x="336" y="340"/>
                  </a:lnTo>
                  <a:lnTo>
                    <a:pt x="394" y="362"/>
                  </a:lnTo>
                  <a:lnTo>
                    <a:pt x="425" y="246"/>
                  </a:lnTo>
                  <a:lnTo>
                    <a:pt x="369" y="224"/>
                  </a:lnTo>
                  <a:lnTo>
                    <a:pt x="313" y="195"/>
                  </a:lnTo>
                  <a:lnTo>
                    <a:pt x="261" y="161"/>
                  </a:lnTo>
                  <a:lnTo>
                    <a:pt x="213" y="124"/>
                  </a:lnTo>
                  <a:close/>
                  <a:moveTo>
                    <a:pt x="203" y="0"/>
                  </a:moveTo>
                  <a:lnTo>
                    <a:pt x="220" y="0"/>
                  </a:lnTo>
                  <a:lnTo>
                    <a:pt x="235" y="5"/>
                  </a:lnTo>
                  <a:lnTo>
                    <a:pt x="249" y="14"/>
                  </a:lnTo>
                  <a:lnTo>
                    <a:pt x="286" y="48"/>
                  </a:lnTo>
                  <a:lnTo>
                    <a:pt x="325" y="78"/>
                  </a:lnTo>
                  <a:lnTo>
                    <a:pt x="366" y="104"/>
                  </a:lnTo>
                  <a:lnTo>
                    <a:pt x="410" y="127"/>
                  </a:lnTo>
                  <a:lnTo>
                    <a:pt x="455" y="145"/>
                  </a:lnTo>
                  <a:lnTo>
                    <a:pt x="502" y="160"/>
                  </a:lnTo>
                  <a:lnTo>
                    <a:pt x="515" y="166"/>
                  </a:lnTo>
                  <a:lnTo>
                    <a:pt x="527" y="174"/>
                  </a:lnTo>
                  <a:lnTo>
                    <a:pt x="535" y="185"/>
                  </a:lnTo>
                  <a:lnTo>
                    <a:pt x="540" y="197"/>
                  </a:lnTo>
                  <a:lnTo>
                    <a:pt x="542" y="211"/>
                  </a:lnTo>
                  <a:lnTo>
                    <a:pt x="540" y="225"/>
                  </a:lnTo>
                  <a:lnTo>
                    <a:pt x="482" y="441"/>
                  </a:lnTo>
                  <a:lnTo>
                    <a:pt x="477" y="455"/>
                  </a:lnTo>
                  <a:lnTo>
                    <a:pt x="467" y="466"/>
                  </a:lnTo>
                  <a:lnTo>
                    <a:pt x="457" y="474"/>
                  </a:lnTo>
                  <a:lnTo>
                    <a:pt x="444" y="479"/>
                  </a:lnTo>
                  <a:lnTo>
                    <a:pt x="431" y="480"/>
                  </a:lnTo>
                  <a:lnTo>
                    <a:pt x="424" y="480"/>
                  </a:lnTo>
                  <a:lnTo>
                    <a:pt x="417" y="479"/>
                  </a:lnTo>
                  <a:lnTo>
                    <a:pt x="353" y="459"/>
                  </a:lnTo>
                  <a:lnTo>
                    <a:pt x="291" y="434"/>
                  </a:lnTo>
                  <a:lnTo>
                    <a:pt x="231" y="406"/>
                  </a:lnTo>
                  <a:lnTo>
                    <a:pt x="173" y="372"/>
                  </a:lnTo>
                  <a:lnTo>
                    <a:pt x="118" y="334"/>
                  </a:lnTo>
                  <a:lnTo>
                    <a:pt x="65" y="293"/>
                  </a:lnTo>
                  <a:lnTo>
                    <a:pt x="16" y="247"/>
                  </a:lnTo>
                  <a:lnTo>
                    <a:pt x="5" y="234"/>
                  </a:lnTo>
                  <a:lnTo>
                    <a:pt x="0" y="218"/>
                  </a:lnTo>
                  <a:lnTo>
                    <a:pt x="0" y="202"/>
                  </a:lnTo>
                  <a:lnTo>
                    <a:pt x="5" y="187"/>
                  </a:lnTo>
                  <a:lnTo>
                    <a:pt x="16" y="173"/>
                  </a:lnTo>
                  <a:lnTo>
                    <a:pt x="175" y="14"/>
                  </a:lnTo>
                  <a:lnTo>
                    <a:pt x="188" y="5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60"/>
            <p:cNvSpPr>
              <a:spLocks noEditPoints="1"/>
            </p:cNvSpPr>
            <p:nvPr/>
          </p:nvSpPr>
          <p:spPr bwMode="auto">
            <a:xfrm>
              <a:off x="7335838" y="3714750"/>
              <a:ext cx="73025" cy="92075"/>
            </a:xfrm>
            <a:custGeom>
              <a:avLst/>
              <a:gdLst>
                <a:gd name="T0" fmla="*/ 108 w 414"/>
                <a:gd name="T1" fmla="*/ 106 h 526"/>
                <a:gd name="T2" fmla="*/ 114 w 414"/>
                <a:gd name="T3" fmla="*/ 167 h 526"/>
                <a:gd name="T4" fmla="*/ 125 w 414"/>
                <a:gd name="T5" fmla="*/ 228 h 526"/>
                <a:gd name="T6" fmla="*/ 141 w 414"/>
                <a:gd name="T7" fmla="*/ 287 h 526"/>
                <a:gd name="T8" fmla="*/ 162 w 414"/>
                <a:gd name="T9" fmla="*/ 345 h 526"/>
                <a:gd name="T10" fmla="*/ 186 w 414"/>
                <a:gd name="T11" fmla="*/ 401 h 526"/>
                <a:gd name="T12" fmla="*/ 290 w 414"/>
                <a:gd name="T13" fmla="*/ 341 h 526"/>
                <a:gd name="T14" fmla="*/ 267 w 414"/>
                <a:gd name="T15" fmla="*/ 285 h 526"/>
                <a:gd name="T16" fmla="*/ 247 w 414"/>
                <a:gd name="T17" fmla="*/ 226 h 526"/>
                <a:gd name="T18" fmla="*/ 235 w 414"/>
                <a:gd name="T19" fmla="*/ 167 h 526"/>
                <a:gd name="T20" fmla="*/ 227 w 414"/>
                <a:gd name="T21" fmla="*/ 106 h 526"/>
                <a:gd name="T22" fmla="*/ 108 w 414"/>
                <a:gd name="T23" fmla="*/ 106 h 526"/>
                <a:gd name="T24" fmla="*/ 52 w 414"/>
                <a:gd name="T25" fmla="*/ 0 h 526"/>
                <a:gd name="T26" fmla="*/ 278 w 414"/>
                <a:gd name="T27" fmla="*/ 0 h 526"/>
                <a:gd name="T28" fmla="*/ 294 w 414"/>
                <a:gd name="T29" fmla="*/ 3 h 526"/>
                <a:gd name="T30" fmla="*/ 308 w 414"/>
                <a:gd name="T31" fmla="*/ 10 h 526"/>
                <a:gd name="T32" fmla="*/ 320 w 414"/>
                <a:gd name="T33" fmla="*/ 23 h 526"/>
                <a:gd name="T34" fmla="*/ 328 w 414"/>
                <a:gd name="T35" fmla="*/ 37 h 526"/>
                <a:gd name="T36" fmla="*/ 330 w 414"/>
                <a:gd name="T37" fmla="*/ 53 h 526"/>
                <a:gd name="T38" fmla="*/ 333 w 414"/>
                <a:gd name="T39" fmla="*/ 103 h 526"/>
                <a:gd name="T40" fmla="*/ 339 w 414"/>
                <a:gd name="T41" fmla="*/ 152 h 526"/>
                <a:gd name="T42" fmla="*/ 349 w 414"/>
                <a:gd name="T43" fmla="*/ 200 h 526"/>
                <a:gd name="T44" fmla="*/ 365 w 414"/>
                <a:gd name="T45" fmla="*/ 246 h 526"/>
                <a:gd name="T46" fmla="*/ 383 w 414"/>
                <a:gd name="T47" fmla="*/ 291 h 526"/>
                <a:gd name="T48" fmla="*/ 406 w 414"/>
                <a:gd name="T49" fmla="*/ 335 h 526"/>
                <a:gd name="T50" fmla="*/ 412 w 414"/>
                <a:gd name="T51" fmla="*/ 348 h 526"/>
                <a:gd name="T52" fmla="*/ 414 w 414"/>
                <a:gd name="T53" fmla="*/ 361 h 526"/>
                <a:gd name="T54" fmla="*/ 412 w 414"/>
                <a:gd name="T55" fmla="*/ 376 h 526"/>
                <a:gd name="T56" fmla="*/ 406 w 414"/>
                <a:gd name="T57" fmla="*/ 388 h 526"/>
                <a:gd name="T58" fmla="*/ 397 w 414"/>
                <a:gd name="T59" fmla="*/ 399 h 526"/>
                <a:gd name="T60" fmla="*/ 387 w 414"/>
                <a:gd name="T61" fmla="*/ 407 h 526"/>
                <a:gd name="T62" fmla="*/ 192 w 414"/>
                <a:gd name="T63" fmla="*/ 519 h 526"/>
                <a:gd name="T64" fmla="*/ 179 w 414"/>
                <a:gd name="T65" fmla="*/ 525 h 526"/>
                <a:gd name="T66" fmla="*/ 166 w 414"/>
                <a:gd name="T67" fmla="*/ 526 h 526"/>
                <a:gd name="T68" fmla="*/ 152 w 414"/>
                <a:gd name="T69" fmla="*/ 525 h 526"/>
                <a:gd name="T70" fmla="*/ 139 w 414"/>
                <a:gd name="T71" fmla="*/ 520 h 526"/>
                <a:gd name="T72" fmla="*/ 129 w 414"/>
                <a:gd name="T73" fmla="*/ 511 h 526"/>
                <a:gd name="T74" fmla="*/ 120 w 414"/>
                <a:gd name="T75" fmla="*/ 500 h 526"/>
                <a:gd name="T76" fmla="*/ 88 w 414"/>
                <a:gd name="T77" fmla="*/ 441 h 526"/>
                <a:gd name="T78" fmla="*/ 62 w 414"/>
                <a:gd name="T79" fmla="*/ 380 h 526"/>
                <a:gd name="T80" fmla="*/ 40 w 414"/>
                <a:gd name="T81" fmla="*/ 317 h 526"/>
                <a:gd name="T82" fmla="*/ 23 w 414"/>
                <a:gd name="T83" fmla="*/ 253 h 526"/>
                <a:gd name="T84" fmla="*/ 10 w 414"/>
                <a:gd name="T85" fmla="*/ 186 h 526"/>
                <a:gd name="T86" fmla="*/ 2 w 414"/>
                <a:gd name="T87" fmla="*/ 120 h 526"/>
                <a:gd name="T88" fmla="*/ 0 w 414"/>
                <a:gd name="T89" fmla="*/ 53 h 526"/>
                <a:gd name="T90" fmla="*/ 2 w 414"/>
                <a:gd name="T91" fmla="*/ 37 h 526"/>
                <a:gd name="T92" fmla="*/ 11 w 414"/>
                <a:gd name="T93" fmla="*/ 23 h 526"/>
                <a:gd name="T94" fmla="*/ 22 w 414"/>
                <a:gd name="T95" fmla="*/ 10 h 526"/>
                <a:gd name="T96" fmla="*/ 36 w 414"/>
                <a:gd name="T97" fmla="*/ 3 h 526"/>
                <a:gd name="T98" fmla="*/ 52 w 414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4" h="526">
                  <a:moveTo>
                    <a:pt x="108" y="106"/>
                  </a:moveTo>
                  <a:lnTo>
                    <a:pt x="114" y="167"/>
                  </a:lnTo>
                  <a:lnTo>
                    <a:pt x="125" y="228"/>
                  </a:lnTo>
                  <a:lnTo>
                    <a:pt x="141" y="287"/>
                  </a:lnTo>
                  <a:lnTo>
                    <a:pt x="162" y="345"/>
                  </a:lnTo>
                  <a:lnTo>
                    <a:pt x="186" y="401"/>
                  </a:lnTo>
                  <a:lnTo>
                    <a:pt x="290" y="341"/>
                  </a:lnTo>
                  <a:lnTo>
                    <a:pt x="267" y="285"/>
                  </a:lnTo>
                  <a:lnTo>
                    <a:pt x="247" y="226"/>
                  </a:lnTo>
                  <a:lnTo>
                    <a:pt x="235" y="167"/>
                  </a:lnTo>
                  <a:lnTo>
                    <a:pt x="227" y="106"/>
                  </a:lnTo>
                  <a:lnTo>
                    <a:pt x="108" y="106"/>
                  </a:lnTo>
                  <a:close/>
                  <a:moveTo>
                    <a:pt x="52" y="0"/>
                  </a:moveTo>
                  <a:lnTo>
                    <a:pt x="278" y="0"/>
                  </a:lnTo>
                  <a:lnTo>
                    <a:pt x="294" y="3"/>
                  </a:lnTo>
                  <a:lnTo>
                    <a:pt x="308" y="10"/>
                  </a:lnTo>
                  <a:lnTo>
                    <a:pt x="320" y="23"/>
                  </a:lnTo>
                  <a:lnTo>
                    <a:pt x="328" y="37"/>
                  </a:lnTo>
                  <a:lnTo>
                    <a:pt x="330" y="53"/>
                  </a:lnTo>
                  <a:lnTo>
                    <a:pt x="333" y="103"/>
                  </a:lnTo>
                  <a:lnTo>
                    <a:pt x="339" y="152"/>
                  </a:lnTo>
                  <a:lnTo>
                    <a:pt x="349" y="200"/>
                  </a:lnTo>
                  <a:lnTo>
                    <a:pt x="365" y="246"/>
                  </a:lnTo>
                  <a:lnTo>
                    <a:pt x="383" y="291"/>
                  </a:lnTo>
                  <a:lnTo>
                    <a:pt x="406" y="335"/>
                  </a:lnTo>
                  <a:lnTo>
                    <a:pt x="412" y="348"/>
                  </a:lnTo>
                  <a:lnTo>
                    <a:pt x="414" y="361"/>
                  </a:lnTo>
                  <a:lnTo>
                    <a:pt x="412" y="376"/>
                  </a:lnTo>
                  <a:lnTo>
                    <a:pt x="406" y="388"/>
                  </a:lnTo>
                  <a:lnTo>
                    <a:pt x="397" y="399"/>
                  </a:lnTo>
                  <a:lnTo>
                    <a:pt x="387" y="407"/>
                  </a:lnTo>
                  <a:lnTo>
                    <a:pt x="192" y="519"/>
                  </a:lnTo>
                  <a:lnTo>
                    <a:pt x="179" y="525"/>
                  </a:lnTo>
                  <a:lnTo>
                    <a:pt x="166" y="526"/>
                  </a:lnTo>
                  <a:lnTo>
                    <a:pt x="152" y="525"/>
                  </a:lnTo>
                  <a:lnTo>
                    <a:pt x="139" y="520"/>
                  </a:lnTo>
                  <a:lnTo>
                    <a:pt x="129" y="511"/>
                  </a:lnTo>
                  <a:lnTo>
                    <a:pt x="120" y="500"/>
                  </a:lnTo>
                  <a:lnTo>
                    <a:pt x="88" y="441"/>
                  </a:lnTo>
                  <a:lnTo>
                    <a:pt x="62" y="380"/>
                  </a:lnTo>
                  <a:lnTo>
                    <a:pt x="40" y="317"/>
                  </a:lnTo>
                  <a:lnTo>
                    <a:pt x="23" y="253"/>
                  </a:lnTo>
                  <a:lnTo>
                    <a:pt x="10" y="186"/>
                  </a:lnTo>
                  <a:lnTo>
                    <a:pt x="2" y="120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3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7" name="Group 906"/>
          <p:cNvGrpSpPr/>
          <p:nvPr/>
        </p:nvGrpSpPr>
        <p:grpSpPr>
          <a:xfrm>
            <a:off x="6309090" y="3441700"/>
            <a:ext cx="500063" cy="593725"/>
            <a:chOff x="6267450" y="3441700"/>
            <a:chExt cx="5000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8" name="Freeform 265"/>
            <p:cNvSpPr>
              <a:spLocks noEditPoints="1"/>
            </p:cNvSpPr>
            <p:nvPr/>
          </p:nvSpPr>
          <p:spPr bwMode="auto">
            <a:xfrm>
              <a:off x="6330950" y="3441700"/>
              <a:ext cx="436563" cy="593725"/>
            </a:xfrm>
            <a:custGeom>
              <a:avLst/>
              <a:gdLst>
                <a:gd name="T0" fmla="*/ 172 w 2480"/>
                <a:gd name="T1" fmla="*/ 1540 h 3366"/>
                <a:gd name="T2" fmla="*/ 107 w 2480"/>
                <a:gd name="T3" fmla="*/ 1638 h 3366"/>
                <a:gd name="T4" fmla="*/ 2376 w 2480"/>
                <a:gd name="T5" fmla="*/ 1669 h 3366"/>
                <a:gd name="T6" fmla="*/ 2330 w 2480"/>
                <a:gd name="T7" fmla="*/ 1560 h 3366"/>
                <a:gd name="T8" fmla="*/ 2220 w 2480"/>
                <a:gd name="T9" fmla="*/ 1514 h 3366"/>
                <a:gd name="T10" fmla="*/ 1161 w 2480"/>
                <a:gd name="T11" fmla="*/ 107 h 3366"/>
                <a:gd name="T12" fmla="*/ 886 w 2480"/>
                <a:gd name="T13" fmla="*/ 181 h 3366"/>
                <a:gd name="T14" fmla="*/ 655 w 2480"/>
                <a:gd name="T15" fmla="*/ 337 h 3366"/>
                <a:gd name="T16" fmla="*/ 485 w 2480"/>
                <a:gd name="T17" fmla="*/ 558 h 3366"/>
                <a:gd name="T18" fmla="*/ 392 w 2480"/>
                <a:gd name="T19" fmla="*/ 827 h 3366"/>
                <a:gd name="T20" fmla="*/ 552 w 2480"/>
                <a:gd name="T21" fmla="*/ 1161 h 3366"/>
                <a:gd name="T22" fmla="*/ 580 w 2480"/>
                <a:gd name="T23" fmla="*/ 778 h 3366"/>
                <a:gd name="T24" fmla="*/ 691 w 2480"/>
                <a:gd name="T25" fmla="*/ 554 h 3366"/>
                <a:gd name="T26" fmla="*/ 872 w 2480"/>
                <a:gd name="T27" fmla="*/ 386 h 3366"/>
                <a:gd name="T28" fmla="*/ 1104 w 2480"/>
                <a:gd name="T29" fmla="*/ 291 h 3366"/>
                <a:gd name="T30" fmla="*/ 1355 w 2480"/>
                <a:gd name="T31" fmla="*/ 286 h 3366"/>
                <a:gd name="T32" fmla="*/ 1579 w 2480"/>
                <a:gd name="T33" fmla="*/ 366 h 3366"/>
                <a:gd name="T34" fmla="*/ 1764 w 2480"/>
                <a:gd name="T35" fmla="*/ 521 h 3366"/>
                <a:gd name="T36" fmla="*/ 1886 w 2480"/>
                <a:gd name="T37" fmla="*/ 727 h 3366"/>
                <a:gd name="T38" fmla="*/ 1927 w 2480"/>
                <a:gd name="T39" fmla="*/ 964 h 3366"/>
                <a:gd name="T40" fmla="*/ 2097 w 2480"/>
                <a:gd name="T41" fmla="*/ 896 h 3366"/>
                <a:gd name="T42" fmla="*/ 2034 w 2480"/>
                <a:gd name="T43" fmla="*/ 633 h 3366"/>
                <a:gd name="T44" fmla="*/ 1893 w 2480"/>
                <a:gd name="T45" fmla="*/ 405 h 3366"/>
                <a:gd name="T46" fmla="*/ 1686 w 2480"/>
                <a:gd name="T47" fmla="*/ 228 h 3366"/>
                <a:gd name="T48" fmla="*/ 1440 w 2480"/>
                <a:gd name="T49" fmla="*/ 128 h 3366"/>
                <a:gd name="T50" fmla="*/ 1239 w 2480"/>
                <a:gd name="T51" fmla="*/ 0 h 3366"/>
                <a:gd name="T52" fmla="*/ 1510 w 2480"/>
                <a:gd name="T53" fmla="*/ 39 h 3366"/>
                <a:gd name="T54" fmla="*/ 1757 w 2480"/>
                <a:gd name="T55" fmla="*/ 151 h 3366"/>
                <a:gd name="T56" fmla="*/ 1967 w 2480"/>
                <a:gd name="T57" fmla="*/ 332 h 3366"/>
                <a:gd name="T58" fmla="*/ 2116 w 2480"/>
                <a:gd name="T59" fmla="*/ 563 h 3366"/>
                <a:gd name="T60" fmla="*/ 2193 w 2480"/>
                <a:gd name="T61" fmla="*/ 825 h 3366"/>
                <a:gd name="T62" fmla="*/ 2220 w 2480"/>
                <a:gd name="T63" fmla="*/ 1410 h 3366"/>
                <a:gd name="T64" fmla="*/ 2362 w 2480"/>
                <a:gd name="T65" fmla="*/ 1451 h 3366"/>
                <a:gd name="T66" fmla="*/ 2455 w 2480"/>
                <a:gd name="T67" fmla="*/ 1560 h 3366"/>
                <a:gd name="T68" fmla="*/ 2480 w 2480"/>
                <a:gd name="T69" fmla="*/ 3314 h 3366"/>
                <a:gd name="T70" fmla="*/ 2444 w 2480"/>
                <a:gd name="T71" fmla="*/ 3363 h 3366"/>
                <a:gd name="T72" fmla="*/ 21 w 2480"/>
                <a:gd name="T73" fmla="*/ 3356 h 3366"/>
                <a:gd name="T74" fmla="*/ 0 w 2480"/>
                <a:gd name="T75" fmla="*/ 1669 h 3366"/>
                <a:gd name="T76" fmla="*/ 42 w 2480"/>
                <a:gd name="T77" fmla="*/ 1528 h 3366"/>
                <a:gd name="T78" fmla="*/ 150 w 2480"/>
                <a:gd name="T79" fmla="*/ 1434 h 3366"/>
                <a:gd name="T80" fmla="*/ 1823 w 2480"/>
                <a:gd name="T81" fmla="*/ 1410 h 3366"/>
                <a:gd name="T82" fmla="*/ 1798 w 2480"/>
                <a:gd name="T83" fmla="*/ 794 h 3366"/>
                <a:gd name="T84" fmla="*/ 1690 w 2480"/>
                <a:gd name="T85" fmla="*/ 593 h 3366"/>
                <a:gd name="T86" fmla="*/ 1510 w 2480"/>
                <a:gd name="T87" fmla="*/ 447 h 3366"/>
                <a:gd name="T88" fmla="*/ 1292 w 2480"/>
                <a:gd name="T89" fmla="*/ 383 h 3366"/>
                <a:gd name="T90" fmla="*/ 1062 w 2480"/>
                <a:gd name="T91" fmla="*/ 408 h 3366"/>
                <a:gd name="T92" fmla="*/ 866 w 2480"/>
                <a:gd name="T93" fmla="*/ 518 h 3366"/>
                <a:gd name="T94" fmla="*/ 726 w 2480"/>
                <a:gd name="T95" fmla="*/ 693 h 3366"/>
                <a:gd name="T96" fmla="*/ 659 w 2480"/>
                <a:gd name="T97" fmla="*/ 912 h 3366"/>
                <a:gd name="T98" fmla="*/ 646 w 2480"/>
                <a:gd name="T99" fmla="*/ 1243 h 3366"/>
                <a:gd name="T100" fmla="*/ 328 w 2480"/>
                <a:gd name="T101" fmla="*/ 1265 h 3366"/>
                <a:gd name="T102" fmla="*/ 279 w 2480"/>
                <a:gd name="T103" fmla="*/ 1229 h 3366"/>
                <a:gd name="T104" fmla="*/ 288 w 2480"/>
                <a:gd name="T105" fmla="*/ 817 h 3366"/>
                <a:gd name="T106" fmla="*/ 383 w 2480"/>
                <a:gd name="T107" fmla="*/ 528 h 3366"/>
                <a:gd name="T108" fmla="*/ 557 w 2480"/>
                <a:gd name="T109" fmla="*/ 288 h 3366"/>
                <a:gd name="T110" fmla="*/ 794 w 2480"/>
                <a:gd name="T111" fmla="*/ 111 h 3366"/>
                <a:gd name="T112" fmla="*/ 1079 w 2480"/>
                <a:gd name="T113" fmla="*/ 1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80" h="3366">
                  <a:moveTo>
                    <a:pt x="259" y="1514"/>
                  </a:moveTo>
                  <a:lnTo>
                    <a:pt x="227" y="1517"/>
                  </a:lnTo>
                  <a:lnTo>
                    <a:pt x="199" y="1526"/>
                  </a:lnTo>
                  <a:lnTo>
                    <a:pt x="172" y="1540"/>
                  </a:lnTo>
                  <a:lnTo>
                    <a:pt x="149" y="1560"/>
                  </a:lnTo>
                  <a:lnTo>
                    <a:pt x="130" y="1582"/>
                  </a:lnTo>
                  <a:lnTo>
                    <a:pt x="116" y="1609"/>
                  </a:lnTo>
                  <a:lnTo>
                    <a:pt x="107" y="1638"/>
                  </a:lnTo>
                  <a:lnTo>
                    <a:pt x="104" y="1669"/>
                  </a:lnTo>
                  <a:lnTo>
                    <a:pt x="104" y="3262"/>
                  </a:lnTo>
                  <a:lnTo>
                    <a:pt x="2376" y="3262"/>
                  </a:lnTo>
                  <a:lnTo>
                    <a:pt x="2376" y="1669"/>
                  </a:lnTo>
                  <a:lnTo>
                    <a:pt x="2373" y="1638"/>
                  </a:lnTo>
                  <a:lnTo>
                    <a:pt x="2364" y="1609"/>
                  </a:lnTo>
                  <a:lnTo>
                    <a:pt x="2349" y="1582"/>
                  </a:lnTo>
                  <a:lnTo>
                    <a:pt x="2330" y="1560"/>
                  </a:lnTo>
                  <a:lnTo>
                    <a:pt x="2308" y="1540"/>
                  </a:lnTo>
                  <a:lnTo>
                    <a:pt x="2281" y="1526"/>
                  </a:lnTo>
                  <a:lnTo>
                    <a:pt x="2252" y="1517"/>
                  </a:lnTo>
                  <a:lnTo>
                    <a:pt x="2220" y="1514"/>
                  </a:lnTo>
                  <a:lnTo>
                    <a:pt x="259" y="1514"/>
                  </a:lnTo>
                  <a:close/>
                  <a:moveTo>
                    <a:pt x="1239" y="104"/>
                  </a:moveTo>
                  <a:lnTo>
                    <a:pt x="1234" y="104"/>
                  </a:lnTo>
                  <a:lnTo>
                    <a:pt x="1161" y="107"/>
                  </a:lnTo>
                  <a:lnTo>
                    <a:pt x="1090" y="117"/>
                  </a:lnTo>
                  <a:lnTo>
                    <a:pt x="1019" y="133"/>
                  </a:lnTo>
                  <a:lnTo>
                    <a:pt x="951" y="154"/>
                  </a:lnTo>
                  <a:lnTo>
                    <a:pt x="886" y="181"/>
                  </a:lnTo>
                  <a:lnTo>
                    <a:pt x="823" y="213"/>
                  </a:lnTo>
                  <a:lnTo>
                    <a:pt x="764" y="250"/>
                  </a:lnTo>
                  <a:lnTo>
                    <a:pt x="708" y="291"/>
                  </a:lnTo>
                  <a:lnTo>
                    <a:pt x="655" y="337"/>
                  </a:lnTo>
                  <a:lnTo>
                    <a:pt x="606" y="387"/>
                  </a:lnTo>
                  <a:lnTo>
                    <a:pt x="561" y="440"/>
                  </a:lnTo>
                  <a:lnTo>
                    <a:pt x="521" y="497"/>
                  </a:lnTo>
                  <a:lnTo>
                    <a:pt x="485" y="558"/>
                  </a:lnTo>
                  <a:lnTo>
                    <a:pt x="454" y="621"/>
                  </a:lnTo>
                  <a:lnTo>
                    <a:pt x="428" y="687"/>
                  </a:lnTo>
                  <a:lnTo>
                    <a:pt x="408" y="756"/>
                  </a:lnTo>
                  <a:lnTo>
                    <a:pt x="392" y="827"/>
                  </a:lnTo>
                  <a:lnTo>
                    <a:pt x="383" y="900"/>
                  </a:lnTo>
                  <a:lnTo>
                    <a:pt x="380" y="974"/>
                  </a:lnTo>
                  <a:lnTo>
                    <a:pt x="380" y="1161"/>
                  </a:lnTo>
                  <a:lnTo>
                    <a:pt x="552" y="1161"/>
                  </a:lnTo>
                  <a:lnTo>
                    <a:pt x="552" y="972"/>
                  </a:lnTo>
                  <a:lnTo>
                    <a:pt x="555" y="906"/>
                  </a:lnTo>
                  <a:lnTo>
                    <a:pt x="565" y="842"/>
                  </a:lnTo>
                  <a:lnTo>
                    <a:pt x="580" y="778"/>
                  </a:lnTo>
                  <a:lnTo>
                    <a:pt x="600" y="718"/>
                  </a:lnTo>
                  <a:lnTo>
                    <a:pt x="626" y="661"/>
                  </a:lnTo>
                  <a:lnTo>
                    <a:pt x="656" y="606"/>
                  </a:lnTo>
                  <a:lnTo>
                    <a:pt x="691" y="554"/>
                  </a:lnTo>
                  <a:lnTo>
                    <a:pt x="731" y="506"/>
                  </a:lnTo>
                  <a:lnTo>
                    <a:pt x="775" y="461"/>
                  </a:lnTo>
                  <a:lnTo>
                    <a:pt x="821" y="421"/>
                  </a:lnTo>
                  <a:lnTo>
                    <a:pt x="872" y="386"/>
                  </a:lnTo>
                  <a:lnTo>
                    <a:pt x="926" y="354"/>
                  </a:lnTo>
                  <a:lnTo>
                    <a:pt x="982" y="327"/>
                  </a:lnTo>
                  <a:lnTo>
                    <a:pt x="1042" y="306"/>
                  </a:lnTo>
                  <a:lnTo>
                    <a:pt x="1104" y="291"/>
                  </a:lnTo>
                  <a:lnTo>
                    <a:pt x="1167" y="281"/>
                  </a:lnTo>
                  <a:lnTo>
                    <a:pt x="1233" y="276"/>
                  </a:lnTo>
                  <a:lnTo>
                    <a:pt x="1294" y="278"/>
                  </a:lnTo>
                  <a:lnTo>
                    <a:pt x="1355" y="286"/>
                  </a:lnTo>
                  <a:lnTo>
                    <a:pt x="1413" y="298"/>
                  </a:lnTo>
                  <a:lnTo>
                    <a:pt x="1470" y="316"/>
                  </a:lnTo>
                  <a:lnTo>
                    <a:pt x="1526" y="339"/>
                  </a:lnTo>
                  <a:lnTo>
                    <a:pt x="1579" y="366"/>
                  </a:lnTo>
                  <a:lnTo>
                    <a:pt x="1630" y="398"/>
                  </a:lnTo>
                  <a:lnTo>
                    <a:pt x="1678" y="435"/>
                  </a:lnTo>
                  <a:lnTo>
                    <a:pt x="1723" y="475"/>
                  </a:lnTo>
                  <a:lnTo>
                    <a:pt x="1764" y="521"/>
                  </a:lnTo>
                  <a:lnTo>
                    <a:pt x="1802" y="568"/>
                  </a:lnTo>
                  <a:lnTo>
                    <a:pt x="1835" y="619"/>
                  </a:lnTo>
                  <a:lnTo>
                    <a:pt x="1862" y="672"/>
                  </a:lnTo>
                  <a:lnTo>
                    <a:pt x="1886" y="727"/>
                  </a:lnTo>
                  <a:lnTo>
                    <a:pt x="1903" y="784"/>
                  </a:lnTo>
                  <a:lnTo>
                    <a:pt x="1916" y="844"/>
                  </a:lnTo>
                  <a:lnTo>
                    <a:pt x="1924" y="903"/>
                  </a:lnTo>
                  <a:lnTo>
                    <a:pt x="1927" y="964"/>
                  </a:lnTo>
                  <a:lnTo>
                    <a:pt x="1927" y="1410"/>
                  </a:lnTo>
                  <a:lnTo>
                    <a:pt x="2100" y="1410"/>
                  </a:lnTo>
                  <a:lnTo>
                    <a:pt x="2100" y="964"/>
                  </a:lnTo>
                  <a:lnTo>
                    <a:pt x="2097" y="896"/>
                  </a:lnTo>
                  <a:lnTo>
                    <a:pt x="2088" y="828"/>
                  </a:lnTo>
                  <a:lnTo>
                    <a:pt x="2075" y="762"/>
                  </a:lnTo>
                  <a:lnTo>
                    <a:pt x="2057" y="697"/>
                  </a:lnTo>
                  <a:lnTo>
                    <a:pt x="2034" y="633"/>
                  </a:lnTo>
                  <a:lnTo>
                    <a:pt x="2006" y="573"/>
                  </a:lnTo>
                  <a:lnTo>
                    <a:pt x="1972" y="514"/>
                  </a:lnTo>
                  <a:lnTo>
                    <a:pt x="1935" y="458"/>
                  </a:lnTo>
                  <a:lnTo>
                    <a:pt x="1893" y="405"/>
                  </a:lnTo>
                  <a:lnTo>
                    <a:pt x="1846" y="354"/>
                  </a:lnTo>
                  <a:lnTo>
                    <a:pt x="1795" y="308"/>
                  </a:lnTo>
                  <a:lnTo>
                    <a:pt x="1742" y="266"/>
                  </a:lnTo>
                  <a:lnTo>
                    <a:pt x="1686" y="228"/>
                  </a:lnTo>
                  <a:lnTo>
                    <a:pt x="1628" y="196"/>
                  </a:lnTo>
                  <a:lnTo>
                    <a:pt x="1568" y="168"/>
                  </a:lnTo>
                  <a:lnTo>
                    <a:pt x="1504" y="145"/>
                  </a:lnTo>
                  <a:lnTo>
                    <a:pt x="1440" y="128"/>
                  </a:lnTo>
                  <a:lnTo>
                    <a:pt x="1375" y="114"/>
                  </a:lnTo>
                  <a:lnTo>
                    <a:pt x="1308" y="106"/>
                  </a:lnTo>
                  <a:lnTo>
                    <a:pt x="1239" y="104"/>
                  </a:lnTo>
                  <a:close/>
                  <a:moveTo>
                    <a:pt x="1239" y="0"/>
                  </a:moveTo>
                  <a:lnTo>
                    <a:pt x="1309" y="2"/>
                  </a:lnTo>
                  <a:lnTo>
                    <a:pt x="1378" y="10"/>
                  </a:lnTo>
                  <a:lnTo>
                    <a:pt x="1445" y="21"/>
                  </a:lnTo>
                  <a:lnTo>
                    <a:pt x="1510" y="39"/>
                  </a:lnTo>
                  <a:lnTo>
                    <a:pt x="1576" y="60"/>
                  </a:lnTo>
                  <a:lnTo>
                    <a:pt x="1638" y="86"/>
                  </a:lnTo>
                  <a:lnTo>
                    <a:pt x="1699" y="116"/>
                  </a:lnTo>
                  <a:lnTo>
                    <a:pt x="1757" y="151"/>
                  </a:lnTo>
                  <a:lnTo>
                    <a:pt x="1814" y="190"/>
                  </a:lnTo>
                  <a:lnTo>
                    <a:pt x="1867" y="234"/>
                  </a:lnTo>
                  <a:lnTo>
                    <a:pt x="1918" y="281"/>
                  </a:lnTo>
                  <a:lnTo>
                    <a:pt x="1967" y="332"/>
                  </a:lnTo>
                  <a:lnTo>
                    <a:pt x="2010" y="386"/>
                  </a:lnTo>
                  <a:lnTo>
                    <a:pt x="2050" y="443"/>
                  </a:lnTo>
                  <a:lnTo>
                    <a:pt x="2085" y="502"/>
                  </a:lnTo>
                  <a:lnTo>
                    <a:pt x="2116" y="563"/>
                  </a:lnTo>
                  <a:lnTo>
                    <a:pt x="2142" y="626"/>
                  </a:lnTo>
                  <a:lnTo>
                    <a:pt x="2164" y="691"/>
                  </a:lnTo>
                  <a:lnTo>
                    <a:pt x="2181" y="757"/>
                  </a:lnTo>
                  <a:lnTo>
                    <a:pt x="2193" y="825"/>
                  </a:lnTo>
                  <a:lnTo>
                    <a:pt x="2201" y="895"/>
                  </a:lnTo>
                  <a:lnTo>
                    <a:pt x="2204" y="964"/>
                  </a:lnTo>
                  <a:lnTo>
                    <a:pt x="2204" y="1410"/>
                  </a:lnTo>
                  <a:lnTo>
                    <a:pt x="2220" y="1410"/>
                  </a:lnTo>
                  <a:lnTo>
                    <a:pt x="2259" y="1413"/>
                  </a:lnTo>
                  <a:lnTo>
                    <a:pt x="2295" y="1421"/>
                  </a:lnTo>
                  <a:lnTo>
                    <a:pt x="2330" y="1434"/>
                  </a:lnTo>
                  <a:lnTo>
                    <a:pt x="2362" y="1451"/>
                  </a:lnTo>
                  <a:lnTo>
                    <a:pt x="2390" y="1474"/>
                  </a:lnTo>
                  <a:lnTo>
                    <a:pt x="2416" y="1499"/>
                  </a:lnTo>
                  <a:lnTo>
                    <a:pt x="2438" y="1528"/>
                  </a:lnTo>
                  <a:lnTo>
                    <a:pt x="2455" y="1560"/>
                  </a:lnTo>
                  <a:lnTo>
                    <a:pt x="2469" y="1594"/>
                  </a:lnTo>
                  <a:lnTo>
                    <a:pt x="2477" y="1631"/>
                  </a:lnTo>
                  <a:lnTo>
                    <a:pt x="2480" y="1669"/>
                  </a:lnTo>
                  <a:lnTo>
                    <a:pt x="2480" y="3314"/>
                  </a:lnTo>
                  <a:lnTo>
                    <a:pt x="2477" y="3330"/>
                  </a:lnTo>
                  <a:lnTo>
                    <a:pt x="2470" y="3345"/>
                  </a:lnTo>
                  <a:lnTo>
                    <a:pt x="2458" y="3356"/>
                  </a:lnTo>
                  <a:lnTo>
                    <a:pt x="2444" y="3363"/>
                  </a:lnTo>
                  <a:lnTo>
                    <a:pt x="2428" y="3366"/>
                  </a:lnTo>
                  <a:lnTo>
                    <a:pt x="52" y="3366"/>
                  </a:lnTo>
                  <a:lnTo>
                    <a:pt x="35" y="3363"/>
                  </a:lnTo>
                  <a:lnTo>
                    <a:pt x="21" y="3356"/>
                  </a:lnTo>
                  <a:lnTo>
                    <a:pt x="10" y="3345"/>
                  </a:lnTo>
                  <a:lnTo>
                    <a:pt x="3" y="3330"/>
                  </a:lnTo>
                  <a:lnTo>
                    <a:pt x="0" y="3314"/>
                  </a:lnTo>
                  <a:lnTo>
                    <a:pt x="0" y="1669"/>
                  </a:lnTo>
                  <a:lnTo>
                    <a:pt x="3" y="1631"/>
                  </a:lnTo>
                  <a:lnTo>
                    <a:pt x="11" y="1594"/>
                  </a:lnTo>
                  <a:lnTo>
                    <a:pt x="24" y="1560"/>
                  </a:lnTo>
                  <a:lnTo>
                    <a:pt x="42" y="1528"/>
                  </a:lnTo>
                  <a:lnTo>
                    <a:pt x="63" y="1499"/>
                  </a:lnTo>
                  <a:lnTo>
                    <a:pt x="88" y="1474"/>
                  </a:lnTo>
                  <a:lnTo>
                    <a:pt x="118" y="1451"/>
                  </a:lnTo>
                  <a:lnTo>
                    <a:pt x="150" y="1434"/>
                  </a:lnTo>
                  <a:lnTo>
                    <a:pt x="184" y="1421"/>
                  </a:lnTo>
                  <a:lnTo>
                    <a:pt x="221" y="1413"/>
                  </a:lnTo>
                  <a:lnTo>
                    <a:pt x="259" y="1410"/>
                  </a:lnTo>
                  <a:lnTo>
                    <a:pt x="1823" y="1410"/>
                  </a:lnTo>
                  <a:lnTo>
                    <a:pt x="1823" y="964"/>
                  </a:lnTo>
                  <a:lnTo>
                    <a:pt x="1820" y="906"/>
                  </a:lnTo>
                  <a:lnTo>
                    <a:pt x="1812" y="849"/>
                  </a:lnTo>
                  <a:lnTo>
                    <a:pt x="1798" y="794"/>
                  </a:lnTo>
                  <a:lnTo>
                    <a:pt x="1779" y="740"/>
                  </a:lnTo>
                  <a:lnTo>
                    <a:pt x="1754" y="687"/>
                  </a:lnTo>
                  <a:lnTo>
                    <a:pt x="1725" y="639"/>
                  </a:lnTo>
                  <a:lnTo>
                    <a:pt x="1690" y="593"/>
                  </a:lnTo>
                  <a:lnTo>
                    <a:pt x="1650" y="550"/>
                  </a:lnTo>
                  <a:lnTo>
                    <a:pt x="1606" y="510"/>
                  </a:lnTo>
                  <a:lnTo>
                    <a:pt x="1560" y="476"/>
                  </a:lnTo>
                  <a:lnTo>
                    <a:pt x="1510" y="447"/>
                  </a:lnTo>
                  <a:lnTo>
                    <a:pt x="1459" y="423"/>
                  </a:lnTo>
                  <a:lnTo>
                    <a:pt x="1406" y="404"/>
                  </a:lnTo>
                  <a:lnTo>
                    <a:pt x="1349" y="391"/>
                  </a:lnTo>
                  <a:lnTo>
                    <a:pt x="1292" y="383"/>
                  </a:lnTo>
                  <a:lnTo>
                    <a:pt x="1234" y="380"/>
                  </a:lnTo>
                  <a:lnTo>
                    <a:pt x="1175" y="384"/>
                  </a:lnTo>
                  <a:lnTo>
                    <a:pt x="1118" y="394"/>
                  </a:lnTo>
                  <a:lnTo>
                    <a:pt x="1062" y="408"/>
                  </a:lnTo>
                  <a:lnTo>
                    <a:pt x="1009" y="428"/>
                  </a:lnTo>
                  <a:lnTo>
                    <a:pt x="959" y="454"/>
                  </a:lnTo>
                  <a:lnTo>
                    <a:pt x="911" y="483"/>
                  </a:lnTo>
                  <a:lnTo>
                    <a:pt x="866" y="518"/>
                  </a:lnTo>
                  <a:lnTo>
                    <a:pt x="825" y="556"/>
                  </a:lnTo>
                  <a:lnTo>
                    <a:pt x="788" y="598"/>
                  </a:lnTo>
                  <a:lnTo>
                    <a:pt x="755" y="644"/>
                  </a:lnTo>
                  <a:lnTo>
                    <a:pt x="726" y="693"/>
                  </a:lnTo>
                  <a:lnTo>
                    <a:pt x="701" y="744"/>
                  </a:lnTo>
                  <a:lnTo>
                    <a:pt x="682" y="798"/>
                  </a:lnTo>
                  <a:lnTo>
                    <a:pt x="667" y="854"/>
                  </a:lnTo>
                  <a:lnTo>
                    <a:pt x="659" y="912"/>
                  </a:lnTo>
                  <a:lnTo>
                    <a:pt x="656" y="972"/>
                  </a:lnTo>
                  <a:lnTo>
                    <a:pt x="656" y="1213"/>
                  </a:lnTo>
                  <a:lnTo>
                    <a:pt x="653" y="1229"/>
                  </a:lnTo>
                  <a:lnTo>
                    <a:pt x="646" y="1243"/>
                  </a:lnTo>
                  <a:lnTo>
                    <a:pt x="635" y="1255"/>
                  </a:lnTo>
                  <a:lnTo>
                    <a:pt x="621" y="1262"/>
                  </a:lnTo>
                  <a:lnTo>
                    <a:pt x="604" y="1265"/>
                  </a:lnTo>
                  <a:lnTo>
                    <a:pt x="328" y="1265"/>
                  </a:lnTo>
                  <a:lnTo>
                    <a:pt x="312" y="1262"/>
                  </a:lnTo>
                  <a:lnTo>
                    <a:pt x="297" y="1255"/>
                  </a:lnTo>
                  <a:lnTo>
                    <a:pt x="286" y="1243"/>
                  </a:lnTo>
                  <a:lnTo>
                    <a:pt x="279" y="1229"/>
                  </a:lnTo>
                  <a:lnTo>
                    <a:pt x="276" y="1213"/>
                  </a:lnTo>
                  <a:lnTo>
                    <a:pt x="276" y="974"/>
                  </a:lnTo>
                  <a:lnTo>
                    <a:pt x="279" y="895"/>
                  </a:lnTo>
                  <a:lnTo>
                    <a:pt x="288" y="817"/>
                  </a:lnTo>
                  <a:lnTo>
                    <a:pt x="304" y="742"/>
                  </a:lnTo>
                  <a:lnTo>
                    <a:pt x="325" y="668"/>
                  </a:lnTo>
                  <a:lnTo>
                    <a:pt x="351" y="597"/>
                  </a:lnTo>
                  <a:lnTo>
                    <a:pt x="383" y="528"/>
                  </a:lnTo>
                  <a:lnTo>
                    <a:pt x="420" y="463"/>
                  </a:lnTo>
                  <a:lnTo>
                    <a:pt x="462" y="402"/>
                  </a:lnTo>
                  <a:lnTo>
                    <a:pt x="506" y="343"/>
                  </a:lnTo>
                  <a:lnTo>
                    <a:pt x="557" y="288"/>
                  </a:lnTo>
                  <a:lnTo>
                    <a:pt x="611" y="237"/>
                  </a:lnTo>
                  <a:lnTo>
                    <a:pt x="669" y="191"/>
                  </a:lnTo>
                  <a:lnTo>
                    <a:pt x="730" y="148"/>
                  </a:lnTo>
                  <a:lnTo>
                    <a:pt x="794" y="111"/>
                  </a:lnTo>
                  <a:lnTo>
                    <a:pt x="861" y="79"/>
                  </a:lnTo>
                  <a:lnTo>
                    <a:pt x="932" y="51"/>
                  </a:lnTo>
                  <a:lnTo>
                    <a:pt x="1004" y="30"/>
                  </a:lnTo>
                  <a:lnTo>
                    <a:pt x="1079" y="13"/>
                  </a:lnTo>
                  <a:lnTo>
                    <a:pt x="1156" y="4"/>
                  </a:lnTo>
                  <a:lnTo>
                    <a:pt x="1234" y="0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66"/>
            <p:cNvSpPr>
              <a:spLocks noEditPoints="1"/>
            </p:cNvSpPr>
            <p:nvPr/>
          </p:nvSpPr>
          <p:spPr bwMode="auto">
            <a:xfrm>
              <a:off x="6453188" y="3724275"/>
              <a:ext cx="193675" cy="276225"/>
            </a:xfrm>
            <a:custGeom>
              <a:avLst/>
              <a:gdLst>
                <a:gd name="T0" fmla="*/ 446 w 1098"/>
                <a:gd name="T1" fmla="*/ 807 h 1569"/>
                <a:gd name="T2" fmla="*/ 310 w 1098"/>
                <a:gd name="T3" fmla="*/ 864 h 1569"/>
                <a:gd name="T4" fmla="*/ 201 w 1098"/>
                <a:gd name="T5" fmla="*/ 962 h 1569"/>
                <a:gd name="T6" fmla="*/ 129 w 1098"/>
                <a:gd name="T7" fmla="*/ 1091 h 1569"/>
                <a:gd name="T8" fmla="*/ 103 w 1098"/>
                <a:gd name="T9" fmla="*/ 1241 h 1569"/>
                <a:gd name="T10" fmla="*/ 994 w 1098"/>
                <a:gd name="T11" fmla="*/ 1241 h 1569"/>
                <a:gd name="T12" fmla="*/ 968 w 1098"/>
                <a:gd name="T13" fmla="*/ 1091 h 1569"/>
                <a:gd name="T14" fmla="*/ 896 w 1098"/>
                <a:gd name="T15" fmla="*/ 962 h 1569"/>
                <a:gd name="T16" fmla="*/ 787 w 1098"/>
                <a:gd name="T17" fmla="*/ 864 h 1569"/>
                <a:gd name="T18" fmla="*/ 650 w 1098"/>
                <a:gd name="T19" fmla="*/ 807 h 1569"/>
                <a:gd name="T20" fmla="*/ 548 w 1098"/>
                <a:gd name="T21" fmla="*/ 104 h 1569"/>
                <a:gd name="T22" fmla="*/ 442 w 1098"/>
                <a:gd name="T23" fmla="*/ 128 h 1569"/>
                <a:gd name="T24" fmla="*/ 359 w 1098"/>
                <a:gd name="T25" fmla="*/ 191 h 1569"/>
                <a:gd name="T26" fmla="*/ 307 w 1098"/>
                <a:gd name="T27" fmla="*/ 284 h 1569"/>
                <a:gd name="T28" fmla="*/ 300 w 1098"/>
                <a:gd name="T29" fmla="*/ 394 h 1569"/>
                <a:gd name="T30" fmla="*/ 337 w 1098"/>
                <a:gd name="T31" fmla="*/ 494 h 1569"/>
                <a:gd name="T32" fmla="*/ 412 w 1098"/>
                <a:gd name="T33" fmla="*/ 568 h 1569"/>
                <a:gd name="T34" fmla="*/ 512 w 1098"/>
                <a:gd name="T35" fmla="*/ 606 h 1569"/>
                <a:gd name="T36" fmla="*/ 622 w 1098"/>
                <a:gd name="T37" fmla="*/ 598 h 1569"/>
                <a:gd name="T38" fmla="*/ 713 w 1098"/>
                <a:gd name="T39" fmla="*/ 547 h 1569"/>
                <a:gd name="T40" fmla="*/ 778 w 1098"/>
                <a:gd name="T41" fmla="*/ 463 h 1569"/>
                <a:gd name="T42" fmla="*/ 801 w 1098"/>
                <a:gd name="T43" fmla="*/ 356 h 1569"/>
                <a:gd name="T44" fmla="*/ 778 w 1098"/>
                <a:gd name="T45" fmla="*/ 250 h 1569"/>
                <a:gd name="T46" fmla="*/ 713 w 1098"/>
                <a:gd name="T47" fmla="*/ 166 h 1569"/>
                <a:gd name="T48" fmla="*/ 622 w 1098"/>
                <a:gd name="T49" fmla="*/ 115 h 1569"/>
                <a:gd name="T50" fmla="*/ 548 w 1098"/>
                <a:gd name="T51" fmla="*/ 0 h 1569"/>
                <a:gd name="T52" fmla="*/ 677 w 1098"/>
                <a:gd name="T53" fmla="*/ 25 h 1569"/>
                <a:gd name="T54" fmla="*/ 785 w 1098"/>
                <a:gd name="T55" fmla="*/ 90 h 1569"/>
                <a:gd name="T56" fmla="*/ 862 w 1098"/>
                <a:gd name="T57" fmla="*/ 189 h 1569"/>
                <a:gd name="T58" fmla="*/ 902 w 1098"/>
                <a:gd name="T59" fmla="*/ 312 h 1569"/>
                <a:gd name="T60" fmla="*/ 894 w 1098"/>
                <a:gd name="T61" fmla="*/ 443 h 1569"/>
                <a:gd name="T62" fmla="*/ 842 w 1098"/>
                <a:gd name="T63" fmla="*/ 557 h 1569"/>
                <a:gd name="T64" fmla="*/ 755 w 1098"/>
                <a:gd name="T65" fmla="*/ 646 h 1569"/>
                <a:gd name="T66" fmla="*/ 642 w 1098"/>
                <a:gd name="T67" fmla="*/ 700 h 1569"/>
                <a:gd name="T68" fmla="*/ 798 w 1098"/>
                <a:gd name="T69" fmla="*/ 752 h 1569"/>
                <a:gd name="T70" fmla="*/ 930 w 1098"/>
                <a:gd name="T71" fmla="*/ 846 h 1569"/>
                <a:gd name="T72" fmla="*/ 1028 w 1098"/>
                <a:gd name="T73" fmla="*/ 975 h 1569"/>
                <a:gd name="T74" fmla="*/ 1087 w 1098"/>
                <a:gd name="T75" fmla="*/ 1129 h 1569"/>
                <a:gd name="T76" fmla="*/ 1098 w 1098"/>
                <a:gd name="T77" fmla="*/ 1517 h 1569"/>
                <a:gd name="T78" fmla="*/ 1076 w 1098"/>
                <a:gd name="T79" fmla="*/ 1559 h 1569"/>
                <a:gd name="T80" fmla="*/ 51 w 1098"/>
                <a:gd name="T81" fmla="*/ 1569 h 1569"/>
                <a:gd name="T82" fmla="*/ 9 w 1098"/>
                <a:gd name="T83" fmla="*/ 1548 h 1569"/>
                <a:gd name="T84" fmla="*/ 0 w 1098"/>
                <a:gd name="T85" fmla="*/ 1241 h 1569"/>
                <a:gd name="T86" fmla="*/ 25 w 1098"/>
                <a:gd name="T87" fmla="*/ 1075 h 1569"/>
                <a:gd name="T88" fmla="*/ 98 w 1098"/>
                <a:gd name="T89" fmla="*/ 929 h 1569"/>
                <a:gd name="T90" fmla="*/ 208 w 1098"/>
                <a:gd name="T91" fmla="*/ 810 h 1569"/>
                <a:gd name="T92" fmla="*/ 349 w 1098"/>
                <a:gd name="T93" fmla="*/ 730 h 1569"/>
                <a:gd name="T94" fmla="*/ 415 w 1098"/>
                <a:gd name="T95" fmla="*/ 686 h 1569"/>
                <a:gd name="T96" fmla="*/ 310 w 1098"/>
                <a:gd name="T97" fmla="*/ 620 h 1569"/>
                <a:gd name="T98" fmla="*/ 233 w 1098"/>
                <a:gd name="T99" fmla="*/ 522 h 1569"/>
                <a:gd name="T100" fmla="*/ 196 w 1098"/>
                <a:gd name="T101" fmla="*/ 400 h 1569"/>
                <a:gd name="T102" fmla="*/ 204 w 1098"/>
                <a:gd name="T103" fmla="*/ 269 h 1569"/>
                <a:gd name="T104" fmla="*/ 257 w 1098"/>
                <a:gd name="T105" fmla="*/ 153 h 1569"/>
                <a:gd name="T106" fmla="*/ 345 w 1098"/>
                <a:gd name="T107" fmla="*/ 65 h 1569"/>
                <a:gd name="T108" fmla="*/ 461 w 1098"/>
                <a:gd name="T109" fmla="*/ 12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98" h="1569">
                  <a:moveTo>
                    <a:pt x="548" y="795"/>
                  </a:moveTo>
                  <a:lnTo>
                    <a:pt x="496" y="798"/>
                  </a:lnTo>
                  <a:lnTo>
                    <a:pt x="446" y="807"/>
                  </a:lnTo>
                  <a:lnTo>
                    <a:pt x="399" y="822"/>
                  </a:lnTo>
                  <a:lnTo>
                    <a:pt x="353" y="841"/>
                  </a:lnTo>
                  <a:lnTo>
                    <a:pt x="310" y="864"/>
                  </a:lnTo>
                  <a:lnTo>
                    <a:pt x="270" y="893"/>
                  </a:lnTo>
                  <a:lnTo>
                    <a:pt x="233" y="926"/>
                  </a:lnTo>
                  <a:lnTo>
                    <a:pt x="201" y="962"/>
                  </a:lnTo>
                  <a:lnTo>
                    <a:pt x="172" y="1002"/>
                  </a:lnTo>
                  <a:lnTo>
                    <a:pt x="149" y="1045"/>
                  </a:lnTo>
                  <a:lnTo>
                    <a:pt x="129" y="1091"/>
                  </a:lnTo>
                  <a:lnTo>
                    <a:pt x="115" y="1139"/>
                  </a:lnTo>
                  <a:lnTo>
                    <a:pt x="106" y="1189"/>
                  </a:lnTo>
                  <a:lnTo>
                    <a:pt x="103" y="1241"/>
                  </a:lnTo>
                  <a:lnTo>
                    <a:pt x="103" y="1466"/>
                  </a:lnTo>
                  <a:lnTo>
                    <a:pt x="994" y="1466"/>
                  </a:lnTo>
                  <a:lnTo>
                    <a:pt x="994" y="1241"/>
                  </a:lnTo>
                  <a:lnTo>
                    <a:pt x="991" y="1189"/>
                  </a:lnTo>
                  <a:lnTo>
                    <a:pt x="983" y="1139"/>
                  </a:lnTo>
                  <a:lnTo>
                    <a:pt x="968" y="1091"/>
                  </a:lnTo>
                  <a:lnTo>
                    <a:pt x="949" y="1045"/>
                  </a:lnTo>
                  <a:lnTo>
                    <a:pt x="924" y="1002"/>
                  </a:lnTo>
                  <a:lnTo>
                    <a:pt x="896" y="962"/>
                  </a:lnTo>
                  <a:lnTo>
                    <a:pt x="863" y="926"/>
                  </a:lnTo>
                  <a:lnTo>
                    <a:pt x="827" y="893"/>
                  </a:lnTo>
                  <a:lnTo>
                    <a:pt x="787" y="864"/>
                  </a:lnTo>
                  <a:lnTo>
                    <a:pt x="744" y="841"/>
                  </a:lnTo>
                  <a:lnTo>
                    <a:pt x="699" y="822"/>
                  </a:lnTo>
                  <a:lnTo>
                    <a:pt x="650" y="807"/>
                  </a:lnTo>
                  <a:lnTo>
                    <a:pt x="600" y="798"/>
                  </a:lnTo>
                  <a:lnTo>
                    <a:pt x="548" y="795"/>
                  </a:lnTo>
                  <a:close/>
                  <a:moveTo>
                    <a:pt x="548" y="104"/>
                  </a:moveTo>
                  <a:lnTo>
                    <a:pt x="512" y="107"/>
                  </a:lnTo>
                  <a:lnTo>
                    <a:pt x="476" y="115"/>
                  </a:lnTo>
                  <a:lnTo>
                    <a:pt x="442" y="128"/>
                  </a:lnTo>
                  <a:lnTo>
                    <a:pt x="412" y="145"/>
                  </a:lnTo>
                  <a:lnTo>
                    <a:pt x="383" y="166"/>
                  </a:lnTo>
                  <a:lnTo>
                    <a:pt x="359" y="191"/>
                  </a:lnTo>
                  <a:lnTo>
                    <a:pt x="337" y="219"/>
                  </a:lnTo>
                  <a:lnTo>
                    <a:pt x="320" y="250"/>
                  </a:lnTo>
                  <a:lnTo>
                    <a:pt x="307" y="284"/>
                  </a:lnTo>
                  <a:lnTo>
                    <a:pt x="300" y="320"/>
                  </a:lnTo>
                  <a:lnTo>
                    <a:pt x="297" y="356"/>
                  </a:lnTo>
                  <a:lnTo>
                    <a:pt x="300" y="394"/>
                  </a:lnTo>
                  <a:lnTo>
                    <a:pt x="307" y="429"/>
                  </a:lnTo>
                  <a:lnTo>
                    <a:pt x="320" y="463"/>
                  </a:lnTo>
                  <a:lnTo>
                    <a:pt x="337" y="494"/>
                  </a:lnTo>
                  <a:lnTo>
                    <a:pt x="359" y="522"/>
                  </a:lnTo>
                  <a:lnTo>
                    <a:pt x="383" y="547"/>
                  </a:lnTo>
                  <a:lnTo>
                    <a:pt x="412" y="568"/>
                  </a:lnTo>
                  <a:lnTo>
                    <a:pt x="442" y="585"/>
                  </a:lnTo>
                  <a:lnTo>
                    <a:pt x="476" y="598"/>
                  </a:lnTo>
                  <a:lnTo>
                    <a:pt x="512" y="606"/>
                  </a:lnTo>
                  <a:lnTo>
                    <a:pt x="548" y="608"/>
                  </a:lnTo>
                  <a:lnTo>
                    <a:pt x="586" y="606"/>
                  </a:lnTo>
                  <a:lnTo>
                    <a:pt x="622" y="598"/>
                  </a:lnTo>
                  <a:lnTo>
                    <a:pt x="654" y="585"/>
                  </a:lnTo>
                  <a:lnTo>
                    <a:pt x="686" y="568"/>
                  </a:lnTo>
                  <a:lnTo>
                    <a:pt x="713" y="547"/>
                  </a:lnTo>
                  <a:lnTo>
                    <a:pt x="739" y="522"/>
                  </a:lnTo>
                  <a:lnTo>
                    <a:pt x="760" y="494"/>
                  </a:lnTo>
                  <a:lnTo>
                    <a:pt x="778" y="463"/>
                  </a:lnTo>
                  <a:lnTo>
                    <a:pt x="790" y="429"/>
                  </a:lnTo>
                  <a:lnTo>
                    <a:pt x="798" y="394"/>
                  </a:lnTo>
                  <a:lnTo>
                    <a:pt x="801" y="356"/>
                  </a:lnTo>
                  <a:lnTo>
                    <a:pt x="798" y="320"/>
                  </a:lnTo>
                  <a:lnTo>
                    <a:pt x="790" y="284"/>
                  </a:lnTo>
                  <a:lnTo>
                    <a:pt x="778" y="250"/>
                  </a:lnTo>
                  <a:lnTo>
                    <a:pt x="760" y="219"/>
                  </a:lnTo>
                  <a:lnTo>
                    <a:pt x="739" y="191"/>
                  </a:lnTo>
                  <a:lnTo>
                    <a:pt x="713" y="166"/>
                  </a:lnTo>
                  <a:lnTo>
                    <a:pt x="686" y="145"/>
                  </a:lnTo>
                  <a:lnTo>
                    <a:pt x="654" y="128"/>
                  </a:lnTo>
                  <a:lnTo>
                    <a:pt x="622" y="115"/>
                  </a:lnTo>
                  <a:lnTo>
                    <a:pt x="586" y="107"/>
                  </a:lnTo>
                  <a:lnTo>
                    <a:pt x="548" y="104"/>
                  </a:lnTo>
                  <a:close/>
                  <a:moveTo>
                    <a:pt x="548" y="0"/>
                  </a:moveTo>
                  <a:lnTo>
                    <a:pt x="593" y="4"/>
                  </a:lnTo>
                  <a:lnTo>
                    <a:pt x="636" y="12"/>
                  </a:lnTo>
                  <a:lnTo>
                    <a:pt x="677" y="25"/>
                  </a:lnTo>
                  <a:lnTo>
                    <a:pt x="716" y="42"/>
                  </a:lnTo>
                  <a:lnTo>
                    <a:pt x="752" y="65"/>
                  </a:lnTo>
                  <a:lnTo>
                    <a:pt x="785" y="90"/>
                  </a:lnTo>
                  <a:lnTo>
                    <a:pt x="814" y="120"/>
                  </a:lnTo>
                  <a:lnTo>
                    <a:pt x="841" y="153"/>
                  </a:lnTo>
                  <a:lnTo>
                    <a:pt x="862" y="189"/>
                  </a:lnTo>
                  <a:lnTo>
                    <a:pt x="881" y="228"/>
                  </a:lnTo>
                  <a:lnTo>
                    <a:pt x="894" y="269"/>
                  </a:lnTo>
                  <a:lnTo>
                    <a:pt x="902" y="312"/>
                  </a:lnTo>
                  <a:lnTo>
                    <a:pt x="904" y="356"/>
                  </a:lnTo>
                  <a:lnTo>
                    <a:pt x="902" y="400"/>
                  </a:lnTo>
                  <a:lnTo>
                    <a:pt x="894" y="443"/>
                  </a:lnTo>
                  <a:lnTo>
                    <a:pt x="881" y="483"/>
                  </a:lnTo>
                  <a:lnTo>
                    <a:pt x="863" y="522"/>
                  </a:lnTo>
                  <a:lnTo>
                    <a:pt x="842" y="557"/>
                  </a:lnTo>
                  <a:lnTo>
                    <a:pt x="816" y="590"/>
                  </a:lnTo>
                  <a:lnTo>
                    <a:pt x="788" y="620"/>
                  </a:lnTo>
                  <a:lnTo>
                    <a:pt x="755" y="646"/>
                  </a:lnTo>
                  <a:lnTo>
                    <a:pt x="721" y="669"/>
                  </a:lnTo>
                  <a:lnTo>
                    <a:pt x="682" y="686"/>
                  </a:lnTo>
                  <a:lnTo>
                    <a:pt x="642" y="700"/>
                  </a:lnTo>
                  <a:lnTo>
                    <a:pt x="696" y="712"/>
                  </a:lnTo>
                  <a:lnTo>
                    <a:pt x="749" y="730"/>
                  </a:lnTo>
                  <a:lnTo>
                    <a:pt x="798" y="752"/>
                  </a:lnTo>
                  <a:lnTo>
                    <a:pt x="846" y="780"/>
                  </a:lnTo>
                  <a:lnTo>
                    <a:pt x="890" y="810"/>
                  </a:lnTo>
                  <a:lnTo>
                    <a:pt x="930" y="846"/>
                  </a:lnTo>
                  <a:lnTo>
                    <a:pt x="967" y="886"/>
                  </a:lnTo>
                  <a:lnTo>
                    <a:pt x="1000" y="929"/>
                  </a:lnTo>
                  <a:lnTo>
                    <a:pt x="1028" y="975"/>
                  </a:lnTo>
                  <a:lnTo>
                    <a:pt x="1053" y="1024"/>
                  </a:lnTo>
                  <a:lnTo>
                    <a:pt x="1072" y="1075"/>
                  </a:lnTo>
                  <a:lnTo>
                    <a:pt x="1087" y="1129"/>
                  </a:lnTo>
                  <a:lnTo>
                    <a:pt x="1095" y="1184"/>
                  </a:lnTo>
                  <a:lnTo>
                    <a:pt x="1098" y="1241"/>
                  </a:lnTo>
                  <a:lnTo>
                    <a:pt x="1098" y="1517"/>
                  </a:lnTo>
                  <a:lnTo>
                    <a:pt x="1095" y="1535"/>
                  </a:lnTo>
                  <a:lnTo>
                    <a:pt x="1088" y="1548"/>
                  </a:lnTo>
                  <a:lnTo>
                    <a:pt x="1076" y="1559"/>
                  </a:lnTo>
                  <a:lnTo>
                    <a:pt x="1062" y="1567"/>
                  </a:lnTo>
                  <a:lnTo>
                    <a:pt x="1046" y="1569"/>
                  </a:lnTo>
                  <a:lnTo>
                    <a:pt x="51" y="1569"/>
                  </a:lnTo>
                  <a:lnTo>
                    <a:pt x="35" y="1567"/>
                  </a:lnTo>
                  <a:lnTo>
                    <a:pt x="20" y="1559"/>
                  </a:lnTo>
                  <a:lnTo>
                    <a:pt x="9" y="1548"/>
                  </a:lnTo>
                  <a:lnTo>
                    <a:pt x="2" y="1535"/>
                  </a:lnTo>
                  <a:lnTo>
                    <a:pt x="0" y="1517"/>
                  </a:lnTo>
                  <a:lnTo>
                    <a:pt x="0" y="1241"/>
                  </a:lnTo>
                  <a:lnTo>
                    <a:pt x="2" y="1184"/>
                  </a:lnTo>
                  <a:lnTo>
                    <a:pt x="11" y="1129"/>
                  </a:lnTo>
                  <a:lnTo>
                    <a:pt x="25" y="1075"/>
                  </a:lnTo>
                  <a:lnTo>
                    <a:pt x="45" y="1024"/>
                  </a:lnTo>
                  <a:lnTo>
                    <a:pt x="69" y="975"/>
                  </a:lnTo>
                  <a:lnTo>
                    <a:pt x="98" y="929"/>
                  </a:lnTo>
                  <a:lnTo>
                    <a:pt x="130" y="886"/>
                  </a:lnTo>
                  <a:lnTo>
                    <a:pt x="167" y="846"/>
                  </a:lnTo>
                  <a:lnTo>
                    <a:pt x="208" y="810"/>
                  </a:lnTo>
                  <a:lnTo>
                    <a:pt x="252" y="780"/>
                  </a:lnTo>
                  <a:lnTo>
                    <a:pt x="299" y="752"/>
                  </a:lnTo>
                  <a:lnTo>
                    <a:pt x="349" y="730"/>
                  </a:lnTo>
                  <a:lnTo>
                    <a:pt x="401" y="712"/>
                  </a:lnTo>
                  <a:lnTo>
                    <a:pt x="455" y="700"/>
                  </a:lnTo>
                  <a:lnTo>
                    <a:pt x="415" y="686"/>
                  </a:lnTo>
                  <a:lnTo>
                    <a:pt x="377" y="669"/>
                  </a:lnTo>
                  <a:lnTo>
                    <a:pt x="341" y="646"/>
                  </a:lnTo>
                  <a:lnTo>
                    <a:pt x="310" y="620"/>
                  </a:lnTo>
                  <a:lnTo>
                    <a:pt x="280" y="590"/>
                  </a:lnTo>
                  <a:lnTo>
                    <a:pt x="255" y="557"/>
                  </a:lnTo>
                  <a:lnTo>
                    <a:pt x="233" y="522"/>
                  </a:lnTo>
                  <a:lnTo>
                    <a:pt x="216" y="483"/>
                  </a:lnTo>
                  <a:lnTo>
                    <a:pt x="204" y="443"/>
                  </a:lnTo>
                  <a:lnTo>
                    <a:pt x="196" y="400"/>
                  </a:lnTo>
                  <a:lnTo>
                    <a:pt x="193" y="356"/>
                  </a:lnTo>
                  <a:lnTo>
                    <a:pt x="196" y="312"/>
                  </a:lnTo>
                  <a:lnTo>
                    <a:pt x="204" y="269"/>
                  </a:lnTo>
                  <a:lnTo>
                    <a:pt x="217" y="228"/>
                  </a:lnTo>
                  <a:lnTo>
                    <a:pt x="234" y="189"/>
                  </a:lnTo>
                  <a:lnTo>
                    <a:pt x="257" y="153"/>
                  </a:lnTo>
                  <a:lnTo>
                    <a:pt x="282" y="120"/>
                  </a:lnTo>
                  <a:lnTo>
                    <a:pt x="313" y="90"/>
                  </a:lnTo>
                  <a:lnTo>
                    <a:pt x="345" y="65"/>
                  </a:lnTo>
                  <a:lnTo>
                    <a:pt x="381" y="42"/>
                  </a:lnTo>
                  <a:lnTo>
                    <a:pt x="420" y="25"/>
                  </a:lnTo>
                  <a:lnTo>
                    <a:pt x="461" y="12"/>
                  </a:lnTo>
                  <a:lnTo>
                    <a:pt x="505" y="4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6700838" y="3754438"/>
              <a:ext cx="19050" cy="139700"/>
            </a:xfrm>
            <a:custGeom>
              <a:avLst/>
              <a:gdLst>
                <a:gd name="T0" fmla="*/ 52 w 104"/>
                <a:gd name="T1" fmla="*/ 0 h 794"/>
                <a:gd name="T2" fmla="*/ 68 w 104"/>
                <a:gd name="T3" fmla="*/ 2 h 794"/>
                <a:gd name="T4" fmla="*/ 82 w 104"/>
                <a:gd name="T5" fmla="*/ 10 h 794"/>
                <a:gd name="T6" fmla="*/ 93 w 104"/>
                <a:gd name="T7" fmla="*/ 21 h 794"/>
                <a:gd name="T8" fmla="*/ 101 w 104"/>
                <a:gd name="T9" fmla="*/ 34 h 794"/>
                <a:gd name="T10" fmla="*/ 104 w 104"/>
                <a:gd name="T11" fmla="*/ 52 h 794"/>
                <a:gd name="T12" fmla="*/ 104 w 104"/>
                <a:gd name="T13" fmla="*/ 742 h 794"/>
                <a:gd name="T14" fmla="*/ 101 w 104"/>
                <a:gd name="T15" fmla="*/ 759 h 794"/>
                <a:gd name="T16" fmla="*/ 93 w 104"/>
                <a:gd name="T17" fmla="*/ 773 h 794"/>
                <a:gd name="T18" fmla="*/ 82 w 104"/>
                <a:gd name="T19" fmla="*/ 784 h 794"/>
                <a:gd name="T20" fmla="*/ 68 w 104"/>
                <a:gd name="T21" fmla="*/ 791 h 794"/>
                <a:gd name="T22" fmla="*/ 52 w 104"/>
                <a:gd name="T23" fmla="*/ 794 h 794"/>
                <a:gd name="T24" fmla="*/ 35 w 104"/>
                <a:gd name="T25" fmla="*/ 791 h 794"/>
                <a:gd name="T26" fmla="*/ 21 w 104"/>
                <a:gd name="T27" fmla="*/ 784 h 794"/>
                <a:gd name="T28" fmla="*/ 10 w 104"/>
                <a:gd name="T29" fmla="*/ 773 h 794"/>
                <a:gd name="T30" fmla="*/ 3 w 104"/>
                <a:gd name="T31" fmla="*/ 759 h 794"/>
                <a:gd name="T32" fmla="*/ 0 w 104"/>
                <a:gd name="T33" fmla="*/ 742 h 794"/>
                <a:gd name="T34" fmla="*/ 0 w 104"/>
                <a:gd name="T35" fmla="*/ 52 h 794"/>
                <a:gd name="T36" fmla="*/ 3 w 104"/>
                <a:gd name="T37" fmla="*/ 34 h 794"/>
                <a:gd name="T38" fmla="*/ 10 w 104"/>
                <a:gd name="T39" fmla="*/ 21 h 794"/>
                <a:gd name="T40" fmla="*/ 21 w 104"/>
                <a:gd name="T41" fmla="*/ 10 h 794"/>
                <a:gd name="T42" fmla="*/ 35 w 104"/>
                <a:gd name="T43" fmla="*/ 2 h 794"/>
                <a:gd name="T44" fmla="*/ 52 w 104"/>
                <a:gd name="T45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794">
                  <a:moveTo>
                    <a:pt x="52" y="0"/>
                  </a:moveTo>
                  <a:lnTo>
                    <a:pt x="68" y="2"/>
                  </a:lnTo>
                  <a:lnTo>
                    <a:pt x="82" y="10"/>
                  </a:lnTo>
                  <a:lnTo>
                    <a:pt x="93" y="21"/>
                  </a:lnTo>
                  <a:lnTo>
                    <a:pt x="101" y="34"/>
                  </a:lnTo>
                  <a:lnTo>
                    <a:pt x="104" y="52"/>
                  </a:lnTo>
                  <a:lnTo>
                    <a:pt x="104" y="742"/>
                  </a:lnTo>
                  <a:lnTo>
                    <a:pt x="101" y="759"/>
                  </a:lnTo>
                  <a:lnTo>
                    <a:pt x="93" y="773"/>
                  </a:lnTo>
                  <a:lnTo>
                    <a:pt x="82" y="784"/>
                  </a:lnTo>
                  <a:lnTo>
                    <a:pt x="68" y="791"/>
                  </a:lnTo>
                  <a:lnTo>
                    <a:pt x="52" y="794"/>
                  </a:lnTo>
                  <a:lnTo>
                    <a:pt x="35" y="791"/>
                  </a:lnTo>
                  <a:lnTo>
                    <a:pt x="21" y="784"/>
                  </a:lnTo>
                  <a:lnTo>
                    <a:pt x="10" y="773"/>
                  </a:lnTo>
                  <a:lnTo>
                    <a:pt x="3" y="759"/>
                  </a:lnTo>
                  <a:lnTo>
                    <a:pt x="0" y="742"/>
                  </a:lnTo>
                  <a:lnTo>
                    <a:pt x="0" y="52"/>
                  </a:lnTo>
                  <a:lnTo>
                    <a:pt x="3" y="34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6700838" y="3910013"/>
              <a:ext cx="19050" cy="66675"/>
            </a:xfrm>
            <a:custGeom>
              <a:avLst/>
              <a:gdLst>
                <a:gd name="T0" fmla="*/ 52 w 104"/>
                <a:gd name="T1" fmla="*/ 0 h 381"/>
                <a:gd name="T2" fmla="*/ 68 w 104"/>
                <a:gd name="T3" fmla="*/ 3 h 381"/>
                <a:gd name="T4" fmla="*/ 82 w 104"/>
                <a:gd name="T5" fmla="*/ 10 h 381"/>
                <a:gd name="T6" fmla="*/ 93 w 104"/>
                <a:gd name="T7" fmla="*/ 21 h 381"/>
                <a:gd name="T8" fmla="*/ 101 w 104"/>
                <a:gd name="T9" fmla="*/ 36 h 381"/>
                <a:gd name="T10" fmla="*/ 104 w 104"/>
                <a:gd name="T11" fmla="*/ 52 h 381"/>
                <a:gd name="T12" fmla="*/ 104 w 104"/>
                <a:gd name="T13" fmla="*/ 328 h 381"/>
                <a:gd name="T14" fmla="*/ 101 w 104"/>
                <a:gd name="T15" fmla="*/ 345 h 381"/>
                <a:gd name="T16" fmla="*/ 93 w 104"/>
                <a:gd name="T17" fmla="*/ 359 h 381"/>
                <a:gd name="T18" fmla="*/ 82 w 104"/>
                <a:gd name="T19" fmla="*/ 370 h 381"/>
                <a:gd name="T20" fmla="*/ 68 w 104"/>
                <a:gd name="T21" fmla="*/ 377 h 381"/>
                <a:gd name="T22" fmla="*/ 52 w 104"/>
                <a:gd name="T23" fmla="*/ 381 h 381"/>
                <a:gd name="T24" fmla="*/ 35 w 104"/>
                <a:gd name="T25" fmla="*/ 377 h 381"/>
                <a:gd name="T26" fmla="*/ 21 w 104"/>
                <a:gd name="T27" fmla="*/ 370 h 381"/>
                <a:gd name="T28" fmla="*/ 10 w 104"/>
                <a:gd name="T29" fmla="*/ 359 h 381"/>
                <a:gd name="T30" fmla="*/ 3 w 104"/>
                <a:gd name="T31" fmla="*/ 345 h 381"/>
                <a:gd name="T32" fmla="*/ 0 w 104"/>
                <a:gd name="T33" fmla="*/ 328 h 381"/>
                <a:gd name="T34" fmla="*/ 0 w 104"/>
                <a:gd name="T35" fmla="*/ 52 h 381"/>
                <a:gd name="T36" fmla="*/ 3 w 104"/>
                <a:gd name="T37" fmla="*/ 36 h 381"/>
                <a:gd name="T38" fmla="*/ 10 w 104"/>
                <a:gd name="T39" fmla="*/ 21 h 381"/>
                <a:gd name="T40" fmla="*/ 21 w 104"/>
                <a:gd name="T41" fmla="*/ 10 h 381"/>
                <a:gd name="T42" fmla="*/ 35 w 104"/>
                <a:gd name="T43" fmla="*/ 3 h 381"/>
                <a:gd name="T44" fmla="*/ 52 w 104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381">
                  <a:moveTo>
                    <a:pt x="52" y="0"/>
                  </a:moveTo>
                  <a:lnTo>
                    <a:pt x="68" y="3"/>
                  </a:lnTo>
                  <a:lnTo>
                    <a:pt x="82" y="10"/>
                  </a:lnTo>
                  <a:lnTo>
                    <a:pt x="93" y="21"/>
                  </a:lnTo>
                  <a:lnTo>
                    <a:pt x="101" y="36"/>
                  </a:lnTo>
                  <a:lnTo>
                    <a:pt x="104" y="52"/>
                  </a:lnTo>
                  <a:lnTo>
                    <a:pt x="104" y="328"/>
                  </a:lnTo>
                  <a:lnTo>
                    <a:pt x="101" y="345"/>
                  </a:lnTo>
                  <a:lnTo>
                    <a:pt x="93" y="359"/>
                  </a:lnTo>
                  <a:lnTo>
                    <a:pt x="82" y="370"/>
                  </a:lnTo>
                  <a:lnTo>
                    <a:pt x="68" y="377"/>
                  </a:lnTo>
                  <a:lnTo>
                    <a:pt x="52" y="381"/>
                  </a:lnTo>
                  <a:lnTo>
                    <a:pt x="35" y="377"/>
                  </a:lnTo>
                  <a:lnTo>
                    <a:pt x="21" y="370"/>
                  </a:lnTo>
                  <a:lnTo>
                    <a:pt x="10" y="359"/>
                  </a:lnTo>
                  <a:lnTo>
                    <a:pt x="3" y="345"/>
                  </a:lnTo>
                  <a:lnTo>
                    <a:pt x="0" y="328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6267450" y="3644900"/>
              <a:ext cx="55563" cy="19050"/>
            </a:xfrm>
            <a:custGeom>
              <a:avLst/>
              <a:gdLst>
                <a:gd name="T0" fmla="*/ 51 w 318"/>
                <a:gd name="T1" fmla="*/ 0 h 104"/>
                <a:gd name="T2" fmla="*/ 266 w 318"/>
                <a:gd name="T3" fmla="*/ 0 h 104"/>
                <a:gd name="T4" fmla="*/ 282 w 318"/>
                <a:gd name="T5" fmla="*/ 2 h 104"/>
                <a:gd name="T6" fmla="*/ 297 w 318"/>
                <a:gd name="T7" fmla="*/ 10 h 104"/>
                <a:gd name="T8" fmla="*/ 308 w 318"/>
                <a:gd name="T9" fmla="*/ 21 h 104"/>
                <a:gd name="T10" fmla="*/ 315 w 318"/>
                <a:gd name="T11" fmla="*/ 35 h 104"/>
                <a:gd name="T12" fmla="*/ 318 w 318"/>
                <a:gd name="T13" fmla="*/ 52 h 104"/>
                <a:gd name="T14" fmla="*/ 315 w 318"/>
                <a:gd name="T15" fmla="*/ 68 h 104"/>
                <a:gd name="T16" fmla="*/ 308 w 318"/>
                <a:gd name="T17" fmla="*/ 82 h 104"/>
                <a:gd name="T18" fmla="*/ 297 w 318"/>
                <a:gd name="T19" fmla="*/ 93 h 104"/>
                <a:gd name="T20" fmla="*/ 282 w 318"/>
                <a:gd name="T21" fmla="*/ 101 h 104"/>
                <a:gd name="T22" fmla="*/ 266 w 318"/>
                <a:gd name="T23" fmla="*/ 104 h 104"/>
                <a:gd name="T24" fmla="*/ 51 w 318"/>
                <a:gd name="T25" fmla="*/ 104 h 104"/>
                <a:gd name="T26" fmla="*/ 35 w 318"/>
                <a:gd name="T27" fmla="*/ 101 h 104"/>
                <a:gd name="T28" fmla="*/ 20 w 318"/>
                <a:gd name="T29" fmla="*/ 93 h 104"/>
                <a:gd name="T30" fmla="*/ 9 w 318"/>
                <a:gd name="T31" fmla="*/ 82 h 104"/>
                <a:gd name="T32" fmla="*/ 2 w 318"/>
                <a:gd name="T33" fmla="*/ 68 h 104"/>
                <a:gd name="T34" fmla="*/ 0 w 318"/>
                <a:gd name="T35" fmla="*/ 52 h 104"/>
                <a:gd name="T36" fmla="*/ 2 w 318"/>
                <a:gd name="T37" fmla="*/ 35 h 104"/>
                <a:gd name="T38" fmla="*/ 9 w 318"/>
                <a:gd name="T39" fmla="*/ 21 h 104"/>
                <a:gd name="T40" fmla="*/ 20 w 318"/>
                <a:gd name="T41" fmla="*/ 10 h 104"/>
                <a:gd name="T42" fmla="*/ 35 w 318"/>
                <a:gd name="T43" fmla="*/ 2 h 104"/>
                <a:gd name="T44" fmla="*/ 51 w 318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104">
                  <a:moveTo>
                    <a:pt x="51" y="0"/>
                  </a:moveTo>
                  <a:lnTo>
                    <a:pt x="266" y="0"/>
                  </a:lnTo>
                  <a:lnTo>
                    <a:pt x="282" y="2"/>
                  </a:lnTo>
                  <a:lnTo>
                    <a:pt x="297" y="10"/>
                  </a:lnTo>
                  <a:lnTo>
                    <a:pt x="308" y="21"/>
                  </a:lnTo>
                  <a:lnTo>
                    <a:pt x="315" y="35"/>
                  </a:lnTo>
                  <a:lnTo>
                    <a:pt x="318" y="52"/>
                  </a:lnTo>
                  <a:lnTo>
                    <a:pt x="315" y="68"/>
                  </a:lnTo>
                  <a:lnTo>
                    <a:pt x="308" y="82"/>
                  </a:lnTo>
                  <a:lnTo>
                    <a:pt x="297" y="93"/>
                  </a:lnTo>
                  <a:lnTo>
                    <a:pt x="282" y="101"/>
                  </a:lnTo>
                  <a:lnTo>
                    <a:pt x="266" y="104"/>
                  </a:lnTo>
                  <a:lnTo>
                    <a:pt x="51" y="104"/>
                  </a:lnTo>
                  <a:lnTo>
                    <a:pt x="35" y="101"/>
                  </a:lnTo>
                  <a:lnTo>
                    <a:pt x="20" y="93"/>
                  </a:lnTo>
                  <a:lnTo>
                    <a:pt x="9" y="82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70"/>
            <p:cNvSpPr>
              <a:spLocks/>
            </p:cNvSpPr>
            <p:nvPr/>
          </p:nvSpPr>
          <p:spPr bwMode="auto">
            <a:xfrm>
              <a:off x="6291263" y="3589338"/>
              <a:ext cx="42863" cy="42863"/>
            </a:xfrm>
            <a:custGeom>
              <a:avLst/>
              <a:gdLst>
                <a:gd name="T0" fmla="*/ 42 w 238"/>
                <a:gd name="T1" fmla="*/ 0 h 240"/>
                <a:gd name="T2" fmla="*/ 59 w 238"/>
                <a:gd name="T3" fmla="*/ 0 h 240"/>
                <a:gd name="T4" fmla="*/ 74 w 238"/>
                <a:gd name="T5" fmla="*/ 6 h 240"/>
                <a:gd name="T6" fmla="*/ 87 w 238"/>
                <a:gd name="T7" fmla="*/ 15 h 240"/>
                <a:gd name="T8" fmla="*/ 224 w 238"/>
                <a:gd name="T9" fmla="*/ 151 h 240"/>
                <a:gd name="T10" fmla="*/ 234 w 238"/>
                <a:gd name="T11" fmla="*/ 165 h 240"/>
                <a:gd name="T12" fmla="*/ 238 w 238"/>
                <a:gd name="T13" fmla="*/ 180 h 240"/>
                <a:gd name="T14" fmla="*/ 238 w 238"/>
                <a:gd name="T15" fmla="*/ 196 h 240"/>
                <a:gd name="T16" fmla="*/ 234 w 238"/>
                <a:gd name="T17" fmla="*/ 212 h 240"/>
                <a:gd name="T18" fmla="*/ 224 w 238"/>
                <a:gd name="T19" fmla="*/ 225 h 240"/>
                <a:gd name="T20" fmla="*/ 213 w 238"/>
                <a:gd name="T21" fmla="*/ 233 h 240"/>
                <a:gd name="T22" fmla="*/ 200 w 238"/>
                <a:gd name="T23" fmla="*/ 238 h 240"/>
                <a:gd name="T24" fmla="*/ 187 w 238"/>
                <a:gd name="T25" fmla="*/ 240 h 240"/>
                <a:gd name="T26" fmla="*/ 174 w 238"/>
                <a:gd name="T27" fmla="*/ 238 h 240"/>
                <a:gd name="T28" fmla="*/ 162 w 238"/>
                <a:gd name="T29" fmla="*/ 233 h 240"/>
                <a:gd name="T30" fmla="*/ 150 w 238"/>
                <a:gd name="T31" fmla="*/ 225 h 240"/>
                <a:gd name="T32" fmla="*/ 14 w 238"/>
                <a:gd name="T33" fmla="*/ 88 h 240"/>
                <a:gd name="T34" fmla="*/ 4 w 238"/>
                <a:gd name="T35" fmla="*/ 75 h 240"/>
                <a:gd name="T36" fmla="*/ 0 w 238"/>
                <a:gd name="T37" fmla="*/ 60 h 240"/>
                <a:gd name="T38" fmla="*/ 0 w 238"/>
                <a:gd name="T39" fmla="*/ 43 h 240"/>
                <a:gd name="T40" fmla="*/ 4 w 238"/>
                <a:gd name="T41" fmla="*/ 28 h 240"/>
                <a:gd name="T42" fmla="*/ 14 w 238"/>
                <a:gd name="T43" fmla="*/ 15 h 240"/>
                <a:gd name="T44" fmla="*/ 27 w 238"/>
                <a:gd name="T45" fmla="*/ 6 h 240"/>
                <a:gd name="T46" fmla="*/ 42 w 238"/>
                <a:gd name="T4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8" h="240">
                  <a:moveTo>
                    <a:pt x="42" y="0"/>
                  </a:moveTo>
                  <a:lnTo>
                    <a:pt x="59" y="0"/>
                  </a:lnTo>
                  <a:lnTo>
                    <a:pt x="74" y="6"/>
                  </a:lnTo>
                  <a:lnTo>
                    <a:pt x="87" y="15"/>
                  </a:lnTo>
                  <a:lnTo>
                    <a:pt x="224" y="151"/>
                  </a:lnTo>
                  <a:lnTo>
                    <a:pt x="234" y="165"/>
                  </a:lnTo>
                  <a:lnTo>
                    <a:pt x="238" y="180"/>
                  </a:lnTo>
                  <a:lnTo>
                    <a:pt x="238" y="196"/>
                  </a:lnTo>
                  <a:lnTo>
                    <a:pt x="234" y="212"/>
                  </a:lnTo>
                  <a:lnTo>
                    <a:pt x="224" y="225"/>
                  </a:lnTo>
                  <a:lnTo>
                    <a:pt x="213" y="233"/>
                  </a:lnTo>
                  <a:lnTo>
                    <a:pt x="200" y="238"/>
                  </a:lnTo>
                  <a:lnTo>
                    <a:pt x="187" y="240"/>
                  </a:lnTo>
                  <a:lnTo>
                    <a:pt x="174" y="238"/>
                  </a:lnTo>
                  <a:lnTo>
                    <a:pt x="162" y="233"/>
                  </a:lnTo>
                  <a:lnTo>
                    <a:pt x="150" y="225"/>
                  </a:lnTo>
                  <a:lnTo>
                    <a:pt x="14" y="88"/>
                  </a:lnTo>
                  <a:lnTo>
                    <a:pt x="4" y="75"/>
                  </a:lnTo>
                  <a:lnTo>
                    <a:pt x="0" y="60"/>
                  </a:lnTo>
                  <a:lnTo>
                    <a:pt x="0" y="43"/>
                  </a:lnTo>
                  <a:lnTo>
                    <a:pt x="4" y="28"/>
                  </a:lnTo>
                  <a:lnTo>
                    <a:pt x="14" y="15"/>
                  </a:lnTo>
                  <a:lnTo>
                    <a:pt x="27" y="6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71"/>
            <p:cNvSpPr>
              <a:spLocks/>
            </p:cNvSpPr>
            <p:nvPr/>
          </p:nvSpPr>
          <p:spPr bwMode="auto">
            <a:xfrm>
              <a:off x="6291263" y="3676650"/>
              <a:ext cx="42863" cy="41275"/>
            </a:xfrm>
            <a:custGeom>
              <a:avLst/>
              <a:gdLst>
                <a:gd name="T0" fmla="*/ 180 w 239"/>
                <a:gd name="T1" fmla="*/ 0 h 240"/>
                <a:gd name="T2" fmla="*/ 196 w 239"/>
                <a:gd name="T3" fmla="*/ 0 h 240"/>
                <a:gd name="T4" fmla="*/ 211 w 239"/>
                <a:gd name="T5" fmla="*/ 5 h 240"/>
                <a:gd name="T6" fmla="*/ 225 w 239"/>
                <a:gd name="T7" fmla="*/ 14 h 240"/>
                <a:gd name="T8" fmla="*/ 234 w 239"/>
                <a:gd name="T9" fmla="*/ 28 h 240"/>
                <a:gd name="T10" fmla="*/ 239 w 239"/>
                <a:gd name="T11" fmla="*/ 43 h 240"/>
                <a:gd name="T12" fmla="*/ 239 w 239"/>
                <a:gd name="T13" fmla="*/ 59 h 240"/>
                <a:gd name="T14" fmla="*/ 234 w 239"/>
                <a:gd name="T15" fmla="*/ 75 h 240"/>
                <a:gd name="T16" fmla="*/ 225 w 239"/>
                <a:gd name="T17" fmla="*/ 88 h 240"/>
                <a:gd name="T18" fmla="*/ 88 w 239"/>
                <a:gd name="T19" fmla="*/ 224 h 240"/>
                <a:gd name="T20" fmla="*/ 77 w 239"/>
                <a:gd name="T21" fmla="*/ 234 h 240"/>
                <a:gd name="T22" fmla="*/ 64 w 239"/>
                <a:gd name="T23" fmla="*/ 239 h 240"/>
                <a:gd name="T24" fmla="*/ 52 w 239"/>
                <a:gd name="T25" fmla="*/ 240 h 240"/>
                <a:gd name="T26" fmla="*/ 38 w 239"/>
                <a:gd name="T27" fmla="*/ 239 h 240"/>
                <a:gd name="T28" fmla="*/ 25 w 239"/>
                <a:gd name="T29" fmla="*/ 234 h 240"/>
                <a:gd name="T30" fmla="*/ 15 w 239"/>
                <a:gd name="T31" fmla="*/ 224 h 240"/>
                <a:gd name="T32" fmla="*/ 5 w 239"/>
                <a:gd name="T33" fmla="*/ 211 h 240"/>
                <a:gd name="T34" fmla="*/ 0 w 239"/>
                <a:gd name="T35" fmla="*/ 196 h 240"/>
                <a:gd name="T36" fmla="*/ 0 w 239"/>
                <a:gd name="T37" fmla="*/ 181 h 240"/>
                <a:gd name="T38" fmla="*/ 5 w 239"/>
                <a:gd name="T39" fmla="*/ 165 h 240"/>
                <a:gd name="T40" fmla="*/ 15 w 239"/>
                <a:gd name="T41" fmla="*/ 151 h 240"/>
                <a:gd name="T42" fmla="*/ 151 w 239"/>
                <a:gd name="T43" fmla="*/ 14 h 240"/>
                <a:gd name="T44" fmla="*/ 165 w 239"/>
                <a:gd name="T45" fmla="*/ 5 h 240"/>
                <a:gd name="T46" fmla="*/ 180 w 239"/>
                <a:gd name="T4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9" h="240">
                  <a:moveTo>
                    <a:pt x="180" y="0"/>
                  </a:moveTo>
                  <a:lnTo>
                    <a:pt x="196" y="0"/>
                  </a:lnTo>
                  <a:lnTo>
                    <a:pt x="211" y="5"/>
                  </a:lnTo>
                  <a:lnTo>
                    <a:pt x="225" y="14"/>
                  </a:lnTo>
                  <a:lnTo>
                    <a:pt x="234" y="28"/>
                  </a:lnTo>
                  <a:lnTo>
                    <a:pt x="239" y="43"/>
                  </a:lnTo>
                  <a:lnTo>
                    <a:pt x="239" y="59"/>
                  </a:lnTo>
                  <a:lnTo>
                    <a:pt x="234" y="75"/>
                  </a:lnTo>
                  <a:lnTo>
                    <a:pt x="225" y="88"/>
                  </a:lnTo>
                  <a:lnTo>
                    <a:pt x="88" y="224"/>
                  </a:lnTo>
                  <a:lnTo>
                    <a:pt x="77" y="234"/>
                  </a:lnTo>
                  <a:lnTo>
                    <a:pt x="64" y="239"/>
                  </a:lnTo>
                  <a:lnTo>
                    <a:pt x="52" y="240"/>
                  </a:lnTo>
                  <a:lnTo>
                    <a:pt x="38" y="239"/>
                  </a:lnTo>
                  <a:lnTo>
                    <a:pt x="25" y="234"/>
                  </a:lnTo>
                  <a:lnTo>
                    <a:pt x="15" y="224"/>
                  </a:lnTo>
                  <a:lnTo>
                    <a:pt x="5" y="211"/>
                  </a:lnTo>
                  <a:lnTo>
                    <a:pt x="0" y="196"/>
                  </a:lnTo>
                  <a:lnTo>
                    <a:pt x="0" y="181"/>
                  </a:lnTo>
                  <a:lnTo>
                    <a:pt x="5" y="165"/>
                  </a:lnTo>
                  <a:lnTo>
                    <a:pt x="15" y="151"/>
                  </a:lnTo>
                  <a:lnTo>
                    <a:pt x="151" y="14"/>
                  </a:lnTo>
                  <a:lnTo>
                    <a:pt x="165" y="5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8" name="Group 907"/>
          <p:cNvGrpSpPr/>
          <p:nvPr/>
        </p:nvGrpSpPr>
        <p:grpSpPr>
          <a:xfrm>
            <a:off x="5329146" y="3441700"/>
            <a:ext cx="588963" cy="593725"/>
            <a:chOff x="5305425" y="3441700"/>
            <a:chExt cx="5889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8" name="Freeform 276"/>
            <p:cNvSpPr>
              <a:spLocks noEditPoints="1"/>
            </p:cNvSpPr>
            <p:nvPr/>
          </p:nvSpPr>
          <p:spPr bwMode="auto">
            <a:xfrm>
              <a:off x="5305425" y="3441700"/>
              <a:ext cx="588963" cy="593725"/>
            </a:xfrm>
            <a:custGeom>
              <a:avLst/>
              <a:gdLst>
                <a:gd name="T0" fmla="*/ 1234 w 3336"/>
                <a:gd name="T1" fmla="*/ 2865 h 3366"/>
                <a:gd name="T2" fmla="*/ 1142 w 3336"/>
                <a:gd name="T3" fmla="*/ 3087 h 3366"/>
                <a:gd name="T4" fmla="*/ 2470 w 3336"/>
                <a:gd name="T5" fmla="*/ 2351 h 3366"/>
                <a:gd name="T6" fmla="*/ 2470 w 3336"/>
                <a:gd name="T7" fmla="*/ 2351 h 3366"/>
                <a:gd name="T8" fmla="*/ 1604 w 3336"/>
                <a:gd name="T9" fmla="*/ 2444 h 3366"/>
                <a:gd name="T10" fmla="*/ 1697 w 3336"/>
                <a:gd name="T11" fmla="*/ 2351 h 3366"/>
                <a:gd name="T12" fmla="*/ 527 w 3336"/>
                <a:gd name="T13" fmla="*/ 2241 h 3366"/>
                <a:gd name="T14" fmla="*/ 337 w 3336"/>
                <a:gd name="T15" fmla="*/ 2319 h 3366"/>
                <a:gd name="T16" fmla="*/ 193 w 3336"/>
                <a:gd name="T17" fmla="*/ 2467 h 3366"/>
                <a:gd name="T18" fmla="*/ 121 w 3336"/>
                <a:gd name="T19" fmla="*/ 2646 h 3366"/>
                <a:gd name="T20" fmla="*/ 123 w 3336"/>
                <a:gd name="T21" fmla="*/ 2852 h 3366"/>
                <a:gd name="T22" fmla="*/ 210 w 3336"/>
                <a:gd name="T23" fmla="*/ 3045 h 3366"/>
                <a:gd name="T24" fmla="*/ 365 w 3336"/>
                <a:gd name="T25" fmla="*/ 3184 h 3366"/>
                <a:gd name="T26" fmla="*/ 567 w 3336"/>
                <a:gd name="T27" fmla="*/ 3251 h 3366"/>
                <a:gd name="T28" fmla="*/ 766 w 3336"/>
                <a:gd name="T29" fmla="*/ 3233 h 3366"/>
                <a:gd name="T30" fmla="*/ 936 w 3336"/>
                <a:gd name="T31" fmla="*/ 3147 h 3366"/>
                <a:gd name="T32" fmla="*/ 1063 w 3336"/>
                <a:gd name="T33" fmla="*/ 3003 h 3366"/>
                <a:gd name="T34" fmla="*/ 1128 w 3336"/>
                <a:gd name="T35" fmla="*/ 2824 h 3366"/>
                <a:gd name="T36" fmla="*/ 1134 w 3336"/>
                <a:gd name="T37" fmla="*/ 2743 h 3366"/>
                <a:gd name="T38" fmla="*/ 1099 w 3336"/>
                <a:gd name="T39" fmla="*/ 2557 h 3366"/>
                <a:gd name="T40" fmla="*/ 999 w 3336"/>
                <a:gd name="T41" fmla="*/ 2397 h 3366"/>
                <a:gd name="T42" fmla="*/ 896 w 3336"/>
                <a:gd name="T43" fmla="*/ 2311 h 3366"/>
                <a:gd name="T44" fmla="*/ 719 w 3336"/>
                <a:gd name="T45" fmla="*/ 2241 h 3366"/>
                <a:gd name="T46" fmla="*/ 201 w 3336"/>
                <a:gd name="T47" fmla="*/ 2285 h 3366"/>
                <a:gd name="T48" fmla="*/ 384 w 3336"/>
                <a:gd name="T49" fmla="*/ 2168 h 3366"/>
                <a:gd name="T50" fmla="*/ 201 w 3336"/>
                <a:gd name="T51" fmla="*/ 1843 h 3366"/>
                <a:gd name="T52" fmla="*/ 767 w 3336"/>
                <a:gd name="T53" fmla="*/ 2136 h 3366"/>
                <a:gd name="T54" fmla="*/ 961 w 3336"/>
                <a:gd name="T55" fmla="*/ 2220 h 3366"/>
                <a:gd name="T56" fmla="*/ 1082 w 3336"/>
                <a:gd name="T57" fmla="*/ 2322 h 3366"/>
                <a:gd name="T58" fmla="*/ 1196 w 3336"/>
                <a:gd name="T59" fmla="*/ 2499 h 3366"/>
                <a:gd name="T60" fmla="*/ 1355 w 3336"/>
                <a:gd name="T61" fmla="*/ 2535 h 3366"/>
                <a:gd name="T62" fmla="*/ 952 w 3336"/>
                <a:gd name="T63" fmla="*/ 1830 h 3366"/>
                <a:gd name="T64" fmla="*/ 1080 w 3336"/>
                <a:gd name="T65" fmla="*/ 1701 h 3366"/>
                <a:gd name="T66" fmla="*/ 1585 w 3336"/>
                <a:gd name="T67" fmla="*/ 2305 h 3366"/>
                <a:gd name="T68" fmla="*/ 2118 w 3336"/>
                <a:gd name="T69" fmla="*/ 1772 h 3366"/>
                <a:gd name="T70" fmla="*/ 892 w 3336"/>
                <a:gd name="T71" fmla="*/ 1732 h 3366"/>
                <a:gd name="T72" fmla="*/ 2176 w 3336"/>
                <a:gd name="T73" fmla="*/ 606 h 3366"/>
                <a:gd name="T74" fmla="*/ 2176 w 3336"/>
                <a:gd name="T75" fmla="*/ 606 h 3366"/>
                <a:gd name="T76" fmla="*/ 985 w 3336"/>
                <a:gd name="T77" fmla="*/ 112 h 3366"/>
                <a:gd name="T78" fmla="*/ 1059 w 3336"/>
                <a:gd name="T79" fmla="*/ 3 h 3366"/>
                <a:gd name="T80" fmla="*/ 1096 w 3336"/>
                <a:gd name="T81" fmla="*/ 56 h 3366"/>
                <a:gd name="T82" fmla="*/ 2148 w 3336"/>
                <a:gd name="T83" fmla="*/ 477 h 3366"/>
                <a:gd name="T84" fmla="*/ 2204 w 3336"/>
                <a:gd name="T85" fmla="*/ 477 h 3366"/>
                <a:gd name="T86" fmla="*/ 2864 w 3336"/>
                <a:gd name="T87" fmla="*/ 1145 h 3366"/>
                <a:gd name="T88" fmla="*/ 2848 w 3336"/>
                <a:gd name="T89" fmla="*/ 1200 h 3366"/>
                <a:gd name="T90" fmla="*/ 3297 w 3336"/>
                <a:gd name="T91" fmla="*/ 2242 h 3366"/>
                <a:gd name="T92" fmla="*/ 3336 w 3336"/>
                <a:gd name="T93" fmla="*/ 2295 h 3366"/>
                <a:gd name="T94" fmla="*/ 3312 w 3336"/>
                <a:gd name="T95" fmla="*/ 3235 h 3366"/>
                <a:gd name="T96" fmla="*/ 942 w 3336"/>
                <a:gd name="T97" fmla="*/ 3278 h 3366"/>
                <a:gd name="T98" fmla="*/ 735 w 3336"/>
                <a:gd name="T99" fmla="*/ 3356 h 3366"/>
                <a:gd name="T100" fmla="*/ 498 w 3336"/>
                <a:gd name="T101" fmla="*/ 3354 h 3366"/>
                <a:gd name="T102" fmla="*/ 275 w 3336"/>
                <a:gd name="T103" fmla="*/ 3260 h 3366"/>
                <a:gd name="T104" fmla="*/ 106 w 3336"/>
                <a:gd name="T105" fmla="*/ 3091 h 3366"/>
                <a:gd name="T106" fmla="*/ 12 w 3336"/>
                <a:gd name="T107" fmla="*/ 2868 h 3366"/>
                <a:gd name="T108" fmla="*/ 10 w 3336"/>
                <a:gd name="T109" fmla="*/ 2631 h 3366"/>
                <a:gd name="T110" fmla="*/ 90 w 3336"/>
                <a:gd name="T111" fmla="*/ 2421 h 3366"/>
                <a:gd name="T112" fmla="*/ 112 w 3336"/>
                <a:gd name="T113" fmla="*/ 11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6" h="3366">
                  <a:moveTo>
                    <a:pt x="1492" y="2556"/>
                  </a:moveTo>
                  <a:lnTo>
                    <a:pt x="1435" y="2613"/>
                  </a:lnTo>
                  <a:lnTo>
                    <a:pt x="1243" y="2806"/>
                  </a:lnTo>
                  <a:lnTo>
                    <a:pt x="1234" y="2865"/>
                  </a:lnTo>
                  <a:lnTo>
                    <a:pt x="1219" y="2924"/>
                  </a:lnTo>
                  <a:lnTo>
                    <a:pt x="1198" y="2980"/>
                  </a:lnTo>
                  <a:lnTo>
                    <a:pt x="1173" y="3035"/>
                  </a:lnTo>
                  <a:lnTo>
                    <a:pt x="1142" y="3087"/>
                  </a:lnTo>
                  <a:lnTo>
                    <a:pt x="1108" y="3134"/>
                  </a:lnTo>
                  <a:lnTo>
                    <a:pt x="1492" y="3134"/>
                  </a:lnTo>
                  <a:lnTo>
                    <a:pt x="1492" y="2556"/>
                  </a:lnTo>
                  <a:close/>
                  <a:moveTo>
                    <a:pt x="2470" y="2351"/>
                  </a:moveTo>
                  <a:lnTo>
                    <a:pt x="2470" y="3134"/>
                  </a:lnTo>
                  <a:lnTo>
                    <a:pt x="3224" y="3134"/>
                  </a:lnTo>
                  <a:lnTo>
                    <a:pt x="3224" y="2351"/>
                  </a:lnTo>
                  <a:lnTo>
                    <a:pt x="2470" y="2351"/>
                  </a:lnTo>
                  <a:close/>
                  <a:moveTo>
                    <a:pt x="1697" y="2351"/>
                  </a:moveTo>
                  <a:lnTo>
                    <a:pt x="1625" y="2424"/>
                  </a:lnTo>
                  <a:lnTo>
                    <a:pt x="1625" y="2424"/>
                  </a:lnTo>
                  <a:lnTo>
                    <a:pt x="1604" y="2444"/>
                  </a:lnTo>
                  <a:lnTo>
                    <a:pt x="1604" y="3134"/>
                  </a:lnTo>
                  <a:lnTo>
                    <a:pt x="2358" y="3134"/>
                  </a:lnTo>
                  <a:lnTo>
                    <a:pt x="2358" y="2351"/>
                  </a:lnTo>
                  <a:lnTo>
                    <a:pt x="1697" y="2351"/>
                  </a:lnTo>
                  <a:close/>
                  <a:moveTo>
                    <a:pt x="623" y="2232"/>
                  </a:moveTo>
                  <a:lnTo>
                    <a:pt x="575" y="2234"/>
                  </a:lnTo>
                  <a:lnTo>
                    <a:pt x="527" y="2241"/>
                  </a:lnTo>
                  <a:lnTo>
                    <a:pt x="527" y="2241"/>
                  </a:lnTo>
                  <a:lnTo>
                    <a:pt x="477" y="2253"/>
                  </a:lnTo>
                  <a:lnTo>
                    <a:pt x="428" y="2271"/>
                  </a:lnTo>
                  <a:lnTo>
                    <a:pt x="381" y="2293"/>
                  </a:lnTo>
                  <a:lnTo>
                    <a:pt x="337" y="2319"/>
                  </a:lnTo>
                  <a:lnTo>
                    <a:pt x="296" y="2350"/>
                  </a:lnTo>
                  <a:lnTo>
                    <a:pt x="258" y="2386"/>
                  </a:lnTo>
                  <a:lnTo>
                    <a:pt x="223" y="2425"/>
                  </a:lnTo>
                  <a:lnTo>
                    <a:pt x="193" y="2467"/>
                  </a:lnTo>
                  <a:lnTo>
                    <a:pt x="168" y="2509"/>
                  </a:lnTo>
                  <a:lnTo>
                    <a:pt x="148" y="2553"/>
                  </a:lnTo>
                  <a:lnTo>
                    <a:pt x="133" y="2599"/>
                  </a:lnTo>
                  <a:lnTo>
                    <a:pt x="121" y="2646"/>
                  </a:lnTo>
                  <a:lnTo>
                    <a:pt x="114" y="2694"/>
                  </a:lnTo>
                  <a:lnTo>
                    <a:pt x="112" y="2743"/>
                  </a:lnTo>
                  <a:lnTo>
                    <a:pt x="115" y="2799"/>
                  </a:lnTo>
                  <a:lnTo>
                    <a:pt x="123" y="2852"/>
                  </a:lnTo>
                  <a:lnTo>
                    <a:pt x="138" y="2904"/>
                  </a:lnTo>
                  <a:lnTo>
                    <a:pt x="157" y="2954"/>
                  </a:lnTo>
                  <a:lnTo>
                    <a:pt x="182" y="3001"/>
                  </a:lnTo>
                  <a:lnTo>
                    <a:pt x="210" y="3045"/>
                  </a:lnTo>
                  <a:lnTo>
                    <a:pt x="244" y="3086"/>
                  </a:lnTo>
                  <a:lnTo>
                    <a:pt x="280" y="3122"/>
                  </a:lnTo>
                  <a:lnTo>
                    <a:pt x="321" y="3155"/>
                  </a:lnTo>
                  <a:lnTo>
                    <a:pt x="365" y="3184"/>
                  </a:lnTo>
                  <a:lnTo>
                    <a:pt x="412" y="3209"/>
                  </a:lnTo>
                  <a:lnTo>
                    <a:pt x="462" y="3228"/>
                  </a:lnTo>
                  <a:lnTo>
                    <a:pt x="513" y="3243"/>
                  </a:lnTo>
                  <a:lnTo>
                    <a:pt x="567" y="3251"/>
                  </a:lnTo>
                  <a:lnTo>
                    <a:pt x="623" y="3254"/>
                  </a:lnTo>
                  <a:lnTo>
                    <a:pt x="672" y="3252"/>
                  </a:lnTo>
                  <a:lnTo>
                    <a:pt x="719" y="3245"/>
                  </a:lnTo>
                  <a:lnTo>
                    <a:pt x="766" y="3233"/>
                  </a:lnTo>
                  <a:lnTo>
                    <a:pt x="811" y="3218"/>
                  </a:lnTo>
                  <a:lnTo>
                    <a:pt x="855" y="3199"/>
                  </a:lnTo>
                  <a:lnTo>
                    <a:pt x="896" y="3174"/>
                  </a:lnTo>
                  <a:lnTo>
                    <a:pt x="936" y="3147"/>
                  </a:lnTo>
                  <a:lnTo>
                    <a:pt x="973" y="3115"/>
                  </a:lnTo>
                  <a:lnTo>
                    <a:pt x="1007" y="3080"/>
                  </a:lnTo>
                  <a:lnTo>
                    <a:pt x="1036" y="3043"/>
                  </a:lnTo>
                  <a:lnTo>
                    <a:pt x="1063" y="3003"/>
                  </a:lnTo>
                  <a:lnTo>
                    <a:pt x="1085" y="2961"/>
                  </a:lnTo>
                  <a:lnTo>
                    <a:pt x="1103" y="2917"/>
                  </a:lnTo>
                  <a:lnTo>
                    <a:pt x="1118" y="2871"/>
                  </a:lnTo>
                  <a:lnTo>
                    <a:pt x="1128" y="2824"/>
                  </a:lnTo>
                  <a:lnTo>
                    <a:pt x="1133" y="2776"/>
                  </a:lnTo>
                  <a:lnTo>
                    <a:pt x="1133" y="2776"/>
                  </a:lnTo>
                  <a:lnTo>
                    <a:pt x="1134" y="2759"/>
                  </a:lnTo>
                  <a:lnTo>
                    <a:pt x="1134" y="2743"/>
                  </a:lnTo>
                  <a:lnTo>
                    <a:pt x="1132" y="2695"/>
                  </a:lnTo>
                  <a:lnTo>
                    <a:pt x="1125" y="2648"/>
                  </a:lnTo>
                  <a:lnTo>
                    <a:pt x="1115" y="2602"/>
                  </a:lnTo>
                  <a:lnTo>
                    <a:pt x="1099" y="2557"/>
                  </a:lnTo>
                  <a:lnTo>
                    <a:pt x="1080" y="2514"/>
                  </a:lnTo>
                  <a:lnTo>
                    <a:pt x="1058" y="2474"/>
                  </a:lnTo>
                  <a:lnTo>
                    <a:pt x="1030" y="2434"/>
                  </a:lnTo>
                  <a:lnTo>
                    <a:pt x="999" y="2397"/>
                  </a:lnTo>
                  <a:lnTo>
                    <a:pt x="999" y="2397"/>
                  </a:lnTo>
                  <a:lnTo>
                    <a:pt x="970" y="2367"/>
                  </a:lnTo>
                  <a:lnTo>
                    <a:pt x="936" y="2339"/>
                  </a:lnTo>
                  <a:lnTo>
                    <a:pt x="896" y="2311"/>
                  </a:lnTo>
                  <a:lnTo>
                    <a:pt x="855" y="2287"/>
                  </a:lnTo>
                  <a:lnTo>
                    <a:pt x="811" y="2267"/>
                  </a:lnTo>
                  <a:lnTo>
                    <a:pt x="766" y="2252"/>
                  </a:lnTo>
                  <a:lnTo>
                    <a:pt x="719" y="2241"/>
                  </a:lnTo>
                  <a:lnTo>
                    <a:pt x="672" y="2234"/>
                  </a:lnTo>
                  <a:lnTo>
                    <a:pt x="623" y="2232"/>
                  </a:lnTo>
                  <a:close/>
                  <a:moveTo>
                    <a:pt x="201" y="1843"/>
                  </a:moveTo>
                  <a:lnTo>
                    <a:pt x="201" y="2285"/>
                  </a:lnTo>
                  <a:lnTo>
                    <a:pt x="243" y="2249"/>
                  </a:lnTo>
                  <a:lnTo>
                    <a:pt x="288" y="2217"/>
                  </a:lnTo>
                  <a:lnTo>
                    <a:pt x="336" y="2191"/>
                  </a:lnTo>
                  <a:lnTo>
                    <a:pt x="384" y="2168"/>
                  </a:lnTo>
                  <a:lnTo>
                    <a:pt x="436" y="2148"/>
                  </a:lnTo>
                  <a:lnTo>
                    <a:pt x="490" y="2135"/>
                  </a:lnTo>
                  <a:lnTo>
                    <a:pt x="780" y="1843"/>
                  </a:lnTo>
                  <a:lnTo>
                    <a:pt x="201" y="1843"/>
                  </a:lnTo>
                  <a:close/>
                  <a:moveTo>
                    <a:pt x="952" y="1830"/>
                  </a:moveTo>
                  <a:lnTo>
                    <a:pt x="661" y="2121"/>
                  </a:lnTo>
                  <a:lnTo>
                    <a:pt x="714" y="2127"/>
                  </a:lnTo>
                  <a:lnTo>
                    <a:pt x="767" y="2136"/>
                  </a:lnTo>
                  <a:lnTo>
                    <a:pt x="818" y="2150"/>
                  </a:lnTo>
                  <a:lnTo>
                    <a:pt x="867" y="2170"/>
                  </a:lnTo>
                  <a:lnTo>
                    <a:pt x="915" y="2192"/>
                  </a:lnTo>
                  <a:lnTo>
                    <a:pt x="961" y="2220"/>
                  </a:lnTo>
                  <a:lnTo>
                    <a:pt x="1006" y="2251"/>
                  </a:lnTo>
                  <a:lnTo>
                    <a:pt x="1045" y="2285"/>
                  </a:lnTo>
                  <a:lnTo>
                    <a:pt x="1082" y="2322"/>
                  </a:lnTo>
                  <a:lnTo>
                    <a:pt x="1082" y="2322"/>
                  </a:lnTo>
                  <a:lnTo>
                    <a:pt x="1117" y="2362"/>
                  </a:lnTo>
                  <a:lnTo>
                    <a:pt x="1147" y="2406"/>
                  </a:lnTo>
                  <a:lnTo>
                    <a:pt x="1174" y="2451"/>
                  </a:lnTo>
                  <a:lnTo>
                    <a:pt x="1196" y="2499"/>
                  </a:lnTo>
                  <a:lnTo>
                    <a:pt x="1215" y="2548"/>
                  </a:lnTo>
                  <a:lnTo>
                    <a:pt x="1229" y="2599"/>
                  </a:lnTo>
                  <a:lnTo>
                    <a:pt x="1239" y="2651"/>
                  </a:lnTo>
                  <a:lnTo>
                    <a:pt x="1355" y="2535"/>
                  </a:lnTo>
                  <a:lnTo>
                    <a:pt x="1506" y="2384"/>
                  </a:lnTo>
                  <a:lnTo>
                    <a:pt x="1456" y="2335"/>
                  </a:lnTo>
                  <a:lnTo>
                    <a:pt x="1001" y="1879"/>
                  </a:lnTo>
                  <a:lnTo>
                    <a:pt x="952" y="1830"/>
                  </a:lnTo>
                  <a:close/>
                  <a:moveTo>
                    <a:pt x="1564" y="1218"/>
                  </a:moveTo>
                  <a:lnTo>
                    <a:pt x="1439" y="1343"/>
                  </a:lnTo>
                  <a:lnTo>
                    <a:pt x="1080" y="1701"/>
                  </a:lnTo>
                  <a:lnTo>
                    <a:pt x="1080" y="1701"/>
                  </a:lnTo>
                  <a:lnTo>
                    <a:pt x="1031" y="1750"/>
                  </a:lnTo>
                  <a:lnTo>
                    <a:pt x="1080" y="1800"/>
                  </a:lnTo>
                  <a:lnTo>
                    <a:pt x="1536" y="2255"/>
                  </a:lnTo>
                  <a:lnTo>
                    <a:pt x="1585" y="2305"/>
                  </a:lnTo>
                  <a:lnTo>
                    <a:pt x="1635" y="2255"/>
                  </a:lnTo>
                  <a:lnTo>
                    <a:pt x="1635" y="2255"/>
                  </a:lnTo>
                  <a:lnTo>
                    <a:pt x="1993" y="1897"/>
                  </a:lnTo>
                  <a:lnTo>
                    <a:pt x="2118" y="1772"/>
                  </a:lnTo>
                  <a:lnTo>
                    <a:pt x="1564" y="1218"/>
                  </a:lnTo>
                  <a:close/>
                  <a:moveTo>
                    <a:pt x="201" y="978"/>
                  </a:moveTo>
                  <a:lnTo>
                    <a:pt x="201" y="1732"/>
                  </a:lnTo>
                  <a:lnTo>
                    <a:pt x="892" y="1732"/>
                  </a:lnTo>
                  <a:lnTo>
                    <a:pt x="985" y="1638"/>
                  </a:lnTo>
                  <a:lnTo>
                    <a:pt x="985" y="978"/>
                  </a:lnTo>
                  <a:lnTo>
                    <a:pt x="201" y="978"/>
                  </a:lnTo>
                  <a:close/>
                  <a:moveTo>
                    <a:pt x="2176" y="606"/>
                  </a:moveTo>
                  <a:lnTo>
                    <a:pt x="1643" y="1138"/>
                  </a:lnTo>
                  <a:lnTo>
                    <a:pt x="2197" y="1692"/>
                  </a:lnTo>
                  <a:lnTo>
                    <a:pt x="2730" y="1160"/>
                  </a:lnTo>
                  <a:lnTo>
                    <a:pt x="2176" y="606"/>
                  </a:lnTo>
                  <a:close/>
                  <a:moveTo>
                    <a:pt x="201" y="112"/>
                  </a:moveTo>
                  <a:lnTo>
                    <a:pt x="201" y="866"/>
                  </a:lnTo>
                  <a:lnTo>
                    <a:pt x="985" y="866"/>
                  </a:lnTo>
                  <a:lnTo>
                    <a:pt x="985" y="112"/>
                  </a:lnTo>
                  <a:lnTo>
                    <a:pt x="201" y="112"/>
                  </a:lnTo>
                  <a:close/>
                  <a:moveTo>
                    <a:pt x="146" y="0"/>
                  </a:moveTo>
                  <a:lnTo>
                    <a:pt x="1041" y="0"/>
                  </a:lnTo>
                  <a:lnTo>
                    <a:pt x="1059" y="3"/>
                  </a:lnTo>
                  <a:lnTo>
                    <a:pt x="1074" y="11"/>
                  </a:lnTo>
                  <a:lnTo>
                    <a:pt x="1086" y="22"/>
                  </a:lnTo>
                  <a:lnTo>
                    <a:pt x="1094" y="39"/>
                  </a:lnTo>
                  <a:lnTo>
                    <a:pt x="1096" y="56"/>
                  </a:lnTo>
                  <a:lnTo>
                    <a:pt x="1096" y="1527"/>
                  </a:lnTo>
                  <a:lnTo>
                    <a:pt x="1359" y="1264"/>
                  </a:lnTo>
                  <a:lnTo>
                    <a:pt x="2137" y="487"/>
                  </a:lnTo>
                  <a:lnTo>
                    <a:pt x="2148" y="477"/>
                  </a:lnTo>
                  <a:lnTo>
                    <a:pt x="2162" y="472"/>
                  </a:lnTo>
                  <a:lnTo>
                    <a:pt x="2176" y="470"/>
                  </a:lnTo>
                  <a:lnTo>
                    <a:pt x="2191" y="472"/>
                  </a:lnTo>
                  <a:lnTo>
                    <a:pt x="2204" y="477"/>
                  </a:lnTo>
                  <a:lnTo>
                    <a:pt x="2216" y="487"/>
                  </a:lnTo>
                  <a:lnTo>
                    <a:pt x="2848" y="1120"/>
                  </a:lnTo>
                  <a:lnTo>
                    <a:pt x="2858" y="1131"/>
                  </a:lnTo>
                  <a:lnTo>
                    <a:pt x="2864" y="1145"/>
                  </a:lnTo>
                  <a:lnTo>
                    <a:pt x="2866" y="1160"/>
                  </a:lnTo>
                  <a:lnTo>
                    <a:pt x="2864" y="1174"/>
                  </a:lnTo>
                  <a:lnTo>
                    <a:pt x="2858" y="1187"/>
                  </a:lnTo>
                  <a:lnTo>
                    <a:pt x="2848" y="1200"/>
                  </a:lnTo>
                  <a:lnTo>
                    <a:pt x="2071" y="1977"/>
                  </a:lnTo>
                  <a:lnTo>
                    <a:pt x="1809" y="2239"/>
                  </a:lnTo>
                  <a:lnTo>
                    <a:pt x="3280" y="2239"/>
                  </a:lnTo>
                  <a:lnTo>
                    <a:pt x="3297" y="2242"/>
                  </a:lnTo>
                  <a:lnTo>
                    <a:pt x="3312" y="2250"/>
                  </a:lnTo>
                  <a:lnTo>
                    <a:pt x="3325" y="2262"/>
                  </a:lnTo>
                  <a:lnTo>
                    <a:pt x="3333" y="2278"/>
                  </a:lnTo>
                  <a:lnTo>
                    <a:pt x="3336" y="2295"/>
                  </a:lnTo>
                  <a:lnTo>
                    <a:pt x="3336" y="3191"/>
                  </a:lnTo>
                  <a:lnTo>
                    <a:pt x="3333" y="3208"/>
                  </a:lnTo>
                  <a:lnTo>
                    <a:pt x="3325" y="3223"/>
                  </a:lnTo>
                  <a:lnTo>
                    <a:pt x="3312" y="3235"/>
                  </a:lnTo>
                  <a:lnTo>
                    <a:pt x="3297" y="3244"/>
                  </a:lnTo>
                  <a:lnTo>
                    <a:pt x="3280" y="3247"/>
                  </a:lnTo>
                  <a:lnTo>
                    <a:pt x="989" y="3247"/>
                  </a:lnTo>
                  <a:lnTo>
                    <a:pt x="942" y="3278"/>
                  </a:lnTo>
                  <a:lnTo>
                    <a:pt x="893" y="3305"/>
                  </a:lnTo>
                  <a:lnTo>
                    <a:pt x="842" y="3326"/>
                  </a:lnTo>
                  <a:lnTo>
                    <a:pt x="789" y="3344"/>
                  </a:lnTo>
                  <a:lnTo>
                    <a:pt x="735" y="3356"/>
                  </a:lnTo>
                  <a:lnTo>
                    <a:pt x="679" y="3364"/>
                  </a:lnTo>
                  <a:lnTo>
                    <a:pt x="623" y="3366"/>
                  </a:lnTo>
                  <a:lnTo>
                    <a:pt x="559" y="3363"/>
                  </a:lnTo>
                  <a:lnTo>
                    <a:pt x="498" y="3354"/>
                  </a:lnTo>
                  <a:lnTo>
                    <a:pt x="438" y="3337"/>
                  </a:lnTo>
                  <a:lnTo>
                    <a:pt x="380" y="3317"/>
                  </a:lnTo>
                  <a:lnTo>
                    <a:pt x="326" y="3291"/>
                  </a:lnTo>
                  <a:lnTo>
                    <a:pt x="275" y="3260"/>
                  </a:lnTo>
                  <a:lnTo>
                    <a:pt x="226" y="3223"/>
                  </a:lnTo>
                  <a:lnTo>
                    <a:pt x="183" y="3183"/>
                  </a:lnTo>
                  <a:lnTo>
                    <a:pt x="143" y="3139"/>
                  </a:lnTo>
                  <a:lnTo>
                    <a:pt x="106" y="3091"/>
                  </a:lnTo>
                  <a:lnTo>
                    <a:pt x="75" y="3040"/>
                  </a:lnTo>
                  <a:lnTo>
                    <a:pt x="49" y="2986"/>
                  </a:lnTo>
                  <a:lnTo>
                    <a:pt x="28" y="2928"/>
                  </a:lnTo>
                  <a:lnTo>
                    <a:pt x="12" y="2868"/>
                  </a:lnTo>
                  <a:lnTo>
                    <a:pt x="3" y="2806"/>
                  </a:lnTo>
                  <a:lnTo>
                    <a:pt x="0" y="2743"/>
                  </a:lnTo>
                  <a:lnTo>
                    <a:pt x="2" y="2687"/>
                  </a:lnTo>
                  <a:lnTo>
                    <a:pt x="10" y="2631"/>
                  </a:lnTo>
                  <a:lnTo>
                    <a:pt x="22" y="2576"/>
                  </a:lnTo>
                  <a:lnTo>
                    <a:pt x="40" y="2522"/>
                  </a:lnTo>
                  <a:lnTo>
                    <a:pt x="62" y="2470"/>
                  </a:lnTo>
                  <a:lnTo>
                    <a:pt x="90" y="2421"/>
                  </a:lnTo>
                  <a:lnTo>
                    <a:pt x="90" y="56"/>
                  </a:lnTo>
                  <a:lnTo>
                    <a:pt x="92" y="39"/>
                  </a:lnTo>
                  <a:lnTo>
                    <a:pt x="100" y="22"/>
                  </a:lnTo>
                  <a:lnTo>
                    <a:pt x="112" y="11"/>
                  </a:lnTo>
                  <a:lnTo>
                    <a:pt x="12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77"/>
            <p:cNvSpPr>
              <a:spLocks noEditPoints="1"/>
            </p:cNvSpPr>
            <p:nvPr/>
          </p:nvSpPr>
          <p:spPr bwMode="auto">
            <a:xfrm>
              <a:off x="5348288" y="3857625"/>
              <a:ext cx="134938" cy="134938"/>
            </a:xfrm>
            <a:custGeom>
              <a:avLst/>
              <a:gdLst>
                <a:gd name="T0" fmla="*/ 343 w 769"/>
                <a:gd name="T1" fmla="*/ 116 h 769"/>
                <a:gd name="T2" fmla="*/ 269 w 769"/>
                <a:gd name="T3" fmla="*/ 138 h 769"/>
                <a:gd name="T4" fmla="*/ 206 w 769"/>
                <a:gd name="T5" fmla="*/ 180 h 769"/>
                <a:gd name="T6" fmla="*/ 156 w 769"/>
                <a:gd name="T7" fmla="*/ 237 h 769"/>
                <a:gd name="T8" fmla="*/ 123 w 769"/>
                <a:gd name="T9" fmla="*/ 306 h 769"/>
                <a:gd name="T10" fmla="*/ 112 w 769"/>
                <a:gd name="T11" fmla="*/ 385 h 769"/>
                <a:gd name="T12" fmla="*/ 123 w 769"/>
                <a:gd name="T13" fmla="*/ 463 h 769"/>
                <a:gd name="T14" fmla="*/ 156 w 769"/>
                <a:gd name="T15" fmla="*/ 533 h 769"/>
                <a:gd name="T16" fmla="*/ 206 w 769"/>
                <a:gd name="T17" fmla="*/ 591 h 769"/>
                <a:gd name="T18" fmla="*/ 269 w 769"/>
                <a:gd name="T19" fmla="*/ 632 h 769"/>
                <a:gd name="T20" fmla="*/ 343 w 769"/>
                <a:gd name="T21" fmla="*/ 654 h 769"/>
                <a:gd name="T22" fmla="*/ 424 w 769"/>
                <a:gd name="T23" fmla="*/ 654 h 769"/>
                <a:gd name="T24" fmla="*/ 498 w 769"/>
                <a:gd name="T25" fmla="*/ 632 h 769"/>
                <a:gd name="T26" fmla="*/ 563 w 769"/>
                <a:gd name="T27" fmla="*/ 591 h 769"/>
                <a:gd name="T28" fmla="*/ 613 w 769"/>
                <a:gd name="T29" fmla="*/ 533 h 769"/>
                <a:gd name="T30" fmla="*/ 645 w 769"/>
                <a:gd name="T31" fmla="*/ 463 h 769"/>
                <a:gd name="T32" fmla="*/ 656 w 769"/>
                <a:gd name="T33" fmla="*/ 385 h 769"/>
                <a:gd name="T34" fmla="*/ 645 w 769"/>
                <a:gd name="T35" fmla="*/ 306 h 769"/>
                <a:gd name="T36" fmla="*/ 613 w 769"/>
                <a:gd name="T37" fmla="*/ 237 h 769"/>
                <a:gd name="T38" fmla="*/ 563 w 769"/>
                <a:gd name="T39" fmla="*/ 180 h 769"/>
                <a:gd name="T40" fmla="*/ 498 w 769"/>
                <a:gd name="T41" fmla="*/ 138 h 769"/>
                <a:gd name="T42" fmla="*/ 424 w 769"/>
                <a:gd name="T43" fmla="*/ 116 h 769"/>
                <a:gd name="T44" fmla="*/ 384 w 769"/>
                <a:gd name="T45" fmla="*/ 0 h 769"/>
                <a:gd name="T46" fmla="*/ 479 w 769"/>
                <a:gd name="T47" fmla="*/ 12 h 769"/>
                <a:gd name="T48" fmla="*/ 565 w 769"/>
                <a:gd name="T49" fmla="*/ 45 h 769"/>
                <a:gd name="T50" fmla="*/ 639 w 769"/>
                <a:gd name="T51" fmla="*/ 97 h 769"/>
                <a:gd name="T52" fmla="*/ 699 w 769"/>
                <a:gd name="T53" fmla="*/ 165 h 769"/>
                <a:gd name="T54" fmla="*/ 742 w 769"/>
                <a:gd name="T55" fmla="*/ 246 h 769"/>
                <a:gd name="T56" fmla="*/ 766 w 769"/>
                <a:gd name="T57" fmla="*/ 337 h 769"/>
                <a:gd name="T58" fmla="*/ 766 w 769"/>
                <a:gd name="T59" fmla="*/ 433 h 769"/>
                <a:gd name="T60" fmla="*/ 742 w 769"/>
                <a:gd name="T61" fmla="*/ 524 h 769"/>
                <a:gd name="T62" fmla="*/ 699 w 769"/>
                <a:gd name="T63" fmla="*/ 604 h 769"/>
                <a:gd name="T64" fmla="*/ 639 w 769"/>
                <a:gd name="T65" fmla="*/ 672 h 769"/>
                <a:gd name="T66" fmla="*/ 565 w 769"/>
                <a:gd name="T67" fmla="*/ 724 h 769"/>
                <a:gd name="T68" fmla="*/ 479 w 769"/>
                <a:gd name="T69" fmla="*/ 757 h 769"/>
                <a:gd name="T70" fmla="*/ 384 w 769"/>
                <a:gd name="T71" fmla="*/ 769 h 769"/>
                <a:gd name="T72" fmla="*/ 289 w 769"/>
                <a:gd name="T73" fmla="*/ 757 h 769"/>
                <a:gd name="T74" fmla="*/ 204 w 769"/>
                <a:gd name="T75" fmla="*/ 724 h 769"/>
                <a:gd name="T76" fmla="*/ 129 w 769"/>
                <a:gd name="T77" fmla="*/ 672 h 769"/>
                <a:gd name="T78" fmla="*/ 69 w 769"/>
                <a:gd name="T79" fmla="*/ 604 h 769"/>
                <a:gd name="T80" fmla="*/ 25 w 769"/>
                <a:gd name="T81" fmla="*/ 524 h 769"/>
                <a:gd name="T82" fmla="*/ 3 w 769"/>
                <a:gd name="T83" fmla="*/ 433 h 769"/>
                <a:gd name="T84" fmla="*/ 3 w 769"/>
                <a:gd name="T85" fmla="*/ 337 h 769"/>
                <a:gd name="T86" fmla="*/ 25 w 769"/>
                <a:gd name="T87" fmla="*/ 246 h 769"/>
                <a:gd name="T88" fmla="*/ 69 w 769"/>
                <a:gd name="T89" fmla="*/ 165 h 769"/>
                <a:gd name="T90" fmla="*/ 129 w 769"/>
                <a:gd name="T91" fmla="*/ 97 h 769"/>
                <a:gd name="T92" fmla="*/ 204 w 769"/>
                <a:gd name="T93" fmla="*/ 45 h 769"/>
                <a:gd name="T94" fmla="*/ 289 w 769"/>
                <a:gd name="T95" fmla="*/ 12 h 769"/>
                <a:gd name="T96" fmla="*/ 384 w 769"/>
                <a:gd name="T97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9" h="769">
                  <a:moveTo>
                    <a:pt x="384" y="112"/>
                  </a:moveTo>
                  <a:lnTo>
                    <a:pt x="343" y="116"/>
                  </a:lnTo>
                  <a:lnTo>
                    <a:pt x="306" y="124"/>
                  </a:lnTo>
                  <a:lnTo>
                    <a:pt x="269" y="138"/>
                  </a:lnTo>
                  <a:lnTo>
                    <a:pt x="236" y="156"/>
                  </a:lnTo>
                  <a:lnTo>
                    <a:pt x="206" y="180"/>
                  </a:lnTo>
                  <a:lnTo>
                    <a:pt x="178" y="206"/>
                  </a:lnTo>
                  <a:lnTo>
                    <a:pt x="156" y="237"/>
                  </a:lnTo>
                  <a:lnTo>
                    <a:pt x="137" y="271"/>
                  </a:lnTo>
                  <a:lnTo>
                    <a:pt x="123" y="306"/>
                  </a:lnTo>
                  <a:lnTo>
                    <a:pt x="115" y="345"/>
                  </a:lnTo>
                  <a:lnTo>
                    <a:pt x="112" y="385"/>
                  </a:lnTo>
                  <a:lnTo>
                    <a:pt x="115" y="425"/>
                  </a:lnTo>
                  <a:lnTo>
                    <a:pt x="123" y="463"/>
                  </a:lnTo>
                  <a:lnTo>
                    <a:pt x="137" y="500"/>
                  </a:lnTo>
                  <a:lnTo>
                    <a:pt x="156" y="533"/>
                  </a:lnTo>
                  <a:lnTo>
                    <a:pt x="178" y="563"/>
                  </a:lnTo>
                  <a:lnTo>
                    <a:pt x="206" y="591"/>
                  </a:lnTo>
                  <a:lnTo>
                    <a:pt x="236" y="613"/>
                  </a:lnTo>
                  <a:lnTo>
                    <a:pt x="269" y="632"/>
                  </a:lnTo>
                  <a:lnTo>
                    <a:pt x="306" y="646"/>
                  </a:lnTo>
                  <a:lnTo>
                    <a:pt x="343" y="654"/>
                  </a:lnTo>
                  <a:lnTo>
                    <a:pt x="384" y="657"/>
                  </a:lnTo>
                  <a:lnTo>
                    <a:pt x="424" y="654"/>
                  </a:lnTo>
                  <a:lnTo>
                    <a:pt x="463" y="646"/>
                  </a:lnTo>
                  <a:lnTo>
                    <a:pt x="498" y="632"/>
                  </a:lnTo>
                  <a:lnTo>
                    <a:pt x="532" y="613"/>
                  </a:lnTo>
                  <a:lnTo>
                    <a:pt x="563" y="591"/>
                  </a:lnTo>
                  <a:lnTo>
                    <a:pt x="589" y="563"/>
                  </a:lnTo>
                  <a:lnTo>
                    <a:pt x="613" y="533"/>
                  </a:lnTo>
                  <a:lnTo>
                    <a:pt x="631" y="500"/>
                  </a:lnTo>
                  <a:lnTo>
                    <a:pt x="645" y="463"/>
                  </a:lnTo>
                  <a:lnTo>
                    <a:pt x="653" y="425"/>
                  </a:lnTo>
                  <a:lnTo>
                    <a:pt x="656" y="385"/>
                  </a:lnTo>
                  <a:lnTo>
                    <a:pt x="653" y="345"/>
                  </a:lnTo>
                  <a:lnTo>
                    <a:pt x="645" y="306"/>
                  </a:lnTo>
                  <a:lnTo>
                    <a:pt x="631" y="271"/>
                  </a:lnTo>
                  <a:lnTo>
                    <a:pt x="613" y="237"/>
                  </a:lnTo>
                  <a:lnTo>
                    <a:pt x="589" y="206"/>
                  </a:lnTo>
                  <a:lnTo>
                    <a:pt x="563" y="180"/>
                  </a:lnTo>
                  <a:lnTo>
                    <a:pt x="532" y="156"/>
                  </a:lnTo>
                  <a:lnTo>
                    <a:pt x="498" y="138"/>
                  </a:lnTo>
                  <a:lnTo>
                    <a:pt x="463" y="124"/>
                  </a:lnTo>
                  <a:lnTo>
                    <a:pt x="424" y="116"/>
                  </a:lnTo>
                  <a:lnTo>
                    <a:pt x="384" y="112"/>
                  </a:lnTo>
                  <a:close/>
                  <a:moveTo>
                    <a:pt x="384" y="0"/>
                  </a:moveTo>
                  <a:lnTo>
                    <a:pt x="432" y="3"/>
                  </a:lnTo>
                  <a:lnTo>
                    <a:pt x="479" y="12"/>
                  </a:lnTo>
                  <a:lnTo>
                    <a:pt x="523" y="27"/>
                  </a:lnTo>
                  <a:lnTo>
                    <a:pt x="565" y="45"/>
                  </a:lnTo>
                  <a:lnTo>
                    <a:pt x="603" y="70"/>
                  </a:lnTo>
                  <a:lnTo>
                    <a:pt x="639" y="97"/>
                  </a:lnTo>
                  <a:lnTo>
                    <a:pt x="671" y="130"/>
                  </a:lnTo>
                  <a:lnTo>
                    <a:pt x="699" y="165"/>
                  </a:lnTo>
                  <a:lnTo>
                    <a:pt x="723" y="204"/>
                  </a:lnTo>
                  <a:lnTo>
                    <a:pt x="742" y="246"/>
                  </a:lnTo>
                  <a:lnTo>
                    <a:pt x="756" y="290"/>
                  </a:lnTo>
                  <a:lnTo>
                    <a:pt x="766" y="337"/>
                  </a:lnTo>
                  <a:lnTo>
                    <a:pt x="769" y="385"/>
                  </a:lnTo>
                  <a:lnTo>
                    <a:pt x="766" y="433"/>
                  </a:lnTo>
                  <a:lnTo>
                    <a:pt x="756" y="480"/>
                  </a:lnTo>
                  <a:lnTo>
                    <a:pt x="742" y="524"/>
                  </a:lnTo>
                  <a:lnTo>
                    <a:pt x="723" y="565"/>
                  </a:lnTo>
                  <a:lnTo>
                    <a:pt x="699" y="604"/>
                  </a:lnTo>
                  <a:lnTo>
                    <a:pt x="671" y="640"/>
                  </a:lnTo>
                  <a:lnTo>
                    <a:pt x="639" y="672"/>
                  </a:lnTo>
                  <a:lnTo>
                    <a:pt x="603" y="700"/>
                  </a:lnTo>
                  <a:lnTo>
                    <a:pt x="565" y="724"/>
                  </a:lnTo>
                  <a:lnTo>
                    <a:pt x="523" y="743"/>
                  </a:lnTo>
                  <a:lnTo>
                    <a:pt x="479" y="757"/>
                  </a:lnTo>
                  <a:lnTo>
                    <a:pt x="432" y="766"/>
                  </a:lnTo>
                  <a:lnTo>
                    <a:pt x="384" y="769"/>
                  </a:lnTo>
                  <a:lnTo>
                    <a:pt x="336" y="766"/>
                  </a:lnTo>
                  <a:lnTo>
                    <a:pt x="289" y="757"/>
                  </a:lnTo>
                  <a:lnTo>
                    <a:pt x="245" y="743"/>
                  </a:lnTo>
                  <a:lnTo>
                    <a:pt x="204" y="724"/>
                  </a:lnTo>
                  <a:lnTo>
                    <a:pt x="165" y="700"/>
                  </a:lnTo>
                  <a:lnTo>
                    <a:pt x="129" y="672"/>
                  </a:lnTo>
                  <a:lnTo>
                    <a:pt x="97" y="640"/>
                  </a:lnTo>
                  <a:lnTo>
                    <a:pt x="69" y="604"/>
                  </a:lnTo>
                  <a:lnTo>
                    <a:pt x="45" y="565"/>
                  </a:lnTo>
                  <a:lnTo>
                    <a:pt x="25" y="524"/>
                  </a:lnTo>
                  <a:lnTo>
                    <a:pt x="12" y="480"/>
                  </a:lnTo>
                  <a:lnTo>
                    <a:pt x="3" y="433"/>
                  </a:lnTo>
                  <a:lnTo>
                    <a:pt x="0" y="385"/>
                  </a:lnTo>
                  <a:lnTo>
                    <a:pt x="3" y="337"/>
                  </a:lnTo>
                  <a:lnTo>
                    <a:pt x="12" y="290"/>
                  </a:lnTo>
                  <a:lnTo>
                    <a:pt x="25" y="246"/>
                  </a:lnTo>
                  <a:lnTo>
                    <a:pt x="45" y="204"/>
                  </a:lnTo>
                  <a:lnTo>
                    <a:pt x="69" y="165"/>
                  </a:lnTo>
                  <a:lnTo>
                    <a:pt x="97" y="130"/>
                  </a:lnTo>
                  <a:lnTo>
                    <a:pt x="129" y="97"/>
                  </a:lnTo>
                  <a:lnTo>
                    <a:pt x="165" y="70"/>
                  </a:lnTo>
                  <a:lnTo>
                    <a:pt x="204" y="45"/>
                  </a:lnTo>
                  <a:lnTo>
                    <a:pt x="245" y="27"/>
                  </a:lnTo>
                  <a:lnTo>
                    <a:pt x="289" y="12"/>
                  </a:lnTo>
                  <a:lnTo>
                    <a:pt x="336" y="3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78"/>
            <p:cNvSpPr>
              <a:spLocks/>
            </p:cNvSpPr>
            <p:nvPr/>
          </p:nvSpPr>
          <p:spPr bwMode="auto">
            <a:xfrm>
              <a:off x="5405438" y="3886200"/>
              <a:ext cx="49213" cy="49213"/>
            </a:xfrm>
            <a:custGeom>
              <a:avLst/>
              <a:gdLst>
                <a:gd name="T0" fmla="*/ 56 w 276"/>
                <a:gd name="T1" fmla="*/ 0 h 277"/>
                <a:gd name="T2" fmla="*/ 92 w 276"/>
                <a:gd name="T3" fmla="*/ 4 h 277"/>
                <a:gd name="T4" fmla="*/ 125 w 276"/>
                <a:gd name="T5" fmla="*/ 12 h 277"/>
                <a:gd name="T6" fmla="*/ 157 w 276"/>
                <a:gd name="T7" fmla="*/ 25 h 277"/>
                <a:gd name="T8" fmla="*/ 186 w 276"/>
                <a:gd name="T9" fmla="*/ 43 h 277"/>
                <a:gd name="T10" fmla="*/ 211 w 276"/>
                <a:gd name="T11" fmla="*/ 65 h 277"/>
                <a:gd name="T12" fmla="*/ 234 w 276"/>
                <a:gd name="T13" fmla="*/ 91 h 277"/>
                <a:gd name="T14" fmla="*/ 252 w 276"/>
                <a:gd name="T15" fmla="*/ 120 h 277"/>
                <a:gd name="T16" fmla="*/ 265 w 276"/>
                <a:gd name="T17" fmla="*/ 151 h 277"/>
                <a:gd name="T18" fmla="*/ 273 w 276"/>
                <a:gd name="T19" fmla="*/ 185 h 277"/>
                <a:gd name="T20" fmla="*/ 276 w 276"/>
                <a:gd name="T21" fmla="*/ 221 h 277"/>
                <a:gd name="T22" fmla="*/ 273 w 276"/>
                <a:gd name="T23" fmla="*/ 238 h 277"/>
                <a:gd name="T24" fmla="*/ 265 w 276"/>
                <a:gd name="T25" fmla="*/ 253 h 277"/>
                <a:gd name="T26" fmla="*/ 253 w 276"/>
                <a:gd name="T27" fmla="*/ 266 h 277"/>
                <a:gd name="T28" fmla="*/ 238 w 276"/>
                <a:gd name="T29" fmla="*/ 274 h 277"/>
                <a:gd name="T30" fmla="*/ 220 w 276"/>
                <a:gd name="T31" fmla="*/ 277 h 277"/>
                <a:gd name="T32" fmla="*/ 202 w 276"/>
                <a:gd name="T33" fmla="*/ 274 h 277"/>
                <a:gd name="T34" fmla="*/ 187 w 276"/>
                <a:gd name="T35" fmla="*/ 266 h 277"/>
                <a:gd name="T36" fmla="*/ 175 w 276"/>
                <a:gd name="T37" fmla="*/ 253 h 277"/>
                <a:gd name="T38" fmla="*/ 167 w 276"/>
                <a:gd name="T39" fmla="*/ 238 h 277"/>
                <a:gd name="T40" fmla="*/ 164 w 276"/>
                <a:gd name="T41" fmla="*/ 221 h 277"/>
                <a:gd name="T42" fmla="*/ 161 w 276"/>
                <a:gd name="T43" fmla="*/ 196 h 277"/>
                <a:gd name="T44" fmla="*/ 153 w 276"/>
                <a:gd name="T45" fmla="*/ 173 h 277"/>
                <a:gd name="T46" fmla="*/ 141 w 276"/>
                <a:gd name="T47" fmla="*/ 153 h 277"/>
                <a:gd name="T48" fmla="*/ 123 w 276"/>
                <a:gd name="T49" fmla="*/ 136 h 277"/>
                <a:gd name="T50" fmla="*/ 103 w 276"/>
                <a:gd name="T51" fmla="*/ 124 h 277"/>
                <a:gd name="T52" fmla="*/ 81 w 276"/>
                <a:gd name="T53" fmla="*/ 116 h 277"/>
                <a:gd name="T54" fmla="*/ 56 w 276"/>
                <a:gd name="T55" fmla="*/ 113 h 277"/>
                <a:gd name="T56" fmla="*/ 39 w 276"/>
                <a:gd name="T57" fmla="*/ 110 h 277"/>
                <a:gd name="T58" fmla="*/ 22 w 276"/>
                <a:gd name="T59" fmla="*/ 101 h 277"/>
                <a:gd name="T60" fmla="*/ 11 w 276"/>
                <a:gd name="T61" fmla="*/ 89 h 277"/>
                <a:gd name="T62" fmla="*/ 3 w 276"/>
                <a:gd name="T63" fmla="*/ 74 h 277"/>
                <a:gd name="T64" fmla="*/ 0 w 276"/>
                <a:gd name="T65" fmla="*/ 57 h 277"/>
                <a:gd name="T66" fmla="*/ 3 w 276"/>
                <a:gd name="T67" fmla="*/ 39 h 277"/>
                <a:gd name="T68" fmla="*/ 11 w 276"/>
                <a:gd name="T69" fmla="*/ 24 h 277"/>
                <a:gd name="T70" fmla="*/ 22 w 276"/>
                <a:gd name="T71" fmla="*/ 12 h 277"/>
                <a:gd name="T72" fmla="*/ 39 w 276"/>
                <a:gd name="T73" fmla="*/ 4 h 277"/>
                <a:gd name="T74" fmla="*/ 56 w 276"/>
                <a:gd name="T7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6" h="277">
                  <a:moveTo>
                    <a:pt x="56" y="0"/>
                  </a:moveTo>
                  <a:lnTo>
                    <a:pt x="92" y="4"/>
                  </a:lnTo>
                  <a:lnTo>
                    <a:pt x="125" y="12"/>
                  </a:lnTo>
                  <a:lnTo>
                    <a:pt x="157" y="25"/>
                  </a:lnTo>
                  <a:lnTo>
                    <a:pt x="186" y="43"/>
                  </a:lnTo>
                  <a:lnTo>
                    <a:pt x="211" y="65"/>
                  </a:lnTo>
                  <a:lnTo>
                    <a:pt x="234" y="91"/>
                  </a:lnTo>
                  <a:lnTo>
                    <a:pt x="252" y="120"/>
                  </a:lnTo>
                  <a:lnTo>
                    <a:pt x="265" y="151"/>
                  </a:lnTo>
                  <a:lnTo>
                    <a:pt x="273" y="185"/>
                  </a:lnTo>
                  <a:lnTo>
                    <a:pt x="276" y="221"/>
                  </a:lnTo>
                  <a:lnTo>
                    <a:pt x="273" y="238"/>
                  </a:lnTo>
                  <a:lnTo>
                    <a:pt x="265" y="253"/>
                  </a:lnTo>
                  <a:lnTo>
                    <a:pt x="253" y="266"/>
                  </a:lnTo>
                  <a:lnTo>
                    <a:pt x="238" y="274"/>
                  </a:lnTo>
                  <a:lnTo>
                    <a:pt x="220" y="277"/>
                  </a:lnTo>
                  <a:lnTo>
                    <a:pt x="202" y="274"/>
                  </a:lnTo>
                  <a:lnTo>
                    <a:pt x="187" y="266"/>
                  </a:lnTo>
                  <a:lnTo>
                    <a:pt x="175" y="253"/>
                  </a:lnTo>
                  <a:lnTo>
                    <a:pt x="167" y="238"/>
                  </a:lnTo>
                  <a:lnTo>
                    <a:pt x="164" y="221"/>
                  </a:lnTo>
                  <a:lnTo>
                    <a:pt x="161" y="196"/>
                  </a:lnTo>
                  <a:lnTo>
                    <a:pt x="153" y="173"/>
                  </a:lnTo>
                  <a:lnTo>
                    <a:pt x="141" y="153"/>
                  </a:lnTo>
                  <a:lnTo>
                    <a:pt x="123" y="136"/>
                  </a:lnTo>
                  <a:lnTo>
                    <a:pt x="103" y="124"/>
                  </a:lnTo>
                  <a:lnTo>
                    <a:pt x="81" y="116"/>
                  </a:lnTo>
                  <a:lnTo>
                    <a:pt x="56" y="113"/>
                  </a:lnTo>
                  <a:lnTo>
                    <a:pt x="39" y="110"/>
                  </a:lnTo>
                  <a:lnTo>
                    <a:pt x="22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2" y="12"/>
                  </a:lnTo>
                  <a:lnTo>
                    <a:pt x="39" y="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4392064" y="3481388"/>
            <a:ext cx="592138" cy="514350"/>
            <a:chOff x="4371975" y="3481388"/>
            <a:chExt cx="592138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283"/>
            <p:cNvSpPr>
              <a:spLocks noEditPoints="1"/>
            </p:cNvSpPr>
            <p:nvPr/>
          </p:nvSpPr>
          <p:spPr bwMode="auto">
            <a:xfrm>
              <a:off x="4371975" y="3570288"/>
              <a:ext cx="592138" cy="366713"/>
            </a:xfrm>
            <a:custGeom>
              <a:avLst/>
              <a:gdLst>
                <a:gd name="T0" fmla="*/ 757 w 3359"/>
                <a:gd name="T1" fmla="*/ 1132 h 2071"/>
                <a:gd name="T2" fmla="*/ 2826 w 3359"/>
                <a:gd name="T3" fmla="*/ 948 h 2071"/>
                <a:gd name="T4" fmla="*/ 2525 w 3359"/>
                <a:gd name="T5" fmla="*/ 843 h 2071"/>
                <a:gd name="T6" fmla="*/ 2346 w 3359"/>
                <a:gd name="T7" fmla="*/ 280 h 2071"/>
                <a:gd name="T8" fmla="*/ 2588 w 3359"/>
                <a:gd name="T9" fmla="*/ 226 h 2071"/>
                <a:gd name="T10" fmla="*/ 2592 w 3359"/>
                <a:gd name="T11" fmla="*/ 227 h 2071"/>
                <a:gd name="T12" fmla="*/ 2599 w 3359"/>
                <a:gd name="T13" fmla="*/ 229 h 2071"/>
                <a:gd name="T14" fmla="*/ 2604 w 3359"/>
                <a:gd name="T15" fmla="*/ 232 h 2071"/>
                <a:gd name="T16" fmla="*/ 2610 w 3359"/>
                <a:gd name="T17" fmla="*/ 236 h 2071"/>
                <a:gd name="T18" fmla="*/ 2615 w 3359"/>
                <a:gd name="T19" fmla="*/ 240 h 2071"/>
                <a:gd name="T20" fmla="*/ 2619 w 3359"/>
                <a:gd name="T21" fmla="*/ 246 h 2071"/>
                <a:gd name="T22" fmla="*/ 2623 w 3359"/>
                <a:gd name="T23" fmla="*/ 252 h 2071"/>
                <a:gd name="T24" fmla="*/ 2627 w 3359"/>
                <a:gd name="T25" fmla="*/ 258 h 2071"/>
                <a:gd name="T26" fmla="*/ 2629 w 3359"/>
                <a:gd name="T27" fmla="*/ 264 h 2071"/>
                <a:gd name="T28" fmla="*/ 2630 w 3359"/>
                <a:gd name="T29" fmla="*/ 269 h 2071"/>
                <a:gd name="T30" fmla="*/ 2630 w 3359"/>
                <a:gd name="T31" fmla="*/ 276 h 2071"/>
                <a:gd name="T32" fmla="*/ 2872 w 3359"/>
                <a:gd name="T33" fmla="*/ 845 h 2071"/>
                <a:gd name="T34" fmla="*/ 3354 w 3359"/>
                <a:gd name="T35" fmla="*/ 1713 h 2071"/>
                <a:gd name="T36" fmla="*/ 3349 w 3359"/>
                <a:gd name="T37" fmla="*/ 1770 h 2071"/>
                <a:gd name="T38" fmla="*/ 3301 w 3359"/>
                <a:gd name="T39" fmla="*/ 1790 h 2071"/>
                <a:gd name="T40" fmla="*/ 2797 w 3359"/>
                <a:gd name="T41" fmla="*/ 2031 h 2071"/>
                <a:gd name="T42" fmla="*/ 2761 w 3359"/>
                <a:gd name="T43" fmla="*/ 2069 h 2071"/>
                <a:gd name="T44" fmla="*/ 33 w 3359"/>
                <a:gd name="T45" fmla="*/ 944 h 2071"/>
                <a:gd name="T46" fmla="*/ 29 w 3359"/>
                <a:gd name="T47" fmla="*/ 942 h 2071"/>
                <a:gd name="T48" fmla="*/ 23 w 3359"/>
                <a:gd name="T49" fmla="*/ 939 h 2071"/>
                <a:gd name="T50" fmla="*/ 20 w 3359"/>
                <a:gd name="T51" fmla="*/ 937 h 2071"/>
                <a:gd name="T52" fmla="*/ 16 w 3359"/>
                <a:gd name="T53" fmla="*/ 933 h 2071"/>
                <a:gd name="T54" fmla="*/ 13 w 3359"/>
                <a:gd name="T55" fmla="*/ 931 h 2071"/>
                <a:gd name="T56" fmla="*/ 10 w 3359"/>
                <a:gd name="T57" fmla="*/ 927 h 2071"/>
                <a:gd name="T58" fmla="*/ 8 w 3359"/>
                <a:gd name="T59" fmla="*/ 923 h 2071"/>
                <a:gd name="T60" fmla="*/ 6 w 3359"/>
                <a:gd name="T61" fmla="*/ 920 h 2071"/>
                <a:gd name="T62" fmla="*/ 5 w 3359"/>
                <a:gd name="T63" fmla="*/ 918 h 2071"/>
                <a:gd name="T64" fmla="*/ 4 w 3359"/>
                <a:gd name="T65" fmla="*/ 915 h 2071"/>
                <a:gd name="T66" fmla="*/ 3 w 3359"/>
                <a:gd name="T67" fmla="*/ 911 h 2071"/>
                <a:gd name="T68" fmla="*/ 2 w 3359"/>
                <a:gd name="T69" fmla="*/ 909 h 2071"/>
                <a:gd name="T70" fmla="*/ 1 w 3359"/>
                <a:gd name="T71" fmla="*/ 904 h 2071"/>
                <a:gd name="T72" fmla="*/ 0 w 3359"/>
                <a:gd name="T73" fmla="*/ 899 h 2071"/>
                <a:gd name="T74" fmla="*/ 0 w 3359"/>
                <a:gd name="T75" fmla="*/ 894 h 2071"/>
                <a:gd name="T76" fmla="*/ 0 w 3359"/>
                <a:gd name="T77" fmla="*/ 890 h 2071"/>
                <a:gd name="T78" fmla="*/ 1 w 3359"/>
                <a:gd name="T79" fmla="*/ 886 h 2071"/>
                <a:gd name="T80" fmla="*/ 2 w 3359"/>
                <a:gd name="T81" fmla="*/ 881 h 2071"/>
                <a:gd name="T82" fmla="*/ 3 w 3359"/>
                <a:gd name="T83" fmla="*/ 876 h 2071"/>
                <a:gd name="T84" fmla="*/ 5 w 3359"/>
                <a:gd name="T85" fmla="*/ 871 h 2071"/>
                <a:gd name="T86" fmla="*/ 8 w 3359"/>
                <a:gd name="T87" fmla="*/ 867 h 2071"/>
                <a:gd name="T88" fmla="*/ 10 w 3359"/>
                <a:gd name="T89" fmla="*/ 863 h 2071"/>
                <a:gd name="T90" fmla="*/ 13 w 3359"/>
                <a:gd name="T91" fmla="*/ 860 h 2071"/>
                <a:gd name="T92" fmla="*/ 15 w 3359"/>
                <a:gd name="T93" fmla="*/ 858 h 2071"/>
                <a:gd name="T94" fmla="*/ 18 w 3359"/>
                <a:gd name="T95" fmla="*/ 855 h 2071"/>
                <a:gd name="T96" fmla="*/ 22 w 3359"/>
                <a:gd name="T97" fmla="*/ 852 h 2071"/>
                <a:gd name="T98" fmla="*/ 26 w 3359"/>
                <a:gd name="T99" fmla="*/ 850 h 2071"/>
                <a:gd name="T100" fmla="*/ 28 w 3359"/>
                <a:gd name="T101" fmla="*/ 849 h 2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59" h="2071">
                  <a:moveTo>
                    <a:pt x="757" y="1132"/>
                  </a:moveTo>
                  <a:lnTo>
                    <a:pt x="2693" y="1939"/>
                  </a:lnTo>
                  <a:lnTo>
                    <a:pt x="2693" y="1633"/>
                  </a:lnTo>
                  <a:lnTo>
                    <a:pt x="757" y="1132"/>
                  </a:lnTo>
                  <a:close/>
                  <a:moveTo>
                    <a:pt x="466" y="948"/>
                  </a:moveTo>
                  <a:lnTo>
                    <a:pt x="2759" y="1541"/>
                  </a:lnTo>
                  <a:lnTo>
                    <a:pt x="3204" y="1657"/>
                  </a:lnTo>
                  <a:lnTo>
                    <a:pt x="2826" y="948"/>
                  </a:lnTo>
                  <a:lnTo>
                    <a:pt x="466" y="948"/>
                  </a:lnTo>
                  <a:close/>
                  <a:moveTo>
                    <a:pt x="2525" y="345"/>
                  </a:moveTo>
                  <a:lnTo>
                    <a:pt x="490" y="843"/>
                  </a:lnTo>
                  <a:lnTo>
                    <a:pt x="2525" y="843"/>
                  </a:lnTo>
                  <a:lnTo>
                    <a:pt x="2525" y="345"/>
                  </a:lnTo>
                  <a:close/>
                  <a:moveTo>
                    <a:pt x="1576" y="109"/>
                  </a:moveTo>
                  <a:lnTo>
                    <a:pt x="420" y="751"/>
                  </a:lnTo>
                  <a:lnTo>
                    <a:pt x="2346" y="280"/>
                  </a:lnTo>
                  <a:lnTo>
                    <a:pt x="1576" y="109"/>
                  </a:lnTo>
                  <a:close/>
                  <a:moveTo>
                    <a:pt x="1567" y="0"/>
                  </a:moveTo>
                  <a:lnTo>
                    <a:pt x="1579" y="1"/>
                  </a:lnTo>
                  <a:lnTo>
                    <a:pt x="2588" y="226"/>
                  </a:lnTo>
                  <a:lnTo>
                    <a:pt x="2588" y="226"/>
                  </a:lnTo>
                  <a:lnTo>
                    <a:pt x="2589" y="226"/>
                  </a:lnTo>
                  <a:lnTo>
                    <a:pt x="2590" y="226"/>
                  </a:lnTo>
                  <a:lnTo>
                    <a:pt x="2592" y="227"/>
                  </a:lnTo>
                  <a:lnTo>
                    <a:pt x="2594" y="227"/>
                  </a:lnTo>
                  <a:lnTo>
                    <a:pt x="2595" y="228"/>
                  </a:lnTo>
                  <a:lnTo>
                    <a:pt x="2597" y="228"/>
                  </a:lnTo>
                  <a:lnTo>
                    <a:pt x="2599" y="229"/>
                  </a:lnTo>
                  <a:lnTo>
                    <a:pt x="2600" y="230"/>
                  </a:lnTo>
                  <a:lnTo>
                    <a:pt x="2601" y="230"/>
                  </a:lnTo>
                  <a:lnTo>
                    <a:pt x="2603" y="231"/>
                  </a:lnTo>
                  <a:lnTo>
                    <a:pt x="2604" y="232"/>
                  </a:lnTo>
                  <a:lnTo>
                    <a:pt x="2606" y="233"/>
                  </a:lnTo>
                  <a:lnTo>
                    <a:pt x="2607" y="234"/>
                  </a:lnTo>
                  <a:lnTo>
                    <a:pt x="2608" y="235"/>
                  </a:lnTo>
                  <a:lnTo>
                    <a:pt x="2610" y="236"/>
                  </a:lnTo>
                  <a:lnTo>
                    <a:pt x="2611" y="237"/>
                  </a:lnTo>
                  <a:lnTo>
                    <a:pt x="2612" y="238"/>
                  </a:lnTo>
                  <a:lnTo>
                    <a:pt x="2614" y="239"/>
                  </a:lnTo>
                  <a:lnTo>
                    <a:pt x="2615" y="240"/>
                  </a:lnTo>
                  <a:lnTo>
                    <a:pt x="2616" y="241"/>
                  </a:lnTo>
                  <a:lnTo>
                    <a:pt x="2617" y="243"/>
                  </a:lnTo>
                  <a:lnTo>
                    <a:pt x="2618" y="244"/>
                  </a:lnTo>
                  <a:lnTo>
                    <a:pt x="2619" y="246"/>
                  </a:lnTo>
                  <a:lnTo>
                    <a:pt x="2620" y="248"/>
                  </a:lnTo>
                  <a:lnTo>
                    <a:pt x="2621" y="249"/>
                  </a:lnTo>
                  <a:lnTo>
                    <a:pt x="2622" y="250"/>
                  </a:lnTo>
                  <a:lnTo>
                    <a:pt x="2623" y="252"/>
                  </a:lnTo>
                  <a:lnTo>
                    <a:pt x="2624" y="253"/>
                  </a:lnTo>
                  <a:lnTo>
                    <a:pt x="2624" y="254"/>
                  </a:lnTo>
                  <a:lnTo>
                    <a:pt x="2625" y="256"/>
                  </a:lnTo>
                  <a:lnTo>
                    <a:pt x="2627" y="258"/>
                  </a:lnTo>
                  <a:lnTo>
                    <a:pt x="2627" y="259"/>
                  </a:lnTo>
                  <a:lnTo>
                    <a:pt x="2628" y="261"/>
                  </a:lnTo>
                  <a:lnTo>
                    <a:pt x="2628" y="263"/>
                  </a:lnTo>
                  <a:lnTo>
                    <a:pt x="2629" y="264"/>
                  </a:lnTo>
                  <a:lnTo>
                    <a:pt x="2629" y="265"/>
                  </a:lnTo>
                  <a:lnTo>
                    <a:pt x="2629" y="266"/>
                  </a:lnTo>
                  <a:lnTo>
                    <a:pt x="2630" y="267"/>
                  </a:lnTo>
                  <a:lnTo>
                    <a:pt x="2630" y="269"/>
                  </a:lnTo>
                  <a:lnTo>
                    <a:pt x="2630" y="271"/>
                  </a:lnTo>
                  <a:lnTo>
                    <a:pt x="2630" y="272"/>
                  </a:lnTo>
                  <a:lnTo>
                    <a:pt x="2630" y="274"/>
                  </a:lnTo>
                  <a:lnTo>
                    <a:pt x="2630" y="276"/>
                  </a:lnTo>
                  <a:lnTo>
                    <a:pt x="2630" y="277"/>
                  </a:lnTo>
                  <a:lnTo>
                    <a:pt x="2630" y="843"/>
                  </a:lnTo>
                  <a:lnTo>
                    <a:pt x="2858" y="843"/>
                  </a:lnTo>
                  <a:lnTo>
                    <a:pt x="2872" y="845"/>
                  </a:lnTo>
                  <a:lnTo>
                    <a:pt x="2885" y="850"/>
                  </a:lnTo>
                  <a:lnTo>
                    <a:pt x="2896" y="859"/>
                  </a:lnTo>
                  <a:lnTo>
                    <a:pt x="2904" y="870"/>
                  </a:lnTo>
                  <a:lnTo>
                    <a:pt x="3354" y="1713"/>
                  </a:lnTo>
                  <a:lnTo>
                    <a:pt x="3359" y="1727"/>
                  </a:lnTo>
                  <a:lnTo>
                    <a:pt x="3359" y="1742"/>
                  </a:lnTo>
                  <a:lnTo>
                    <a:pt x="3356" y="1757"/>
                  </a:lnTo>
                  <a:lnTo>
                    <a:pt x="3349" y="1770"/>
                  </a:lnTo>
                  <a:lnTo>
                    <a:pt x="3336" y="1781"/>
                  </a:lnTo>
                  <a:lnTo>
                    <a:pt x="3322" y="1788"/>
                  </a:lnTo>
                  <a:lnTo>
                    <a:pt x="3307" y="1790"/>
                  </a:lnTo>
                  <a:lnTo>
                    <a:pt x="3301" y="1790"/>
                  </a:lnTo>
                  <a:lnTo>
                    <a:pt x="3294" y="1788"/>
                  </a:lnTo>
                  <a:lnTo>
                    <a:pt x="2799" y="1661"/>
                  </a:lnTo>
                  <a:lnTo>
                    <a:pt x="2799" y="2018"/>
                  </a:lnTo>
                  <a:lnTo>
                    <a:pt x="2797" y="2031"/>
                  </a:lnTo>
                  <a:lnTo>
                    <a:pt x="2792" y="2044"/>
                  </a:lnTo>
                  <a:lnTo>
                    <a:pt x="2785" y="2054"/>
                  </a:lnTo>
                  <a:lnTo>
                    <a:pt x="2775" y="2062"/>
                  </a:lnTo>
                  <a:lnTo>
                    <a:pt x="2761" y="2069"/>
                  </a:lnTo>
                  <a:lnTo>
                    <a:pt x="2746" y="2071"/>
                  </a:lnTo>
                  <a:lnTo>
                    <a:pt x="2736" y="2070"/>
                  </a:lnTo>
                  <a:lnTo>
                    <a:pt x="2725" y="2067"/>
                  </a:lnTo>
                  <a:lnTo>
                    <a:pt x="33" y="944"/>
                  </a:lnTo>
                  <a:lnTo>
                    <a:pt x="33" y="944"/>
                  </a:lnTo>
                  <a:lnTo>
                    <a:pt x="33" y="944"/>
                  </a:lnTo>
                  <a:lnTo>
                    <a:pt x="31" y="943"/>
                  </a:lnTo>
                  <a:lnTo>
                    <a:pt x="29" y="942"/>
                  </a:lnTo>
                  <a:lnTo>
                    <a:pt x="27" y="941"/>
                  </a:lnTo>
                  <a:lnTo>
                    <a:pt x="26" y="941"/>
                  </a:lnTo>
                  <a:lnTo>
                    <a:pt x="24" y="940"/>
                  </a:lnTo>
                  <a:lnTo>
                    <a:pt x="23" y="939"/>
                  </a:lnTo>
                  <a:lnTo>
                    <a:pt x="21" y="938"/>
                  </a:lnTo>
                  <a:lnTo>
                    <a:pt x="20" y="937"/>
                  </a:lnTo>
                  <a:lnTo>
                    <a:pt x="20" y="937"/>
                  </a:lnTo>
                  <a:lnTo>
                    <a:pt x="20" y="937"/>
                  </a:lnTo>
                  <a:lnTo>
                    <a:pt x="19" y="937"/>
                  </a:lnTo>
                  <a:lnTo>
                    <a:pt x="19" y="936"/>
                  </a:lnTo>
                  <a:lnTo>
                    <a:pt x="17" y="935"/>
                  </a:lnTo>
                  <a:lnTo>
                    <a:pt x="16" y="933"/>
                  </a:lnTo>
                  <a:lnTo>
                    <a:pt x="15" y="933"/>
                  </a:lnTo>
                  <a:lnTo>
                    <a:pt x="15" y="933"/>
                  </a:lnTo>
                  <a:lnTo>
                    <a:pt x="14" y="932"/>
                  </a:lnTo>
                  <a:lnTo>
                    <a:pt x="13" y="931"/>
                  </a:lnTo>
                  <a:lnTo>
                    <a:pt x="12" y="930"/>
                  </a:lnTo>
                  <a:lnTo>
                    <a:pt x="12" y="929"/>
                  </a:lnTo>
                  <a:lnTo>
                    <a:pt x="11" y="928"/>
                  </a:lnTo>
                  <a:lnTo>
                    <a:pt x="10" y="927"/>
                  </a:lnTo>
                  <a:lnTo>
                    <a:pt x="9" y="925"/>
                  </a:lnTo>
                  <a:lnTo>
                    <a:pt x="9" y="924"/>
                  </a:lnTo>
                  <a:lnTo>
                    <a:pt x="9" y="924"/>
                  </a:lnTo>
                  <a:lnTo>
                    <a:pt x="8" y="923"/>
                  </a:lnTo>
                  <a:lnTo>
                    <a:pt x="8" y="923"/>
                  </a:lnTo>
                  <a:lnTo>
                    <a:pt x="7" y="921"/>
                  </a:lnTo>
                  <a:lnTo>
                    <a:pt x="7" y="921"/>
                  </a:lnTo>
                  <a:lnTo>
                    <a:pt x="6" y="920"/>
                  </a:lnTo>
                  <a:lnTo>
                    <a:pt x="6" y="920"/>
                  </a:lnTo>
                  <a:lnTo>
                    <a:pt x="6" y="920"/>
                  </a:lnTo>
                  <a:lnTo>
                    <a:pt x="5" y="918"/>
                  </a:lnTo>
                  <a:lnTo>
                    <a:pt x="5" y="918"/>
                  </a:lnTo>
                  <a:lnTo>
                    <a:pt x="5" y="916"/>
                  </a:lnTo>
                  <a:lnTo>
                    <a:pt x="4" y="916"/>
                  </a:lnTo>
                  <a:lnTo>
                    <a:pt x="4" y="916"/>
                  </a:lnTo>
                  <a:lnTo>
                    <a:pt x="4" y="915"/>
                  </a:lnTo>
                  <a:lnTo>
                    <a:pt x="4" y="914"/>
                  </a:lnTo>
                  <a:lnTo>
                    <a:pt x="3" y="914"/>
                  </a:lnTo>
                  <a:lnTo>
                    <a:pt x="3" y="912"/>
                  </a:lnTo>
                  <a:lnTo>
                    <a:pt x="3" y="911"/>
                  </a:lnTo>
                  <a:lnTo>
                    <a:pt x="2" y="911"/>
                  </a:lnTo>
                  <a:lnTo>
                    <a:pt x="2" y="910"/>
                  </a:lnTo>
                  <a:lnTo>
                    <a:pt x="2" y="909"/>
                  </a:lnTo>
                  <a:lnTo>
                    <a:pt x="2" y="909"/>
                  </a:lnTo>
                  <a:lnTo>
                    <a:pt x="1" y="907"/>
                  </a:lnTo>
                  <a:lnTo>
                    <a:pt x="1" y="906"/>
                  </a:lnTo>
                  <a:lnTo>
                    <a:pt x="1" y="906"/>
                  </a:lnTo>
                  <a:lnTo>
                    <a:pt x="1" y="904"/>
                  </a:lnTo>
                  <a:lnTo>
                    <a:pt x="1" y="903"/>
                  </a:lnTo>
                  <a:lnTo>
                    <a:pt x="0" y="902"/>
                  </a:lnTo>
                  <a:lnTo>
                    <a:pt x="0" y="901"/>
                  </a:lnTo>
                  <a:lnTo>
                    <a:pt x="0" y="899"/>
                  </a:lnTo>
                  <a:lnTo>
                    <a:pt x="0" y="897"/>
                  </a:lnTo>
                  <a:lnTo>
                    <a:pt x="0" y="897"/>
                  </a:lnTo>
                  <a:lnTo>
                    <a:pt x="0" y="896"/>
                  </a:lnTo>
                  <a:lnTo>
                    <a:pt x="0" y="894"/>
                  </a:lnTo>
                  <a:lnTo>
                    <a:pt x="0" y="892"/>
                  </a:lnTo>
                  <a:lnTo>
                    <a:pt x="0" y="891"/>
                  </a:lnTo>
                  <a:lnTo>
                    <a:pt x="0" y="891"/>
                  </a:lnTo>
                  <a:lnTo>
                    <a:pt x="0" y="890"/>
                  </a:lnTo>
                  <a:lnTo>
                    <a:pt x="0" y="889"/>
                  </a:lnTo>
                  <a:lnTo>
                    <a:pt x="1" y="887"/>
                  </a:lnTo>
                  <a:lnTo>
                    <a:pt x="1" y="886"/>
                  </a:lnTo>
                  <a:lnTo>
                    <a:pt x="1" y="886"/>
                  </a:lnTo>
                  <a:lnTo>
                    <a:pt x="1" y="885"/>
                  </a:lnTo>
                  <a:lnTo>
                    <a:pt x="1" y="884"/>
                  </a:lnTo>
                  <a:lnTo>
                    <a:pt x="2" y="882"/>
                  </a:lnTo>
                  <a:lnTo>
                    <a:pt x="2" y="881"/>
                  </a:lnTo>
                  <a:lnTo>
                    <a:pt x="2" y="880"/>
                  </a:lnTo>
                  <a:lnTo>
                    <a:pt x="3" y="879"/>
                  </a:lnTo>
                  <a:lnTo>
                    <a:pt x="3" y="876"/>
                  </a:lnTo>
                  <a:lnTo>
                    <a:pt x="3" y="876"/>
                  </a:lnTo>
                  <a:lnTo>
                    <a:pt x="4" y="875"/>
                  </a:lnTo>
                  <a:lnTo>
                    <a:pt x="5" y="873"/>
                  </a:lnTo>
                  <a:lnTo>
                    <a:pt x="5" y="872"/>
                  </a:lnTo>
                  <a:lnTo>
                    <a:pt x="5" y="871"/>
                  </a:lnTo>
                  <a:lnTo>
                    <a:pt x="6" y="870"/>
                  </a:lnTo>
                  <a:lnTo>
                    <a:pt x="7" y="868"/>
                  </a:lnTo>
                  <a:lnTo>
                    <a:pt x="8" y="867"/>
                  </a:lnTo>
                  <a:lnTo>
                    <a:pt x="8" y="867"/>
                  </a:lnTo>
                  <a:lnTo>
                    <a:pt x="8" y="866"/>
                  </a:lnTo>
                  <a:lnTo>
                    <a:pt x="9" y="865"/>
                  </a:lnTo>
                  <a:lnTo>
                    <a:pt x="10" y="864"/>
                  </a:lnTo>
                  <a:lnTo>
                    <a:pt x="10" y="863"/>
                  </a:lnTo>
                  <a:lnTo>
                    <a:pt x="11" y="863"/>
                  </a:lnTo>
                  <a:lnTo>
                    <a:pt x="11" y="862"/>
                  </a:lnTo>
                  <a:lnTo>
                    <a:pt x="12" y="861"/>
                  </a:lnTo>
                  <a:lnTo>
                    <a:pt x="13" y="860"/>
                  </a:lnTo>
                  <a:lnTo>
                    <a:pt x="14" y="859"/>
                  </a:lnTo>
                  <a:lnTo>
                    <a:pt x="14" y="859"/>
                  </a:lnTo>
                  <a:lnTo>
                    <a:pt x="15" y="858"/>
                  </a:lnTo>
                  <a:lnTo>
                    <a:pt x="15" y="858"/>
                  </a:lnTo>
                  <a:lnTo>
                    <a:pt x="16" y="857"/>
                  </a:lnTo>
                  <a:lnTo>
                    <a:pt x="17" y="856"/>
                  </a:lnTo>
                  <a:lnTo>
                    <a:pt x="18" y="856"/>
                  </a:lnTo>
                  <a:lnTo>
                    <a:pt x="18" y="855"/>
                  </a:lnTo>
                  <a:lnTo>
                    <a:pt x="19" y="854"/>
                  </a:lnTo>
                  <a:lnTo>
                    <a:pt x="20" y="854"/>
                  </a:lnTo>
                  <a:lnTo>
                    <a:pt x="21" y="853"/>
                  </a:lnTo>
                  <a:lnTo>
                    <a:pt x="22" y="852"/>
                  </a:lnTo>
                  <a:lnTo>
                    <a:pt x="22" y="852"/>
                  </a:lnTo>
                  <a:lnTo>
                    <a:pt x="23" y="851"/>
                  </a:lnTo>
                  <a:lnTo>
                    <a:pt x="24" y="851"/>
                  </a:lnTo>
                  <a:lnTo>
                    <a:pt x="26" y="850"/>
                  </a:lnTo>
                  <a:lnTo>
                    <a:pt x="27" y="850"/>
                  </a:lnTo>
                  <a:lnTo>
                    <a:pt x="28" y="849"/>
                  </a:lnTo>
                  <a:lnTo>
                    <a:pt x="28" y="849"/>
                  </a:lnTo>
                  <a:lnTo>
                    <a:pt x="28" y="849"/>
                  </a:lnTo>
                  <a:lnTo>
                    <a:pt x="1542" y="7"/>
                  </a:lnTo>
                  <a:lnTo>
                    <a:pt x="1553" y="1"/>
                  </a:lnTo>
                  <a:lnTo>
                    <a:pt x="1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84"/>
            <p:cNvSpPr>
              <a:spLocks/>
            </p:cNvSpPr>
            <p:nvPr/>
          </p:nvSpPr>
          <p:spPr bwMode="auto">
            <a:xfrm>
              <a:off x="4778375" y="3521076"/>
              <a:ext cx="146050" cy="19050"/>
            </a:xfrm>
            <a:custGeom>
              <a:avLst/>
              <a:gdLst>
                <a:gd name="T0" fmla="*/ 53 w 835"/>
                <a:gd name="T1" fmla="*/ 0 h 105"/>
                <a:gd name="T2" fmla="*/ 782 w 835"/>
                <a:gd name="T3" fmla="*/ 0 h 105"/>
                <a:gd name="T4" fmla="*/ 799 w 835"/>
                <a:gd name="T5" fmla="*/ 2 h 105"/>
                <a:gd name="T6" fmla="*/ 813 w 835"/>
                <a:gd name="T7" fmla="*/ 10 h 105"/>
                <a:gd name="T8" fmla="*/ 825 w 835"/>
                <a:gd name="T9" fmla="*/ 21 h 105"/>
                <a:gd name="T10" fmla="*/ 832 w 835"/>
                <a:gd name="T11" fmla="*/ 35 h 105"/>
                <a:gd name="T12" fmla="*/ 835 w 835"/>
                <a:gd name="T13" fmla="*/ 52 h 105"/>
                <a:gd name="T14" fmla="*/ 832 w 835"/>
                <a:gd name="T15" fmla="*/ 68 h 105"/>
                <a:gd name="T16" fmla="*/ 825 w 835"/>
                <a:gd name="T17" fmla="*/ 83 h 105"/>
                <a:gd name="T18" fmla="*/ 813 w 835"/>
                <a:gd name="T19" fmla="*/ 95 h 105"/>
                <a:gd name="T20" fmla="*/ 799 w 835"/>
                <a:gd name="T21" fmla="*/ 102 h 105"/>
                <a:gd name="T22" fmla="*/ 782 w 835"/>
                <a:gd name="T23" fmla="*/ 105 h 105"/>
                <a:gd name="T24" fmla="*/ 53 w 835"/>
                <a:gd name="T25" fmla="*/ 105 h 105"/>
                <a:gd name="T26" fmla="*/ 37 w 835"/>
                <a:gd name="T27" fmla="*/ 102 h 105"/>
                <a:gd name="T28" fmla="*/ 22 w 835"/>
                <a:gd name="T29" fmla="*/ 95 h 105"/>
                <a:gd name="T30" fmla="*/ 10 w 835"/>
                <a:gd name="T31" fmla="*/ 83 h 105"/>
                <a:gd name="T32" fmla="*/ 3 w 835"/>
                <a:gd name="T33" fmla="*/ 68 h 105"/>
                <a:gd name="T34" fmla="*/ 0 w 835"/>
                <a:gd name="T35" fmla="*/ 52 h 105"/>
                <a:gd name="T36" fmla="*/ 3 w 835"/>
                <a:gd name="T37" fmla="*/ 35 h 105"/>
                <a:gd name="T38" fmla="*/ 10 w 835"/>
                <a:gd name="T39" fmla="*/ 21 h 105"/>
                <a:gd name="T40" fmla="*/ 22 w 835"/>
                <a:gd name="T41" fmla="*/ 10 h 105"/>
                <a:gd name="T42" fmla="*/ 37 w 835"/>
                <a:gd name="T43" fmla="*/ 2 h 105"/>
                <a:gd name="T44" fmla="*/ 53 w 835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5" h="105">
                  <a:moveTo>
                    <a:pt x="53" y="0"/>
                  </a:moveTo>
                  <a:lnTo>
                    <a:pt x="782" y="0"/>
                  </a:lnTo>
                  <a:lnTo>
                    <a:pt x="799" y="2"/>
                  </a:lnTo>
                  <a:lnTo>
                    <a:pt x="813" y="10"/>
                  </a:lnTo>
                  <a:lnTo>
                    <a:pt x="825" y="21"/>
                  </a:lnTo>
                  <a:lnTo>
                    <a:pt x="832" y="35"/>
                  </a:lnTo>
                  <a:lnTo>
                    <a:pt x="835" y="52"/>
                  </a:lnTo>
                  <a:lnTo>
                    <a:pt x="832" y="68"/>
                  </a:lnTo>
                  <a:lnTo>
                    <a:pt x="825" y="83"/>
                  </a:lnTo>
                  <a:lnTo>
                    <a:pt x="813" y="95"/>
                  </a:lnTo>
                  <a:lnTo>
                    <a:pt x="799" y="102"/>
                  </a:lnTo>
                  <a:lnTo>
                    <a:pt x="782" y="105"/>
                  </a:lnTo>
                  <a:lnTo>
                    <a:pt x="53" y="105"/>
                  </a:lnTo>
                  <a:lnTo>
                    <a:pt x="37" y="102"/>
                  </a:lnTo>
                  <a:lnTo>
                    <a:pt x="22" y="95"/>
                  </a:lnTo>
                  <a:lnTo>
                    <a:pt x="10" y="83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85"/>
            <p:cNvSpPr>
              <a:spLocks/>
            </p:cNvSpPr>
            <p:nvPr/>
          </p:nvSpPr>
          <p:spPr bwMode="auto">
            <a:xfrm>
              <a:off x="4559300" y="3937001"/>
              <a:ext cx="147638" cy="19050"/>
            </a:xfrm>
            <a:custGeom>
              <a:avLst/>
              <a:gdLst>
                <a:gd name="T0" fmla="*/ 53 w 834"/>
                <a:gd name="T1" fmla="*/ 0 h 105"/>
                <a:gd name="T2" fmla="*/ 782 w 834"/>
                <a:gd name="T3" fmla="*/ 0 h 105"/>
                <a:gd name="T4" fmla="*/ 799 w 834"/>
                <a:gd name="T5" fmla="*/ 3 h 105"/>
                <a:gd name="T6" fmla="*/ 813 w 834"/>
                <a:gd name="T7" fmla="*/ 10 h 105"/>
                <a:gd name="T8" fmla="*/ 824 w 834"/>
                <a:gd name="T9" fmla="*/ 22 h 105"/>
                <a:gd name="T10" fmla="*/ 832 w 834"/>
                <a:gd name="T11" fmla="*/ 36 h 105"/>
                <a:gd name="T12" fmla="*/ 834 w 834"/>
                <a:gd name="T13" fmla="*/ 52 h 105"/>
                <a:gd name="T14" fmla="*/ 832 w 834"/>
                <a:gd name="T15" fmla="*/ 70 h 105"/>
                <a:gd name="T16" fmla="*/ 824 w 834"/>
                <a:gd name="T17" fmla="*/ 84 h 105"/>
                <a:gd name="T18" fmla="*/ 813 w 834"/>
                <a:gd name="T19" fmla="*/ 95 h 105"/>
                <a:gd name="T20" fmla="*/ 799 w 834"/>
                <a:gd name="T21" fmla="*/ 102 h 105"/>
                <a:gd name="T22" fmla="*/ 782 w 834"/>
                <a:gd name="T23" fmla="*/ 105 h 105"/>
                <a:gd name="T24" fmla="*/ 53 w 834"/>
                <a:gd name="T25" fmla="*/ 105 h 105"/>
                <a:gd name="T26" fmla="*/ 36 w 834"/>
                <a:gd name="T27" fmla="*/ 102 h 105"/>
                <a:gd name="T28" fmla="*/ 21 w 834"/>
                <a:gd name="T29" fmla="*/ 95 h 105"/>
                <a:gd name="T30" fmla="*/ 10 w 834"/>
                <a:gd name="T31" fmla="*/ 84 h 105"/>
                <a:gd name="T32" fmla="*/ 3 w 834"/>
                <a:gd name="T33" fmla="*/ 70 h 105"/>
                <a:gd name="T34" fmla="*/ 0 w 834"/>
                <a:gd name="T35" fmla="*/ 52 h 105"/>
                <a:gd name="T36" fmla="*/ 3 w 834"/>
                <a:gd name="T37" fmla="*/ 36 h 105"/>
                <a:gd name="T38" fmla="*/ 10 w 834"/>
                <a:gd name="T39" fmla="*/ 22 h 105"/>
                <a:gd name="T40" fmla="*/ 21 w 834"/>
                <a:gd name="T41" fmla="*/ 10 h 105"/>
                <a:gd name="T42" fmla="*/ 36 w 834"/>
                <a:gd name="T43" fmla="*/ 3 h 105"/>
                <a:gd name="T44" fmla="*/ 53 w 834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4" h="105">
                  <a:moveTo>
                    <a:pt x="53" y="0"/>
                  </a:moveTo>
                  <a:lnTo>
                    <a:pt x="782" y="0"/>
                  </a:lnTo>
                  <a:lnTo>
                    <a:pt x="799" y="3"/>
                  </a:lnTo>
                  <a:lnTo>
                    <a:pt x="813" y="10"/>
                  </a:lnTo>
                  <a:lnTo>
                    <a:pt x="824" y="22"/>
                  </a:lnTo>
                  <a:lnTo>
                    <a:pt x="832" y="36"/>
                  </a:lnTo>
                  <a:lnTo>
                    <a:pt x="834" y="52"/>
                  </a:lnTo>
                  <a:lnTo>
                    <a:pt x="832" y="70"/>
                  </a:lnTo>
                  <a:lnTo>
                    <a:pt x="824" y="84"/>
                  </a:lnTo>
                  <a:lnTo>
                    <a:pt x="813" y="95"/>
                  </a:lnTo>
                  <a:lnTo>
                    <a:pt x="799" y="102"/>
                  </a:lnTo>
                  <a:lnTo>
                    <a:pt x="782" y="105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86"/>
            <p:cNvSpPr>
              <a:spLocks/>
            </p:cNvSpPr>
            <p:nvPr/>
          </p:nvSpPr>
          <p:spPr bwMode="auto">
            <a:xfrm>
              <a:off x="4668838" y="3481388"/>
              <a:ext cx="206375" cy="19050"/>
            </a:xfrm>
            <a:custGeom>
              <a:avLst/>
              <a:gdLst>
                <a:gd name="T0" fmla="*/ 53 w 1172"/>
                <a:gd name="T1" fmla="*/ 0 h 105"/>
                <a:gd name="T2" fmla="*/ 1119 w 1172"/>
                <a:gd name="T3" fmla="*/ 0 h 105"/>
                <a:gd name="T4" fmla="*/ 1135 w 1172"/>
                <a:gd name="T5" fmla="*/ 2 h 105"/>
                <a:gd name="T6" fmla="*/ 1150 w 1172"/>
                <a:gd name="T7" fmla="*/ 10 h 105"/>
                <a:gd name="T8" fmla="*/ 1162 w 1172"/>
                <a:gd name="T9" fmla="*/ 22 h 105"/>
                <a:gd name="T10" fmla="*/ 1169 w 1172"/>
                <a:gd name="T11" fmla="*/ 36 h 105"/>
                <a:gd name="T12" fmla="*/ 1172 w 1172"/>
                <a:gd name="T13" fmla="*/ 52 h 105"/>
                <a:gd name="T14" fmla="*/ 1169 w 1172"/>
                <a:gd name="T15" fmla="*/ 68 h 105"/>
                <a:gd name="T16" fmla="*/ 1162 w 1172"/>
                <a:gd name="T17" fmla="*/ 84 h 105"/>
                <a:gd name="T18" fmla="*/ 1150 w 1172"/>
                <a:gd name="T19" fmla="*/ 95 h 105"/>
                <a:gd name="T20" fmla="*/ 1135 w 1172"/>
                <a:gd name="T21" fmla="*/ 102 h 105"/>
                <a:gd name="T22" fmla="*/ 1119 w 1172"/>
                <a:gd name="T23" fmla="*/ 105 h 105"/>
                <a:gd name="T24" fmla="*/ 53 w 1172"/>
                <a:gd name="T25" fmla="*/ 105 h 105"/>
                <a:gd name="T26" fmla="*/ 36 w 1172"/>
                <a:gd name="T27" fmla="*/ 102 h 105"/>
                <a:gd name="T28" fmla="*/ 21 w 1172"/>
                <a:gd name="T29" fmla="*/ 95 h 105"/>
                <a:gd name="T30" fmla="*/ 10 w 1172"/>
                <a:gd name="T31" fmla="*/ 84 h 105"/>
                <a:gd name="T32" fmla="*/ 3 w 1172"/>
                <a:gd name="T33" fmla="*/ 68 h 105"/>
                <a:gd name="T34" fmla="*/ 0 w 1172"/>
                <a:gd name="T35" fmla="*/ 52 h 105"/>
                <a:gd name="T36" fmla="*/ 3 w 1172"/>
                <a:gd name="T37" fmla="*/ 36 h 105"/>
                <a:gd name="T38" fmla="*/ 10 w 1172"/>
                <a:gd name="T39" fmla="*/ 22 h 105"/>
                <a:gd name="T40" fmla="*/ 21 w 1172"/>
                <a:gd name="T41" fmla="*/ 10 h 105"/>
                <a:gd name="T42" fmla="*/ 36 w 1172"/>
                <a:gd name="T43" fmla="*/ 2 h 105"/>
                <a:gd name="T44" fmla="*/ 53 w 1172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2" h="105">
                  <a:moveTo>
                    <a:pt x="53" y="0"/>
                  </a:moveTo>
                  <a:lnTo>
                    <a:pt x="1119" y="0"/>
                  </a:lnTo>
                  <a:lnTo>
                    <a:pt x="1135" y="2"/>
                  </a:lnTo>
                  <a:lnTo>
                    <a:pt x="1150" y="10"/>
                  </a:lnTo>
                  <a:lnTo>
                    <a:pt x="1162" y="22"/>
                  </a:lnTo>
                  <a:lnTo>
                    <a:pt x="1169" y="36"/>
                  </a:lnTo>
                  <a:lnTo>
                    <a:pt x="1172" y="52"/>
                  </a:lnTo>
                  <a:lnTo>
                    <a:pt x="1169" y="68"/>
                  </a:lnTo>
                  <a:lnTo>
                    <a:pt x="1162" y="84"/>
                  </a:lnTo>
                  <a:lnTo>
                    <a:pt x="1150" y="95"/>
                  </a:lnTo>
                  <a:lnTo>
                    <a:pt x="1135" y="102"/>
                  </a:lnTo>
                  <a:lnTo>
                    <a:pt x="1119" y="105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7"/>
            <p:cNvSpPr>
              <a:spLocks/>
            </p:cNvSpPr>
            <p:nvPr/>
          </p:nvSpPr>
          <p:spPr bwMode="auto">
            <a:xfrm>
              <a:off x="4629150" y="3976688"/>
              <a:ext cx="206375" cy="19050"/>
            </a:xfrm>
            <a:custGeom>
              <a:avLst/>
              <a:gdLst>
                <a:gd name="T0" fmla="*/ 53 w 1171"/>
                <a:gd name="T1" fmla="*/ 0 h 105"/>
                <a:gd name="T2" fmla="*/ 1119 w 1171"/>
                <a:gd name="T3" fmla="*/ 0 h 105"/>
                <a:gd name="T4" fmla="*/ 1135 w 1171"/>
                <a:gd name="T5" fmla="*/ 3 h 105"/>
                <a:gd name="T6" fmla="*/ 1149 w 1171"/>
                <a:gd name="T7" fmla="*/ 10 h 105"/>
                <a:gd name="T8" fmla="*/ 1161 w 1171"/>
                <a:gd name="T9" fmla="*/ 21 h 105"/>
                <a:gd name="T10" fmla="*/ 1169 w 1171"/>
                <a:gd name="T11" fmla="*/ 36 h 105"/>
                <a:gd name="T12" fmla="*/ 1171 w 1171"/>
                <a:gd name="T13" fmla="*/ 52 h 105"/>
                <a:gd name="T14" fmla="*/ 1169 w 1171"/>
                <a:gd name="T15" fmla="*/ 69 h 105"/>
                <a:gd name="T16" fmla="*/ 1161 w 1171"/>
                <a:gd name="T17" fmla="*/ 84 h 105"/>
                <a:gd name="T18" fmla="*/ 1149 w 1171"/>
                <a:gd name="T19" fmla="*/ 95 h 105"/>
                <a:gd name="T20" fmla="*/ 1135 w 1171"/>
                <a:gd name="T21" fmla="*/ 102 h 105"/>
                <a:gd name="T22" fmla="*/ 1119 w 1171"/>
                <a:gd name="T23" fmla="*/ 105 h 105"/>
                <a:gd name="T24" fmla="*/ 53 w 1171"/>
                <a:gd name="T25" fmla="*/ 105 h 105"/>
                <a:gd name="T26" fmla="*/ 35 w 1171"/>
                <a:gd name="T27" fmla="*/ 102 h 105"/>
                <a:gd name="T28" fmla="*/ 21 w 1171"/>
                <a:gd name="T29" fmla="*/ 95 h 105"/>
                <a:gd name="T30" fmla="*/ 10 w 1171"/>
                <a:gd name="T31" fmla="*/ 84 h 105"/>
                <a:gd name="T32" fmla="*/ 3 w 1171"/>
                <a:gd name="T33" fmla="*/ 69 h 105"/>
                <a:gd name="T34" fmla="*/ 0 w 1171"/>
                <a:gd name="T35" fmla="*/ 52 h 105"/>
                <a:gd name="T36" fmla="*/ 3 w 1171"/>
                <a:gd name="T37" fmla="*/ 36 h 105"/>
                <a:gd name="T38" fmla="*/ 10 w 1171"/>
                <a:gd name="T39" fmla="*/ 21 h 105"/>
                <a:gd name="T40" fmla="*/ 21 w 1171"/>
                <a:gd name="T41" fmla="*/ 10 h 105"/>
                <a:gd name="T42" fmla="*/ 35 w 1171"/>
                <a:gd name="T43" fmla="*/ 3 h 105"/>
                <a:gd name="T44" fmla="*/ 53 w 1171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1" h="105">
                  <a:moveTo>
                    <a:pt x="53" y="0"/>
                  </a:moveTo>
                  <a:lnTo>
                    <a:pt x="1119" y="0"/>
                  </a:lnTo>
                  <a:lnTo>
                    <a:pt x="1135" y="3"/>
                  </a:lnTo>
                  <a:lnTo>
                    <a:pt x="1149" y="10"/>
                  </a:lnTo>
                  <a:lnTo>
                    <a:pt x="1161" y="21"/>
                  </a:lnTo>
                  <a:lnTo>
                    <a:pt x="1169" y="36"/>
                  </a:lnTo>
                  <a:lnTo>
                    <a:pt x="1171" y="52"/>
                  </a:lnTo>
                  <a:lnTo>
                    <a:pt x="1169" y="69"/>
                  </a:lnTo>
                  <a:lnTo>
                    <a:pt x="1161" y="84"/>
                  </a:lnTo>
                  <a:lnTo>
                    <a:pt x="1149" y="95"/>
                  </a:lnTo>
                  <a:lnTo>
                    <a:pt x="1135" y="102"/>
                  </a:lnTo>
                  <a:lnTo>
                    <a:pt x="1119" y="105"/>
                  </a:lnTo>
                  <a:lnTo>
                    <a:pt x="53" y="105"/>
                  </a:lnTo>
                  <a:lnTo>
                    <a:pt x="35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3460539" y="3443288"/>
            <a:ext cx="584200" cy="592138"/>
            <a:chOff x="3440113" y="3443288"/>
            <a:chExt cx="584200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2" name="Freeform 292"/>
            <p:cNvSpPr>
              <a:spLocks noEditPoints="1"/>
            </p:cNvSpPr>
            <p:nvPr/>
          </p:nvSpPr>
          <p:spPr bwMode="auto">
            <a:xfrm>
              <a:off x="3440113" y="3500438"/>
              <a:ext cx="584200" cy="534988"/>
            </a:xfrm>
            <a:custGeom>
              <a:avLst/>
              <a:gdLst>
                <a:gd name="T0" fmla="*/ 875 w 3315"/>
                <a:gd name="T1" fmla="*/ 2365 h 3032"/>
                <a:gd name="T2" fmla="*/ 890 w 3315"/>
                <a:gd name="T3" fmla="*/ 2497 h 3032"/>
                <a:gd name="T4" fmla="*/ 1009 w 3315"/>
                <a:gd name="T5" fmla="*/ 2561 h 3032"/>
                <a:gd name="T6" fmla="*/ 1119 w 3315"/>
                <a:gd name="T7" fmla="*/ 2511 h 3032"/>
                <a:gd name="T8" fmla="*/ 941 w 3315"/>
                <a:gd name="T9" fmla="*/ 2289 h 3032"/>
                <a:gd name="T10" fmla="*/ 2317 w 3315"/>
                <a:gd name="T11" fmla="*/ 1231 h 3032"/>
                <a:gd name="T12" fmla="*/ 2483 w 3315"/>
                <a:gd name="T13" fmla="*/ 1526 h 3032"/>
                <a:gd name="T14" fmla="*/ 2524 w 3315"/>
                <a:gd name="T15" fmla="*/ 1872 h 3032"/>
                <a:gd name="T16" fmla="*/ 2420 w 3315"/>
                <a:gd name="T17" fmla="*/ 2215 h 3032"/>
                <a:gd name="T18" fmla="*/ 2193 w 3315"/>
                <a:gd name="T19" fmla="*/ 2481 h 3032"/>
                <a:gd name="T20" fmla="*/ 1877 w 3315"/>
                <a:gd name="T21" fmla="*/ 2638 h 3032"/>
                <a:gd name="T22" fmla="*/ 1527 w 3315"/>
                <a:gd name="T23" fmla="*/ 2657 h 3032"/>
                <a:gd name="T24" fmla="*/ 1222 w 3315"/>
                <a:gd name="T25" fmla="*/ 2549 h 3032"/>
                <a:gd name="T26" fmla="*/ 1082 w 3315"/>
                <a:gd name="T27" fmla="*/ 2656 h 3032"/>
                <a:gd name="T28" fmla="*/ 904 w 3315"/>
                <a:gd name="T29" fmla="*/ 2643 h 3032"/>
                <a:gd name="T30" fmla="*/ 783 w 3315"/>
                <a:gd name="T31" fmla="*/ 2522 h 3032"/>
                <a:gd name="T32" fmla="*/ 772 w 3315"/>
                <a:gd name="T33" fmla="*/ 2340 h 3032"/>
                <a:gd name="T34" fmla="*/ 886 w 3315"/>
                <a:gd name="T35" fmla="*/ 2199 h 3032"/>
                <a:gd name="T36" fmla="*/ 791 w 3315"/>
                <a:gd name="T37" fmla="*/ 1867 h 3032"/>
                <a:gd name="T38" fmla="*/ 831 w 3315"/>
                <a:gd name="T39" fmla="*/ 1526 h 3032"/>
                <a:gd name="T40" fmla="*/ 998 w 3315"/>
                <a:gd name="T41" fmla="*/ 1231 h 3032"/>
                <a:gd name="T42" fmla="*/ 1478 w 3315"/>
                <a:gd name="T43" fmla="*/ 1055 h 3032"/>
                <a:gd name="T44" fmla="*/ 1207 w 3315"/>
                <a:gd name="T45" fmla="*/ 1181 h 3032"/>
                <a:gd name="T46" fmla="*/ 1038 w 3315"/>
                <a:gd name="T47" fmla="*/ 1351 h 3032"/>
                <a:gd name="T48" fmla="*/ 914 w 3315"/>
                <a:gd name="T49" fmla="*/ 1618 h 3032"/>
                <a:gd name="T50" fmla="*/ 903 w 3315"/>
                <a:gd name="T51" fmla="*/ 1917 h 3032"/>
                <a:gd name="T52" fmla="*/ 1007 w 3315"/>
                <a:gd name="T53" fmla="*/ 2198 h 3032"/>
                <a:gd name="T54" fmla="*/ 1128 w 3315"/>
                <a:gd name="T55" fmla="*/ 2348 h 3032"/>
                <a:gd name="T56" fmla="*/ 1284 w 3315"/>
                <a:gd name="T57" fmla="*/ 2463 h 3032"/>
                <a:gd name="T58" fmla="*/ 1592 w 3315"/>
                <a:gd name="T59" fmla="*/ 2558 h 3032"/>
                <a:gd name="T60" fmla="*/ 1924 w 3315"/>
                <a:gd name="T61" fmla="*/ 2513 h 3032"/>
                <a:gd name="T62" fmla="*/ 2197 w 3315"/>
                <a:gd name="T63" fmla="*/ 2336 h 3032"/>
                <a:gd name="T64" fmla="*/ 2373 w 3315"/>
                <a:gd name="T65" fmla="*/ 2063 h 3032"/>
                <a:gd name="T66" fmla="*/ 2419 w 3315"/>
                <a:gd name="T67" fmla="*/ 1737 h 3032"/>
                <a:gd name="T68" fmla="*/ 2338 w 3315"/>
                <a:gd name="T69" fmla="*/ 1452 h 3032"/>
                <a:gd name="T70" fmla="*/ 2154 w 3315"/>
                <a:gd name="T71" fmla="*/ 1218 h 3032"/>
                <a:gd name="T72" fmla="*/ 1950 w 3315"/>
                <a:gd name="T73" fmla="*/ 1092 h 3032"/>
                <a:gd name="T74" fmla="*/ 1657 w 3315"/>
                <a:gd name="T75" fmla="*/ 1034 h 3032"/>
                <a:gd name="T76" fmla="*/ 1215 w 3315"/>
                <a:gd name="T77" fmla="*/ 1049 h 3032"/>
                <a:gd name="T78" fmla="*/ 1525 w 3315"/>
                <a:gd name="T79" fmla="*/ 939 h 3032"/>
                <a:gd name="T80" fmla="*/ 1855 w 3315"/>
                <a:gd name="T81" fmla="*/ 951 h 3032"/>
                <a:gd name="T82" fmla="*/ 2155 w 3315"/>
                <a:gd name="T83" fmla="*/ 1085 h 3032"/>
                <a:gd name="T84" fmla="*/ 2164 w 3315"/>
                <a:gd name="T85" fmla="*/ 640 h 3032"/>
                <a:gd name="T86" fmla="*/ 732 w 3315"/>
                <a:gd name="T87" fmla="*/ 534 h 3032"/>
                <a:gd name="T88" fmla="*/ 2102 w 3315"/>
                <a:gd name="T89" fmla="*/ 534 h 3032"/>
                <a:gd name="T90" fmla="*/ 2094 w 3315"/>
                <a:gd name="T91" fmla="*/ 2 h 3032"/>
                <a:gd name="T92" fmla="*/ 2210 w 3315"/>
                <a:gd name="T93" fmla="*/ 534 h 3032"/>
                <a:gd name="T94" fmla="*/ 3313 w 3315"/>
                <a:gd name="T95" fmla="*/ 571 h 3032"/>
                <a:gd name="T96" fmla="*/ 3293 w 3315"/>
                <a:gd name="T97" fmla="*/ 3022 h 3032"/>
                <a:gd name="T98" fmla="*/ 21 w 3315"/>
                <a:gd name="T99" fmla="*/ 3022 h 3032"/>
                <a:gd name="T100" fmla="*/ 2 w 3315"/>
                <a:gd name="T101" fmla="*/ 571 h 3032"/>
                <a:gd name="T102" fmla="*/ 338 w 3315"/>
                <a:gd name="T103" fmla="*/ 534 h 3032"/>
                <a:gd name="T104" fmla="*/ 374 w 3315"/>
                <a:gd name="T105" fmla="*/ 256 h 3032"/>
                <a:gd name="T106" fmla="*/ 827 w 3315"/>
                <a:gd name="T107" fmla="*/ 275 h 3032"/>
                <a:gd name="T108" fmla="*/ 1183 w 3315"/>
                <a:gd name="T109" fmla="*/ 44 h 3032"/>
                <a:gd name="T110" fmla="*/ 1235 w 3315"/>
                <a:gd name="T111" fmla="*/ 0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15" h="3032">
                  <a:moveTo>
                    <a:pt x="941" y="2289"/>
                  </a:moveTo>
                  <a:lnTo>
                    <a:pt x="920" y="2304"/>
                  </a:lnTo>
                  <a:lnTo>
                    <a:pt x="901" y="2321"/>
                  </a:lnTo>
                  <a:lnTo>
                    <a:pt x="886" y="2341"/>
                  </a:lnTo>
                  <a:lnTo>
                    <a:pt x="875" y="2365"/>
                  </a:lnTo>
                  <a:lnTo>
                    <a:pt x="868" y="2390"/>
                  </a:lnTo>
                  <a:lnTo>
                    <a:pt x="865" y="2416"/>
                  </a:lnTo>
                  <a:lnTo>
                    <a:pt x="869" y="2446"/>
                  </a:lnTo>
                  <a:lnTo>
                    <a:pt x="877" y="2472"/>
                  </a:lnTo>
                  <a:lnTo>
                    <a:pt x="890" y="2497"/>
                  </a:lnTo>
                  <a:lnTo>
                    <a:pt x="907" y="2518"/>
                  </a:lnTo>
                  <a:lnTo>
                    <a:pt x="929" y="2536"/>
                  </a:lnTo>
                  <a:lnTo>
                    <a:pt x="953" y="2550"/>
                  </a:lnTo>
                  <a:lnTo>
                    <a:pt x="981" y="2558"/>
                  </a:lnTo>
                  <a:lnTo>
                    <a:pt x="1009" y="2561"/>
                  </a:lnTo>
                  <a:lnTo>
                    <a:pt x="1035" y="2559"/>
                  </a:lnTo>
                  <a:lnTo>
                    <a:pt x="1058" y="2552"/>
                  </a:lnTo>
                  <a:lnTo>
                    <a:pt x="1081" y="2541"/>
                  </a:lnTo>
                  <a:lnTo>
                    <a:pt x="1101" y="2528"/>
                  </a:lnTo>
                  <a:lnTo>
                    <a:pt x="1119" y="2511"/>
                  </a:lnTo>
                  <a:lnTo>
                    <a:pt x="1133" y="2490"/>
                  </a:lnTo>
                  <a:lnTo>
                    <a:pt x="1080" y="2447"/>
                  </a:lnTo>
                  <a:lnTo>
                    <a:pt x="1029" y="2398"/>
                  </a:lnTo>
                  <a:lnTo>
                    <a:pt x="983" y="2346"/>
                  </a:lnTo>
                  <a:lnTo>
                    <a:pt x="941" y="2289"/>
                  </a:lnTo>
                  <a:close/>
                  <a:moveTo>
                    <a:pt x="105" y="1231"/>
                  </a:moveTo>
                  <a:lnTo>
                    <a:pt x="105" y="2927"/>
                  </a:lnTo>
                  <a:lnTo>
                    <a:pt x="3210" y="2927"/>
                  </a:lnTo>
                  <a:lnTo>
                    <a:pt x="3210" y="1231"/>
                  </a:lnTo>
                  <a:lnTo>
                    <a:pt x="2317" y="1231"/>
                  </a:lnTo>
                  <a:lnTo>
                    <a:pt x="2360" y="1285"/>
                  </a:lnTo>
                  <a:lnTo>
                    <a:pt x="2397" y="1342"/>
                  </a:lnTo>
                  <a:lnTo>
                    <a:pt x="2431" y="1401"/>
                  </a:lnTo>
                  <a:lnTo>
                    <a:pt x="2460" y="1462"/>
                  </a:lnTo>
                  <a:lnTo>
                    <a:pt x="2483" y="1526"/>
                  </a:lnTo>
                  <a:lnTo>
                    <a:pt x="2502" y="1592"/>
                  </a:lnTo>
                  <a:lnTo>
                    <a:pt x="2516" y="1659"/>
                  </a:lnTo>
                  <a:lnTo>
                    <a:pt x="2524" y="1727"/>
                  </a:lnTo>
                  <a:lnTo>
                    <a:pt x="2527" y="1798"/>
                  </a:lnTo>
                  <a:lnTo>
                    <a:pt x="2524" y="1872"/>
                  </a:lnTo>
                  <a:lnTo>
                    <a:pt x="2514" y="1946"/>
                  </a:lnTo>
                  <a:lnTo>
                    <a:pt x="2498" y="2016"/>
                  </a:lnTo>
                  <a:lnTo>
                    <a:pt x="2478" y="2085"/>
                  </a:lnTo>
                  <a:lnTo>
                    <a:pt x="2451" y="2152"/>
                  </a:lnTo>
                  <a:lnTo>
                    <a:pt x="2420" y="2215"/>
                  </a:lnTo>
                  <a:lnTo>
                    <a:pt x="2383" y="2275"/>
                  </a:lnTo>
                  <a:lnTo>
                    <a:pt x="2341" y="2332"/>
                  </a:lnTo>
                  <a:lnTo>
                    <a:pt x="2296" y="2386"/>
                  </a:lnTo>
                  <a:lnTo>
                    <a:pt x="2246" y="2435"/>
                  </a:lnTo>
                  <a:lnTo>
                    <a:pt x="2193" y="2481"/>
                  </a:lnTo>
                  <a:lnTo>
                    <a:pt x="2136" y="2522"/>
                  </a:lnTo>
                  <a:lnTo>
                    <a:pt x="2075" y="2559"/>
                  </a:lnTo>
                  <a:lnTo>
                    <a:pt x="2012" y="2590"/>
                  </a:lnTo>
                  <a:lnTo>
                    <a:pt x="1945" y="2617"/>
                  </a:lnTo>
                  <a:lnTo>
                    <a:pt x="1877" y="2638"/>
                  </a:lnTo>
                  <a:lnTo>
                    <a:pt x="1805" y="2654"/>
                  </a:lnTo>
                  <a:lnTo>
                    <a:pt x="1732" y="2663"/>
                  </a:lnTo>
                  <a:lnTo>
                    <a:pt x="1657" y="2666"/>
                  </a:lnTo>
                  <a:lnTo>
                    <a:pt x="1591" y="2664"/>
                  </a:lnTo>
                  <a:lnTo>
                    <a:pt x="1527" y="2657"/>
                  </a:lnTo>
                  <a:lnTo>
                    <a:pt x="1463" y="2644"/>
                  </a:lnTo>
                  <a:lnTo>
                    <a:pt x="1399" y="2627"/>
                  </a:lnTo>
                  <a:lnTo>
                    <a:pt x="1338" y="2606"/>
                  </a:lnTo>
                  <a:lnTo>
                    <a:pt x="1279" y="2580"/>
                  </a:lnTo>
                  <a:lnTo>
                    <a:pt x="1222" y="2549"/>
                  </a:lnTo>
                  <a:lnTo>
                    <a:pt x="1200" y="2578"/>
                  </a:lnTo>
                  <a:lnTo>
                    <a:pt x="1175" y="2604"/>
                  </a:lnTo>
                  <a:lnTo>
                    <a:pt x="1146" y="2625"/>
                  </a:lnTo>
                  <a:lnTo>
                    <a:pt x="1116" y="2642"/>
                  </a:lnTo>
                  <a:lnTo>
                    <a:pt x="1082" y="2656"/>
                  </a:lnTo>
                  <a:lnTo>
                    <a:pt x="1046" y="2664"/>
                  </a:lnTo>
                  <a:lnTo>
                    <a:pt x="1009" y="2666"/>
                  </a:lnTo>
                  <a:lnTo>
                    <a:pt x="973" y="2664"/>
                  </a:lnTo>
                  <a:lnTo>
                    <a:pt x="938" y="2656"/>
                  </a:lnTo>
                  <a:lnTo>
                    <a:pt x="904" y="2643"/>
                  </a:lnTo>
                  <a:lnTo>
                    <a:pt x="874" y="2626"/>
                  </a:lnTo>
                  <a:lnTo>
                    <a:pt x="846" y="2605"/>
                  </a:lnTo>
                  <a:lnTo>
                    <a:pt x="822" y="2580"/>
                  </a:lnTo>
                  <a:lnTo>
                    <a:pt x="800" y="2553"/>
                  </a:lnTo>
                  <a:lnTo>
                    <a:pt x="783" y="2522"/>
                  </a:lnTo>
                  <a:lnTo>
                    <a:pt x="771" y="2488"/>
                  </a:lnTo>
                  <a:lnTo>
                    <a:pt x="762" y="2454"/>
                  </a:lnTo>
                  <a:lnTo>
                    <a:pt x="759" y="2416"/>
                  </a:lnTo>
                  <a:lnTo>
                    <a:pt x="762" y="2378"/>
                  </a:lnTo>
                  <a:lnTo>
                    <a:pt x="772" y="2340"/>
                  </a:lnTo>
                  <a:lnTo>
                    <a:pt x="786" y="2306"/>
                  </a:lnTo>
                  <a:lnTo>
                    <a:pt x="804" y="2274"/>
                  </a:lnTo>
                  <a:lnTo>
                    <a:pt x="828" y="2246"/>
                  </a:lnTo>
                  <a:lnTo>
                    <a:pt x="855" y="2220"/>
                  </a:lnTo>
                  <a:lnTo>
                    <a:pt x="886" y="2199"/>
                  </a:lnTo>
                  <a:lnTo>
                    <a:pt x="856" y="2136"/>
                  </a:lnTo>
                  <a:lnTo>
                    <a:pt x="832" y="2071"/>
                  </a:lnTo>
                  <a:lnTo>
                    <a:pt x="813" y="2005"/>
                  </a:lnTo>
                  <a:lnTo>
                    <a:pt x="799" y="1937"/>
                  </a:lnTo>
                  <a:lnTo>
                    <a:pt x="791" y="1867"/>
                  </a:lnTo>
                  <a:lnTo>
                    <a:pt x="788" y="1798"/>
                  </a:lnTo>
                  <a:lnTo>
                    <a:pt x="791" y="1727"/>
                  </a:lnTo>
                  <a:lnTo>
                    <a:pt x="799" y="1659"/>
                  </a:lnTo>
                  <a:lnTo>
                    <a:pt x="812" y="1592"/>
                  </a:lnTo>
                  <a:lnTo>
                    <a:pt x="831" y="1526"/>
                  </a:lnTo>
                  <a:lnTo>
                    <a:pt x="855" y="1462"/>
                  </a:lnTo>
                  <a:lnTo>
                    <a:pt x="884" y="1401"/>
                  </a:lnTo>
                  <a:lnTo>
                    <a:pt x="918" y="1342"/>
                  </a:lnTo>
                  <a:lnTo>
                    <a:pt x="955" y="1285"/>
                  </a:lnTo>
                  <a:lnTo>
                    <a:pt x="998" y="1231"/>
                  </a:lnTo>
                  <a:lnTo>
                    <a:pt x="105" y="1231"/>
                  </a:lnTo>
                  <a:close/>
                  <a:moveTo>
                    <a:pt x="1657" y="1034"/>
                  </a:moveTo>
                  <a:lnTo>
                    <a:pt x="1596" y="1036"/>
                  </a:lnTo>
                  <a:lnTo>
                    <a:pt x="1537" y="1044"/>
                  </a:lnTo>
                  <a:lnTo>
                    <a:pt x="1478" y="1055"/>
                  </a:lnTo>
                  <a:lnTo>
                    <a:pt x="1421" y="1072"/>
                  </a:lnTo>
                  <a:lnTo>
                    <a:pt x="1364" y="1093"/>
                  </a:lnTo>
                  <a:lnTo>
                    <a:pt x="1309" y="1117"/>
                  </a:lnTo>
                  <a:lnTo>
                    <a:pt x="1257" y="1147"/>
                  </a:lnTo>
                  <a:lnTo>
                    <a:pt x="1207" y="1181"/>
                  </a:lnTo>
                  <a:lnTo>
                    <a:pt x="1159" y="1218"/>
                  </a:lnTo>
                  <a:lnTo>
                    <a:pt x="1159" y="1218"/>
                  </a:lnTo>
                  <a:lnTo>
                    <a:pt x="1116" y="1259"/>
                  </a:lnTo>
                  <a:lnTo>
                    <a:pt x="1075" y="1304"/>
                  </a:lnTo>
                  <a:lnTo>
                    <a:pt x="1038" y="1351"/>
                  </a:lnTo>
                  <a:lnTo>
                    <a:pt x="1005" y="1400"/>
                  </a:lnTo>
                  <a:lnTo>
                    <a:pt x="976" y="1452"/>
                  </a:lnTo>
                  <a:lnTo>
                    <a:pt x="951" y="1506"/>
                  </a:lnTo>
                  <a:lnTo>
                    <a:pt x="931" y="1561"/>
                  </a:lnTo>
                  <a:lnTo>
                    <a:pt x="914" y="1618"/>
                  </a:lnTo>
                  <a:lnTo>
                    <a:pt x="903" y="1677"/>
                  </a:lnTo>
                  <a:lnTo>
                    <a:pt x="896" y="1737"/>
                  </a:lnTo>
                  <a:lnTo>
                    <a:pt x="893" y="1797"/>
                  </a:lnTo>
                  <a:lnTo>
                    <a:pt x="896" y="1858"/>
                  </a:lnTo>
                  <a:lnTo>
                    <a:pt x="903" y="1917"/>
                  </a:lnTo>
                  <a:lnTo>
                    <a:pt x="914" y="1976"/>
                  </a:lnTo>
                  <a:lnTo>
                    <a:pt x="931" y="2034"/>
                  </a:lnTo>
                  <a:lnTo>
                    <a:pt x="952" y="2091"/>
                  </a:lnTo>
                  <a:lnTo>
                    <a:pt x="978" y="2145"/>
                  </a:lnTo>
                  <a:lnTo>
                    <a:pt x="1007" y="2198"/>
                  </a:lnTo>
                  <a:lnTo>
                    <a:pt x="1007" y="2198"/>
                  </a:lnTo>
                  <a:lnTo>
                    <a:pt x="1007" y="2198"/>
                  </a:lnTo>
                  <a:lnTo>
                    <a:pt x="1043" y="2251"/>
                  </a:lnTo>
                  <a:lnTo>
                    <a:pt x="1084" y="2301"/>
                  </a:lnTo>
                  <a:lnTo>
                    <a:pt x="1128" y="2348"/>
                  </a:lnTo>
                  <a:lnTo>
                    <a:pt x="1177" y="2390"/>
                  </a:lnTo>
                  <a:lnTo>
                    <a:pt x="1228" y="2428"/>
                  </a:lnTo>
                  <a:lnTo>
                    <a:pt x="1228" y="2429"/>
                  </a:lnTo>
                  <a:lnTo>
                    <a:pt x="1229" y="2429"/>
                  </a:lnTo>
                  <a:lnTo>
                    <a:pt x="1284" y="2463"/>
                  </a:lnTo>
                  <a:lnTo>
                    <a:pt x="1342" y="2492"/>
                  </a:lnTo>
                  <a:lnTo>
                    <a:pt x="1402" y="2517"/>
                  </a:lnTo>
                  <a:lnTo>
                    <a:pt x="1464" y="2536"/>
                  </a:lnTo>
                  <a:lnTo>
                    <a:pt x="1527" y="2550"/>
                  </a:lnTo>
                  <a:lnTo>
                    <a:pt x="1592" y="2558"/>
                  </a:lnTo>
                  <a:lnTo>
                    <a:pt x="1657" y="2561"/>
                  </a:lnTo>
                  <a:lnTo>
                    <a:pt x="1727" y="2558"/>
                  </a:lnTo>
                  <a:lnTo>
                    <a:pt x="1794" y="2549"/>
                  </a:lnTo>
                  <a:lnTo>
                    <a:pt x="1861" y="2533"/>
                  </a:lnTo>
                  <a:lnTo>
                    <a:pt x="1924" y="2513"/>
                  </a:lnTo>
                  <a:lnTo>
                    <a:pt x="1984" y="2487"/>
                  </a:lnTo>
                  <a:lnTo>
                    <a:pt x="2042" y="2457"/>
                  </a:lnTo>
                  <a:lnTo>
                    <a:pt x="2097" y="2421"/>
                  </a:lnTo>
                  <a:lnTo>
                    <a:pt x="2149" y="2381"/>
                  </a:lnTo>
                  <a:lnTo>
                    <a:pt x="2197" y="2336"/>
                  </a:lnTo>
                  <a:lnTo>
                    <a:pt x="2241" y="2288"/>
                  </a:lnTo>
                  <a:lnTo>
                    <a:pt x="2281" y="2237"/>
                  </a:lnTo>
                  <a:lnTo>
                    <a:pt x="2317" y="2182"/>
                  </a:lnTo>
                  <a:lnTo>
                    <a:pt x="2347" y="2124"/>
                  </a:lnTo>
                  <a:lnTo>
                    <a:pt x="2373" y="2063"/>
                  </a:lnTo>
                  <a:lnTo>
                    <a:pt x="2393" y="2000"/>
                  </a:lnTo>
                  <a:lnTo>
                    <a:pt x="2409" y="1934"/>
                  </a:lnTo>
                  <a:lnTo>
                    <a:pt x="2418" y="1867"/>
                  </a:lnTo>
                  <a:lnTo>
                    <a:pt x="2421" y="1797"/>
                  </a:lnTo>
                  <a:lnTo>
                    <a:pt x="2419" y="1737"/>
                  </a:lnTo>
                  <a:lnTo>
                    <a:pt x="2412" y="1677"/>
                  </a:lnTo>
                  <a:lnTo>
                    <a:pt x="2399" y="1618"/>
                  </a:lnTo>
                  <a:lnTo>
                    <a:pt x="2384" y="1561"/>
                  </a:lnTo>
                  <a:lnTo>
                    <a:pt x="2364" y="1506"/>
                  </a:lnTo>
                  <a:lnTo>
                    <a:pt x="2338" y="1452"/>
                  </a:lnTo>
                  <a:lnTo>
                    <a:pt x="2310" y="1400"/>
                  </a:lnTo>
                  <a:lnTo>
                    <a:pt x="2277" y="1351"/>
                  </a:lnTo>
                  <a:lnTo>
                    <a:pt x="2240" y="1304"/>
                  </a:lnTo>
                  <a:lnTo>
                    <a:pt x="2199" y="1259"/>
                  </a:lnTo>
                  <a:lnTo>
                    <a:pt x="2154" y="1218"/>
                  </a:lnTo>
                  <a:lnTo>
                    <a:pt x="2154" y="1218"/>
                  </a:lnTo>
                  <a:lnTo>
                    <a:pt x="2108" y="1181"/>
                  </a:lnTo>
                  <a:lnTo>
                    <a:pt x="2058" y="1147"/>
                  </a:lnTo>
                  <a:lnTo>
                    <a:pt x="2004" y="1117"/>
                  </a:lnTo>
                  <a:lnTo>
                    <a:pt x="1950" y="1092"/>
                  </a:lnTo>
                  <a:lnTo>
                    <a:pt x="1894" y="1072"/>
                  </a:lnTo>
                  <a:lnTo>
                    <a:pt x="1837" y="1055"/>
                  </a:lnTo>
                  <a:lnTo>
                    <a:pt x="1778" y="1044"/>
                  </a:lnTo>
                  <a:lnTo>
                    <a:pt x="1718" y="1036"/>
                  </a:lnTo>
                  <a:lnTo>
                    <a:pt x="1657" y="1034"/>
                  </a:lnTo>
                  <a:close/>
                  <a:moveTo>
                    <a:pt x="105" y="640"/>
                  </a:moveTo>
                  <a:lnTo>
                    <a:pt x="105" y="1126"/>
                  </a:lnTo>
                  <a:lnTo>
                    <a:pt x="1106" y="1126"/>
                  </a:lnTo>
                  <a:lnTo>
                    <a:pt x="1159" y="1085"/>
                  </a:lnTo>
                  <a:lnTo>
                    <a:pt x="1215" y="1049"/>
                  </a:lnTo>
                  <a:lnTo>
                    <a:pt x="1274" y="1018"/>
                  </a:lnTo>
                  <a:lnTo>
                    <a:pt x="1334" y="991"/>
                  </a:lnTo>
                  <a:lnTo>
                    <a:pt x="1396" y="969"/>
                  </a:lnTo>
                  <a:lnTo>
                    <a:pt x="1459" y="951"/>
                  </a:lnTo>
                  <a:lnTo>
                    <a:pt x="1525" y="939"/>
                  </a:lnTo>
                  <a:lnTo>
                    <a:pt x="1590" y="931"/>
                  </a:lnTo>
                  <a:lnTo>
                    <a:pt x="1657" y="929"/>
                  </a:lnTo>
                  <a:lnTo>
                    <a:pt x="1724" y="931"/>
                  </a:lnTo>
                  <a:lnTo>
                    <a:pt x="1790" y="939"/>
                  </a:lnTo>
                  <a:lnTo>
                    <a:pt x="1855" y="951"/>
                  </a:lnTo>
                  <a:lnTo>
                    <a:pt x="1919" y="969"/>
                  </a:lnTo>
                  <a:lnTo>
                    <a:pt x="1981" y="991"/>
                  </a:lnTo>
                  <a:lnTo>
                    <a:pt x="2041" y="1018"/>
                  </a:lnTo>
                  <a:lnTo>
                    <a:pt x="2099" y="1049"/>
                  </a:lnTo>
                  <a:lnTo>
                    <a:pt x="2155" y="1085"/>
                  </a:lnTo>
                  <a:lnTo>
                    <a:pt x="2209" y="1126"/>
                  </a:lnTo>
                  <a:lnTo>
                    <a:pt x="3210" y="1126"/>
                  </a:lnTo>
                  <a:lnTo>
                    <a:pt x="3210" y="640"/>
                  </a:lnTo>
                  <a:lnTo>
                    <a:pt x="2164" y="640"/>
                  </a:lnTo>
                  <a:lnTo>
                    <a:pt x="2164" y="640"/>
                  </a:lnTo>
                  <a:lnTo>
                    <a:pt x="2164" y="640"/>
                  </a:lnTo>
                  <a:lnTo>
                    <a:pt x="105" y="640"/>
                  </a:lnTo>
                  <a:close/>
                  <a:moveTo>
                    <a:pt x="443" y="359"/>
                  </a:moveTo>
                  <a:lnTo>
                    <a:pt x="443" y="534"/>
                  </a:lnTo>
                  <a:lnTo>
                    <a:pt x="732" y="534"/>
                  </a:lnTo>
                  <a:lnTo>
                    <a:pt x="732" y="359"/>
                  </a:lnTo>
                  <a:lnTo>
                    <a:pt x="443" y="359"/>
                  </a:lnTo>
                  <a:close/>
                  <a:moveTo>
                    <a:pt x="1280" y="106"/>
                  </a:moveTo>
                  <a:lnTo>
                    <a:pt x="1212" y="534"/>
                  </a:lnTo>
                  <a:lnTo>
                    <a:pt x="2102" y="534"/>
                  </a:lnTo>
                  <a:lnTo>
                    <a:pt x="2034" y="106"/>
                  </a:lnTo>
                  <a:lnTo>
                    <a:pt x="1280" y="106"/>
                  </a:lnTo>
                  <a:close/>
                  <a:moveTo>
                    <a:pt x="1235" y="0"/>
                  </a:moveTo>
                  <a:lnTo>
                    <a:pt x="2080" y="0"/>
                  </a:lnTo>
                  <a:lnTo>
                    <a:pt x="2094" y="2"/>
                  </a:lnTo>
                  <a:lnTo>
                    <a:pt x="2109" y="8"/>
                  </a:lnTo>
                  <a:lnTo>
                    <a:pt x="2119" y="18"/>
                  </a:lnTo>
                  <a:lnTo>
                    <a:pt x="2127" y="30"/>
                  </a:lnTo>
                  <a:lnTo>
                    <a:pt x="2132" y="44"/>
                  </a:lnTo>
                  <a:lnTo>
                    <a:pt x="2210" y="534"/>
                  </a:lnTo>
                  <a:lnTo>
                    <a:pt x="3262" y="534"/>
                  </a:lnTo>
                  <a:lnTo>
                    <a:pt x="3279" y="537"/>
                  </a:lnTo>
                  <a:lnTo>
                    <a:pt x="3293" y="544"/>
                  </a:lnTo>
                  <a:lnTo>
                    <a:pt x="3305" y="556"/>
                  </a:lnTo>
                  <a:lnTo>
                    <a:pt x="3313" y="571"/>
                  </a:lnTo>
                  <a:lnTo>
                    <a:pt x="3315" y="587"/>
                  </a:lnTo>
                  <a:lnTo>
                    <a:pt x="3315" y="2979"/>
                  </a:lnTo>
                  <a:lnTo>
                    <a:pt x="3313" y="2996"/>
                  </a:lnTo>
                  <a:lnTo>
                    <a:pt x="3305" y="3011"/>
                  </a:lnTo>
                  <a:lnTo>
                    <a:pt x="3293" y="3022"/>
                  </a:lnTo>
                  <a:lnTo>
                    <a:pt x="3279" y="3029"/>
                  </a:lnTo>
                  <a:lnTo>
                    <a:pt x="3262" y="3032"/>
                  </a:lnTo>
                  <a:lnTo>
                    <a:pt x="52" y="3032"/>
                  </a:lnTo>
                  <a:lnTo>
                    <a:pt x="36" y="3029"/>
                  </a:lnTo>
                  <a:lnTo>
                    <a:pt x="21" y="3022"/>
                  </a:lnTo>
                  <a:lnTo>
                    <a:pt x="9" y="3011"/>
                  </a:lnTo>
                  <a:lnTo>
                    <a:pt x="2" y="2996"/>
                  </a:lnTo>
                  <a:lnTo>
                    <a:pt x="0" y="2979"/>
                  </a:lnTo>
                  <a:lnTo>
                    <a:pt x="0" y="587"/>
                  </a:lnTo>
                  <a:lnTo>
                    <a:pt x="2" y="571"/>
                  </a:lnTo>
                  <a:lnTo>
                    <a:pt x="9" y="556"/>
                  </a:lnTo>
                  <a:lnTo>
                    <a:pt x="21" y="544"/>
                  </a:lnTo>
                  <a:lnTo>
                    <a:pt x="36" y="537"/>
                  </a:lnTo>
                  <a:lnTo>
                    <a:pt x="52" y="534"/>
                  </a:lnTo>
                  <a:lnTo>
                    <a:pt x="338" y="534"/>
                  </a:lnTo>
                  <a:lnTo>
                    <a:pt x="338" y="306"/>
                  </a:lnTo>
                  <a:lnTo>
                    <a:pt x="340" y="289"/>
                  </a:lnTo>
                  <a:lnTo>
                    <a:pt x="348" y="275"/>
                  </a:lnTo>
                  <a:lnTo>
                    <a:pt x="359" y="264"/>
                  </a:lnTo>
                  <a:lnTo>
                    <a:pt x="374" y="256"/>
                  </a:lnTo>
                  <a:lnTo>
                    <a:pt x="390" y="254"/>
                  </a:lnTo>
                  <a:lnTo>
                    <a:pt x="785" y="254"/>
                  </a:lnTo>
                  <a:lnTo>
                    <a:pt x="801" y="256"/>
                  </a:lnTo>
                  <a:lnTo>
                    <a:pt x="815" y="264"/>
                  </a:lnTo>
                  <a:lnTo>
                    <a:pt x="827" y="275"/>
                  </a:lnTo>
                  <a:lnTo>
                    <a:pt x="835" y="289"/>
                  </a:lnTo>
                  <a:lnTo>
                    <a:pt x="837" y="306"/>
                  </a:lnTo>
                  <a:lnTo>
                    <a:pt x="837" y="534"/>
                  </a:lnTo>
                  <a:lnTo>
                    <a:pt x="1105" y="534"/>
                  </a:lnTo>
                  <a:lnTo>
                    <a:pt x="1183" y="44"/>
                  </a:lnTo>
                  <a:lnTo>
                    <a:pt x="1187" y="30"/>
                  </a:lnTo>
                  <a:lnTo>
                    <a:pt x="1195" y="18"/>
                  </a:lnTo>
                  <a:lnTo>
                    <a:pt x="1206" y="8"/>
                  </a:lnTo>
                  <a:lnTo>
                    <a:pt x="1220" y="2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93"/>
            <p:cNvSpPr>
              <a:spLocks noEditPoints="1"/>
            </p:cNvSpPr>
            <p:nvPr/>
          </p:nvSpPr>
          <p:spPr bwMode="auto">
            <a:xfrm>
              <a:off x="3629025" y="3714750"/>
              <a:ext cx="206375" cy="206375"/>
            </a:xfrm>
            <a:custGeom>
              <a:avLst/>
              <a:gdLst>
                <a:gd name="T0" fmla="*/ 531 w 1175"/>
                <a:gd name="T1" fmla="*/ 108 h 1174"/>
                <a:gd name="T2" fmla="*/ 425 w 1175"/>
                <a:gd name="T3" fmla="*/ 134 h 1174"/>
                <a:gd name="T4" fmla="*/ 329 w 1175"/>
                <a:gd name="T5" fmla="*/ 181 h 1174"/>
                <a:gd name="T6" fmla="*/ 247 w 1175"/>
                <a:gd name="T7" fmla="*/ 247 h 1174"/>
                <a:gd name="T8" fmla="*/ 180 w 1175"/>
                <a:gd name="T9" fmla="*/ 329 h 1174"/>
                <a:gd name="T10" fmla="*/ 133 w 1175"/>
                <a:gd name="T11" fmla="*/ 425 h 1174"/>
                <a:gd name="T12" fmla="*/ 109 w 1175"/>
                <a:gd name="T13" fmla="*/ 531 h 1174"/>
                <a:gd name="T14" fmla="*/ 109 w 1175"/>
                <a:gd name="T15" fmla="*/ 644 h 1174"/>
                <a:gd name="T16" fmla="*/ 133 w 1175"/>
                <a:gd name="T17" fmla="*/ 750 h 1174"/>
                <a:gd name="T18" fmla="*/ 180 w 1175"/>
                <a:gd name="T19" fmla="*/ 846 h 1174"/>
                <a:gd name="T20" fmla="*/ 247 w 1175"/>
                <a:gd name="T21" fmla="*/ 927 h 1174"/>
                <a:gd name="T22" fmla="*/ 329 w 1175"/>
                <a:gd name="T23" fmla="*/ 994 h 1174"/>
                <a:gd name="T24" fmla="*/ 425 w 1175"/>
                <a:gd name="T25" fmla="*/ 1041 h 1174"/>
                <a:gd name="T26" fmla="*/ 531 w 1175"/>
                <a:gd name="T27" fmla="*/ 1066 h 1174"/>
                <a:gd name="T28" fmla="*/ 644 w 1175"/>
                <a:gd name="T29" fmla="*/ 1066 h 1174"/>
                <a:gd name="T30" fmla="*/ 750 w 1175"/>
                <a:gd name="T31" fmla="*/ 1041 h 1174"/>
                <a:gd name="T32" fmla="*/ 846 w 1175"/>
                <a:gd name="T33" fmla="*/ 994 h 1174"/>
                <a:gd name="T34" fmla="*/ 928 w 1175"/>
                <a:gd name="T35" fmla="*/ 927 h 1174"/>
                <a:gd name="T36" fmla="*/ 995 w 1175"/>
                <a:gd name="T37" fmla="*/ 846 h 1174"/>
                <a:gd name="T38" fmla="*/ 1042 w 1175"/>
                <a:gd name="T39" fmla="*/ 750 h 1174"/>
                <a:gd name="T40" fmla="*/ 1066 w 1175"/>
                <a:gd name="T41" fmla="*/ 644 h 1174"/>
                <a:gd name="T42" fmla="*/ 1066 w 1175"/>
                <a:gd name="T43" fmla="*/ 531 h 1174"/>
                <a:gd name="T44" fmla="*/ 1042 w 1175"/>
                <a:gd name="T45" fmla="*/ 425 h 1174"/>
                <a:gd name="T46" fmla="*/ 995 w 1175"/>
                <a:gd name="T47" fmla="*/ 329 h 1174"/>
                <a:gd name="T48" fmla="*/ 928 w 1175"/>
                <a:gd name="T49" fmla="*/ 247 h 1174"/>
                <a:gd name="T50" fmla="*/ 846 w 1175"/>
                <a:gd name="T51" fmla="*/ 181 h 1174"/>
                <a:gd name="T52" fmla="*/ 750 w 1175"/>
                <a:gd name="T53" fmla="*/ 134 h 1174"/>
                <a:gd name="T54" fmla="*/ 644 w 1175"/>
                <a:gd name="T55" fmla="*/ 108 h 1174"/>
                <a:gd name="T56" fmla="*/ 587 w 1175"/>
                <a:gd name="T57" fmla="*/ 0 h 1174"/>
                <a:gd name="T58" fmla="*/ 706 w 1175"/>
                <a:gd name="T59" fmla="*/ 12 h 1174"/>
                <a:gd name="T60" fmla="*/ 816 w 1175"/>
                <a:gd name="T61" fmla="*/ 46 h 1174"/>
                <a:gd name="T62" fmla="*/ 916 w 1175"/>
                <a:gd name="T63" fmla="*/ 100 h 1174"/>
                <a:gd name="T64" fmla="*/ 1003 w 1175"/>
                <a:gd name="T65" fmla="*/ 172 h 1174"/>
                <a:gd name="T66" fmla="*/ 1074 w 1175"/>
                <a:gd name="T67" fmla="*/ 259 h 1174"/>
                <a:gd name="T68" fmla="*/ 1128 w 1175"/>
                <a:gd name="T69" fmla="*/ 359 h 1174"/>
                <a:gd name="T70" fmla="*/ 1163 w 1175"/>
                <a:gd name="T71" fmla="*/ 469 h 1174"/>
                <a:gd name="T72" fmla="*/ 1175 w 1175"/>
                <a:gd name="T73" fmla="*/ 588 h 1174"/>
                <a:gd name="T74" fmla="*/ 1163 w 1175"/>
                <a:gd name="T75" fmla="*/ 705 h 1174"/>
                <a:gd name="T76" fmla="*/ 1128 w 1175"/>
                <a:gd name="T77" fmla="*/ 815 h 1174"/>
                <a:gd name="T78" fmla="*/ 1074 w 1175"/>
                <a:gd name="T79" fmla="*/ 915 h 1174"/>
                <a:gd name="T80" fmla="*/ 1003 w 1175"/>
                <a:gd name="T81" fmla="*/ 1003 h 1174"/>
                <a:gd name="T82" fmla="*/ 916 w 1175"/>
                <a:gd name="T83" fmla="*/ 1074 h 1174"/>
                <a:gd name="T84" fmla="*/ 816 w 1175"/>
                <a:gd name="T85" fmla="*/ 1128 h 1174"/>
                <a:gd name="T86" fmla="*/ 706 w 1175"/>
                <a:gd name="T87" fmla="*/ 1163 h 1174"/>
                <a:gd name="T88" fmla="*/ 587 w 1175"/>
                <a:gd name="T89" fmla="*/ 1174 h 1174"/>
                <a:gd name="T90" fmla="*/ 469 w 1175"/>
                <a:gd name="T91" fmla="*/ 1163 h 1174"/>
                <a:gd name="T92" fmla="*/ 359 w 1175"/>
                <a:gd name="T93" fmla="*/ 1128 h 1174"/>
                <a:gd name="T94" fmla="*/ 259 w 1175"/>
                <a:gd name="T95" fmla="*/ 1074 h 1174"/>
                <a:gd name="T96" fmla="*/ 172 w 1175"/>
                <a:gd name="T97" fmla="*/ 1003 h 1174"/>
                <a:gd name="T98" fmla="*/ 100 w 1175"/>
                <a:gd name="T99" fmla="*/ 915 h 1174"/>
                <a:gd name="T100" fmla="*/ 46 w 1175"/>
                <a:gd name="T101" fmla="*/ 815 h 1174"/>
                <a:gd name="T102" fmla="*/ 12 w 1175"/>
                <a:gd name="T103" fmla="*/ 705 h 1174"/>
                <a:gd name="T104" fmla="*/ 0 w 1175"/>
                <a:gd name="T105" fmla="*/ 588 h 1174"/>
                <a:gd name="T106" fmla="*/ 12 w 1175"/>
                <a:gd name="T107" fmla="*/ 469 h 1174"/>
                <a:gd name="T108" fmla="*/ 46 w 1175"/>
                <a:gd name="T109" fmla="*/ 359 h 1174"/>
                <a:gd name="T110" fmla="*/ 100 w 1175"/>
                <a:gd name="T111" fmla="*/ 259 h 1174"/>
                <a:gd name="T112" fmla="*/ 172 w 1175"/>
                <a:gd name="T113" fmla="*/ 172 h 1174"/>
                <a:gd name="T114" fmla="*/ 259 w 1175"/>
                <a:gd name="T115" fmla="*/ 100 h 1174"/>
                <a:gd name="T116" fmla="*/ 359 w 1175"/>
                <a:gd name="T117" fmla="*/ 46 h 1174"/>
                <a:gd name="T118" fmla="*/ 469 w 1175"/>
                <a:gd name="T119" fmla="*/ 12 h 1174"/>
                <a:gd name="T120" fmla="*/ 587 w 1175"/>
                <a:gd name="T121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1174">
                  <a:moveTo>
                    <a:pt x="587" y="105"/>
                  </a:moveTo>
                  <a:lnTo>
                    <a:pt x="531" y="108"/>
                  </a:lnTo>
                  <a:lnTo>
                    <a:pt x="477" y="119"/>
                  </a:lnTo>
                  <a:lnTo>
                    <a:pt x="425" y="134"/>
                  </a:lnTo>
                  <a:lnTo>
                    <a:pt x="375" y="154"/>
                  </a:lnTo>
                  <a:lnTo>
                    <a:pt x="329" y="181"/>
                  </a:lnTo>
                  <a:lnTo>
                    <a:pt x="286" y="211"/>
                  </a:lnTo>
                  <a:lnTo>
                    <a:pt x="247" y="247"/>
                  </a:lnTo>
                  <a:lnTo>
                    <a:pt x="211" y="286"/>
                  </a:lnTo>
                  <a:lnTo>
                    <a:pt x="180" y="329"/>
                  </a:lnTo>
                  <a:lnTo>
                    <a:pt x="154" y="376"/>
                  </a:lnTo>
                  <a:lnTo>
                    <a:pt x="133" y="425"/>
                  </a:lnTo>
                  <a:lnTo>
                    <a:pt x="118" y="477"/>
                  </a:lnTo>
                  <a:lnTo>
                    <a:pt x="109" y="531"/>
                  </a:lnTo>
                  <a:lnTo>
                    <a:pt x="105" y="588"/>
                  </a:lnTo>
                  <a:lnTo>
                    <a:pt x="109" y="644"/>
                  </a:lnTo>
                  <a:lnTo>
                    <a:pt x="118" y="698"/>
                  </a:lnTo>
                  <a:lnTo>
                    <a:pt x="133" y="750"/>
                  </a:lnTo>
                  <a:lnTo>
                    <a:pt x="154" y="799"/>
                  </a:lnTo>
                  <a:lnTo>
                    <a:pt x="180" y="846"/>
                  </a:lnTo>
                  <a:lnTo>
                    <a:pt x="211" y="889"/>
                  </a:lnTo>
                  <a:lnTo>
                    <a:pt x="247" y="927"/>
                  </a:lnTo>
                  <a:lnTo>
                    <a:pt x="286" y="963"/>
                  </a:lnTo>
                  <a:lnTo>
                    <a:pt x="329" y="994"/>
                  </a:lnTo>
                  <a:lnTo>
                    <a:pt x="375" y="1020"/>
                  </a:lnTo>
                  <a:lnTo>
                    <a:pt x="425" y="1041"/>
                  </a:lnTo>
                  <a:lnTo>
                    <a:pt x="477" y="1056"/>
                  </a:lnTo>
                  <a:lnTo>
                    <a:pt x="531" y="1066"/>
                  </a:lnTo>
                  <a:lnTo>
                    <a:pt x="587" y="1069"/>
                  </a:lnTo>
                  <a:lnTo>
                    <a:pt x="644" y="1066"/>
                  </a:lnTo>
                  <a:lnTo>
                    <a:pt x="698" y="1056"/>
                  </a:lnTo>
                  <a:lnTo>
                    <a:pt x="750" y="1041"/>
                  </a:lnTo>
                  <a:lnTo>
                    <a:pt x="799" y="1020"/>
                  </a:lnTo>
                  <a:lnTo>
                    <a:pt x="846" y="994"/>
                  </a:lnTo>
                  <a:lnTo>
                    <a:pt x="889" y="963"/>
                  </a:lnTo>
                  <a:lnTo>
                    <a:pt x="928" y="927"/>
                  </a:lnTo>
                  <a:lnTo>
                    <a:pt x="963" y="889"/>
                  </a:lnTo>
                  <a:lnTo>
                    <a:pt x="995" y="846"/>
                  </a:lnTo>
                  <a:lnTo>
                    <a:pt x="1020" y="799"/>
                  </a:lnTo>
                  <a:lnTo>
                    <a:pt x="1042" y="750"/>
                  </a:lnTo>
                  <a:lnTo>
                    <a:pt x="1057" y="698"/>
                  </a:lnTo>
                  <a:lnTo>
                    <a:pt x="1066" y="644"/>
                  </a:lnTo>
                  <a:lnTo>
                    <a:pt x="1069" y="588"/>
                  </a:lnTo>
                  <a:lnTo>
                    <a:pt x="1066" y="531"/>
                  </a:lnTo>
                  <a:lnTo>
                    <a:pt x="1057" y="477"/>
                  </a:lnTo>
                  <a:lnTo>
                    <a:pt x="1042" y="425"/>
                  </a:lnTo>
                  <a:lnTo>
                    <a:pt x="1020" y="376"/>
                  </a:lnTo>
                  <a:lnTo>
                    <a:pt x="995" y="329"/>
                  </a:lnTo>
                  <a:lnTo>
                    <a:pt x="963" y="286"/>
                  </a:lnTo>
                  <a:lnTo>
                    <a:pt x="928" y="247"/>
                  </a:lnTo>
                  <a:lnTo>
                    <a:pt x="889" y="211"/>
                  </a:lnTo>
                  <a:lnTo>
                    <a:pt x="846" y="181"/>
                  </a:lnTo>
                  <a:lnTo>
                    <a:pt x="799" y="154"/>
                  </a:lnTo>
                  <a:lnTo>
                    <a:pt x="750" y="134"/>
                  </a:lnTo>
                  <a:lnTo>
                    <a:pt x="698" y="119"/>
                  </a:lnTo>
                  <a:lnTo>
                    <a:pt x="644" y="108"/>
                  </a:lnTo>
                  <a:lnTo>
                    <a:pt x="587" y="105"/>
                  </a:lnTo>
                  <a:close/>
                  <a:moveTo>
                    <a:pt x="587" y="0"/>
                  </a:moveTo>
                  <a:lnTo>
                    <a:pt x="648" y="3"/>
                  </a:lnTo>
                  <a:lnTo>
                    <a:pt x="706" y="12"/>
                  </a:lnTo>
                  <a:lnTo>
                    <a:pt x="762" y="27"/>
                  </a:lnTo>
                  <a:lnTo>
                    <a:pt x="816" y="46"/>
                  </a:lnTo>
                  <a:lnTo>
                    <a:pt x="867" y="71"/>
                  </a:lnTo>
                  <a:lnTo>
                    <a:pt x="916" y="100"/>
                  </a:lnTo>
                  <a:lnTo>
                    <a:pt x="961" y="134"/>
                  </a:lnTo>
                  <a:lnTo>
                    <a:pt x="1003" y="172"/>
                  </a:lnTo>
                  <a:lnTo>
                    <a:pt x="1041" y="213"/>
                  </a:lnTo>
                  <a:lnTo>
                    <a:pt x="1074" y="259"/>
                  </a:lnTo>
                  <a:lnTo>
                    <a:pt x="1104" y="307"/>
                  </a:lnTo>
                  <a:lnTo>
                    <a:pt x="1128" y="359"/>
                  </a:lnTo>
                  <a:lnTo>
                    <a:pt x="1149" y="412"/>
                  </a:lnTo>
                  <a:lnTo>
                    <a:pt x="1163" y="469"/>
                  </a:lnTo>
                  <a:lnTo>
                    <a:pt x="1172" y="528"/>
                  </a:lnTo>
                  <a:lnTo>
                    <a:pt x="1175" y="588"/>
                  </a:lnTo>
                  <a:lnTo>
                    <a:pt x="1172" y="647"/>
                  </a:lnTo>
                  <a:lnTo>
                    <a:pt x="1163" y="705"/>
                  </a:lnTo>
                  <a:lnTo>
                    <a:pt x="1149" y="762"/>
                  </a:lnTo>
                  <a:lnTo>
                    <a:pt x="1128" y="815"/>
                  </a:lnTo>
                  <a:lnTo>
                    <a:pt x="1104" y="867"/>
                  </a:lnTo>
                  <a:lnTo>
                    <a:pt x="1074" y="915"/>
                  </a:lnTo>
                  <a:lnTo>
                    <a:pt x="1041" y="961"/>
                  </a:lnTo>
                  <a:lnTo>
                    <a:pt x="1003" y="1003"/>
                  </a:lnTo>
                  <a:lnTo>
                    <a:pt x="961" y="1041"/>
                  </a:lnTo>
                  <a:lnTo>
                    <a:pt x="916" y="1074"/>
                  </a:lnTo>
                  <a:lnTo>
                    <a:pt x="867" y="1104"/>
                  </a:lnTo>
                  <a:lnTo>
                    <a:pt x="816" y="1128"/>
                  </a:lnTo>
                  <a:lnTo>
                    <a:pt x="762" y="1149"/>
                  </a:lnTo>
                  <a:lnTo>
                    <a:pt x="706" y="1163"/>
                  </a:lnTo>
                  <a:lnTo>
                    <a:pt x="648" y="1171"/>
                  </a:lnTo>
                  <a:lnTo>
                    <a:pt x="587" y="1174"/>
                  </a:lnTo>
                  <a:lnTo>
                    <a:pt x="527" y="1171"/>
                  </a:lnTo>
                  <a:lnTo>
                    <a:pt x="469" y="1163"/>
                  </a:lnTo>
                  <a:lnTo>
                    <a:pt x="413" y="1149"/>
                  </a:lnTo>
                  <a:lnTo>
                    <a:pt x="359" y="1128"/>
                  </a:lnTo>
                  <a:lnTo>
                    <a:pt x="308" y="1104"/>
                  </a:lnTo>
                  <a:lnTo>
                    <a:pt x="259" y="1074"/>
                  </a:lnTo>
                  <a:lnTo>
                    <a:pt x="214" y="1041"/>
                  </a:lnTo>
                  <a:lnTo>
                    <a:pt x="172" y="1003"/>
                  </a:lnTo>
                  <a:lnTo>
                    <a:pt x="134" y="961"/>
                  </a:lnTo>
                  <a:lnTo>
                    <a:pt x="100" y="915"/>
                  </a:lnTo>
                  <a:lnTo>
                    <a:pt x="71" y="867"/>
                  </a:lnTo>
                  <a:lnTo>
                    <a:pt x="46" y="815"/>
                  </a:lnTo>
                  <a:lnTo>
                    <a:pt x="26" y="762"/>
                  </a:lnTo>
                  <a:lnTo>
                    <a:pt x="12" y="705"/>
                  </a:lnTo>
                  <a:lnTo>
                    <a:pt x="3" y="647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2" y="469"/>
                  </a:lnTo>
                  <a:lnTo>
                    <a:pt x="26" y="412"/>
                  </a:lnTo>
                  <a:lnTo>
                    <a:pt x="46" y="359"/>
                  </a:lnTo>
                  <a:lnTo>
                    <a:pt x="71" y="307"/>
                  </a:lnTo>
                  <a:lnTo>
                    <a:pt x="100" y="259"/>
                  </a:lnTo>
                  <a:lnTo>
                    <a:pt x="134" y="213"/>
                  </a:lnTo>
                  <a:lnTo>
                    <a:pt x="172" y="172"/>
                  </a:lnTo>
                  <a:lnTo>
                    <a:pt x="214" y="134"/>
                  </a:lnTo>
                  <a:lnTo>
                    <a:pt x="259" y="100"/>
                  </a:lnTo>
                  <a:lnTo>
                    <a:pt x="308" y="71"/>
                  </a:lnTo>
                  <a:lnTo>
                    <a:pt x="359" y="46"/>
                  </a:lnTo>
                  <a:lnTo>
                    <a:pt x="413" y="27"/>
                  </a:lnTo>
                  <a:lnTo>
                    <a:pt x="469" y="12"/>
                  </a:lnTo>
                  <a:lnTo>
                    <a:pt x="527" y="3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94"/>
            <p:cNvSpPr>
              <a:spLocks/>
            </p:cNvSpPr>
            <p:nvPr/>
          </p:nvSpPr>
          <p:spPr bwMode="auto">
            <a:xfrm>
              <a:off x="3722688" y="3848100"/>
              <a:ext cx="60325" cy="36513"/>
            </a:xfrm>
            <a:custGeom>
              <a:avLst/>
              <a:gdLst>
                <a:gd name="T0" fmla="*/ 293 w 338"/>
                <a:gd name="T1" fmla="*/ 0 h 204"/>
                <a:gd name="T2" fmla="*/ 309 w 338"/>
                <a:gd name="T3" fmla="*/ 5 h 204"/>
                <a:gd name="T4" fmla="*/ 323 w 338"/>
                <a:gd name="T5" fmla="*/ 14 h 204"/>
                <a:gd name="T6" fmla="*/ 332 w 338"/>
                <a:gd name="T7" fmla="*/ 28 h 204"/>
                <a:gd name="T8" fmla="*/ 338 w 338"/>
                <a:gd name="T9" fmla="*/ 44 h 204"/>
                <a:gd name="T10" fmla="*/ 338 w 338"/>
                <a:gd name="T11" fmla="*/ 59 h 204"/>
                <a:gd name="T12" fmla="*/ 333 w 338"/>
                <a:gd name="T13" fmla="*/ 76 h 204"/>
                <a:gd name="T14" fmla="*/ 324 w 338"/>
                <a:gd name="T15" fmla="*/ 89 h 204"/>
                <a:gd name="T16" fmla="*/ 291 w 338"/>
                <a:gd name="T17" fmla="*/ 119 h 204"/>
                <a:gd name="T18" fmla="*/ 257 w 338"/>
                <a:gd name="T19" fmla="*/ 144 h 204"/>
                <a:gd name="T20" fmla="*/ 220 w 338"/>
                <a:gd name="T21" fmla="*/ 165 h 204"/>
                <a:gd name="T22" fmla="*/ 180 w 338"/>
                <a:gd name="T23" fmla="*/ 182 h 204"/>
                <a:gd name="T24" fmla="*/ 139 w 338"/>
                <a:gd name="T25" fmla="*/ 194 h 204"/>
                <a:gd name="T26" fmla="*/ 97 w 338"/>
                <a:gd name="T27" fmla="*/ 201 h 204"/>
                <a:gd name="T28" fmla="*/ 53 w 338"/>
                <a:gd name="T29" fmla="*/ 204 h 204"/>
                <a:gd name="T30" fmla="*/ 37 w 338"/>
                <a:gd name="T31" fmla="*/ 201 h 204"/>
                <a:gd name="T32" fmla="*/ 22 w 338"/>
                <a:gd name="T33" fmla="*/ 194 h 204"/>
                <a:gd name="T34" fmla="*/ 11 w 338"/>
                <a:gd name="T35" fmla="*/ 182 h 204"/>
                <a:gd name="T36" fmla="*/ 3 w 338"/>
                <a:gd name="T37" fmla="*/ 167 h 204"/>
                <a:gd name="T38" fmla="*/ 0 w 338"/>
                <a:gd name="T39" fmla="*/ 151 h 204"/>
                <a:gd name="T40" fmla="*/ 3 w 338"/>
                <a:gd name="T41" fmla="*/ 134 h 204"/>
                <a:gd name="T42" fmla="*/ 11 w 338"/>
                <a:gd name="T43" fmla="*/ 120 h 204"/>
                <a:gd name="T44" fmla="*/ 22 w 338"/>
                <a:gd name="T45" fmla="*/ 108 h 204"/>
                <a:gd name="T46" fmla="*/ 37 w 338"/>
                <a:gd name="T47" fmla="*/ 101 h 204"/>
                <a:gd name="T48" fmla="*/ 53 w 338"/>
                <a:gd name="T49" fmla="*/ 98 h 204"/>
                <a:gd name="T50" fmla="*/ 90 w 338"/>
                <a:gd name="T51" fmla="*/ 96 h 204"/>
                <a:gd name="T52" fmla="*/ 125 w 338"/>
                <a:gd name="T53" fmla="*/ 89 h 204"/>
                <a:gd name="T54" fmla="*/ 159 w 338"/>
                <a:gd name="T55" fmla="*/ 77 h 204"/>
                <a:gd name="T56" fmla="*/ 191 w 338"/>
                <a:gd name="T57" fmla="*/ 60 h 204"/>
                <a:gd name="T58" fmla="*/ 221 w 338"/>
                <a:gd name="T59" fmla="*/ 40 h 204"/>
                <a:gd name="T60" fmla="*/ 247 w 338"/>
                <a:gd name="T61" fmla="*/ 15 h 204"/>
                <a:gd name="T62" fmla="*/ 262 w 338"/>
                <a:gd name="T63" fmla="*/ 5 h 204"/>
                <a:gd name="T64" fmla="*/ 277 w 338"/>
                <a:gd name="T65" fmla="*/ 0 h 204"/>
                <a:gd name="T66" fmla="*/ 293 w 338"/>
                <a:gd name="T6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8" h="204">
                  <a:moveTo>
                    <a:pt x="293" y="0"/>
                  </a:moveTo>
                  <a:lnTo>
                    <a:pt x="309" y="5"/>
                  </a:lnTo>
                  <a:lnTo>
                    <a:pt x="323" y="14"/>
                  </a:lnTo>
                  <a:lnTo>
                    <a:pt x="332" y="28"/>
                  </a:lnTo>
                  <a:lnTo>
                    <a:pt x="338" y="44"/>
                  </a:lnTo>
                  <a:lnTo>
                    <a:pt x="338" y="59"/>
                  </a:lnTo>
                  <a:lnTo>
                    <a:pt x="333" y="76"/>
                  </a:lnTo>
                  <a:lnTo>
                    <a:pt x="324" y="89"/>
                  </a:lnTo>
                  <a:lnTo>
                    <a:pt x="291" y="119"/>
                  </a:lnTo>
                  <a:lnTo>
                    <a:pt x="257" y="144"/>
                  </a:lnTo>
                  <a:lnTo>
                    <a:pt x="220" y="165"/>
                  </a:lnTo>
                  <a:lnTo>
                    <a:pt x="180" y="182"/>
                  </a:lnTo>
                  <a:lnTo>
                    <a:pt x="139" y="194"/>
                  </a:lnTo>
                  <a:lnTo>
                    <a:pt x="97" y="201"/>
                  </a:lnTo>
                  <a:lnTo>
                    <a:pt x="53" y="204"/>
                  </a:lnTo>
                  <a:lnTo>
                    <a:pt x="37" y="201"/>
                  </a:lnTo>
                  <a:lnTo>
                    <a:pt x="22" y="194"/>
                  </a:lnTo>
                  <a:lnTo>
                    <a:pt x="11" y="182"/>
                  </a:lnTo>
                  <a:lnTo>
                    <a:pt x="3" y="167"/>
                  </a:lnTo>
                  <a:lnTo>
                    <a:pt x="0" y="151"/>
                  </a:lnTo>
                  <a:lnTo>
                    <a:pt x="3" y="134"/>
                  </a:lnTo>
                  <a:lnTo>
                    <a:pt x="11" y="120"/>
                  </a:lnTo>
                  <a:lnTo>
                    <a:pt x="22" y="108"/>
                  </a:lnTo>
                  <a:lnTo>
                    <a:pt x="37" y="101"/>
                  </a:lnTo>
                  <a:lnTo>
                    <a:pt x="53" y="98"/>
                  </a:lnTo>
                  <a:lnTo>
                    <a:pt x="90" y="96"/>
                  </a:lnTo>
                  <a:lnTo>
                    <a:pt x="125" y="89"/>
                  </a:lnTo>
                  <a:lnTo>
                    <a:pt x="159" y="77"/>
                  </a:lnTo>
                  <a:lnTo>
                    <a:pt x="191" y="60"/>
                  </a:lnTo>
                  <a:lnTo>
                    <a:pt x="221" y="40"/>
                  </a:lnTo>
                  <a:lnTo>
                    <a:pt x="247" y="15"/>
                  </a:lnTo>
                  <a:lnTo>
                    <a:pt x="262" y="5"/>
                  </a:lnTo>
                  <a:lnTo>
                    <a:pt x="277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95"/>
            <p:cNvSpPr>
              <a:spLocks/>
            </p:cNvSpPr>
            <p:nvPr/>
          </p:nvSpPr>
          <p:spPr bwMode="auto">
            <a:xfrm>
              <a:off x="3722688" y="3751263"/>
              <a:ext cx="76200" cy="90488"/>
            </a:xfrm>
            <a:custGeom>
              <a:avLst/>
              <a:gdLst>
                <a:gd name="T0" fmla="*/ 53 w 430"/>
                <a:gd name="T1" fmla="*/ 0 h 514"/>
                <a:gd name="T2" fmla="*/ 100 w 430"/>
                <a:gd name="T3" fmla="*/ 3 h 514"/>
                <a:gd name="T4" fmla="*/ 146 w 430"/>
                <a:gd name="T5" fmla="*/ 13 h 514"/>
                <a:gd name="T6" fmla="*/ 189 w 430"/>
                <a:gd name="T7" fmla="*/ 26 h 514"/>
                <a:gd name="T8" fmla="*/ 230 w 430"/>
                <a:gd name="T9" fmla="*/ 45 h 514"/>
                <a:gd name="T10" fmla="*/ 269 w 430"/>
                <a:gd name="T11" fmla="*/ 69 h 514"/>
                <a:gd name="T12" fmla="*/ 303 w 430"/>
                <a:gd name="T13" fmla="*/ 96 h 514"/>
                <a:gd name="T14" fmla="*/ 335 w 430"/>
                <a:gd name="T15" fmla="*/ 128 h 514"/>
                <a:gd name="T16" fmla="*/ 363 w 430"/>
                <a:gd name="T17" fmla="*/ 163 h 514"/>
                <a:gd name="T18" fmla="*/ 386 w 430"/>
                <a:gd name="T19" fmla="*/ 200 h 514"/>
                <a:gd name="T20" fmla="*/ 405 w 430"/>
                <a:gd name="T21" fmla="*/ 241 h 514"/>
                <a:gd name="T22" fmla="*/ 419 w 430"/>
                <a:gd name="T23" fmla="*/ 285 h 514"/>
                <a:gd name="T24" fmla="*/ 427 w 430"/>
                <a:gd name="T25" fmla="*/ 330 h 514"/>
                <a:gd name="T26" fmla="*/ 430 w 430"/>
                <a:gd name="T27" fmla="*/ 378 h 514"/>
                <a:gd name="T28" fmla="*/ 427 w 430"/>
                <a:gd name="T29" fmla="*/ 427 h 514"/>
                <a:gd name="T30" fmla="*/ 417 w 430"/>
                <a:gd name="T31" fmla="*/ 476 h 514"/>
                <a:gd name="T32" fmla="*/ 412 w 430"/>
                <a:gd name="T33" fmla="*/ 489 h 514"/>
                <a:gd name="T34" fmla="*/ 402 w 430"/>
                <a:gd name="T35" fmla="*/ 499 h 514"/>
                <a:gd name="T36" fmla="*/ 392 w 430"/>
                <a:gd name="T37" fmla="*/ 507 h 514"/>
                <a:gd name="T38" fmla="*/ 380 w 430"/>
                <a:gd name="T39" fmla="*/ 512 h 514"/>
                <a:gd name="T40" fmla="*/ 366 w 430"/>
                <a:gd name="T41" fmla="*/ 514 h 514"/>
                <a:gd name="T42" fmla="*/ 359 w 430"/>
                <a:gd name="T43" fmla="*/ 514 h 514"/>
                <a:gd name="T44" fmla="*/ 352 w 430"/>
                <a:gd name="T45" fmla="*/ 512 h 514"/>
                <a:gd name="T46" fmla="*/ 337 w 430"/>
                <a:gd name="T47" fmla="*/ 505 h 514"/>
                <a:gd name="T48" fmla="*/ 325 w 430"/>
                <a:gd name="T49" fmla="*/ 495 h 514"/>
                <a:gd name="T50" fmla="*/ 317 w 430"/>
                <a:gd name="T51" fmla="*/ 481 h 514"/>
                <a:gd name="T52" fmla="*/ 314 w 430"/>
                <a:gd name="T53" fmla="*/ 465 h 514"/>
                <a:gd name="T54" fmla="*/ 315 w 430"/>
                <a:gd name="T55" fmla="*/ 448 h 514"/>
                <a:gd name="T56" fmla="*/ 322 w 430"/>
                <a:gd name="T57" fmla="*/ 414 h 514"/>
                <a:gd name="T58" fmla="*/ 324 w 430"/>
                <a:gd name="T59" fmla="*/ 378 h 514"/>
                <a:gd name="T60" fmla="*/ 322 w 430"/>
                <a:gd name="T61" fmla="*/ 337 h 514"/>
                <a:gd name="T62" fmla="*/ 313 w 430"/>
                <a:gd name="T63" fmla="*/ 299 h 514"/>
                <a:gd name="T64" fmla="*/ 299 w 430"/>
                <a:gd name="T65" fmla="*/ 264 h 514"/>
                <a:gd name="T66" fmla="*/ 281 w 430"/>
                <a:gd name="T67" fmla="*/ 230 h 514"/>
                <a:gd name="T68" fmla="*/ 258 w 430"/>
                <a:gd name="T69" fmla="*/ 199 h 514"/>
                <a:gd name="T70" fmla="*/ 231 w 430"/>
                <a:gd name="T71" fmla="*/ 173 h 514"/>
                <a:gd name="T72" fmla="*/ 200 w 430"/>
                <a:gd name="T73" fmla="*/ 150 h 514"/>
                <a:gd name="T74" fmla="*/ 168 w 430"/>
                <a:gd name="T75" fmla="*/ 132 h 514"/>
                <a:gd name="T76" fmla="*/ 131 w 430"/>
                <a:gd name="T77" fmla="*/ 118 h 514"/>
                <a:gd name="T78" fmla="*/ 93 w 430"/>
                <a:gd name="T79" fmla="*/ 110 h 514"/>
                <a:gd name="T80" fmla="*/ 53 w 430"/>
                <a:gd name="T81" fmla="*/ 106 h 514"/>
                <a:gd name="T82" fmla="*/ 36 w 430"/>
                <a:gd name="T83" fmla="*/ 103 h 514"/>
                <a:gd name="T84" fmla="*/ 22 w 430"/>
                <a:gd name="T85" fmla="*/ 96 h 514"/>
                <a:gd name="T86" fmla="*/ 11 w 430"/>
                <a:gd name="T87" fmla="*/ 85 h 514"/>
                <a:gd name="T88" fmla="*/ 3 w 430"/>
                <a:gd name="T89" fmla="*/ 71 h 514"/>
                <a:gd name="T90" fmla="*/ 0 w 430"/>
                <a:gd name="T91" fmla="*/ 53 h 514"/>
                <a:gd name="T92" fmla="*/ 3 w 430"/>
                <a:gd name="T93" fmla="*/ 37 h 514"/>
                <a:gd name="T94" fmla="*/ 11 w 430"/>
                <a:gd name="T95" fmla="*/ 23 h 514"/>
                <a:gd name="T96" fmla="*/ 22 w 430"/>
                <a:gd name="T97" fmla="*/ 11 h 514"/>
                <a:gd name="T98" fmla="*/ 36 w 430"/>
                <a:gd name="T99" fmla="*/ 3 h 514"/>
                <a:gd name="T100" fmla="*/ 53 w 430"/>
                <a:gd name="T101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0" h="514">
                  <a:moveTo>
                    <a:pt x="53" y="0"/>
                  </a:moveTo>
                  <a:lnTo>
                    <a:pt x="100" y="3"/>
                  </a:lnTo>
                  <a:lnTo>
                    <a:pt x="146" y="13"/>
                  </a:lnTo>
                  <a:lnTo>
                    <a:pt x="189" y="26"/>
                  </a:lnTo>
                  <a:lnTo>
                    <a:pt x="230" y="45"/>
                  </a:lnTo>
                  <a:lnTo>
                    <a:pt x="269" y="69"/>
                  </a:lnTo>
                  <a:lnTo>
                    <a:pt x="303" y="96"/>
                  </a:lnTo>
                  <a:lnTo>
                    <a:pt x="335" y="128"/>
                  </a:lnTo>
                  <a:lnTo>
                    <a:pt x="363" y="163"/>
                  </a:lnTo>
                  <a:lnTo>
                    <a:pt x="386" y="200"/>
                  </a:lnTo>
                  <a:lnTo>
                    <a:pt x="405" y="241"/>
                  </a:lnTo>
                  <a:lnTo>
                    <a:pt x="419" y="285"/>
                  </a:lnTo>
                  <a:lnTo>
                    <a:pt x="427" y="330"/>
                  </a:lnTo>
                  <a:lnTo>
                    <a:pt x="430" y="378"/>
                  </a:lnTo>
                  <a:lnTo>
                    <a:pt x="427" y="427"/>
                  </a:lnTo>
                  <a:lnTo>
                    <a:pt x="417" y="476"/>
                  </a:lnTo>
                  <a:lnTo>
                    <a:pt x="412" y="489"/>
                  </a:lnTo>
                  <a:lnTo>
                    <a:pt x="402" y="499"/>
                  </a:lnTo>
                  <a:lnTo>
                    <a:pt x="392" y="507"/>
                  </a:lnTo>
                  <a:lnTo>
                    <a:pt x="380" y="512"/>
                  </a:lnTo>
                  <a:lnTo>
                    <a:pt x="366" y="514"/>
                  </a:lnTo>
                  <a:lnTo>
                    <a:pt x="359" y="514"/>
                  </a:lnTo>
                  <a:lnTo>
                    <a:pt x="352" y="512"/>
                  </a:lnTo>
                  <a:lnTo>
                    <a:pt x="337" y="505"/>
                  </a:lnTo>
                  <a:lnTo>
                    <a:pt x="325" y="495"/>
                  </a:lnTo>
                  <a:lnTo>
                    <a:pt x="317" y="481"/>
                  </a:lnTo>
                  <a:lnTo>
                    <a:pt x="314" y="465"/>
                  </a:lnTo>
                  <a:lnTo>
                    <a:pt x="315" y="448"/>
                  </a:lnTo>
                  <a:lnTo>
                    <a:pt x="322" y="414"/>
                  </a:lnTo>
                  <a:lnTo>
                    <a:pt x="324" y="378"/>
                  </a:lnTo>
                  <a:lnTo>
                    <a:pt x="322" y="337"/>
                  </a:lnTo>
                  <a:lnTo>
                    <a:pt x="313" y="299"/>
                  </a:lnTo>
                  <a:lnTo>
                    <a:pt x="299" y="264"/>
                  </a:lnTo>
                  <a:lnTo>
                    <a:pt x="281" y="230"/>
                  </a:lnTo>
                  <a:lnTo>
                    <a:pt x="258" y="199"/>
                  </a:lnTo>
                  <a:lnTo>
                    <a:pt x="231" y="173"/>
                  </a:lnTo>
                  <a:lnTo>
                    <a:pt x="200" y="150"/>
                  </a:lnTo>
                  <a:lnTo>
                    <a:pt x="168" y="132"/>
                  </a:lnTo>
                  <a:lnTo>
                    <a:pt x="131" y="118"/>
                  </a:lnTo>
                  <a:lnTo>
                    <a:pt x="93" y="110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2" y="96"/>
                  </a:lnTo>
                  <a:lnTo>
                    <a:pt x="11" y="85"/>
                  </a:lnTo>
                  <a:lnTo>
                    <a:pt x="3" y="71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96"/>
            <p:cNvSpPr>
              <a:spLocks/>
            </p:cNvSpPr>
            <p:nvPr/>
          </p:nvSpPr>
          <p:spPr bwMode="auto">
            <a:xfrm>
              <a:off x="3951288" y="3743325"/>
              <a:ext cx="19050" cy="242888"/>
            </a:xfrm>
            <a:custGeom>
              <a:avLst/>
              <a:gdLst>
                <a:gd name="T0" fmla="*/ 54 w 107"/>
                <a:gd name="T1" fmla="*/ 0 h 1371"/>
                <a:gd name="T2" fmla="*/ 70 w 107"/>
                <a:gd name="T3" fmla="*/ 3 h 1371"/>
                <a:gd name="T4" fmla="*/ 85 w 107"/>
                <a:gd name="T5" fmla="*/ 10 h 1371"/>
                <a:gd name="T6" fmla="*/ 96 w 107"/>
                <a:gd name="T7" fmla="*/ 21 h 1371"/>
                <a:gd name="T8" fmla="*/ 104 w 107"/>
                <a:gd name="T9" fmla="*/ 35 h 1371"/>
                <a:gd name="T10" fmla="*/ 107 w 107"/>
                <a:gd name="T11" fmla="*/ 53 h 1371"/>
                <a:gd name="T12" fmla="*/ 107 w 107"/>
                <a:gd name="T13" fmla="*/ 1318 h 1371"/>
                <a:gd name="T14" fmla="*/ 104 w 107"/>
                <a:gd name="T15" fmla="*/ 1336 h 1371"/>
                <a:gd name="T16" fmla="*/ 96 w 107"/>
                <a:gd name="T17" fmla="*/ 1350 h 1371"/>
                <a:gd name="T18" fmla="*/ 85 w 107"/>
                <a:gd name="T19" fmla="*/ 1361 h 1371"/>
                <a:gd name="T20" fmla="*/ 70 w 107"/>
                <a:gd name="T21" fmla="*/ 1368 h 1371"/>
                <a:gd name="T22" fmla="*/ 54 w 107"/>
                <a:gd name="T23" fmla="*/ 1371 h 1371"/>
                <a:gd name="T24" fmla="*/ 37 w 107"/>
                <a:gd name="T25" fmla="*/ 1368 h 1371"/>
                <a:gd name="T26" fmla="*/ 22 w 107"/>
                <a:gd name="T27" fmla="*/ 1361 h 1371"/>
                <a:gd name="T28" fmla="*/ 11 w 107"/>
                <a:gd name="T29" fmla="*/ 1350 h 1371"/>
                <a:gd name="T30" fmla="*/ 4 w 107"/>
                <a:gd name="T31" fmla="*/ 1336 h 1371"/>
                <a:gd name="T32" fmla="*/ 0 w 107"/>
                <a:gd name="T33" fmla="*/ 1318 h 1371"/>
                <a:gd name="T34" fmla="*/ 0 w 107"/>
                <a:gd name="T35" fmla="*/ 53 h 1371"/>
                <a:gd name="T36" fmla="*/ 4 w 107"/>
                <a:gd name="T37" fmla="*/ 35 h 1371"/>
                <a:gd name="T38" fmla="*/ 11 w 107"/>
                <a:gd name="T39" fmla="*/ 21 h 1371"/>
                <a:gd name="T40" fmla="*/ 22 w 107"/>
                <a:gd name="T41" fmla="*/ 10 h 1371"/>
                <a:gd name="T42" fmla="*/ 37 w 107"/>
                <a:gd name="T43" fmla="*/ 3 h 1371"/>
                <a:gd name="T44" fmla="*/ 54 w 107"/>
                <a:gd name="T45" fmla="*/ 0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1371">
                  <a:moveTo>
                    <a:pt x="54" y="0"/>
                  </a:moveTo>
                  <a:lnTo>
                    <a:pt x="70" y="3"/>
                  </a:lnTo>
                  <a:lnTo>
                    <a:pt x="85" y="10"/>
                  </a:lnTo>
                  <a:lnTo>
                    <a:pt x="96" y="21"/>
                  </a:lnTo>
                  <a:lnTo>
                    <a:pt x="104" y="35"/>
                  </a:lnTo>
                  <a:lnTo>
                    <a:pt x="107" y="53"/>
                  </a:lnTo>
                  <a:lnTo>
                    <a:pt x="107" y="1318"/>
                  </a:lnTo>
                  <a:lnTo>
                    <a:pt x="104" y="1336"/>
                  </a:lnTo>
                  <a:lnTo>
                    <a:pt x="96" y="1350"/>
                  </a:lnTo>
                  <a:lnTo>
                    <a:pt x="85" y="1361"/>
                  </a:lnTo>
                  <a:lnTo>
                    <a:pt x="70" y="1368"/>
                  </a:lnTo>
                  <a:lnTo>
                    <a:pt x="54" y="1371"/>
                  </a:lnTo>
                  <a:lnTo>
                    <a:pt x="37" y="1368"/>
                  </a:lnTo>
                  <a:lnTo>
                    <a:pt x="22" y="1361"/>
                  </a:lnTo>
                  <a:lnTo>
                    <a:pt x="11" y="1350"/>
                  </a:lnTo>
                  <a:lnTo>
                    <a:pt x="4" y="1336"/>
                  </a:lnTo>
                  <a:lnTo>
                    <a:pt x="0" y="1318"/>
                  </a:lnTo>
                  <a:lnTo>
                    <a:pt x="0" y="53"/>
                  </a:lnTo>
                  <a:lnTo>
                    <a:pt x="4" y="35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97"/>
            <p:cNvSpPr>
              <a:spLocks/>
            </p:cNvSpPr>
            <p:nvPr/>
          </p:nvSpPr>
          <p:spPr bwMode="auto">
            <a:xfrm>
              <a:off x="3951288" y="3624263"/>
              <a:ext cx="19050" cy="58738"/>
            </a:xfrm>
            <a:custGeom>
              <a:avLst/>
              <a:gdLst>
                <a:gd name="T0" fmla="*/ 54 w 107"/>
                <a:gd name="T1" fmla="*/ 0 h 331"/>
                <a:gd name="T2" fmla="*/ 70 w 107"/>
                <a:gd name="T3" fmla="*/ 3 h 331"/>
                <a:gd name="T4" fmla="*/ 85 w 107"/>
                <a:gd name="T5" fmla="*/ 11 h 331"/>
                <a:gd name="T6" fmla="*/ 96 w 107"/>
                <a:gd name="T7" fmla="*/ 22 h 331"/>
                <a:gd name="T8" fmla="*/ 104 w 107"/>
                <a:gd name="T9" fmla="*/ 36 h 331"/>
                <a:gd name="T10" fmla="*/ 107 w 107"/>
                <a:gd name="T11" fmla="*/ 53 h 331"/>
                <a:gd name="T12" fmla="*/ 107 w 107"/>
                <a:gd name="T13" fmla="*/ 278 h 331"/>
                <a:gd name="T14" fmla="*/ 104 w 107"/>
                <a:gd name="T15" fmla="*/ 295 h 331"/>
                <a:gd name="T16" fmla="*/ 96 w 107"/>
                <a:gd name="T17" fmla="*/ 309 h 331"/>
                <a:gd name="T18" fmla="*/ 85 w 107"/>
                <a:gd name="T19" fmla="*/ 321 h 331"/>
                <a:gd name="T20" fmla="*/ 70 w 107"/>
                <a:gd name="T21" fmla="*/ 329 h 331"/>
                <a:gd name="T22" fmla="*/ 54 w 107"/>
                <a:gd name="T23" fmla="*/ 331 h 331"/>
                <a:gd name="T24" fmla="*/ 37 w 107"/>
                <a:gd name="T25" fmla="*/ 329 h 331"/>
                <a:gd name="T26" fmla="*/ 22 w 107"/>
                <a:gd name="T27" fmla="*/ 321 h 331"/>
                <a:gd name="T28" fmla="*/ 11 w 107"/>
                <a:gd name="T29" fmla="*/ 309 h 331"/>
                <a:gd name="T30" fmla="*/ 4 w 107"/>
                <a:gd name="T31" fmla="*/ 295 h 331"/>
                <a:gd name="T32" fmla="*/ 0 w 107"/>
                <a:gd name="T33" fmla="*/ 278 h 331"/>
                <a:gd name="T34" fmla="*/ 0 w 107"/>
                <a:gd name="T35" fmla="*/ 53 h 331"/>
                <a:gd name="T36" fmla="*/ 4 w 107"/>
                <a:gd name="T37" fmla="*/ 36 h 331"/>
                <a:gd name="T38" fmla="*/ 11 w 107"/>
                <a:gd name="T39" fmla="*/ 22 h 331"/>
                <a:gd name="T40" fmla="*/ 22 w 107"/>
                <a:gd name="T41" fmla="*/ 11 h 331"/>
                <a:gd name="T42" fmla="*/ 37 w 107"/>
                <a:gd name="T43" fmla="*/ 3 h 331"/>
                <a:gd name="T44" fmla="*/ 54 w 107"/>
                <a:gd name="T45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331">
                  <a:moveTo>
                    <a:pt x="54" y="0"/>
                  </a:moveTo>
                  <a:lnTo>
                    <a:pt x="70" y="3"/>
                  </a:lnTo>
                  <a:lnTo>
                    <a:pt x="85" y="11"/>
                  </a:lnTo>
                  <a:lnTo>
                    <a:pt x="96" y="22"/>
                  </a:lnTo>
                  <a:lnTo>
                    <a:pt x="104" y="36"/>
                  </a:lnTo>
                  <a:lnTo>
                    <a:pt x="107" y="53"/>
                  </a:lnTo>
                  <a:lnTo>
                    <a:pt x="107" y="278"/>
                  </a:lnTo>
                  <a:lnTo>
                    <a:pt x="104" y="295"/>
                  </a:lnTo>
                  <a:lnTo>
                    <a:pt x="96" y="309"/>
                  </a:lnTo>
                  <a:lnTo>
                    <a:pt x="85" y="321"/>
                  </a:lnTo>
                  <a:lnTo>
                    <a:pt x="70" y="329"/>
                  </a:lnTo>
                  <a:lnTo>
                    <a:pt x="54" y="331"/>
                  </a:lnTo>
                  <a:lnTo>
                    <a:pt x="37" y="329"/>
                  </a:lnTo>
                  <a:lnTo>
                    <a:pt x="22" y="321"/>
                  </a:lnTo>
                  <a:lnTo>
                    <a:pt x="11" y="309"/>
                  </a:lnTo>
                  <a:lnTo>
                    <a:pt x="4" y="295"/>
                  </a:lnTo>
                  <a:lnTo>
                    <a:pt x="0" y="278"/>
                  </a:lnTo>
                  <a:lnTo>
                    <a:pt x="0" y="53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8"/>
            <p:cNvSpPr>
              <a:spLocks/>
            </p:cNvSpPr>
            <p:nvPr/>
          </p:nvSpPr>
          <p:spPr bwMode="auto">
            <a:xfrm>
              <a:off x="3848100" y="3498850"/>
              <a:ext cx="57150" cy="19050"/>
            </a:xfrm>
            <a:custGeom>
              <a:avLst/>
              <a:gdLst>
                <a:gd name="T0" fmla="*/ 52 w 324"/>
                <a:gd name="T1" fmla="*/ 0 h 105"/>
                <a:gd name="T2" fmla="*/ 271 w 324"/>
                <a:gd name="T3" fmla="*/ 0 h 105"/>
                <a:gd name="T4" fmla="*/ 287 w 324"/>
                <a:gd name="T5" fmla="*/ 2 h 105"/>
                <a:gd name="T6" fmla="*/ 302 w 324"/>
                <a:gd name="T7" fmla="*/ 11 h 105"/>
                <a:gd name="T8" fmla="*/ 314 w 324"/>
                <a:gd name="T9" fmla="*/ 22 h 105"/>
                <a:gd name="T10" fmla="*/ 321 w 324"/>
                <a:gd name="T11" fmla="*/ 36 h 105"/>
                <a:gd name="T12" fmla="*/ 324 w 324"/>
                <a:gd name="T13" fmla="*/ 52 h 105"/>
                <a:gd name="T14" fmla="*/ 321 w 324"/>
                <a:gd name="T15" fmla="*/ 70 h 105"/>
                <a:gd name="T16" fmla="*/ 314 w 324"/>
                <a:gd name="T17" fmla="*/ 84 h 105"/>
                <a:gd name="T18" fmla="*/ 302 w 324"/>
                <a:gd name="T19" fmla="*/ 95 h 105"/>
                <a:gd name="T20" fmla="*/ 287 w 324"/>
                <a:gd name="T21" fmla="*/ 102 h 105"/>
                <a:gd name="T22" fmla="*/ 271 w 324"/>
                <a:gd name="T23" fmla="*/ 105 h 105"/>
                <a:gd name="T24" fmla="*/ 52 w 324"/>
                <a:gd name="T25" fmla="*/ 105 h 105"/>
                <a:gd name="T26" fmla="*/ 35 w 324"/>
                <a:gd name="T27" fmla="*/ 102 h 105"/>
                <a:gd name="T28" fmla="*/ 21 w 324"/>
                <a:gd name="T29" fmla="*/ 95 h 105"/>
                <a:gd name="T30" fmla="*/ 10 w 324"/>
                <a:gd name="T31" fmla="*/ 84 h 105"/>
                <a:gd name="T32" fmla="*/ 2 w 324"/>
                <a:gd name="T33" fmla="*/ 70 h 105"/>
                <a:gd name="T34" fmla="*/ 0 w 324"/>
                <a:gd name="T35" fmla="*/ 52 h 105"/>
                <a:gd name="T36" fmla="*/ 2 w 324"/>
                <a:gd name="T37" fmla="*/ 36 h 105"/>
                <a:gd name="T38" fmla="*/ 10 w 324"/>
                <a:gd name="T39" fmla="*/ 22 h 105"/>
                <a:gd name="T40" fmla="*/ 21 w 324"/>
                <a:gd name="T41" fmla="*/ 11 h 105"/>
                <a:gd name="T42" fmla="*/ 35 w 324"/>
                <a:gd name="T43" fmla="*/ 2 h 105"/>
                <a:gd name="T44" fmla="*/ 52 w 324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4" h="105">
                  <a:moveTo>
                    <a:pt x="52" y="0"/>
                  </a:moveTo>
                  <a:lnTo>
                    <a:pt x="271" y="0"/>
                  </a:lnTo>
                  <a:lnTo>
                    <a:pt x="287" y="2"/>
                  </a:lnTo>
                  <a:lnTo>
                    <a:pt x="302" y="11"/>
                  </a:lnTo>
                  <a:lnTo>
                    <a:pt x="314" y="22"/>
                  </a:lnTo>
                  <a:lnTo>
                    <a:pt x="321" y="36"/>
                  </a:lnTo>
                  <a:lnTo>
                    <a:pt x="324" y="52"/>
                  </a:lnTo>
                  <a:lnTo>
                    <a:pt x="321" y="70"/>
                  </a:lnTo>
                  <a:lnTo>
                    <a:pt x="314" y="84"/>
                  </a:lnTo>
                  <a:lnTo>
                    <a:pt x="302" y="95"/>
                  </a:lnTo>
                  <a:lnTo>
                    <a:pt x="287" y="102"/>
                  </a:lnTo>
                  <a:lnTo>
                    <a:pt x="271" y="105"/>
                  </a:lnTo>
                  <a:lnTo>
                    <a:pt x="52" y="105"/>
                  </a:lnTo>
                  <a:lnTo>
                    <a:pt x="35" y="102"/>
                  </a:lnTo>
                  <a:lnTo>
                    <a:pt x="21" y="95"/>
                  </a:lnTo>
                  <a:lnTo>
                    <a:pt x="10" y="84"/>
                  </a:lnTo>
                  <a:lnTo>
                    <a:pt x="2" y="70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99"/>
            <p:cNvSpPr>
              <a:spLocks/>
            </p:cNvSpPr>
            <p:nvPr/>
          </p:nvSpPr>
          <p:spPr bwMode="auto">
            <a:xfrm>
              <a:off x="3836988" y="3530600"/>
              <a:ext cx="42862" cy="42863"/>
            </a:xfrm>
            <a:custGeom>
              <a:avLst/>
              <a:gdLst>
                <a:gd name="T0" fmla="*/ 44 w 244"/>
                <a:gd name="T1" fmla="*/ 0 h 244"/>
                <a:gd name="T2" fmla="*/ 61 w 244"/>
                <a:gd name="T3" fmla="*/ 0 h 244"/>
                <a:gd name="T4" fmla="*/ 77 w 244"/>
                <a:gd name="T5" fmla="*/ 5 h 244"/>
                <a:gd name="T6" fmla="*/ 90 w 244"/>
                <a:gd name="T7" fmla="*/ 14 h 244"/>
                <a:gd name="T8" fmla="*/ 230 w 244"/>
                <a:gd name="T9" fmla="*/ 154 h 244"/>
                <a:gd name="T10" fmla="*/ 239 w 244"/>
                <a:gd name="T11" fmla="*/ 167 h 244"/>
                <a:gd name="T12" fmla="*/ 244 w 244"/>
                <a:gd name="T13" fmla="*/ 184 h 244"/>
                <a:gd name="T14" fmla="*/ 244 w 244"/>
                <a:gd name="T15" fmla="*/ 199 h 244"/>
                <a:gd name="T16" fmla="*/ 239 w 244"/>
                <a:gd name="T17" fmla="*/ 215 h 244"/>
                <a:gd name="T18" fmla="*/ 230 w 244"/>
                <a:gd name="T19" fmla="*/ 228 h 244"/>
                <a:gd name="T20" fmla="*/ 219 w 244"/>
                <a:gd name="T21" fmla="*/ 237 h 244"/>
                <a:gd name="T22" fmla="*/ 206 w 244"/>
                <a:gd name="T23" fmla="*/ 242 h 244"/>
                <a:gd name="T24" fmla="*/ 192 w 244"/>
                <a:gd name="T25" fmla="*/ 244 h 244"/>
                <a:gd name="T26" fmla="*/ 179 w 244"/>
                <a:gd name="T27" fmla="*/ 242 h 244"/>
                <a:gd name="T28" fmla="*/ 166 w 244"/>
                <a:gd name="T29" fmla="*/ 237 h 244"/>
                <a:gd name="T30" fmla="*/ 155 w 244"/>
                <a:gd name="T31" fmla="*/ 228 h 244"/>
                <a:gd name="T32" fmla="*/ 16 w 244"/>
                <a:gd name="T33" fmla="*/ 89 h 244"/>
                <a:gd name="T34" fmla="*/ 6 w 244"/>
                <a:gd name="T35" fmla="*/ 75 h 244"/>
                <a:gd name="T36" fmla="*/ 0 w 244"/>
                <a:gd name="T37" fmla="*/ 60 h 244"/>
                <a:gd name="T38" fmla="*/ 0 w 244"/>
                <a:gd name="T39" fmla="*/ 44 h 244"/>
                <a:gd name="T40" fmla="*/ 6 w 244"/>
                <a:gd name="T41" fmla="*/ 28 h 244"/>
                <a:gd name="T42" fmla="*/ 16 w 244"/>
                <a:gd name="T43" fmla="*/ 14 h 244"/>
                <a:gd name="T44" fmla="*/ 29 w 244"/>
                <a:gd name="T45" fmla="*/ 5 h 244"/>
                <a:gd name="T46" fmla="*/ 44 w 244"/>
                <a:gd name="T4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44" y="0"/>
                  </a:moveTo>
                  <a:lnTo>
                    <a:pt x="61" y="0"/>
                  </a:lnTo>
                  <a:lnTo>
                    <a:pt x="77" y="5"/>
                  </a:lnTo>
                  <a:lnTo>
                    <a:pt x="90" y="14"/>
                  </a:lnTo>
                  <a:lnTo>
                    <a:pt x="230" y="154"/>
                  </a:lnTo>
                  <a:lnTo>
                    <a:pt x="239" y="167"/>
                  </a:lnTo>
                  <a:lnTo>
                    <a:pt x="244" y="184"/>
                  </a:lnTo>
                  <a:lnTo>
                    <a:pt x="244" y="199"/>
                  </a:lnTo>
                  <a:lnTo>
                    <a:pt x="239" y="215"/>
                  </a:lnTo>
                  <a:lnTo>
                    <a:pt x="230" y="228"/>
                  </a:lnTo>
                  <a:lnTo>
                    <a:pt x="219" y="237"/>
                  </a:lnTo>
                  <a:lnTo>
                    <a:pt x="206" y="242"/>
                  </a:lnTo>
                  <a:lnTo>
                    <a:pt x="192" y="244"/>
                  </a:lnTo>
                  <a:lnTo>
                    <a:pt x="179" y="242"/>
                  </a:lnTo>
                  <a:lnTo>
                    <a:pt x="166" y="237"/>
                  </a:lnTo>
                  <a:lnTo>
                    <a:pt x="155" y="228"/>
                  </a:lnTo>
                  <a:lnTo>
                    <a:pt x="16" y="89"/>
                  </a:lnTo>
                  <a:lnTo>
                    <a:pt x="6" y="75"/>
                  </a:lnTo>
                  <a:lnTo>
                    <a:pt x="0" y="60"/>
                  </a:lnTo>
                  <a:lnTo>
                    <a:pt x="0" y="44"/>
                  </a:lnTo>
                  <a:lnTo>
                    <a:pt x="6" y="28"/>
                  </a:lnTo>
                  <a:lnTo>
                    <a:pt x="16" y="14"/>
                  </a:lnTo>
                  <a:lnTo>
                    <a:pt x="29" y="5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300"/>
            <p:cNvSpPr>
              <a:spLocks/>
            </p:cNvSpPr>
            <p:nvPr/>
          </p:nvSpPr>
          <p:spPr bwMode="auto">
            <a:xfrm>
              <a:off x="3836988" y="3443288"/>
              <a:ext cx="42862" cy="42863"/>
            </a:xfrm>
            <a:custGeom>
              <a:avLst/>
              <a:gdLst>
                <a:gd name="T0" fmla="*/ 199 w 243"/>
                <a:gd name="T1" fmla="*/ 0 h 244"/>
                <a:gd name="T2" fmla="*/ 216 w 243"/>
                <a:gd name="T3" fmla="*/ 5 h 244"/>
                <a:gd name="T4" fmla="*/ 229 w 243"/>
                <a:gd name="T5" fmla="*/ 15 h 244"/>
                <a:gd name="T6" fmla="*/ 239 w 243"/>
                <a:gd name="T7" fmla="*/ 29 h 244"/>
                <a:gd name="T8" fmla="*/ 243 w 243"/>
                <a:gd name="T9" fmla="*/ 44 h 244"/>
                <a:gd name="T10" fmla="*/ 243 w 243"/>
                <a:gd name="T11" fmla="*/ 60 h 244"/>
                <a:gd name="T12" fmla="*/ 239 w 243"/>
                <a:gd name="T13" fmla="*/ 76 h 244"/>
                <a:gd name="T14" fmla="*/ 229 w 243"/>
                <a:gd name="T15" fmla="*/ 90 h 244"/>
                <a:gd name="T16" fmla="*/ 89 w 243"/>
                <a:gd name="T17" fmla="*/ 229 h 244"/>
                <a:gd name="T18" fmla="*/ 78 w 243"/>
                <a:gd name="T19" fmla="*/ 238 h 244"/>
                <a:gd name="T20" fmla="*/ 66 w 243"/>
                <a:gd name="T21" fmla="*/ 243 h 244"/>
                <a:gd name="T22" fmla="*/ 53 w 243"/>
                <a:gd name="T23" fmla="*/ 244 h 244"/>
                <a:gd name="T24" fmla="*/ 39 w 243"/>
                <a:gd name="T25" fmla="*/ 243 h 244"/>
                <a:gd name="T26" fmla="*/ 26 w 243"/>
                <a:gd name="T27" fmla="*/ 238 h 244"/>
                <a:gd name="T28" fmla="*/ 15 w 243"/>
                <a:gd name="T29" fmla="*/ 229 h 244"/>
                <a:gd name="T30" fmla="*/ 6 w 243"/>
                <a:gd name="T31" fmla="*/ 215 h 244"/>
                <a:gd name="T32" fmla="*/ 0 w 243"/>
                <a:gd name="T33" fmla="*/ 200 h 244"/>
                <a:gd name="T34" fmla="*/ 0 w 243"/>
                <a:gd name="T35" fmla="*/ 184 h 244"/>
                <a:gd name="T36" fmla="*/ 6 w 243"/>
                <a:gd name="T37" fmla="*/ 168 h 244"/>
                <a:gd name="T38" fmla="*/ 15 w 243"/>
                <a:gd name="T39" fmla="*/ 154 h 244"/>
                <a:gd name="T40" fmla="*/ 155 w 243"/>
                <a:gd name="T41" fmla="*/ 15 h 244"/>
                <a:gd name="T42" fmla="*/ 168 w 243"/>
                <a:gd name="T43" fmla="*/ 5 h 244"/>
                <a:gd name="T44" fmla="*/ 183 w 243"/>
                <a:gd name="T45" fmla="*/ 0 h 244"/>
                <a:gd name="T46" fmla="*/ 199 w 243"/>
                <a:gd name="T4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244">
                  <a:moveTo>
                    <a:pt x="199" y="0"/>
                  </a:moveTo>
                  <a:lnTo>
                    <a:pt x="216" y="5"/>
                  </a:lnTo>
                  <a:lnTo>
                    <a:pt x="229" y="15"/>
                  </a:lnTo>
                  <a:lnTo>
                    <a:pt x="239" y="29"/>
                  </a:lnTo>
                  <a:lnTo>
                    <a:pt x="243" y="44"/>
                  </a:lnTo>
                  <a:lnTo>
                    <a:pt x="243" y="60"/>
                  </a:lnTo>
                  <a:lnTo>
                    <a:pt x="239" y="76"/>
                  </a:lnTo>
                  <a:lnTo>
                    <a:pt x="229" y="90"/>
                  </a:lnTo>
                  <a:lnTo>
                    <a:pt x="89" y="229"/>
                  </a:lnTo>
                  <a:lnTo>
                    <a:pt x="78" y="238"/>
                  </a:lnTo>
                  <a:lnTo>
                    <a:pt x="66" y="243"/>
                  </a:lnTo>
                  <a:lnTo>
                    <a:pt x="53" y="244"/>
                  </a:lnTo>
                  <a:lnTo>
                    <a:pt x="39" y="243"/>
                  </a:lnTo>
                  <a:lnTo>
                    <a:pt x="26" y="238"/>
                  </a:lnTo>
                  <a:lnTo>
                    <a:pt x="15" y="229"/>
                  </a:lnTo>
                  <a:lnTo>
                    <a:pt x="6" y="215"/>
                  </a:lnTo>
                  <a:lnTo>
                    <a:pt x="0" y="200"/>
                  </a:lnTo>
                  <a:lnTo>
                    <a:pt x="0" y="184"/>
                  </a:lnTo>
                  <a:lnTo>
                    <a:pt x="6" y="168"/>
                  </a:lnTo>
                  <a:lnTo>
                    <a:pt x="15" y="154"/>
                  </a:lnTo>
                  <a:lnTo>
                    <a:pt x="155" y="15"/>
                  </a:lnTo>
                  <a:lnTo>
                    <a:pt x="168" y="5"/>
                  </a:lnTo>
                  <a:lnTo>
                    <a:pt x="183" y="0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1" name="Group 910"/>
          <p:cNvGrpSpPr/>
          <p:nvPr/>
        </p:nvGrpSpPr>
        <p:grpSpPr>
          <a:xfrm>
            <a:off x="2520283" y="3443288"/>
            <a:ext cx="593725" cy="592138"/>
            <a:chOff x="2520950" y="3443288"/>
            <a:chExt cx="593725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4" name="Freeform 305"/>
            <p:cNvSpPr>
              <a:spLocks noEditPoints="1"/>
            </p:cNvSpPr>
            <p:nvPr/>
          </p:nvSpPr>
          <p:spPr bwMode="auto">
            <a:xfrm>
              <a:off x="2738438" y="3443288"/>
              <a:ext cx="177800" cy="176213"/>
            </a:xfrm>
            <a:custGeom>
              <a:avLst/>
              <a:gdLst>
                <a:gd name="T0" fmla="*/ 618 w 1006"/>
                <a:gd name="T1" fmla="*/ 730 h 1004"/>
                <a:gd name="T2" fmla="*/ 387 w 1006"/>
                <a:gd name="T3" fmla="*/ 331 h 1004"/>
                <a:gd name="T4" fmla="*/ 450 w 1006"/>
                <a:gd name="T5" fmla="*/ 331 h 1004"/>
                <a:gd name="T6" fmla="*/ 556 w 1006"/>
                <a:gd name="T7" fmla="*/ 225 h 1004"/>
                <a:gd name="T8" fmla="*/ 702 w 1006"/>
                <a:gd name="T9" fmla="*/ 235 h 1004"/>
                <a:gd name="T10" fmla="*/ 725 w 1006"/>
                <a:gd name="T11" fmla="*/ 278 h 1004"/>
                <a:gd name="T12" fmla="*/ 702 w 1006"/>
                <a:gd name="T13" fmla="*/ 320 h 1004"/>
                <a:gd name="T14" fmla="*/ 556 w 1006"/>
                <a:gd name="T15" fmla="*/ 331 h 1004"/>
                <a:gd name="T16" fmla="*/ 688 w 1006"/>
                <a:gd name="T17" fmla="*/ 508 h 1004"/>
                <a:gd name="T18" fmla="*/ 721 w 1006"/>
                <a:gd name="T19" fmla="*/ 542 h 1004"/>
                <a:gd name="T20" fmla="*/ 721 w 1006"/>
                <a:gd name="T21" fmla="*/ 799 h 1004"/>
                <a:gd name="T22" fmla="*/ 688 w 1006"/>
                <a:gd name="T23" fmla="*/ 832 h 1004"/>
                <a:gd name="T24" fmla="*/ 556 w 1006"/>
                <a:gd name="T25" fmla="*/ 895 h 1004"/>
                <a:gd name="T26" fmla="*/ 691 w 1006"/>
                <a:gd name="T27" fmla="*/ 851 h 1004"/>
                <a:gd name="T28" fmla="*/ 800 w 1006"/>
                <a:gd name="T29" fmla="*/ 764 h 1004"/>
                <a:gd name="T30" fmla="*/ 874 w 1006"/>
                <a:gd name="T31" fmla="*/ 645 h 1004"/>
                <a:gd name="T32" fmla="*/ 899 w 1006"/>
                <a:gd name="T33" fmla="*/ 502 h 1004"/>
                <a:gd name="T34" fmla="*/ 874 w 1006"/>
                <a:gd name="T35" fmla="*/ 359 h 1004"/>
                <a:gd name="T36" fmla="*/ 800 w 1006"/>
                <a:gd name="T37" fmla="*/ 240 h 1004"/>
                <a:gd name="T38" fmla="*/ 691 w 1006"/>
                <a:gd name="T39" fmla="*/ 153 h 1004"/>
                <a:gd name="T40" fmla="*/ 556 w 1006"/>
                <a:gd name="T41" fmla="*/ 109 h 1004"/>
                <a:gd name="T42" fmla="*/ 358 w 1006"/>
                <a:gd name="T43" fmla="*/ 134 h 1004"/>
                <a:gd name="T44" fmla="*/ 238 w 1006"/>
                <a:gd name="T45" fmla="*/ 207 h 1004"/>
                <a:gd name="T46" fmla="*/ 152 w 1006"/>
                <a:gd name="T47" fmla="*/ 316 h 1004"/>
                <a:gd name="T48" fmla="*/ 109 w 1006"/>
                <a:gd name="T49" fmla="*/ 453 h 1004"/>
                <a:gd name="T50" fmla="*/ 117 w 1006"/>
                <a:gd name="T51" fmla="*/ 599 h 1004"/>
                <a:gd name="T52" fmla="*/ 177 w 1006"/>
                <a:gd name="T53" fmla="*/ 727 h 1004"/>
                <a:gd name="T54" fmla="*/ 275 w 1006"/>
                <a:gd name="T55" fmla="*/ 826 h 1004"/>
                <a:gd name="T56" fmla="*/ 403 w 1006"/>
                <a:gd name="T57" fmla="*/ 885 h 1004"/>
                <a:gd name="T58" fmla="*/ 334 w 1006"/>
                <a:gd name="T59" fmla="*/ 836 h 1004"/>
                <a:gd name="T60" fmla="*/ 291 w 1006"/>
                <a:gd name="T61" fmla="*/ 814 h 1004"/>
                <a:gd name="T62" fmla="*/ 284 w 1006"/>
                <a:gd name="T63" fmla="*/ 766 h 1004"/>
                <a:gd name="T64" fmla="*/ 318 w 1006"/>
                <a:gd name="T65" fmla="*/ 732 h 1004"/>
                <a:gd name="T66" fmla="*/ 450 w 1006"/>
                <a:gd name="T67" fmla="*/ 611 h 1004"/>
                <a:gd name="T68" fmla="*/ 303 w 1006"/>
                <a:gd name="T69" fmla="*/ 601 h 1004"/>
                <a:gd name="T70" fmla="*/ 281 w 1006"/>
                <a:gd name="T71" fmla="*/ 558 h 1004"/>
                <a:gd name="T72" fmla="*/ 291 w 1006"/>
                <a:gd name="T73" fmla="*/ 247 h 1004"/>
                <a:gd name="T74" fmla="*/ 334 w 1006"/>
                <a:gd name="T75" fmla="*/ 225 h 1004"/>
                <a:gd name="T76" fmla="*/ 503 w 1006"/>
                <a:gd name="T77" fmla="*/ 0 h 1004"/>
                <a:gd name="T78" fmla="*/ 661 w 1006"/>
                <a:gd name="T79" fmla="*/ 27 h 1004"/>
                <a:gd name="T80" fmla="*/ 799 w 1006"/>
                <a:gd name="T81" fmla="*/ 97 h 1004"/>
                <a:gd name="T82" fmla="*/ 909 w 1006"/>
                <a:gd name="T83" fmla="*/ 206 h 1004"/>
                <a:gd name="T84" fmla="*/ 980 w 1006"/>
                <a:gd name="T85" fmla="*/ 344 h 1004"/>
                <a:gd name="T86" fmla="*/ 1006 w 1006"/>
                <a:gd name="T87" fmla="*/ 502 h 1004"/>
                <a:gd name="T88" fmla="*/ 980 w 1006"/>
                <a:gd name="T89" fmla="*/ 660 h 1004"/>
                <a:gd name="T90" fmla="*/ 909 w 1006"/>
                <a:gd name="T91" fmla="*/ 798 h 1004"/>
                <a:gd name="T92" fmla="*/ 799 w 1006"/>
                <a:gd name="T93" fmla="*/ 907 h 1004"/>
                <a:gd name="T94" fmla="*/ 661 w 1006"/>
                <a:gd name="T95" fmla="*/ 978 h 1004"/>
                <a:gd name="T96" fmla="*/ 503 w 1006"/>
                <a:gd name="T97" fmla="*/ 1004 h 1004"/>
                <a:gd name="T98" fmla="*/ 344 w 1006"/>
                <a:gd name="T99" fmla="*/ 978 h 1004"/>
                <a:gd name="T100" fmla="*/ 206 w 1006"/>
                <a:gd name="T101" fmla="*/ 907 h 1004"/>
                <a:gd name="T102" fmla="*/ 97 w 1006"/>
                <a:gd name="T103" fmla="*/ 798 h 1004"/>
                <a:gd name="T104" fmla="*/ 25 w 1006"/>
                <a:gd name="T105" fmla="*/ 660 h 1004"/>
                <a:gd name="T106" fmla="*/ 0 w 1006"/>
                <a:gd name="T107" fmla="*/ 502 h 1004"/>
                <a:gd name="T108" fmla="*/ 25 w 1006"/>
                <a:gd name="T109" fmla="*/ 344 h 1004"/>
                <a:gd name="T110" fmla="*/ 97 w 1006"/>
                <a:gd name="T111" fmla="*/ 206 h 1004"/>
                <a:gd name="T112" fmla="*/ 206 w 1006"/>
                <a:gd name="T113" fmla="*/ 97 h 1004"/>
                <a:gd name="T114" fmla="*/ 344 w 1006"/>
                <a:gd name="T115" fmla="*/ 27 h 1004"/>
                <a:gd name="T116" fmla="*/ 503 w 1006"/>
                <a:gd name="T117" fmla="*/ 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6" h="1004">
                  <a:moveTo>
                    <a:pt x="556" y="611"/>
                  </a:moveTo>
                  <a:lnTo>
                    <a:pt x="556" y="730"/>
                  </a:lnTo>
                  <a:lnTo>
                    <a:pt x="618" y="730"/>
                  </a:lnTo>
                  <a:lnTo>
                    <a:pt x="618" y="611"/>
                  </a:lnTo>
                  <a:lnTo>
                    <a:pt x="556" y="611"/>
                  </a:lnTo>
                  <a:close/>
                  <a:moveTo>
                    <a:pt x="387" y="331"/>
                  </a:moveTo>
                  <a:lnTo>
                    <a:pt x="387" y="505"/>
                  </a:lnTo>
                  <a:lnTo>
                    <a:pt x="450" y="505"/>
                  </a:lnTo>
                  <a:lnTo>
                    <a:pt x="450" y="331"/>
                  </a:lnTo>
                  <a:lnTo>
                    <a:pt x="387" y="331"/>
                  </a:lnTo>
                  <a:close/>
                  <a:moveTo>
                    <a:pt x="556" y="109"/>
                  </a:moveTo>
                  <a:lnTo>
                    <a:pt x="556" y="225"/>
                  </a:lnTo>
                  <a:lnTo>
                    <a:pt x="671" y="225"/>
                  </a:lnTo>
                  <a:lnTo>
                    <a:pt x="688" y="228"/>
                  </a:lnTo>
                  <a:lnTo>
                    <a:pt x="702" y="235"/>
                  </a:lnTo>
                  <a:lnTo>
                    <a:pt x="714" y="247"/>
                  </a:lnTo>
                  <a:lnTo>
                    <a:pt x="721" y="261"/>
                  </a:lnTo>
                  <a:lnTo>
                    <a:pt x="725" y="278"/>
                  </a:lnTo>
                  <a:lnTo>
                    <a:pt x="721" y="294"/>
                  </a:lnTo>
                  <a:lnTo>
                    <a:pt x="714" y="308"/>
                  </a:lnTo>
                  <a:lnTo>
                    <a:pt x="702" y="320"/>
                  </a:lnTo>
                  <a:lnTo>
                    <a:pt x="688" y="328"/>
                  </a:lnTo>
                  <a:lnTo>
                    <a:pt x="671" y="331"/>
                  </a:lnTo>
                  <a:lnTo>
                    <a:pt x="556" y="331"/>
                  </a:lnTo>
                  <a:lnTo>
                    <a:pt x="556" y="505"/>
                  </a:lnTo>
                  <a:lnTo>
                    <a:pt x="671" y="505"/>
                  </a:lnTo>
                  <a:lnTo>
                    <a:pt x="688" y="508"/>
                  </a:lnTo>
                  <a:lnTo>
                    <a:pt x="702" y="515"/>
                  </a:lnTo>
                  <a:lnTo>
                    <a:pt x="714" y="527"/>
                  </a:lnTo>
                  <a:lnTo>
                    <a:pt x="721" y="542"/>
                  </a:lnTo>
                  <a:lnTo>
                    <a:pt x="725" y="558"/>
                  </a:lnTo>
                  <a:lnTo>
                    <a:pt x="725" y="782"/>
                  </a:lnTo>
                  <a:lnTo>
                    <a:pt x="721" y="799"/>
                  </a:lnTo>
                  <a:lnTo>
                    <a:pt x="714" y="814"/>
                  </a:lnTo>
                  <a:lnTo>
                    <a:pt x="702" y="825"/>
                  </a:lnTo>
                  <a:lnTo>
                    <a:pt x="688" y="832"/>
                  </a:lnTo>
                  <a:lnTo>
                    <a:pt x="671" y="836"/>
                  </a:lnTo>
                  <a:lnTo>
                    <a:pt x="556" y="836"/>
                  </a:lnTo>
                  <a:lnTo>
                    <a:pt x="556" y="895"/>
                  </a:lnTo>
                  <a:lnTo>
                    <a:pt x="603" y="885"/>
                  </a:lnTo>
                  <a:lnTo>
                    <a:pt x="648" y="870"/>
                  </a:lnTo>
                  <a:lnTo>
                    <a:pt x="691" y="851"/>
                  </a:lnTo>
                  <a:lnTo>
                    <a:pt x="731" y="826"/>
                  </a:lnTo>
                  <a:lnTo>
                    <a:pt x="767" y="797"/>
                  </a:lnTo>
                  <a:lnTo>
                    <a:pt x="800" y="764"/>
                  </a:lnTo>
                  <a:lnTo>
                    <a:pt x="829" y="727"/>
                  </a:lnTo>
                  <a:lnTo>
                    <a:pt x="853" y="688"/>
                  </a:lnTo>
                  <a:lnTo>
                    <a:pt x="874" y="645"/>
                  </a:lnTo>
                  <a:lnTo>
                    <a:pt x="888" y="599"/>
                  </a:lnTo>
                  <a:lnTo>
                    <a:pt x="896" y="551"/>
                  </a:lnTo>
                  <a:lnTo>
                    <a:pt x="899" y="502"/>
                  </a:lnTo>
                  <a:lnTo>
                    <a:pt x="896" y="453"/>
                  </a:lnTo>
                  <a:lnTo>
                    <a:pt x="888" y="405"/>
                  </a:lnTo>
                  <a:lnTo>
                    <a:pt x="874" y="359"/>
                  </a:lnTo>
                  <a:lnTo>
                    <a:pt x="853" y="316"/>
                  </a:lnTo>
                  <a:lnTo>
                    <a:pt x="829" y="277"/>
                  </a:lnTo>
                  <a:lnTo>
                    <a:pt x="800" y="240"/>
                  </a:lnTo>
                  <a:lnTo>
                    <a:pt x="767" y="207"/>
                  </a:lnTo>
                  <a:lnTo>
                    <a:pt x="731" y="178"/>
                  </a:lnTo>
                  <a:lnTo>
                    <a:pt x="691" y="153"/>
                  </a:lnTo>
                  <a:lnTo>
                    <a:pt x="648" y="134"/>
                  </a:lnTo>
                  <a:lnTo>
                    <a:pt x="603" y="118"/>
                  </a:lnTo>
                  <a:lnTo>
                    <a:pt x="556" y="109"/>
                  </a:lnTo>
                  <a:close/>
                  <a:moveTo>
                    <a:pt x="450" y="109"/>
                  </a:moveTo>
                  <a:lnTo>
                    <a:pt x="403" y="118"/>
                  </a:lnTo>
                  <a:lnTo>
                    <a:pt x="358" y="134"/>
                  </a:lnTo>
                  <a:lnTo>
                    <a:pt x="315" y="153"/>
                  </a:lnTo>
                  <a:lnTo>
                    <a:pt x="275" y="178"/>
                  </a:lnTo>
                  <a:lnTo>
                    <a:pt x="238" y="207"/>
                  </a:lnTo>
                  <a:lnTo>
                    <a:pt x="205" y="240"/>
                  </a:lnTo>
                  <a:lnTo>
                    <a:pt x="177" y="277"/>
                  </a:lnTo>
                  <a:lnTo>
                    <a:pt x="152" y="316"/>
                  </a:lnTo>
                  <a:lnTo>
                    <a:pt x="132" y="359"/>
                  </a:lnTo>
                  <a:lnTo>
                    <a:pt x="117" y="405"/>
                  </a:lnTo>
                  <a:lnTo>
                    <a:pt x="109" y="453"/>
                  </a:lnTo>
                  <a:lnTo>
                    <a:pt x="106" y="502"/>
                  </a:lnTo>
                  <a:lnTo>
                    <a:pt x="109" y="551"/>
                  </a:lnTo>
                  <a:lnTo>
                    <a:pt x="117" y="599"/>
                  </a:lnTo>
                  <a:lnTo>
                    <a:pt x="132" y="645"/>
                  </a:lnTo>
                  <a:lnTo>
                    <a:pt x="152" y="688"/>
                  </a:lnTo>
                  <a:lnTo>
                    <a:pt x="177" y="727"/>
                  </a:lnTo>
                  <a:lnTo>
                    <a:pt x="205" y="764"/>
                  </a:lnTo>
                  <a:lnTo>
                    <a:pt x="238" y="797"/>
                  </a:lnTo>
                  <a:lnTo>
                    <a:pt x="275" y="826"/>
                  </a:lnTo>
                  <a:lnTo>
                    <a:pt x="315" y="851"/>
                  </a:lnTo>
                  <a:lnTo>
                    <a:pt x="358" y="870"/>
                  </a:lnTo>
                  <a:lnTo>
                    <a:pt x="403" y="885"/>
                  </a:lnTo>
                  <a:lnTo>
                    <a:pt x="450" y="895"/>
                  </a:lnTo>
                  <a:lnTo>
                    <a:pt x="450" y="836"/>
                  </a:lnTo>
                  <a:lnTo>
                    <a:pt x="334" y="836"/>
                  </a:lnTo>
                  <a:lnTo>
                    <a:pt x="318" y="832"/>
                  </a:lnTo>
                  <a:lnTo>
                    <a:pt x="303" y="825"/>
                  </a:lnTo>
                  <a:lnTo>
                    <a:pt x="291" y="814"/>
                  </a:lnTo>
                  <a:lnTo>
                    <a:pt x="284" y="799"/>
                  </a:lnTo>
                  <a:lnTo>
                    <a:pt x="281" y="782"/>
                  </a:lnTo>
                  <a:lnTo>
                    <a:pt x="284" y="766"/>
                  </a:lnTo>
                  <a:lnTo>
                    <a:pt x="291" y="752"/>
                  </a:lnTo>
                  <a:lnTo>
                    <a:pt x="303" y="740"/>
                  </a:lnTo>
                  <a:lnTo>
                    <a:pt x="318" y="732"/>
                  </a:lnTo>
                  <a:lnTo>
                    <a:pt x="334" y="730"/>
                  </a:lnTo>
                  <a:lnTo>
                    <a:pt x="450" y="730"/>
                  </a:lnTo>
                  <a:lnTo>
                    <a:pt x="450" y="611"/>
                  </a:lnTo>
                  <a:lnTo>
                    <a:pt x="334" y="611"/>
                  </a:lnTo>
                  <a:lnTo>
                    <a:pt x="318" y="608"/>
                  </a:lnTo>
                  <a:lnTo>
                    <a:pt x="303" y="601"/>
                  </a:lnTo>
                  <a:lnTo>
                    <a:pt x="291" y="590"/>
                  </a:lnTo>
                  <a:lnTo>
                    <a:pt x="284" y="574"/>
                  </a:lnTo>
                  <a:lnTo>
                    <a:pt x="281" y="558"/>
                  </a:lnTo>
                  <a:lnTo>
                    <a:pt x="281" y="278"/>
                  </a:lnTo>
                  <a:lnTo>
                    <a:pt x="284" y="261"/>
                  </a:lnTo>
                  <a:lnTo>
                    <a:pt x="291" y="247"/>
                  </a:lnTo>
                  <a:lnTo>
                    <a:pt x="303" y="235"/>
                  </a:lnTo>
                  <a:lnTo>
                    <a:pt x="318" y="228"/>
                  </a:lnTo>
                  <a:lnTo>
                    <a:pt x="334" y="225"/>
                  </a:lnTo>
                  <a:lnTo>
                    <a:pt x="450" y="225"/>
                  </a:lnTo>
                  <a:lnTo>
                    <a:pt x="450" y="109"/>
                  </a:lnTo>
                  <a:close/>
                  <a:moveTo>
                    <a:pt x="503" y="0"/>
                  </a:moveTo>
                  <a:lnTo>
                    <a:pt x="557" y="3"/>
                  </a:lnTo>
                  <a:lnTo>
                    <a:pt x="610" y="12"/>
                  </a:lnTo>
                  <a:lnTo>
                    <a:pt x="661" y="27"/>
                  </a:lnTo>
                  <a:lnTo>
                    <a:pt x="710" y="45"/>
                  </a:lnTo>
                  <a:lnTo>
                    <a:pt x="756" y="69"/>
                  </a:lnTo>
                  <a:lnTo>
                    <a:pt x="799" y="97"/>
                  </a:lnTo>
                  <a:lnTo>
                    <a:pt x="839" y="130"/>
                  </a:lnTo>
                  <a:lnTo>
                    <a:pt x="876" y="166"/>
                  </a:lnTo>
                  <a:lnTo>
                    <a:pt x="909" y="206"/>
                  </a:lnTo>
                  <a:lnTo>
                    <a:pt x="936" y="249"/>
                  </a:lnTo>
                  <a:lnTo>
                    <a:pt x="961" y="295"/>
                  </a:lnTo>
                  <a:lnTo>
                    <a:pt x="980" y="344"/>
                  </a:lnTo>
                  <a:lnTo>
                    <a:pt x="993" y="395"/>
                  </a:lnTo>
                  <a:lnTo>
                    <a:pt x="1003" y="448"/>
                  </a:lnTo>
                  <a:lnTo>
                    <a:pt x="1006" y="502"/>
                  </a:lnTo>
                  <a:lnTo>
                    <a:pt x="1003" y="557"/>
                  </a:lnTo>
                  <a:lnTo>
                    <a:pt x="993" y="609"/>
                  </a:lnTo>
                  <a:lnTo>
                    <a:pt x="980" y="660"/>
                  </a:lnTo>
                  <a:lnTo>
                    <a:pt x="961" y="709"/>
                  </a:lnTo>
                  <a:lnTo>
                    <a:pt x="936" y="755"/>
                  </a:lnTo>
                  <a:lnTo>
                    <a:pt x="909" y="798"/>
                  </a:lnTo>
                  <a:lnTo>
                    <a:pt x="876" y="838"/>
                  </a:lnTo>
                  <a:lnTo>
                    <a:pt x="839" y="874"/>
                  </a:lnTo>
                  <a:lnTo>
                    <a:pt x="799" y="907"/>
                  </a:lnTo>
                  <a:lnTo>
                    <a:pt x="756" y="934"/>
                  </a:lnTo>
                  <a:lnTo>
                    <a:pt x="710" y="959"/>
                  </a:lnTo>
                  <a:lnTo>
                    <a:pt x="661" y="978"/>
                  </a:lnTo>
                  <a:lnTo>
                    <a:pt x="610" y="992"/>
                  </a:lnTo>
                  <a:lnTo>
                    <a:pt x="557" y="1001"/>
                  </a:lnTo>
                  <a:lnTo>
                    <a:pt x="503" y="1004"/>
                  </a:lnTo>
                  <a:lnTo>
                    <a:pt x="449" y="1001"/>
                  </a:lnTo>
                  <a:lnTo>
                    <a:pt x="395" y="992"/>
                  </a:lnTo>
                  <a:lnTo>
                    <a:pt x="344" y="978"/>
                  </a:lnTo>
                  <a:lnTo>
                    <a:pt x="295" y="959"/>
                  </a:lnTo>
                  <a:lnTo>
                    <a:pt x="249" y="934"/>
                  </a:lnTo>
                  <a:lnTo>
                    <a:pt x="206" y="907"/>
                  </a:lnTo>
                  <a:lnTo>
                    <a:pt x="166" y="874"/>
                  </a:lnTo>
                  <a:lnTo>
                    <a:pt x="130" y="838"/>
                  </a:lnTo>
                  <a:lnTo>
                    <a:pt x="97" y="798"/>
                  </a:lnTo>
                  <a:lnTo>
                    <a:pt x="69" y="755"/>
                  </a:lnTo>
                  <a:lnTo>
                    <a:pt x="45" y="709"/>
                  </a:lnTo>
                  <a:lnTo>
                    <a:pt x="25" y="660"/>
                  </a:lnTo>
                  <a:lnTo>
                    <a:pt x="12" y="609"/>
                  </a:lnTo>
                  <a:lnTo>
                    <a:pt x="3" y="557"/>
                  </a:lnTo>
                  <a:lnTo>
                    <a:pt x="0" y="502"/>
                  </a:lnTo>
                  <a:lnTo>
                    <a:pt x="3" y="448"/>
                  </a:lnTo>
                  <a:lnTo>
                    <a:pt x="12" y="395"/>
                  </a:lnTo>
                  <a:lnTo>
                    <a:pt x="25" y="344"/>
                  </a:lnTo>
                  <a:lnTo>
                    <a:pt x="45" y="295"/>
                  </a:lnTo>
                  <a:lnTo>
                    <a:pt x="69" y="249"/>
                  </a:lnTo>
                  <a:lnTo>
                    <a:pt x="97" y="206"/>
                  </a:lnTo>
                  <a:lnTo>
                    <a:pt x="130" y="166"/>
                  </a:lnTo>
                  <a:lnTo>
                    <a:pt x="166" y="130"/>
                  </a:lnTo>
                  <a:lnTo>
                    <a:pt x="206" y="97"/>
                  </a:lnTo>
                  <a:lnTo>
                    <a:pt x="249" y="69"/>
                  </a:lnTo>
                  <a:lnTo>
                    <a:pt x="295" y="45"/>
                  </a:lnTo>
                  <a:lnTo>
                    <a:pt x="344" y="27"/>
                  </a:lnTo>
                  <a:lnTo>
                    <a:pt x="395" y="12"/>
                  </a:lnTo>
                  <a:lnTo>
                    <a:pt x="449" y="3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06"/>
            <p:cNvSpPr>
              <a:spLocks/>
            </p:cNvSpPr>
            <p:nvPr/>
          </p:nvSpPr>
          <p:spPr bwMode="auto">
            <a:xfrm>
              <a:off x="2909888" y="3878263"/>
              <a:ext cx="96838" cy="68263"/>
            </a:xfrm>
            <a:custGeom>
              <a:avLst/>
              <a:gdLst>
                <a:gd name="T0" fmla="*/ 493 w 550"/>
                <a:gd name="T1" fmla="*/ 0 h 385"/>
                <a:gd name="T2" fmla="*/ 507 w 550"/>
                <a:gd name="T3" fmla="*/ 1 h 385"/>
                <a:gd name="T4" fmla="*/ 520 w 550"/>
                <a:gd name="T5" fmla="*/ 5 h 385"/>
                <a:gd name="T6" fmla="*/ 531 w 550"/>
                <a:gd name="T7" fmla="*/ 12 h 385"/>
                <a:gd name="T8" fmla="*/ 541 w 550"/>
                <a:gd name="T9" fmla="*/ 22 h 385"/>
                <a:gd name="T10" fmla="*/ 547 w 550"/>
                <a:gd name="T11" fmla="*/ 34 h 385"/>
                <a:gd name="T12" fmla="*/ 550 w 550"/>
                <a:gd name="T13" fmla="*/ 47 h 385"/>
                <a:gd name="T14" fmla="*/ 549 w 550"/>
                <a:gd name="T15" fmla="*/ 61 h 385"/>
                <a:gd name="T16" fmla="*/ 545 w 550"/>
                <a:gd name="T17" fmla="*/ 75 h 385"/>
                <a:gd name="T18" fmla="*/ 520 w 550"/>
                <a:gd name="T19" fmla="*/ 120 h 385"/>
                <a:gd name="T20" fmla="*/ 492 w 550"/>
                <a:gd name="T21" fmla="*/ 163 h 385"/>
                <a:gd name="T22" fmla="*/ 460 w 550"/>
                <a:gd name="T23" fmla="*/ 203 h 385"/>
                <a:gd name="T24" fmla="*/ 424 w 550"/>
                <a:gd name="T25" fmla="*/ 239 h 385"/>
                <a:gd name="T26" fmla="*/ 385 w 550"/>
                <a:gd name="T27" fmla="*/ 272 h 385"/>
                <a:gd name="T28" fmla="*/ 343 w 550"/>
                <a:gd name="T29" fmla="*/ 300 h 385"/>
                <a:gd name="T30" fmla="*/ 299 w 550"/>
                <a:gd name="T31" fmla="*/ 326 h 385"/>
                <a:gd name="T32" fmla="*/ 253 w 550"/>
                <a:gd name="T33" fmla="*/ 346 h 385"/>
                <a:gd name="T34" fmla="*/ 205 w 550"/>
                <a:gd name="T35" fmla="*/ 363 h 385"/>
                <a:gd name="T36" fmla="*/ 155 w 550"/>
                <a:gd name="T37" fmla="*/ 375 h 385"/>
                <a:gd name="T38" fmla="*/ 105 w 550"/>
                <a:gd name="T39" fmla="*/ 382 h 385"/>
                <a:gd name="T40" fmla="*/ 53 w 550"/>
                <a:gd name="T41" fmla="*/ 385 h 385"/>
                <a:gd name="T42" fmla="*/ 37 w 550"/>
                <a:gd name="T43" fmla="*/ 382 h 385"/>
                <a:gd name="T44" fmla="*/ 21 w 550"/>
                <a:gd name="T45" fmla="*/ 375 h 385"/>
                <a:gd name="T46" fmla="*/ 10 w 550"/>
                <a:gd name="T47" fmla="*/ 364 h 385"/>
                <a:gd name="T48" fmla="*/ 3 w 550"/>
                <a:gd name="T49" fmla="*/ 349 h 385"/>
                <a:gd name="T50" fmla="*/ 0 w 550"/>
                <a:gd name="T51" fmla="*/ 332 h 385"/>
                <a:gd name="T52" fmla="*/ 3 w 550"/>
                <a:gd name="T53" fmla="*/ 316 h 385"/>
                <a:gd name="T54" fmla="*/ 10 w 550"/>
                <a:gd name="T55" fmla="*/ 301 h 385"/>
                <a:gd name="T56" fmla="*/ 21 w 550"/>
                <a:gd name="T57" fmla="*/ 290 h 385"/>
                <a:gd name="T58" fmla="*/ 37 w 550"/>
                <a:gd name="T59" fmla="*/ 282 h 385"/>
                <a:gd name="T60" fmla="*/ 53 w 550"/>
                <a:gd name="T61" fmla="*/ 280 h 385"/>
                <a:gd name="T62" fmla="*/ 98 w 550"/>
                <a:gd name="T63" fmla="*/ 277 h 385"/>
                <a:gd name="T64" fmla="*/ 143 w 550"/>
                <a:gd name="T65" fmla="*/ 270 h 385"/>
                <a:gd name="T66" fmla="*/ 186 w 550"/>
                <a:gd name="T67" fmla="*/ 259 h 385"/>
                <a:gd name="T68" fmla="*/ 228 w 550"/>
                <a:gd name="T69" fmla="*/ 243 h 385"/>
                <a:gd name="T70" fmla="*/ 268 w 550"/>
                <a:gd name="T71" fmla="*/ 223 h 385"/>
                <a:gd name="T72" fmla="*/ 305 w 550"/>
                <a:gd name="T73" fmla="*/ 199 h 385"/>
                <a:gd name="T74" fmla="*/ 341 w 550"/>
                <a:gd name="T75" fmla="*/ 172 h 385"/>
                <a:gd name="T76" fmla="*/ 373 w 550"/>
                <a:gd name="T77" fmla="*/ 141 h 385"/>
                <a:gd name="T78" fmla="*/ 403 w 550"/>
                <a:gd name="T79" fmla="*/ 107 h 385"/>
                <a:gd name="T80" fmla="*/ 428 w 550"/>
                <a:gd name="T81" fmla="*/ 70 h 385"/>
                <a:gd name="T82" fmla="*/ 450 w 550"/>
                <a:gd name="T83" fmla="*/ 29 h 385"/>
                <a:gd name="T84" fmla="*/ 458 w 550"/>
                <a:gd name="T85" fmla="*/ 18 h 385"/>
                <a:gd name="T86" fmla="*/ 468 w 550"/>
                <a:gd name="T87" fmla="*/ 9 h 385"/>
                <a:gd name="T88" fmla="*/ 479 w 550"/>
                <a:gd name="T89" fmla="*/ 3 h 385"/>
                <a:gd name="T90" fmla="*/ 493 w 550"/>
                <a:gd name="T9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0" h="385">
                  <a:moveTo>
                    <a:pt x="493" y="0"/>
                  </a:moveTo>
                  <a:lnTo>
                    <a:pt x="507" y="1"/>
                  </a:lnTo>
                  <a:lnTo>
                    <a:pt x="520" y="5"/>
                  </a:lnTo>
                  <a:lnTo>
                    <a:pt x="531" y="12"/>
                  </a:lnTo>
                  <a:lnTo>
                    <a:pt x="541" y="22"/>
                  </a:lnTo>
                  <a:lnTo>
                    <a:pt x="547" y="34"/>
                  </a:lnTo>
                  <a:lnTo>
                    <a:pt x="550" y="47"/>
                  </a:lnTo>
                  <a:lnTo>
                    <a:pt x="549" y="61"/>
                  </a:lnTo>
                  <a:lnTo>
                    <a:pt x="545" y="75"/>
                  </a:lnTo>
                  <a:lnTo>
                    <a:pt x="520" y="120"/>
                  </a:lnTo>
                  <a:lnTo>
                    <a:pt x="492" y="163"/>
                  </a:lnTo>
                  <a:lnTo>
                    <a:pt x="460" y="203"/>
                  </a:lnTo>
                  <a:lnTo>
                    <a:pt x="424" y="239"/>
                  </a:lnTo>
                  <a:lnTo>
                    <a:pt x="385" y="272"/>
                  </a:lnTo>
                  <a:lnTo>
                    <a:pt x="343" y="300"/>
                  </a:lnTo>
                  <a:lnTo>
                    <a:pt x="299" y="326"/>
                  </a:lnTo>
                  <a:lnTo>
                    <a:pt x="253" y="346"/>
                  </a:lnTo>
                  <a:lnTo>
                    <a:pt x="205" y="363"/>
                  </a:lnTo>
                  <a:lnTo>
                    <a:pt x="155" y="375"/>
                  </a:lnTo>
                  <a:lnTo>
                    <a:pt x="105" y="382"/>
                  </a:lnTo>
                  <a:lnTo>
                    <a:pt x="53" y="385"/>
                  </a:lnTo>
                  <a:lnTo>
                    <a:pt x="37" y="382"/>
                  </a:lnTo>
                  <a:lnTo>
                    <a:pt x="21" y="375"/>
                  </a:lnTo>
                  <a:lnTo>
                    <a:pt x="10" y="364"/>
                  </a:lnTo>
                  <a:lnTo>
                    <a:pt x="3" y="349"/>
                  </a:lnTo>
                  <a:lnTo>
                    <a:pt x="0" y="332"/>
                  </a:lnTo>
                  <a:lnTo>
                    <a:pt x="3" y="316"/>
                  </a:lnTo>
                  <a:lnTo>
                    <a:pt x="10" y="301"/>
                  </a:lnTo>
                  <a:lnTo>
                    <a:pt x="21" y="290"/>
                  </a:lnTo>
                  <a:lnTo>
                    <a:pt x="37" y="282"/>
                  </a:lnTo>
                  <a:lnTo>
                    <a:pt x="53" y="280"/>
                  </a:lnTo>
                  <a:lnTo>
                    <a:pt x="98" y="277"/>
                  </a:lnTo>
                  <a:lnTo>
                    <a:pt x="143" y="270"/>
                  </a:lnTo>
                  <a:lnTo>
                    <a:pt x="186" y="259"/>
                  </a:lnTo>
                  <a:lnTo>
                    <a:pt x="228" y="243"/>
                  </a:lnTo>
                  <a:lnTo>
                    <a:pt x="268" y="223"/>
                  </a:lnTo>
                  <a:lnTo>
                    <a:pt x="305" y="199"/>
                  </a:lnTo>
                  <a:lnTo>
                    <a:pt x="341" y="172"/>
                  </a:lnTo>
                  <a:lnTo>
                    <a:pt x="373" y="141"/>
                  </a:lnTo>
                  <a:lnTo>
                    <a:pt x="403" y="107"/>
                  </a:lnTo>
                  <a:lnTo>
                    <a:pt x="428" y="70"/>
                  </a:lnTo>
                  <a:lnTo>
                    <a:pt x="450" y="29"/>
                  </a:lnTo>
                  <a:lnTo>
                    <a:pt x="458" y="18"/>
                  </a:lnTo>
                  <a:lnTo>
                    <a:pt x="468" y="9"/>
                  </a:lnTo>
                  <a:lnTo>
                    <a:pt x="479" y="3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07"/>
            <p:cNvSpPr>
              <a:spLocks/>
            </p:cNvSpPr>
            <p:nvPr/>
          </p:nvSpPr>
          <p:spPr bwMode="auto">
            <a:xfrm>
              <a:off x="2997200" y="3749675"/>
              <a:ext cx="19050" cy="77788"/>
            </a:xfrm>
            <a:custGeom>
              <a:avLst/>
              <a:gdLst>
                <a:gd name="T0" fmla="*/ 52 w 105"/>
                <a:gd name="T1" fmla="*/ 0 h 442"/>
                <a:gd name="T2" fmla="*/ 68 w 105"/>
                <a:gd name="T3" fmla="*/ 2 h 442"/>
                <a:gd name="T4" fmla="*/ 83 w 105"/>
                <a:gd name="T5" fmla="*/ 10 h 442"/>
                <a:gd name="T6" fmla="*/ 95 w 105"/>
                <a:gd name="T7" fmla="*/ 22 h 442"/>
                <a:gd name="T8" fmla="*/ 102 w 105"/>
                <a:gd name="T9" fmla="*/ 36 h 442"/>
                <a:gd name="T10" fmla="*/ 105 w 105"/>
                <a:gd name="T11" fmla="*/ 52 h 442"/>
                <a:gd name="T12" fmla="*/ 105 w 105"/>
                <a:gd name="T13" fmla="*/ 389 h 442"/>
                <a:gd name="T14" fmla="*/ 102 w 105"/>
                <a:gd name="T15" fmla="*/ 406 h 442"/>
                <a:gd name="T16" fmla="*/ 95 w 105"/>
                <a:gd name="T17" fmla="*/ 420 h 442"/>
                <a:gd name="T18" fmla="*/ 83 w 105"/>
                <a:gd name="T19" fmla="*/ 432 h 442"/>
                <a:gd name="T20" fmla="*/ 68 w 105"/>
                <a:gd name="T21" fmla="*/ 439 h 442"/>
                <a:gd name="T22" fmla="*/ 52 w 105"/>
                <a:gd name="T23" fmla="*/ 442 h 442"/>
                <a:gd name="T24" fmla="*/ 35 w 105"/>
                <a:gd name="T25" fmla="*/ 439 h 442"/>
                <a:gd name="T26" fmla="*/ 21 w 105"/>
                <a:gd name="T27" fmla="*/ 432 h 442"/>
                <a:gd name="T28" fmla="*/ 10 w 105"/>
                <a:gd name="T29" fmla="*/ 420 h 442"/>
                <a:gd name="T30" fmla="*/ 2 w 105"/>
                <a:gd name="T31" fmla="*/ 406 h 442"/>
                <a:gd name="T32" fmla="*/ 0 w 105"/>
                <a:gd name="T33" fmla="*/ 389 h 442"/>
                <a:gd name="T34" fmla="*/ 0 w 105"/>
                <a:gd name="T35" fmla="*/ 52 h 442"/>
                <a:gd name="T36" fmla="*/ 2 w 105"/>
                <a:gd name="T37" fmla="*/ 36 h 442"/>
                <a:gd name="T38" fmla="*/ 10 w 105"/>
                <a:gd name="T39" fmla="*/ 22 h 442"/>
                <a:gd name="T40" fmla="*/ 21 w 105"/>
                <a:gd name="T41" fmla="*/ 10 h 442"/>
                <a:gd name="T42" fmla="*/ 35 w 105"/>
                <a:gd name="T43" fmla="*/ 2 h 442"/>
                <a:gd name="T44" fmla="*/ 52 w 105"/>
                <a:gd name="T4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442">
                  <a:moveTo>
                    <a:pt x="52" y="0"/>
                  </a:moveTo>
                  <a:lnTo>
                    <a:pt x="68" y="2"/>
                  </a:lnTo>
                  <a:lnTo>
                    <a:pt x="83" y="10"/>
                  </a:lnTo>
                  <a:lnTo>
                    <a:pt x="95" y="22"/>
                  </a:lnTo>
                  <a:lnTo>
                    <a:pt x="102" y="36"/>
                  </a:lnTo>
                  <a:lnTo>
                    <a:pt x="105" y="52"/>
                  </a:lnTo>
                  <a:lnTo>
                    <a:pt x="105" y="389"/>
                  </a:lnTo>
                  <a:lnTo>
                    <a:pt x="102" y="406"/>
                  </a:lnTo>
                  <a:lnTo>
                    <a:pt x="95" y="420"/>
                  </a:lnTo>
                  <a:lnTo>
                    <a:pt x="83" y="432"/>
                  </a:lnTo>
                  <a:lnTo>
                    <a:pt x="68" y="439"/>
                  </a:lnTo>
                  <a:lnTo>
                    <a:pt x="52" y="442"/>
                  </a:lnTo>
                  <a:lnTo>
                    <a:pt x="35" y="439"/>
                  </a:lnTo>
                  <a:lnTo>
                    <a:pt x="21" y="432"/>
                  </a:lnTo>
                  <a:lnTo>
                    <a:pt x="10" y="420"/>
                  </a:lnTo>
                  <a:lnTo>
                    <a:pt x="2" y="406"/>
                  </a:lnTo>
                  <a:lnTo>
                    <a:pt x="0" y="38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08"/>
            <p:cNvSpPr>
              <a:spLocks noEditPoints="1"/>
            </p:cNvSpPr>
            <p:nvPr/>
          </p:nvSpPr>
          <p:spPr bwMode="auto">
            <a:xfrm>
              <a:off x="2520950" y="3541713"/>
              <a:ext cx="593725" cy="493713"/>
            </a:xfrm>
            <a:custGeom>
              <a:avLst/>
              <a:gdLst>
                <a:gd name="T0" fmla="*/ 1029 w 3367"/>
                <a:gd name="T1" fmla="*/ 2518 h 2798"/>
                <a:gd name="T2" fmla="*/ 2312 w 3367"/>
                <a:gd name="T3" fmla="*/ 2693 h 2798"/>
                <a:gd name="T4" fmla="*/ 228 w 3367"/>
                <a:gd name="T5" fmla="*/ 1824 h 2798"/>
                <a:gd name="T6" fmla="*/ 858 w 3367"/>
                <a:gd name="T7" fmla="*/ 621 h 2798"/>
                <a:gd name="T8" fmla="*/ 588 w 3367"/>
                <a:gd name="T9" fmla="*/ 742 h 2798"/>
                <a:gd name="T10" fmla="*/ 401 w 3367"/>
                <a:gd name="T11" fmla="*/ 966 h 2798"/>
                <a:gd name="T12" fmla="*/ 330 w 3367"/>
                <a:gd name="T13" fmla="*/ 1259 h 2798"/>
                <a:gd name="T14" fmla="*/ 373 w 3367"/>
                <a:gd name="T15" fmla="*/ 1995 h 2798"/>
                <a:gd name="T16" fmla="*/ 537 w 3367"/>
                <a:gd name="T17" fmla="*/ 2238 h 2798"/>
                <a:gd name="T18" fmla="*/ 790 w 3367"/>
                <a:gd name="T19" fmla="*/ 2384 h 2798"/>
                <a:gd name="T20" fmla="*/ 971 w 3367"/>
                <a:gd name="T21" fmla="*/ 2412 h 2798"/>
                <a:gd name="T22" fmla="*/ 2451 w 3367"/>
                <a:gd name="T23" fmla="*/ 2388 h 2798"/>
                <a:gd name="T24" fmla="*/ 2712 w 3367"/>
                <a:gd name="T25" fmla="*/ 2243 h 2798"/>
                <a:gd name="T26" fmla="*/ 2878 w 3367"/>
                <a:gd name="T27" fmla="*/ 2001 h 2798"/>
                <a:gd name="T28" fmla="*/ 2924 w 3367"/>
                <a:gd name="T29" fmla="*/ 1259 h 2798"/>
                <a:gd name="T30" fmla="*/ 2854 w 3367"/>
                <a:gd name="T31" fmla="*/ 966 h 2798"/>
                <a:gd name="T32" fmla="*/ 2667 w 3367"/>
                <a:gd name="T33" fmla="*/ 742 h 2798"/>
                <a:gd name="T34" fmla="*/ 2397 w 3367"/>
                <a:gd name="T35" fmla="*/ 621 h 2798"/>
                <a:gd name="T36" fmla="*/ 949 w 3367"/>
                <a:gd name="T37" fmla="*/ 505 h 2798"/>
                <a:gd name="T38" fmla="*/ 923 w 3367"/>
                <a:gd name="T39" fmla="*/ 7 h 2798"/>
                <a:gd name="T40" fmla="*/ 2406 w 3367"/>
                <a:gd name="T41" fmla="*/ 516 h 2798"/>
                <a:gd name="T42" fmla="*/ 2701 w 3367"/>
                <a:gd name="T43" fmla="*/ 637 h 2798"/>
                <a:gd name="T44" fmla="*/ 2916 w 3367"/>
                <a:gd name="T45" fmla="*/ 863 h 2798"/>
                <a:gd name="T46" fmla="*/ 3024 w 3367"/>
                <a:gd name="T47" fmla="*/ 1163 h 2798"/>
                <a:gd name="T48" fmla="*/ 3168 w 3367"/>
                <a:gd name="T49" fmla="*/ 1160 h 2798"/>
                <a:gd name="T50" fmla="*/ 3259 w 3367"/>
                <a:gd name="T51" fmla="*/ 991 h 2798"/>
                <a:gd name="T52" fmla="*/ 3216 w 3367"/>
                <a:gd name="T53" fmla="*/ 796 h 2798"/>
                <a:gd name="T54" fmla="*/ 3059 w 3367"/>
                <a:gd name="T55" fmla="*/ 678 h 2798"/>
                <a:gd name="T56" fmla="*/ 2935 w 3367"/>
                <a:gd name="T57" fmla="*/ 645 h 2798"/>
                <a:gd name="T58" fmla="*/ 2946 w 3367"/>
                <a:gd name="T59" fmla="*/ 571 h 2798"/>
                <a:gd name="T60" fmla="*/ 3118 w 3367"/>
                <a:gd name="T61" fmla="*/ 587 h 2798"/>
                <a:gd name="T62" fmla="*/ 3296 w 3367"/>
                <a:gd name="T63" fmla="*/ 727 h 2798"/>
                <a:gd name="T64" fmla="*/ 3367 w 3367"/>
                <a:gd name="T65" fmla="*/ 950 h 2798"/>
                <a:gd name="T66" fmla="*/ 3297 w 3367"/>
                <a:gd name="T67" fmla="*/ 1171 h 2798"/>
                <a:gd name="T68" fmla="*/ 3121 w 3367"/>
                <a:gd name="T69" fmla="*/ 1312 h 2798"/>
                <a:gd name="T70" fmla="*/ 3018 w 3367"/>
                <a:gd name="T71" fmla="*/ 1893 h 2798"/>
                <a:gd name="T72" fmla="*/ 2902 w 3367"/>
                <a:gd name="T73" fmla="*/ 2183 h 2798"/>
                <a:gd name="T74" fmla="*/ 2681 w 3367"/>
                <a:gd name="T75" fmla="*/ 2399 h 2798"/>
                <a:gd name="T76" fmla="*/ 2410 w 3367"/>
                <a:gd name="T77" fmla="*/ 2753 h 2798"/>
                <a:gd name="T78" fmla="*/ 2358 w 3367"/>
                <a:gd name="T79" fmla="*/ 2798 h 2798"/>
                <a:gd name="T80" fmla="*/ 1973 w 3367"/>
                <a:gd name="T81" fmla="*/ 2767 h 2798"/>
                <a:gd name="T82" fmla="*/ 1394 w 3367"/>
                <a:gd name="T83" fmla="*/ 2767 h 2798"/>
                <a:gd name="T84" fmla="*/ 1009 w 3367"/>
                <a:gd name="T85" fmla="*/ 2798 h 2798"/>
                <a:gd name="T86" fmla="*/ 957 w 3367"/>
                <a:gd name="T87" fmla="*/ 2753 h 2798"/>
                <a:gd name="T88" fmla="*/ 674 w 3367"/>
                <a:gd name="T89" fmla="*/ 2452 h 2798"/>
                <a:gd name="T90" fmla="*/ 420 w 3367"/>
                <a:gd name="T91" fmla="*/ 2269 h 2798"/>
                <a:gd name="T92" fmla="*/ 262 w 3367"/>
                <a:gd name="T93" fmla="*/ 1995 h 2798"/>
                <a:gd name="T94" fmla="*/ 8 w 3367"/>
                <a:gd name="T95" fmla="*/ 1876 h 2798"/>
                <a:gd name="T96" fmla="*/ 8 w 3367"/>
                <a:gd name="T97" fmla="*/ 1371 h 2798"/>
                <a:gd name="T98" fmla="*/ 225 w 3367"/>
                <a:gd name="T99" fmla="*/ 1259 h 2798"/>
                <a:gd name="T100" fmla="*/ 297 w 3367"/>
                <a:gd name="T101" fmla="*/ 937 h 2798"/>
                <a:gd name="T102" fmla="*/ 494 w 3367"/>
                <a:gd name="T103" fmla="*/ 683 h 2798"/>
                <a:gd name="T104" fmla="*/ 779 w 3367"/>
                <a:gd name="T105" fmla="*/ 532 h 2798"/>
                <a:gd name="T106" fmla="*/ 864 w 3367"/>
                <a:gd name="T107" fmla="*/ 11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67" h="2798">
                  <a:moveTo>
                    <a:pt x="1029" y="2518"/>
                  </a:moveTo>
                  <a:lnTo>
                    <a:pt x="1055" y="2693"/>
                  </a:lnTo>
                  <a:lnTo>
                    <a:pt x="1300" y="2693"/>
                  </a:lnTo>
                  <a:lnTo>
                    <a:pt x="1326" y="2518"/>
                  </a:lnTo>
                  <a:lnTo>
                    <a:pt x="1029" y="2518"/>
                  </a:lnTo>
                  <a:close/>
                  <a:moveTo>
                    <a:pt x="2338" y="2514"/>
                  </a:moveTo>
                  <a:lnTo>
                    <a:pt x="2274" y="2518"/>
                  </a:lnTo>
                  <a:lnTo>
                    <a:pt x="2041" y="2518"/>
                  </a:lnTo>
                  <a:lnTo>
                    <a:pt x="2067" y="2693"/>
                  </a:lnTo>
                  <a:lnTo>
                    <a:pt x="2312" y="2693"/>
                  </a:lnTo>
                  <a:lnTo>
                    <a:pt x="2338" y="2514"/>
                  </a:lnTo>
                  <a:close/>
                  <a:moveTo>
                    <a:pt x="225" y="1423"/>
                  </a:moveTo>
                  <a:lnTo>
                    <a:pt x="105" y="1443"/>
                  </a:lnTo>
                  <a:lnTo>
                    <a:pt x="105" y="1804"/>
                  </a:lnTo>
                  <a:lnTo>
                    <a:pt x="228" y="1824"/>
                  </a:lnTo>
                  <a:lnTo>
                    <a:pt x="225" y="1764"/>
                  </a:lnTo>
                  <a:lnTo>
                    <a:pt x="225" y="1423"/>
                  </a:lnTo>
                  <a:close/>
                  <a:moveTo>
                    <a:pt x="980" y="610"/>
                  </a:moveTo>
                  <a:lnTo>
                    <a:pt x="918" y="613"/>
                  </a:lnTo>
                  <a:lnTo>
                    <a:pt x="858" y="621"/>
                  </a:lnTo>
                  <a:lnTo>
                    <a:pt x="798" y="636"/>
                  </a:lnTo>
                  <a:lnTo>
                    <a:pt x="742" y="655"/>
                  </a:lnTo>
                  <a:lnTo>
                    <a:pt x="688" y="679"/>
                  </a:lnTo>
                  <a:lnTo>
                    <a:pt x="636" y="709"/>
                  </a:lnTo>
                  <a:lnTo>
                    <a:pt x="588" y="742"/>
                  </a:lnTo>
                  <a:lnTo>
                    <a:pt x="543" y="779"/>
                  </a:lnTo>
                  <a:lnTo>
                    <a:pt x="501" y="821"/>
                  </a:lnTo>
                  <a:lnTo>
                    <a:pt x="463" y="866"/>
                  </a:lnTo>
                  <a:lnTo>
                    <a:pt x="429" y="915"/>
                  </a:lnTo>
                  <a:lnTo>
                    <a:pt x="401" y="966"/>
                  </a:lnTo>
                  <a:lnTo>
                    <a:pt x="376" y="1020"/>
                  </a:lnTo>
                  <a:lnTo>
                    <a:pt x="357" y="1076"/>
                  </a:lnTo>
                  <a:lnTo>
                    <a:pt x="342" y="1135"/>
                  </a:lnTo>
                  <a:lnTo>
                    <a:pt x="333" y="1197"/>
                  </a:lnTo>
                  <a:lnTo>
                    <a:pt x="330" y="1259"/>
                  </a:lnTo>
                  <a:lnTo>
                    <a:pt x="330" y="1764"/>
                  </a:lnTo>
                  <a:lnTo>
                    <a:pt x="333" y="1821"/>
                  </a:lnTo>
                  <a:lnTo>
                    <a:pt x="340" y="1878"/>
                  </a:lnTo>
                  <a:lnTo>
                    <a:pt x="354" y="1937"/>
                  </a:lnTo>
                  <a:lnTo>
                    <a:pt x="373" y="1995"/>
                  </a:lnTo>
                  <a:lnTo>
                    <a:pt x="397" y="2049"/>
                  </a:lnTo>
                  <a:lnTo>
                    <a:pt x="425" y="2101"/>
                  </a:lnTo>
                  <a:lnTo>
                    <a:pt x="459" y="2150"/>
                  </a:lnTo>
                  <a:lnTo>
                    <a:pt x="496" y="2196"/>
                  </a:lnTo>
                  <a:lnTo>
                    <a:pt x="537" y="2238"/>
                  </a:lnTo>
                  <a:lnTo>
                    <a:pt x="582" y="2276"/>
                  </a:lnTo>
                  <a:lnTo>
                    <a:pt x="630" y="2309"/>
                  </a:lnTo>
                  <a:lnTo>
                    <a:pt x="681" y="2339"/>
                  </a:lnTo>
                  <a:lnTo>
                    <a:pt x="734" y="2363"/>
                  </a:lnTo>
                  <a:lnTo>
                    <a:pt x="790" y="2384"/>
                  </a:lnTo>
                  <a:lnTo>
                    <a:pt x="848" y="2398"/>
                  </a:lnTo>
                  <a:lnTo>
                    <a:pt x="908" y="2408"/>
                  </a:lnTo>
                  <a:lnTo>
                    <a:pt x="969" y="2412"/>
                  </a:lnTo>
                  <a:lnTo>
                    <a:pt x="969" y="2412"/>
                  </a:lnTo>
                  <a:lnTo>
                    <a:pt x="971" y="2412"/>
                  </a:lnTo>
                  <a:lnTo>
                    <a:pt x="980" y="2412"/>
                  </a:lnTo>
                  <a:lnTo>
                    <a:pt x="2274" y="2412"/>
                  </a:lnTo>
                  <a:lnTo>
                    <a:pt x="2333" y="2409"/>
                  </a:lnTo>
                  <a:lnTo>
                    <a:pt x="2391" y="2402"/>
                  </a:lnTo>
                  <a:lnTo>
                    <a:pt x="2451" y="2388"/>
                  </a:lnTo>
                  <a:lnTo>
                    <a:pt x="2509" y="2369"/>
                  </a:lnTo>
                  <a:lnTo>
                    <a:pt x="2565" y="2344"/>
                  </a:lnTo>
                  <a:lnTo>
                    <a:pt x="2617" y="2315"/>
                  </a:lnTo>
                  <a:lnTo>
                    <a:pt x="2666" y="2281"/>
                  </a:lnTo>
                  <a:lnTo>
                    <a:pt x="2712" y="2243"/>
                  </a:lnTo>
                  <a:lnTo>
                    <a:pt x="2754" y="2201"/>
                  </a:lnTo>
                  <a:lnTo>
                    <a:pt x="2792" y="2156"/>
                  </a:lnTo>
                  <a:lnTo>
                    <a:pt x="2825" y="2107"/>
                  </a:lnTo>
                  <a:lnTo>
                    <a:pt x="2855" y="2056"/>
                  </a:lnTo>
                  <a:lnTo>
                    <a:pt x="2878" y="2001"/>
                  </a:lnTo>
                  <a:lnTo>
                    <a:pt x="2898" y="1945"/>
                  </a:lnTo>
                  <a:lnTo>
                    <a:pt x="2912" y="1886"/>
                  </a:lnTo>
                  <a:lnTo>
                    <a:pt x="2921" y="1826"/>
                  </a:lnTo>
                  <a:lnTo>
                    <a:pt x="2924" y="1764"/>
                  </a:lnTo>
                  <a:lnTo>
                    <a:pt x="2924" y="1259"/>
                  </a:lnTo>
                  <a:lnTo>
                    <a:pt x="2921" y="1197"/>
                  </a:lnTo>
                  <a:lnTo>
                    <a:pt x="2912" y="1135"/>
                  </a:lnTo>
                  <a:lnTo>
                    <a:pt x="2898" y="1076"/>
                  </a:lnTo>
                  <a:lnTo>
                    <a:pt x="2878" y="1020"/>
                  </a:lnTo>
                  <a:lnTo>
                    <a:pt x="2854" y="966"/>
                  </a:lnTo>
                  <a:lnTo>
                    <a:pt x="2825" y="915"/>
                  </a:lnTo>
                  <a:lnTo>
                    <a:pt x="2792" y="866"/>
                  </a:lnTo>
                  <a:lnTo>
                    <a:pt x="2754" y="821"/>
                  </a:lnTo>
                  <a:lnTo>
                    <a:pt x="2712" y="779"/>
                  </a:lnTo>
                  <a:lnTo>
                    <a:pt x="2667" y="742"/>
                  </a:lnTo>
                  <a:lnTo>
                    <a:pt x="2619" y="709"/>
                  </a:lnTo>
                  <a:lnTo>
                    <a:pt x="2567" y="679"/>
                  </a:lnTo>
                  <a:lnTo>
                    <a:pt x="2512" y="655"/>
                  </a:lnTo>
                  <a:lnTo>
                    <a:pt x="2456" y="636"/>
                  </a:lnTo>
                  <a:lnTo>
                    <a:pt x="2397" y="621"/>
                  </a:lnTo>
                  <a:lnTo>
                    <a:pt x="2337" y="613"/>
                  </a:lnTo>
                  <a:lnTo>
                    <a:pt x="2274" y="610"/>
                  </a:lnTo>
                  <a:lnTo>
                    <a:pt x="980" y="610"/>
                  </a:lnTo>
                  <a:close/>
                  <a:moveTo>
                    <a:pt x="949" y="191"/>
                  </a:moveTo>
                  <a:lnTo>
                    <a:pt x="949" y="505"/>
                  </a:lnTo>
                  <a:lnTo>
                    <a:pt x="1229" y="505"/>
                  </a:lnTo>
                  <a:lnTo>
                    <a:pt x="949" y="191"/>
                  </a:lnTo>
                  <a:close/>
                  <a:moveTo>
                    <a:pt x="893" y="0"/>
                  </a:moveTo>
                  <a:lnTo>
                    <a:pt x="909" y="1"/>
                  </a:lnTo>
                  <a:lnTo>
                    <a:pt x="923" y="7"/>
                  </a:lnTo>
                  <a:lnTo>
                    <a:pt x="935" y="17"/>
                  </a:lnTo>
                  <a:lnTo>
                    <a:pt x="1370" y="505"/>
                  </a:lnTo>
                  <a:lnTo>
                    <a:pt x="2274" y="505"/>
                  </a:lnTo>
                  <a:lnTo>
                    <a:pt x="2341" y="507"/>
                  </a:lnTo>
                  <a:lnTo>
                    <a:pt x="2406" y="516"/>
                  </a:lnTo>
                  <a:lnTo>
                    <a:pt x="2470" y="531"/>
                  </a:lnTo>
                  <a:lnTo>
                    <a:pt x="2532" y="550"/>
                  </a:lnTo>
                  <a:lnTo>
                    <a:pt x="2590" y="574"/>
                  </a:lnTo>
                  <a:lnTo>
                    <a:pt x="2647" y="603"/>
                  </a:lnTo>
                  <a:lnTo>
                    <a:pt x="2701" y="637"/>
                  </a:lnTo>
                  <a:lnTo>
                    <a:pt x="2751" y="674"/>
                  </a:lnTo>
                  <a:lnTo>
                    <a:pt x="2798" y="716"/>
                  </a:lnTo>
                  <a:lnTo>
                    <a:pt x="2842" y="761"/>
                  </a:lnTo>
                  <a:lnTo>
                    <a:pt x="2881" y="810"/>
                  </a:lnTo>
                  <a:lnTo>
                    <a:pt x="2916" y="863"/>
                  </a:lnTo>
                  <a:lnTo>
                    <a:pt x="2948" y="918"/>
                  </a:lnTo>
                  <a:lnTo>
                    <a:pt x="2974" y="975"/>
                  </a:lnTo>
                  <a:lnTo>
                    <a:pt x="2996" y="1035"/>
                  </a:lnTo>
                  <a:lnTo>
                    <a:pt x="3012" y="1099"/>
                  </a:lnTo>
                  <a:lnTo>
                    <a:pt x="3024" y="1163"/>
                  </a:lnTo>
                  <a:lnTo>
                    <a:pt x="3029" y="1229"/>
                  </a:lnTo>
                  <a:lnTo>
                    <a:pt x="3068" y="1219"/>
                  </a:lnTo>
                  <a:lnTo>
                    <a:pt x="3103" y="1204"/>
                  </a:lnTo>
                  <a:lnTo>
                    <a:pt x="3137" y="1184"/>
                  </a:lnTo>
                  <a:lnTo>
                    <a:pt x="3168" y="1160"/>
                  </a:lnTo>
                  <a:lnTo>
                    <a:pt x="3194" y="1132"/>
                  </a:lnTo>
                  <a:lnTo>
                    <a:pt x="3218" y="1101"/>
                  </a:lnTo>
                  <a:lnTo>
                    <a:pt x="3236" y="1067"/>
                  </a:lnTo>
                  <a:lnTo>
                    <a:pt x="3249" y="1030"/>
                  </a:lnTo>
                  <a:lnTo>
                    <a:pt x="3259" y="991"/>
                  </a:lnTo>
                  <a:lnTo>
                    <a:pt x="3262" y="950"/>
                  </a:lnTo>
                  <a:lnTo>
                    <a:pt x="3259" y="908"/>
                  </a:lnTo>
                  <a:lnTo>
                    <a:pt x="3249" y="868"/>
                  </a:lnTo>
                  <a:lnTo>
                    <a:pt x="3235" y="830"/>
                  </a:lnTo>
                  <a:lnTo>
                    <a:pt x="3216" y="796"/>
                  </a:lnTo>
                  <a:lnTo>
                    <a:pt x="3191" y="764"/>
                  </a:lnTo>
                  <a:lnTo>
                    <a:pt x="3164" y="736"/>
                  </a:lnTo>
                  <a:lnTo>
                    <a:pt x="3132" y="712"/>
                  </a:lnTo>
                  <a:lnTo>
                    <a:pt x="3096" y="693"/>
                  </a:lnTo>
                  <a:lnTo>
                    <a:pt x="3059" y="678"/>
                  </a:lnTo>
                  <a:lnTo>
                    <a:pt x="3018" y="669"/>
                  </a:lnTo>
                  <a:lnTo>
                    <a:pt x="2977" y="666"/>
                  </a:lnTo>
                  <a:lnTo>
                    <a:pt x="2960" y="663"/>
                  </a:lnTo>
                  <a:lnTo>
                    <a:pt x="2946" y="656"/>
                  </a:lnTo>
                  <a:lnTo>
                    <a:pt x="2935" y="645"/>
                  </a:lnTo>
                  <a:lnTo>
                    <a:pt x="2926" y="629"/>
                  </a:lnTo>
                  <a:lnTo>
                    <a:pt x="2924" y="613"/>
                  </a:lnTo>
                  <a:lnTo>
                    <a:pt x="2926" y="597"/>
                  </a:lnTo>
                  <a:lnTo>
                    <a:pt x="2935" y="583"/>
                  </a:lnTo>
                  <a:lnTo>
                    <a:pt x="2946" y="571"/>
                  </a:lnTo>
                  <a:lnTo>
                    <a:pt x="2960" y="563"/>
                  </a:lnTo>
                  <a:lnTo>
                    <a:pt x="2977" y="561"/>
                  </a:lnTo>
                  <a:lnTo>
                    <a:pt x="3026" y="564"/>
                  </a:lnTo>
                  <a:lnTo>
                    <a:pt x="3073" y="572"/>
                  </a:lnTo>
                  <a:lnTo>
                    <a:pt x="3118" y="587"/>
                  </a:lnTo>
                  <a:lnTo>
                    <a:pt x="3159" y="606"/>
                  </a:lnTo>
                  <a:lnTo>
                    <a:pt x="3199" y="631"/>
                  </a:lnTo>
                  <a:lnTo>
                    <a:pt x="3235" y="659"/>
                  </a:lnTo>
                  <a:lnTo>
                    <a:pt x="3268" y="692"/>
                  </a:lnTo>
                  <a:lnTo>
                    <a:pt x="3296" y="727"/>
                  </a:lnTo>
                  <a:lnTo>
                    <a:pt x="3321" y="767"/>
                  </a:lnTo>
                  <a:lnTo>
                    <a:pt x="3340" y="809"/>
                  </a:lnTo>
                  <a:lnTo>
                    <a:pt x="3355" y="854"/>
                  </a:lnTo>
                  <a:lnTo>
                    <a:pt x="3364" y="901"/>
                  </a:lnTo>
                  <a:lnTo>
                    <a:pt x="3367" y="950"/>
                  </a:lnTo>
                  <a:lnTo>
                    <a:pt x="3364" y="999"/>
                  </a:lnTo>
                  <a:lnTo>
                    <a:pt x="3355" y="1045"/>
                  </a:lnTo>
                  <a:lnTo>
                    <a:pt x="3340" y="1090"/>
                  </a:lnTo>
                  <a:lnTo>
                    <a:pt x="3322" y="1131"/>
                  </a:lnTo>
                  <a:lnTo>
                    <a:pt x="3297" y="1171"/>
                  </a:lnTo>
                  <a:lnTo>
                    <a:pt x="3270" y="1207"/>
                  </a:lnTo>
                  <a:lnTo>
                    <a:pt x="3237" y="1239"/>
                  </a:lnTo>
                  <a:lnTo>
                    <a:pt x="3201" y="1268"/>
                  </a:lnTo>
                  <a:lnTo>
                    <a:pt x="3163" y="1292"/>
                  </a:lnTo>
                  <a:lnTo>
                    <a:pt x="3121" y="1312"/>
                  </a:lnTo>
                  <a:lnTo>
                    <a:pt x="3076" y="1326"/>
                  </a:lnTo>
                  <a:lnTo>
                    <a:pt x="3030" y="1335"/>
                  </a:lnTo>
                  <a:lnTo>
                    <a:pt x="3030" y="1764"/>
                  </a:lnTo>
                  <a:lnTo>
                    <a:pt x="3027" y="1829"/>
                  </a:lnTo>
                  <a:lnTo>
                    <a:pt x="3018" y="1893"/>
                  </a:lnTo>
                  <a:lnTo>
                    <a:pt x="3005" y="1955"/>
                  </a:lnTo>
                  <a:lnTo>
                    <a:pt x="2986" y="2016"/>
                  </a:lnTo>
                  <a:lnTo>
                    <a:pt x="2963" y="2074"/>
                  </a:lnTo>
                  <a:lnTo>
                    <a:pt x="2935" y="2130"/>
                  </a:lnTo>
                  <a:lnTo>
                    <a:pt x="2902" y="2183"/>
                  </a:lnTo>
                  <a:lnTo>
                    <a:pt x="2865" y="2233"/>
                  </a:lnTo>
                  <a:lnTo>
                    <a:pt x="2825" y="2280"/>
                  </a:lnTo>
                  <a:lnTo>
                    <a:pt x="2780" y="2324"/>
                  </a:lnTo>
                  <a:lnTo>
                    <a:pt x="2732" y="2363"/>
                  </a:lnTo>
                  <a:lnTo>
                    <a:pt x="2681" y="2399"/>
                  </a:lnTo>
                  <a:lnTo>
                    <a:pt x="2627" y="2431"/>
                  </a:lnTo>
                  <a:lnTo>
                    <a:pt x="2570" y="2457"/>
                  </a:lnTo>
                  <a:lnTo>
                    <a:pt x="2509" y="2480"/>
                  </a:lnTo>
                  <a:lnTo>
                    <a:pt x="2447" y="2497"/>
                  </a:lnTo>
                  <a:lnTo>
                    <a:pt x="2410" y="2753"/>
                  </a:lnTo>
                  <a:lnTo>
                    <a:pt x="2406" y="2767"/>
                  </a:lnTo>
                  <a:lnTo>
                    <a:pt x="2398" y="2780"/>
                  </a:lnTo>
                  <a:lnTo>
                    <a:pt x="2387" y="2790"/>
                  </a:lnTo>
                  <a:lnTo>
                    <a:pt x="2373" y="2796"/>
                  </a:lnTo>
                  <a:lnTo>
                    <a:pt x="2358" y="2798"/>
                  </a:lnTo>
                  <a:lnTo>
                    <a:pt x="2021" y="2798"/>
                  </a:lnTo>
                  <a:lnTo>
                    <a:pt x="2005" y="2796"/>
                  </a:lnTo>
                  <a:lnTo>
                    <a:pt x="1992" y="2790"/>
                  </a:lnTo>
                  <a:lnTo>
                    <a:pt x="1981" y="2780"/>
                  </a:lnTo>
                  <a:lnTo>
                    <a:pt x="1973" y="2767"/>
                  </a:lnTo>
                  <a:lnTo>
                    <a:pt x="1969" y="2753"/>
                  </a:lnTo>
                  <a:lnTo>
                    <a:pt x="1935" y="2518"/>
                  </a:lnTo>
                  <a:lnTo>
                    <a:pt x="1432" y="2518"/>
                  </a:lnTo>
                  <a:lnTo>
                    <a:pt x="1398" y="2753"/>
                  </a:lnTo>
                  <a:lnTo>
                    <a:pt x="1394" y="2767"/>
                  </a:lnTo>
                  <a:lnTo>
                    <a:pt x="1386" y="2780"/>
                  </a:lnTo>
                  <a:lnTo>
                    <a:pt x="1375" y="2790"/>
                  </a:lnTo>
                  <a:lnTo>
                    <a:pt x="1362" y="2796"/>
                  </a:lnTo>
                  <a:lnTo>
                    <a:pt x="1346" y="2798"/>
                  </a:lnTo>
                  <a:lnTo>
                    <a:pt x="1009" y="2798"/>
                  </a:lnTo>
                  <a:lnTo>
                    <a:pt x="994" y="2796"/>
                  </a:lnTo>
                  <a:lnTo>
                    <a:pt x="980" y="2790"/>
                  </a:lnTo>
                  <a:lnTo>
                    <a:pt x="969" y="2780"/>
                  </a:lnTo>
                  <a:lnTo>
                    <a:pt x="961" y="2767"/>
                  </a:lnTo>
                  <a:lnTo>
                    <a:pt x="957" y="2753"/>
                  </a:lnTo>
                  <a:lnTo>
                    <a:pt x="923" y="2515"/>
                  </a:lnTo>
                  <a:lnTo>
                    <a:pt x="858" y="2507"/>
                  </a:lnTo>
                  <a:lnTo>
                    <a:pt x="794" y="2494"/>
                  </a:lnTo>
                  <a:lnTo>
                    <a:pt x="733" y="2476"/>
                  </a:lnTo>
                  <a:lnTo>
                    <a:pt x="674" y="2452"/>
                  </a:lnTo>
                  <a:lnTo>
                    <a:pt x="617" y="2424"/>
                  </a:lnTo>
                  <a:lnTo>
                    <a:pt x="563" y="2391"/>
                  </a:lnTo>
                  <a:lnTo>
                    <a:pt x="512" y="2354"/>
                  </a:lnTo>
                  <a:lnTo>
                    <a:pt x="464" y="2314"/>
                  </a:lnTo>
                  <a:lnTo>
                    <a:pt x="420" y="2269"/>
                  </a:lnTo>
                  <a:lnTo>
                    <a:pt x="380" y="2221"/>
                  </a:lnTo>
                  <a:lnTo>
                    <a:pt x="343" y="2169"/>
                  </a:lnTo>
                  <a:lnTo>
                    <a:pt x="312" y="2114"/>
                  </a:lnTo>
                  <a:lnTo>
                    <a:pt x="284" y="2056"/>
                  </a:lnTo>
                  <a:lnTo>
                    <a:pt x="262" y="1995"/>
                  </a:lnTo>
                  <a:lnTo>
                    <a:pt x="244" y="1933"/>
                  </a:lnTo>
                  <a:lnTo>
                    <a:pt x="44" y="1899"/>
                  </a:lnTo>
                  <a:lnTo>
                    <a:pt x="30" y="1895"/>
                  </a:lnTo>
                  <a:lnTo>
                    <a:pt x="17" y="1887"/>
                  </a:lnTo>
                  <a:lnTo>
                    <a:pt x="8" y="1876"/>
                  </a:lnTo>
                  <a:lnTo>
                    <a:pt x="2" y="1863"/>
                  </a:lnTo>
                  <a:lnTo>
                    <a:pt x="0" y="1847"/>
                  </a:lnTo>
                  <a:lnTo>
                    <a:pt x="0" y="1399"/>
                  </a:lnTo>
                  <a:lnTo>
                    <a:pt x="2" y="1384"/>
                  </a:lnTo>
                  <a:lnTo>
                    <a:pt x="8" y="1371"/>
                  </a:lnTo>
                  <a:lnTo>
                    <a:pt x="17" y="1360"/>
                  </a:lnTo>
                  <a:lnTo>
                    <a:pt x="30" y="1352"/>
                  </a:lnTo>
                  <a:lnTo>
                    <a:pt x="44" y="1347"/>
                  </a:lnTo>
                  <a:lnTo>
                    <a:pt x="225" y="1317"/>
                  </a:lnTo>
                  <a:lnTo>
                    <a:pt x="225" y="1259"/>
                  </a:lnTo>
                  <a:lnTo>
                    <a:pt x="228" y="1190"/>
                  </a:lnTo>
                  <a:lnTo>
                    <a:pt x="237" y="1123"/>
                  </a:lnTo>
                  <a:lnTo>
                    <a:pt x="252" y="1059"/>
                  </a:lnTo>
                  <a:lnTo>
                    <a:pt x="272" y="996"/>
                  </a:lnTo>
                  <a:lnTo>
                    <a:pt x="297" y="937"/>
                  </a:lnTo>
                  <a:lnTo>
                    <a:pt x="328" y="878"/>
                  </a:lnTo>
                  <a:lnTo>
                    <a:pt x="363" y="824"/>
                  </a:lnTo>
                  <a:lnTo>
                    <a:pt x="403" y="773"/>
                  </a:lnTo>
                  <a:lnTo>
                    <a:pt x="446" y="726"/>
                  </a:lnTo>
                  <a:lnTo>
                    <a:pt x="494" y="683"/>
                  </a:lnTo>
                  <a:lnTo>
                    <a:pt x="545" y="644"/>
                  </a:lnTo>
                  <a:lnTo>
                    <a:pt x="599" y="608"/>
                  </a:lnTo>
                  <a:lnTo>
                    <a:pt x="656" y="577"/>
                  </a:lnTo>
                  <a:lnTo>
                    <a:pt x="717" y="552"/>
                  </a:lnTo>
                  <a:lnTo>
                    <a:pt x="779" y="532"/>
                  </a:lnTo>
                  <a:lnTo>
                    <a:pt x="843" y="517"/>
                  </a:lnTo>
                  <a:lnTo>
                    <a:pt x="843" y="52"/>
                  </a:lnTo>
                  <a:lnTo>
                    <a:pt x="846" y="37"/>
                  </a:lnTo>
                  <a:lnTo>
                    <a:pt x="852" y="23"/>
                  </a:lnTo>
                  <a:lnTo>
                    <a:pt x="864" y="11"/>
                  </a:lnTo>
                  <a:lnTo>
                    <a:pt x="878" y="3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09"/>
            <p:cNvSpPr>
              <a:spLocks noEditPoints="1"/>
            </p:cNvSpPr>
            <p:nvPr/>
          </p:nvSpPr>
          <p:spPr bwMode="auto">
            <a:xfrm>
              <a:off x="2609850" y="3730625"/>
              <a:ext cx="77788" cy="77788"/>
            </a:xfrm>
            <a:custGeom>
              <a:avLst/>
              <a:gdLst>
                <a:gd name="T0" fmla="*/ 195 w 443"/>
                <a:gd name="T1" fmla="*/ 108 h 442"/>
                <a:gd name="T2" fmla="*/ 149 w 443"/>
                <a:gd name="T3" fmla="*/ 131 h 442"/>
                <a:gd name="T4" fmla="*/ 118 w 443"/>
                <a:gd name="T5" fmla="*/ 169 h 442"/>
                <a:gd name="T6" fmla="*/ 105 w 443"/>
                <a:gd name="T7" fmla="*/ 220 h 442"/>
                <a:gd name="T8" fmla="*/ 118 w 443"/>
                <a:gd name="T9" fmla="*/ 271 h 442"/>
                <a:gd name="T10" fmla="*/ 149 w 443"/>
                <a:gd name="T11" fmla="*/ 311 h 442"/>
                <a:gd name="T12" fmla="*/ 195 w 443"/>
                <a:gd name="T13" fmla="*/ 334 h 442"/>
                <a:gd name="T14" fmla="*/ 248 w 443"/>
                <a:gd name="T15" fmla="*/ 334 h 442"/>
                <a:gd name="T16" fmla="*/ 294 w 443"/>
                <a:gd name="T17" fmla="*/ 311 h 442"/>
                <a:gd name="T18" fmla="*/ 326 w 443"/>
                <a:gd name="T19" fmla="*/ 271 h 442"/>
                <a:gd name="T20" fmla="*/ 337 w 443"/>
                <a:gd name="T21" fmla="*/ 220 h 442"/>
                <a:gd name="T22" fmla="*/ 326 w 443"/>
                <a:gd name="T23" fmla="*/ 169 h 442"/>
                <a:gd name="T24" fmla="*/ 294 w 443"/>
                <a:gd name="T25" fmla="*/ 131 h 442"/>
                <a:gd name="T26" fmla="*/ 248 w 443"/>
                <a:gd name="T27" fmla="*/ 108 h 442"/>
                <a:gd name="T28" fmla="*/ 222 w 443"/>
                <a:gd name="T29" fmla="*/ 0 h 442"/>
                <a:gd name="T30" fmla="*/ 291 w 443"/>
                <a:gd name="T31" fmla="*/ 11 h 442"/>
                <a:gd name="T32" fmla="*/ 353 w 443"/>
                <a:gd name="T33" fmla="*/ 42 h 442"/>
                <a:gd name="T34" fmla="*/ 401 w 443"/>
                <a:gd name="T35" fmla="*/ 90 h 442"/>
                <a:gd name="T36" fmla="*/ 431 w 443"/>
                <a:gd name="T37" fmla="*/ 151 h 442"/>
                <a:gd name="T38" fmla="*/ 443 w 443"/>
                <a:gd name="T39" fmla="*/ 220 h 442"/>
                <a:gd name="T40" fmla="*/ 431 w 443"/>
                <a:gd name="T41" fmla="*/ 291 h 442"/>
                <a:gd name="T42" fmla="*/ 401 w 443"/>
                <a:gd name="T43" fmla="*/ 351 h 442"/>
                <a:gd name="T44" fmla="*/ 353 w 443"/>
                <a:gd name="T45" fmla="*/ 399 h 442"/>
                <a:gd name="T46" fmla="*/ 291 w 443"/>
                <a:gd name="T47" fmla="*/ 430 h 442"/>
                <a:gd name="T48" fmla="*/ 222 w 443"/>
                <a:gd name="T49" fmla="*/ 442 h 442"/>
                <a:gd name="T50" fmla="*/ 151 w 443"/>
                <a:gd name="T51" fmla="*/ 430 h 442"/>
                <a:gd name="T52" fmla="*/ 91 w 443"/>
                <a:gd name="T53" fmla="*/ 399 h 442"/>
                <a:gd name="T54" fmla="*/ 43 w 443"/>
                <a:gd name="T55" fmla="*/ 351 h 442"/>
                <a:gd name="T56" fmla="*/ 11 w 443"/>
                <a:gd name="T57" fmla="*/ 291 h 442"/>
                <a:gd name="T58" fmla="*/ 0 w 443"/>
                <a:gd name="T59" fmla="*/ 220 h 442"/>
                <a:gd name="T60" fmla="*/ 11 w 443"/>
                <a:gd name="T61" fmla="*/ 151 h 442"/>
                <a:gd name="T62" fmla="*/ 43 w 443"/>
                <a:gd name="T63" fmla="*/ 90 h 442"/>
                <a:gd name="T64" fmla="*/ 91 w 443"/>
                <a:gd name="T65" fmla="*/ 42 h 442"/>
                <a:gd name="T66" fmla="*/ 151 w 443"/>
                <a:gd name="T67" fmla="*/ 11 h 442"/>
                <a:gd name="T68" fmla="*/ 222 w 443"/>
                <a:gd name="T6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2">
                  <a:moveTo>
                    <a:pt x="222" y="105"/>
                  </a:moveTo>
                  <a:lnTo>
                    <a:pt x="195" y="108"/>
                  </a:lnTo>
                  <a:lnTo>
                    <a:pt x="171" y="116"/>
                  </a:lnTo>
                  <a:lnTo>
                    <a:pt x="149" y="131"/>
                  </a:lnTo>
                  <a:lnTo>
                    <a:pt x="131" y="148"/>
                  </a:lnTo>
                  <a:lnTo>
                    <a:pt x="118" y="169"/>
                  </a:lnTo>
                  <a:lnTo>
                    <a:pt x="108" y="194"/>
                  </a:lnTo>
                  <a:lnTo>
                    <a:pt x="105" y="220"/>
                  </a:lnTo>
                  <a:lnTo>
                    <a:pt x="108" y="247"/>
                  </a:lnTo>
                  <a:lnTo>
                    <a:pt x="118" y="271"/>
                  </a:lnTo>
                  <a:lnTo>
                    <a:pt x="131" y="293"/>
                  </a:lnTo>
                  <a:lnTo>
                    <a:pt x="149" y="311"/>
                  </a:lnTo>
                  <a:lnTo>
                    <a:pt x="171" y="324"/>
                  </a:lnTo>
                  <a:lnTo>
                    <a:pt x="195" y="334"/>
                  </a:lnTo>
                  <a:lnTo>
                    <a:pt x="222" y="337"/>
                  </a:lnTo>
                  <a:lnTo>
                    <a:pt x="248" y="334"/>
                  </a:lnTo>
                  <a:lnTo>
                    <a:pt x="273" y="324"/>
                  </a:lnTo>
                  <a:lnTo>
                    <a:pt x="294" y="311"/>
                  </a:lnTo>
                  <a:lnTo>
                    <a:pt x="312" y="293"/>
                  </a:lnTo>
                  <a:lnTo>
                    <a:pt x="326" y="271"/>
                  </a:lnTo>
                  <a:lnTo>
                    <a:pt x="334" y="247"/>
                  </a:lnTo>
                  <a:lnTo>
                    <a:pt x="337" y="220"/>
                  </a:lnTo>
                  <a:lnTo>
                    <a:pt x="334" y="194"/>
                  </a:lnTo>
                  <a:lnTo>
                    <a:pt x="326" y="169"/>
                  </a:lnTo>
                  <a:lnTo>
                    <a:pt x="312" y="148"/>
                  </a:lnTo>
                  <a:lnTo>
                    <a:pt x="294" y="131"/>
                  </a:lnTo>
                  <a:lnTo>
                    <a:pt x="273" y="116"/>
                  </a:lnTo>
                  <a:lnTo>
                    <a:pt x="248" y="108"/>
                  </a:lnTo>
                  <a:lnTo>
                    <a:pt x="222" y="105"/>
                  </a:lnTo>
                  <a:close/>
                  <a:moveTo>
                    <a:pt x="222" y="0"/>
                  </a:moveTo>
                  <a:lnTo>
                    <a:pt x="258" y="2"/>
                  </a:lnTo>
                  <a:lnTo>
                    <a:pt x="291" y="11"/>
                  </a:lnTo>
                  <a:lnTo>
                    <a:pt x="323" y="25"/>
                  </a:lnTo>
                  <a:lnTo>
                    <a:pt x="353" y="42"/>
                  </a:lnTo>
                  <a:lnTo>
                    <a:pt x="378" y="64"/>
                  </a:lnTo>
                  <a:lnTo>
                    <a:pt x="401" y="90"/>
                  </a:lnTo>
                  <a:lnTo>
                    <a:pt x="418" y="119"/>
                  </a:lnTo>
                  <a:lnTo>
                    <a:pt x="431" y="151"/>
                  </a:lnTo>
                  <a:lnTo>
                    <a:pt x="441" y="185"/>
                  </a:lnTo>
                  <a:lnTo>
                    <a:pt x="443" y="220"/>
                  </a:lnTo>
                  <a:lnTo>
                    <a:pt x="441" y="256"/>
                  </a:lnTo>
                  <a:lnTo>
                    <a:pt x="431" y="291"/>
                  </a:lnTo>
                  <a:lnTo>
                    <a:pt x="418" y="322"/>
                  </a:lnTo>
                  <a:lnTo>
                    <a:pt x="401" y="351"/>
                  </a:lnTo>
                  <a:lnTo>
                    <a:pt x="378" y="376"/>
                  </a:lnTo>
                  <a:lnTo>
                    <a:pt x="353" y="399"/>
                  </a:lnTo>
                  <a:lnTo>
                    <a:pt x="323" y="417"/>
                  </a:lnTo>
                  <a:lnTo>
                    <a:pt x="291" y="430"/>
                  </a:lnTo>
                  <a:lnTo>
                    <a:pt x="258" y="439"/>
                  </a:lnTo>
                  <a:lnTo>
                    <a:pt x="222" y="442"/>
                  </a:lnTo>
                  <a:lnTo>
                    <a:pt x="186" y="439"/>
                  </a:lnTo>
                  <a:lnTo>
                    <a:pt x="151" y="430"/>
                  </a:lnTo>
                  <a:lnTo>
                    <a:pt x="120" y="417"/>
                  </a:lnTo>
                  <a:lnTo>
                    <a:pt x="91" y="399"/>
                  </a:lnTo>
                  <a:lnTo>
                    <a:pt x="65" y="376"/>
                  </a:lnTo>
                  <a:lnTo>
                    <a:pt x="43" y="351"/>
                  </a:lnTo>
                  <a:lnTo>
                    <a:pt x="24" y="322"/>
                  </a:lnTo>
                  <a:lnTo>
                    <a:pt x="11" y="291"/>
                  </a:lnTo>
                  <a:lnTo>
                    <a:pt x="3" y="256"/>
                  </a:lnTo>
                  <a:lnTo>
                    <a:pt x="0" y="220"/>
                  </a:lnTo>
                  <a:lnTo>
                    <a:pt x="3" y="185"/>
                  </a:lnTo>
                  <a:lnTo>
                    <a:pt x="11" y="151"/>
                  </a:lnTo>
                  <a:lnTo>
                    <a:pt x="24" y="119"/>
                  </a:lnTo>
                  <a:lnTo>
                    <a:pt x="43" y="90"/>
                  </a:lnTo>
                  <a:lnTo>
                    <a:pt x="65" y="64"/>
                  </a:lnTo>
                  <a:lnTo>
                    <a:pt x="91" y="42"/>
                  </a:lnTo>
                  <a:lnTo>
                    <a:pt x="120" y="25"/>
                  </a:lnTo>
                  <a:lnTo>
                    <a:pt x="151" y="11"/>
                  </a:lnTo>
                  <a:lnTo>
                    <a:pt x="186" y="2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10"/>
            <p:cNvSpPr>
              <a:spLocks noEditPoints="1"/>
            </p:cNvSpPr>
            <p:nvPr/>
          </p:nvSpPr>
          <p:spPr bwMode="auto">
            <a:xfrm>
              <a:off x="2728913" y="3690938"/>
              <a:ext cx="187325" cy="66675"/>
            </a:xfrm>
            <a:custGeom>
              <a:avLst/>
              <a:gdLst>
                <a:gd name="T0" fmla="*/ 106 w 1062"/>
                <a:gd name="T1" fmla="*/ 105 h 385"/>
                <a:gd name="T2" fmla="*/ 106 w 1062"/>
                <a:gd name="T3" fmla="*/ 280 h 385"/>
                <a:gd name="T4" fmla="*/ 955 w 1062"/>
                <a:gd name="T5" fmla="*/ 280 h 385"/>
                <a:gd name="T6" fmla="*/ 955 w 1062"/>
                <a:gd name="T7" fmla="*/ 105 h 385"/>
                <a:gd name="T8" fmla="*/ 106 w 1062"/>
                <a:gd name="T9" fmla="*/ 105 h 385"/>
                <a:gd name="T10" fmla="*/ 53 w 1062"/>
                <a:gd name="T11" fmla="*/ 0 h 385"/>
                <a:gd name="T12" fmla="*/ 1008 w 1062"/>
                <a:gd name="T13" fmla="*/ 0 h 385"/>
                <a:gd name="T14" fmla="*/ 1025 w 1062"/>
                <a:gd name="T15" fmla="*/ 2 h 385"/>
                <a:gd name="T16" fmla="*/ 1040 w 1062"/>
                <a:gd name="T17" fmla="*/ 10 h 385"/>
                <a:gd name="T18" fmla="*/ 1051 w 1062"/>
                <a:gd name="T19" fmla="*/ 21 h 385"/>
                <a:gd name="T20" fmla="*/ 1059 w 1062"/>
                <a:gd name="T21" fmla="*/ 35 h 385"/>
                <a:gd name="T22" fmla="*/ 1062 w 1062"/>
                <a:gd name="T23" fmla="*/ 52 h 385"/>
                <a:gd name="T24" fmla="*/ 1062 w 1062"/>
                <a:gd name="T25" fmla="*/ 332 h 385"/>
                <a:gd name="T26" fmla="*/ 1059 w 1062"/>
                <a:gd name="T27" fmla="*/ 350 h 385"/>
                <a:gd name="T28" fmla="*/ 1051 w 1062"/>
                <a:gd name="T29" fmla="*/ 364 h 385"/>
                <a:gd name="T30" fmla="*/ 1040 w 1062"/>
                <a:gd name="T31" fmla="*/ 375 h 385"/>
                <a:gd name="T32" fmla="*/ 1025 w 1062"/>
                <a:gd name="T33" fmla="*/ 382 h 385"/>
                <a:gd name="T34" fmla="*/ 1008 w 1062"/>
                <a:gd name="T35" fmla="*/ 385 h 385"/>
                <a:gd name="T36" fmla="*/ 53 w 1062"/>
                <a:gd name="T37" fmla="*/ 385 h 385"/>
                <a:gd name="T38" fmla="*/ 36 w 1062"/>
                <a:gd name="T39" fmla="*/ 382 h 385"/>
                <a:gd name="T40" fmla="*/ 21 w 1062"/>
                <a:gd name="T41" fmla="*/ 375 h 385"/>
                <a:gd name="T42" fmla="*/ 10 w 1062"/>
                <a:gd name="T43" fmla="*/ 364 h 385"/>
                <a:gd name="T44" fmla="*/ 3 w 1062"/>
                <a:gd name="T45" fmla="*/ 350 h 385"/>
                <a:gd name="T46" fmla="*/ 0 w 1062"/>
                <a:gd name="T47" fmla="*/ 332 h 385"/>
                <a:gd name="T48" fmla="*/ 0 w 1062"/>
                <a:gd name="T49" fmla="*/ 52 h 385"/>
                <a:gd name="T50" fmla="*/ 3 w 1062"/>
                <a:gd name="T51" fmla="*/ 35 h 385"/>
                <a:gd name="T52" fmla="*/ 10 w 1062"/>
                <a:gd name="T53" fmla="*/ 21 h 385"/>
                <a:gd name="T54" fmla="*/ 21 w 1062"/>
                <a:gd name="T55" fmla="*/ 10 h 385"/>
                <a:gd name="T56" fmla="*/ 36 w 1062"/>
                <a:gd name="T57" fmla="*/ 2 h 385"/>
                <a:gd name="T58" fmla="*/ 53 w 1062"/>
                <a:gd name="T5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2" h="385">
                  <a:moveTo>
                    <a:pt x="106" y="105"/>
                  </a:moveTo>
                  <a:lnTo>
                    <a:pt x="106" y="280"/>
                  </a:lnTo>
                  <a:lnTo>
                    <a:pt x="955" y="280"/>
                  </a:lnTo>
                  <a:lnTo>
                    <a:pt x="955" y="105"/>
                  </a:lnTo>
                  <a:lnTo>
                    <a:pt x="106" y="105"/>
                  </a:lnTo>
                  <a:close/>
                  <a:moveTo>
                    <a:pt x="53" y="0"/>
                  </a:moveTo>
                  <a:lnTo>
                    <a:pt x="1008" y="0"/>
                  </a:lnTo>
                  <a:lnTo>
                    <a:pt x="1025" y="2"/>
                  </a:lnTo>
                  <a:lnTo>
                    <a:pt x="1040" y="10"/>
                  </a:lnTo>
                  <a:lnTo>
                    <a:pt x="1051" y="21"/>
                  </a:lnTo>
                  <a:lnTo>
                    <a:pt x="1059" y="35"/>
                  </a:lnTo>
                  <a:lnTo>
                    <a:pt x="1062" y="52"/>
                  </a:lnTo>
                  <a:lnTo>
                    <a:pt x="1062" y="332"/>
                  </a:lnTo>
                  <a:lnTo>
                    <a:pt x="1059" y="350"/>
                  </a:lnTo>
                  <a:lnTo>
                    <a:pt x="1051" y="364"/>
                  </a:lnTo>
                  <a:lnTo>
                    <a:pt x="1040" y="375"/>
                  </a:lnTo>
                  <a:lnTo>
                    <a:pt x="1025" y="382"/>
                  </a:lnTo>
                  <a:lnTo>
                    <a:pt x="1008" y="385"/>
                  </a:lnTo>
                  <a:lnTo>
                    <a:pt x="53" y="385"/>
                  </a:lnTo>
                  <a:lnTo>
                    <a:pt x="36" y="382"/>
                  </a:lnTo>
                  <a:lnTo>
                    <a:pt x="21" y="375"/>
                  </a:lnTo>
                  <a:lnTo>
                    <a:pt x="10" y="364"/>
                  </a:lnTo>
                  <a:lnTo>
                    <a:pt x="3" y="350"/>
                  </a:lnTo>
                  <a:lnTo>
                    <a:pt x="0" y="332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1765063" y="3441700"/>
            <a:ext cx="569912" cy="593725"/>
            <a:chOff x="1585913" y="3441700"/>
            <a:chExt cx="5699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3" name="Freeform 315"/>
            <p:cNvSpPr>
              <a:spLocks/>
            </p:cNvSpPr>
            <p:nvPr/>
          </p:nvSpPr>
          <p:spPr bwMode="auto">
            <a:xfrm>
              <a:off x="2049463" y="3478213"/>
              <a:ext cx="41275" cy="41275"/>
            </a:xfrm>
            <a:custGeom>
              <a:avLst/>
              <a:gdLst>
                <a:gd name="T0" fmla="*/ 177 w 231"/>
                <a:gd name="T1" fmla="*/ 0 h 232"/>
                <a:gd name="T2" fmla="*/ 190 w 231"/>
                <a:gd name="T3" fmla="*/ 2 h 232"/>
                <a:gd name="T4" fmla="*/ 204 w 231"/>
                <a:gd name="T5" fmla="*/ 7 h 232"/>
                <a:gd name="T6" fmla="*/ 215 w 231"/>
                <a:gd name="T7" fmla="*/ 16 h 232"/>
                <a:gd name="T8" fmla="*/ 224 w 231"/>
                <a:gd name="T9" fmla="*/ 28 h 232"/>
                <a:gd name="T10" fmla="*/ 229 w 231"/>
                <a:gd name="T11" fmla="*/ 41 h 232"/>
                <a:gd name="T12" fmla="*/ 231 w 231"/>
                <a:gd name="T13" fmla="*/ 54 h 232"/>
                <a:gd name="T14" fmla="*/ 229 w 231"/>
                <a:gd name="T15" fmla="*/ 68 h 232"/>
                <a:gd name="T16" fmla="*/ 224 w 231"/>
                <a:gd name="T17" fmla="*/ 82 h 232"/>
                <a:gd name="T18" fmla="*/ 215 w 231"/>
                <a:gd name="T19" fmla="*/ 93 h 232"/>
                <a:gd name="T20" fmla="*/ 93 w 231"/>
                <a:gd name="T21" fmla="*/ 215 h 232"/>
                <a:gd name="T22" fmla="*/ 81 w 231"/>
                <a:gd name="T23" fmla="*/ 224 h 232"/>
                <a:gd name="T24" fmla="*/ 68 w 231"/>
                <a:gd name="T25" fmla="*/ 230 h 232"/>
                <a:gd name="T26" fmla="*/ 55 w 231"/>
                <a:gd name="T27" fmla="*/ 232 h 232"/>
                <a:gd name="T28" fmla="*/ 41 w 231"/>
                <a:gd name="T29" fmla="*/ 230 h 232"/>
                <a:gd name="T30" fmla="*/ 27 w 231"/>
                <a:gd name="T31" fmla="*/ 224 h 232"/>
                <a:gd name="T32" fmla="*/ 16 w 231"/>
                <a:gd name="T33" fmla="*/ 215 h 232"/>
                <a:gd name="T34" fmla="*/ 7 w 231"/>
                <a:gd name="T35" fmla="*/ 204 h 232"/>
                <a:gd name="T36" fmla="*/ 2 w 231"/>
                <a:gd name="T37" fmla="*/ 191 h 232"/>
                <a:gd name="T38" fmla="*/ 0 w 231"/>
                <a:gd name="T39" fmla="*/ 178 h 232"/>
                <a:gd name="T40" fmla="*/ 2 w 231"/>
                <a:gd name="T41" fmla="*/ 163 h 232"/>
                <a:gd name="T42" fmla="*/ 7 w 231"/>
                <a:gd name="T43" fmla="*/ 150 h 232"/>
                <a:gd name="T44" fmla="*/ 16 w 231"/>
                <a:gd name="T45" fmla="*/ 139 h 232"/>
                <a:gd name="T46" fmla="*/ 138 w 231"/>
                <a:gd name="T47" fmla="*/ 16 h 232"/>
                <a:gd name="T48" fmla="*/ 151 w 231"/>
                <a:gd name="T49" fmla="*/ 7 h 232"/>
                <a:gd name="T50" fmla="*/ 163 w 231"/>
                <a:gd name="T51" fmla="*/ 2 h 232"/>
                <a:gd name="T52" fmla="*/ 177 w 231"/>
                <a:gd name="T5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232">
                  <a:moveTo>
                    <a:pt x="177" y="0"/>
                  </a:moveTo>
                  <a:lnTo>
                    <a:pt x="190" y="2"/>
                  </a:lnTo>
                  <a:lnTo>
                    <a:pt x="204" y="7"/>
                  </a:lnTo>
                  <a:lnTo>
                    <a:pt x="215" y="16"/>
                  </a:lnTo>
                  <a:lnTo>
                    <a:pt x="224" y="28"/>
                  </a:lnTo>
                  <a:lnTo>
                    <a:pt x="229" y="41"/>
                  </a:lnTo>
                  <a:lnTo>
                    <a:pt x="231" y="54"/>
                  </a:lnTo>
                  <a:lnTo>
                    <a:pt x="229" y="68"/>
                  </a:lnTo>
                  <a:lnTo>
                    <a:pt x="224" y="82"/>
                  </a:lnTo>
                  <a:lnTo>
                    <a:pt x="215" y="93"/>
                  </a:lnTo>
                  <a:lnTo>
                    <a:pt x="93" y="215"/>
                  </a:lnTo>
                  <a:lnTo>
                    <a:pt x="81" y="224"/>
                  </a:lnTo>
                  <a:lnTo>
                    <a:pt x="68" y="230"/>
                  </a:lnTo>
                  <a:lnTo>
                    <a:pt x="55" y="232"/>
                  </a:lnTo>
                  <a:lnTo>
                    <a:pt x="41" y="230"/>
                  </a:lnTo>
                  <a:lnTo>
                    <a:pt x="27" y="224"/>
                  </a:lnTo>
                  <a:lnTo>
                    <a:pt x="16" y="215"/>
                  </a:lnTo>
                  <a:lnTo>
                    <a:pt x="7" y="204"/>
                  </a:lnTo>
                  <a:lnTo>
                    <a:pt x="2" y="191"/>
                  </a:lnTo>
                  <a:lnTo>
                    <a:pt x="0" y="178"/>
                  </a:lnTo>
                  <a:lnTo>
                    <a:pt x="2" y="163"/>
                  </a:lnTo>
                  <a:lnTo>
                    <a:pt x="7" y="150"/>
                  </a:lnTo>
                  <a:lnTo>
                    <a:pt x="16" y="139"/>
                  </a:lnTo>
                  <a:lnTo>
                    <a:pt x="138" y="16"/>
                  </a:lnTo>
                  <a:lnTo>
                    <a:pt x="151" y="7"/>
                  </a:lnTo>
                  <a:lnTo>
                    <a:pt x="163" y="2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316"/>
            <p:cNvSpPr>
              <a:spLocks noEditPoints="1"/>
            </p:cNvSpPr>
            <p:nvPr/>
          </p:nvSpPr>
          <p:spPr bwMode="auto">
            <a:xfrm>
              <a:off x="1585913" y="3441700"/>
              <a:ext cx="569912" cy="593725"/>
            </a:xfrm>
            <a:custGeom>
              <a:avLst/>
              <a:gdLst>
                <a:gd name="T0" fmla="*/ 2255 w 3229"/>
                <a:gd name="T1" fmla="*/ 2327 h 3365"/>
                <a:gd name="T2" fmla="*/ 973 w 3229"/>
                <a:gd name="T3" fmla="*/ 3257 h 3365"/>
                <a:gd name="T4" fmla="*/ 720 w 3229"/>
                <a:gd name="T5" fmla="*/ 2729 h 3365"/>
                <a:gd name="T6" fmla="*/ 519 w 3229"/>
                <a:gd name="T7" fmla="*/ 2549 h 3365"/>
                <a:gd name="T8" fmla="*/ 505 w 3229"/>
                <a:gd name="T9" fmla="*/ 2495 h 3365"/>
                <a:gd name="T10" fmla="*/ 2255 w 3229"/>
                <a:gd name="T11" fmla="*/ 1461 h 3365"/>
                <a:gd name="T12" fmla="*/ 1391 w 3229"/>
                <a:gd name="T13" fmla="*/ 997 h 3365"/>
                <a:gd name="T14" fmla="*/ 109 w 3229"/>
                <a:gd name="T15" fmla="*/ 997 h 3365"/>
                <a:gd name="T16" fmla="*/ 965 w 3229"/>
                <a:gd name="T17" fmla="*/ 1781 h 3365"/>
                <a:gd name="T18" fmla="*/ 109 w 3229"/>
                <a:gd name="T19" fmla="*/ 997 h 3365"/>
                <a:gd name="T20" fmla="*/ 1065 w 3229"/>
                <a:gd name="T21" fmla="*/ 1833 h 3365"/>
                <a:gd name="T22" fmla="*/ 627 w 3229"/>
                <a:gd name="T23" fmla="*/ 2503 h 3365"/>
                <a:gd name="T24" fmla="*/ 1308 w 3229"/>
                <a:gd name="T25" fmla="*/ 2229 h 3365"/>
                <a:gd name="T26" fmla="*/ 1382 w 3229"/>
                <a:gd name="T27" fmla="*/ 2182 h 3365"/>
                <a:gd name="T28" fmla="*/ 2232 w 3229"/>
                <a:gd name="T29" fmla="*/ 665 h 3365"/>
                <a:gd name="T30" fmla="*/ 2271 w 3229"/>
                <a:gd name="T31" fmla="*/ 550 h 3365"/>
                <a:gd name="T32" fmla="*/ 2807 w 3229"/>
                <a:gd name="T33" fmla="*/ 830 h 3365"/>
                <a:gd name="T34" fmla="*/ 2838 w 3229"/>
                <a:gd name="T35" fmla="*/ 112 h 3365"/>
                <a:gd name="T36" fmla="*/ 2721 w 3229"/>
                <a:gd name="T37" fmla="*/ 176 h 3365"/>
                <a:gd name="T38" fmla="*/ 3075 w 3229"/>
                <a:gd name="T39" fmla="*/ 482 h 3365"/>
                <a:gd name="T40" fmla="*/ 3121 w 3229"/>
                <a:gd name="T41" fmla="*/ 359 h 3365"/>
                <a:gd name="T42" fmla="*/ 3093 w 3229"/>
                <a:gd name="T43" fmla="*/ 232 h 3365"/>
                <a:gd name="T44" fmla="*/ 2998 w 3229"/>
                <a:gd name="T45" fmla="*/ 136 h 3365"/>
                <a:gd name="T46" fmla="*/ 2870 w 3229"/>
                <a:gd name="T47" fmla="*/ 108 h 3365"/>
                <a:gd name="T48" fmla="*/ 2986 w 3229"/>
                <a:gd name="T49" fmla="*/ 14 h 3365"/>
                <a:gd name="T50" fmla="*/ 3129 w 3229"/>
                <a:gd name="T51" fmla="*/ 99 h 3365"/>
                <a:gd name="T52" fmla="*/ 3215 w 3229"/>
                <a:gd name="T53" fmla="*/ 242 h 3365"/>
                <a:gd name="T54" fmla="*/ 3224 w 3229"/>
                <a:gd name="T55" fmla="*/ 403 h 3365"/>
                <a:gd name="T56" fmla="*/ 3158 w 3229"/>
                <a:gd name="T57" fmla="*/ 553 h 3365"/>
                <a:gd name="T58" fmla="*/ 3098 w 3229"/>
                <a:gd name="T59" fmla="*/ 970 h 3365"/>
                <a:gd name="T60" fmla="*/ 3098 w 3229"/>
                <a:gd name="T61" fmla="*/ 1024 h 3365"/>
                <a:gd name="T62" fmla="*/ 2860 w 3229"/>
                <a:gd name="T63" fmla="*/ 1254 h 3365"/>
                <a:gd name="T64" fmla="*/ 2807 w 3229"/>
                <a:gd name="T65" fmla="*/ 1240 h 3365"/>
                <a:gd name="T66" fmla="*/ 2360 w 3229"/>
                <a:gd name="T67" fmla="*/ 1997 h 3365"/>
                <a:gd name="T68" fmla="*/ 2309 w 3229"/>
                <a:gd name="T69" fmla="*/ 2034 h 3365"/>
                <a:gd name="T70" fmla="*/ 2326 w 3229"/>
                <a:gd name="T71" fmla="*/ 2222 h 3365"/>
                <a:gd name="T72" fmla="*/ 2363 w 3229"/>
                <a:gd name="T73" fmla="*/ 2273 h 3365"/>
                <a:gd name="T74" fmla="*/ 2340 w 3229"/>
                <a:gd name="T75" fmla="*/ 3355 h 3365"/>
                <a:gd name="T76" fmla="*/ 1319 w 3229"/>
                <a:gd name="T77" fmla="*/ 3362 h 3365"/>
                <a:gd name="T78" fmla="*/ 1282 w 3229"/>
                <a:gd name="T79" fmla="*/ 3311 h 3365"/>
                <a:gd name="T80" fmla="*/ 1078 w 3229"/>
                <a:gd name="T81" fmla="*/ 3328 h 3365"/>
                <a:gd name="T82" fmla="*/ 1027 w 3229"/>
                <a:gd name="T83" fmla="*/ 3365 h 3365"/>
                <a:gd name="T84" fmla="*/ 11 w 3229"/>
                <a:gd name="T85" fmla="*/ 3343 h 3365"/>
                <a:gd name="T86" fmla="*/ 3 w 3229"/>
                <a:gd name="T87" fmla="*/ 2255 h 3365"/>
                <a:gd name="T88" fmla="*/ 55 w 3229"/>
                <a:gd name="T89" fmla="*/ 2219 h 3365"/>
                <a:gd name="T90" fmla="*/ 38 w 3229"/>
                <a:gd name="T91" fmla="*/ 2032 h 3365"/>
                <a:gd name="T92" fmla="*/ 0 w 3229"/>
                <a:gd name="T93" fmla="*/ 1980 h 3365"/>
                <a:gd name="T94" fmla="*/ 22 w 3229"/>
                <a:gd name="T95" fmla="*/ 898 h 3365"/>
                <a:gd name="T96" fmla="*/ 1044 w 3229"/>
                <a:gd name="T97" fmla="*/ 890 h 3365"/>
                <a:gd name="T98" fmla="*/ 1081 w 3229"/>
                <a:gd name="T99" fmla="*/ 941 h 3365"/>
                <a:gd name="T100" fmla="*/ 1285 w 3229"/>
                <a:gd name="T101" fmla="*/ 925 h 3365"/>
                <a:gd name="T102" fmla="*/ 1337 w 3229"/>
                <a:gd name="T103" fmla="*/ 887 h 3365"/>
                <a:gd name="T104" fmla="*/ 1982 w 3229"/>
                <a:gd name="T105" fmla="*/ 410 h 3365"/>
                <a:gd name="T106" fmla="*/ 1982 w 3229"/>
                <a:gd name="T107" fmla="*/ 356 h 3365"/>
                <a:gd name="T108" fmla="*/ 2219 w 3229"/>
                <a:gd name="T109" fmla="*/ 127 h 3365"/>
                <a:gd name="T110" fmla="*/ 2271 w 3229"/>
                <a:gd name="T111" fmla="*/ 141 h 3365"/>
                <a:gd name="T112" fmla="*/ 2711 w 3229"/>
                <a:gd name="T113" fmla="*/ 47 h 3365"/>
                <a:gd name="T114" fmla="*/ 2866 w 3229"/>
                <a:gd name="T115" fmla="*/ 0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9" h="3365">
                  <a:moveTo>
                    <a:pt x="1391" y="2327"/>
                  </a:moveTo>
                  <a:lnTo>
                    <a:pt x="1391" y="3257"/>
                  </a:lnTo>
                  <a:lnTo>
                    <a:pt x="2255" y="3257"/>
                  </a:lnTo>
                  <a:lnTo>
                    <a:pt x="2255" y="2327"/>
                  </a:lnTo>
                  <a:lnTo>
                    <a:pt x="1391" y="2327"/>
                  </a:lnTo>
                  <a:close/>
                  <a:moveTo>
                    <a:pt x="109" y="2327"/>
                  </a:moveTo>
                  <a:lnTo>
                    <a:pt x="109" y="3257"/>
                  </a:lnTo>
                  <a:lnTo>
                    <a:pt x="973" y="3257"/>
                  </a:lnTo>
                  <a:lnTo>
                    <a:pt x="973" y="2576"/>
                  </a:lnTo>
                  <a:lnTo>
                    <a:pt x="750" y="2720"/>
                  </a:lnTo>
                  <a:lnTo>
                    <a:pt x="736" y="2726"/>
                  </a:lnTo>
                  <a:lnTo>
                    <a:pt x="720" y="2729"/>
                  </a:lnTo>
                  <a:lnTo>
                    <a:pt x="707" y="2726"/>
                  </a:lnTo>
                  <a:lnTo>
                    <a:pt x="694" y="2721"/>
                  </a:lnTo>
                  <a:lnTo>
                    <a:pt x="683" y="2712"/>
                  </a:lnTo>
                  <a:lnTo>
                    <a:pt x="519" y="2549"/>
                  </a:lnTo>
                  <a:lnTo>
                    <a:pt x="509" y="2537"/>
                  </a:lnTo>
                  <a:lnTo>
                    <a:pt x="504" y="2524"/>
                  </a:lnTo>
                  <a:lnTo>
                    <a:pt x="503" y="2509"/>
                  </a:lnTo>
                  <a:lnTo>
                    <a:pt x="505" y="2495"/>
                  </a:lnTo>
                  <a:lnTo>
                    <a:pt x="511" y="2482"/>
                  </a:lnTo>
                  <a:lnTo>
                    <a:pt x="611" y="2327"/>
                  </a:lnTo>
                  <a:lnTo>
                    <a:pt x="109" y="2327"/>
                  </a:lnTo>
                  <a:close/>
                  <a:moveTo>
                    <a:pt x="2255" y="1461"/>
                  </a:moveTo>
                  <a:lnTo>
                    <a:pt x="1790" y="1926"/>
                  </a:lnTo>
                  <a:lnTo>
                    <a:pt x="2255" y="1926"/>
                  </a:lnTo>
                  <a:lnTo>
                    <a:pt x="2255" y="1461"/>
                  </a:lnTo>
                  <a:close/>
                  <a:moveTo>
                    <a:pt x="1391" y="997"/>
                  </a:moveTo>
                  <a:lnTo>
                    <a:pt x="1391" y="1355"/>
                  </a:lnTo>
                  <a:lnTo>
                    <a:pt x="1748" y="997"/>
                  </a:lnTo>
                  <a:lnTo>
                    <a:pt x="1391" y="997"/>
                  </a:lnTo>
                  <a:close/>
                  <a:moveTo>
                    <a:pt x="109" y="997"/>
                  </a:moveTo>
                  <a:lnTo>
                    <a:pt x="109" y="1926"/>
                  </a:lnTo>
                  <a:lnTo>
                    <a:pt x="871" y="1926"/>
                  </a:lnTo>
                  <a:lnTo>
                    <a:pt x="961" y="1786"/>
                  </a:lnTo>
                  <a:lnTo>
                    <a:pt x="965" y="1781"/>
                  </a:lnTo>
                  <a:lnTo>
                    <a:pt x="968" y="1777"/>
                  </a:lnTo>
                  <a:lnTo>
                    <a:pt x="973" y="1773"/>
                  </a:lnTo>
                  <a:lnTo>
                    <a:pt x="973" y="997"/>
                  </a:lnTo>
                  <a:lnTo>
                    <a:pt x="109" y="997"/>
                  </a:lnTo>
                  <a:close/>
                  <a:moveTo>
                    <a:pt x="2232" y="665"/>
                  </a:moveTo>
                  <a:lnTo>
                    <a:pt x="1918" y="980"/>
                  </a:lnTo>
                  <a:lnTo>
                    <a:pt x="1375" y="1524"/>
                  </a:lnTo>
                  <a:lnTo>
                    <a:pt x="1065" y="1833"/>
                  </a:lnTo>
                  <a:lnTo>
                    <a:pt x="1049" y="1849"/>
                  </a:lnTo>
                  <a:lnTo>
                    <a:pt x="946" y="2009"/>
                  </a:lnTo>
                  <a:lnTo>
                    <a:pt x="756" y="2302"/>
                  </a:lnTo>
                  <a:lnTo>
                    <a:pt x="627" y="2503"/>
                  </a:lnTo>
                  <a:lnTo>
                    <a:pt x="727" y="2605"/>
                  </a:lnTo>
                  <a:lnTo>
                    <a:pt x="998" y="2431"/>
                  </a:lnTo>
                  <a:lnTo>
                    <a:pt x="1307" y="2230"/>
                  </a:lnTo>
                  <a:lnTo>
                    <a:pt x="1308" y="2229"/>
                  </a:lnTo>
                  <a:lnTo>
                    <a:pt x="1309" y="2229"/>
                  </a:lnTo>
                  <a:lnTo>
                    <a:pt x="1310" y="2228"/>
                  </a:lnTo>
                  <a:lnTo>
                    <a:pt x="1311" y="2227"/>
                  </a:lnTo>
                  <a:lnTo>
                    <a:pt x="1382" y="2182"/>
                  </a:lnTo>
                  <a:lnTo>
                    <a:pt x="1621" y="1942"/>
                  </a:lnTo>
                  <a:lnTo>
                    <a:pt x="2270" y="1291"/>
                  </a:lnTo>
                  <a:lnTo>
                    <a:pt x="2565" y="997"/>
                  </a:lnTo>
                  <a:lnTo>
                    <a:pt x="2232" y="665"/>
                  </a:lnTo>
                  <a:close/>
                  <a:moveTo>
                    <a:pt x="2232" y="255"/>
                  </a:moveTo>
                  <a:lnTo>
                    <a:pt x="2105" y="384"/>
                  </a:lnTo>
                  <a:lnTo>
                    <a:pt x="2271" y="550"/>
                  </a:lnTo>
                  <a:lnTo>
                    <a:pt x="2271" y="550"/>
                  </a:lnTo>
                  <a:lnTo>
                    <a:pt x="2680" y="959"/>
                  </a:lnTo>
                  <a:lnTo>
                    <a:pt x="2846" y="1125"/>
                  </a:lnTo>
                  <a:lnTo>
                    <a:pt x="2973" y="997"/>
                  </a:lnTo>
                  <a:lnTo>
                    <a:pt x="2807" y="830"/>
                  </a:lnTo>
                  <a:lnTo>
                    <a:pt x="2399" y="421"/>
                  </a:lnTo>
                  <a:lnTo>
                    <a:pt x="2232" y="255"/>
                  </a:lnTo>
                  <a:close/>
                  <a:moveTo>
                    <a:pt x="2870" y="108"/>
                  </a:moveTo>
                  <a:lnTo>
                    <a:pt x="2838" y="112"/>
                  </a:lnTo>
                  <a:lnTo>
                    <a:pt x="2806" y="121"/>
                  </a:lnTo>
                  <a:lnTo>
                    <a:pt x="2776" y="136"/>
                  </a:lnTo>
                  <a:lnTo>
                    <a:pt x="2747" y="153"/>
                  </a:lnTo>
                  <a:lnTo>
                    <a:pt x="2721" y="176"/>
                  </a:lnTo>
                  <a:lnTo>
                    <a:pt x="2514" y="384"/>
                  </a:lnTo>
                  <a:lnTo>
                    <a:pt x="2846" y="716"/>
                  </a:lnTo>
                  <a:lnTo>
                    <a:pt x="3053" y="509"/>
                  </a:lnTo>
                  <a:lnTo>
                    <a:pt x="3075" y="482"/>
                  </a:lnTo>
                  <a:lnTo>
                    <a:pt x="3093" y="454"/>
                  </a:lnTo>
                  <a:lnTo>
                    <a:pt x="3107" y="423"/>
                  </a:lnTo>
                  <a:lnTo>
                    <a:pt x="3116" y="392"/>
                  </a:lnTo>
                  <a:lnTo>
                    <a:pt x="3121" y="359"/>
                  </a:lnTo>
                  <a:lnTo>
                    <a:pt x="3121" y="326"/>
                  </a:lnTo>
                  <a:lnTo>
                    <a:pt x="3116" y="294"/>
                  </a:lnTo>
                  <a:lnTo>
                    <a:pt x="3107" y="261"/>
                  </a:lnTo>
                  <a:lnTo>
                    <a:pt x="3093" y="232"/>
                  </a:lnTo>
                  <a:lnTo>
                    <a:pt x="3075" y="203"/>
                  </a:lnTo>
                  <a:lnTo>
                    <a:pt x="3053" y="176"/>
                  </a:lnTo>
                  <a:lnTo>
                    <a:pt x="3026" y="153"/>
                  </a:lnTo>
                  <a:lnTo>
                    <a:pt x="2998" y="136"/>
                  </a:lnTo>
                  <a:lnTo>
                    <a:pt x="2967" y="121"/>
                  </a:lnTo>
                  <a:lnTo>
                    <a:pt x="2935" y="112"/>
                  </a:lnTo>
                  <a:lnTo>
                    <a:pt x="2903" y="108"/>
                  </a:lnTo>
                  <a:lnTo>
                    <a:pt x="2870" y="108"/>
                  </a:lnTo>
                  <a:close/>
                  <a:moveTo>
                    <a:pt x="2866" y="0"/>
                  </a:moveTo>
                  <a:lnTo>
                    <a:pt x="2907" y="0"/>
                  </a:lnTo>
                  <a:lnTo>
                    <a:pt x="2948" y="4"/>
                  </a:lnTo>
                  <a:lnTo>
                    <a:pt x="2986" y="14"/>
                  </a:lnTo>
                  <a:lnTo>
                    <a:pt x="3025" y="29"/>
                  </a:lnTo>
                  <a:lnTo>
                    <a:pt x="3062" y="47"/>
                  </a:lnTo>
                  <a:lnTo>
                    <a:pt x="3098" y="71"/>
                  </a:lnTo>
                  <a:lnTo>
                    <a:pt x="3129" y="99"/>
                  </a:lnTo>
                  <a:lnTo>
                    <a:pt x="3158" y="132"/>
                  </a:lnTo>
                  <a:lnTo>
                    <a:pt x="3181" y="166"/>
                  </a:lnTo>
                  <a:lnTo>
                    <a:pt x="3200" y="204"/>
                  </a:lnTo>
                  <a:lnTo>
                    <a:pt x="3215" y="242"/>
                  </a:lnTo>
                  <a:lnTo>
                    <a:pt x="3224" y="282"/>
                  </a:lnTo>
                  <a:lnTo>
                    <a:pt x="3229" y="322"/>
                  </a:lnTo>
                  <a:lnTo>
                    <a:pt x="3229" y="363"/>
                  </a:lnTo>
                  <a:lnTo>
                    <a:pt x="3224" y="403"/>
                  </a:lnTo>
                  <a:lnTo>
                    <a:pt x="3215" y="443"/>
                  </a:lnTo>
                  <a:lnTo>
                    <a:pt x="3200" y="481"/>
                  </a:lnTo>
                  <a:lnTo>
                    <a:pt x="3182" y="518"/>
                  </a:lnTo>
                  <a:lnTo>
                    <a:pt x="3158" y="553"/>
                  </a:lnTo>
                  <a:lnTo>
                    <a:pt x="3129" y="586"/>
                  </a:lnTo>
                  <a:lnTo>
                    <a:pt x="2922" y="793"/>
                  </a:lnTo>
                  <a:lnTo>
                    <a:pt x="3088" y="959"/>
                  </a:lnTo>
                  <a:lnTo>
                    <a:pt x="3098" y="970"/>
                  </a:lnTo>
                  <a:lnTo>
                    <a:pt x="3103" y="983"/>
                  </a:lnTo>
                  <a:lnTo>
                    <a:pt x="3105" y="997"/>
                  </a:lnTo>
                  <a:lnTo>
                    <a:pt x="3103" y="1011"/>
                  </a:lnTo>
                  <a:lnTo>
                    <a:pt x="3098" y="1024"/>
                  </a:lnTo>
                  <a:lnTo>
                    <a:pt x="3088" y="1035"/>
                  </a:lnTo>
                  <a:lnTo>
                    <a:pt x="2885" y="1240"/>
                  </a:lnTo>
                  <a:lnTo>
                    <a:pt x="2873" y="1249"/>
                  </a:lnTo>
                  <a:lnTo>
                    <a:pt x="2860" y="1254"/>
                  </a:lnTo>
                  <a:lnTo>
                    <a:pt x="2846" y="1256"/>
                  </a:lnTo>
                  <a:lnTo>
                    <a:pt x="2832" y="1254"/>
                  </a:lnTo>
                  <a:lnTo>
                    <a:pt x="2818" y="1249"/>
                  </a:lnTo>
                  <a:lnTo>
                    <a:pt x="2807" y="1240"/>
                  </a:lnTo>
                  <a:lnTo>
                    <a:pt x="2641" y="1074"/>
                  </a:lnTo>
                  <a:lnTo>
                    <a:pt x="2363" y="1353"/>
                  </a:lnTo>
                  <a:lnTo>
                    <a:pt x="2363" y="1980"/>
                  </a:lnTo>
                  <a:lnTo>
                    <a:pt x="2360" y="1997"/>
                  </a:lnTo>
                  <a:lnTo>
                    <a:pt x="2353" y="2012"/>
                  </a:lnTo>
                  <a:lnTo>
                    <a:pt x="2340" y="2024"/>
                  </a:lnTo>
                  <a:lnTo>
                    <a:pt x="2326" y="2032"/>
                  </a:lnTo>
                  <a:lnTo>
                    <a:pt x="2309" y="2034"/>
                  </a:lnTo>
                  <a:lnTo>
                    <a:pt x="1682" y="2034"/>
                  </a:lnTo>
                  <a:lnTo>
                    <a:pt x="1498" y="2219"/>
                  </a:lnTo>
                  <a:lnTo>
                    <a:pt x="2309" y="2219"/>
                  </a:lnTo>
                  <a:lnTo>
                    <a:pt x="2326" y="2222"/>
                  </a:lnTo>
                  <a:lnTo>
                    <a:pt x="2340" y="2229"/>
                  </a:lnTo>
                  <a:lnTo>
                    <a:pt x="2353" y="2241"/>
                  </a:lnTo>
                  <a:lnTo>
                    <a:pt x="2360" y="2255"/>
                  </a:lnTo>
                  <a:lnTo>
                    <a:pt x="2363" y="2273"/>
                  </a:lnTo>
                  <a:lnTo>
                    <a:pt x="2363" y="3311"/>
                  </a:lnTo>
                  <a:lnTo>
                    <a:pt x="2360" y="3328"/>
                  </a:lnTo>
                  <a:lnTo>
                    <a:pt x="2353" y="3343"/>
                  </a:lnTo>
                  <a:lnTo>
                    <a:pt x="2340" y="3355"/>
                  </a:lnTo>
                  <a:lnTo>
                    <a:pt x="2326" y="3362"/>
                  </a:lnTo>
                  <a:lnTo>
                    <a:pt x="2309" y="3365"/>
                  </a:lnTo>
                  <a:lnTo>
                    <a:pt x="1337" y="3365"/>
                  </a:lnTo>
                  <a:lnTo>
                    <a:pt x="1319" y="3362"/>
                  </a:lnTo>
                  <a:lnTo>
                    <a:pt x="1304" y="3355"/>
                  </a:lnTo>
                  <a:lnTo>
                    <a:pt x="1293" y="3343"/>
                  </a:lnTo>
                  <a:lnTo>
                    <a:pt x="1285" y="3328"/>
                  </a:lnTo>
                  <a:lnTo>
                    <a:pt x="1282" y="3311"/>
                  </a:lnTo>
                  <a:lnTo>
                    <a:pt x="1282" y="2376"/>
                  </a:lnTo>
                  <a:lnTo>
                    <a:pt x="1081" y="2505"/>
                  </a:lnTo>
                  <a:lnTo>
                    <a:pt x="1081" y="3311"/>
                  </a:lnTo>
                  <a:lnTo>
                    <a:pt x="1078" y="3328"/>
                  </a:lnTo>
                  <a:lnTo>
                    <a:pt x="1071" y="3343"/>
                  </a:lnTo>
                  <a:lnTo>
                    <a:pt x="1059" y="3355"/>
                  </a:lnTo>
                  <a:lnTo>
                    <a:pt x="1044" y="3362"/>
                  </a:lnTo>
                  <a:lnTo>
                    <a:pt x="1027" y="3365"/>
                  </a:lnTo>
                  <a:lnTo>
                    <a:pt x="55" y="3365"/>
                  </a:lnTo>
                  <a:lnTo>
                    <a:pt x="38" y="3362"/>
                  </a:lnTo>
                  <a:lnTo>
                    <a:pt x="22" y="3355"/>
                  </a:lnTo>
                  <a:lnTo>
                    <a:pt x="11" y="3343"/>
                  </a:lnTo>
                  <a:lnTo>
                    <a:pt x="3" y="3328"/>
                  </a:lnTo>
                  <a:lnTo>
                    <a:pt x="0" y="3311"/>
                  </a:lnTo>
                  <a:lnTo>
                    <a:pt x="0" y="2273"/>
                  </a:lnTo>
                  <a:lnTo>
                    <a:pt x="3" y="2255"/>
                  </a:lnTo>
                  <a:lnTo>
                    <a:pt x="11" y="2241"/>
                  </a:lnTo>
                  <a:lnTo>
                    <a:pt x="22" y="2229"/>
                  </a:lnTo>
                  <a:lnTo>
                    <a:pt x="38" y="2222"/>
                  </a:lnTo>
                  <a:lnTo>
                    <a:pt x="55" y="2219"/>
                  </a:lnTo>
                  <a:lnTo>
                    <a:pt x="682" y="2219"/>
                  </a:lnTo>
                  <a:lnTo>
                    <a:pt x="801" y="2034"/>
                  </a:lnTo>
                  <a:lnTo>
                    <a:pt x="55" y="2034"/>
                  </a:lnTo>
                  <a:lnTo>
                    <a:pt x="38" y="2032"/>
                  </a:lnTo>
                  <a:lnTo>
                    <a:pt x="22" y="2024"/>
                  </a:lnTo>
                  <a:lnTo>
                    <a:pt x="11" y="2012"/>
                  </a:lnTo>
                  <a:lnTo>
                    <a:pt x="3" y="1997"/>
                  </a:lnTo>
                  <a:lnTo>
                    <a:pt x="0" y="1980"/>
                  </a:lnTo>
                  <a:lnTo>
                    <a:pt x="0" y="941"/>
                  </a:lnTo>
                  <a:lnTo>
                    <a:pt x="3" y="925"/>
                  </a:lnTo>
                  <a:lnTo>
                    <a:pt x="11" y="910"/>
                  </a:lnTo>
                  <a:lnTo>
                    <a:pt x="22" y="898"/>
                  </a:lnTo>
                  <a:lnTo>
                    <a:pt x="38" y="890"/>
                  </a:lnTo>
                  <a:lnTo>
                    <a:pt x="55" y="887"/>
                  </a:lnTo>
                  <a:lnTo>
                    <a:pt x="1027" y="887"/>
                  </a:lnTo>
                  <a:lnTo>
                    <a:pt x="1044" y="890"/>
                  </a:lnTo>
                  <a:lnTo>
                    <a:pt x="1059" y="898"/>
                  </a:lnTo>
                  <a:lnTo>
                    <a:pt x="1071" y="910"/>
                  </a:lnTo>
                  <a:lnTo>
                    <a:pt x="1078" y="925"/>
                  </a:lnTo>
                  <a:lnTo>
                    <a:pt x="1081" y="941"/>
                  </a:lnTo>
                  <a:lnTo>
                    <a:pt x="1081" y="1664"/>
                  </a:lnTo>
                  <a:lnTo>
                    <a:pt x="1282" y="1463"/>
                  </a:lnTo>
                  <a:lnTo>
                    <a:pt x="1282" y="941"/>
                  </a:lnTo>
                  <a:lnTo>
                    <a:pt x="1285" y="925"/>
                  </a:lnTo>
                  <a:lnTo>
                    <a:pt x="1293" y="910"/>
                  </a:lnTo>
                  <a:lnTo>
                    <a:pt x="1304" y="898"/>
                  </a:lnTo>
                  <a:lnTo>
                    <a:pt x="1319" y="890"/>
                  </a:lnTo>
                  <a:lnTo>
                    <a:pt x="1337" y="887"/>
                  </a:lnTo>
                  <a:lnTo>
                    <a:pt x="1856" y="887"/>
                  </a:lnTo>
                  <a:lnTo>
                    <a:pt x="2156" y="588"/>
                  </a:lnTo>
                  <a:lnTo>
                    <a:pt x="1990" y="421"/>
                  </a:lnTo>
                  <a:lnTo>
                    <a:pt x="1982" y="410"/>
                  </a:lnTo>
                  <a:lnTo>
                    <a:pt x="1976" y="397"/>
                  </a:lnTo>
                  <a:lnTo>
                    <a:pt x="1975" y="384"/>
                  </a:lnTo>
                  <a:lnTo>
                    <a:pt x="1976" y="369"/>
                  </a:lnTo>
                  <a:lnTo>
                    <a:pt x="1982" y="356"/>
                  </a:lnTo>
                  <a:lnTo>
                    <a:pt x="1990" y="345"/>
                  </a:lnTo>
                  <a:lnTo>
                    <a:pt x="2195" y="141"/>
                  </a:lnTo>
                  <a:lnTo>
                    <a:pt x="2206" y="132"/>
                  </a:lnTo>
                  <a:lnTo>
                    <a:pt x="2219" y="127"/>
                  </a:lnTo>
                  <a:lnTo>
                    <a:pt x="2232" y="124"/>
                  </a:lnTo>
                  <a:lnTo>
                    <a:pt x="2247" y="127"/>
                  </a:lnTo>
                  <a:lnTo>
                    <a:pt x="2260" y="132"/>
                  </a:lnTo>
                  <a:lnTo>
                    <a:pt x="2271" y="141"/>
                  </a:lnTo>
                  <a:lnTo>
                    <a:pt x="2437" y="307"/>
                  </a:lnTo>
                  <a:lnTo>
                    <a:pt x="2644" y="99"/>
                  </a:lnTo>
                  <a:lnTo>
                    <a:pt x="2677" y="71"/>
                  </a:lnTo>
                  <a:lnTo>
                    <a:pt x="2711" y="47"/>
                  </a:lnTo>
                  <a:lnTo>
                    <a:pt x="2748" y="29"/>
                  </a:lnTo>
                  <a:lnTo>
                    <a:pt x="2787" y="14"/>
                  </a:lnTo>
                  <a:lnTo>
                    <a:pt x="2826" y="4"/>
                  </a:lnTo>
                  <a:lnTo>
                    <a:pt x="2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17"/>
            <p:cNvSpPr>
              <a:spLocks/>
            </p:cNvSpPr>
            <p:nvPr/>
          </p:nvSpPr>
          <p:spPr bwMode="auto">
            <a:xfrm>
              <a:off x="1789113" y="3730625"/>
              <a:ext cx="49212" cy="47625"/>
            </a:xfrm>
            <a:custGeom>
              <a:avLst/>
              <a:gdLst>
                <a:gd name="T0" fmla="*/ 219 w 273"/>
                <a:gd name="T1" fmla="*/ 0 h 272"/>
                <a:gd name="T2" fmla="*/ 233 w 273"/>
                <a:gd name="T3" fmla="*/ 2 h 272"/>
                <a:gd name="T4" fmla="*/ 245 w 273"/>
                <a:gd name="T5" fmla="*/ 7 h 272"/>
                <a:gd name="T6" fmla="*/ 257 w 273"/>
                <a:gd name="T7" fmla="*/ 16 h 272"/>
                <a:gd name="T8" fmla="*/ 265 w 273"/>
                <a:gd name="T9" fmla="*/ 28 h 272"/>
                <a:gd name="T10" fmla="*/ 270 w 273"/>
                <a:gd name="T11" fmla="*/ 41 h 272"/>
                <a:gd name="T12" fmla="*/ 273 w 273"/>
                <a:gd name="T13" fmla="*/ 54 h 272"/>
                <a:gd name="T14" fmla="*/ 270 w 273"/>
                <a:gd name="T15" fmla="*/ 68 h 272"/>
                <a:gd name="T16" fmla="*/ 265 w 273"/>
                <a:gd name="T17" fmla="*/ 82 h 272"/>
                <a:gd name="T18" fmla="*/ 257 w 273"/>
                <a:gd name="T19" fmla="*/ 93 h 272"/>
                <a:gd name="T20" fmla="*/ 93 w 273"/>
                <a:gd name="T21" fmla="*/ 256 h 272"/>
                <a:gd name="T22" fmla="*/ 82 w 273"/>
                <a:gd name="T23" fmla="*/ 265 h 272"/>
                <a:gd name="T24" fmla="*/ 69 w 273"/>
                <a:gd name="T25" fmla="*/ 270 h 272"/>
                <a:gd name="T26" fmla="*/ 55 w 273"/>
                <a:gd name="T27" fmla="*/ 272 h 272"/>
                <a:gd name="T28" fmla="*/ 41 w 273"/>
                <a:gd name="T29" fmla="*/ 270 h 272"/>
                <a:gd name="T30" fmla="*/ 28 w 273"/>
                <a:gd name="T31" fmla="*/ 265 h 272"/>
                <a:gd name="T32" fmla="*/ 17 w 273"/>
                <a:gd name="T33" fmla="*/ 256 h 272"/>
                <a:gd name="T34" fmla="*/ 8 w 273"/>
                <a:gd name="T35" fmla="*/ 245 h 272"/>
                <a:gd name="T36" fmla="*/ 2 w 273"/>
                <a:gd name="T37" fmla="*/ 232 h 272"/>
                <a:gd name="T38" fmla="*/ 0 w 273"/>
                <a:gd name="T39" fmla="*/ 218 h 272"/>
                <a:gd name="T40" fmla="*/ 2 w 273"/>
                <a:gd name="T41" fmla="*/ 204 h 272"/>
                <a:gd name="T42" fmla="*/ 8 w 273"/>
                <a:gd name="T43" fmla="*/ 191 h 272"/>
                <a:gd name="T44" fmla="*/ 17 w 273"/>
                <a:gd name="T45" fmla="*/ 180 h 272"/>
                <a:gd name="T46" fmla="*/ 180 w 273"/>
                <a:gd name="T47" fmla="*/ 16 h 272"/>
                <a:gd name="T48" fmla="*/ 192 w 273"/>
                <a:gd name="T49" fmla="*/ 7 h 272"/>
                <a:gd name="T50" fmla="*/ 205 w 273"/>
                <a:gd name="T51" fmla="*/ 2 h 272"/>
                <a:gd name="T52" fmla="*/ 219 w 273"/>
                <a:gd name="T5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3" h="272">
                  <a:moveTo>
                    <a:pt x="219" y="0"/>
                  </a:moveTo>
                  <a:lnTo>
                    <a:pt x="233" y="2"/>
                  </a:lnTo>
                  <a:lnTo>
                    <a:pt x="245" y="7"/>
                  </a:lnTo>
                  <a:lnTo>
                    <a:pt x="257" y="16"/>
                  </a:lnTo>
                  <a:lnTo>
                    <a:pt x="265" y="28"/>
                  </a:lnTo>
                  <a:lnTo>
                    <a:pt x="270" y="41"/>
                  </a:lnTo>
                  <a:lnTo>
                    <a:pt x="273" y="54"/>
                  </a:lnTo>
                  <a:lnTo>
                    <a:pt x="270" y="68"/>
                  </a:lnTo>
                  <a:lnTo>
                    <a:pt x="265" y="82"/>
                  </a:lnTo>
                  <a:lnTo>
                    <a:pt x="257" y="93"/>
                  </a:lnTo>
                  <a:lnTo>
                    <a:pt x="93" y="256"/>
                  </a:lnTo>
                  <a:lnTo>
                    <a:pt x="82" y="265"/>
                  </a:lnTo>
                  <a:lnTo>
                    <a:pt x="69" y="270"/>
                  </a:lnTo>
                  <a:lnTo>
                    <a:pt x="55" y="272"/>
                  </a:lnTo>
                  <a:lnTo>
                    <a:pt x="41" y="270"/>
                  </a:lnTo>
                  <a:lnTo>
                    <a:pt x="28" y="265"/>
                  </a:lnTo>
                  <a:lnTo>
                    <a:pt x="17" y="256"/>
                  </a:lnTo>
                  <a:lnTo>
                    <a:pt x="8" y="245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2" y="204"/>
                  </a:lnTo>
                  <a:lnTo>
                    <a:pt x="8" y="191"/>
                  </a:lnTo>
                  <a:lnTo>
                    <a:pt x="17" y="180"/>
                  </a:lnTo>
                  <a:lnTo>
                    <a:pt x="180" y="16"/>
                  </a:lnTo>
                  <a:lnTo>
                    <a:pt x="192" y="7"/>
                  </a:lnTo>
                  <a:lnTo>
                    <a:pt x="205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318"/>
            <p:cNvSpPr>
              <a:spLocks/>
            </p:cNvSpPr>
            <p:nvPr/>
          </p:nvSpPr>
          <p:spPr bwMode="auto">
            <a:xfrm>
              <a:off x="1847850" y="3600450"/>
              <a:ext cx="119062" cy="120650"/>
            </a:xfrm>
            <a:custGeom>
              <a:avLst/>
              <a:gdLst>
                <a:gd name="T0" fmla="*/ 626 w 680"/>
                <a:gd name="T1" fmla="*/ 0 h 681"/>
                <a:gd name="T2" fmla="*/ 639 w 680"/>
                <a:gd name="T3" fmla="*/ 2 h 681"/>
                <a:gd name="T4" fmla="*/ 653 w 680"/>
                <a:gd name="T5" fmla="*/ 7 h 681"/>
                <a:gd name="T6" fmla="*/ 665 w 680"/>
                <a:gd name="T7" fmla="*/ 16 h 681"/>
                <a:gd name="T8" fmla="*/ 673 w 680"/>
                <a:gd name="T9" fmla="*/ 27 h 681"/>
                <a:gd name="T10" fmla="*/ 678 w 680"/>
                <a:gd name="T11" fmla="*/ 41 h 681"/>
                <a:gd name="T12" fmla="*/ 680 w 680"/>
                <a:gd name="T13" fmla="*/ 54 h 681"/>
                <a:gd name="T14" fmla="*/ 678 w 680"/>
                <a:gd name="T15" fmla="*/ 68 h 681"/>
                <a:gd name="T16" fmla="*/ 673 w 680"/>
                <a:gd name="T17" fmla="*/ 81 h 681"/>
                <a:gd name="T18" fmla="*/ 665 w 680"/>
                <a:gd name="T19" fmla="*/ 93 h 681"/>
                <a:gd name="T20" fmla="*/ 92 w 680"/>
                <a:gd name="T21" fmla="*/ 665 h 681"/>
                <a:gd name="T22" fmla="*/ 81 w 680"/>
                <a:gd name="T23" fmla="*/ 674 h 681"/>
                <a:gd name="T24" fmla="*/ 68 w 680"/>
                <a:gd name="T25" fmla="*/ 679 h 681"/>
                <a:gd name="T26" fmla="*/ 54 w 680"/>
                <a:gd name="T27" fmla="*/ 681 h 681"/>
                <a:gd name="T28" fmla="*/ 40 w 680"/>
                <a:gd name="T29" fmla="*/ 679 h 681"/>
                <a:gd name="T30" fmla="*/ 27 w 680"/>
                <a:gd name="T31" fmla="*/ 674 h 681"/>
                <a:gd name="T32" fmla="*/ 16 w 680"/>
                <a:gd name="T33" fmla="*/ 665 h 681"/>
                <a:gd name="T34" fmla="*/ 7 w 680"/>
                <a:gd name="T35" fmla="*/ 654 h 681"/>
                <a:gd name="T36" fmla="*/ 2 w 680"/>
                <a:gd name="T37" fmla="*/ 640 h 681"/>
                <a:gd name="T38" fmla="*/ 0 w 680"/>
                <a:gd name="T39" fmla="*/ 627 h 681"/>
                <a:gd name="T40" fmla="*/ 2 w 680"/>
                <a:gd name="T41" fmla="*/ 613 h 681"/>
                <a:gd name="T42" fmla="*/ 7 w 680"/>
                <a:gd name="T43" fmla="*/ 600 h 681"/>
                <a:gd name="T44" fmla="*/ 16 w 680"/>
                <a:gd name="T45" fmla="*/ 588 h 681"/>
                <a:gd name="T46" fmla="*/ 587 w 680"/>
                <a:gd name="T47" fmla="*/ 16 h 681"/>
                <a:gd name="T48" fmla="*/ 600 w 680"/>
                <a:gd name="T49" fmla="*/ 7 h 681"/>
                <a:gd name="T50" fmla="*/ 613 w 680"/>
                <a:gd name="T51" fmla="*/ 2 h 681"/>
                <a:gd name="T52" fmla="*/ 626 w 680"/>
                <a:gd name="T53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0" h="681">
                  <a:moveTo>
                    <a:pt x="626" y="0"/>
                  </a:moveTo>
                  <a:lnTo>
                    <a:pt x="639" y="2"/>
                  </a:lnTo>
                  <a:lnTo>
                    <a:pt x="653" y="7"/>
                  </a:lnTo>
                  <a:lnTo>
                    <a:pt x="665" y="16"/>
                  </a:lnTo>
                  <a:lnTo>
                    <a:pt x="673" y="27"/>
                  </a:lnTo>
                  <a:lnTo>
                    <a:pt x="678" y="41"/>
                  </a:lnTo>
                  <a:lnTo>
                    <a:pt x="680" y="54"/>
                  </a:lnTo>
                  <a:lnTo>
                    <a:pt x="678" y="68"/>
                  </a:lnTo>
                  <a:lnTo>
                    <a:pt x="673" y="81"/>
                  </a:lnTo>
                  <a:lnTo>
                    <a:pt x="665" y="93"/>
                  </a:lnTo>
                  <a:lnTo>
                    <a:pt x="92" y="665"/>
                  </a:lnTo>
                  <a:lnTo>
                    <a:pt x="81" y="674"/>
                  </a:lnTo>
                  <a:lnTo>
                    <a:pt x="68" y="679"/>
                  </a:lnTo>
                  <a:lnTo>
                    <a:pt x="54" y="681"/>
                  </a:lnTo>
                  <a:lnTo>
                    <a:pt x="40" y="679"/>
                  </a:lnTo>
                  <a:lnTo>
                    <a:pt x="27" y="674"/>
                  </a:lnTo>
                  <a:lnTo>
                    <a:pt x="16" y="665"/>
                  </a:lnTo>
                  <a:lnTo>
                    <a:pt x="7" y="654"/>
                  </a:lnTo>
                  <a:lnTo>
                    <a:pt x="2" y="640"/>
                  </a:lnTo>
                  <a:lnTo>
                    <a:pt x="0" y="627"/>
                  </a:lnTo>
                  <a:lnTo>
                    <a:pt x="2" y="613"/>
                  </a:lnTo>
                  <a:lnTo>
                    <a:pt x="7" y="600"/>
                  </a:lnTo>
                  <a:lnTo>
                    <a:pt x="16" y="588"/>
                  </a:lnTo>
                  <a:lnTo>
                    <a:pt x="587" y="16"/>
                  </a:lnTo>
                  <a:lnTo>
                    <a:pt x="600" y="7"/>
                  </a:lnTo>
                  <a:lnTo>
                    <a:pt x="613" y="2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3" name="Group 912"/>
          <p:cNvGrpSpPr/>
          <p:nvPr/>
        </p:nvGrpSpPr>
        <p:grpSpPr>
          <a:xfrm>
            <a:off x="676282" y="3441700"/>
            <a:ext cx="539750" cy="593726"/>
            <a:chOff x="698500" y="3441700"/>
            <a:chExt cx="539750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0" name="Freeform 323"/>
            <p:cNvSpPr>
              <a:spLocks noEditPoints="1"/>
            </p:cNvSpPr>
            <p:nvPr/>
          </p:nvSpPr>
          <p:spPr bwMode="auto">
            <a:xfrm>
              <a:off x="698500" y="3736975"/>
              <a:ext cx="68263" cy="68263"/>
            </a:xfrm>
            <a:custGeom>
              <a:avLst/>
              <a:gdLst>
                <a:gd name="T0" fmla="*/ 107 w 391"/>
                <a:gd name="T1" fmla="*/ 106 h 389"/>
                <a:gd name="T2" fmla="*/ 107 w 391"/>
                <a:gd name="T3" fmla="*/ 282 h 389"/>
                <a:gd name="T4" fmla="*/ 284 w 391"/>
                <a:gd name="T5" fmla="*/ 282 h 389"/>
                <a:gd name="T6" fmla="*/ 284 w 391"/>
                <a:gd name="T7" fmla="*/ 106 h 389"/>
                <a:gd name="T8" fmla="*/ 107 w 391"/>
                <a:gd name="T9" fmla="*/ 106 h 389"/>
                <a:gd name="T10" fmla="*/ 54 w 391"/>
                <a:gd name="T11" fmla="*/ 0 h 389"/>
                <a:gd name="T12" fmla="*/ 337 w 391"/>
                <a:gd name="T13" fmla="*/ 0 h 389"/>
                <a:gd name="T14" fmla="*/ 354 w 391"/>
                <a:gd name="T15" fmla="*/ 2 h 389"/>
                <a:gd name="T16" fmla="*/ 369 w 391"/>
                <a:gd name="T17" fmla="*/ 9 h 389"/>
                <a:gd name="T18" fmla="*/ 381 w 391"/>
                <a:gd name="T19" fmla="*/ 21 h 389"/>
                <a:gd name="T20" fmla="*/ 388 w 391"/>
                <a:gd name="T21" fmla="*/ 36 h 389"/>
                <a:gd name="T22" fmla="*/ 391 w 391"/>
                <a:gd name="T23" fmla="*/ 53 h 389"/>
                <a:gd name="T24" fmla="*/ 391 w 391"/>
                <a:gd name="T25" fmla="*/ 336 h 389"/>
                <a:gd name="T26" fmla="*/ 388 w 391"/>
                <a:gd name="T27" fmla="*/ 353 h 389"/>
                <a:gd name="T28" fmla="*/ 381 w 391"/>
                <a:gd name="T29" fmla="*/ 367 h 389"/>
                <a:gd name="T30" fmla="*/ 369 w 391"/>
                <a:gd name="T31" fmla="*/ 379 h 389"/>
                <a:gd name="T32" fmla="*/ 354 w 391"/>
                <a:gd name="T33" fmla="*/ 386 h 389"/>
                <a:gd name="T34" fmla="*/ 337 w 391"/>
                <a:gd name="T35" fmla="*/ 389 h 389"/>
                <a:gd name="T36" fmla="*/ 54 w 391"/>
                <a:gd name="T37" fmla="*/ 389 h 389"/>
                <a:gd name="T38" fmla="*/ 37 w 391"/>
                <a:gd name="T39" fmla="*/ 386 h 389"/>
                <a:gd name="T40" fmla="*/ 22 w 391"/>
                <a:gd name="T41" fmla="*/ 379 h 389"/>
                <a:gd name="T42" fmla="*/ 11 w 391"/>
                <a:gd name="T43" fmla="*/ 367 h 389"/>
                <a:gd name="T44" fmla="*/ 3 w 391"/>
                <a:gd name="T45" fmla="*/ 353 h 389"/>
                <a:gd name="T46" fmla="*/ 0 w 391"/>
                <a:gd name="T47" fmla="*/ 336 h 389"/>
                <a:gd name="T48" fmla="*/ 0 w 391"/>
                <a:gd name="T49" fmla="*/ 53 h 389"/>
                <a:gd name="T50" fmla="*/ 3 w 391"/>
                <a:gd name="T51" fmla="*/ 36 h 389"/>
                <a:gd name="T52" fmla="*/ 11 w 391"/>
                <a:gd name="T53" fmla="*/ 21 h 389"/>
                <a:gd name="T54" fmla="*/ 22 w 391"/>
                <a:gd name="T55" fmla="*/ 9 h 389"/>
                <a:gd name="T56" fmla="*/ 37 w 391"/>
                <a:gd name="T57" fmla="*/ 2 h 389"/>
                <a:gd name="T58" fmla="*/ 54 w 391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1" h="389">
                  <a:moveTo>
                    <a:pt x="107" y="106"/>
                  </a:moveTo>
                  <a:lnTo>
                    <a:pt x="107" y="282"/>
                  </a:lnTo>
                  <a:lnTo>
                    <a:pt x="284" y="282"/>
                  </a:lnTo>
                  <a:lnTo>
                    <a:pt x="284" y="106"/>
                  </a:lnTo>
                  <a:lnTo>
                    <a:pt x="107" y="106"/>
                  </a:lnTo>
                  <a:close/>
                  <a:moveTo>
                    <a:pt x="54" y="0"/>
                  </a:moveTo>
                  <a:lnTo>
                    <a:pt x="337" y="0"/>
                  </a:lnTo>
                  <a:lnTo>
                    <a:pt x="354" y="2"/>
                  </a:lnTo>
                  <a:lnTo>
                    <a:pt x="369" y="9"/>
                  </a:lnTo>
                  <a:lnTo>
                    <a:pt x="381" y="21"/>
                  </a:lnTo>
                  <a:lnTo>
                    <a:pt x="388" y="36"/>
                  </a:lnTo>
                  <a:lnTo>
                    <a:pt x="391" y="53"/>
                  </a:lnTo>
                  <a:lnTo>
                    <a:pt x="391" y="336"/>
                  </a:lnTo>
                  <a:lnTo>
                    <a:pt x="388" y="353"/>
                  </a:lnTo>
                  <a:lnTo>
                    <a:pt x="381" y="367"/>
                  </a:lnTo>
                  <a:lnTo>
                    <a:pt x="369" y="379"/>
                  </a:lnTo>
                  <a:lnTo>
                    <a:pt x="354" y="386"/>
                  </a:lnTo>
                  <a:lnTo>
                    <a:pt x="337" y="389"/>
                  </a:lnTo>
                  <a:lnTo>
                    <a:pt x="54" y="389"/>
                  </a:lnTo>
                  <a:lnTo>
                    <a:pt x="37" y="386"/>
                  </a:lnTo>
                  <a:lnTo>
                    <a:pt x="22" y="379"/>
                  </a:lnTo>
                  <a:lnTo>
                    <a:pt x="11" y="367"/>
                  </a:lnTo>
                  <a:lnTo>
                    <a:pt x="3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1" y="21"/>
                  </a:lnTo>
                  <a:lnTo>
                    <a:pt x="22" y="9"/>
                  </a:lnTo>
                  <a:lnTo>
                    <a:pt x="37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324"/>
            <p:cNvSpPr>
              <a:spLocks noEditPoints="1"/>
            </p:cNvSpPr>
            <p:nvPr/>
          </p:nvSpPr>
          <p:spPr bwMode="auto">
            <a:xfrm>
              <a:off x="719138" y="3816350"/>
              <a:ext cx="68263" cy="68263"/>
            </a:xfrm>
            <a:custGeom>
              <a:avLst/>
              <a:gdLst>
                <a:gd name="T0" fmla="*/ 107 w 390"/>
                <a:gd name="T1" fmla="*/ 106 h 389"/>
                <a:gd name="T2" fmla="*/ 107 w 390"/>
                <a:gd name="T3" fmla="*/ 283 h 389"/>
                <a:gd name="T4" fmla="*/ 284 w 390"/>
                <a:gd name="T5" fmla="*/ 283 h 389"/>
                <a:gd name="T6" fmla="*/ 284 w 390"/>
                <a:gd name="T7" fmla="*/ 106 h 389"/>
                <a:gd name="T8" fmla="*/ 107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4 w 390"/>
                <a:gd name="T15" fmla="*/ 3 h 389"/>
                <a:gd name="T16" fmla="*/ 368 w 390"/>
                <a:gd name="T17" fmla="*/ 10 h 389"/>
                <a:gd name="T18" fmla="*/ 380 w 390"/>
                <a:gd name="T19" fmla="*/ 22 h 389"/>
                <a:gd name="T20" fmla="*/ 387 w 390"/>
                <a:gd name="T21" fmla="*/ 36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4 h 389"/>
                <a:gd name="T28" fmla="*/ 380 w 390"/>
                <a:gd name="T29" fmla="*/ 368 h 389"/>
                <a:gd name="T30" fmla="*/ 368 w 390"/>
                <a:gd name="T31" fmla="*/ 379 h 389"/>
                <a:gd name="T32" fmla="*/ 354 w 390"/>
                <a:gd name="T33" fmla="*/ 387 h 389"/>
                <a:gd name="T34" fmla="*/ 337 w 390"/>
                <a:gd name="T35" fmla="*/ 389 h 389"/>
                <a:gd name="T36" fmla="*/ 53 w 390"/>
                <a:gd name="T37" fmla="*/ 389 h 389"/>
                <a:gd name="T38" fmla="*/ 36 w 390"/>
                <a:gd name="T39" fmla="*/ 387 h 389"/>
                <a:gd name="T40" fmla="*/ 22 w 390"/>
                <a:gd name="T41" fmla="*/ 379 h 389"/>
                <a:gd name="T42" fmla="*/ 11 w 390"/>
                <a:gd name="T43" fmla="*/ 368 h 389"/>
                <a:gd name="T44" fmla="*/ 2 w 390"/>
                <a:gd name="T45" fmla="*/ 354 h 389"/>
                <a:gd name="T46" fmla="*/ 0 w 390"/>
                <a:gd name="T47" fmla="*/ 336 h 389"/>
                <a:gd name="T48" fmla="*/ 0 w 390"/>
                <a:gd name="T49" fmla="*/ 53 h 389"/>
                <a:gd name="T50" fmla="*/ 2 w 390"/>
                <a:gd name="T51" fmla="*/ 36 h 389"/>
                <a:gd name="T52" fmla="*/ 11 w 390"/>
                <a:gd name="T53" fmla="*/ 22 h 389"/>
                <a:gd name="T54" fmla="*/ 22 w 390"/>
                <a:gd name="T55" fmla="*/ 10 h 389"/>
                <a:gd name="T56" fmla="*/ 36 w 390"/>
                <a:gd name="T57" fmla="*/ 3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7" y="106"/>
                  </a:moveTo>
                  <a:lnTo>
                    <a:pt x="107" y="283"/>
                  </a:lnTo>
                  <a:lnTo>
                    <a:pt x="284" y="283"/>
                  </a:lnTo>
                  <a:lnTo>
                    <a:pt x="284" y="106"/>
                  </a:lnTo>
                  <a:lnTo>
                    <a:pt x="107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4" y="3"/>
                  </a:lnTo>
                  <a:lnTo>
                    <a:pt x="368" y="10"/>
                  </a:lnTo>
                  <a:lnTo>
                    <a:pt x="380" y="22"/>
                  </a:lnTo>
                  <a:lnTo>
                    <a:pt x="387" y="36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4"/>
                  </a:lnTo>
                  <a:lnTo>
                    <a:pt x="380" y="368"/>
                  </a:lnTo>
                  <a:lnTo>
                    <a:pt x="368" y="379"/>
                  </a:lnTo>
                  <a:lnTo>
                    <a:pt x="354" y="387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6" y="387"/>
                  </a:lnTo>
                  <a:lnTo>
                    <a:pt x="22" y="379"/>
                  </a:lnTo>
                  <a:lnTo>
                    <a:pt x="11" y="368"/>
                  </a:lnTo>
                  <a:lnTo>
                    <a:pt x="2" y="354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25"/>
            <p:cNvSpPr>
              <a:spLocks noEditPoints="1"/>
            </p:cNvSpPr>
            <p:nvPr/>
          </p:nvSpPr>
          <p:spPr bwMode="auto">
            <a:xfrm>
              <a:off x="933450" y="3967163"/>
              <a:ext cx="68263" cy="68263"/>
            </a:xfrm>
            <a:custGeom>
              <a:avLst/>
              <a:gdLst>
                <a:gd name="T0" fmla="*/ 107 w 390"/>
                <a:gd name="T1" fmla="*/ 106 h 390"/>
                <a:gd name="T2" fmla="*/ 107 w 390"/>
                <a:gd name="T3" fmla="*/ 284 h 390"/>
                <a:gd name="T4" fmla="*/ 283 w 390"/>
                <a:gd name="T5" fmla="*/ 284 h 390"/>
                <a:gd name="T6" fmla="*/ 283 w 390"/>
                <a:gd name="T7" fmla="*/ 106 h 390"/>
                <a:gd name="T8" fmla="*/ 107 w 390"/>
                <a:gd name="T9" fmla="*/ 106 h 390"/>
                <a:gd name="T10" fmla="*/ 54 w 390"/>
                <a:gd name="T11" fmla="*/ 0 h 390"/>
                <a:gd name="T12" fmla="*/ 337 w 390"/>
                <a:gd name="T13" fmla="*/ 0 h 390"/>
                <a:gd name="T14" fmla="*/ 354 w 390"/>
                <a:gd name="T15" fmla="*/ 3 h 390"/>
                <a:gd name="T16" fmla="*/ 368 w 390"/>
                <a:gd name="T17" fmla="*/ 11 h 390"/>
                <a:gd name="T18" fmla="*/ 380 w 390"/>
                <a:gd name="T19" fmla="*/ 22 h 390"/>
                <a:gd name="T20" fmla="*/ 387 w 390"/>
                <a:gd name="T21" fmla="*/ 37 h 390"/>
                <a:gd name="T22" fmla="*/ 390 w 390"/>
                <a:gd name="T23" fmla="*/ 53 h 390"/>
                <a:gd name="T24" fmla="*/ 390 w 390"/>
                <a:gd name="T25" fmla="*/ 337 h 390"/>
                <a:gd name="T26" fmla="*/ 387 w 390"/>
                <a:gd name="T27" fmla="*/ 353 h 390"/>
                <a:gd name="T28" fmla="*/ 380 w 390"/>
                <a:gd name="T29" fmla="*/ 369 h 390"/>
                <a:gd name="T30" fmla="*/ 368 w 390"/>
                <a:gd name="T31" fmla="*/ 380 h 390"/>
                <a:gd name="T32" fmla="*/ 354 w 390"/>
                <a:gd name="T33" fmla="*/ 387 h 390"/>
                <a:gd name="T34" fmla="*/ 337 w 390"/>
                <a:gd name="T35" fmla="*/ 390 h 390"/>
                <a:gd name="T36" fmla="*/ 54 w 390"/>
                <a:gd name="T37" fmla="*/ 390 h 390"/>
                <a:gd name="T38" fmla="*/ 36 w 390"/>
                <a:gd name="T39" fmla="*/ 387 h 390"/>
                <a:gd name="T40" fmla="*/ 22 w 390"/>
                <a:gd name="T41" fmla="*/ 380 h 390"/>
                <a:gd name="T42" fmla="*/ 11 w 390"/>
                <a:gd name="T43" fmla="*/ 369 h 390"/>
                <a:gd name="T44" fmla="*/ 2 w 390"/>
                <a:gd name="T45" fmla="*/ 353 h 390"/>
                <a:gd name="T46" fmla="*/ 0 w 390"/>
                <a:gd name="T47" fmla="*/ 337 h 390"/>
                <a:gd name="T48" fmla="*/ 0 w 390"/>
                <a:gd name="T49" fmla="*/ 53 h 390"/>
                <a:gd name="T50" fmla="*/ 2 w 390"/>
                <a:gd name="T51" fmla="*/ 37 h 390"/>
                <a:gd name="T52" fmla="*/ 11 w 390"/>
                <a:gd name="T53" fmla="*/ 22 h 390"/>
                <a:gd name="T54" fmla="*/ 22 w 390"/>
                <a:gd name="T55" fmla="*/ 11 h 390"/>
                <a:gd name="T56" fmla="*/ 36 w 390"/>
                <a:gd name="T57" fmla="*/ 3 h 390"/>
                <a:gd name="T58" fmla="*/ 54 w 390"/>
                <a:gd name="T5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90">
                  <a:moveTo>
                    <a:pt x="107" y="106"/>
                  </a:moveTo>
                  <a:lnTo>
                    <a:pt x="107" y="284"/>
                  </a:lnTo>
                  <a:lnTo>
                    <a:pt x="283" y="284"/>
                  </a:lnTo>
                  <a:lnTo>
                    <a:pt x="283" y="106"/>
                  </a:lnTo>
                  <a:lnTo>
                    <a:pt x="107" y="106"/>
                  </a:lnTo>
                  <a:close/>
                  <a:moveTo>
                    <a:pt x="54" y="0"/>
                  </a:moveTo>
                  <a:lnTo>
                    <a:pt x="337" y="0"/>
                  </a:lnTo>
                  <a:lnTo>
                    <a:pt x="354" y="3"/>
                  </a:lnTo>
                  <a:lnTo>
                    <a:pt x="368" y="11"/>
                  </a:lnTo>
                  <a:lnTo>
                    <a:pt x="380" y="22"/>
                  </a:lnTo>
                  <a:lnTo>
                    <a:pt x="387" y="37"/>
                  </a:lnTo>
                  <a:lnTo>
                    <a:pt x="390" y="53"/>
                  </a:lnTo>
                  <a:lnTo>
                    <a:pt x="390" y="337"/>
                  </a:lnTo>
                  <a:lnTo>
                    <a:pt x="387" y="353"/>
                  </a:lnTo>
                  <a:lnTo>
                    <a:pt x="380" y="369"/>
                  </a:lnTo>
                  <a:lnTo>
                    <a:pt x="368" y="380"/>
                  </a:lnTo>
                  <a:lnTo>
                    <a:pt x="354" y="387"/>
                  </a:lnTo>
                  <a:lnTo>
                    <a:pt x="337" y="390"/>
                  </a:lnTo>
                  <a:lnTo>
                    <a:pt x="54" y="390"/>
                  </a:lnTo>
                  <a:lnTo>
                    <a:pt x="36" y="387"/>
                  </a:lnTo>
                  <a:lnTo>
                    <a:pt x="22" y="380"/>
                  </a:lnTo>
                  <a:lnTo>
                    <a:pt x="11" y="369"/>
                  </a:lnTo>
                  <a:lnTo>
                    <a:pt x="2" y="353"/>
                  </a:lnTo>
                  <a:lnTo>
                    <a:pt x="0" y="337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6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6"/>
            <p:cNvSpPr>
              <a:spLocks noEditPoints="1"/>
            </p:cNvSpPr>
            <p:nvPr/>
          </p:nvSpPr>
          <p:spPr bwMode="auto">
            <a:xfrm>
              <a:off x="838200" y="3951288"/>
              <a:ext cx="69850" cy="69850"/>
            </a:xfrm>
            <a:custGeom>
              <a:avLst/>
              <a:gdLst>
                <a:gd name="T0" fmla="*/ 107 w 390"/>
                <a:gd name="T1" fmla="*/ 106 h 389"/>
                <a:gd name="T2" fmla="*/ 107 w 390"/>
                <a:gd name="T3" fmla="*/ 282 h 389"/>
                <a:gd name="T4" fmla="*/ 283 w 390"/>
                <a:gd name="T5" fmla="*/ 282 h 389"/>
                <a:gd name="T6" fmla="*/ 283 w 390"/>
                <a:gd name="T7" fmla="*/ 106 h 389"/>
                <a:gd name="T8" fmla="*/ 107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4 w 390"/>
                <a:gd name="T15" fmla="*/ 2 h 389"/>
                <a:gd name="T16" fmla="*/ 368 w 390"/>
                <a:gd name="T17" fmla="*/ 10 h 389"/>
                <a:gd name="T18" fmla="*/ 380 w 390"/>
                <a:gd name="T19" fmla="*/ 21 h 389"/>
                <a:gd name="T20" fmla="*/ 387 w 390"/>
                <a:gd name="T21" fmla="*/ 35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3 h 389"/>
                <a:gd name="T28" fmla="*/ 380 w 390"/>
                <a:gd name="T29" fmla="*/ 367 h 389"/>
                <a:gd name="T30" fmla="*/ 368 w 390"/>
                <a:gd name="T31" fmla="*/ 379 h 389"/>
                <a:gd name="T32" fmla="*/ 354 w 390"/>
                <a:gd name="T33" fmla="*/ 386 h 389"/>
                <a:gd name="T34" fmla="*/ 337 w 390"/>
                <a:gd name="T35" fmla="*/ 389 h 389"/>
                <a:gd name="T36" fmla="*/ 53 w 390"/>
                <a:gd name="T37" fmla="*/ 389 h 389"/>
                <a:gd name="T38" fmla="*/ 36 w 390"/>
                <a:gd name="T39" fmla="*/ 386 h 389"/>
                <a:gd name="T40" fmla="*/ 22 w 390"/>
                <a:gd name="T41" fmla="*/ 379 h 389"/>
                <a:gd name="T42" fmla="*/ 11 w 390"/>
                <a:gd name="T43" fmla="*/ 367 h 389"/>
                <a:gd name="T44" fmla="*/ 2 w 390"/>
                <a:gd name="T45" fmla="*/ 353 h 389"/>
                <a:gd name="T46" fmla="*/ 0 w 390"/>
                <a:gd name="T47" fmla="*/ 336 h 389"/>
                <a:gd name="T48" fmla="*/ 0 w 390"/>
                <a:gd name="T49" fmla="*/ 53 h 389"/>
                <a:gd name="T50" fmla="*/ 2 w 390"/>
                <a:gd name="T51" fmla="*/ 35 h 389"/>
                <a:gd name="T52" fmla="*/ 11 w 390"/>
                <a:gd name="T53" fmla="*/ 21 h 389"/>
                <a:gd name="T54" fmla="*/ 22 w 390"/>
                <a:gd name="T55" fmla="*/ 10 h 389"/>
                <a:gd name="T56" fmla="*/ 36 w 390"/>
                <a:gd name="T57" fmla="*/ 2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7" y="106"/>
                  </a:moveTo>
                  <a:lnTo>
                    <a:pt x="107" y="282"/>
                  </a:lnTo>
                  <a:lnTo>
                    <a:pt x="283" y="282"/>
                  </a:lnTo>
                  <a:lnTo>
                    <a:pt x="283" y="106"/>
                  </a:lnTo>
                  <a:lnTo>
                    <a:pt x="107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4" y="2"/>
                  </a:lnTo>
                  <a:lnTo>
                    <a:pt x="368" y="10"/>
                  </a:lnTo>
                  <a:lnTo>
                    <a:pt x="380" y="21"/>
                  </a:lnTo>
                  <a:lnTo>
                    <a:pt x="387" y="35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3"/>
                  </a:lnTo>
                  <a:lnTo>
                    <a:pt x="380" y="367"/>
                  </a:lnTo>
                  <a:lnTo>
                    <a:pt x="368" y="379"/>
                  </a:lnTo>
                  <a:lnTo>
                    <a:pt x="354" y="386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6" y="386"/>
                  </a:lnTo>
                  <a:lnTo>
                    <a:pt x="22" y="379"/>
                  </a:lnTo>
                  <a:lnTo>
                    <a:pt x="11" y="367"/>
                  </a:lnTo>
                  <a:lnTo>
                    <a:pt x="2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7"/>
            <p:cNvSpPr>
              <a:spLocks noEditPoints="1"/>
            </p:cNvSpPr>
            <p:nvPr/>
          </p:nvSpPr>
          <p:spPr bwMode="auto">
            <a:xfrm>
              <a:off x="758825" y="3897313"/>
              <a:ext cx="68263" cy="68263"/>
            </a:xfrm>
            <a:custGeom>
              <a:avLst/>
              <a:gdLst>
                <a:gd name="T0" fmla="*/ 106 w 390"/>
                <a:gd name="T1" fmla="*/ 106 h 389"/>
                <a:gd name="T2" fmla="*/ 106 w 390"/>
                <a:gd name="T3" fmla="*/ 283 h 389"/>
                <a:gd name="T4" fmla="*/ 284 w 390"/>
                <a:gd name="T5" fmla="*/ 283 h 389"/>
                <a:gd name="T6" fmla="*/ 284 w 390"/>
                <a:gd name="T7" fmla="*/ 106 h 389"/>
                <a:gd name="T8" fmla="*/ 106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3 w 390"/>
                <a:gd name="T15" fmla="*/ 3 h 389"/>
                <a:gd name="T16" fmla="*/ 369 w 390"/>
                <a:gd name="T17" fmla="*/ 10 h 389"/>
                <a:gd name="T18" fmla="*/ 380 w 390"/>
                <a:gd name="T19" fmla="*/ 21 h 389"/>
                <a:gd name="T20" fmla="*/ 387 w 390"/>
                <a:gd name="T21" fmla="*/ 35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3 h 389"/>
                <a:gd name="T28" fmla="*/ 380 w 390"/>
                <a:gd name="T29" fmla="*/ 368 h 389"/>
                <a:gd name="T30" fmla="*/ 369 w 390"/>
                <a:gd name="T31" fmla="*/ 379 h 389"/>
                <a:gd name="T32" fmla="*/ 353 w 390"/>
                <a:gd name="T33" fmla="*/ 386 h 389"/>
                <a:gd name="T34" fmla="*/ 337 w 390"/>
                <a:gd name="T35" fmla="*/ 389 h 389"/>
                <a:gd name="T36" fmla="*/ 53 w 390"/>
                <a:gd name="T37" fmla="*/ 389 h 389"/>
                <a:gd name="T38" fmla="*/ 37 w 390"/>
                <a:gd name="T39" fmla="*/ 386 h 389"/>
                <a:gd name="T40" fmla="*/ 21 w 390"/>
                <a:gd name="T41" fmla="*/ 379 h 389"/>
                <a:gd name="T42" fmla="*/ 10 w 390"/>
                <a:gd name="T43" fmla="*/ 368 h 389"/>
                <a:gd name="T44" fmla="*/ 3 w 390"/>
                <a:gd name="T45" fmla="*/ 353 h 389"/>
                <a:gd name="T46" fmla="*/ 0 w 390"/>
                <a:gd name="T47" fmla="*/ 336 h 389"/>
                <a:gd name="T48" fmla="*/ 0 w 390"/>
                <a:gd name="T49" fmla="*/ 53 h 389"/>
                <a:gd name="T50" fmla="*/ 3 w 390"/>
                <a:gd name="T51" fmla="*/ 35 h 389"/>
                <a:gd name="T52" fmla="*/ 10 w 390"/>
                <a:gd name="T53" fmla="*/ 21 h 389"/>
                <a:gd name="T54" fmla="*/ 21 w 390"/>
                <a:gd name="T55" fmla="*/ 10 h 389"/>
                <a:gd name="T56" fmla="*/ 37 w 390"/>
                <a:gd name="T57" fmla="*/ 3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6" y="106"/>
                  </a:moveTo>
                  <a:lnTo>
                    <a:pt x="106" y="283"/>
                  </a:lnTo>
                  <a:lnTo>
                    <a:pt x="284" y="283"/>
                  </a:lnTo>
                  <a:lnTo>
                    <a:pt x="284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3" y="3"/>
                  </a:lnTo>
                  <a:lnTo>
                    <a:pt x="369" y="10"/>
                  </a:lnTo>
                  <a:lnTo>
                    <a:pt x="380" y="21"/>
                  </a:lnTo>
                  <a:lnTo>
                    <a:pt x="387" y="35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3"/>
                  </a:lnTo>
                  <a:lnTo>
                    <a:pt x="380" y="368"/>
                  </a:lnTo>
                  <a:lnTo>
                    <a:pt x="369" y="379"/>
                  </a:lnTo>
                  <a:lnTo>
                    <a:pt x="353" y="386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7" y="386"/>
                  </a:lnTo>
                  <a:lnTo>
                    <a:pt x="21" y="379"/>
                  </a:lnTo>
                  <a:lnTo>
                    <a:pt x="10" y="368"/>
                  </a:lnTo>
                  <a:lnTo>
                    <a:pt x="3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28"/>
            <p:cNvSpPr>
              <a:spLocks noEditPoints="1"/>
            </p:cNvSpPr>
            <p:nvPr/>
          </p:nvSpPr>
          <p:spPr bwMode="auto">
            <a:xfrm>
              <a:off x="1168400" y="3736975"/>
              <a:ext cx="69850" cy="68263"/>
            </a:xfrm>
            <a:custGeom>
              <a:avLst/>
              <a:gdLst>
                <a:gd name="T0" fmla="*/ 106 w 390"/>
                <a:gd name="T1" fmla="*/ 106 h 389"/>
                <a:gd name="T2" fmla="*/ 106 w 390"/>
                <a:gd name="T3" fmla="*/ 282 h 389"/>
                <a:gd name="T4" fmla="*/ 284 w 390"/>
                <a:gd name="T5" fmla="*/ 282 h 389"/>
                <a:gd name="T6" fmla="*/ 284 w 390"/>
                <a:gd name="T7" fmla="*/ 106 h 389"/>
                <a:gd name="T8" fmla="*/ 106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3 w 390"/>
                <a:gd name="T15" fmla="*/ 2 h 389"/>
                <a:gd name="T16" fmla="*/ 367 w 390"/>
                <a:gd name="T17" fmla="*/ 9 h 389"/>
                <a:gd name="T18" fmla="*/ 380 w 390"/>
                <a:gd name="T19" fmla="*/ 21 h 389"/>
                <a:gd name="T20" fmla="*/ 387 w 390"/>
                <a:gd name="T21" fmla="*/ 36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3 h 389"/>
                <a:gd name="T28" fmla="*/ 380 w 390"/>
                <a:gd name="T29" fmla="*/ 367 h 389"/>
                <a:gd name="T30" fmla="*/ 367 w 390"/>
                <a:gd name="T31" fmla="*/ 379 h 389"/>
                <a:gd name="T32" fmla="*/ 353 w 390"/>
                <a:gd name="T33" fmla="*/ 386 h 389"/>
                <a:gd name="T34" fmla="*/ 337 w 390"/>
                <a:gd name="T35" fmla="*/ 389 h 389"/>
                <a:gd name="T36" fmla="*/ 53 w 390"/>
                <a:gd name="T37" fmla="*/ 389 h 389"/>
                <a:gd name="T38" fmla="*/ 36 w 390"/>
                <a:gd name="T39" fmla="*/ 386 h 389"/>
                <a:gd name="T40" fmla="*/ 21 w 390"/>
                <a:gd name="T41" fmla="*/ 379 h 389"/>
                <a:gd name="T42" fmla="*/ 10 w 390"/>
                <a:gd name="T43" fmla="*/ 367 h 389"/>
                <a:gd name="T44" fmla="*/ 2 w 390"/>
                <a:gd name="T45" fmla="*/ 353 h 389"/>
                <a:gd name="T46" fmla="*/ 0 w 390"/>
                <a:gd name="T47" fmla="*/ 336 h 389"/>
                <a:gd name="T48" fmla="*/ 0 w 390"/>
                <a:gd name="T49" fmla="*/ 53 h 389"/>
                <a:gd name="T50" fmla="*/ 2 w 390"/>
                <a:gd name="T51" fmla="*/ 36 h 389"/>
                <a:gd name="T52" fmla="*/ 10 w 390"/>
                <a:gd name="T53" fmla="*/ 21 h 389"/>
                <a:gd name="T54" fmla="*/ 21 w 390"/>
                <a:gd name="T55" fmla="*/ 9 h 389"/>
                <a:gd name="T56" fmla="*/ 36 w 390"/>
                <a:gd name="T57" fmla="*/ 2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6" y="106"/>
                  </a:moveTo>
                  <a:lnTo>
                    <a:pt x="106" y="282"/>
                  </a:lnTo>
                  <a:lnTo>
                    <a:pt x="284" y="282"/>
                  </a:lnTo>
                  <a:lnTo>
                    <a:pt x="284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3" y="2"/>
                  </a:lnTo>
                  <a:lnTo>
                    <a:pt x="367" y="9"/>
                  </a:lnTo>
                  <a:lnTo>
                    <a:pt x="380" y="21"/>
                  </a:lnTo>
                  <a:lnTo>
                    <a:pt x="387" y="36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3"/>
                  </a:lnTo>
                  <a:lnTo>
                    <a:pt x="380" y="367"/>
                  </a:lnTo>
                  <a:lnTo>
                    <a:pt x="367" y="379"/>
                  </a:lnTo>
                  <a:lnTo>
                    <a:pt x="353" y="386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6" y="386"/>
                  </a:lnTo>
                  <a:lnTo>
                    <a:pt x="21" y="379"/>
                  </a:lnTo>
                  <a:lnTo>
                    <a:pt x="10" y="367"/>
                  </a:lnTo>
                  <a:lnTo>
                    <a:pt x="2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29"/>
            <p:cNvSpPr>
              <a:spLocks noEditPoints="1"/>
            </p:cNvSpPr>
            <p:nvPr/>
          </p:nvSpPr>
          <p:spPr bwMode="auto">
            <a:xfrm>
              <a:off x="1149350" y="3816350"/>
              <a:ext cx="68263" cy="68263"/>
            </a:xfrm>
            <a:custGeom>
              <a:avLst/>
              <a:gdLst>
                <a:gd name="T0" fmla="*/ 106 w 390"/>
                <a:gd name="T1" fmla="*/ 106 h 389"/>
                <a:gd name="T2" fmla="*/ 106 w 390"/>
                <a:gd name="T3" fmla="*/ 283 h 389"/>
                <a:gd name="T4" fmla="*/ 282 w 390"/>
                <a:gd name="T5" fmla="*/ 283 h 389"/>
                <a:gd name="T6" fmla="*/ 282 w 390"/>
                <a:gd name="T7" fmla="*/ 106 h 389"/>
                <a:gd name="T8" fmla="*/ 106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3 w 390"/>
                <a:gd name="T15" fmla="*/ 3 h 389"/>
                <a:gd name="T16" fmla="*/ 367 w 390"/>
                <a:gd name="T17" fmla="*/ 10 h 389"/>
                <a:gd name="T18" fmla="*/ 379 w 390"/>
                <a:gd name="T19" fmla="*/ 22 h 389"/>
                <a:gd name="T20" fmla="*/ 387 w 390"/>
                <a:gd name="T21" fmla="*/ 36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4 h 389"/>
                <a:gd name="T28" fmla="*/ 379 w 390"/>
                <a:gd name="T29" fmla="*/ 368 h 389"/>
                <a:gd name="T30" fmla="*/ 367 w 390"/>
                <a:gd name="T31" fmla="*/ 379 h 389"/>
                <a:gd name="T32" fmla="*/ 353 w 390"/>
                <a:gd name="T33" fmla="*/ 387 h 389"/>
                <a:gd name="T34" fmla="*/ 337 w 390"/>
                <a:gd name="T35" fmla="*/ 389 h 389"/>
                <a:gd name="T36" fmla="*/ 53 w 390"/>
                <a:gd name="T37" fmla="*/ 389 h 389"/>
                <a:gd name="T38" fmla="*/ 35 w 390"/>
                <a:gd name="T39" fmla="*/ 387 h 389"/>
                <a:gd name="T40" fmla="*/ 21 w 390"/>
                <a:gd name="T41" fmla="*/ 379 h 389"/>
                <a:gd name="T42" fmla="*/ 10 w 390"/>
                <a:gd name="T43" fmla="*/ 368 h 389"/>
                <a:gd name="T44" fmla="*/ 2 w 390"/>
                <a:gd name="T45" fmla="*/ 354 h 389"/>
                <a:gd name="T46" fmla="*/ 0 w 390"/>
                <a:gd name="T47" fmla="*/ 336 h 389"/>
                <a:gd name="T48" fmla="*/ 0 w 390"/>
                <a:gd name="T49" fmla="*/ 53 h 389"/>
                <a:gd name="T50" fmla="*/ 2 w 390"/>
                <a:gd name="T51" fmla="*/ 36 h 389"/>
                <a:gd name="T52" fmla="*/ 10 w 390"/>
                <a:gd name="T53" fmla="*/ 22 h 389"/>
                <a:gd name="T54" fmla="*/ 21 w 390"/>
                <a:gd name="T55" fmla="*/ 10 h 389"/>
                <a:gd name="T56" fmla="*/ 35 w 390"/>
                <a:gd name="T57" fmla="*/ 3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6" y="106"/>
                  </a:moveTo>
                  <a:lnTo>
                    <a:pt x="106" y="283"/>
                  </a:lnTo>
                  <a:lnTo>
                    <a:pt x="282" y="283"/>
                  </a:lnTo>
                  <a:lnTo>
                    <a:pt x="282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3" y="3"/>
                  </a:lnTo>
                  <a:lnTo>
                    <a:pt x="367" y="10"/>
                  </a:lnTo>
                  <a:lnTo>
                    <a:pt x="379" y="22"/>
                  </a:lnTo>
                  <a:lnTo>
                    <a:pt x="387" y="36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4"/>
                  </a:lnTo>
                  <a:lnTo>
                    <a:pt x="379" y="368"/>
                  </a:lnTo>
                  <a:lnTo>
                    <a:pt x="367" y="379"/>
                  </a:lnTo>
                  <a:lnTo>
                    <a:pt x="353" y="387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5" y="387"/>
                  </a:lnTo>
                  <a:lnTo>
                    <a:pt x="21" y="379"/>
                  </a:lnTo>
                  <a:lnTo>
                    <a:pt x="10" y="368"/>
                  </a:lnTo>
                  <a:lnTo>
                    <a:pt x="2" y="354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30"/>
            <p:cNvSpPr>
              <a:spLocks noEditPoints="1"/>
            </p:cNvSpPr>
            <p:nvPr/>
          </p:nvSpPr>
          <p:spPr bwMode="auto">
            <a:xfrm>
              <a:off x="1028700" y="3951288"/>
              <a:ext cx="68263" cy="69850"/>
            </a:xfrm>
            <a:custGeom>
              <a:avLst/>
              <a:gdLst>
                <a:gd name="T0" fmla="*/ 106 w 390"/>
                <a:gd name="T1" fmla="*/ 106 h 389"/>
                <a:gd name="T2" fmla="*/ 106 w 390"/>
                <a:gd name="T3" fmla="*/ 282 h 389"/>
                <a:gd name="T4" fmla="*/ 282 w 390"/>
                <a:gd name="T5" fmla="*/ 282 h 389"/>
                <a:gd name="T6" fmla="*/ 282 w 390"/>
                <a:gd name="T7" fmla="*/ 106 h 389"/>
                <a:gd name="T8" fmla="*/ 106 w 390"/>
                <a:gd name="T9" fmla="*/ 106 h 389"/>
                <a:gd name="T10" fmla="*/ 53 w 390"/>
                <a:gd name="T11" fmla="*/ 0 h 389"/>
                <a:gd name="T12" fmla="*/ 336 w 390"/>
                <a:gd name="T13" fmla="*/ 0 h 389"/>
                <a:gd name="T14" fmla="*/ 353 w 390"/>
                <a:gd name="T15" fmla="*/ 2 h 389"/>
                <a:gd name="T16" fmla="*/ 367 w 390"/>
                <a:gd name="T17" fmla="*/ 10 h 389"/>
                <a:gd name="T18" fmla="*/ 379 w 390"/>
                <a:gd name="T19" fmla="*/ 21 h 389"/>
                <a:gd name="T20" fmla="*/ 387 w 390"/>
                <a:gd name="T21" fmla="*/ 35 h 389"/>
                <a:gd name="T22" fmla="*/ 390 w 390"/>
                <a:gd name="T23" fmla="*/ 53 h 389"/>
                <a:gd name="T24" fmla="*/ 390 w 390"/>
                <a:gd name="T25" fmla="*/ 336 h 389"/>
                <a:gd name="T26" fmla="*/ 387 w 390"/>
                <a:gd name="T27" fmla="*/ 353 h 389"/>
                <a:gd name="T28" fmla="*/ 379 w 390"/>
                <a:gd name="T29" fmla="*/ 367 h 389"/>
                <a:gd name="T30" fmla="*/ 367 w 390"/>
                <a:gd name="T31" fmla="*/ 379 h 389"/>
                <a:gd name="T32" fmla="*/ 353 w 390"/>
                <a:gd name="T33" fmla="*/ 386 h 389"/>
                <a:gd name="T34" fmla="*/ 336 w 390"/>
                <a:gd name="T35" fmla="*/ 389 h 389"/>
                <a:gd name="T36" fmla="*/ 53 w 390"/>
                <a:gd name="T37" fmla="*/ 389 h 389"/>
                <a:gd name="T38" fmla="*/ 35 w 390"/>
                <a:gd name="T39" fmla="*/ 386 h 389"/>
                <a:gd name="T40" fmla="*/ 21 w 390"/>
                <a:gd name="T41" fmla="*/ 379 h 389"/>
                <a:gd name="T42" fmla="*/ 10 w 390"/>
                <a:gd name="T43" fmla="*/ 367 h 389"/>
                <a:gd name="T44" fmla="*/ 2 w 390"/>
                <a:gd name="T45" fmla="*/ 353 h 389"/>
                <a:gd name="T46" fmla="*/ 0 w 390"/>
                <a:gd name="T47" fmla="*/ 336 h 389"/>
                <a:gd name="T48" fmla="*/ 0 w 390"/>
                <a:gd name="T49" fmla="*/ 53 h 389"/>
                <a:gd name="T50" fmla="*/ 2 w 390"/>
                <a:gd name="T51" fmla="*/ 35 h 389"/>
                <a:gd name="T52" fmla="*/ 10 w 390"/>
                <a:gd name="T53" fmla="*/ 21 h 389"/>
                <a:gd name="T54" fmla="*/ 21 w 390"/>
                <a:gd name="T55" fmla="*/ 10 h 389"/>
                <a:gd name="T56" fmla="*/ 35 w 390"/>
                <a:gd name="T57" fmla="*/ 2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6" y="106"/>
                  </a:moveTo>
                  <a:lnTo>
                    <a:pt x="106" y="282"/>
                  </a:lnTo>
                  <a:lnTo>
                    <a:pt x="282" y="282"/>
                  </a:lnTo>
                  <a:lnTo>
                    <a:pt x="282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36" y="0"/>
                  </a:lnTo>
                  <a:lnTo>
                    <a:pt x="353" y="2"/>
                  </a:lnTo>
                  <a:lnTo>
                    <a:pt x="367" y="10"/>
                  </a:lnTo>
                  <a:lnTo>
                    <a:pt x="379" y="21"/>
                  </a:lnTo>
                  <a:lnTo>
                    <a:pt x="387" y="35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7" y="353"/>
                  </a:lnTo>
                  <a:lnTo>
                    <a:pt x="379" y="367"/>
                  </a:lnTo>
                  <a:lnTo>
                    <a:pt x="367" y="379"/>
                  </a:lnTo>
                  <a:lnTo>
                    <a:pt x="353" y="386"/>
                  </a:lnTo>
                  <a:lnTo>
                    <a:pt x="336" y="389"/>
                  </a:lnTo>
                  <a:lnTo>
                    <a:pt x="53" y="389"/>
                  </a:lnTo>
                  <a:lnTo>
                    <a:pt x="35" y="386"/>
                  </a:lnTo>
                  <a:lnTo>
                    <a:pt x="21" y="379"/>
                  </a:lnTo>
                  <a:lnTo>
                    <a:pt x="10" y="367"/>
                  </a:lnTo>
                  <a:lnTo>
                    <a:pt x="2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31"/>
            <p:cNvSpPr>
              <a:spLocks noEditPoints="1"/>
            </p:cNvSpPr>
            <p:nvPr/>
          </p:nvSpPr>
          <p:spPr bwMode="auto">
            <a:xfrm>
              <a:off x="1108075" y="3897313"/>
              <a:ext cx="69850" cy="68263"/>
            </a:xfrm>
            <a:custGeom>
              <a:avLst/>
              <a:gdLst>
                <a:gd name="T0" fmla="*/ 106 w 390"/>
                <a:gd name="T1" fmla="*/ 106 h 389"/>
                <a:gd name="T2" fmla="*/ 106 w 390"/>
                <a:gd name="T3" fmla="*/ 283 h 389"/>
                <a:gd name="T4" fmla="*/ 284 w 390"/>
                <a:gd name="T5" fmla="*/ 283 h 389"/>
                <a:gd name="T6" fmla="*/ 284 w 390"/>
                <a:gd name="T7" fmla="*/ 106 h 389"/>
                <a:gd name="T8" fmla="*/ 106 w 390"/>
                <a:gd name="T9" fmla="*/ 106 h 389"/>
                <a:gd name="T10" fmla="*/ 53 w 390"/>
                <a:gd name="T11" fmla="*/ 0 h 389"/>
                <a:gd name="T12" fmla="*/ 337 w 390"/>
                <a:gd name="T13" fmla="*/ 0 h 389"/>
                <a:gd name="T14" fmla="*/ 354 w 390"/>
                <a:gd name="T15" fmla="*/ 3 h 389"/>
                <a:gd name="T16" fmla="*/ 368 w 390"/>
                <a:gd name="T17" fmla="*/ 10 h 389"/>
                <a:gd name="T18" fmla="*/ 380 w 390"/>
                <a:gd name="T19" fmla="*/ 21 h 389"/>
                <a:gd name="T20" fmla="*/ 388 w 390"/>
                <a:gd name="T21" fmla="*/ 35 h 389"/>
                <a:gd name="T22" fmla="*/ 390 w 390"/>
                <a:gd name="T23" fmla="*/ 53 h 389"/>
                <a:gd name="T24" fmla="*/ 390 w 390"/>
                <a:gd name="T25" fmla="*/ 336 h 389"/>
                <a:gd name="T26" fmla="*/ 388 w 390"/>
                <a:gd name="T27" fmla="*/ 353 h 389"/>
                <a:gd name="T28" fmla="*/ 380 w 390"/>
                <a:gd name="T29" fmla="*/ 368 h 389"/>
                <a:gd name="T30" fmla="*/ 368 w 390"/>
                <a:gd name="T31" fmla="*/ 379 h 389"/>
                <a:gd name="T32" fmla="*/ 354 w 390"/>
                <a:gd name="T33" fmla="*/ 386 h 389"/>
                <a:gd name="T34" fmla="*/ 337 w 390"/>
                <a:gd name="T35" fmla="*/ 389 h 389"/>
                <a:gd name="T36" fmla="*/ 53 w 390"/>
                <a:gd name="T37" fmla="*/ 389 h 389"/>
                <a:gd name="T38" fmla="*/ 37 w 390"/>
                <a:gd name="T39" fmla="*/ 386 h 389"/>
                <a:gd name="T40" fmla="*/ 22 w 390"/>
                <a:gd name="T41" fmla="*/ 379 h 389"/>
                <a:gd name="T42" fmla="*/ 10 w 390"/>
                <a:gd name="T43" fmla="*/ 368 h 389"/>
                <a:gd name="T44" fmla="*/ 3 w 390"/>
                <a:gd name="T45" fmla="*/ 353 h 389"/>
                <a:gd name="T46" fmla="*/ 0 w 390"/>
                <a:gd name="T47" fmla="*/ 336 h 389"/>
                <a:gd name="T48" fmla="*/ 0 w 390"/>
                <a:gd name="T49" fmla="*/ 53 h 389"/>
                <a:gd name="T50" fmla="*/ 3 w 390"/>
                <a:gd name="T51" fmla="*/ 35 h 389"/>
                <a:gd name="T52" fmla="*/ 10 w 390"/>
                <a:gd name="T53" fmla="*/ 21 h 389"/>
                <a:gd name="T54" fmla="*/ 22 w 390"/>
                <a:gd name="T55" fmla="*/ 10 h 389"/>
                <a:gd name="T56" fmla="*/ 37 w 390"/>
                <a:gd name="T57" fmla="*/ 3 h 389"/>
                <a:gd name="T58" fmla="*/ 53 w 390"/>
                <a:gd name="T5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89">
                  <a:moveTo>
                    <a:pt x="106" y="106"/>
                  </a:moveTo>
                  <a:lnTo>
                    <a:pt x="106" y="283"/>
                  </a:lnTo>
                  <a:lnTo>
                    <a:pt x="284" y="283"/>
                  </a:lnTo>
                  <a:lnTo>
                    <a:pt x="284" y="106"/>
                  </a:lnTo>
                  <a:lnTo>
                    <a:pt x="106" y="106"/>
                  </a:lnTo>
                  <a:close/>
                  <a:moveTo>
                    <a:pt x="53" y="0"/>
                  </a:moveTo>
                  <a:lnTo>
                    <a:pt x="337" y="0"/>
                  </a:lnTo>
                  <a:lnTo>
                    <a:pt x="354" y="3"/>
                  </a:lnTo>
                  <a:lnTo>
                    <a:pt x="368" y="10"/>
                  </a:lnTo>
                  <a:lnTo>
                    <a:pt x="380" y="21"/>
                  </a:lnTo>
                  <a:lnTo>
                    <a:pt x="388" y="35"/>
                  </a:lnTo>
                  <a:lnTo>
                    <a:pt x="390" y="53"/>
                  </a:lnTo>
                  <a:lnTo>
                    <a:pt x="390" y="336"/>
                  </a:lnTo>
                  <a:lnTo>
                    <a:pt x="388" y="353"/>
                  </a:lnTo>
                  <a:lnTo>
                    <a:pt x="380" y="368"/>
                  </a:lnTo>
                  <a:lnTo>
                    <a:pt x="368" y="379"/>
                  </a:lnTo>
                  <a:lnTo>
                    <a:pt x="354" y="386"/>
                  </a:lnTo>
                  <a:lnTo>
                    <a:pt x="337" y="389"/>
                  </a:lnTo>
                  <a:lnTo>
                    <a:pt x="53" y="389"/>
                  </a:lnTo>
                  <a:lnTo>
                    <a:pt x="37" y="386"/>
                  </a:lnTo>
                  <a:lnTo>
                    <a:pt x="22" y="379"/>
                  </a:lnTo>
                  <a:lnTo>
                    <a:pt x="10" y="368"/>
                  </a:lnTo>
                  <a:lnTo>
                    <a:pt x="3" y="353"/>
                  </a:lnTo>
                  <a:lnTo>
                    <a:pt x="0" y="336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32"/>
            <p:cNvSpPr>
              <a:spLocks noEditPoints="1"/>
            </p:cNvSpPr>
            <p:nvPr/>
          </p:nvSpPr>
          <p:spPr bwMode="auto">
            <a:xfrm>
              <a:off x="873125" y="3441700"/>
              <a:ext cx="188913" cy="523875"/>
            </a:xfrm>
            <a:custGeom>
              <a:avLst/>
              <a:gdLst>
                <a:gd name="T0" fmla="*/ 439 w 1071"/>
                <a:gd name="T1" fmla="*/ 1478 h 2969"/>
                <a:gd name="T2" fmla="*/ 349 w 1071"/>
                <a:gd name="T3" fmla="*/ 1510 h 2969"/>
                <a:gd name="T4" fmla="*/ 230 w 1071"/>
                <a:gd name="T5" fmla="*/ 1594 h 2969"/>
                <a:gd name="T6" fmla="*/ 150 w 1071"/>
                <a:gd name="T7" fmla="*/ 1710 h 2969"/>
                <a:gd name="T8" fmla="*/ 110 w 1071"/>
                <a:gd name="T9" fmla="*/ 1846 h 2969"/>
                <a:gd name="T10" fmla="*/ 114 w 1071"/>
                <a:gd name="T11" fmla="*/ 1956 h 2969"/>
                <a:gd name="T12" fmla="*/ 148 w 1071"/>
                <a:gd name="T13" fmla="*/ 2073 h 2969"/>
                <a:gd name="T14" fmla="*/ 206 w 1071"/>
                <a:gd name="T15" fmla="*/ 2209 h 2969"/>
                <a:gd name="T16" fmla="*/ 277 w 1071"/>
                <a:gd name="T17" fmla="*/ 2358 h 2969"/>
                <a:gd name="T18" fmla="*/ 358 w 1071"/>
                <a:gd name="T19" fmla="*/ 2509 h 2969"/>
                <a:gd name="T20" fmla="*/ 438 w 1071"/>
                <a:gd name="T21" fmla="*/ 2653 h 2969"/>
                <a:gd name="T22" fmla="*/ 514 w 1071"/>
                <a:gd name="T23" fmla="*/ 2780 h 2969"/>
                <a:gd name="T24" fmla="*/ 582 w 1071"/>
                <a:gd name="T25" fmla="*/ 2740 h 2969"/>
                <a:gd name="T26" fmla="*/ 660 w 1071"/>
                <a:gd name="T27" fmla="*/ 2606 h 2969"/>
                <a:gd name="T28" fmla="*/ 742 w 1071"/>
                <a:gd name="T29" fmla="*/ 2459 h 2969"/>
                <a:gd name="T30" fmla="*/ 820 w 1071"/>
                <a:gd name="T31" fmla="*/ 2308 h 2969"/>
                <a:gd name="T32" fmla="*/ 888 w 1071"/>
                <a:gd name="T33" fmla="*/ 2161 h 2969"/>
                <a:gd name="T34" fmla="*/ 938 w 1071"/>
                <a:gd name="T35" fmla="*/ 2031 h 2969"/>
                <a:gd name="T36" fmla="*/ 963 w 1071"/>
                <a:gd name="T37" fmla="*/ 1924 h 2969"/>
                <a:gd name="T38" fmla="*/ 954 w 1071"/>
                <a:gd name="T39" fmla="*/ 1799 h 2969"/>
                <a:gd name="T40" fmla="*/ 900 w 1071"/>
                <a:gd name="T41" fmla="*/ 1668 h 2969"/>
                <a:gd name="T42" fmla="*/ 806 w 1071"/>
                <a:gd name="T43" fmla="*/ 1562 h 2969"/>
                <a:gd name="T44" fmla="*/ 723 w 1071"/>
                <a:gd name="T45" fmla="*/ 1510 h 2969"/>
                <a:gd name="T46" fmla="*/ 584 w 1071"/>
                <a:gd name="T47" fmla="*/ 1470 h 2969"/>
                <a:gd name="T48" fmla="*/ 374 w 1071"/>
                <a:gd name="T49" fmla="*/ 1385 h 2969"/>
                <a:gd name="T50" fmla="*/ 536 w 1071"/>
                <a:gd name="T51" fmla="*/ 1361 h 2969"/>
                <a:gd name="T52" fmla="*/ 698 w 1071"/>
                <a:gd name="T53" fmla="*/ 1385 h 2969"/>
                <a:gd name="T54" fmla="*/ 309 w 1071"/>
                <a:gd name="T55" fmla="*/ 106 h 2969"/>
                <a:gd name="T56" fmla="*/ 764 w 1071"/>
                <a:gd name="T57" fmla="*/ 106 h 2969"/>
                <a:gd name="T58" fmla="*/ 820 w 1071"/>
                <a:gd name="T59" fmla="*/ 0 h 2969"/>
                <a:gd name="T60" fmla="*/ 858 w 1071"/>
                <a:gd name="T61" fmla="*/ 16 h 2969"/>
                <a:gd name="T62" fmla="*/ 873 w 1071"/>
                <a:gd name="T63" fmla="*/ 56 h 2969"/>
                <a:gd name="T64" fmla="*/ 887 w 1071"/>
                <a:gd name="T65" fmla="*/ 1490 h 2969"/>
                <a:gd name="T66" fmla="*/ 987 w 1071"/>
                <a:gd name="T67" fmla="*/ 1604 h 2969"/>
                <a:gd name="T68" fmla="*/ 1049 w 1071"/>
                <a:gd name="T69" fmla="*/ 1742 h 2969"/>
                <a:gd name="T70" fmla="*/ 1071 w 1071"/>
                <a:gd name="T71" fmla="*/ 1895 h 2969"/>
                <a:gd name="T72" fmla="*/ 1056 w 1071"/>
                <a:gd name="T73" fmla="*/ 2002 h 2969"/>
                <a:gd name="T74" fmla="*/ 1009 w 1071"/>
                <a:gd name="T75" fmla="*/ 2145 h 2969"/>
                <a:gd name="T76" fmla="*/ 932 w 1071"/>
                <a:gd name="T77" fmla="*/ 2321 h 2969"/>
                <a:gd name="T78" fmla="*/ 824 w 1071"/>
                <a:gd name="T79" fmla="*/ 2531 h 2969"/>
                <a:gd name="T80" fmla="*/ 757 w 1071"/>
                <a:gd name="T81" fmla="*/ 2651 h 2969"/>
                <a:gd name="T82" fmla="*/ 695 w 1071"/>
                <a:gd name="T83" fmla="*/ 2758 h 2969"/>
                <a:gd name="T84" fmla="*/ 642 w 1071"/>
                <a:gd name="T85" fmla="*/ 2847 h 2969"/>
                <a:gd name="T86" fmla="*/ 603 w 1071"/>
                <a:gd name="T87" fmla="*/ 2910 h 2969"/>
                <a:gd name="T88" fmla="*/ 582 w 1071"/>
                <a:gd name="T89" fmla="*/ 2942 h 2969"/>
                <a:gd name="T90" fmla="*/ 562 w 1071"/>
                <a:gd name="T91" fmla="*/ 2963 h 2969"/>
                <a:gd name="T92" fmla="*/ 523 w 1071"/>
                <a:gd name="T93" fmla="*/ 2967 h 2969"/>
                <a:gd name="T94" fmla="*/ 492 w 1071"/>
                <a:gd name="T95" fmla="*/ 2945 h 2969"/>
                <a:gd name="T96" fmla="*/ 478 w 1071"/>
                <a:gd name="T97" fmla="*/ 2924 h 2969"/>
                <a:gd name="T98" fmla="*/ 446 w 1071"/>
                <a:gd name="T99" fmla="*/ 2871 h 2969"/>
                <a:gd name="T100" fmla="*/ 397 w 1071"/>
                <a:gd name="T101" fmla="*/ 2791 h 2969"/>
                <a:gd name="T102" fmla="*/ 336 w 1071"/>
                <a:gd name="T103" fmla="*/ 2689 h 2969"/>
                <a:gd name="T104" fmla="*/ 271 w 1071"/>
                <a:gd name="T105" fmla="*/ 2572 h 2969"/>
                <a:gd name="T106" fmla="*/ 173 w 1071"/>
                <a:gd name="T107" fmla="*/ 2387 h 2969"/>
                <a:gd name="T108" fmla="*/ 85 w 1071"/>
                <a:gd name="T109" fmla="*/ 2200 h 2969"/>
                <a:gd name="T110" fmla="*/ 28 w 1071"/>
                <a:gd name="T111" fmla="*/ 2046 h 2969"/>
                <a:gd name="T112" fmla="*/ 2 w 1071"/>
                <a:gd name="T113" fmla="*/ 1928 h 2969"/>
                <a:gd name="T114" fmla="*/ 11 w 1071"/>
                <a:gd name="T115" fmla="*/ 1792 h 2969"/>
                <a:gd name="T116" fmla="*/ 61 w 1071"/>
                <a:gd name="T117" fmla="*/ 1648 h 2969"/>
                <a:gd name="T118" fmla="*/ 148 w 1071"/>
                <a:gd name="T119" fmla="*/ 1526 h 2969"/>
                <a:gd name="T120" fmla="*/ 270 w 1071"/>
                <a:gd name="T121" fmla="*/ 1431 h 2969"/>
                <a:gd name="T122" fmla="*/ 206 w 1071"/>
                <a:gd name="T123" fmla="*/ 29 h 2969"/>
                <a:gd name="T124" fmla="*/ 238 w 1071"/>
                <a:gd name="T125" fmla="*/ 2 h 2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969">
                  <a:moveTo>
                    <a:pt x="536" y="1467"/>
                  </a:moveTo>
                  <a:lnTo>
                    <a:pt x="487" y="1470"/>
                  </a:lnTo>
                  <a:lnTo>
                    <a:pt x="439" y="1478"/>
                  </a:lnTo>
                  <a:lnTo>
                    <a:pt x="394" y="1491"/>
                  </a:lnTo>
                  <a:lnTo>
                    <a:pt x="349" y="1510"/>
                  </a:lnTo>
                  <a:lnTo>
                    <a:pt x="349" y="1510"/>
                  </a:lnTo>
                  <a:lnTo>
                    <a:pt x="306" y="1534"/>
                  </a:lnTo>
                  <a:lnTo>
                    <a:pt x="266" y="1562"/>
                  </a:lnTo>
                  <a:lnTo>
                    <a:pt x="230" y="1594"/>
                  </a:lnTo>
                  <a:lnTo>
                    <a:pt x="200" y="1629"/>
                  </a:lnTo>
                  <a:lnTo>
                    <a:pt x="172" y="1668"/>
                  </a:lnTo>
                  <a:lnTo>
                    <a:pt x="150" y="1710"/>
                  </a:lnTo>
                  <a:lnTo>
                    <a:pt x="131" y="1753"/>
                  </a:lnTo>
                  <a:lnTo>
                    <a:pt x="118" y="1799"/>
                  </a:lnTo>
                  <a:lnTo>
                    <a:pt x="110" y="1846"/>
                  </a:lnTo>
                  <a:lnTo>
                    <a:pt x="107" y="1895"/>
                  </a:lnTo>
                  <a:lnTo>
                    <a:pt x="109" y="1924"/>
                  </a:lnTo>
                  <a:lnTo>
                    <a:pt x="114" y="1956"/>
                  </a:lnTo>
                  <a:lnTo>
                    <a:pt x="123" y="1992"/>
                  </a:lnTo>
                  <a:lnTo>
                    <a:pt x="134" y="2031"/>
                  </a:lnTo>
                  <a:lnTo>
                    <a:pt x="148" y="2073"/>
                  </a:lnTo>
                  <a:lnTo>
                    <a:pt x="166" y="2115"/>
                  </a:lnTo>
                  <a:lnTo>
                    <a:pt x="184" y="2161"/>
                  </a:lnTo>
                  <a:lnTo>
                    <a:pt x="206" y="2209"/>
                  </a:lnTo>
                  <a:lnTo>
                    <a:pt x="228" y="2258"/>
                  </a:lnTo>
                  <a:lnTo>
                    <a:pt x="253" y="2308"/>
                  </a:lnTo>
                  <a:lnTo>
                    <a:pt x="277" y="2358"/>
                  </a:lnTo>
                  <a:lnTo>
                    <a:pt x="304" y="2408"/>
                  </a:lnTo>
                  <a:lnTo>
                    <a:pt x="330" y="2459"/>
                  </a:lnTo>
                  <a:lnTo>
                    <a:pt x="358" y="2509"/>
                  </a:lnTo>
                  <a:lnTo>
                    <a:pt x="384" y="2558"/>
                  </a:lnTo>
                  <a:lnTo>
                    <a:pt x="412" y="2606"/>
                  </a:lnTo>
                  <a:lnTo>
                    <a:pt x="438" y="2653"/>
                  </a:lnTo>
                  <a:lnTo>
                    <a:pt x="465" y="2697"/>
                  </a:lnTo>
                  <a:lnTo>
                    <a:pt x="490" y="2740"/>
                  </a:lnTo>
                  <a:lnTo>
                    <a:pt x="514" y="2780"/>
                  </a:lnTo>
                  <a:lnTo>
                    <a:pt x="536" y="2816"/>
                  </a:lnTo>
                  <a:lnTo>
                    <a:pt x="559" y="2780"/>
                  </a:lnTo>
                  <a:lnTo>
                    <a:pt x="582" y="2740"/>
                  </a:lnTo>
                  <a:lnTo>
                    <a:pt x="608" y="2697"/>
                  </a:lnTo>
                  <a:lnTo>
                    <a:pt x="633" y="2653"/>
                  </a:lnTo>
                  <a:lnTo>
                    <a:pt x="660" y="2606"/>
                  </a:lnTo>
                  <a:lnTo>
                    <a:pt x="688" y="2558"/>
                  </a:lnTo>
                  <a:lnTo>
                    <a:pt x="715" y="2509"/>
                  </a:lnTo>
                  <a:lnTo>
                    <a:pt x="742" y="2459"/>
                  </a:lnTo>
                  <a:lnTo>
                    <a:pt x="768" y="2408"/>
                  </a:lnTo>
                  <a:lnTo>
                    <a:pt x="795" y="2358"/>
                  </a:lnTo>
                  <a:lnTo>
                    <a:pt x="820" y="2308"/>
                  </a:lnTo>
                  <a:lnTo>
                    <a:pt x="844" y="2258"/>
                  </a:lnTo>
                  <a:lnTo>
                    <a:pt x="866" y="2209"/>
                  </a:lnTo>
                  <a:lnTo>
                    <a:pt x="888" y="2161"/>
                  </a:lnTo>
                  <a:lnTo>
                    <a:pt x="907" y="2115"/>
                  </a:lnTo>
                  <a:lnTo>
                    <a:pt x="923" y="2073"/>
                  </a:lnTo>
                  <a:lnTo>
                    <a:pt x="938" y="2031"/>
                  </a:lnTo>
                  <a:lnTo>
                    <a:pt x="949" y="1992"/>
                  </a:lnTo>
                  <a:lnTo>
                    <a:pt x="958" y="1956"/>
                  </a:lnTo>
                  <a:lnTo>
                    <a:pt x="963" y="1924"/>
                  </a:lnTo>
                  <a:lnTo>
                    <a:pt x="965" y="1895"/>
                  </a:lnTo>
                  <a:lnTo>
                    <a:pt x="962" y="1846"/>
                  </a:lnTo>
                  <a:lnTo>
                    <a:pt x="954" y="1799"/>
                  </a:lnTo>
                  <a:lnTo>
                    <a:pt x="941" y="1753"/>
                  </a:lnTo>
                  <a:lnTo>
                    <a:pt x="923" y="1710"/>
                  </a:lnTo>
                  <a:lnTo>
                    <a:pt x="900" y="1668"/>
                  </a:lnTo>
                  <a:lnTo>
                    <a:pt x="873" y="1629"/>
                  </a:lnTo>
                  <a:lnTo>
                    <a:pt x="842" y="1594"/>
                  </a:lnTo>
                  <a:lnTo>
                    <a:pt x="806" y="1562"/>
                  </a:lnTo>
                  <a:lnTo>
                    <a:pt x="767" y="1534"/>
                  </a:lnTo>
                  <a:lnTo>
                    <a:pt x="723" y="1510"/>
                  </a:lnTo>
                  <a:lnTo>
                    <a:pt x="723" y="1510"/>
                  </a:lnTo>
                  <a:lnTo>
                    <a:pt x="678" y="1491"/>
                  </a:lnTo>
                  <a:lnTo>
                    <a:pt x="632" y="1478"/>
                  </a:lnTo>
                  <a:lnTo>
                    <a:pt x="584" y="1470"/>
                  </a:lnTo>
                  <a:lnTo>
                    <a:pt x="536" y="1467"/>
                  </a:lnTo>
                  <a:close/>
                  <a:moveTo>
                    <a:pt x="347" y="844"/>
                  </a:moveTo>
                  <a:lnTo>
                    <a:pt x="374" y="1385"/>
                  </a:lnTo>
                  <a:lnTo>
                    <a:pt x="427" y="1372"/>
                  </a:lnTo>
                  <a:lnTo>
                    <a:pt x="481" y="1364"/>
                  </a:lnTo>
                  <a:lnTo>
                    <a:pt x="536" y="1361"/>
                  </a:lnTo>
                  <a:lnTo>
                    <a:pt x="592" y="1364"/>
                  </a:lnTo>
                  <a:lnTo>
                    <a:pt x="645" y="1372"/>
                  </a:lnTo>
                  <a:lnTo>
                    <a:pt x="698" y="1385"/>
                  </a:lnTo>
                  <a:lnTo>
                    <a:pt x="725" y="844"/>
                  </a:lnTo>
                  <a:lnTo>
                    <a:pt x="347" y="844"/>
                  </a:lnTo>
                  <a:close/>
                  <a:moveTo>
                    <a:pt x="309" y="106"/>
                  </a:moveTo>
                  <a:lnTo>
                    <a:pt x="341" y="737"/>
                  </a:lnTo>
                  <a:lnTo>
                    <a:pt x="731" y="737"/>
                  </a:lnTo>
                  <a:lnTo>
                    <a:pt x="764" y="106"/>
                  </a:lnTo>
                  <a:lnTo>
                    <a:pt x="309" y="106"/>
                  </a:lnTo>
                  <a:close/>
                  <a:moveTo>
                    <a:pt x="253" y="0"/>
                  </a:moveTo>
                  <a:lnTo>
                    <a:pt x="820" y="0"/>
                  </a:lnTo>
                  <a:lnTo>
                    <a:pt x="834" y="2"/>
                  </a:lnTo>
                  <a:lnTo>
                    <a:pt x="847" y="7"/>
                  </a:lnTo>
                  <a:lnTo>
                    <a:pt x="858" y="16"/>
                  </a:lnTo>
                  <a:lnTo>
                    <a:pt x="867" y="29"/>
                  </a:lnTo>
                  <a:lnTo>
                    <a:pt x="871" y="42"/>
                  </a:lnTo>
                  <a:lnTo>
                    <a:pt x="873" y="56"/>
                  </a:lnTo>
                  <a:lnTo>
                    <a:pt x="802" y="1431"/>
                  </a:lnTo>
                  <a:lnTo>
                    <a:pt x="846" y="1459"/>
                  </a:lnTo>
                  <a:lnTo>
                    <a:pt x="887" y="1490"/>
                  </a:lnTo>
                  <a:lnTo>
                    <a:pt x="923" y="1526"/>
                  </a:lnTo>
                  <a:lnTo>
                    <a:pt x="957" y="1564"/>
                  </a:lnTo>
                  <a:lnTo>
                    <a:pt x="987" y="1604"/>
                  </a:lnTo>
                  <a:lnTo>
                    <a:pt x="1011" y="1648"/>
                  </a:lnTo>
                  <a:lnTo>
                    <a:pt x="1033" y="1694"/>
                  </a:lnTo>
                  <a:lnTo>
                    <a:pt x="1049" y="1742"/>
                  </a:lnTo>
                  <a:lnTo>
                    <a:pt x="1061" y="1792"/>
                  </a:lnTo>
                  <a:lnTo>
                    <a:pt x="1069" y="1843"/>
                  </a:lnTo>
                  <a:lnTo>
                    <a:pt x="1071" y="1895"/>
                  </a:lnTo>
                  <a:lnTo>
                    <a:pt x="1069" y="1928"/>
                  </a:lnTo>
                  <a:lnTo>
                    <a:pt x="1064" y="1964"/>
                  </a:lnTo>
                  <a:lnTo>
                    <a:pt x="1056" y="2002"/>
                  </a:lnTo>
                  <a:lnTo>
                    <a:pt x="1044" y="2046"/>
                  </a:lnTo>
                  <a:lnTo>
                    <a:pt x="1029" y="2093"/>
                  </a:lnTo>
                  <a:lnTo>
                    <a:pt x="1009" y="2145"/>
                  </a:lnTo>
                  <a:lnTo>
                    <a:pt x="987" y="2200"/>
                  </a:lnTo>
                  <a:lnTo>
                    <a:pt x="961" y="2258"/>
                  </a:lnTo>
                  <a:lnTo>
                    <a:pt x="932" y="2321"/>
                  </a:lnTo>
                  <a:lnTo>
                    <a:pt x="899" y="2387"/>
                  </a:lnTo>
                  <a:lnTo>
                    <a:pt x="863" y="2457"/>
                  </a:lnTo>
                  <a:lnTo>
                    <a:pt x="824" y="2531"/>
                  </a:lnTo>
                  <a:lnTo>
                    <a:pt x="802" y="2572"/>
                  </a:lnTo>
                  <a:lnTo>
                    <a:pt x="779" y="2612"/>
                  </a:lnTo>
                  <a:lnTo>
                    <a:pt x="757" y="2651"/>
                  </a:lnTo>
                  <a:lnTo>
                    <a:pt x="736" y="2689"/>
                  </a:lnTo>
                  <a:lnTo>
                    <a:pt x="715" y="2724"/>
                  </a:lnTo>
                  <a:lnTo>
                    <a:pt x="695" y="2758"/>
                  </a:lnTo>
                  <a:lnTo>
                    <a:pt x="675" y="2791"/>
                  </a:lnTo>
                  <a:lnTo>
                    <a:pt x="658" y="2820"/>
                  </a:lnTo>
                  <a:lnTo>
                    <a:pt x="642" y="2847"/>
                  </a:lnTo>
                  <a:lnTo>
                    <a:pt x="626" y="2871"/>
                  </a:lnTo>
                  <a:lnTo>
                    <a:pt x="614" y="2893"/>
                  </a:lnTo>
                  <a:lnTo>
                    <a:pt x="603" y="2910"/>
                  </a:lnTo>
                  <a:lnTo>
                    <a:pt x="594" y="2924"/>
                  </a:lnTo>
                  <a:lnTo>
                    <a:pt x="586" y="2936"/>
                  </a:lnTo>
                  <a:lnTo>
                    <a:pt x="582" y="2942"/>
                  </a:lnTo>
                  <a:lnTo>
                    <a:pt x="581" y="2945"/>
                  </a:lnTo>
                  <a:lnTo>
                    <a:pt x="572" y="2955"/>
                  </a:lnTo>
                  <a:lnTo>
                    <a:pt x="562" y="2963"/>
                  </a:lnTo>
                  <a:lnTo>
                    <a:pt x="550" y="2967"/>
                  </a:lnTo>
                  <a:lnTo>
                    <a:pt x="536" y="2969"/>
                  </a:lnTo>
                  <a:lnTo>
                    <a:pt x="523" y="2967"/>
                  </a:lnTo>
                  <a:lnTo>
                    <a:pt x="511" y="2963"/>
                  </a:lnTo>
                  <a:lnTo>
                    <a:pt x="500" y="2955"/>
                  </a:lnTo>
                  <a:lnTo>
                    <a:pt x="492" y="2945"/>
                  </a:lnTo>
                  <a:lnTo>
                    <a:pt x="490" y="2942"/>
                  </a:lnTo>
                  <a:lnTo>
                    <a:pt x="485" y="2936"/>
                  </a:lnTo>
                  <a:lnTo>
                    <a:pt x="478" y="2924"/>
                  </a:lnTo>
                  <a:lnTo>
                    <a:pt x="470" y="2910"/>
                  </a:lnTo>
                  <a:lnTo>
                    <a:pt x="459" y="2893"/>
                  </a:lnTo>
                  <a:lnTo>
                    <a:pt x="446" y="2871"/>
                  </a:lnTo>
                  <a:lnTo>
                    <a:pt x="430" y="2847"/>
                  </a:lnTo>
                  <a:lnTo>
                    <a:pt x="414" y="2820"/>
                  </a:lnTo>
                  <a:lnTo>
                    <a:pt x="397" y="2791"/>
                  </a:lnTo>
                  <a:lnTo>
                    <a:pt x="377" y="2758"/>
                  </a:lnTo>
                  <a:lnTo>
                    <a:pt x="358" y="2724"/>
                  </a:lnTo>
                  <a:lnTo>
                    <a:pt x="336" y="2689"/>
                  </a:lnTo>
                  <a:lnTo>
                    <a:pt x="315" y="2651"/>
                  </a:lnTo>
                  <a:lnTo>
                    <a:pt x="293" y="2612"/>
                  </a:lnTo>
                  <a:lnTo>
                    <a:pt x="271" y="2572"/>
                  </a:lnTo>
                  <a:lnTo>
                    <a:pt x="249" y="2531"/>
                  </a:lnTo>
                  <a:lnTo>
                    <a:pt x="209" y="2457"/>
                  </a:lnTo>
                  <a:lnTo>
                    <a:pt x="173" y="2387"/>
                  </a:lnTo>
                  <a:lnTo>
                    <a:pt x="140" y="2321"/>
                  </a:lnTo>
                  <a:lnTo>
                    <a:pt x="111" y="2258"/>
                  </a:lnTo>
                  <a:lnTo>
                    <a:pt x="85" y="2200"/>
                  </a:lnTo>
                  <a:lnTo>
                    <a:pt x="63" y="2145"/>
                  </a:lnTo>
                  <a:lnTo>
                    <a:pt x="43" y="2093"/>
                  </a:lnTo>
                  <a:lnTo>
                    <a:pt x="28" y="2046"/>
                  </a:lnTo>
                  <a:lnTo>
                    <a:pt x="16" y="2002"/>
                  </a:lnTo>
                  <a:lnTo>
                    <a:pt x="8" y="1964"/>
                  </a:lnTo>
                  <a:lnTo>
                    <a:pt x="2" y="1928"/>
                  </a:lnTo>
                  <a:lnTo>
                    <a:pt x="0" y="1895"/>
                  </a:lnTo>
                  <a:lnTo>
                    <a:pt x="3" y="1843"/>
                  </a:lnTo>
                  <a:lnTo>
                    <a:pt x="11" y="1792"/>
                  </a:lnTo>
                  <a:lnTo>
                    <a:pt x="23" y="1742"/>
                  </a:lnTo>
                  <a:lnTo>
                    <a:pt x="39" y="1694"/>
                  </a:lnTo>
                  <a:lnTo>
                    <a:pt x="61" y="1648"/>
                  </a:lnTo>
                  <a:lnTo>
                    <a:pt x="86" y="1604"/>
                  </a:lnTo>
                  <a:lnTo>
                    <a:pt x="116" y="1564"/>
                  </a:lnTo>
                  <a:lnTo>
                    <a:pt x="148" y="1526"/>
                  </a:lnTo>
                  <a:lnTo>
                    <a:pt x="186" y="1490"/>
                  </a:lnTo>
                  <a:lnTo>
                    <a:pt x="226" y="1459"/>
                  </a:lnTo>
                  <a:lnTo>
                    <a:pt x="270" y="1431"/>
                  </a:lnTo>
                  <a:lnTo>
                    <a:pt x="200" y="56"/>
                  </a:lnTo>
                  <a:lnTo>
                    <a:pt x="201" y="42"/>
                  </a:lnTo>
                  <a:lnTo>
                    <a:pt x="206" y="29"/>
                  </a:lnTo>
                  <a:lnTo>
                    <a:pt x="214" y="16"/>
                  </a:lnTo>
                  <a:lnTo>
                    <a:pt x="225" y="7"/>
                  </a:lnTo>
                  <a:lnTo>
                    <a:pt x="238" y="2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33"/>
            <p:cNvSpPr>
              <a:spLocks/>
            </p:cNvSpPr>
            <p:nvPr/>
          </p:nvSpPr>
          <p:spPr bwMode="auto">
            <a:xfrm>
              <a:off x="968375" y="3816350"/>
              <a:ext cx="38100" cy="58738"/>
            </a:xfrm>
            <a:custGeom>
              <a:avLst/>
              <a:gdLst>
                <a:gd name="T0" fmla="*/ 161 w 219"/>
                <a:gd name="T1" fmla="*/ 0 h 329"/>
                <a:gd name="T2" fmla="*/ 175 w 219"/>
                <a:gd name="T3" fmla="*/ 1 h 329"/>
                <a:gd name="T4" fmla="*/ 188 w 219"/>
                <a:gd name="T5" fmla="*/ 5 h 329"/>
                <a:gd name="T6" fmla="*/ 201 w 219"/>
                <a:gd name="T7" fmla="*/ 13 h 329"/>
                <a:gd name="T8" fmla="*/ 210 w 219"/>
                <a:gd name="T9" fmla="*/ 23 h 329"/>
                <a:gd name="T10" fmla="*/ 216 w 219"/>
                <a:gd name="T11" fmla="*/ 35 h 329"/>
                <a:gd name="T12" fmla="*/ 219 w 219"/>
                <a:gd name="T13" fmla="*/ 49 h 329"/>
                <a:gd name="T14" fmla="*/ 218 w 219"/>
                <a:gd name="T15" fmla="*/ 62 h 329"/>
                <a:gd name="T16" fmla="*/ 214 w 219"/>
                <a:gd name="T17" fmla="*/ 75 h 329"/>
                <a:gd name="T18" fmla="*/ 189 w 219"/>
                <a:gd name="T19" fmla="*/ 128 h 329"/>
                <a:gd name="T20" fmla="*/ 162 w 219"/>
                <a:gd name="T21" fmla="*/ 183 h 329"/>
                <a:gd name="T22" fmla="*/ 131 w 219"/>
                <a:gd name="T23" fmla="*/ 241 h 329"/>
                <a:gd name="T24" fmla="*/ 100 w 219"/>
                <a:gd name="T25" fmla="*/ 302 h 329"/>
                <a:gd name="T26" fmla="*/ 90 w 219"/>
                <a:gd name="T27" fmla="*/ 313 h 329"/>
                <a:gd name="T28" fmla="*/ 79 w 219"/>
                <a:gd name="T29" fmla="*/ 322 h 329"/>
                <a:gd name="T30" fmla="*/ 66 w 219"/>
                <a:gd name="T31" fmla="*/ 327 h 329"/>
                <a:gd name="T32" fmla="*/ 53 w 219"/>
                <a:gd name="T33" fmla="*/ 329 h 329"/>
                <a:gd name="T34" fmla="*/ 39 w 219"/>
                <a:gd name="T35" fmla="*/ 328 h 329"/>
                <a:gd name="T36" fmla="*/ 27 w 219"/>
                <a:gd name="T37" fmla="*/ 323 h 329"/>
                <a:gd name="T38" fmla="*/ 16 w 219"/>
                <a:gd name="T39" fmla="*/ 315 h 329"/>
                <a:gd name="T40" fmla="*/ 7 w 219"/>
                <a:gd name="T41" fmla="*/ 304 h 329"/>
                <a:gd name="T42" fmla="*/ 2 w 219"/>
                <a:gd name="T43" fmla="*/ 291 h 329"/>
                <a:gd name="T44" fmla="*/ 0 w 219"/>
                <a:gd name="T45" fmla="*/ 278 h 329"/>
                <a:gd name="T46" fmla="*/ 1 w 219"/>
                <a:gd name="T47" fmla="*/ 264 h 329"/>
                <a:gd name="T48" fmla="*/ 6 w 219"/>
                <a:gd name="T49" fmla="*/ 251 h 329"/>
                <a:gd name="T50" fmla="*/ 37 w 219"/>
                <a:gd name="T51" fmla="*/ 191 h 329"/>
                <a:gd name="T52" fmla="*/ 66 w 219"/>
                <a:gd name="T53" fmla="*/ 135 h 329"/>
                <a:gd name="T54" fmla="*/ 93 w 219"/>
                <a:gd name="T55" fmla="*/ 81 h 329"/>
                <a:gd name="T56" fmla="*/ 118 w 219"/>
                <a:gd name="T57" fmla="*/ 30 h 329"/>
                <a:gd name="T58" fmla="*/ 125 w 219"/>
                <a:gd name="T59" fmla="*/ 18 h 329"/>
                <a:gd name="T60" fmla="*/ 135 w 219"/>
                <a:gd name="T61" fmla="*/ 9 h 329"/>
                <a:gd name="T62" fmla="*/ 148 w 219"/>
                <a:gd name="T63" fmla="*/ 3 h 329"/>
                <a:gd name="T64" fmla="*/ 161 w 219"/>
                <a:gd name="T65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9" h="329">
                  <a:moveTo>
                    <a:pt x="161" y="0"/>
                  </a:moveTo>
                  <a:lnTo>
                    <a:pt x="175" y="1"/>
                  </a:lnTo>
                  <a:lnTo>
                    <a:pt x="188" y="5"/>
                  </a:lnTo>
                  <a:lnTo>
                    <a:pt x="201" y="13"/>
                  </a:lnTo>
                  <a:lnTo>
                    <a:pt x="210" y="23"/>
                  </a:lnTo>
                  <a:lnTo>
                    <a:pt x="216" y="35"/>
                  </a:lnTo>
                  <a:lnTo>
                    <a:pt x="219" y="49"/>
                  </a:lnTo>
                  <a:lnTo>
                    <a:pt x="218" y="62"/>
                  </a:lnTo>
                  <a:lnTo>
                    <a:pt x="214" y="75"/>
                  </a:lnTo>
                  <a:lnTo>
                    <a:pt x="189" y="128"/>
                  </a:lnTo>
                  <a:lnTo>
                    <a:pt x="162" y="183"/>
                  </a:lnTo>
                  <a:lnTo>
                    <a:pt x="131" y="241"/>
                  </a:lnTo>
                  <a:lnTo>
                    <a:pt x="100" y="302"/>
                  </a:lnTo>
                  <a:lnTo>
                    <a:pt x="90" y="313"/>
                  </a:lnTo>
                  <a:lnTo>
                    <a:pt x="79" y="322"/>
                  </a:lnTo>
                  <a:lnTo>
                    <a:pt x="66" y="327"/>
                  </a:lnTo>
                  <a:lnTo>
                    <a:pt x="53" y="329"/>
                  </a:lnTo>
                  <a:lnTo>
                    <a:pt x="39" y="328"/>
                  </a:lnTo>
                  <a:lnTo>
                    <a:pt x="27" y="323"/>
                  </a:lnTo>
                  <a:lnTo>
                    <a:pt x="16" y="315"/>
                  </a:lnTo>
                  <a:lnTo>
                    <a:pt x="7" y="304"/>
                  </a:lnTo>
                  <a:lnTo>
                    <a:pt x="2" y="291"/>
                  </a:lnTo>
                  <a:lnTo>
                    <a:pt x="0" y="278"/>
                  </a:lnTo>
                  <a:lnTo>
                    <a:pt x="1" y="264"/>
                  </a:lnTo>
                  <a:lnTo>
                    <a:pt x="6" y="251"/>
                  </a:lnTo>
                  <a:lnTo>
                    <a:pt x="37" y="191"/>
                  </a:lnTo>
                  <a:lnTo>
                    <a:pt x="66" y="135"/>
                  </a:lnTo>
                  <a:lnTo>
                    <a:pt x="93" y="81"/>
                  </a:lnTo>
                  <a:lnTo>
                    <a:pt x="118" y="30"/>
                  </a:lnTo>
                  <a:lnTo>
                    <a:pt x="125" y="18"/>
                  </a:lnTo>
                  <a:lnTo>
                    <a:pt x="135" y="9"/>
                  </a:lnTo>
                  <a:lnTo>
                    <a:pt x="14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34"/>
            <p:cNvSpPr>
              <a:spLocks/>
            </p:cNvSpPr>
            <p:nvPr/>
          </p:nvSpPr>
          <p:spPr bwMode="auto">
            <a:xfrm>
              <a:off x="958850" y="3719513"/>
              <a:ext cx="66675" cy="90488"/>
            </a:xfrm>
            <a:custGeom>
              <a:avLst/>
              <a:gdLst>
                <a:gd name="T0" fmla="*/ 53 w 376"/>
                <a:gd name="T1" fmla="*/ 0 h 517"/>
                <a:gd name="T2" fmla="*/ 96 w 376"/>
                <a:gd name="T3" fmla="*/ 3 h 517"/>
                <a:gd name="T4" fmla="*/ 139 w 376"/>
                <a:gd name="T5" fmla="*/ 12 h 517"/>
                <a:gd name="T6" fmla="*/ 179 w 376"/>
                <a:gd name="T7" fmla="*/ 25 h 517"/>
                <a:gd name="T8" fmla="*/ 216 w 376"/>
                <a:gd name="T9" fmla="*/ 45 h 517"/>
                <a:gd name="T10" fmla="*/ 251 w 376"/>
                <a:gd name="T11" fmla="*/ 67 h 517"/>
                <a:gd name="T12" fmla="*/ 281 w 376"/>
                <a:gd name="T13" fmla="*/ 95 h 517"/>
                <a:gd name="T14" fmla="*/ 309 w 376"/>
                <a:gd name="T15" fmla="*/ 125 h 517"/>
                <a:gd name="T16" fmla="*/ 332 w 376"/>
                <a:gd name="T17" fmla="*/ 160 h 517"/>
                <a:gd name="T18" fmla="*/ 351 w 376"/>
                <a:gd name="T19" fmla="*/ 197 h 517"/>
                <a:gd name="T20" fmla="*/ 364 w 376"/>
                <a:gd name="T21" fmla="*/ 236 h 517"/>
                <a:gd name="T22" fmla="*/ 373 w 376"/>
                <a:gd name="T23" fmla="*/ 279 h 517"/>
                <a:gd name="T24" fmla="*/ 376 w 376"/>
                <a:gd name="T25" fmla="*/ 322 h 517"/>
                <a:gd name="T26" fmla="*/ 376 w 376"/>
                <a:gd name="T27" fmla="*/ 327 h 517"/>
                <a:gd name="T28" fmla="*/ 375 w 376"/>
                <a:gd name="T29" fmla="*/ 335 h 517"/>
                <a:gd name="T30" fmla="*/ 373 w 376"/>
                <a:gd name="T31" fmla="*/ 346 h 517"/>
                <a:gd name="T32" fmla="*/ 371 w 376"/>
                <a:gd name="T33" fmla="*/ 360 h 517"/>
                <a:gd name="T34" fmla="*/ 367 w 376"/>
                <a:gd name="T35" fmla="*/ 376 h 517"/>
                <a:gd name="T36" fmla="*/ 362 w 376"/>
                <a:gd name="T37" fmla="*/ 398 h 517"/>
                <a:gd name="T38" fmla="*/ 355 w 376"/>
                <a:gd name="T39" fmla="*/ 422 h 517"/>
                <a:gd name="T40" fmla="*/ 344 w 376"/>
                <a:gd name="T41" fmla="*/ 451 h 517"/>
                <a:gd name="T42" fmla="*/ 332 w 376"/>
                <a:gd name="T43" fmla="*/ 483 h 517"/>
                <a:gd name="T44" fmla="*/ 324 w 376"/>
                <a:gd name="T45" fmla="*/ 498 h 517"/>
                <a:gd name="T46" fmla="*/ 313 w 376"/>
                <a:gd name="T47" fmla="*/ 509 h 517"/>
                <a:gd name="T48" fmla="*/ 299 w 376"/>
                <a:gd name="T49" fmla="*/ 515 h 517"/>
                <a:gd name="T50" fmla="*/ 283 w 376"/>
                <a:gd name="T51" fmla="*/ 517 h 517"/>
                <a:gd name="T52" fmla="*/ 273 w 376"/>
                <a:gd name="T53" fmla="*/ 517 h 517"/>
                <a:gd name="T54" fmla="*/ 264 w 376"/>
                <a:gd name="T55" fmla="*/ 514 h 517"/>
                <a:gd name="T56" fmla="*/ 250 w 376"/>
                <a:gd name="T57" fmla="*/ 506 h 517"/>
                <a:gd name="T58" fmla="*/ 238 w 376"/>
                <a:gd name="T59" fmla="*/ 494 h 517"/>
                <a:gd name="T60" fmla="*/ 231 w 376"/>
                <a:gd name="T61" fmla="*/ 478 h 517"/>
                <a:gd name="T62" fmla="*/ 230 w 376"/>
                <a:gd name="T63" fmla="*/ 462 h 517"/>
                <a:gd name="T64" fmla="*/ 233 w 376"/>
                <a:gd name="T65" fmla="*/ 446 h 517"/>
                <a:gd name="T66" fmla="*/ 244 w 376"/>
                <a:gd name="T67" fmla="*/ 416 h 517"/>
                <a:gd name="T68" fmla="*/ 253 w 376"/>
                <a:gd name="T69" fmla="*/ 391 h 517"/>
                <a:gd name="T70" fmla="*/ 259 w 376"/>
                <a:gd name="T71" fmla="*/ 369 h 517"/>
                <a:gd name="T72" fmla="*/ 264 w 376"/>
                <a:gd name="T73" fmla="*/ 353 h 517"/>
                <a:gd name="T74" fmla="*/ 267 w 376"/>
                <a:gd name="T75" fmla="*/ 340 h 517"/>
                <a:gd name="T76" fmla="*/ 268 w 376"/>
                <a:gd name="T77" fmla="*/ 330 h 517"/>
                <a:gd name="T78" fmla="*/ 269 w 376"/>
                <a:gd name="T79" fmla="*/ 324 h 517"/>
                <a:gd name="T80" fmla="*/ 270 w 376"/>
                <a:gd name="T81" fmla="*/ 322 h 517"/>
                <a:gd name="T82" fmla="*/ 267 w 376"/>
                <a:gd name="T83" fmla="*/ 286 h 517"/>
                <a:gd name="T84" fmla="*/ 259 w 376"/>
                <a:gd name="T85" fmla="*/ 254 h 517"/>
                <a:gd name="T86" fmla="*/ 245 w 376"/>
                <a:gd name="T87" fmla="*/ 223 h 517"/>
                <a:gd name="T88" fmla="*/ 227 w 376"/>
                <a:gd name="T89" fmla="*/ 195 h 517"/>
                <a:gd name="T90" fmla="*/ 206 w 376"/>
                <a:gd name="T91" fmla="*/ 169 h 517"/>
                <a:gd name="T92" fmla="*/ 180 w 376"/>
                <a:gd name="T93" fmla="*/ 148 h 517"/>
                <a:gd name="T94" fmla="*/ 153 w 376"/>
                <a:gd name="T95" fmla="*/ 130 h 517"/>
                <a:gd name="T96" fmla="*/ 121 w 376"/>
                <a:gd name="T97" fmla="*/ 117 h 517"/>
                <a:gd name="T98" fmla="*/ 88 w 376"/>
                <a:gd name="T99" fmla="*/ 109 h 517"/>
                <a:gd name="T100" fmla="*/ 53 w 376"/>
                <a:gd name="T101" fmla="*/ 107 h 517"/>
                <a:gd name="T102" fmla="*/ 36 w 376"/>
                <a:gd name="T103" fmla="*/ 104 h 517"/>
                <a:gd name="T104" fmla="*/ 22 w 376"/>
                <a:gd name="T105" fmla="*/ 96 h 517"/>
                <a:gd name="T106" fmla="*/ 11 w 376"/>
                <a:gd name="T107" fmla="*/ 85 h 517"/>
                <a:gd name="T108" fmla="*/ 2 w 376"/>
                <a:gd name="T109" fmla="*/ 70 h 517"/>
                <a:gd name="T110" fmla="*/ 0 w 376"/>
                <a:gd name="T111" fmla="*/ 53 h 517"/>
                <a:gd name="T112" fmla="*/ 2 w 376"/>
                <a:gd name="T113" fmla="*/ 37 h 517"/>
                <a:gd name="T114" fmla="*/ 11 w 376"/>
                <a:gd name="T115" fmla="*/ 22 h 517"/>
                <a:gd name="T116" fmla="*/ 22 w 376"/>
                <a:gd name="T117" fmla="*/ 10 h 517"/>
                <a:gd name="T118" fmla="*/ 36 w 376"/>
                <a:gd name="T119" fmla="*/ 3 h 517"/>
                <a:gd name="T120" fmla="*/ 53 w 376"/>
                <a:gd name="T12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6" h="517">
                  <a:moveTo>
                    <a:pt x="53" y="0"/>
                  </a:moveTo>
                  <a:lnTo>
                    <a:pt x="96" y="3"/>
                  </a:lnTo>
                  <a:lnTo>
                    <a:pt x="139" y="12"/>
                  </a:lnTo>
                  <a:lnTo>
                    <a:pt x="179" y="25"/>
                  </a:lnTo>
                  <a:lnTo>
                    <a:pt x="216" y="45"/>
                  </a:lnTo>
                  <a:lnTo>
                    <a:pt x="251" y="67"/>
                  </a:lnTo>
                  <a:lnTo>
                    <a:pt x="281" y="95"/>
                  </a:lnTo>
                  <a:lnTo>
                    <a:pt x="309" y="125"/>
                  </a:lnTo>
                  <a:lnTo>
                    <a:pt x="332" y="160"/>
                  </a:lnTo>
                  <a:lnTo>
                    <a:pt x="351" y="197"/>
                  </a:lnTo>
                  <a:lnTo>
                    <a:pt x="364" y="236"/>
                  </a:lnTo>
                  <a:lnTo>
                    <a:pt x="373" y="279"/>
                  </a:lnTo>
                  <a:lnTo>
                    <a:pt x="376" y="322"/>
                  </a:lnTo>
                  <a:lnTo>
                    <a:pt x="376" y="327"/>
                  </a:lnTo>
                  <a:lnTo>
                    <a:pt x="375" y="335"/>
                  </a:lnTo>
                  <a:lnTo>
                    <a:pt x="373" y="346"/>
                  </a:lnTo>
                  <a:lnTo>
                    <a:pt x="371" y="360"/>
                  </a:lnTo>
                  <a:lnTo>
                    <a:pt x="367" y="376"/>
                  </a:lnTo>
                  <a:lnTo>
                    <a:pt x="362" y="398"/>
                  </a:lnTo>
                  <a:lnTo>
                    <a:pt x="355" y="422"/>
                  </a:lnTo>
                  <a:lnTo>
                    <a:pt x="344" y="451"/>
                  </a:lnTo>
                  <a:lnTo>
                    <a:pt x="332" y="483"/>
                  </a:lnTo>
                  <a:lnTo>
                    <a:pt x="324" y="498"/>
                  </a:lnTo>
                  <a:lnTo>
                    <a:pt x="313" y="509"/>
                  </a:lnTo>
                  <a:lnTo>
                    <a:pt x="299" y="515"/>
                  </a:lnTo>
                  <a:lnTo>
                    <a:pt x="283" y="517"/>
                  </a:lnTo>
                  <a:lnTo>
                    <a:pt x="273" y="517"/>
                  </a:lnTo>
                  <a:lnTo>
                    <a:pt x="264" y="514"/>
                  </a:lnTo>
                  <a:lnTo>
                    <a:pt x="250" y="506"/>
                  </a:lnTo>
                  <a:lnTo>
                    <a:pt x="238" y="494"/>
                  </a:lnTo>
                  <a:lnTo>
                    <a:pt x="231" y="478"/>
                  </a:lnTo>
                  <a:lnTo>
                    <a:pt x="230" y="462"/>
                  </a:lnTo>
                  <a:lnTo>
                    <a:pt x="233" y="446"/>
                  </a:lnTo>
                  <a:lnTo>
                    <a:pt x="244" y="416"/>
                  </a:lnTo>
                  <a:lnTo>
                    <a:pt x="253" y="391"/>
                  </a:lnTo>
                  <a:lnTo>
                    <a:pt x="259" y="369"/>
                  </a:lnTo>
                  <a:lnTo>
                    <a:pt x="264" y="353"/>
                  </a:lnTo>
                  <a:lnTo>
                    <a:pt x="267" y="340"/>
                  </a:lnTo>
                  <a:lnTo>
                    <a:pt x="268" y="330"/>
                  </a:lnTo>
                  <a:lnTo>
                    <a:pt x="269" y="324"/>
                  </a:lnTo>
                  <a:lnTo>
                    <a:pt x="270" y="322"/>
                  </a:lnTo>
                  <a:lnTo>
                    <a:pt x="267" y="286"/>
                  </a:lnTo>
                  <a:lnTo>
                    <a:pt x="259" y="254"/>
                  </a:lnTo>
                  <a:lnTo>
                    <a:pt x="245" y="223"/>
                  </a:lnTo>
                  <a:lnTo>
                    <a:pt x="227" y="195"/>
                  </a:lnTo>
                  <a:lnTo>
                    <a:pt x="206" y="169"/>
                  </a:lnTo>
                  <a:lnTo>
                    <a:pt x="180" y="148"/>
                  </a:lnTo>
                  <a:lnTo>
                    <a:pt x="153" y="130"/>
                  </a:lnTo>
                  <a:lnTo>
                    <a:pt x="121" y="117"/>
                  </a:lnTo>
                  <a:lnTo>
                    <a:pt x="88" y="109"/>
                  </a:lnTo>
                  <a:lnTo>
                    <a:pt x="53" y="107"/>
                  </a:lnTo>
                  <a:lnTo>
                    <a:pt x="36" y="104"/>
                  </a:lnTo>
                  <a:lnTo>
                    <a:pt x="22" y="96"/>
                  </a:lnTo>
                  <a:lnTo>
                    <a:pt x="11" y="85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4" name="Group 1043"/>
          <p:cNvGrpSpPr/>
          <p:nvPr/>
        </p:nvGrpSpPr>
        <p:grpSpPr>
          <a:xfrm>
            <a:off x="11021490" y="4213225"/>
            <a:ext cx="430213" cy="593725"/>
            <a:chOff x="11010900" y="4213225"/>
            <a:chExt cx="43021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7" name="Freeform 339"/>
            <p:cNvSpPr>
              <a:spLocks noEditPoints="1"/>
            </p:cNvSpPr>
            <p:nvPr/>
          </p:nvSpPr>
          <p:spPr bwMode="auto">
            <a:xfrm>
              <a:off x="11010900" y="4213225"/>
              <a:ext cx="430213" cy="593725"/>
            </a:xfrm>
            <a:custGeom>
              <a:avLst/>
              <a:gdLst>
                <a:gd name="T0" fmla="*/ 1690 w 2442"/>
                <a:gd name="T1" fmla="*/ 2641 h 3366"/>
                <a:gd name="T2" fmla="*/ 1587 w 2442"/>
                <a:gd name="T3" fmla="*/ 2589 h 3366"/>
                <a:gd name="T4" fmla="*/ 1622 w 2442"/>
                <a:gd name="T5" fmla="*/ 2540 h 3366"/>
                <a:gd name="T6" fmla="*/ 1830 w 2442"/>
                <a:gd name="T7" fmla="*/ 606 h 3366"/>
                <a:gd name="T8" fmla="*/ 1809 w 2442"/>
                <a:gd name="T9" fmla="*/ 792 h 3366"/>
                <a:gd name="T10" fmla="*/ 648 w 2442"/>
                <a:gd name="T11" fmla="*/ 799 h 3366"/>
                <a:gd name="T12" fmla="*/ 612 w 2442"/>
                <a:gd name="T13" fmla="*/ 749 h 3366"/>
                <a:gd name="T14" fmla="*/ 104 w 2442"/>
                <a:gd name="T15" fmla="*/ 3262 h 3366"/>
                <a:gd name="T16" fmla="*/ 1830 w 2442"/>
                <a:gd name="T17" fmla="*/ 502 h 3366"/>
                <a:gd name="T18" fmla="*/ 2210 w 2442"/>
                <a:gd name="T19" fmla="*/ 523 h 3366"/>
                <a:gd name="T20" fmla="*/ 2219 w 2442"/>
                <a:gd name="T21" fmla="*/ 2594 h 3366"/>
                <a:gd name="T22" fmla="*/ 2217 w 2442"/>
                <a:gd name="T23" fmla="*/ 2604 h 3366"/>
                <a:gd name="T24" fmla="*/ 2213 w 2442"/>
                <a:gd name="T25" fmla="*/ 2613 h 3366"/>
                <a:gd name="T26" fmla="*/ 2208 w 2442"/>
                <a:gd name="T27" fmla="*/ 2622 h 3366"/>
                <a:gd name="T28" fmla="*/ 1675 w 2442"/>
                <a:gd name="T29" fmla="*/ 3156 h 3366"/>
                <a:gd name="T30" fmla="*/ 1665 w 2442"/>
                <a:gd name="T31" fmla="*/ 3163 h 3366"/>
                <a:gd name="T32" fmla="*/ 1656 w 2442"/>
                <a:gd name="T33" fmla="*/ 3168 h 3366"/>
                <a:gd name="T34" fmla="*/ 1646 w 2442"/>
                <a:gd name="T35" fmla="*/ 3170 h 3366"/>
                <a:gd name="T36" fmla="*/ 259 w 2442"/>
                <a:gd name="T37" fmla="*/ 3168 h 3366"/>
                <a:gd name="T38" fmla="*/ 223 w 2442"/>
                <a:gd name="T39" fmla="*/ 3118 h 3366"/>
                <a:gd name="T40" fmla="*/ 244 w 2442"/>
                <a:gd name="T41" fmla="*/ 512 h 3366"/>
                <a:gd name="T42" fmla="*/ 612 w 2442"/>
                <a:gd name="T43" fmla="*/ 384 h 3366"/>
                <a:gd name="T44" fmla="*/ 1142 w 2442"/>
                <a:gd name="T45" fmla="*/ 116 h 3366"/>
                <a:gd name="T46" fmla="*/ 1011 w 2442"/>
                <a:gd name="T47" fmla="*/ 198 h 3366"/>
                <a:gd name="T48" fmla="*/ 943 w 2442"/>
                <a:gd name="T49" fmla="*/ 340 h 3366"/>
                <a:gd name="T50" fmla="*/ 941 w 2442"/>
                <a:gd name="T51" fmla="*/ 349 h 3366"/>
                <a:gd name="T52" fmla="*/ 937 w 2442"/>
                <a:gd name="T53" fmla="*/ 357 h 3366"/>
                <a:gd name="T54" fmla="*/ 931 w 2442"/>
                <a:gd name="T55" fmla="*/ 365 h 3366"/>
                <a:gd name="T56" fmla="*/ 924 w 2442"/>
                <a:gd name="T57" fmla="*/ 372 h 3366"/>
                <a:gd name="T58" fmla="*/ 915 w 2442"/>
                <a:gd name="T59" fmla="*/ 377 h 3366"/>
                <a:gd name="T60" fmla="*/ 906 w 2442"/>
                <a:gd name="T61" fmla="*/ 381 h 3366"/>
                <a:gd name="T62" fmla="*/ 896 w 2442"/>
                <a:gd name="T63" fmla="*/ 384 h 3366"/>
                <a:gd name="T64" fmla="*/ 717 w 2442"/>
                <a:gd name="T65" fmla="*/ 697 h 3366"/>
                <a:gd name="T66" fmla="*/ 1550 w 2442"/>
                <a:gd name="T67" fmla="*/ 384 h 3366"/>
                <a:gd name="T68" fmla="*/ 1539 w 2442"/>
                <a:gd name="T69" fmla="*/ 381 h 3366"/>
                <a:gd name="T70" fmla="*/ 1528 w 2442"/>
                <a:gd name="T71" fmla="*/ 378 h 3366"/>
                <a:gd name="T72" fmla="*/ 1520 w 2442"/>
                <a:gd name="T73" fmla="*/ 374 h 3366"/>
                <a:gd name="T74" fmla="*/ 1513 w 2442"/>
                <a:gd name="T75" fmla="*/ 368 h 3366"/>
                <a:gd name="T76" fmla="*/ 1506 w 2442"/>
                <a:gd name="T77" fmla="*/ 359 h 3366"/>
                <a:gd name="T78" fmla="*/ 1502 w 2442"/>
                <a:gd name="T79" fmla="*/ 350 h 3366"/>
                <a:gd name="T80" fmla="*/ 1499 w 2442"/>
                <a:gd name="T81" fmla="*/ 341 h 3366"/>
                <a:gd name="T82" fmla="*/ 1455 w 2442"/>
                <a:gd name="T83" fmla="*/ 228 h 3366"/>
                <a:gd name="T84" fmla="*/ 1338 w 2442"/>
                <a:gd name="T85" fmla="*/ 130 h 3366"/>
                <a:gd name="T86" fmla="*/ 1221 w 2442"/>
                <a:gd name="T87" fmla="*/ 0 h 3366"/>
                <a:gd name="T88" fmla="*/ 1397 w 2442"/>
                <a:gd name="T89" fmla="*/ 43 h 3366"/>
                <a:gd name="T90" fmla="*/ 1532 w 2442"/>
                <a:gd name="T91" fmla="*/ 157 h 3366"/>
                <a:gd name="T92" fmla="*/ 2390 w 2442"/>
                <a:gd name="T93" fmla="*/ 278 h 3366"/>
                <a:gd name="T94" fmla="*/ 2439 w 2442"/>
                <a:gd name="T95" fmla="*/ 314 h 3366"/>
                <a:gd name="T96" fmla="*/ 2432 w 2442"/>
                <a:gd name="T97" fmla="*/ 3345 h 3366"/>
                <a:gd name="T98" fmla="*/ 52 w 2442"/>
                <a:gd name="T99" fmla="*/ 3366 h 3366"/>
                <a:gd name="T100" fmla="*/ 3 w 2442"/>
                <a:gd name="T101" fmla="*/ 3330 h 3366"/>
                <a:gd name="T102" fmla="*/ 10 w 2442"/>
                <a:gd name="T103" fmla="*/ 300 h 3366"/>
                <a:gd name="T104" fmla="*/ 850 w 2442"/>
                <a:gd name="T105" fmla="*/ 278 h 3366"/>
                <a:gd name="T106" fmla="*/ 939 w 2442"/>
                <a:gd name="T107" fmla="*/ 122 h 3366"/>
                <a:gd name="T108" fmla="*/ 1086 w 2442"/>
                <a:gd name="T109" fmla="*/ 24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42" h="3366">
                  <a:moveTo>
                    <a:pt x="1690" y="2641"/>
                  </a:moveTo>
                  <a:lnTo>
                    <a:pt x="1690" y="2993"/>
                  </a:lnTo>
                  <a:lnTo>
                    <a:pt x="2041" y="2641"/>
                  </a:lnTo>
                  <a:lnTo>
                    <a:pt x="1690" y="2641"/>
                  </a:lnTo>
                  <a:close/>
                  <a:moveTo>
                    <a:pt x="327" y="606"/>
                  </a:moveTo>
                  <a:lnTo>
                    <a:pt x="327" y="3066"/>
                  </a:lnTo>
                  <a:lnTo>
                    <a:pt x="1587" y="3066"/>
                  </a:lnTo>
                  <a:lnTo>
                    <a:pt x="1587" y="2589"/>
                  </a:lnTo>
                  <a:lnTo>
                    <a:pt x="1589" y="2572"/>
                  </a:lnTo>
                  <a:lnTo>
                    <a:pt x="1597" y="2558"/>
                  </a:lnTo>
                  <a:lnTo>
                    <a:pt x="1608" y="2547"/>
                  </a:lnTo>
                  <a:lnTo>
                    <a:pt x="1622" y="2540"/>
                  </a:lnTo>
                  <a:lnTo>
                    <a:pt x="1638" y="2537"/>
                  </a:lnTo>
                  <a:lnTo>
                    <a:pt x="2115" y="2537"/>
                  </a:lnTo>
                  <a:lnTo>
                    <a:pt x="2115" y="606"/>
                  </a:lnTo>
                  <a:lnTo>
                    <a:pt x="1830" y="606"/>
                  </a:lnTo>
                  <a:lnTo>
                    <a:pt x="1830" y="749"/>
                  </a:lnTo>
                  <a:lnTo>
                    <a:pt x="1827" y="766"/>
                  </a:lnTo>
                  <a:lnTo>
                    <a:pt x="1820" y="780"/>
                  </a:lnTo>
                  <a:lnTo>
                    <a:pt x="1809" y="792"/>
                  </a:lnTo>
                  <a:lnTo>
                    <a:pt x="1794" y="799"/>
                  </a:lnTo>
                  <a:lnTo>
                    <a:pt x="1778" y="802"/>
                  </a:lnTo>
                  <a:lnTo>
                    <a:pt x="664" y="802"/>
                  </a:lnTo>
                  <a:lnTo>
                    <a:pt x="648" y="799"/>
                  </a:lnTo>
                  <a:lnTo>
                    <a:pt x="633" y="792"/>
                  </a:lnTo>
                  <a:lnTo>
                    <a:pt x="622" y="780"/>
                  </a:lnTo>
                  <a:lnTo>
                    <a:pt x="615" y="766"/>
                  </a:lnTo>
                  <a:lnTo>
                    <a:pt x="612" y="749"/>
                  </a:lnTo>
                  <a:lnTo>
                    <a:pt x="612" y="606"/>
                  </a:lnTo>
                  <a:lnTo>
                    <a:pt x="327" y="606"/>
                  </a:lnTo>
                  <a:close/>
                  <a:moveTo>
                    <a:pt x="104" y="384"/>
                  </a:moveTo>
                  <a:lnTo>
                    <a:pt x="104" y="3262"/>
                  </a:lnTo>
                  <a:lnTo>
                    <a:pt x="2338" y="3262"/>
                  </a:lnTo>
                  <a:lnTo>
                    <a:pt x="2338" y="384"/>
                  </a:lnTo>
                  <a:lnTo>
                    <a:pt x="1830" y="384"/>
                  </a:lnTo>
                  <a:lnTo>
                    <a:pt x="1830" y="502"/>
                  </a:lnTo>
                  <a:lnTo>
                    <a:pt x="2167" y="502"/>
                  </a:lnTo>
                  <a:lnTo>
                    <a:pt x="2183" y="505"/>
                  </a:lnTo>
                  <a:lnTo>
                    <a:pt x="2197" y="512"/>
                  </a:lnTo>
                  <a:lnTo>
                    <a:pt x="2210" y="523"/>
                  </a:lnTo>
                  <a:lnTo>
                    <a:pt x="2217" y="538"/>
                  </a:lnTo>
                  <a:lnTo>
                    <a:pt x="2219" y="554"/>
                  </a:lnTo>
                  <a:lnTo>
                    <a:pt x="2219" y="2589"/>
                  </a:lnTo>
                  <a:lnTo>
                    <a:pt x="2219" y="2594"/>
                  </a:lnTo>
                  <a:lnTo>
                    <a:pt x="2219" y="2596"/>
                  </a:lnTo>
                  <a:lnTo>
                    <a:pt x="2218" y="2599"/>
                  </a:lnTo>
                  <a:lnTo>
                    <a:pt x="2218" y="2602"/>
                  </a:lnTo>
                  <a:lnTo>
                    <a:pt x="2217" y="2604"/>
                  </a:lnTo>
                  <a:lnTo>
                    <a:pt x="2216" y="2606"/>
                  </a:lnTo>
                  <a:lnTo>
                    <a:pt x="2216" y="2609"/>
                  </a:lnTo>
                  <a:lnTo>
                    <a:pt x="2215" y="2611"/>
                  </a:lnTo>
                  <a:lnTo>
                    <a:pt x="2213" y="2613"/>
                  </a:lnTo>
                  <a:lnTo>
                    <a:pt x="2212" y="2615"/>
                  </a:lnTo>
                  <a:lnTo>
                    <a:pt x="2211" y="2618"/>
                  </a:lnTo>
                  <a:lnTo>
                    <a:pt x="2209" y="2620"/>
                  </a:lnTo>
                  <a:lnTo>
                    <a:pt x="2208" y="2622"/>
                  </a:lnTo>
                  <a:lnTo>
                    <a:pt x="2205" y="2625"/>
                  </a:lnTo>
                  <a:lnTo>
                    <a:pt x="2204" y="2625"/>
                  </a:lnTo>
                  <a:lnTo>
                    <a:pt x="1675" y="3156"/>
                  </a:lnTo>
                  <a:lnTo>
                    <a:pt x="1675" y="3156"/>
                  </a:lnTo>
                  <a:lnTo>
                    <a:pt x="1671" y="3159"/>
                  </a:lnTo>
                  <a:lnTo>
                    <a:pt x="1670" y="3160"/>
                  </a:lnTo>
                  <a:lnTo>
                    <a:pt x="1667" y="3162"/>
                  </a:lnTo>
                  <a:lnTo>
                    <a:pt x="1665" y="3163"/>
                  </a:lnTo>
                  <a:lnTo>
                    <a:pt x="1663" y="3165"/>
                  </a:lnTo>
                  <a:lnTo>
                    <a:pt x="1661" y="3166"/>
                  </a:lnTo>
                  <a:lnTo>
                    <a:pt x="1659" y="3167"/>
                  </a:lnTo>
                  <a:lnTo>
                    <a:pt x="1656" y="3168"/>
                  </a:lnTo>
                  <a:lnTo>
                    <a:pt x="1654" y="3168"/>
                  </a:lnTo>
                  <a:lnTo>
                    <a:pt x="1652" y="3169"/>
                  </a:lnTo>
                  <a:lnTo>
                    <a:pt x="1649" y="3170"/>
                  </a:lnTo>
                  <a:lnTo>
                    <a:pt x="1646" y="3170"/>
                  </a:lnTo>
                  <a:lnTo>
                    <a:pt x="1644" y="3170"/>
                  </a:lnTo>
                  <a:lnTo>
                    <a:pt x="1638" y="3171"/>
                  </a:lnTo>
                  <a:lnTo>
                    <a:pt x="275" y="3171"/>
                  </a:lnTo>
                  <a:lnTo>
                    <a:pt x="259" y="3168"/>
                  </a:lnTo>
                  <a:lnTo>
                    <a:pt x="244" y="3161"/>
                  </a:lnTo>
                  <a:lnTo>
                    <a:pt x="232" y="3150"/>
                  </a:lnTo>
                  <a:lnTo>
                    <a:pt x="225" y="3135"/>
                  </a:lnTo>
                  <a:lnTo>
                    <a:pt x="223" y="3118"/>
                  </a:lnTo>
                  <a:lnTo>
                    <a:pt x="223" y="554"/>
                  </a:lnTo>
                  <a:lnTo>
                    <a:pt x="225" y="538"/>
                  </a:lnTo>
                  <a:lnTo>
                    <a:pt x="232" y="523"/>
                  </a:lnTo>
                  <a:lnTo>
                    <a:pt x="244" y="512"/>
                  </a:lnTo>
                  <a:lnTo>
                    <a:pt x="259" y="505"/>
                  </a:lnTo>
                  <a:lnTo>
                    <a:pt x="275" y="502"/>
                  </a:lnTo>
                  <a:lnTo>
                    <a:pt x="612" y="502"/>
                  </a:lnTo>
                  <a:lnTo>
                    <a:pt x="612" y="384"/>
                  </a:lnTo>
                  <a:lnTo>
                    <a:pt x="104" y="384"/>
                  </a:lnTo>
                  <a:close/>
                  <a:moveTo>
                    <a:pt x="1221" y="104"/>
                  </a:moveTo>
                  <a:lnTo>
                    <a:pt x="1180" y="107"/>
                  </a:lnTo>
                  <a:lnTo>
                    <a:pt x="1142" y="116"/>
                  </a:lnTo>
                  <a:lnTo>
                    <a:pt x="1105" y="130"/>
                  </a:lnTo>
                  <a:lnTo>
                    <a:pt x="1070" y="148"/>
                  </a:lnTo>
                  <a:lnTo>
                    <a:pt x="1039" y="171"/>
                  </a:lnTo>
                  <a:lnTo>
                    <a:pt x="1011" y="198"/>
                  </a:lnTo>
                  <a:lnTo>
                    <a:pt x="987" y="228"/>
                  </a:lnTo>
                  <a:lnTo>
                    <a:pt x="967" y="263"/>
                  </a:lnTo>
                  <a:lnTo>
                    <a:pt x="953" y="300"/>
                  </a:lnTo>
                  <a:lnTo>
                    <a:pt x="943" y="340"/>
                  </a:lnTo>
                  <a:lnTo>
                    <a:pt x="943" y="341"/>
                  </a:lnTo>
                  <a:lnTo>
                    <a:pt x="942" y="344"/>
                  </a:lnTo>
                  <a:lnTo>
                    <a:pt x="942" y="346"/>
                  </a:lnTo>
                  <a:lnTo>
                    <a:pt x="941" y="349"/>
                  </a:lnTo>
                  <a:lnTo>
                    <a:pt x="940" y="351"/>
                  </a:lnTo>
                  <a:lnTo>
                    <a:pt x="939" y="353"/>
                  </a:lnTo>
                  <a:lnTo>
                    <a:pt x="938" y="355"/>
                  </a:lnTo>
                  <a:lnTo>
                    <a:pt x="937" y="357"/>
                  </a:lnTo>
                  <a:lnTo>
                    <a:pt x="935" y="360"/>
                  </a:lnTo>
                  <a:lnTo>
                    <a:pt x="934" y="361"/>
                  </a:lnTo>
                  <a:lnTo>
                    <a:pt x="933" y="364"/>
                  </a:lnTo>
                  <a:lnTo>
                    <a:pt x="931" y="365"/>
                  </a:lnTo>
                  <a:lnTo>
                    <a:pt x="929" y="367"/>
                  </a:lnTo>
                  <a:lnTo>
                    <a:pt x="928" y="369"/>
                  </a:lnTo>
                  <a:lnTo>
                    <a:pt x="926" y="371"/>
                  </a:lnTo>
                  <a:lnTo>
                    <a:pt x="924" y="372"/>
                  </a:lnTo>
                  <a:lnTo>
                    <a:pt x="922" y="374"/>
                  </a:lnTo>
                  <a:lnTo>
                    <a:pt x="920" y="375"/>
                  </a:lnTo>
                  <a:lnTo>
                    <a:pt x="917" y="376"/>
                  </a:lnTo>
                  <a:lnTo>
                    <a:pt x="915" y="377"/>
                  </a:lnTo>
                  <a:lnTo>
                    <a:pt x="912" y="378"/>
                  </a:lnTo>
                  <a:lnTo>
                    <a:pt x="910" y="379"/>
                  </a:lnTo>
                  <a:lnTo>
                    <a:pt x="907" y="380"/>
                  </a:lnTo>
                  <a:lnTo>
                    <a:pt x="906" y="381"/>
                  </a:lnTo>
                  <a:lnTo>
                    <a:pt x="903" y="383"/>
                  </a:lnTo>
                  <a:lnTo>
                    <a:pt x="901" y="383"/>
                  </a:lnTo>
                  <a:lnTo>
                    <a:pt x="898" y="383"/>
                  </a:lnTo>
                  <a:lnTo>
                    <a:pt x="896" y="384"/>
                  </a:lnTo>
                  <a:lnTo>
                    <a:pt x="892" y="384"/>
                  </a:lnTo>
                  <a:lnTo>
                    <a:pt x="892" y="384"/>
                  </a:lnTo>
                  <a:lnTo>
                    <a:pt x="717" y="384"/>
                  </a:lnTo>
                  <a:lnTo>
                    <a:pt x="717" y="697"/>
                  </a:lnTo>
                  <a:lnTo>
                    <a:pt x="1725" y="697"/>
                  </a:lnTo>
                  <a:lnTo>
                    <a:pt x="1725" y="384"/>
                  </a:lnTo>
                  <a:lnTo>
                    <a:pt x="1550" y="384"/>
                  </a:lnTo>
                  <a:lnTo>
                    <a:pt x="1550" y="384"/>
                  </a:lnTo>
                  <a:lnTo>
                    <a:pt x="1545" y="384"/>
                  </a:lnTo>
                  <a:lnTo>
                    <a:pt x="1544" y="383"/>
                  </a:lnTo>
                  <a:lnTo>
                    <a:pt x="1541" y="383"/>
                  </a:lnTo>
                  <a:lnTo>
                    <a:pt x="1539" y="381"/>
                  </a:lnTo>
                  <a:lnTo>
                    <a:pt x="1536" y="381"/>
                  </a:lnTo>
                  <a:lnTo>
                    <a:pt x="1534" y="380"/>
                  </a:lnTo>
                  <a:lnTo>
                    <a:pt x="1532" y="379"/>
                  </a:lnTo>
                  <a:lnTo>
                    <a:pt x="1528" y="378"/>
                  </a:lnTo>
                  <a:lnTo>
                    <a:pt x="1526" y="377"/>
                  </a:lnTo>
                  <a:lnTo>
                    <a:pt x="1524" y="376"/>
                  </a:lnTo>
                  <a:lnTo>
                    <a:pt x="1522" y="375"/>
                  </a:lnTo>
                  <a:lnTo>
                    <a:pt x="1520" y="374"/>
                  </a:lnTo>
                  <a:lnTo>
                    <a:pt x="1518" y="372"/>
                  </a:lnTo>
                  <a:lnTo>
                    <a:pt x="1517" y="371"/>
                  </a:lnTo>
                  <a:lnTo>
                    <a:pt x="1513" y="368"/>
                  </a:lnTo>
                  <a:lnTo>
                    <a:pt x="1513" y="368"/>
                  </a:lnTo>
                  <a:lnTo>
                    <a:pt x="1510" y="364"/>
                  </a:lnTo>
                  <a:lnTo>
                    <a:pt x="1509" y="363"/>
                  </a:lnTo>
                  <a:lnTo>
                    <a:pt x="1507" y="361"/>
                  </a:lnTo>
                  <a:lnTo>
                    <a:pt x="1506" y="359"/>
                  </a:lnTo>
                  <a:lnTo>
                    <a:pt x="1505" y="357"/>
                  </a:lnTo>
                  <a:lnTo>
                    <a:pt x="1504" y="355"/>
                  </a:lnTo>
                  <a:lnTo>
                    <a:pt x="1503" y="352"/>
                  </a:lnTo>
                  <a:lnTo>
                    <a:pt x="1502" y="350"/>
                  </a:lnTo>
                  <a:lnTo>
                    <a:pt x="1501" y="348"/>
                  </a:lnTo>
                  <a:lnTo>
                    <a:pt x="1500" y="346"/>
                  </a:lnTo>
                  <a:lnTo>
                    <a:pt x="1500" y="343"/>
                  </a:lnTo>
                  <a:lnTo>
                    <a:pt x="1499" y="341"/>
                  </a:lnTo>
                  <a:lnTo>
                    <a:pt x="1499" y="340"/>
                  </a:lnTo>
                  <a:lnTo>
                    <a:pt x="1489" y="300"/>
                  </a:lnTo>
                  <a:lnTo>
                    <a:pt x="1475" y="263"/>
                  </a:lnTo>
                  <a:lnTo>
                    <a:pt x="1455" y="228"/>
                  </a:lnTo>
                  <a:lnTo>
                    <a:pt x="1431" y="198"/>
                  </a:lnTo>
                  <a:lnTo>
                    <a:pt x="1403" y="171"/>
                  </a:lnTo>
                  <a:lnTo>
                    <a:pt x="1372" y="148"/>
                  </a:lnTo>
                  <a:lnTo>
                    <a:pt x="1338" y="130"/>
                  </a:lnTo>
                  <a:lnTo>
                    <a:pt x="1300" y="116"/>
                  </a:lnTo>
                  <a:lnTo>
                    <a:pt x="1262" y="107"/>
                  </a:lnTo>
                  <a:lnTo>
                    <a:pt x="1221" y="104"/>
                  </a:lnTo>
                  <a:close/>
                  <a:moveTo>
                    <a:pt x="1221" y="0"/>
                  </a:moveTo>
                  <a:lnTo>
                    <a:pt x="1268" y="3"/>
                  </a:lnTo>
                  <a:lnTo>
                    <a:pt x="1313" y="11"/>
                  </a:lnTo>
                  <a:lnTo>
                    <a:pt x="1356" y="24"/>
                  </a:lnTo>
                  <a:lnTo>
                    <a:pt x="1397" y="43"/>
                  </a:lnTo>
                  <a:lnTo>
                    <a:pt x="1436" y="65"/>
                  </a:lnTo>
                  <a:lnTo>
                    <a:pt x="1471" y="92"/>
                  </a:lnTo>
                  <a:lnTo>
                    <a:pt x="1503" y="122"/>
                  </a:lnTo>
                  <a:lnTo>
                    <a:pt x="1532" y="157"/>
                  </a:lnTo>
                  <a:lnTo>
                    <a:pt x="1556" y="195"/>
                  </a:lnTo>
                  <a:lnTo>
                    <a:pt x="1576" y="236"/>
                  </a:lnTo>
                  <a:lnTo>
                    <a:pt x="1592" y="278"/>
                  </a:lnTo>
                  <a:lnTo>
                    <a:pt x="2390" y="278"/>
                  </a:lnTo>
                  <a:lnTo>
                    <a:pt x="2406" y="282"/>
                  </a:lnTo>
                  <a:lnTo>
                    <a:pt x="2421" y="289"/>
                  </a:lnTo>
                  <a:lnTo>
                    <a:pt x="2432" y="300"/>
                  </a:lnTo>
                  <a:lnTo>
                    <a:pt x="2439" y="314"/>
                  </a:lnTo>
                  <a:lnTo>
                    <a:pt x="2442" y="332"/>
                  </a:lnTo>
                  <a:lnTo>
                    <a:pt x="2442" y="3314"/>
                  </a:lnTo>
                  <a:lnTo>
                    <a:pt x="2439" y="3330"/>
                  </a:lnTo>
                  <a:lnTo>
                    <a:pt x="2432" y="3345"/>
                  </a:lnTo>
                  <a:lnTo>
                    <a:pt x="2421" y="3356"/>
                  </a:lnTo>
                  <a:lnTo>
                    <a:pt x="2406" y="3363"/>
                  </a:lnTo>
                  <a:lnTo>
                    <a:pt x="2390" y="3366"/>
                  </a:lnTo>
                  <a:lnTo>
                    <a:pt x="52" y="3366"/>
                  </a:lnTo>
                  <a:lnTo>
                    <a:pt x="36" y="3363"/>
                  </a:lnTo>
                  <a:lnTo>
                    <a:pt x="21" y="3356"/>
                  </a:lnTo>
                  <a:lnTo>
                    <a:pt x="10" y="3345"/>
                  </a:lnTo>
                  <a:lnTo>
                    <a:pt x="3" y="3330"/>
                  </a:lnTo>
                  <a:lnTo>
                    <a:pt x="0" y="3314"/>
                  </a:lnTo>
                  <a:lnTo>
                    <a:pt x="0" y="332"/>
                  </a:lnTo>
                  <a:lnTo>
                    <a:pt x="3" y="314"/>
                  </a:lnTo>
                  <a:lnTo>
                    <a:pt x="10" y="300"/>
                  </a:lnTo>
                  <a:lnTo>
                    <a:pt x="21" y="289"/>
                  </a:lnTo>
                  <a:lnTo>
                    <a:pt x="36" y="282"/>
                  </a:lnTo>
                  <a:lnTo>
                    <a:pt x="52" y="278"/>
                  </a:lnTo>
                  <a:lnTo>
                    <a:pt x="850" y="278"/>
                  </a:lnTo>
                  <a:lnTo>
                    <a:pt x="866" y="236"/>
                  </a:lnTo>
                  <a:lnTo>
                    <a:pt x="886" y="195"/>
                  </a:lnTo>
                  <a:lnTo>
                    <a:pt x="910" y="157"/>
                  </a:lnTo>
                  <a:lnTo>
                    <a:pt x="939" y="122"/>
                  </a:lnTo>
                  <a:lnTo>
                    <a:pt x="970" y="92"/>
                  </a:lnTo>
                  <a:lnTo>
                    <a:pt x="1006" y="65"/>
                  </a:lnTo>
                  <a:lnTo>
                    <a:pt x="1045" y="43"/>
                  </a:lnTo>
                  <a:lnTo>
                    <a:pt x="1086" y="24"/>
                  </a:lnTo>
                  <a:lnTo>
                    <a:pt x="1129" y="11"/>
                  </a:lnTo>
                  <a:lnTo>
                    <a:pt x="1174" y="3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40"/>
            <p:cNvSpPr>
              <a:spLocks noEditPoints="1"/>
            </p:cNvSpPr>
            <p:nvPr/>
          </p:nvSpPr>
          <p:spPr bwMode="auto">
            <a:xfrm>
              <a:off x="11109325" y="4391025"/>
              <a:ext cx="234950" cy="233363"/>
            </a:xfrm>
            <a:custGeom>
              <a:avLst/>
              <a:gdLst>
                <a:gd name="T0" fmla="*/ 551 w 1329"/>
                <a:gd name="T1" fmla="*/ 116 h 1331"/>
                <a:gd name="T2" fmla="*/ 397 w 1329"/>
                <a:gd name="T3" fmla="*/ 172 h 1331"/>
                <a:gd name="T4" fmla="*/ 268 w 1329"/>
                <a:gd name="T5" fmla="*/ 269 h 1331"/>
                <a:gd name="T6" fmla="*/ 171 w 1329"/>
                <a:gd name="T7" fmla="*/ 397 h 1331"/>
                <a:gd name="T8" fmla="*/ 115 w 1329"/>
                <a:gd name="T9" fmla="*/ 553 h 1331"/>
                <a:gd name="T10" fmla="*/ 107 w 1329"/>
                <a:gd name="T11" fmla="*/ 722 h 1331"/>
                <a:gd name="T12" fmla="*/ 148 w 1329"/>
                <a:gd name="T13" fmla="*/ 883 h 1331"/>
                <a:gd name="T14" fmla="*/ 232 w 1329"/>
                <a:gd name="T15" fmla="*/ 1022 h 1331"/>
                <a:gd name="T16" fmla="*/ 351 w 1329"/>
                <a:gd name="T17" fmla="*/ 1130 h 1331"/>
                <a:gd name="T18" fmla="*/ 498 w 1329"/>
                <a:gd name="T19" fmla="*/ 1201 h 1331"/>
                <a:gd name="T20" fmla="*/ 664 w 1329"/>
                <a:gd name="T21" fmla="*/ 1226 h 1331"/>
                <a:gd name="T22" fmla="*/ 830 w 1329"/>
                <a:gd name="T23" fmla="*/ 1201 h 1331"/>
                <a:gd name="T24" fmla="*/ 977 w 1329"/>
                <a:gd name="T25" fmla="*/ 1130 h 1331"/>
                <a:gd name="T26" fmla="*/ 1096 w 1329"/>
                <a:gd name="T27" fmla="*/ 1022 h 1331"/>
                <a:gd name="T28" fmla="*/ 1180 w 1329"/>
                <a:gd name="T29" fmla="*/ 883 h 1331"/>
                <a:gd name="T30" fmla="*/ 1221 w 1329"/>
                <a:gd name="T31" fmla="*/ 722 h 1331"/>
                <a:gd name="T32" fmla="*/ 1213 w 1329"/>
                <a:gd name="T33" fmla="*/ 553 h 1331"/>
                <a:gd name="T34" fmla="*/ 1157 w 1329"/>
                <a:gd name="T35" fmla="*/ 397 h 1331"/>
                <a:gd name="T36" fmla="*/ 1060 w 1329"/>
                <a:gd name="T37" fmla="*/ 269 h 1331"/>
                <a:gd name="T38" fmla="*/ 931 w 1329"/>
                <a:gd name="T39" fmla="*/ 172 h 1331"/>
                <a:gd name="T40" fmla="*/ 777 w 1329"/>
                <a:gd name="T41" fmla="*/ 116 h 1331"/>
                <a:gd name="T42" fmla="*/ 664 w 1329"/>
                <a:gd name="T43" fmla="*/ 0 h 1331"/>
                <a:gd name="T44" fmla="*/ 850 w 1329"/>
                <a:gd name="T45" fmla="*/ 26 h 1331"/>
                <a:gd name="T46" fmla="*/ 1016 w 1329"/>
                <a:gd name="T47" fmla="*/ 101 h 1331"/>
                <a:gd name="T48" fmla="*/ 1155 w 1329"/>
                <a:gd name="T49" fmla="*/ 216 h 1331"/>
                <a:gd name="T50" fmla="*/ 1257 w 1329"/>
                <a:gd name="T51" fmla="*/ 365 h 1331"/>
                <a:gd name="T52" fmla="*/ 1317 w 1329"/>
                <a:gd name="T53" fmla="*/ 539 h 1331"/>
                <a:gd name="T54" fmla="*/ 1326 w 1329"/>
                <a:gd name="T55" fmla="*/ 729 h 1331"/>
                <a:gd name="T56" fmla="*/ 1282 w 1329"/>
                <a:gd name="T57" fmla="*/ 910 h 1331"/>
                <a:gd name="T58" fmla="*/ 1192 w 1329"/>
                <a:gd name="T59" fmla="*/ 1068 h 1331"/>
                <a:gd name="T60" fmla="*/ 1066 w 1329"/>
                <a:gd name="T61" fmla="*/ 1195 h 1331"/>
                <a:gd name="T62" fmla="*/ 908 w 1329"/>
                <a:gd name="T63" fmla="*/ 1284 h 1331"/>
                <a:gd name="T64" fmla="*/ 728 w 1329"/>
                <a:gd name="T65" fmla="*/ 1328 h 1331"/>
                <a:gd name="T66" fmla="*/ 538 w 1329"/>
                <a:gd name="T67" fmla="*/ 1319 h 1331"/>
                <a:gd name="T68" fmla="*/ 365 w 1329"/>
                <a:gd name="T69" fmla="*/ 1259 h 1331"/>
                <a:gd name="T70" fmla="*/ 216 w 1329"/>
                <a:gd name="T71" fmla="*/ 1156 h 1331"/>
                <a:gd name="T72" fmla="*/ 101 w 1329"/>
                <a:gd name="T73" fmla="*/ 1018 h 1331"/>
                <a:gd name="T74" fmla="*/ 26 w 1329"/>
                <a:gd name="T75" fmla="*/ 851 h 1331"/>
                <a:gd name="T76" fmla="*/ 0 w 1329"/>
                <a:gd name="T77" fmla="*/ 665 h 1331"/>
                <a:gd name="T78" fmla="*/ 26 w 1329"/>
                <a:gd name="T79" fmla="*/ 478 h 1331"/>
                <a:gd name="T80" fmla="*/ 101 w 1329"/>
                <a:gd name="T81" fmla="*/ 312 h 1331"/>
                <a:gd name="T82" fmla="*/ 216 w 1329"/>
                <a:gd name="T83" fmla="*/ 174 h 1331"/>
                <a:gd name="T84" fmla="*/ 365 w 1329"/>
                <a:gd name="T85" fmla="*/ 71 h 1331"/>
                <a:gd name="T86" fmla="*/ 538 w 1329"/>
                <a:gd name="T87" fmla="*/ 12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9" h="1331">
                  <a:moveTo>
                    <a:pt x="664" y="104"/>
                  </a:moveTo>
                  <a:lnTo>
                    <a:pt x="607" y="107"/>
                  </a:lnTo>
                  <a:lnTo>
                    <a:pt x="551" y="116"/>
                  </a:lnTo>
                  <a:lnTo>
                    <a:pt x="498" y="129"/>
                  </a:lnTo>
                  <a:lnTo>
                    <a:pt x="446" y="149"/>
                  </a:lnTo>
                  <a:lnTo>
                    <a:pt x="397" y="172"/>
                  </a:lnTo>
                  <a:lnTo>
                    <a:pt x="351" y="200"/>
                  </a:lnTo>
                  <a:lnTo>
                    <a:pt x="308" y="232"/>
                  </a:lnTo>
                  <a:lnTo>
                    <a:pt x="268" y="269"/>
                  </a:lnTo>
                  <a:lnTo>
                    <a:pt x="232" y="309"/>
                  </a:lnTo>
                  <a:lnTo>
                    <a:pt x="200" y="352"/>
                  </a:lnTo>
                  <a:lnTo>
                    <a:pt x="171" y="397"/>
                  </a:lnTo>
                  <a:lnTo>
                    <a:pt x="148" y="446"/>
                  </a:lnTo>
                  <a:lnTo>
                    <a:pt x="129" y="498"/>
                  </a:lnTo>
                  <a:lnTo>
                    <a:pt x="115" y="553"/>
                  </a:lnTo>
                  <a:lnTo>
                    <a:pt x="107" y="608"/>
                  </a:lnTo>
                  <a:lnTo>
                    <a:pt x="104" y="665"/>
                  </a:lnTo>
                  <a:lnTo>
                    <a:pt x="107" y="722"/>
                  </a:lnTo>
                  <a:lnTo>
                    <a:pt x="115" y="778"/>
                  </a:lnTo>
                  <a:lnTo>
                    <a:pt x="129" y="832"/>
                  </a:lnTo>
                  <a:lnTo>
                    <a:pt x="148" y="883"/>
                  </a:lnTo>
                  <a:lnTo>
                    <a:pt x="171" y="932"/>
                  </a:lnTo>
                  <a:lnTo>
                    <a:pt x="200" y="979"/>
                  </a:lnTo>
                  <a:lnTo>
                    <a:pt x="232" y="1022"/>
                  </a:lnTo>
                  <a:lnTo>
                    <a:pt x="268" y="1062"/>
                  </a:lnTo>
                  <a:lnTo>
                    <a:pt x="308" y="1098"/>
                  </a:lnTo>
                  <a:lnTo>
                    <a:pt x="351" y="1130"/>
                  </a:lnTo>
                  <a:lnTo>
                    <a:pt x="397" y="1158"/>
                  </a:lnTo>
                  <a:lnTo>
                    <a:pt x="446" y="1182"/>
                  </a:lnTo>
                  <a:lnTo>
                    <a:pt x="498" y="1201"/>
                  </a:lnTo>
                  <a:lnTo>
                    <a:pt x="551" y="1215"/>
                  </a:lnTo>
                  <a:lnTo>
                    <a:pt x="607" y="1223"/>
                  </a:lnTo>
                  <a:lnTo>
                    <a:pt x="664" y="1226"/>
                  </a:lnTo>
                  <a:lnTo>
                    <a:pt x="721" y="1223"/>
                  </a:lnTo>
                  <a:lnTo>
                    <a:pt x="777" y="1215"/>
                  </a:lnTo>
                  <a:lnTo>
                    <a:pt x="830" y="1201"/>
                  </a:lnTo>
                  <a:lnTo>
                    <a:pt x="882" y="1182"/>
                  </a:lnTo>
                  <a:lnTo>
                    <a:pt x="931" y="1158"/>
                  </a:lnTo>
                  <a:lnTo>
                    <a:pt x="977" y="1130"/>
                  </a:lnTo>
                  <a:lnTo>
                    <a:pt x="1020" y="1098"/>
                  </a:lnTo>
                  <a:lnTo>
                    <a:pt x="1060" y="1062"/>
                  </a:lnTo>
                  <a:lnTo>
                    <a:pt x="1096" y="1022"/>
                  </a:lnTo>
                  <a:lnTo>
                    <a:pt x="1128" y="979"/>
                  </a:lnTo>
                  <a:lnTo>
                    <a:pt x="1157" y="932"/>
                  </a:lnTo>
                  <a:lnTo>
                    <a:pt x="1180" y="883"/>
                  </a:lnTo>
                  <a:lnTo>
                    <a:pt x="1199" y="832"/>
                  </a:lnTo>
                  <a:lnTo>
                    <a:pt x="1213" y="778"/>
                  </a:lnTo>
                  <a:lnTo>
                    <a:pt x="1221" y="722"/>
                  </a:lnTo>
                  <a:lnTo>
                    <a:pt x="1224" y="665"/>
                  </a:lnTo>
                  <a:lnTo>
                    <a:pt x="1221" y="608"/>
                  </a:lnTo>
                  <a:lnTo>
                    <a:pt x="1213" y="553"/>
                  </a:lnTo>
                  <a:lnTo>
                    <a:pt x="1199" y="498"/>
                  </a:lnTo>
                  <a:lnTo>
                    <a:pt x="1180" y="446"/>
                  </a:lnTo>
                  <a:lnTo>
                    <a:pt x="1157" y="397"/>
                  </a:lnTo>
                  <a:lnTo>
                    <a:pt x="1128" y="352"/>
                  </a:lnTo>
                  <a:lnTo>
                    <a:pt x="1096" y="309"/>
                  </a:lnTo>
                  <a:lnTo>
                    <a:pt x="1060" y="269"/>
                  </a:lnTo>
                  <a:lnTo>
                    <a:pt x="1020" y="232"/>
                  </a:lnTo>
                  <a:lnTo>
                    <a:pt x="977" y="200"/>
                  </a:lnTo>
                  <a:lnTo>
                    <a:pt x="931" y="172"/>
                  </a:lnTo>
                  <a:lnTo>
                    <a:pt x="882" y="149"/>
                  </a:lnTo>
                  <a:lnTo>
                    <a:pt x="830" y="129"/>
                  </a:lnTo>
                  <a:lnTo>
                    <a:pt x="777" y="116"/>
                  </a:lnTo>
                  <a:lnTo>
                    <a:pt x="721" y="107"/>
                  </a:lnTo>
                  <a:lnTo>
                    <a:pt x="664" y="104"/>
                  </a:lnTo>
                  <a:close/>
                  <a:moveTo>
                    <a:pt x="664" y="0"/>
                  </a:moveTo>
                  <a:lnTo>
                    <a:pt x="728" y="3"/>
                  </a:lnTo>
                  <a:lnTo>
                    <a:pt x="790" y="12"/>
                  </a:lnTo>
                  <a:lnTo>
                    <a:pt x="850" y="26"/>
                  </a:lnTo>
                  <a:lnTo>
                    <a:pt x="908" y="47"/>
                  </a:lnTo>
                  <a:lnTo>
                    <a:pt x="963" y="71"/>
                  </a:lnTo>
                  <a:lnTo>
                    <a:pt x="1016" y="101"/>
                  </a:lnTo>
                  <a:lnTo>
                    <a:pt x="1066" y="135"/>
                  </a:lnTo>
                  <a:lnTo>
                    <a:pt x="1112" y="174"/>
                  </a:lnTo>
                  <a:lnTo>
                    <a:pt x="1155" y="216"/>
                  </a:lnTo>
                  <a:lnTo>
                    <a:pt x="1192" y="263"/>
                  </a:lnTo>
                  <a:lnTo>
                    <a:pt x="1227" y="312"/>
                  </a:lnTo>
                  <a:lnTo>
                    <a:pt x="1257" y="365"/>
                  </a:lnTo>
                  <a:lnTo>
                    <a:pt x="1282" y="420"/>
                  </a:lnTo>
                  <a:lnTo>
                    <a:pt x="1301" y="478"/>
                  </a:lnTo>
                  <a:lnTo>
                    <a:pt x="1317" y="539"/>
                  </a:lnTo>
                  <a:lnTo>
                    <a:pt x="1326" y="601"/>
                  </a:lnTo>
                  <a:lnTo>
                    <a:pt x="1329" y="665"/>
                  </a:lnTo>
                  <a:lnTo>
                    <a:pt x="1326" y="729"/>
                  </a:lnTo>
                  <a:lnTo>
                    <a:pt x="1317" y="791"/>
                  </a:lnTo>
                  <a:lnTo>
                    <a:pt x="1301" y="851"/>
                  </a:lnTo>
                  <a:lnTo>
                    <a:pt x="1282" y="910"/>
                  </a:lnTo>
                  <a:lnTo>
                    <a:pt x="1257" y="966"/>
                  </a:lnTo>
                  <a:lnTo>
                    <a:pt x="1227" y="1018"/>
                  </a:lnTo>
                  <a:lnTo>
                    <a:pt x="1192" y="1068"/>
                  </a:lnTo>
                  <a:lnTo>
                    <a:pt x="1155" y="1114"/>
                  </a:lnTo>
                  <a:lnTo>
                    <a:pt x="1112" y="1156"/>
                  </a:lnTo>
                  <a:lnTo>
                    <a:pt x="1066" y="1195"/>
                  </a:lnTo>
                  <a:lnTo>
                    <a:pt x="1016" y="1229"/>
                  </a:lnTo>
                  <a:lnTo>
                    <a:pt x="963" y="1259"/>
                  </a:lnTo>
                  <a:lnTo>
                    <a:pt x="908" y="1284"/>
                  </a:lnTo>
                  <a:lnTo>
                    <a:pt x="850" y="1304"/>
                  </a:lnTo>
                  <a:lnTo>
                    <a:pt x="790" y="1319"/>
                  </a:lnTo>
                  <a:lnTo>
                    <a:pt x="728" y="1328"/>
                  </a:lnTo>
                  <a:lnTo>
                    <a:pt x="664" y="1331"/>
                  </a:lnTo>
                  <a:lnTo>
                    <a:pt x="600" y="1328"/>
                  </a:lnTo>
                  <a:lnTo>
                    <a:pt x="538" y="1319"/>
                  </a:lnTo>
                  <a:lnTo>
                    <a:pt x="478" y="1304"/>
                  </a:lnTo>
                  <a:lnTo>
                    <a:pt x="420" y="1284"/>
                  </a:lnTo>
                  <a:lnTo>
                    <a:pt x="365" y="1259"/>
                  </a:lnTo>
                  <a:lnTo>
                    <a:pt x="312" y="1229"/>
                  </a:lnTo>
                  <a:lnTo>
                    <a:pt x="262" y="1195"/>
                  </a:lnTo>
                  <a:lnTo>
                    <a:pt x="216" y="1156"/>
                  </a:lnTo>
                  <a:lnTo>
                    <a:pt x="173" y="1114"/>
                  </a:lnTo>
                  <a:lnTo>
                    <a:pt x="135" y="1068"/>
                  </a:lnTo>
                  <a:lnTo>
                    <a:pt x="101" y="1018"/>
                  </a:lnTo>
                  <a:lnTo>
                    <a:pt x="71" y="966"/>
                  </a:lnTo>
                  <a:lnTo>
                    <a:pt x="46" y="910"/>
                  </a:lnTo>
                  <a:lnTo>
                    <a:pt x="26" y="851"/>
                  </a:lnTo>
                  <a:lnTo>
                    <a:pt x="11" y="791"/>
                  </a:lnTo>
                  <a:lnTo>
                    <a:pt x="3" y="729"/>
                  </a:lnTo>
                  <a:lnTo>
                    <a:pt x="0" y="665"/>
                  </a:lnTo>
                  <a:lnTo>
                    <a:pt x="3" y="601"/>
                  </a:lnTo>
                  <a:lnTo>
                    <a:pt x="11" y="539"/>
                  </a:lnTo>
                  <a:lnTo>
                    <a:pt x="26" y="478"/>
                  </a:lnTo>
                  <a:lnTo>
                    <a:pt x="46" y="420"/>
                  </a:lnTo>
                  <a:lnTo>
                    <a:pt x="71" y="365"/>
                  </a:lnTo>
                  <a:lnTo>
                    <a:pt x="101" y="312"/>
                  </a:lnTo>
                  <a:lnTo>
                    <a:pt x="135" y="263"/>
                  </a:lnTo>
                  <a:lnTo>
                    <a:pt x="173" y="216"/>
                  </a:lnTo>
                  <a:lnTo>
                    <a:pt x="216" y="174"/>
                  </a:lnTo>
                  <a:lnTo>
                    <a:pt x="262" y="135"/>
                  </a:lnTo>
                  <a:lnTo>
                    <a:pt x="312" y="101"/>
                  </a:lnTo>
                  <a:lnTo>
                    <a:pt x="365" y="71"/>
                  </a:lnTo>
                  <a:lnTo>
                    <a:pt x="420" y="47"/>
                  </a:lnTo>
                  <a:lnTo>
                    <a:pt x="478" y="26"/>
                  </a:lnTo>
                  <a:lnTo>
                    <a:pt x="538" y="12"/>
                  </a:lnTo>
                  <a:lnTo>
                    <a:pt x="600" y="3"/>
                  </a:lnTo>
                  <a:lnTo>
                    <a:pt x="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41"/>
            <p:cNvSpPr>
              <a:spLocks/>
            </p:cNvSpPr>
            <p:nvPr/>
          </p:nvSpPr>
          <p:spPr bwMode="auto">
            <a:xfrm>
              <a:off x="11150600" y="4456113"/>
              <a:ext cx="133350" cy="104775"/>
            </a:xfrm>
            <a:custGeom>
              <a:avLst/>
              <a:gdLst>
                <a:gd name="T0" fmla="*/ 698 w 758"/>
                <a:gd name="T1" fmla="*/ 0 h 593"/>
                <a:gd name="T2" fmla="*/ 714 w 758"/>
                <a:gd name="T3" fmla="*/ 0 h 593"/>
                <a:gd name="T4" fmla="*/ 729 w 758"/>
                <a:gd name="T5" fmla="*/ 5 h 593"/>
                <a:gd name="T6" fmla="*/ 744 w 758"/>
                <a:gd name="T7" fmla="*/ 15 h 593"/>
                <a:gd name="T8" fmla="*/ 753 w 758"/>
                <a:gd name="T9" fmla="*/ 29 h 593"/>
                <a:gd name="T10" fmla="*/ 758 w 758"/>
                <a:gd name="T11" fmla="*/ 44 h 593"/>
                <a:gd name="T12" fmla="*/ 758 w 758"/>
                <a:gd name="T13" fmla="*/ 60 h 593"/>
                <a:gd name="T14" fmla="*/ 753 w 758"/>
                <a:gd name="T15" fmla="*/ 76 h 593"/>
                <a:gd name="T16" fmla="*/ 744 w 758"/>
                <a:gd name="T17" fmla="*/ 89 h 593"/>
                <a:gd name="T18" fmla="*/ 256 w 758"/>
                <a:gd name="T19" fmla="*/ 577 h 593"/>
                <a:gd name="T20" fmla="*/ 245 w 758"/>
                <a:gd name="T21" fmla="*/ 586 h 593"/>
                <a:gd name="T22" fmla="*/ 232 w 758"/>
                <a:gd name="T23" fmla="*/ 591 h 593"/>
                <a:gd name="T24" fmla="*/ 219 w 758"/>
                <a:gd name="T25" fmla="*/ 593 h 593"/>
                <a:gd name="T26" fmla="*/ 206 w 758"/>
                <a:gd name="T27" fmla="*/ 591 h 593"/>
                <a:gd name="T28" fmla="*/ 194 w 758"/>
                <a:gd name="T29" fmla="*/ 586 h 593"/>
                <a:gd name="T30" fmla="*/ 183 w 758"/>
                <a:gd name="T31" fmla="*/ 577 h 593"/>
                <a:gd name="T32" fmla="*/ 16 w 758"/>
                <a:gd name="T33" fmla="*/ 410 h 593"/>
                <a:gd name="T34" fmla="*/ 5 w 758"/>
                <a:gd name="T35" fmla="*/ 396 h 593"/>
                <a:gd name="T36" fmla="*/ 0 w 758"/>
                <a:gd name="T37" fmla="*/ 381 h 593"/>
                <a:gd name="T38" fmla="*/ 0 w 758"/>
                <a:gd name="T39" fmla="*/ 364 h 593"/>
                <a:gd name="T40" fmla="*/ 5 w 758"/>
                <a:gd name="T41" fmla="*/ 349 h 593"/>
                <a:gd name="T42" fmla="*/ 16 w 758"/>
                <a:gd name="T43" fmla="*/ 336 h 593"/>
                <a:gd name="T44" fmla="*/ 29 w 758"/>
                <a:gd name="T45" fmla="*/ 325 h 593"/>
                <a:gd name="T46" fmla="*/ 44 w 758"/>
                <a:gd name="T47" fmla="*/ 321 h 593"/>
                <a:gd name="T48" fmla="*/ 60 w 758"/>
                <a:gd name="T49" fmla="*/ 321 h 593"/>
                <a:gd name="T50" fmla="*/ 76 w 758"/>
                <a:gd name="T51" fmla="*/ 325 h 593"/>
                <a:gd name="T52" fmla="*/ 89 w 758"/>
                <a:gd name="T53" fmla="*/ 336 h 593"/>
                <a:gd name="T54" fmla="*/ 219 w 758"/>
                <a:gd name="T55" fmla="*/ 466 h 593"/>
                <a:gd name="T56" fmla="*/ 669 w 758"/>
                <a:gd name="T57" fmla="*/ 15 h 593"/>
                <a:gd name="T58" fmla="*/ 683 w 758"/>
                <a:gd name="T59" fmla="*/ 5 h 593"/>
                <a:gd name="T60" fmla="*/ 698 w 758"/>
                <a:gd name="T61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593">
                  <a:moveTo>
                    <a:pt x="698" y="0"/>
                  </a:moveTo>
                  <a:lnTo>
                    <a:pt x="714" y="0"/>
                  </a:lnTo>
                  <a:lnTo>
                    <a:pt x="729" y="5"/>
                  </a:lnTo>
                  <a:lnTo>
                    <a:pt x="744" y="15"/>
                  </a:lnTo>
                  <a:lnTo>
                    <a:pt x="753" y="29"/>
                  </a:lnTo>
                  <a:lnTo>
                    <a:pt x="758" y="44"/>
                  </a:lnTo>
                  <a:lnTo>
                    <a:pt x="758" y="60"/>
                  </a:lnTo>
                  <a:lnTo>
                    <a:pt x="753" y="76"/>
                  </a:lnTo>
                  <a:lnTo>
                    <a:pt x="744" y="89"/>
                  </a:lnTo>
                  <a:lnTo>
                    <a:pt x="256" y="577"/>
                  </a:lnTo>
                  <a:lnTo>
                    <a:pt x="245" y="586"/>
                  </a:lnTo>
                  <a:lnTo>
                    <a:pt x="232" y="591"/>
                  </a:lnTo>
                  <a:lnTo>
                    <a:pt x="219" y="593"/>
                  </a:lnTo>
                  <a:lnTo>
                    <a:pt x="206" y="591"/>
                  </a:lnTo>
                  <a:lnTo>
                    <a:pt x="194" y="586"/>
                  </a:lnTo>
                  <a:lnTo>
                    <a:pt x="183" y="577"/>
                  </a:lnTo>
                  <a:lnTo>
                    <a:pt x="16" y="410"/>
                  </a:lnTo>
                  <a:lnTo>
                    <a:pt x="5" y="396"/>
                  </a:lnTo>
                  <a:lnTo>
                    <a:pt x="0" y="381"/>
                  </a:lnTo>
                  <a:lnTo>
                    <a:pt x="0" y="364"/>
                  </a:lnTo>
                  <a:lnTo>
                    <a:pt x="5" y="349"/>
                  </a:lnTo>
                  <a:lnTo>
                    <a:pt x="16" y="336"/>
                  </a:lnTo>
                  <a:lnTo>
                    <a:pt x="29" y="325"/>
                  </a:lnTo>
                  <a:lnTo>
                    <a:pt x="44" y="321"/>
                  </a:lnTo>
                  <a:lnTo>
                    <a:pt x="60" y="321"/>
                  </a:lnTo>
                  <a:lnTo>
                    <a:pt x="76" y="325"/>
                  </a:lnTo>
                  <a:lnTo>
                    <a:pt x="89" y="336"/>
                  </a:lnTo>
                  <a:lnTo>
                    <a:pt x="219" y="466"/>
                  </a:lnTo>
                  <a:lnTo>
                    <a:pt x="669" y="15"/>
                  </a:lnTo>
                  <a:lnTo>
                    <a:pt x="683" y="5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5" name="Group 1044"/>
          <p:cNvGrpSpPr/>
          <p:nvPr/>
        </p:nvGrpSpPr>
        <p:grpSpPr>
          <a:xfrm>
            <a:off x="10049479" y="4213225"/>
            <a:ext cx="503237" cy="593725"/>
            <a:chOff x="10037763" y="4213225"/>
            <a:chExt cx="503237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346"/>
            <p:cNvSpPr>
              <a:spLocks noEditPoints="1"/>
            </p:cNvSpPr>
            <p:nvPr/>
          </p:nvSpPr>
          <p:spPr bwMode="auto">
            <a:xfrm>
              <a:off x="10037763" y="4213225"/>
              <a:ext cx="503237" cy="593725"/>
            </a:xfrm>
            <a:custGeom>
              <a:avLst/>
              <a:gdLst>
                <a:gd name="T0" fmla="*/ 184 w 2852"/>
                <a:gd name="T1" fmla="*/ 2823 h 3366"/>
                <a:gd name="T2" fmla="*/ 1033 w 2852"/>
                <a:gd name="T3" fmla="*/ 1227 h 3366"/>
                <a:gd name="T4" fmla="*/ 1181 w 2852"/>
                <a:gd name="T5" fmla="*/ 1220 h 3366"/>
                <a:gd name="T6" fmla="*/ 965 w 2852"/>
                <a:gd name="T7" fmla="*/ 822 h 3366"/>
                <a:gd name="T8" fmla="*/ 965 w 2852"/>
                <a:gd name="T9" fmla="*/ 822 h 3366"/>
                <a:gd name="T10" fmla="*/ 614 w 2852"/>
                <a:gd name="T11" fmla="*/ 2718 h 3366"/>
                <a:gd name="T12" fmla="*/ 651 w 2852"/>
                <a:gd name="T13" fmla="*/ 2769 h 3366"/>
                <a:gd name="T14" fmla="*/ 1337 w 2852"/>
                <a:gd name="T15" fmla="*/ 822 h 3366"/>
                <a:gd name="T16" fmla="*/ 1858 w 2852"/>
                <a:gd name="T17" fmla="*/ 1097 h 3366"/>
                <a:gd name="T18" fmla="*/ 1877 w 2852"/>
                <a:gd name="T19" fmla="*/ 1157 h 3366"/>
                <a:gd name="T20" fmla="*/ 1826 w 2852"/>
                <a:gd name="T21" fmla="*/ 1193 h 3366"/>
                <a:gd name="T22" fmla="*/ 1283 w 2852"/>
                <a:gd name="T23" fmla="*/ 1275 h 3366"/>
                <a:gd name="T24" fmla="*/ 1173 w 2852"/>
                <a:gd name="T25" fmla="*/ 1333 h 3366"/>
                <a:gd name="T26" fmla="*/ 990 w 2852"/>
                <a:gd name="T27" fmla="*/ 1326 h 3366"/>
                <a:gd name="T28" fmla="*/ 892 w 2852"/>
                <a:gd name="T29" fmla="*/ 1251 h 3366"/>
                <a:gd name="T30" fmla="*/ 409 w 2852"/>
                <a:gd name="T31" fmla="*/ 1190 h 3366"/>
                <a:gd name="T32" fmla="*/ 372 w 2852"/>
                <a:gd name="T33" fmla="*/ 1140 h 3366"/>
                <a:gd name="T34" fmla="*/ 409 w 2852"/>
                <a:gd name="T35" fmla="*/ 1089 h 3366"/>
                <a:gd name="T36" fmla="*/ 107 w 2852"/>
                <a:gd name="T37" fmla="*/ 822 h 3366"/>
                <a:gd name="T38" fmla="*/ 1229 w 2852"/>
                <a:gd name="T39" fmla="*/ 454 h 3366"/>
                <a:gd name="T40" fmla="*/ 1266 w 2852"/>
                <a:gd name="T41" fmla="*/ 403 h 3366"/>
                <a:gd name="T42" fmla="*/ 1326 w 2852"/>
                <a:gd name="T43" fmla="*/ 422 h 3366"/>
                <a:gd name="T44" fmla="*/ 2170 w 2852"/>
                <a:gd name="T45" fmla="*/ 715 h 3366"/>
                <a:gd name="T46" fmla="*/ 2221 w 2852"/>
                <a:gd name="T47" fmla="*/ 752 h 3366"/>
                <a:gd name="T48" fmla="*/ 2745 w 2852"/>
                <a:gd name="T49" fmla="*/ 336 h 3366"/>
                <a:gd name="T50" fmla="*/ 858 w 2852"/>
                <a:gd name="T51" fmla="*/ 715 h 3366"/>
                <a:gd name="T52" fmla="*/ 1034 w 2852"/>
                <a:gd name="T53" fmla="*/ 109 h 3366"/>
                <a:gd name="T54" fmla="*/ 974 w 2852"/>
                <a:gd name="T55" fmla="*/ 157 h 3366"/>
                <a:gd name="T56" fmla="*/ 1373 w 2852"/>
                <a:gd name="T57" fmla="*/ 228 h 3366"/>
                <a:gd name="T58" fmla="*/ 1353 w 2852"/>
                <a:gd name="T59" fmla="*/ 141 h 3366"/>
                <a:gd name="T60" fmla="*/ 1283 w 2852"/>
                <a:gd name="T61" fmla="*/ 107 h 3366"/>
                <a:gd name="T62" fmla="*/ 1319 w 2852"/>
                <a:gd name="T63" fmla="*/ 3 h 3366"/>
                <a:gd name="T64" fmla="*/ 1433 w 2852"/>
                <a:gd name="T65" fmla="*/ 70 h 3366"/>
                <a:gd name="T66" fmla="*/ 1480 w 2852"/>
                <a:gd name="T67" fmla="*/ 197 h 3366"/>
                <a:gd name="T68" fmla="*/ 2830 w 2852"/>
                <a:gd name="T69" fmla="*/ 239 h 3366"/>
                <a:gd name="T70" fmla="*/ 2852 w 2852"/>
                <a:gd name="T71" fmla="*/ 3026 h 3366"/>
                <a:gd name="T72" fmla="*/ 2815 w 2852"/>
                <a:gd name="T73" fmla="*/ 3077 h 3366"/>
                <a:gd name="T74" fmla="*/ 2221 w 2852"/>
                <a:gd name="T75" fmla="*/ 3329 h 3366"/>
                <a:gd name="T76" fmla="*/ 2170 w 2852"/>
                <a:gd name="T77" fmla="*/ 3366 h 3366"/>
                <a:gd name="T78" fmla="*/ 586 w 2852"/>
                <a:gd name="T79" fmla="*/ 3365 h 3366"/>
                <a:gd name="T80" fmla="*/ 576 w 2852"/>
                <a:gd name="T81" fmla="*/ 3362 h 3366"/>
                <a:gd name="T82" fmla="*/ 567 w 2852"/>
                <a:gd name="T83" fmla="*/ 3357 h 3366"/>
                <a:gd name="T84" fmla="*/ 559 w 2852"/>
                <a:gd name="T85" fmla="*/ 3351 h 3366"/>
                <a:gd name="T86" fmla="*/ 11 w 2852"/>
                <a:gd name="T87" fmla="*/ 2801 h 3366"/>
                <a:gd name="T88" fmla="*/ 5 w 2852"/>
                <a:gd name="T89" fmla="*/ 2792 h 3366"/>
                <a:gd name="T90" fmla="*/ 2 w 2852"/>
                <a:gd name="T91" fmla="*/ 2783 h 3366"/>
                <a:gd name="T92" fmla="*/ 0 w 2852"/>
                <a:gd name="T93" fmla="*/ 2769 h 3366"/>
                <a:gd name="T94" fmla="*/ 22 w 2852"/>
                <a:gd name="T95" fmla="*/ 725 h 3366"/>
                <a:gd name="T96" fmla="*/ 487 w 2852"/>
                <a:gd name="T97" fmla="*/ 283 h 3366"/>
                <a:gd name="T98" fmla="*/ 523 w 2852"/>
                <a:gd name="T99" fmla="*/ 232 h 3366"/>
                <a:gd name="T100" fmla="*/ 861 w 2852"/>
                <a:gd name="T101" fmla="*/ 161 h 3366"/>
                <a:gd name="T102" fmla="*/ 928 w 2852"/>
                <a:gd name="T103" fmla="*/ 46 h 3366"/>
                <a:gd name="T104" fmla="*/ 1055 w 2852"/>
                <a:gd name="T105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52" h="3366">
                  <a:moveTo>
                    <a:pt x="184" y="2823"/>
                  </a:moveTo>
                  <a:lnTo>
                    <a:pt x="544" y="3183"/>
                  </a:lnTo>
                  <a:lnTo>
                    <a:pt x="544" y="2823"/>
                  </a:lnTo>
                  <a:lnTo>
                    <a:pt x="184" y="2823"/>
                  </a:lnTo>
                  <a:close/>
                  <a:moveTo>
                    <a:pt x="983" y="1193"/>
                  </a:moveTo>
                  <a:lnTo>
                    <a:pt x="998" y="1208"/>
                  </a:lnTo>
                  <a:lnTo>
                    <a:pt x="1014" y="1220"/>
                  </a:lnTo>
                  <a:lnTo>
                    <a:pt x="1033" y="1227"/>
                  </a:lnTo>
                  <a:lnTo>
                    <a:pt x="1055" y="1229"/>
                  </a:lnTo>
                  <a:lnTo>
                    <a:pt x="1140" y="1229"/>
                  </a:lnTo>
                  <a:lnTo>
                    <a:pt x="1162" y="1227"/>
                  </a:lnTo>
                  <a:lnTo>
                    <a:pt x="1181" y="1220"/>
                  </a:lnTo>
                  <a:lnTo>
                    <a:pt x="1197" y="1208"/>
                  </a:lnTo>
                  <a:lnTo>
                    <a:pt x="1212" y="1193"/>
                  </a:lnTo>
                  <a:lnTo>
                    <a:pt x="983" y="1193"/>
                  </a:lnTo>
                  <a:close/>
                  <a:moveTo>
                    <a:pt x="965" y="822"/>
                  </a:moveTo>
                  <a:lnTo>
                    <a:pt x="965" y="1086"/>
                  </a:lnTo>
                  <a:lnTo>
                    <a:pt x="1229" y="1086"/>
                  </a:lnTo>
                  <a:lnTo>
                    <a:pt x="1229" y="822"/>
                  </a:lnTo>
                  <a:lnTo>
                    <a:pt x="965" y="822"/>
                  </a:lnTo>
                  <a:close/>
                  <a:moveTo>
                    <a:pt x="107" y="822"/>
                  </a:moveTo>
                  <a:lnTo>
                    <a:pt x="107" y="2715"/>
                  </a:lnTo>
                  <a:lnTo>
                    <a:pt x="597" y="2715"/>
                  </a:lnTo>
                  <a:lnTo>
                    <a:pt x="614" y="2718"/>
                  </a:lnTo>
                  <a:lnTo>
                    <a:pt x="628" y="2726"/>
                  </a:lnTo>
                  <a:lnTo>
                    <a:pt x="641" y="2738"/>
                  </a:lnTo>
                  <a:lnTo>
                    <a:pt x="648" y="2752"/>
                  </a:lnTo>
                  <a:lnTo>
                    <a:pt x="651" y="2769"/>
                  </a:lnTo>
                  <a:lnTo>
                    <a:pt x="651" y="3259"/>
                  </a:lnTo>
                  <a:lnTo>
                    <a:pt x="2116" y="3259"/>
                  </a:lnTo>
                  <a:lnTo>
                    <a:pt x="2116" y="822"/>
                  </a:lnTo>
                  <a:lnTo>
                    <a:pt x="1337" y="822"/>
                  </a:lnTo>
                  <a:lnTo>
                    <a:pt x="1337" y="1086"/>
                  </a:lnTo>
                  <a:lnTo>
                    <a:pt x="1826" y="1086"/>
                  </a:lnTo>
                  <a:lnTo>
                    <a:pt x="1843" y="1089"/>
                  </a:lnTo>
                  <a:lnTo>
                    <a:pt x="1858" y="1097"/>
                  </a:lnTo>
                  <a:lnTo>
                    <a:pt x="1870" y="1108"/>
                  </a:lnTo>
                  <a:lnTo>
                    <a:pt x="1877" y="1123"/>
                  </a:lnTo>
                  <a:lnTo>
                    <a:pt x="1880" y="1140"/>
                  </a:lnTo>
                  <a:lnTo>
                    <a:pt x="1877" y="1157"/>
                  </a:lnTo>
                  <a:lnTo>
                    <a:pt x="1870" y="1172"/>
                  </a:lnTo>
                  <a:lnTo>
                    <a:pt x="1858" y="1183"/>
                  </a:lnTo>
                  <a:lnTo>
                    <a:pt x="1843" y="1190"/>
                  </a:lnTo>
                  <a:lnTo>
                    <a:pt x="1826" y="1193"/>
                  </a:lnTo>
                  <a:lnTo>
                    <a:pt x="1329" y="1193"/>
                  </a:lnTo>
                  <a:lnTo>
                    <a:pt x="1318" y="1223"/>
                  </a:lnTo>
                  <a:lnTo>
                    <a:pt x="1303" y="1251"/>
                  </a:lnTo>
                  <a:lnTo>
                    <a:pt x="1283" y="1275"/>
                  </a:lnTo>
                  <a:lnTo>
                    <a:pt x="1260" y="1295"/>
                  </a:lnTo>
                  <a:lnTo>
                    <a:pt x="1233" y="1313"/>
                  </a:lnTo>
                  <a:lnTo>
                    <a:pt x="1205" y="1326"/>
                  </a:lnTo>
                  <a:lnTo>
                    <a:pt x="1173" y="1333"/>
                  </a:lnTo>
                  <a:lnTo>
                    <a:pt x="1140" y="1336"/>
                  </a:lnTo>
                  <a:lnTo>
                    <a:pt x="1055" y="1336"/>
                  </a:lnTo>
                  <a:lnTo>
                    <a:pt x="1022" y="1333"/>
                  </a:lnTo>
                  <a:lnTo>
                    <a:pt x="990" y="1326"/>
                  </a:lnTo>
                  <a:lnTo>
                    <a:pt x="962" y="1313"/>
                  </a:lnTo>
                  <a:lnTo>
                    <a:pt x="935" y="1295"/>
                  </a:lnTo>
                  <a:lnTo>
                    <a:pt x="912" y="1275"/>
                  </a:lnTo>
                  <a:lnTo>
                    <a:pt x="892" y="1251"/>
                  </a:lnTo>
                  <a:lnTo>
                    <a:pt x="876" y="1223"/>
                  </a:lnTo>
                  <a:lnTo>
                    <a:pt x="865" y="1193"/>
                  </a:lnTo>
                  <a:lnTo>
                    <a:pt x="425" y="1193"/>
                  </a:lnTo>
                  <a:lnTo>
                    <a:pt x="409" y="1190"/>
                  </a:lnTo>
                  <a:lnTo>
                    <a:pt x="394" y="1183"/>
                  </a:lnTo>
                  <a:lnTo>
                    <a:pt x="382" y="1172"/>
                  </a:lnTo>
                  <a:lnTo>
                    <a:pt x="374" y="1157"/>
                  </a:lnTo>
                  <a:lnTo>
                    <a:pt x="372" y="1140"/>
                  </a:lnTo>
                  <a:lnTo>
                    <a:pt x="374" y="1123"/>
                  </a:lnTo>
                  <a:lnTo>
                    <a:pt x="382" y="1108"/>
                  </a:lnTo>
                  <a:lnTo>
                    <a:pt x="394" y="1097"/>
                  </a:lnTo>
                  <a:lnTo>
                    <a:pt x="409" y="1089"/>
                  </a:lnTo>
                  <a:lnTo>
                    <a:pt x="425" y="1086"/>
                  </a:lnTo>
                  <a:lnTo>
                    <a:pt x="858" y="1086"/>
                  </a:lnTo>
                  <a:lnTo>
                    <a:pt x="858" y="822"/>
                  </a:lnTo>
                  <a:lnTo>
                    <a:pt x="107" y="822"/>
                  </a:lnTo>
                  <a:close/>
                  <a:moveTo>
                    <a:pt x="965" y="336"/>
                  </a:moveTo>
                  <a:lnTo>
                    <a:pt x="965" y="715"/>
                  </a:lnTo>
                  <a:lnTo>
                    <a:pt x="1229" y="715"/>
                  </a:lnTo>
                  <a:lnTo>
                    <a:pt x="1229" y="454"/>
                  </a:lnTo>
                  <a:lnTo>
                    <a:pt x="1232" y="437"/>
                  </a:lnTo>
                  <a:lnTo>
                    <a:pt x="1240" y="422"/>
                  </a:lnTo>
                  <a:lnTo>
                    <a:pt x="1252" y="410"/>
                  </a:lnTo>
                  <a:lnTo>
                    <a:pt x="1266" y="403"/>
                  </a:lnTo>
                  <a:lnTo>
                    <a:pt x="1283" y="400"/>
                  </a:lnTo>
                  <a:lnTo>
                    <a:pt x="1301" y="403"/>
                  </a:lnTo>
                  <a:lnTo>
                    <a:pt x="1315" y="410"/>
                  </a:lnTo>
                  <a:lnTo>
                    <a:pt x="1326" y="422"/>
                  </a:lnTo>
                  <a:lnTo>
                    <a:pt x="1334" y="437"/>
                  </a:lnTo>
                  <a:lnTo>
                    <a:pt x="1337" y="454"/>
                  </a:lnTo>
                  <a:lnTo>
                    <a:pt x="1337" y="715"/>
                  </a:lnTo>
                  <a:lnTo>
                    <a:pt x="2170" y="715"/>
                  </a:lnTo>
                  <a:lnTo>
                    <a:pt x="2186" y="717"/>
                  </a:lnTo>
                  <a:lnTo>
                    <a:pt x="2201" y="725"/>
                  </a:lnTo>
                  <a:lnTo>
                    <a:pt x="2212" y="736"/>
                  </a:lnTo>
                  <a:lnTo>
                    <a:pt x="2221" y="752"/>
                  </a:lnTo>
                  <a:lnTo>
                    <a:pt x="2223" y="768"/>
                  </a:lnTo>
                  <a:lnTo>
                    <a:pt x="2223" y="2973"/>
                  </a:lnTo>
                  <a:lnTo>
                    <a:pt x="2745" y="2973"/>
                  </a:lnTo>
                  <a:lnTo>
                    <a:pt x="2745" y="336"/>
                  </a:lnTo>
                  <a:lnTo>
                    <a:pt x="965" y="336"/>
                  </a:lnTo>
                  <a:close/>
                  <a:moveTo>
                    <a:pt x="594" y="336"/>
                  </a:moveTo>
                  <a:lnTo>
                    <a:pt x="594" y="715"/>
                  </a:lnTo>
                  <a:lnTo>
                    <a:pt x="858" y="715"/>
                  </a:lnTo>
                  <a:lnTo>
                    <a:pt x="858" y="336"/>
                  </a:lnTo>
                  <a:lnTo>
                    <a:pt x="594" y="336"/>
                  </a:lnTo>
                  <a:close/>
                  <a:moveTo>
                    <a:pt x="1055" y="107"/>
                  </a:moveTo>
                  <a:lnTo>
                    <a:pt x="1034" y="109"/>
                  </a:lnTo>
                  <a:lnTo>
                    <a:pt x="1015" y="116"/>
                  </a:lnTo>
                  <a:lnTo>
                    <a:pt x="999" y="126"/>
                  </a:lnTo>
                  <a:lnTo>
                    <a:pt x="984" y="141"/>
                  </a:lnTo>
                  <a:lnTo>
                    <a:pt x="974" y="157"/>
                  </a:lnTo>
                  <a:lnTo>
                    <a:pt x="968" y="176"/>
                  </a:lnTo>
                  <a:lnTo>
                    <a:pt x="965" y="197"/>
                  </a:lnTo>
                  <a:lnTo>
                    <a:pt x="965" y="228"/>
                  </a:lnTo>
                  <a:lnTo>
                    <a:pt x="1373" y="228"/>
                  </a:lnTo>
                  <a:lnTo>
                    <a:pt x="1373" y="197"/>
                  </a:lnTo>
                  <a:lnTo>
                    <a:pt x="1370" y="176"/>
                  </a:lnTo>
                  <a:lnTo>
                    <a:pt x="1364" y="157"/>
                  </a:lnTo>
                  <a:lnTo>
                    <a:pt x="1353" y="141"/>
                  </a:lnTo>
                  <a:lnTo>
                    <a:pt x="1339" y="126"/>
                  </a:lnTo>
                  <a:lnTo>
                    <a:pt x="1322" y="116"/>
                  </a:lnTo>
                  <a:lnTo>
                    <a:pt x="1304" y="109"/>
                  </a:lnTo>
                  <a:lnTo>
                    <a:pt x="1283" y="107"/>
                  </a:lnTo>
                  <a:lnTo>
                    <a:pt x="1055" y="107"/>
                  </a:lnTo>
                  <a:close/>
                  <a:moveTo>
                    <a:pt x="1055" y="0"/>
                  </a:moveTo>
                  <a:lnTo>
                    <a:pt x="1283" y="0"/>
                  </a:lnTo>
                  <a:lnTo>
                    <a:pt x="1319" y="3"/>
                  </a:lnTo>
                  <a:lnTo>
                    <a:pt x="1352" y="12"/>
                  </a:lnTo>
                  <a:lnTo>
                    <a:pt x="1382" y="27"/>
                  </a:lnTo>
                  <a:lnTo>
                    <a:pt x="1410" y="46"/>
                  </a:lnTo>
                  <a:lnTo>
                    <a:pt x="1433" y="70"/>
                  </a:lnTo>
                  <a:lnTo>
                    <a:pt x="1452" y="98"/>
                  </a:lnTo>
                  <a:lnTo>
                    <a:pt x="1468" y="129"/>
                  </a:lnTo>
                  <a:lnTo>
                    <a:pt x="1477" y="161"/>
                  </a:lnTo>
                  <a:lnTo>
                    <a:pt x="1480" y="197"/>
                  </a:lnTo>
                  <a:lnTo>
                    <a:pt x="1480" y="228"/>
                  </a:lnTo>
                  <a:lnTo>
                    <a:pt x="2798" y="228"/>
                  </a:lnTo>
                  <a:lnTo>
                    <a:pt x="2815" y="232"/>
                  </a:lnTo>
                  <a:lnTo>
                    <a:pt x="2830" y="239"/>
                  </a:lnTo>
                  <a:lnTo>
                    <a:pt x="2842" y="251"/>
                  </a:lnTo>
                  <a:lnTo>
                    <a:pt x="2849" y="265"/>
                  </a:lnTo>
                  <a:lnTo>
                    <a:pt x="2852" y="283"/>
                  </a:lnTo>
                  <a:lnTo>
                    <a:pt x="2852" y="3026"/>
                  </a:lnTo>
                  <a:lnTo>
                    <a:pt x="2849" y="3044"/>
                  </a:lnTo>
                  <a:lnTo>
                    <a:pt x="2842" y="3058"/>
                  </a:lnTo>
                  <a:lnTo>
                    <a:pt x="2830" y="3070"/>
                  </a:lnTo>
                  <a:lnTo>
                    <a:pt x="2815" y="3077"/>
                  </a:lnTo>
                  <a:lnTo>
                    <a:pt x="2798" y="3080"/>
                  </a:lnTo>
                  <a:lnTo>
                    <a:pt x="2223" y="3080"/>
                  </a:lnTo>
                  <a:lnTo>
                    <a:pt x="2223" y="3312"/>
                  </a:lnTo>
                  <a:lnTo>
                    <a:pt x="2221" y="3329"/>
                  </a:lnTo>
                  <a:lnTo>
                    <a:pt x="2212" y="3344"/>
                  </a:lnTo>
                  <a:lnTo>
                    <a:pt x="2201" y="3356"/>
                  </a:lnTo>
                  <a:lnTo>
                    <a:pt x="2186" y="3363"/>
                  </a:lnTo>
                  <a:lnTo>
                    <a:pt x="2170" y="3366"/>
                  </a:lnTo>
                  <a:lnTo>
                    <a:pt x="597" y="3366"/>
                  </a:lnTo>
                  <a:lnTo>
                    <a:pt x="592" y="3366"/>
                  </a:lnTo>
                  <a:lnTo>
                    <a:pt x="590" y="3365"/>
                  </a:lnTo>
                  <a:lnTo>
                    <a:pt x="586" y="3365"/>
                  </a:lnTo>
                  <a:lnTo>
                    <a:pt x="583" y="3364"/>
                  </a:lnTo>
                  <a:lnTo>
                    <a:pt x="581" y="3364"/>
                  </a:lnTo>
                  <a:lnTo>
                    <a:pt x="579" y="3363"/>
                  </a:lnTo>
                  <a:lnTo>
                    <a:pt x="576" y="3362"/>
                  </a:lnTo>
                  <a:lnTo>
                    <a:pt x="574" y="3361"/>
                  </a:lnTo>
                  <a:lnTo>
                    <a:pt x="572" y="3360"/>
                  </a:lnTo>
                  <a:lnTo>
                    <a:pt x="569" y="3359"/>
                  </a:lnTo>
                  <a:lnTo>
                    <a:pt x="567" y="3357"/>
                  </a:lnTo>
                  <a:lnTo>
                    <a:pt x="565" y="3355"/>
                  </a:lnTo>
                  <a:lnTo>
                    <a:pt x="563" y="3354"/>
                  </a:lnTo>
                  <a:lnTo>
                    <a:pt x="559" y="3351"/>
                  </a:lnTo>
                  <a:lnTo>
                    <a:pt x="559" y="3351"/>
                  </a:lnTo>
                  <a:lnTo>
                    <a:pt x="16" y="2807"/>
                  </a:lnTo>
                  <a:lnTo>
                    <a:pt x="16" y="2807"/>
                  </a:lnTo>
                  <a:lnTo>
                    <a:pt x="12" y="2803"/>
                  </a:lnTo>
                  <a:lnTo>
                    <a:pt x="11" y="2801"/>
                  </a:lnTo>
                  <a:lnTo>
                    <a:pt x="9" y="2799"/>
                  </a:lnTo>
                  <a:lnTo>
                    <a:pt x="8" y="2797"/>
                  </a:lnTo>
                  <a:lnTo>
                    <a:pt x="7" y="2795"/>
                  </a:lnTo>
                  <a:lnTo>
                    <a:pt x="5" y="2792"/>
                  </a:lnTo>
                  <a:lnTo>
                    <a:pt x="4" y="2790"/>
                  </a:lnTo>
                  <a:lnTo>
                    <a:pt x="3" y="2788"/>
                  </a:lnTo>
                  <a:lnTo>
                    <a:pt x="3" y="2785"/>
                  </a:lnTo>
                  <a:lnTo>
                    <a:pt x="2" y="2783"/>
                  </a:lnTo>
                  <a:lnTo>
                    <a:pt x="1" y="2780"/>
                  </a:lnTo>
                  <a:lnTo>
                    <a:pt x="1" y="2776"/>
                  </a:lnTo>
                  <a:lnTo>
                    <a:pt x="1" y="2774"/>
                  </a:lnTo>
                  <a:lnTo>
                    <a:pt x="0" y="2769"/>
                  </a:lnTo>
                  <a:lnTo>
                    <a:pt x="0" y="768"/>
                  </a:lnTo>
                  <a:lnTo>
                    <a:pt x="3" y="752"/>
                  </a:lnTo>
                  <a:lnTo>
                    <a:pt x="11" y="736"/>
                  </a:lnTo>
                  <a:lnTo>
                    <a:pt x="22" y="725"/>
                  </a:lnTo>
                  <a:lnTo>
                    <a:pt x="37" y="717"/>
                  </a:lnTo>
                  <a:lnTo>
                    <a:pt x="54" y="715"/>
                  </a:lnTo>
                  <a:lnTo>
                    <a:pt x="487" y="715"/>
                  </a:lnTo>
                  <a:lnTo>
                    <a:pt x="487" y="283"/>
                  </a:lnTo>
                  <a:lnTo>
                    <a:pt x="489" y="265"/>
                  </a:lnTo>
                  <a:lnTo>
                    <a:pt x="497" y="251"/>
                  </a:lnTo>
                  <a:lnTo>
                    <a:pt x="508" y="239"/>
                  </a:lnTo>
                  <a:lnTo>
                    <a:pt x="523" y="232"/>
                  </a:lnTo>
                  <a:lnTo>
                    <a:pt x="540" y="228"/>
                  </a:lnTo>
                  <a:lnTo>
                    <a:pt x="858" y="228"/>
                  </a:lnTo>
                  <a:lnTo>
                    <a:pt x="858" y="197"/>
                  </a:lnTo>
                  <a:lnTo>
                    <a:pt x="861" y="161"/>
                  </a:lnTo>
                  <a:lnTo>
                    <a:pt x="870" y="129"/>
                  </a:lnTo>
                  <a:lnTo>
                    <a:pt x="884" y="98"/>
                  </a:lnTo>
                  <a:lnTo>
                    <a:pt x="905" y="70"/>
                  </a:lnTo>
                  <a:lnTo>
                    <a:pt x="928" y="46"/>
                  </a:lnTo>
                  <a:lnTo>
                    <a:pt x="956" y="27"/>
                  </a:lnTo>
                  <a:lnTo>
                    <a:pt x="986" y="12"/>
                  </a:lnTo>
                  <a:lnTo>
                    <a:pt x="1019" y="3"/>
                  </a:lnTo>
                  <a:lnTo>
                    <a:pt x="10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47"/>
            <p:cNvSpPr>
              <a:spLocks/>
            </p:cNvSpPr>
            <p:nvPr/>
          </p:nvSpPr>
          <p:spPr bwMode="auto">
            <a:xfrm>
              <a:off x="10102850" y="4484688"/>
              <a:ext cx="266700" cy="19050"/>
            </a:xfrm>
            <a:custGeom>
              <a:avLst/>
              <a:gdLst>
                <a:gd name="T0" fmla="*/ 53 w 1508"/>
                <a:gd name="T1" fmla="*/ 0 h 107"/>
                <a:gd name="T2" fmla="*/ 1454 w 1508"/>
                <a:gd name="T3" fmla="*/ 0 h 107"/>
                <a:gd name="T4" fmla="*/ 1471 w 1508"/>
                <a:gd name="T5" fmla="*/ 3 h 107"/>
                <a:gd name="T6" fmla="*/ 1486 w 1508"/>
                <a:gd name="T7" fmla="*/ 11 h 107"/>
                <a:gd name="T8" fmla="*/ 1498 w 1508"/>
                <a:gd name="T9" fmla="*/ 23 h 107"/>
                <a:gd name="T10" fmla="*/ 1505 w 1508"/>
                <a:gd name="T11" fmla="*/ 37 h 107"/>
                <a:gd name="T12" fmla="*/ 1508 w 1508"/>
                <a:gd name="T13" fmla="*/ 54 h 107"/>
                <a:gd name="T14" fmla="*/ 1505 w 1508"/>
                <a:gd name="T15" fmla="*/ 72 h 107"/>
                <a:gd name="T16" fmla="*/ 1498 w 1508"/>
                <a:gd name="T17" fmla="*/ 86 h 107"/>
                <a:gd name="T18" fmla="*/ 1486 w 1508"/>
                <a:gd name="T19" fmla="*/ 97 h 107"/>
                <a:gd name="T20" fmla="*/ 1471 w 1508"/>
                <a:gd name="T21" fmla="*/ 105 h 107"/>
                <a:gd name="T22" fmla="*/ 1454 w 1508"/>
                <a:gd name="T23" fmla="*/ 107 h 107"/>
                <a:gd name="T24" fmla="*/ 53 w 1508"/>
                <a:gd name="T25" fmla="*/ 107 h 107"/>
                <a:gd name="T26" fmla="*/ 37 w 1508"/>
                <a:gd name="T27" fmla="*/ 105 h 107"/>
                <a:gd name="T28" fmla="*/ 22 w 1508"/>
                <a:gd name="T29" fmla="*/ 97 h 107"/>
                <a:gd name="T30" fmla="*/ 10 w 1508"/>
                <a:gd name="T31" fmla="*/ 86 h 107"/>
                <a:gd name="T32" fmla="*/ 2 w 1508"/>
                <a:gd name="T33" fmla="*/ 72 h 107"/>
                <a:gd name="T34" fmla="*/ 0 w 1508"/>
                <a:gd name="T35" fmla="*/ 54 h 107"/>
                <a:gd name="T36" fmla="*/ 2 w 1508"/>
                <a:gd name="T37" fmla="*/ 37 h 107"/>
                <a:gd name="T38" fmla="*/ 10 w 1508"/>
                <a:gd name="T39" fmla="*/ 23 h 107"/>
                <a:gd name="T40" fmla="*/ 22 w 1508"/>
                <a:gd name="T41" fmla="*/ 11 h 107"/>
                <a:gd name="T42" fmla="*/ 37 w 1508"/>
                <a:gd name="T43" fmla="*/ 3 h 107"/>
                <a:gd name="T44" fmla="*/ 53 w 1508"/>
                <a:gd name="T4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8" h="107">
                  <a:moveTo>
                    <a:pt x="53" y="0"/>
                  </a:moveTo>
                  <a:lnTo>
                    <a:pt x="1454" y="0"/>
                  </a:lnTo>
                  <a:lnTo>
                    <a:pt x="1471" y="3"/>
                  </a:lnTo>
                  <a:lnTo>
                    <a:pt x="1486" y="11"/>
                  </a:lnTo>
                  <a:lnTo>
                    <a:pt x="1498" y="23"/>
                  </a:lnTo>
                  <a:lnTo>
                    <a:pt x="1505" y="37"/>
                  </a:lnTo>
                  <a:lnTo>
                    <a:pt x="1508" y="54"/>
                  </a:lnTo>
                  <a:lnTo>
                    <a:pt x="1505" y="72"/>
                  </a:lnTo>
                  <a:lnTo>
                    <a:pt x="1498" y="86"/>
                  </a:lnTo>
                  <a:lnTo>
                    <a:pt x="1486" y="97"/>
                  </a:lnTo>
                  <a:lnTo>
                    <a:pt x="1471" y="105"/>
                  </a:lnTo>
                  <a:lnTo>
                    <a:pt x="1454" y="107"/>
                  </a:lnTo>
                  <a:lnTo>
                    <a:pt x="53" y="107"/>
                  </a:lnTo>
                  <a:lnTo>
                    <a:pt x="37" y="105"/>
                  </a:lnTo>
                  <a:lnTo>
                    <a:pt x="22" y="97"/>
                  </a:lnTo>
                  <a:lnTo>
                    <a:pt x="10" y="86"/>
                  </a:lnTo>
                  <a:lnTo>
                    <a:pt x="2" y="72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48"/>
            <p:cNvSpPr>
              <a:spLocks/>
            </p:cNvSpPr>
            <p:nvPr/>
          </p:nvSpPr>
          <p:spPr bwMode="auto">
            <a:xfrm>
              <a:off x="10102850" y="4565650"/>
              <a:ext cx="266700" cy="19050"/>
            </a:xfrm>
            <a:custGeom>
              <a:avLst/>
              <a:gdLst>
                <a:gd name="T0" fmla="*/ 53 w 1508"/>
                <a:gd name="T1" fmla="*/ 0 h 107"/>
                <a:gd name="T2" fmla="*/ 1454 w 1508"/>
                <a:gd name="T3" fmla="*/ 0 h 107"/>
                <a:gd name="T4" fmla="*/ 1471 w 1508"/>
                <a:gd name="T5" fmla="*/ 2 h 107"/>
                <a:gd name="T6" fmla="*/ 1486 w 1508"/>
                <a:gd name="T7" fmla="*/ 10 h 107"/>
                <a:gd name="T8" fmla="*/ 1498 w 1508"/>
                <a:gd name="T9" fmla="*/ 22 h 107"/>
                <a:gd name="T10" fmla="*/ 1505 w 1508"/>
                <a:gd name="T11" fmla="*/ 37 h 107"/>
                <a:gd name="T12" fmla="*/ 1508 w 1508"/>
                <a:gd name="T13" fmla="*/ 53 h 107"/>
                <a:gd name="T14" fmla="*/ 1505 w 1508"/>
                <a:gd name="T15" fmla="*/ 71 h 107"/>
                <a:gd name="T16" fmla="*/ 1498 w 1508"/>
                <a:gd name="T17" fmla="*/ 85 h 107"/>
                <a:gd name="T18" fmla="*/ 1486 w 1508"/>
                <a:gd name="T19" fmla="*/ 97 h 107"/>
                <a:gd name="T20" fmla="*/ 1471 w 1508"/>
                <a:gd name="T21" fmla="*/ 104 h 107"/>
                <a:gd name="T22" fmla="*/ 1454 w 1508"/>
                <a:gd name="T23" fmla="*/ 107 h 107"/>
                <a:gd name="T24" fmla="*/ 53 w 1508"/>
                <a:gd name="T25" fmla="*/ 107 h 107"/>
                <a:gd name="T26" fmla="*/ 37 w 1508"/>
                <a:gd name="T27" fmla="*/ 104 h 107"/>
                <a:gd name="T28" fmla="*/ 22 w 1508"/>
                <a:gd name="T29" fmla="*/ 97 h 107"/>
                <a:gd name="T30" fmla="*/ 10 w 1508"/>
                <a:gd name="T31" fmla="*/ 85 h 107"/>
                <a:gd name="T32" fmla="*/ 2 w 1508"/>
                <a:gd name="T33" fmla="*/ 71 h 107"/>
                <a:gd name="T34" fmla="*/ 0 w 1508"/>
                <a:gd name="T35" fmla="*/ 53 h 107"/>
                <a:gd name="T36" fmla="*/ 2 w 1508"/>
                <a:gd name="T37" fmla="*/ 37 h 107"/>
                <a:gd name="T38" fmla="*/ 10 w 1508"/>
                <a:gd name="T39" fmla="*/ 22 h 107"/>
                <a:gd name="T40" fmla="*/ 22 w 1508"/>
                <a:gd name="T41" fmla="*/ 10 h 107"/>
                <a:gd name="T42" fmla="*/ 37 w 1508"/>
                <a:gd name="T43" fmla="*/ 2 h 107"/>
                <a:gd name="T44" fmla="*/ 53 w 1508"/>
                <a:gd name="T4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8" h="107">
                  <a:moveTo>
                    <a:pt x="53" y="0"/>
                  </a:moveTo>
                  <a:lnTo>
                    <a:pt x="1454" y="0"/>
                  </a:lnTo>
                  <a:lnTo>
                    <a:pt x="1471" y="2"/>
                  </a:lnTo>
                  <a:lnTo>
                    <a:pt x="1486" y="10"/>
                  </a:lnTo>
                  <a:lnTo>
                    <a:pt x="1498" y="22"/>
                  </a:lnTo>
                  <a:lnTo>
                    <a:pt x="1505" y="37"/>
                  </a:lnTo>
                  <a:lnTo>
                    <a:pt x="1508" y="53"/>
                  </a:lnTo>
                  <a:lnTo>
                    <a:pt x="1505" y="71"/>
                  </a:lnTo>
                  <a:lnTo>
                    <a:pt x="1498" y="85"/>
                  </a:lnTo>
                  <a:lnTo>
                    <a:pt x="1486" y="97"/>
                  </a:lnTo>
                  <a:lnTo>
                    <a:pt x="1471" y="104"/>
                  </a:lnTo>
                  <a:lnTo>
                    <a:pt x="1454" y="107"/>
                  </a:lnTo>
                  <a:lnTo>
                    <a:pt x="53" y="107"/>
                  </a:lnTo>
                  <a:lnTo>
                    <a:pt x="37" y="104"/>
                  </a:lnTo>
                  <a:lnTo>
                    <a:pt x="22" y="97"/>
                  </a:lnTo>
                  <a:lnTo>
                    <a:pt x="10" y="85"/>
                  </a:lnTo>
                  <a:lnTo>
                    <a:pt x="2" y="71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49"/>
            <p:cNvSpPr>
              <a:spLocks/>
            </p:cNvSpPr>
            <p:nvPr/>
          </p:nvSpPr>
          <p:spPr bwMode="auto">
            <a:xfrm>
              <a:off x="10102850" y="4646613"/>
              <a:ext cx="266700" cy="19050"/>
            </a:xfrm>
            <a:custGeom>
              <a:avLst/>
              <a:gdLst>
                <a:gd name="T0" fmla="*/ 53 w 1508"/>
                <a:gd name="T1" fmla="*/ 0 h 107"/>
                <a:gd name="T2" fmla="*/ 1454 w 1508"/>
                <a:gd name="T3" fmla="*/ 0 h 107"/>
                <a:gd name="T4" fmla="*/ 1471 w 1508"/>
                <a:gd name="T5" fmla="*/ 3 h 107"/>
                <a:gd name="T6" fmla="*/ 1486 w 1508"/>
                <a:gd name="T7" fmla="*/ 10 h 107"/>
                <a:gd name="T8" fmla="*/ 1498 w 1508"/>
                <a:gd name="T9" fmla="*/ 23 h 107"/>
                <a:gd name="T10" fmla="*/ 1505 w 1508"/>
                <a:gd name="T11" fmla="*/ 37 h 107"/>
                <a:gd name="T12" fmla="*/ 1508 w 1508"/>
                <a:gd name="T13" fmla="*/ 54 h 107"/>
                <a:gd name="T14" fmla="*/ 1505 w 1508"/>
                <a:gd name="T15" fmla="*/ 71 h 107"/>
                <a:gd name="T16" fmla="*/ 1498 w 1508"/>
                <a:gd name="T17" fmla="*/ 86 h 107"/>
                <a:gd name="T18" fmla="*/ 1486 w 1508"/>
                <a:gd name="T19" fmla="*/ 97 h 107"/>
                <a:gd name="T20" fmla="*/ 1471 w 1508"/>
                <a:gd name="T21" fmla="*/ 105 h 107"/>
                <a:gd name="T22" fmla="*/ 1454 w 1508"/>
                <a:gd name="T23" fmla="*/ 107 h 107"/>
                <a:gd name="T24" fmla="*/ 53 w 1508"/>
                <a:gd name="T25" fmla="*/ 107 h 107"/>
                <a:gd name="T26" fmla="*/ 37 w 1508"/>
                <a:gd name="T27" fmla="*/ 105 h 107"/>
                <a:gd name="T28" fmla="*/ 22 w 1508"/>
                <a:gd name="T29" fmla="*/ 97 h 107"/>
                <a:gd name="T30" fmla="*/ 10 w 1508"/>
                <a:gd name="T31" fmla="*/ 86 h 107"/>
                <a:gd name="T32" fmla="*/ 2 w 1508"/>
                <a:gd name="T33" fmla="*/ 71 h 107"/>
                <a:gd name="T34" fmla="*/ 0 w 1508"/>
                <a:gd name="T35" fmla="*/ 54 h 107"/>
                <a:gd name="T36" fmla="*/ 2 w 1508"/>
                <a:gd name="T37" fmla="*/ 37 h 107"/>
                <a:gd name="T38" fmla="*/ 10 w 1508"/>
                <a:gd name="T39" fmla="*/ 23 h 107"/>
                <a:gd name="T40" fmla="*/ 22 w 1508"/>
                <a:gd name="T41" fmla="*/ 10 h 107"/>
                <a:gd name="T42" fmla="*/ 37 w 1508"/>
                <a:gd name="T43" fmla="*/ 3 h 107"/>
                <a:gd name="T44" fmla="*/ 53 w 1508"/>
                <a:gd name="T4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8" h="107">
                  <a:moveTo>
                    <a:pt x="53" y="0"/>
                  </a:moveTo>
                  <a:lnTo>
                    <a:pt x="1454" y="0"/>
                  </a:lnTo>
                  <a:lnTo>
                    <a:pt x="1471" y="3"/>
                  </a:lnTo>
                  <a:lnTo>
                    <a:pt x="1486" y="10"/>
                  </a:lnTo>
                  <a:lnTo>
                    <a:pt x="1498" y="23"/>
                  </a:lnTo>
                  <a:lnTo>
                    <a:pt x="1505" y="37"/>
                  </a:lnTo>
                  <a:lnTo>
                    <a:pt x="1508" y="54"/>
                  </a:lnTo>
                  <a:lnTo>
                    <a:pt x="1505" y="71"/>
                  </a:lnTo>
                  <a:lnTo>
                    <a:pt x="1498" y="86"/>
                  </a:lnTo>
                  <a:lnTo>
                    <a:pt x="1486" y="97"/>
                  </a:lnTo>
                  <a:lnTo>
                    <a:pt x="1471" y="105"/>
                  </a:lnTo>
                  <a:lnTo>
                    <a:pt x="1454" y="107"/>
                  </a:lnTo>
                  <a:lnTo>
                    <a:pt x="53" y="107"/>
                  </a:lnTo>
                  <a:lnTo>
                    <a:pt x="37" y="105"/>
                  </a:lnTo>
                  <a:lnTo>
                    <a:pt x="22" y="97"/>
                  </a:lnTo>
                  <a:lnTo>
                    <a:pt x="10" y="86"/>
                  </a:lnTo>
                  <a:lnTo>
                    <a:pt x="2" y="71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6" name="Group 1045"/>
          <p:cNvGrpSpPr/>
          <p:nvPr/>
        </p:nvGrpSpPr>
        <p:grpSpPr>
          <a:xfrm>
            <a:off x="9068741" y="4297363"/>
            <a:ext cx="593725" cy="427037"/>
            <a:chOff x="9069388" y="4297363"/>
            <a:chExt cx="593725" cy="427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0" name="Freeform 354"/>
            <p:cNvSpPr>
              <a:spLocks noEditPoints="1"/>
            </p:cNvSpPr>
            <p:nvPr/>
          </p:nvSpPr>
          <p:spPr bwMode="auto">
            <a:xfrm>
              <a:off x="9069388" y="4413250"/>
              <a:ext cx="593725" cy="311150"/>
            </a:xfrm>
            <a:custGeom>
              <a:avLst/>
              <a:gdLst>
                <a:gd name="T0" fmla="*/ 1371 w 3364"/>
                <a:gd name="T1" fmla="*/ 266 h 1761"/>
                <a:gd name="T2" fmla="*/ 1098 w 3364"/>
                <a:gd name="T3" fmla="*/ 515 h 1761"/>
                <a:gd name="T4" fmla="*/ 992 w 3364"/>
                <a:gd name="T5" fmla="*/ 880 h 1761"/>
                <a:gd name="T6" fmla="*/ 1098 w 3364"/>
                <a:gd name="T7" fmla="*/ 1245 h 1761"/>
                <a:gd name="T8" fmla="*/ 1371 w 3364"/>
                <a:gd name="T9" fmla="*/ 1494 h 1761"/>
                <a:gd name="T10" fmla="*/ 1748 w 3364"/>
                <a:gd name="T11" fmla="*/ 1566 h 1761"/>
                <a:gd name="T12" fmla="*/ 2099 w 3364"/>
                <a:gd name="T13" fmla="*/ 1428 h 1761"/>
                <a:gd name="T14" fmla="*/ 2324 w 3364"/>
                <a:gd name="T15" fmla="*/ 1133 h 1761"/>
                <a:gd name="T16" fmla="*/ 2359 w 3364"/>
                <a:gd name="T17" fmla="*/ 750 h 1761"/>
                <a:gd name="T18" fmla="*/ 2191 w 3364"/>
                <a:gd name="T19" fmla="*/ 416 h 1761"/>
                <a:gd name="T20" fmla="*/ 1876 w 3364"/>
                <a:gd name="T21" fmla="*/ 220 h 1761"/>
                <a:gd name="T22" fmla="*/ 2069 w 3364"/>
                <a:gd name="T23" fmla="*/ 185 h 1761"/>
                <a:gd name="T24" fmla="*/ 2348 w 3364"/>
                <a:gd name="T25" fmla="*/ 445 h 1761"/>
                <a:gd name="T26" fmla="*/ 2476 w 3364"/>
                <a:gd name="T27" fmla="*/ 812 h 1761"/>
                <a:gd name="T28" fmla="*/ 2410 w 3364"/>
                <a:gd name="T29" fmla="*/ 1203 h 1761"/>
                <a:gd name="T30" fmla="*/ 2176 w 3364"/>
                <a:gd name="T31" fmla="*/ 1504 h 1761"/>
                <a:gd name="T32" fmla="*/ 2133 w 3364"/>
                <a:gd name="T33" fmla="*/ 1585 h 1761"/>
                <a:gd name="T34" fmla="*/ 2612 w 3364"/>
                <a:gd name="T35" fmla="*/ 1373 h 1761"/>
                <a:gd name="T36" fmla="*/ 2953 w 3364"/>
                <a:gd name="T37" fmla="*/ 1138 h 1761"/>
                <a:gd name="T38" fmla="*/ 3173 w 3364"/>
                <a:gd name="T39" fmla="*/ 946 h 1761"/>
                <a:gd name="T40" fmla="*/ 3173 w 3364"/>
                <a:gd name="T41" fmla="*/ 815 h 1761"/>
                <a:gd name="T42" fmla="*/ 2952 w 3364"/>
                <a:gd name="T43" fmla="*/ 621 h 1761"/>
                <a:gd name="T44" fmla="*/ 2611 w 3364"/>
                <a:gd name="T45" fmla="*/ 387 h 1761"/>
                <a:gd name="T46" fmla="*/ 2133 w 3364"/>
                <a:gd name="T47" fmla="*/ 176 h 1761"/>
                <a:gd name="T48" fmla="*/ 1143 w 3364"/>
                <a:gd name="T49" fmla="*/ 204 h 1761"/>
                <a:gd name="T50" fmla="*/ 683 w 3364"/>
                <a:gd name="T51" fmla="*/ 428 h 1761"/>
                <a:gd name="T52" fmla="*/ 366 w 3364"/>
                <a:gd name="T53" fmla="*/ 658 h 1761"/>
                <a:gd name="T54" fmla="*/ 165 w 3364"/>
                <a:gd name="T55" fmla="*/ 840 h 1761"/>
                <a:gd name="T56" fmla="*/ 220 w 3364"/>
                <a:gd name="T57" fmla="*/ 973 h 1761"/>
                <a:gd name="T58" fmla="*/ 460 w 3364"/>
                <a:gd name="T59" fmla="*/ 1177 h 1761"/>
                <a:gd name="T60" fmla="*/ 824 w 3364"/>
                <a:gd name="T61" fmla="*/ 1414 h 1761"/>
                <a:gd name="T62" fmla="*/ 1321 w 3364"/>
                <a:gd name="T63" fmla="*/ 1609 h 1761"/>
                <a:gd name="T64" fmla="*/ 1139 w 3364"/>
                <a:gd name="T65" fmla="*/ 1463 h 1761"/>
                <a:gd name="T66" fmla="*/ 929 w 3364"/>
                <a:gd name="T67" fmla="*/ 1142 h 1761"/>
                <a:gd name="T68" fmla="*/ 897 w 3364"/>
                <a:gd name="T69" fmla="*/ 746 h 1761"/>
                <a:gd name="T70" fmla="*/ 1053 w 3364"/>
                <a:gd name="T71" fmla="*/ 393 h 1761"/>
                <a:gd name="T72" fmla="*/ 1353 w 3364"/>
                <a:gd name="T73" fmla="*/ 157 h 1761"/>
                <a:gd name="T74" fmla="*/ 2052 w 3364"/>
                <a:gd name="T75" fmla="*/ 43 h 1761"/>
                <a:gd name="T76" fmla="*/ 2542 w 3364"/>
                <a:gd name="T77" fmla="*/ 227 h 1761"/>
                <a:gd name="T78" fmla="*/ 2916 w 3364"/>
                <a:gd name="T79" fmla="*/ 460 h 1761"/>
                <a:gd name="T80" fmla="*/ 3169 w 3364"/>
                <a:gd name="T81" fmla="*/ 665 h 1761"/>
                <a:gd name="T82" fmla="*/ 3318 w 3364"/>
                <a:gd name="T83" fmla="*/ 809 h 1761"/>
                <a:gd name="T84" fmla="*/ 3364 w 3364"/>
                <a:gd name="T85" fmla="*/ 872 h 1761"/>
                <a:gd name="T86" fmla="*/ 3331 w 3364"/>
                <a:gd name="T87" fmla="*/ 937 h 1761"/>
                <a:gd name="T88" fmla="*/ 3202 w 3364"/>
                <a:gd name="T89" fmla="*/ 1066 h 1761"/>
                <a:gd name="T90" fmla="*/ 2965 w 3364"/>
                <a:gd name="T91" fmla="*/ 1265 h 1761"/>
                <a:gd name="T92" fmla="*/ 2614 w 3364"/>
                <a:gd name="T93" fmla="*/ 1495 h 1761"/>
                <a:gd name="T94" fmla="*/ 2140 w 3364"/>
                <a:gd name="T95" fmla="*/ 1694 h 1761"/>
                <a:gd name="T96" fmla="*/ 1587 w 3364"/>
                <a:gd name="T97" fmla="*/ 1758 h 1761"/>
                <a:gd name="T98" fmla="*/ 1055 w 3364"/>
                <a:gd name="T99" fmla="*/ 1638 h 1761"/>
                <a:gd name="T100" fmla="*/ 617 w 3364"/>
                <a:gd name="T101" fmla="*/ 1416 h 1761"/>
                <a:gd name="T102" fmla="*/ 309 w 3364"/>
                <a:gd name="T103" fmla="*/ 1194 h 1761"/>
                <a:gd name="T104" fmla="*/ 106 w 3364"/>
                <a:gd name="T105" fmla="*/ 1013 h 1761"/>
                <a:gd name="T106" fmla="*/ 15 w 3364"/>
                <a:gd name="T107" fmla="*/ 919 h 1761"/>
                <a:gd name="T108" fmla="*/ 12 w 3364"/>
                <a:gd name="T109" fmla="*/ 845 h 1761"/>
                <a:gd name="T110" fmla="*/ 83 w 3364"/>
                <a:gd name="T111" fmla="*/ 770 h 1761"/>
                <a:gd name="T112" fmla="*/ 268 w 3364"/>
                <a:gd name="T113" fmla="*/ 600 h 1761"/>
                <a:gd name="T114" fmla="*/ 556 w 3364"/>
                <a:gd name="T115" fmla="*/ 384 h 1761"/>
                <a:gd name="T116" fmla="*/ 974 w 3364"/>
                <a:gd name="T117" fmla="*/ 155 h 1761"/>
                <a:gd name="T118" fmla="*/ 1493 w 3364"/>
                <a:gd name="T119" fmla="*/ 11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4" h="1761">
                  <a:moveTo>
                    <a:pt x="1682" y="192"/>
                  </a:moveTo>
                  <a:lnTo>
                    <a:pt x="1616" y="195"/>
                  </a:lnTo>
                  <a:lnTo>
                    <a:pt x="1551" y="204"/>
                  </a:lnTo>
                  <a:lnTo>
                    <a:pt x="1488" y="220"/>
                  </a:lnTo>
                  <a:lnTo>
                    <a:pt x="1428" y="240"/>
                  </a:lnTo>
                  <a:lnTo>
                    <a:pt x="1371" y="266"/>
                  </a:lnTo>
                  <a:lnTo>
                    <a:pt x="1317" y="297"/>
                  </a:lnTo>
                  <a:lnTo>
                    <a:pt x="1265" y="333"/>
                  </a:lnTo>
                  <a:lnTo>
                    <a:pt x="1217" y="372"/>
                  </a:lnTo>
                  <a:lnTo>
                    <a:pt x="1173" y="416"/>
                  </a:lnTo>
                  <a:lnTo>
                    <a:pt x="1133" y="464"/>
                  </a:lnTo>
                  <a:lnTo>
                    <a:pt x="1098" y="515"/>
                  </a:lnTo>
                  <a:lnTo>
                    <a:pt x="1067" y="570"/>
                  </a:lnTo>
                  <a:lnTo>
                    <a:pt x="1040" y="627"/>
                  </a:lnTo>
                  <a:lnTo>
                    <a:pt x="1020" y="687"/>
                  </a:lnTo>
                  <a:lnTo>
                    <a:pt x="1005" y="750"/>
                  </a:lnTo>
                  <a:lnTo>
                    <a:pt x="996" y="814"/>
                  </a:lnTo>
                  <a:lnTo>
                    <a:pt x="992" y="880"/>
                  </a:lnTo>
                  <a:lnTo>
                    <a:pt x="996" y="947"/>
                  </a:lnTo>
                  <a:lnTo>
                    <a:pt x="1005" y="1011"/>
                  </a:lnTo>
                  <a:lnTo>
                    <a:pt x="1020" y="1073"/>
                  </a:lnTo>
                  <a:lnTo>
                    <a:pt x="1040" y="1133"/>
                  </a:lnTo>
                  <a:lnTo>
                    <a:pt x="1067" y="1191"/>
                  </a:lnTo>
                  <a:lnTo>
                    <a:pt x="1098" y="1245"/>
                  </a:lnTo>
                  <a:lnTo>
                    <a:pt x="1133" y="1297"/>
                  </a:lnTo>
                  <a:lnTo>
                    <a:pt x="1173" y="1345"/>
                  </a:lnTo>
                  <a:lnTo>
                    <a:pt x="1217" y="1388"/>
                  </a:lnTo>
                  <a:lnTo>
                    <a:pt x="1265" y="1428"/>
                  </a:lnTo>
                  <a:lnTo>
                    <a:pt x="1317" y="1464"/>
                  </a:lnTo>
                  <a:lnTo>
                    <a:pt x="1371" y="1494"/>
                  </a:lnTo>
                  <a:lnTo>
                    <a:pt x="1428" y="1521"/>
                  </a:lnTo>
                  <a:lnTo>
                    <a:pt x="1488" y="1541"/>
                  </a:lnTo>
                  <a:lnTo>
                    <a:pt x="1551" y="1556"/>
                  </a:lnTo>
                  <a:lnTo>
                    <a:pt x="1616" y="1566"/>
                  </a:lnTo>
                  <a:lnTo>
                    <a:pt x="1682" y="1569"/>
                  </a:lnTo>
                  <a:lnTo>
                    <a:pt x="1748" y="1566"/>
                  </a:lnTo>
                  <a:lnTo>
                    <a:pt x="1813" y="1556"/>
                  </a:lnTo>
                  <a:lnTo>
                    <a:pt x="1876" y="1541"/>
                  </a:lnTo>
                  <a:lnTo>
                    <a:pt x="1936" y="1521"/>
                  </a:lnTo>
                  <a:lnTo>
                    <a:pt x="1993" y="1494"/>
                  </a:lnTo>
                  <a:lnTo>
                    <a:pt x="2047" y="1464"/>
                  </a:lnTo>
                  <a:lnTo>
                    <a:pt x="2099" y="1428"/>
                  </a:lnTo>
                  <a:lnTo>
                    <a:pt x="2147" y="1388"/>
                  </a:lnTo>
                  <a:lnTo>
                    <a:pt x="2191" y="1345"/>
                  </a:lnTo>
                  <a:lnTo>
                    <a:pt x="2231" y="1297"/>
                  </a:lnTo>
                  <a:lnTo>
                    <a:pt x="2266" y="1245"/>
                  </a:lnTo>
                  <a:lnTo>
                    <a:pt x="2297" y="1191"/>
                  </a:lnTo>
                  <a:lnTo>
                    <a:pt x="2324" y="1133"/>
                  </a:lnTo>
                  <a:lnTo>
                    <a:pt x="2344" y="1073"/>
                  </a:lnTo>
                  <a:lnTo>
                    <a:pt x="2359" y="1011"/>
                  </a:lnTo>
                  <a:lnTo>
                    <a:pt x="2368" y="947"/>
                  </a:lnTo>
                  <a:lnTo>
                    <a:pt x="2372" y="880"/>
                  </a:lnTo>
                  <a:lnTo>
                    <a:pt x="2368" y="814"/>
                  </a:lnTo>
                  <a:lnTo>
                    <a:pt x="2359" y="750"/>
                  </a:lnTo>
                  <a:lnTo>
                    <a:pt x="2344" y="687"/>
                  </a:lnTo>
                  <a:lnTo>
                    <a:pt x="2324" y="627"/>
                  </a:lnTo>
                  <a:lnTo>
                    <a:pt x="2297" y="570"/>
                  </a:lnTo>
                  <a:lnTo>
                    <a:pt x="2266" y="515"/>
                  </a:lnTo>
                  <a:lnTo>
                    <a:pt x="2231" y="464"/>
                  </a:lnTo>
                  <a:lnTo>
                    <a:pt x="2191" y="416"/>
                  </a:lnTo>
                  <a:lnTo>
                    <a:pt x="2147" y="372"/>
                  </a:lnTo>
                  <a:lnTo>
                    <a:pt x="2099" y="333"/>
                  </a:lnTo>
                  <a:lnTo>
                    <a:pt x="2047" y="297"/>
                  </a:lnTo>
                  <a:lnTo>
                    <a:pt x="1993" y="266"/>
                  </a:lnTo>
                  <a:lnTo>
                    <a:pt x="1936" y="240"/>
                  </a:lnTo>
                  <a:lnTo>
                    <a:pt x="1876" y="220"/>
                  </a:lnTo>
                  <a:lnTo>
                    <a:pt x="1813" y="204"/>
                  </a:lnTo>
                  <a:lnTo>
                    <a:pt x="1748" y="195"/>
                  </a:lnTo>
                  <a:lnTo>
                    <a:pt x="1682" y="192"/>
                  </a:lnTo>
                  <a:close/>
                  <a:moveTo>
                    <a:pt x="1951" y="131"/>
                  </a:moveTo>
                  <a:lnTo>
                    <a:pt x="2011" y="157"/>
                  </a:lnTo>
                  <a:lnTo>
                    <a:pt x="2069" y="185"/>
                  </a:lnTo>
                  <a:lnTo>
                    <a:pt x="2124" y="219"/>
                  </a:lnTo>
                  <a:lnTo>
                    <a:pt x="2176" y="256"/>
                  </a:lnTo>
                  <a:lnTo>
                    <a:pt x="2225" y="298"/>
                  </a:lnTo>
                  <a:lnTo>
                    <a:pt x="2270" y="344"/>
                  </a:lnTo>
                  <a:lnTo>
                    <a:pt x="2311" y="393"/>
                  </a:lnTo>
                  <a:lnTo>
                    <a:pt x="2348" y="445"/>
                  </a:lnTo>
                  <a:lnTo>
                    <a:pt x="2382" y="500"/>
                  </a:lnTo>
                  <a:lnTo>
                    <a:pt x="2410" y="558"/>
                  </a:lnTo>
                  <a:lnTo>
                    <a:pt x="2435" y="618"/>
                  </a:lnTo>
                  <a:lnTo>
                    <a:pt x="2453" y="681"/>
                  </a:lnTo>
                  <a:lnTo>
                    <a:pt x="2467" y="746"/>
                  </a:lnTo>
                  <a:lnTo>
                    <a:pt x="2476" y="812"/>
                  </a:lnTo>
                  <a:lnTo>
                    <a:pt x="2479" y="880"/>
                  </a:lnTo>
                  <a:lnTo>
                    <a:pt x="2476" y="949"/>
                  </a:lnTo>
                  <a:lnTo>
                    <a:pt x="2467" y="1015"/>
                  </a:lnTo>
                  <a:lnTo>
                    <a:pt x="2453" y="1080"/>
                  </a:lnTo>
                  <a:lnTo>
                    <a:pt x="2435" y="1142"/>
                  </a:lnTo>
                  <a:lnTo>
                    <a:pt x="2410" y="1203"/>
                  </a:lnTo>
                  <a:lnTo>
                    <a:pt x="2382" y="1261"/>
                  </a:lnTo>
                  <a:lnTo>
                    <a:pt x="2348" y="1316"/>
                  </a:lnTo>
                  <a:lnTo>
                    <a:pt x="2311" y="1368"/>
                  </a:lnTo>
                  <a:lnTo>
                    <a:pt x="2270" y="1417"/>
                  </a:lnTo>
                  <a:lnTo>
                    <a:pt x="2225" y="1463"/>
                  </a:lnTo>
                  <a:lnTo>
                    <a:pt x="2176" y="1504"/>
                  </a:lnTo>
                  <a:lnTo>
                    <a:pt x="2124" y="1542"/>
                  </a:lnTo>
                  <a:lnTo>
                    <a:pt x="2069" y="1576"/>
                  </a:lnTo>
                  <a:lnTo>
                    <a:pt x="2011" y="1604"/>
                  </a:lnTo>
                  <a:lnTo>
                    <a:pt x="1951" y="1629"/>
                  </a:lnTo>
                  <a:lnTo>
                    <a:pt x="2043" y="1609"/>
                  </a:lnTo>
                  <a:lnTo>
                    <a:pt x="2133" y="1585"/>
                  </a:lnTo>
                  <a:lnTo>
                    <a:pt x="2221" y="1556"/>
                  </a:lnTo>
                  <a:lnTo>
                    <a:pt x="2305" y="1525"/>
                  </a:lnTo>
                  <a:lnTo>
                    <a:pt x="2387" y="1489"/>
                  </a:lnTo>
                  <a:lnTo>
                    <a:pt x="2465" y="1453"/>
                  </a:lnTo>
                  <a:lnTo>
                    <a:pt x="2541" y="1413"/>
                  </a:lnTo>
                  <a:lnTo>
                    <a:pt x="2612" y="1373"/>
                  </a:lnTo>
                  <a:lnTo>
                    <a:pt x="2681" y="1331"/>
                  </a:lnTo>
                  <a:lnTo>
                    <a:pt x="2744" y="1291"/>
                  </a:lnTo>
                  <a:lnTo>
                    <a:pt x="2803" y="1250"/>
                  </a:lnTo>
                  <a:lnTo>
                    <a:pt x="2856" y="1212"/>
                  </a:lnTo>
                  <a:lnTo>
                    <a:pt x="2906" y="1175"/>
                  </a:lnTo>
                  <a:lnTo>
                    <a:pt x="2953" y="1138"/>
                  </a:lnTo>
                  <a:lnTo>
                    <a:pt x="2998" y="1102"/>
                  </a:lnTo>
                  <a:lnTo>
                    <a:pt x="3039" y="1067"/>
                  </a:lnTo>
                  <a:lnTo>
                    <a:pt x="3077" y="1034"/>
                  </a:lnTo>
                  <a:lnTo>
                    <a:pt x="3113" y="1002"/>
                  </a:lnTo>
                  <a:lnTo>
                    <a:pt x="3145" y="972"/>
                  </a:lnTo>
                  <a:lnTo>
                    <a:pt x="3173" y="946"/>
                  </a:lnTo>
                  <a:lnTo>
                    <a:pt x="3199" y="920"/>
                  </a:lnTo>
                  <a:lnTo>
                    <a:pt x="3220" y="899"/>
                  </a:lnTo>
                  <a:lnTo>
                    <a:pt x="3239" y="880"/>
                  </a:lnTo>
                  <a:lnTo>
                    <a:pt x="3220" y="862"/>
                  </a:lnTo>
                  <a:lnTo>
                    <a:pt x="3199" y="840"/>
                  </a:lnTo>
                  <a:lnTo>
                    <a:pt x="3173" y="815"/>
                  </a:lnTo>
                  <a:lnTo>
                    <a:pt x="3144" y="788"/>
                  </a:lnTo>
                  <a:lnTo>
                    <a:pt x="3112" y="758"/>
                  </a:lnTo>
                  <a:lnTo>
                    <a:pt x="3076" y="726"/>
                  </a:lnTo>
                  <a:lnTo>
                    <a:pt x="3038" y="692"/>
                  </a:lnTo>
                  <a:lnTo>
                    <a:pt x="2996" y="657"/>
                  </a:lnTo>
                  <a:lnTo>
                    <a:pt x="2952" y="621"/>
                  </a:lnTo>
                  <a:lnTo>
                    <a:pt x="2904" y="584"/>
                  </a:lnTo>
                  <a:lnTo>
                    <a:pt x="2854" y="546"/>
                  </a:lnTo>
                  <a:lnTo>
                    <a:pt x="2801" y="509"/>
                  </a:lnTo>
                  <a:lnTo>
                    <a:pt x="2742" y="468"/>
                  </a:lnTo>
                  <a:lnTo>
                    <a:pt x="2679" y="427"/>
                  </a:lnTo>
                  <a:lnTo>
                    <a:pt x="2611" y="387"/>
                  </a:lnTo>
                  <a:lnTo>
                    <a:pt x="2540" y="347"/>
                  </a:lnTo>
                  <a:lnTo>
                    <a:pt x="2464" y="307"/>
                  </a:lnTo>
                  <a:lnTo>
                    <a:pt x="2386" y="271"/>
                  </a:lnTo>
                  <a:lnTo>
                    <a:pt x="2304" y="236"/>
                  </a:lnTo>
                  <a:lnTo>
                    <a:pt x="2220" y="203"/>
                  </a:lnTo>
                  <a:lnTo>
                    <a:pt x="2133" y="176"/>
                  </a:lnTo>
                  <a:lnTo>
                    <a:pt x="2043" y="151"/>
                  </a:lnTo>
                  <a:lnTo>
                    <a:pt x="1951" y="131"/>
                  </a:lnTo>
                  <a:close/>
                  <a:moveTo>
                    <a:pt x="1413" y="131"/>
                  </a:moveTo>
                  <a:lnTo>
                    <a:pt x="1321" y="151"/>
                  </a:lnTo>
                  <a:lnTo>
                    <a:pt x="1231" y="176"/>
                  </a:lnTo>
                  <a:lnTo>
                    <a:pt x="1143" y="204"/>
                  </a:lnTo>
                  <a:lnTo>
                    <a:pt x="1059" y="236"/>
                  </a:lnTo>
                  <a:lnTo>
                    <a:pt x="977" y="271"/>
                  </a:lnTo>
                  <a:lnTo>
                    <a:pt x="899" y="308"/>
                  </a:lnTo>
                  <a:lnTo>
                    <a:pt x="823" y="348"/>
                  </a:lnTo>
                  <a:lnTo>
                    <a:pt x="752" y="388"/>
                  </a:lnTo>
                  <a:lnTo>
                    <a:pt x="683" y="428"/>
                  </a:lnTo>
                  <a:lnTo>
                    <a:pt x="620" y="470"/>
                  </a:lnTo>
                  <a:lnTo>
                    <a:pt x="561" y="510"/>
                  </a:lnTo>
                  <a:lnTo>
                    <a:pt x="508" y="548"/>
                  </a:lnTo>
                  <a:lnTo>
                    <a:pt x="458" y="585"/>
                  </a:lnTo>
                  <a:lnTo>
                    <a:pt x="411" y="623"/>
                  </a:lnTo>
                  <a:lnTo>
                    <a:pt x="366" y="658"/>
                  </a:lnTo>
                  <a:lnTo>
                    <a:pt x="325" y="693"/>
                  </a:lnTo>
                  <a:lnTo>
                    <a:pt x="287" y="727"/>
                  </a:lnTo>
                  <a:lnTo>
                    <a:pt x="251" y="758"/>
                  </a:lnTo>
                  <a:lnTo>
                    <a:pt x="219" y="788"/>
                  </a:lnTo>
                  <a:lnTo>
                    <a:pt x="191" y="815"/>
                  </a:lnTo>
                  <a:lnTo>
                    <a:pt x="165" y="840"/>
                  </a:lnTo>
                  <a:lnTo>
                    <a:pt x="144" y="862"/>
                  </a:lnTo>
                  <a:lnTo>
                    <a:pt x="125" y="880"/>
                  </a:lnTo>
                  <a:lnTo>
                    <a:pt x="144" y="899"/>
                  </a:lnTo>
                  <a:lnTo>
                    <a:pt x="165" y="920"/>
                  </a:lnTo>
                  <a:lnTo>
                    <a:pt x="191" y="946"/>
                  </a:lnTo>
                  <a:lnTo>
                    <a:pt x="220" y="973"/>
                  </a:lnTo>
                  <a:lnTo>
                    <a:pt x="252" y="1003"/>
                  </a:lnTo>
                  <a:lnTo>
                    <a:pt x="288" y="1034"/>
                  </a:lnTo>
                  <a:lnTo>
                    <a:pt x="326" y="1068"/>
                  </a:lnTo>
                  <a:lnTo>
                    <a:pt x="368" y="1103"/>
                  </a:lnTo>
                  <a:lnTo>
                    <a:pt x="412" y="1139"/>
                  </a:lnTo>
                  <a:lnTo>
                    <a:pt x="460" y="1177"/>
                  </a:lnTo>
                  <a:lnTo>
                    <a:pt x="510" y="1214"/>
                  </a:lnTo>
                  <a:lnTo>
                    <a:pt x="563" y="1252"/>
                  </a:lnTo>
                  <a:lnTo>
                    <a:pt x="622" y="1292"/>
                  </a:lnTo>
                  <a:lnTo>
                    <a:pt x="685" y="1332"/>
                  </a:lnTo>
                  <a:lnTo>
                    <a:pt x="753" y="1374"/>
                  </a:lnTo>
                  <a:lnTo>
                    <a:pt x="824" y="1414"/>
                  </a:lnTo>
                  <a:lnTo>
                    <a:pt x="900" y="1453"/>
                  </a:lnTo>
                  <a:lnTo>
                    <a:pt x="978" y="1490"/>
                  </a:lnTo>
                  <a:lnTo>
                    <a:pt x="1060" y="1525"/>
                  </a:lnTo>
                  <a:lnTo>
                    <a:pt x="1144" y="1556"/>
                  </a:lnTo>
                  <a:lnTo>
                    <a:pt x="1231" y="1585"/>
                  </a:lnTo>
                  <a:lnTo>
                    <a:pt x="1321" y="1609"/>
                  </a:lnTo>
                  <a:lnTo>
                    <a:pt x="1413" y="1629"/>
                  </a:lnTo>
                  <a:lnTo>
                    <a:pt x="1353" y="1604"/>
                  </a:lnTo>
                  <a:lnTo>
                    <a:pt x="1295" y="1576"/>
                  </a:lnTo>
                  <a:lnTo>
                    <a:pt x="1240" y="1542"/>
                  </a:lnTo>
                  <a:lnTo>
                    <a:pt x="1188" y="1504"/>
                  </a:lnTo>
                  <a:lnTo>
                    <a:pt x="1139" y="1463"/>
                  </a:lnTo>
                  <a:lnTo>
                    <a:pt x="1094" y="1417"/>
                  </a:lnTo>
                  <a:lnTo>
                    <a:pt x="1053" y="1368"/>
                  </a:lnTo>
                  <a:lnTo>
                    <a:pt x="1016" y="1316"/>
                  </a:lnTo>
                  <a:lnTo>
                    <a:pt x="982" y="1261"/>
                  </a:lnTo>
                  <a:lnTo>
                    <a:pt x="954" y="1203"/>
                  </a:lnTo>
                  <a:lnTo>
                    <a:pt x="929" y="1142"/>
                  </a:lnTo>
                  <a:lnTo>
                    <a:pt x="911" y="1080"/>
                  </a:lnTo>
                  <a:lnTo>
                    <a:pt x="897" y="1015"/>
                  </a:lnTo>
                  <a:lnTo>
                    <a:pt x="888" y="949"/>
                  </a:lnTo>
                  <a:lnTo>
                    <a:pt x="885" y="880"/>
                  </a:lnTo>
                  <a:lnTo>
                    <a:pt x="888" y="812"/>
                  </a:lnTo>
                  <a:lnTo>
                    <a:pt x="897" y="746"/>
                  </a:lnTo>
                  <a:lnTo>
                    <a:pt x="911" y="681"/>
                  </a:lnTo>
                  <a:lnTo>
                    <a:pt x="929" y="618"/>
                  </a:lnTo>
                  <a:lnTo>
                    <a:pt x="954" y="558"/>
                  </a:lnTo>
                  <a:lnTo>
                    <a:pt x="982" y="500"/>
                  </a:lnTo>
                  <a:lnTo>
                    <a:pt x="1016" y="445"/>
                  </a:lnTo>
                  <a:lnTo>
                    <a:pt x="1053" y="393"/>
                  </a:lnTo>
                  <a:lnTo>
                    <a:pt x="1094" y="344"/>
                  </a:lnTo>
                  <a:lnTo>
                    <a:pt x="1139" y="298"/>
                  </a:lnTo>
                  <a:lnTo>
                    <a:pt x="1188" y="256"/>
                  </a:lnTo>
                  <a:lnTo>
                    <a:pt x="1240" y="219"/>
                  </a:lnTo>
                  <a:lnTo>
                    <a:pt x="1295" y="185"/>
                  </a:lnTo>
                  <a:lnTo>
                    <a:pt x="1353" y="157"/>
                  </a:lnTo>
                  <a:lnTo>
                    <a:pt x="1413" y="131"/>
                  </a:lnTo>
                  <a:close/>
                  <a:moveTo>
                    <a:pt x="1682" y="0"/>
                  </a:moveTo>
                  <a:lnTo>
                    <a:pt x="1777" y="3"/>
                  </a:lnTo>
                  <a:lnTo>
                    <a:pt x="1871" y="11"/>
                  </a:lnTo>
                  <a:lnTo>
                    <a:pt x="1963" y="25"/>
                  </a:lnTo>
                  <a:lnTo>
                    <a:pt x="2052" y="43"/>
                  </a:lnTo>
                  <a:lnTo>
                    <a:pt x="2140" y="66"/>
                  </a:lnTo>
                  <a:lnTo>
                    <a:pt x="2226" y="92"/>
                  </a:lnTo>
                  <a:lnTo>
                    <a:pt x="2309" y="123"/>
                  </a:lnTo>
                  <a:lnTo>
                    <a:pt x="2390" y="155"/>
                  </a:lnTo>
                  <a:lnTo>
                    <a:pt x="2467" y="190"/>
                  </a:lnTo>
                  <a:lnTo>
                    <a:pt x="2542" y="227"/>
                  </a:lnTo>
                  <a:lnTo>
                    <a:pt x="2614" y="265"/>
                  </a:lnTo>
                  <a:lnTo>
                    <a:pt x="2683" y="304"/>
                  </a:lnTo>
                  <a:lnTo>
                    <a:pt x="2747" y="344"/>
                  </a:lnTo>
                  <a:lnTo>
                    <a:pt x="2808" y="384"/>
                  </a:lnTo>
                  <a:lnTo>
                    <a:pt x="2865" y="423"/>
                  </a:lnTo>
                  <a:lnTo>
                    <a:pt x="2916" y="460"/>
                  </a:lnTo>
                  <a:lnTo>
                    <a:pt x="2965" y="496"/>
                  </a:lnTo>
                  <a:lnTo>
                    <a:pt x="3011" y="531"/>
                  </a:lnTo>
                  <a:lnTo>
                    <a:pt x="3055" y="567"/>
                  </a:lnTo>
                  <a:lnTo>
                    <a:pt x="3096" y="600"/>
                  </a:lnTo>
                  <a:lnTo>
                    <a:pt x="3133" y="634"/>
                  </a:lnTo>
                  <a:lnTo>
                    <a:pt x="3169" y="665"/>
                  </a:lnTo>
                  <a:lnTo>
                    <a:pt x="3202" y="694"/>
                  </a:lnTo>
                  <a:lnTo>
                    <a:pt x="3231" y="723"/>
                  </a:lnTo>
                  <a:lnTo>
                    <a:pt x="3258" y="748"/>
                  </a:lnTo>
                  <a:lnTo>
                    <a:pt x="3281" y="770"/>
                  </a:lnTo>
                  <a:lnTo>
                    <a:pt x="3301" y="791"/>
                  </a:lnTo>
                  <a:lnTo>
                    <a:pt x="3318" y="809"/>
                  </a:lnTo>
                  <a:lnTo>
                    <a:pt x="3331" y="823"/>
                  </a:lnTo>
                  <a:lnTo>
                    <a:pt x="3342" y="834"/>
                  </a:lnTo>
                  <a:lnTo>
                    <a:pt x="3349" y="842"/>
                  </a:lnTo>
                  <a:lnTo>
                    <a:pt x="3352" y="845"/>
                  </a:lnTo>
                  <a:lnTo>
                    <a:pt x="3360" y="858"/>
                  </a:lnTo>
                  <a:lnTo>
                    <a:pt x="3364" y="872"/>
                  </a:lnTo>
                  <a:lnTo>
                    <a:pt x="3364" y="887"/>
                  </a:lnTo>
                  <a:lnTo>
                    <a:pt x="3360" y="903"/>
                  </a:lnTo>
                  <a:lnTo>
                    <a:pt x="3352" y="916"/>
                  </a:lnTo>
                  <a:lnTo>
                    <a:pt x="3349" y="919"/>
                  </a:lnTo>
                  <a:lnTo>
                    <a:pt x="3342" y="926"/>
                  </a:lnTo>
                  <a:lnTo>
                    <a:pt x="3331" y="937"/>
                  </a:lnTo>
                  <a:lnTo>
                    <a:pt x="3318" y="952"/>
                  </a:lnTo>
                  <a:lnTo>
                    <a:pt x="3301" y="969"/>
                  </a:lnTo>
                  <a:lnTo>
                    <a:pt x="3281" y="989"/>
                  </a:lnTo>
                  <a:lnTo>
                    <a:pt x="3258" y="1013"/>
                  </a:lnTo>
                  <a:lnTo>
                    <a:pt x="3231" y="1038"/>
                  </a:lnTo>
                  <a:lnTo>
                    <a:pt x="3202" y="1066"/>
                  </a:lnTo>
                  <a:lnTo>
                    <a:pt x="3169" y="1095"/>
                  </a:lnTo>
                  <a:lnTo>
                    <a:pt x="3133" y="1127"/>
                  </a:lnTo>
                  <a:lnTo>
                    <a:pt x="3096" y="1159"/>
                  </a:lnTo>
                  <a:lnTo>
                    <a:pt x="3055" y="1194"/>
                  </a:lnTo>
                  <a:lnTo>
                    <a:pt x="3011" y="1229"/>
                  </a:lnTo>
                  <a:lnTo>
                    <a:pt x="2965" y="1265"/>
                  </a:lnTo>
                  <a:lnTo>
                    <a:pt x="2916" y="1301"/>
                  </a:lnTo>
                  <a:lnTo>
                    <a:pt x="2865" y="1337"/>
                  </a:lnTo>
                  <a:lnTo>
                    <a:pt x="2808" y="1377"/>
                  </a:lnTo>
                  <a:lnTo>
                    <a:pt x="2747" y="1416"/>
                  </a:lnTo>
                  <a:lnTo>
                    <a:pt x="2683" y="1456"/>
                  </a:lnTo>
                  <a:lnTo>
                    <a:pt x="2614" y="1495"/>
                  </a:lnTo>
                  <a:lnTo>
                    <a:pt x="2542" y="1533"/>
                  </a:lnTo>
                  <a:lnTo>
                    <a:pt x="2467" y="1571"/>
                  </a:lnTo>
                  <a:lnTo>
                    <a:pt x="2390" y="1605"/>
                  </a:lnTo>
                  <a:lnTo>
                    <a:pt x="2309" y="1638"/>
                  </a:lnTo>
                  <a:lnTo>
                    <a:pt x="2226" y="1667"/>
                  </a:lnTo>
                  <a:lnTo>
                    <a:pt x="2140" y="1694"/>
                  </a:lnTo>
                  <a:lnTo>
                    <a:pt x="2052" y="1717"/>
                  </a:lnTo>
                  <a:lnTo>
                    <a:pt x="1963" y="1736"/>
                  </a:lnTo>
                  <a:lnTo>
                    <a:pt x="1871" y="1750"/>
                  </a:lnTo>
                  <a:lnTo>
                    <a:pt x="1777" y="1758"/>
                  </a:lnTo>
                  <a:lnTo>
                    <a:pt x="1682" y="1761"/>
                  </a:lnTo>
                  <a:lnTo>
                    <a:pt x="1587" y="1758"/>
                  </a:lnTo>
                  <a:lnTo>
                    <a:pt x="1493" y="1750"/>
                  </a:lnTo>
                  <a:lnTo>
                    <a:pt x="1402" y="1736"/>
                  </a:lnTo>
                  <a:lnTo>
                    <a:pt x="1312" y="1717"/>
                  </a:lnTo>
                  <a:lnTo>
                    <a:pt x="1224" y="1694"/>
                  </a:lnTo>
                  <a:lnTo>
                    <a:pt x="1138" y="1667"/>
                  </a:lnTo>
                  <a:lnTo>
                    <a:pt x="1055" y="1638"/>
                  </a:lnTo>
                  <a:lnTo>
                    <a:pt x="974" y="1605"/>
                  </a:lnTo>
                  <a:lnTo>
                    <a:pt x="897" y="1571"/>
                  </a:lnTo>
                  <a:lnTo>
                    <a:pt x="822" y="1533"/>
                  </a:lnTo>
                  <a:lnTo>
                    <a:pt x="750" y="1495"/>
                  </a:lnTo>
                  <a:lnTo>
                    <a:pt x="681" y="1456"/>
                  </a:lnTo>
                  <a:lnTo>
                    <a:pt x="617" y="1416"/>
                  </a:lnTo>
                  <a:lnTo>
                    <a:pt x="556" y="1377"/>
                  </a:lnTo>
                  <a:lnTo>
                    <a:pt x="499" y="1337"/>
                  </a:lnTo>
                  <a:lnTo>
                    <a:pt x="448" y="1301"/>
                  </a:lnTo>
                  <a:lnTo>
                    <a:pt x="399" y="1265"/>
                  </a:lnTo>
                  <a:lnTo>
                    <a:pt x="353" y="1229"/>
                  </a:lnTo>
                  <a:lnTo>
                    <a:pt x="309" y="1194"/>
                  </a:lnTo>
                  <a:lnTo>
                    <a:pt x="268" y="1159"/>
                  </a:lnTo>
                  <a:lnTo>
                    <a:pt x="231" y="1127"/>
                  </a:lnTo>
                  <a:lnTo>
                    <a:pt x="195" y="1095"/>
                  </a:lnTo>
                  <a:lnTo>
                    <a:pt x="162" y="1066"/>
                  </a:lnTo>
                  <a:lnTo>
                    <a:pt x="133" y="1038"/>
                  </a:lnTo>
                  <a:lnTo>
                    <a:pt x="106" y="1013"/>
                  </a:lnTo>
                  <a:lnTo>
                    <a:pt x="83" y="989"/>
                  </a:lnTo>
                  <a:lnTo>
                    <a:pt x="63" y="969"/>
                  </a:lnTo>
                  <a:lnTo>
                    <a:pt x="46" y="952"/>
                  </a:lnTo>
                  <a:lnTo>
                    <a:pt x="33" y="937"/>
                  </a:lnTo>
                  <a:lnTo>
                    <a:pt x="22" y="926"/>
                  </a:lnTo>
                  <a:lnTo>
                    <a:pt x="15" y="919"/>
                  </a:lnTo>
                  <a:lnTo>
                    <a:pt x="12" y="916"/>
                  </a:lnTo>
                  <a:lnTo>
                    <a:pt x="4" y="903"/>
                  </a:lnTo>
                  <a:lnTo>
                    <a:pt x="0" y="887"/>
                  </a:lnTo>
                  <a:lnTo>
                    <a:pt x="0" y="872"/>
                  </a:lnTo>
                  <a:lnTo>
                    <a:pt x="4" y="858"/>
                  </a:lnTo>
                  <a:lnTo>
                    <a:pt x="12" y="845"/>
                  </a:lnTo>
                  <a:lnTo>
                    <a:pt x="15" y="842"/>
                  </a:lnTo>
                  <a:lnTo>
                    <a:pt x="22" y="834"/>
                  </a:lnTo>
                  <a:lnTo>
                    <a:pt x="33" y="823"/>
                  </a:lnTo>
                  <a:lnTo>
                    <a:pt x="46" y="809"/>
                  </a:lnTo>
                  <a:lnTo>
                    <a:pt x="63" y="791"/>
                  </a:lnTo>
                  <a:lnTo>
                    <a:pt x="83" y="770"/>
                  </a:lnTo>
                  <a:lnTo>
                    <a:pt x="106" y="748"/>
                  </a:lnTo>
                  <a:lnTo>
                    <a:pt x="133" y="723"/>
                  </a:lnTo>
                  <a:lnTo>
                    <a:pt x="162" y="694"/>
                  </a:lnTo>
                  <a:lnTo>
                    <a:pt x="195" y="665"/>
                  </a:lnTo>
                  <a:lnTo>
                    <a:pt x="231" y="634"/>
                  </a:lnTo>
                  <a:lnTo>
                    <a:pt x="268" y="600"/>
                  </a:lnTo>
                  <a:lnTo>
                    <a:pt x="309" y="567"/>
                  </a:lnTo>
                  <a:lnTo>
                    <a:pt x="353" y="531"/>
                  </a:lnTo>
                  <a:lnTo>
                    <a:pt x="399" y="496"/>
                  </a:lnTo>
                  <a:lnTo>
                    <a:pt x="448" y="460"/>
                  </a:lnTo>
                  <a:lnTo>
                    <a:pt x="499" y="423"/>
                  </a:lnTo>
                  <a:lnTo>
                    <a:pt x="556" y="384"/>
                  </a:lnTo>
                  <a:lnTo>
                    <a:pt x="617" y="344"/>
                  </a:lnTo>
                  <a:lnTo>
                    <a:pt x="681" y="304"/>
                  </a:lnTo>
                  <a:lnTo>
                    <a:pt x="750" y="265"/>
                  </a:lnTo>
                  <a:lnTo>
                    <a:pt x="822" y="227"/>
                  </a:lnTo>
                  <a:lnTo>
                    <a:pt x="897" y="190"/>
                  </a:lnTo>
                  <a:lnTo>
                    <a:pt x="974" y="155"/>
                  </a:lnTo>
                  <a:lnTo>
                    <a:pt x="1055" y="123"/>
                  </a:lnTo>
                  <a:lnTo>
                    <a:pt x="1138" y="92"/>
                  </a:lnTo>
                  <a:lnTo>
                    <a:pt x="1224" y="66"/>
                  </a:lnTo>
                  <a:lnTo>
                    <a:pt x="1312" y="43"/>
                  </a:lnTo>
                  <a:lnTo>
                    <a:pt x="1402" y="25"/>
                  </a:lnTo>
                  <a:lnTo>
                    <a:pt x="1493" y="11"/>
                  </a:lnTo>
                  <a:lnTo>
                    <a:pt x="1587" y="3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5"/>
            <p:cNvSpPr>
              <a:spLocks/>
            </p:cNvSpPr>
            <p:nvPr/>
          </p:nvSpPr>
          <p:spPr bwMode="auto">
            <a:xfrm>
              <a:off x="9444038" y="4524375"/>
              <a:ext cx="25400" cy="53975"/>
            </a:xfrm>
            <a:custGeom>
              <a:avLst/>
              <a:gdLst>
                <a:gd name="T0" fmla="*/ 46 w 145"/>
                <a:gd name="T1" fmla="*/ 0 h 306"/>
                <a:gd name="T2" fmla="*/ 60 w 145"/>
                <a:gd name="T3" fmla="*/ 1 h 306"/>
                <a:gd name="T4" fmla="*/ 73 w 145"/>
                <a:gd name="T5" fmla="*/ 4 h 306"/>
                <a:gd name="T6" fmla="*/ 85 w 145"/>
                <a:gd name="T7" fmla="*/ 11 h 306"/>
                <a:gd name="T8" fmla="*/ 94 w 145"/>
                <a:gd name="T9" fmla="*/ 21 h 306"/>
                <a:gd name="T10" fmla="*/ 103 w 145"/>
                <a:gd name="T11" fmla="*/ 33 h 306"/>
                <a:gd name="T12" fmla="*/ 121 w 145"/>
                <a:gd name="T13" fmla="*/ 86 h 306"/>
                <a:gd name="T14" fmla="*/ 134 w 145"/>
                <a:gd name="T15" fmla="*/ 141 h 306"/>
                <a:gd name="T16" fmla="*/ 142 w 145"/>
                <a:gd name="T17" fmla="*/ 196 h 306"/>
                <a:gd name="T18" fmla="*/ 145 w 145"/>
                <a:gd name="T19" fmla="*/ 253 h 306"/>
                <a:gd name="T20" fmla="*/ 142 w 145"/>
                <a:gd name="T21" fmla="*/ 270 h 306"/>
                <a:gd name="T22" fmla="*/ 135 w 145"/>
                <a:gd name="T23" fmla="*/ 285 h 306"/>
                <a:gd name="T24" fmla="*/ 124 w 145"/>
                <a:gd name="T25" fmla="*/ 296 h 306"/>
                <a:gd name="T26" fmla="*/ 109 w 145"/>
                <a:gd name="T27" fmla="*/ 304 h 306"/>
                <a:gd name="T28" fmla="*/ 91 w 145"/>
                <a:gd name="T29" fmla="*/ 306 h 306"/>
                <a:gd name="T30" fmla="*/ 75 w 145"/>
                <a:gd name="T31" fmla="*/ 304 h 306"/>
                <a:gd name="T32" fmla="*/ 60 w 145"/>
                <a:gd name="T33" fmla="*/ 296 h 306"/>
                <a:gd name="T34" fmla="*/ 49 w 145"/>
                <a:gd name="T35" fmla="*/ 285 h 306"/>
                <a:gd name="T36" fmla="*/ 41 w 145"/>
                <a:gd name="T37" fmla="*/ 270 h 306"/>
                <a:gd name="T38" fmla="*/ 38 w 145"/>
                <a:gd name="T39" fmla="*/ 253 h 306"/>
                <a:gd name="T40" fmla="*/ 36 w 145"/>
                <a:gd name="T41" fmla="*/ 207 h 306"/>
                <a:gd name="T42" fmla="*/ 29 w 145"/>
                <a:gd name="T43" fmla="*/ 162 h 306"/>
                <a:gd name="T44" fmla="*/ 18 w 145"/>
                <a:gd name="T45" fmla="*/ 117 h 306"/>
                <a:gd name="T46" fmla="*/ 3 w 145"/>
                <a:gd name="T47" fmla="*/ 74 h 306"/>
                <a:gd name="T48" fmla="*/ 0 w 145"/>
                <a:gd name="T49" fmla="*/ 60 h 306"/>
                <a:gd name="T50" fmla="*/ 0 w 145"/>
                <a:gd name="T51" fmla="*/ 46 h 306"/>
                <a:gd name="T52" fmla="*/ 3 w 145"/>
                <a:gd name="T53" fmla="*/ 32 h 306"/>
                <a:gd name="T54" fmla="*/ 10 w 145"/>
                <a:gd name="T55" fmla="*/ 21 h 306"/>
                <a:gd name="T56" fmla="*/ 20 w 145"/>
                <a:gd name="T57" fmla="*/ 11 h 306"/>
                <a:gd name="T58" fmla="*/ 32 w 145"/>
                <a:gd name="T59" fmla="*/ 4 h 306"/>
                <a:gd name="T60" fmla="*/ 46 w 145"/>
                <a:gd name="T6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5" h="306">
                  <a:moveTo>
                    <a:pt x="46" y="0"/>
                  </a:moveTo>
                  <a:lnTo>
                    <a:pt x="60" y="1"/>
                  </a:lnTo>
                  <a:lnTo>
                    <a:pt x="73" y="4"/>
                  </a:lnTo>
                  <a:lnTo>
                    <a:pt x="85" y="11"/>
                  </a:lnTo>
                  <a:lnTo>
                    <a:pt x="94" y="21"/>
                  </a:lnTo>
                  <a:lnTo>
                    <a:pt x="103" y="33"/>
                  </a:lnTo>
                  <a:lnTo>
                    <a:pt x="121" y="86"/>
                  </a:lnTo>
                  <a:lnTo>
                    <a:pt x="134" y="141"/>
                  </a:lnTo>
                  <a:lnTo>
                    <a:pt x="142" y="196"/>
                  </a:lnTo>
                  <a:lnTo>
                    <a:pt x="145" y="253"/>
                  </a:lnTo>
                  <a:lnTo>
                    <a:pt x="142" y="270"/>
                  </a:lnTo>
                  <a:lnTo>
                    <a:pt x="135" y="285"/>
                  </a:lnTo>
                  <a:lnTo>
                    <a:pt x="124" y="296"/>
                  </a:lnTo>
                  <a:lnTo>
                    <a:pt x="109" y="304"/>
                  </a:lnTo>
                  <a:lnTo>
                    <a:pt x="91" y="306"/>
                  </a:lnTo>
                  <a:lnTo>
                    <a:pt x="75" y="304"/>
                  </a:lnTo>
                  <a:lnTo>
                    <a:pt x="60" y="296"/>
                  </a:lnTo>
                  <a:lnTo>
                    <a:pt x="49" y="285"/>
                  </a:lnTo>
                  <a:lnTo>
                    <a:pt x="41" y="270"/>
                  </a:lnTo>
                  <a:lnTo>
                    <a:pt x="38" y="253"/>
                  </a:lnTo>
                  <a:lnTo>
                    <a:pt x="36" y="207"/>
                  </a:lnTo>
                  <a:lnTo>
                    <a:pt x="29" y="162"/>
                  </a:lnTo>
                  <a:lnTo>
                    <a:pt x="18" y="117"/>
                  </a:lnTo>
                  <a:lnTo>
                    <a:pt x="3" y="74"/>
                  </a:lnTo>
                  <a:lnTo>
                    <a:pt x="0" y="60"/>
                  </a:lnTo>
                  <a:lnTo>
                    <a:pt x="0" y="46"/>
                  </a:lnTo>
                  <a:lnTo>
                    <a:pt x="3" y="32"/>
                  </a:lnTo>
                  <a:lnTo>
                    <a:pt x="10" y="21"/>
                  </a:lnTo>
                  <a:lnTo>
                    <a:pt x="20" y="11"/>
                  </a:lnTo>
                  <a:lnTo>
                    <a:pt x="32" y="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6"/>
            <p:cNvSpPr>
              <a:spLocks/>
            </p:cNvSpPr>
            <p:nvPr/>
          </p:nvSpPr>
          <p:spPr bwMode="auto">
            <a:xfrm>
              <a:off x="9356726" y="4467225"/>
              <a:ext cx="85725" cy="46037"/>
            </a:xfrm>
            <a:custGeom>
              <a:avLst/>
              <a:gdLst>
                <a:gd name="T0" fmla="*/ 54 w 483"/>
                <a:gd name="T1" fmla="*/ 0 h 264"/>
                <a:gd name="T2" fmla="*/ 112 w 483"/>
                <a:gd name="T3" fmla="*/ 3 h 264"/>
                <a:gd name="T4" fmla="*/ 169 w 483"/>
                <a:gd name="T5" fmla="*/ 11 h 264"/>
                <a:gd name="T6" fmla="*/ 224 w 483"/>
                <a:gd name="T7" fmla="*/ 25 h 264"/>
                <a:gd name="T8" fmla="*/ 278 w 483"/>
                <a:gd name="T9" fmla="*/ 45 h 264"/>
                <a:gd name="T10" fmla="*/ 329 w 483"/>
                <a:gd name="T11" fmla="*/ 69 h 264"/>
                <a:gd name="T12" fmla="*/ 378 w 483"/>
                <a:gd name="T13" fmla="*/ 99 h 264"/>
                <a:gd name="T14" fmla="*/ 425 w 483"/>
                <a:gd name="T15" fmla="*/ 133 h 264"/>
                <a:gd name="T16" fmla="*/ 468 w 483"/>
                <a:gd name="T17" fmla="*/ 173 h 264"/>
                <a:gd name="T18" fmla="*/ 478 w 483"/>
                <a:gd name="T19" fmla="*/ 186 h 264"/>
                <a:gd name="T20" fmla="*/ 483 w 483"/>
                <a:gd name="T21" fmla="*/ 203 h 264"/>
                <a:gd name="T22" fmla="*/ 482 w 483"/>
                <a:gd name="T23" fmla="*/ 219 h 264"/>
                <a:gd name="T24" fmla="*/ 477 w 483"/>
                <a:gd name="T25" fmla="*/ 234 h 264"/>
                <a:gd name="T26" fmla="*/ 467 w 483"/>
                <a:gd name="T27" fmla="*/ 248 h 264"/>
                <a:gd name="T28" fmla="*/ 456 w 483"/>
                <a:gd name="T29" fmla="*/ 257 h 264"/>
                <a:gd name="T30" fmla="*/ 444 w 483"/>
                <a:gd name="T31" fmla="*/ 262 h 264"/>
                <a:gd name="T32" fmla="*/ 430 w 483"/>
                <a:gd name="T33" fmla="*/ 264 h 264"/>
                <a:gd name="T34" fmla="*/ 416 w 483"/>
                <a:gd name="T35" fmla="*/ 262 h 264"/>
                <a:gd name="T36" fmla="*/ 403 w 483"/>
                <a:gd name="T37" fmla="*/ 257 h 264"/>
                <a:gd name="T38" fmla="*/ 392 w 483"/>
                <a:gd name="T39" fmla="*/ 247 h 264"/>
                <a:gd name="T40" fmla="*/ 357 w 483"/>
                <a:gd name="T41" fmla="*/ 216 h 264"/>
                <a:gd name="T42" fmla="*/ 319 w 483"/>
                <a:gd name="T43" fmla="*/ 187 h 264"/>
                <a:gd name="T44" fmla="*/ 279 w 483"/>
                <a:gd name="T45" fmla="*/ 163 h 264"/>
                <a:gd name="T46" fmla="*/ 237 w 483"/>
                <a:gd name="T47" fmla="*/ 144 h 264"/>
                <a:gd name="T48" fmla="*/ 194 w 483"/>
                <a:gd name="T49" fmla="*/ 127 h 264"/>
                <a:gd name="T50" fmla="*/ 148 w 483"/>
                <a:gd name="T51" fmla="*/ 116 h 264"/>
                <a:gd name="T52" fmla="*/ 102 w 483"/>
                <a:gd name="T53" fmla="*/ 109 h 264"/>
                <a:gd name="T54" fmla="*/ 54 w 483"/>
                <a:gd name="T55" fmla="*/ 107 h 264"/>
                <a:gd name="T56" fmla="*/ 37 w 483"/>
                <a:gd name="T57" fmla="*/ 104 h 264"/>
                <a:gd name="T58" fmla="*/ 22 w 483"/>
                <a:gd name="T59" fmla="*/ 97 h 264"/>
                <a:gd name="T60" fmla="*/ 11 w 483"/>
                <a:gd name="T61" fmla="*/ 85 h 264"/>
                <a:gd name="T62" fmla="*/ 3 w 483"/>
                <a:gd name="T63" fmla="*/ 70 h 264"/>
                <a:gd name="T64" fmla="*/ 0 w 483"/>
                <a:gd name="T65" fmla="*/ 53 h 264"/>
                <a:gd name="T66" fmla="*/ 3 w 483"/>
                <a:gd name="T67" fmla="*/ 37 h 264"/>
                <a:gd name="T68" fmla="*/ 11 w 483"/>
                <a:gd name="T69" fmla="*/ 21 h 264"/>
                <a:gd name="T70" fmla="*/ 22 w 483"/>
                <a:gd name="T71" fmla="*/ 10 h 264"/>
                <a:gd name="T72" fmla="*/ 37 w 483"/>
                <a:gd name="T73" fmla="*/ 3 h 264"/>
                <a:gd name="T74" fmla="*/ 54 w 483"/>
                <a:gd name="T7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3" h="264">
                  <a:moveTo>
                    <a:pt x="54" y="0"/>
                  </a:moveTo>
                  <a:lnTo>
                    <a:pt x="112" y="3"/>
                  </a:lnTo>
                  <a:lnTo>
                    <a:pt x="169" y="11"/>
                  </a:lnTo>
                  <a:lnTo>
                    <a:pt x="224" y="25"/>
                  </a:lnTo>
                  <a:lnTo>
                    <a:pt x="278" y="45"/>
                  </a:lnTo>
                  <a:lnTo>
                    <a:pt x="329" y="69"/>
                  </a:lnTo>
                  <a:lnTo>
                    <a:pt x="378" y="99"/>
                  </a:lnTo>
                  <a:lnTo>
                    <a:pt x="425" y="133"/>
                  </a:lnTo>
                  <a:lnTo>
                    <a:pt x="468" y="173"/>
                  </a:lnTo>
                  <a:lnTo>
                    <a:pt x="478" y="186"/>
                  </a:lnTo>
                  <a:lnTo>
                    <a:pt x="483" y="203"/>
                  </a:lnTo>
                  <a:lnTo>
                    <a:pt x="482" y="219"/>
                  </a:lnTo>
                  <a:lnTo>
                    <a:pt x="477" y="234"/>
                  </a:lnTo>
                  <a:lnTo>
                    <a:pt x="467" y="248"/>
                  </a:lnTo>
                  <a:lnTo>
                    <a:pt x="456" y="257"/>
                  </a:lnTo>
                  <a:lnTo>
                    <a:pt x="444" y="262"/>
                  </a:lnTo>
                  <a:lnTo>
                    <a:pt x="430" y="264"/>
                  </a:lnTo>
                  <a:lnTo>
                    <a:pt x="416" y="262"/>
                  </a:lnTo>
                  <a:lnTo>
                    <a:pt x="403" y="257"/>
                  </a:lnTo>
                  <a:lnTo>
                    <a:pt x="392" y="247"/>
                  </a:lnTo>
                  <a:lnTo>
                    <a:pt x="357" y="216"/>
                  </a:lnTo>
                  <a:lnTo>
                    <a:pt x="319" y="187"/>
                  </a:lnTo>
                  <a:lnTo>
                    <a:pt x="279" y="163"/>
                  </a:lnTo>
                  <a:lnTo>
                    <a:pt x="237" y="144"/>
                  </a:lnTo>
                  <a:lnTo>
                    <a:pt x="194" y="127"/>
                  </a:lnTo>
                  <a:lnTo>
                    <a:pt x="148" y="116"/>
                  </a:lnTo>
                  <a:lnTo>
                    <a:pt x="102" y="109"/>
                  </a:lnTo>
                  <a:lnTo>
                    <a:pt x="54" y="107"/>
                  </a:lnTo>
                  <a:lnTo>
                    <a:pt x="37" y="104"/>
                  </a:lnTo>
                  <a:lnTo>
                    <a:pt x="22" y="97"/>
                  </a:lnTo>
                  <a:lnTo>
                    <a:pt x="11" y="85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57"/>
            <p:cNvSpPr>
              <a:spLocks noEditPoints="1"/>
            </p:cNvSpPr>
            <p:nvPr/>
          </p:nvSpPr>
          <p:spPr bwMode="auto">
            <a:xfrm>
              <a:off x="9296401" y="4521200"/>
              <a:ext cx="139700" cy="127000"/>
            </a:xfrm>
            <a:custGeom>
              <a:avLst/>
              <a:gdLst>
                <a:gd name="T0" fmla="*/ 158 w 794"/>
                <a:gd name="T1" fmla="*/ 115 h 724"/>
                <a:gd name="T2" fmla="*/ 121 w 794"/>
                <a:gd name="T3" fmla="*/ 161 h 724"/>
                <a:gd name="T4" fmla="*/ 107 w 794"/>
                <a:gd name="T5" fmla="*/ 243 h 724"/>
                <a:gd name="T6" fmla="*/ 132 w 794"/>
                <a:gd name="T7" fmla="*/ 321 h 724"/>
                <a:gd name="T8" fmla="*/ 193 w 794"/>
                <a:gd name="T9" fmla="*/ 410 h 724"/>
                <a:gd name="T10" fmla="*/ 277 w 794"/>
                <a:gd name="T11" fmla="*/ 499 h 724"/>
                <a:gd name="T12" fmla="*/ 367 w 794"/>
                <a:gd name="T13" fmla="*/ 580 h 724"/>
                <a:gd name="T14" fmla="*/ 452 w 794"/>
                <a:gd name="T15" fmla="*/ 558 h 724"/>
                <a:gd name="T16" fmla="*/ 536 w 794"/>
                <a:gd name="T17" fmla="*/ 480 h 724"/>
                <a:gd name="T18" fmla="*/ 611 w 794"/>
                <a:gd name="T19" fmla="*/ 397 h 724"/>
                <a:gd name="T20" fmla="*/ 665 w 794"/>
                <a:gd name="T21" fmla="*/ 315 h 724"/>
                <a:gd name="T22" fmla="*/ 687 w 794"/>
                <a:gd name="T23" fmla="*/ 243 h 724"/>
                <a:gd name="T24" fmla="*/ 673 w 794"/>
                <a:gd name="T25" fmla="*/ 161 h 724"/>
                <a:gd name="T26" fmla="*/ 636 w 794"/>
                <a:gd name="T27" fmla="*/ 115 h 724"/>
                <a:gd name="T28" fmla="*/ 574 w 794"/>
                <a:gd name="T29" fmla="*/ 107 h 724"/>
                <a:gd name="T30" fmla="*/ 492 w 794"/>
                <a:gd name="T31" fmla="*/ 136 h 724"/>
                <a:gd name="T32" fmla="*/ 412 w 794"/>
                <a:gd name="T33" fmla="*/ 180 h 724"/>
                <a:gd name="T34" fmla="*/ 367 w 794"/>
                <a:gd name="T35" fmla="*/ 173 h 724"/>
                <a:gd name="T36" fmla="*/ 275 w 794"/>
                <a:gd name="T37" fmla="*/ 123 h 724"/>
                <a:gd name="T38" fmla="*/ 199 w 794"/>
                <a:gd name="T39" fmla="*/ 106 h 724"/>
                <a:gd name="T40" fmla="*/ 635 w 794"/>
                <a:gd name="T41" fmla="*/ 3 h 724"/>
                <a:gd name="T42" fmla="*/ 687 w 794"/>
                <a:gd name="T43" fmla="*/ 21 h 724"/>
                <a:gd name="T44" fmla="*/ 751 w 794"/>
                <a:gd name="T45" fmla="*/ 79 h 724"/>
                <a:gd name="T46" fmla="*/ 787 w 794"/>
                <a:gd name="T47" fmla="*/ 169 h 724"/>
                <a:gd name="T48" fmla="*/ 792 w 794"/>
                <a:gd name="T49" fmla="*/ 272 h 724"/>
                <a:gd name="T50" fmla="*/ 759 w 794"/>
                <a:gd name="T51" fmla="*/ 365 h 724"/>
                <a:gd name="T52" fmla="*/ 700 w 794"/>
                <a:gd name="T53" fmla="*/ 458 h 724"/>
                <a:gd name="T54" fmla="*/ 625 w 794"/>
                <a:gd name="T55" fmla="*/ 542 h 724"/>
                <a:gd name="T56" fmla="*/ 548 w 794"/>
                <a:gd name="T57" fmla="*/ 616 h 724"/>
                <a:gd name="T58" fmla="*/ 481 w 794"/>
                <a:gd name="T59" fmla="*/ 674 h 724"/>
                <a:gd name="T60" fmla="*/ 437 w 794"/>
                <a:gd name="T61" fmla="*/ 708 h 724"/>
                <a:gd name="T62" fmla="*/ 397 w 794"/>
                <a:gd name="T63" fmla="*/ 724 h 724"/>
                <a:gd name="T64" fmla="*/ 357 w 794"/>
                <a:gd name="T65" fmla="*/ 708 h 724"/>
                <a:gd name="T66" fmla="*/ 313 w 794"/>
                <a:gd name="T67" fmla="*/ 674 h 724"/>
                <a:gd name="T68" fmla="*/ 246 w 794"/>
                <a:gd name="T69" fmla="*/ 616 h 724"/>
                <a:gd name="T70" fmla="*/ 169 w 794"/>
                <a:gd name="T71" fmla="*/ 542 h 724"/>
                <a:gd name="T72" fmla="*/ 94 w 794"/>
                <a:gd name="T73" fmla="*/ 458 h 724"/>
                <a:gd name="T74" fmla="*/ 35 w 794"/>
                <a:gd name="T75" fmla="*/ 365 h 724"/>
                <a:gd name="T76" fmla="*/ 2 w 794"/>
                <a:gd name="T77" fmla="*/ 272 h 724"/>
                <a:gd name="T78" fmla="*/ 7 w 794"/>
                <a:gd name="T79" fmla="*/ 169 h 724"/>
                <a:gd name="T80" fmla="*/ 43 w 794"/>
                <a:gd name="T81" fmla="*/ 79 h 724"/>
                <a:gd name="T82" fmla="*/ 107 w 794"/>
                <a:gd name="T83" fmla="*/ 21 h 724"/>
                <a:gd name="T84" fmla="*/ 159 w 794"/>
                <a:gd name="T85" fmla="*/ 3 h 724"/>
                <a:gd name="T86" fmla="*/ 232 w 794"/>
                <a:gd name="T87" fmla="*/ 2 h 724"/>
                <a:gd name="T88" fmla="*/ 324 w 794"/>
                <a:gd name="T89" fmla="*/ 27 h 724"/>
                <a:gd name="T90" fmla="*/ 435 w 794"/>
                <a:gd name="T91" fmla="*/ 44 h 724"/>
                <a:gd name="T92" fmla="*/ 535 w 794"/>
                <a:gd name="T93" fmla="*/ 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4" h="724">
                  <a:moveTo>
                    <a:pt x="199" y="106"/>
                  </a:moveTo>
                  <a:lnTo>
                    <a:pt x="177" y="108"/>
                  </a:lnTo>
                  <a:lnTo>
                    <a:pt x="158" y="115"/>
                  </a:lnTo>
                  <a:lnTo>
                    <a:pt x="143" y="126"/>
                  </a:lnTo>
                  <a:lnTo>
                    <a:pt x="131" y="141"/>
                  </a:lnTo>
                  <a:lnTo>
                    <a:pt x="121" y="161"/>
                  </a:lnTo>
                  <a:lnTo>
                    <a:pt x="113" y="185"/>
                  </a:lnTo>
                  <a:lnTo>
                    <a:pt x="109" y="212"/>
                  </a:lnTo>
                  <a:lnTo>
                    <a:pt x="107" y="243"/>
                  </a:lnTo>
                  <a:lnTo>
                    <a:pt x="110" y="267"/>
                  </a:lnTo>
                  <a:lnTo>
                    <a:pt x="119" y="293"/>
                  </a:lnTo>
                  <a:lnTo>
                    <a:pt x="132" y="321"/>
                  </a:lnTo>
                  <a:lnTo>
                    <a:pt x="149" y="350"/>
                  </a:lnTo>
                  <a:lnTo>
                    <a:pt x="170" y="379"/>
                  </a:lnTo>
                  <a:lnTo>
                    <a:pt x="193" y="410"/>
                  </a:lnTo>
                  <a:lnTo>
                    <a:pt x="220" y="440"/>
                  </a:lnTo>
                  <a:lnTo>
                    <a:pt x="248" y="470"/>
                  </a:lnTo>
                  <a:lnTo>
                    <a:pt x="277" y="499"/>
                  </a:lnTo>
                  <a:lnTo>
                    <a:pt x="307" y="528"/>
                  </a:lnTo>
                  <a:lnTo>
                    <a:pt x="338" y="554"/>
                  </a:lnTo>
                  <a:lnTo>
                    <a:pt x="367" y="580"/>
                  </a:lnTo>
                  <a:lnTo>
                    <a:pt x="396" y="603"/>
                  </a:lnTo>
                  <a:lnTo>
                    <a:pt x="424" y="582"/>
                  </a:lnTo>
                  <a:lnTo>
                    <a:pt x="452" y="558"/>
                  </a:lnTo>
                  <a:lnTo>
                    <a:pt x="480" y="534"/>
                  </a:lnTo>
                  <a:lnTo>
                    <a:pt x="508" y="508"/>
                  </a:lnTo>
                  <a:lnTo>
                    <a:pt x="536" y="480"/>
                  </a:lnTo>
                  <a:lnTo>
                    <a:pt x="562" y="453"/>
                  </a:lnTo>
                  <a:lnTo>
                    <a:pt x="588" y="425"/>
                  </a:lnTo>
                  <a:lnTo>
                    <a:pt x="611" y="397"/>
                  </a:lnTo>
                  <a:lnTo>
                    <a:pt x="633" y="369"/>
                  </a:lnTo>
                  <a:lnTo>
                    <a:pt x="651" y="342"/>
                  </a:lnTo>
                  <a:lnTo>
                    <a:pt x="665" y="315"/>
                  </a:lnTo>
                  <a:lnTo>
                    <a:pt x="676" y="290"/>
                  </a:lnTo>
                  <a:lnTo>
                    <a:pt x="684" y="265"/>
                  </a:lnTo>
                  <a:lnTo>
                    <a:pt x="687" y="243"/>
                  </a:lnTo>
                  <a:lnTo>
                    <a:pt x="685" y="212"/>
                  </a:lnTo>
                  <a:lnTo>
                    <a:pt x="681" y="185"/>
                  </a:lnTo>
                  <a:lnTo>
                    <a:pt x="673" y="161"/>
                  </a:lnTo>
                  <a:lnTo>
                    <a:pt x="663" y="141"/>
                  </a:lnTo>
                  <a:lnTo>
                    <a:pt x="651" y="126"/>
                  </a:lnTo>
                  <a:lnTo>
                    <a:pt x="636" y="115"/>
                  </a:lnTo>
                  <a:lnTo>
                    <a:pt x="618" y="108"/>
                  </a:lnTo>
                  <a:lnTo>
                    <a:pt x="598" y="106"/>
                  </a:lnTo>
                  <a:lnTo>
                    <a:pt x="574" y="107"/>
                  </a:lnTo>
                  <a:lnTo>
                    <a:pt x="549" y="113"/>
                  </a:lnTo>
                  <a:lnTo>
                    <a:pt x="521" y="123"/>
                  </a:lnTo>
                  <a:lnTo>
                    <a:pt x="492" y="136"/>
                  </a:lnTo>
                  <a:lnTo>
                    <a:pt x="460" y="152"/>
                  </a:lnTo>
                  <a:lnTo>
                    <a:pt x="427" y="173"/>
                  </a:lnTo>
                  <a:lnTo>
                    <a:pt x="412" y="180"/>
                  </a:lnTo>
                  <a:lnTo>
                    <a:pt x="397" y="182"/>
                  </a:lnTo>
                  <a:lnTo>
                    <a:pt x="382" y="180"/>
                  </a:lnTo>
                  <a:lnTo>
                    <a:pt x="367" y="173"/>
                  </a:lnTo>
                  <a:lnTo>
                    <a:pt x="335" y="153"/>
                  </a:lnTo>
                  <a:lnTo>
                    <a:pt x="304" y="136"/>
                  </a:lnTo>
                  <a:lnTo>
                    <a:pt x="275" y="123"/>
                  </a:lnTo>
                  <a:lnTo>
                    <a:pt x="247" y="114"/>
                  </a:lnTo>
                  <a:lnTo>
                    <a:pt x="222" y="107"/>
                  </a:lnTo>
                  <a:lnTo>
                    <a:pt x="199" y="106"/>
                  </a:lnTo>
                  <a:close/>
                  <a:moveTo>
                    <a:pt x="589" y="0"/>
                  </a:moveTo>
                  <a:lnTo>
                    <a:pt x="612" y="0"/>
                  </a:lnTo>
                  <a:lnTo>
                    <a:pt x="635" y="3"/>
                  </a:lnTo>
                  <a:lnTo>
                    <a:pt x="654" y="8"/>
                  </a:lnTo>
                  <a:lnTo>
                    <a:pt x="671" y="14"/>
                  </a:lnTo>
                  <a:lnTo>
                    <a:pt x="687" y="21"/>
                  </a:lnTo>
                  <a:lnTo>
                    <a:pt x="711" y="36"/>
                  </a:lnTo>
                  <a:lnTo>
                    <a:pt x="733" y="56"/>
                  </a:lnTo>
                  <a:lnTo>
                    <a:pt x="751" y="79"/>
                  </a:lnTo>
                  <a:lnTo>
                    <a:pt x="766" y="105"/>
                  </a:lnTo>
                  <a:lnTo>
                    <a:pt x="778" y="136"/>
                  </a:lnTo>
                  <a:lnTo>
                    <a:pt x="787" y="169"/>
                  </a:lnTo>
                  <a:lnTo>
                    <a:pt x="792" y="204"/>
                  </a:lnTo>
                  <a:lnTo>
                    <a:pt x="794" y="243"/>
                  </a:lnTo>
                  <a:lnTo>
                    <a:pt x="792" y="272"/>
                  </a:lnTo>
                  <a:lnTo>
                    <a:pt x="785" y="304"/>
                  </a:lnTo>
                  <a:lnTo>
                    <a:pt x="773" y="334"/>
                  </a:lnTo>
                  <a:lnTo>
                    <a:pt x="759" y="365"/>
                  </a:lnTo>
                  <a:lnTo>
                    <a:pt x="742" y="397"/>
                  </a:lnTo>
                  <a:lnTo>
                    <a:pt x="721" y="427"/>
                  </a:lnTo>
                  <a:lnTo>
                    <a:pt x="700" y="458"/>
                  </a:lnTo>
                  <a:lnTo>
                    <a:pt x="675" y="486"/>
                  </a:lnTo>
                  <a:lnTo>
                    <a:pt x="651" y="516"/>
                  </a:lnTo>
                  <a:lnTo>
                    <a:pt x="625" y="542"/>
                  </a:lnTo>
                  <a:lnTo>
                    <a:pt x="599" y="569"/>
                  </a:lnTo>
                  <a:lnTo>
                    <a:pt x="573" y="593"/>
                  </a:lnTo>
                  <a:lnTo>
                    <a:pt x="548" y="616"/>
                  </a:lnTo>
                  <a:lnTo>
                    <a:pt x="523" y="638"/>
                  </a:lnTo>
                  <a:lnTo>
                    <a:pt x="501" y="657"/>
                  </a:lnTo>
                  <a:lnTo>
                    <a:pt x="481" y="674"/>
                  </a:lnTo>
                  <a:lnTo>
                    <a:pt x="463" y="688"/>
                  </a:lnTo>
                  <a:lnTo>
                    <a:pt x="448" y="699"/>
                  </a:lnTo>
                  <a:lnTo>
                    <a:pt x="437" y="708"/>
                  </a:lnTo>
                  <a:lnTo>
                    <a:pt x="429" y="714"/>
                  </a:lnTo>
                  <a:lnTo>
                    <a:pt x="413" y="721"/>
                  </a:lnTo>
                  <a:lnTo>
                    <a:pt x="397" y="724"/>
                  </a:lnTo>
                  <a:lnTo>
                    <a:pt x="381" y="721"/>
                  </a:lnTo>
                  <a:lnTo>
                    <a:pt x="365" y="714"/>
                  </a:lnTo>
                  <a:lnTo>
                    <a:pt x="357" y="708"/>
                  </a:lnTo>
                  <a:lnTo>
                    <a:pt x="346" y="699"/>
                  </a:lnTo>
                  <a:lnTo>
                    <a:pt x="331" y="688"/>
                  </a:lnTo>
                  <a:lnTo>
                    <a:pt x="313" y="674"/>
                  </a:lnTo>
                  <a:lnTo>
                    <a:pt x="293" y="657"/>
                  </a:lnTo>
                  <a:lnTo>
                    <a:pt x="271" y="638"/>
                  </a:lnTo>
                  <a:lnTo>
                    <a:pt x="246" y="616"/>
                  </a:lnTo>
                  <a:lnTo>
                    <a:pt x="221" y="593"/>
                  </a:lnTo>
                  <a:lnTo>
                    <a:pt x="195" y="569"/>
                  </a:lnTo>
                  <a:lnTo>
                    <a:pt x="169" y="542"/>
                  </a:lnTo>
                  <a:lnTo>
                    <a:pt x="143" y="516"/>
                  </a:lnTo>
                  <a:lnTo>
                    <a:pt x="119" y="486"/>
                  </a:lnTo>
                  <a:lnTo>
                    <a:pt x="94" y="458"/>
                  </a:lnTo>
                  <a:lnTo>
                    <a:pt x="73" y="427"/>
                  </a:lnTo>
                  <a:lnTo>
                    <a:pt x="52" y="397"/>
                  </a:lnTo>
                  <a:lnTo>
                    <a:pt x="35" y="365"/>
                  </a:lnTo>
                  <a:lnTo>
                    <a:pt x="21" y="334"/>
                  </a:lnTo>
                  <a:lnTo>
                    <a:pt x="9" y="304"/>
                  </a:lnTo>
                  <a:lnTo>
                    <a:pt x="2" y="272"/>
                  </a:lnTo>
                  <a:lnTo>
                    <a:pt x="0" y="243"/>
                  </a:lnTo>
                  <a:lnTo>
                    <a:pt x="2" y="204"/>
                  </a:lnTo>
                  <a:lnTo>
                    <a:pt x="7" y="169"/>
                  </a:lnTo>
                  <a:lnTo>
                    <a:pt x="16" y="136"/>
                  </a:lnTo>
                  <a:lnTo>
                    <a:pt x="28" y="105"/>
                  </a:lnTo>
                  <a:lnTo>
                    <a:pt x="43" y="79"/>
                  </a:lnTo>
                  <a:lnTo>
                    <a:pt x="61" y="56"/>
                  </a:lnTo>
                  <a:lnTo>
                    <a:pt x="83" y="36"/>
                  </a:lnTo>
                  <a:lnTo>
                    <a:pt x="107" y="21"/>
                  </a:lnTo>
                  <a:lnTo>
                    <a:pt x="123" y="14"/>
                  </a:lnTo>
                  <a:lnTo>
                    <a:pt x="140" y="8"/>
                  </a:lnTo>
                  <a:lnTo>
                    <a:pt x="159" y="3"/>
                  </a:lnTo>
                  <a:lnTo>
                    <a:pt x="182" y="0"/>
                  </a:lnTo>
                  <a:lnTo>
                    <a:pt x="205" y="0"/>
                  </a:lnTo>
                  <a:lnTo>
                    <a:pt x="232" y="2"/>
                  </a:lnTo>
                  <a:lnTo>
                    <a:pt x="259" y="7"/>
                  </a:lnTo>
                  <a:lnTo>
                    <a:pt x="290" y="15"/>
                  </a:lnTo>
                  <a:lnTo>
                    <a:pt x="324" y="27"/>
                  </a:lnTo>
                  <a:lnTo>
                    <a:pt x="359" y="44"/>
                  </a:lnTo>
                  <a:lnTo>
                    <a:pt x="397" y="66"/>
                  </a:lnTo>
                  <a:lnTo>
                    <a:pt x="435" y="44"/>
                  </a:lnTo>
                  <a:lnTo>
                    <a:pt x="470" y="27"/>
                  </a:lnTo>
                  <a:lnTo>
                    <a:pt x="504" y="15"/>
                  </a:lnTo>
                  <a:lnTo>
                    <a:pt x="535" y="7"/>
                  </a:lnTo>
                  <a:lnTo>
                    <a:pt x="562" y="2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58"/>
            <p:cNvSpPr>
              <a:spLocks/>
            </p:cNvSpPr>
            <p:nvPr/>
          </p:nvSpPr>
          <p:spPr bwMode="auto">
            <a:xfrm>
              <a:off x="9356726" y="4297363"/>
              <a:ext cx="19050" cy="84137"/>
            </a:xfrm>
            <a:custGeom>
              <a:avLst/>
              <a:gdLst>
                <a:gd name="T0" fmla="*/ 54 w 108"/>
                <a:gd name="T1" fmla="*/ 0 h 478"/>
                <a:gd name="T2" fmla="*/ 71 w 108"/>
                <a:gd name="T3" fmla="*/ 3 h 478"/>
                <a:gd name="T4" fmla="*/ 86 w 108"/>
                <a:gd name="T5" fmla="*/ 10 h 478"/>
                <a:gd name="T6" fmla="*/ 97 w 108"/>
                <a:gd name="T7" fmla="*/ 22 h 478"/>
                <a:gd name="T8" fmla="*/ 105 w 108"/>
                <a:gd name="T9" fmla="*/ 37 h 478"/>
                <a:gd name="T10" fmla="*/ 108 w 108"/>
                <a:gd name="T11" fmla="*/ 54 h 478"/>
                <a:gd name="T12" fmla="*/ 108 w 108"/>
                <a:gd name="T13" fmla="*/ 425 h 478"/>
                <a:gd name="T14" fmla="*/ 105 w 108"/>
                <a:gd name="T15" fmla="*/ 441 h 478"/>
                <a:gd name="T16" fmla="*/ 97 w 108"/>
                <a:gd name="T17" fmla="*/ 456 h 478"/>
                <a:gd name="T18" fmla="*/ 86 w 108"/>
                <a:gd name="T19" fmla="*/ 467 h 478"/>
                <a:gd name="T20" fmla="*/ 71 w 108"/>
                <a:gd name="T21" fmla="*/ 475 h 478"/>
                <a:gd name="T22" fmla="*/ 54 w 108"/>
                <a:gd name="T23" fmla="*/ 478 h 478"/>
                <a:gd name="T24" fmla="*/ 37 w 108"/>
                <a:gd name="T25" fmla="*/ 475 h 478"/>
                <a:gd name="T26" fmla="*/ 22 w 108"/>
                <a:gd name="T27" fmla="*/ 467 h 478"/>
                <a:gd name="T28" fmla="*/ 11 w 108"/>
                <a:gd name="T29" fmla="*/ 456 h 478"/>
                <a:gd name="T30" fmla="*/ 3 w 108"/>
                <a:gd name="T31" fmla="*/ 441 h 478"/>
                <a:gd name="T32" fmla="*/ 0 w 108"/>
                <a:gd name="T33" fmla="*/ 425 h 478"/>
                <a:gd name="T34" fmla="*/ 0 w 108"/>
                <a:gd name="T35" fmla="*/ 54 h 478"/>
                <a:gd name="T36" fmla="*/ 3 w 108"/>
                <a:gd name="T37" fmla="*/ 37 h 478"/>
                <a:gd name="T38" fmla="*/ 11 w 108"/>
                <a:gd name="T39" fmla="*/ 22 h 478"/>
                <a:gd name="T40" fmla="*/ 22 w 108"/>
                <a:gd name="T41" fmla="*/ 10 h 478"/>
                <a:gd name="T42" fmla="*/ 37 w 108"/>
                <a:gd name="T43" fmla="*/ 3 h 478"/>
                <a:gd name="T44" fmla="*/ 54 w 108"/>
                <a:gd name="T4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" h="478">
                  <a:moveTo>
                    <a:pt x="54" y="0"/>
                  </a:moveTo>
                  <a:lnTo>
                    <a:pt x="71" y="3"/>
                  </a:lnTo>
                  <a:lnTo>
                    <a:pt x="86" y="10"/>
                  </a:lnTo>
                  <a:lnTo>
                    <a:pt x="97" y="22"/>
                  </a:lnTo>
                  <a:lnTo>
                    <a:pt x="105" y="37"/>
                  </a:lnTo>
                  <a:lnTo>
                    <a:pt x="108" y="54"/>
                  </a:lnTo>
                  <a:lnTo>
                    <a:pt x="108" y="425"/>
                  </a:lnTo>
                  <a:lnTo>
                    <a:pt x="105" y="441"/>
                  </a:lnTo>
                  <a:lnTo>
                    <a:pt x="97" y="456"/>
                  </a:lnTo>
                  <a:lnTo>
                    <a:pt x="86" y="467"/>
                  </a:lnTo>
                  <a:lnTo>
                    <a:pt x="71" y="475"/>
                  </a:lnTo>
                  <a:lnTo>
                    <a:pt x="54" y="478"/>
                  </a:lnTo>
                  <a:lnTo>
                    <a:pt x="37" y="475"/>
                  </a:lnTo>
                  <a:lnTo>
                    <a:pt x="22" y="467"/>
                  </a:lnTo>
                  <a:lnTo>
                    <a:pt x="11" y="456"/>
                  </a:lnTo>
                  <a:lnTo>
                    <a:pt x="3" y="441"/>
                  </a:lnTo>
                  <a:lnTo>
                    <a:pt x="0" y="425"/>
                  </a:lnTo>
                  <a:lnTo>
                    <a:pt x="0" y="54"/>
                  </a:lnTo>
                  <a:lnTo>
                    <a:pt x="3" y="37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59"/>
            <p:cNvSpPr>
              <a:spLocks/>
            </p:cNvSpPr>
            <p:nvPr/>
          </p:nvSpPr>
          <p:spPr bwMode="auto">
            <a:xfrm>
              <a:off x="9455151" y="4332288"/>
              <a:ext cx="52388" cy="76200"/>
            </a:xfrm>
            <a:custGeom>
              <a:avLst/>
              <a:gdLst>
                <a:gd name="T0" fmla="*/ 239 w 293"/>
                <a:gd name="T1" fmla="*/ 0 h 428"/>
                <a:gd name="T2" fmla="*/ 253 w 293"/>
                <a:gd name="T3" fmla="*/ 2 h 428"/>
                <a:gd name="T4" fmla="*/ 266 w 293"/>
                <a:gd name="T5" fmla="*/ 7 h 428"/>
                <a:gd name="T6" fmla="*/ 277 w 293"/>
                <a:gd name="T7" fmla="*/ 16 h 428"/>
                <a:gd name="T8" fmla="*/ 285 w 293"/>
                <a:gd name="T9" fmla="*/ 27 h 428"/>
                <a:gd name="T10" fmla="*/ 291 w 293"/>
                <a:gd name="T11" fmla="*/ 39 h 428"/>
                <a:gd name="T12" fmla="*/ 293 w 293"/>
                <a:gd name="T13" fmla="*/ 54 h 428"/>
                <a:gd name="T14" fmla="*/ 292 w 293"/>
                <a:gd name="T15" fmla="*/ 67 h 428"/>
                <a:gd name="T16" fmla="*/ 285 w 293"/>
                <a:gd name="T17" fmla="*/ 80 h 428"/>
                <a:gd name="T18" fmla="*/ 100 w 293"/>
                <a:gd name="T19" fmla="*/ 402 h 428"/>
                <a:gd name="T20" fmla="*/ 91 w 293"/>
                <a:gd name="T21" fmla="*/ 413 h 428"/>
                <a:gd name="T22" fmla="*/ 79 w 293"/>
                <a:gd name="T23" fmla="*/ 421 h 428"/>
                <a:gd name="T24" fmla="*/ 67 w 293"/>
                <a:gd name="T25" fmla="*/ 426 h 428"/>
                <a:gd name="T26" fmla="*/ 53 w 293"/>
                <a:gd name="T27" fmla="*/ 428 h 428"/>
                <a:gd name="T28" fmla="*/ 40 w 293"/>
                <a:gd name="T29" fmla="*/ 426 h 428"/>
                <a:gd name="T30" fmla="*/ 26 w 293"/>
                <a:gd name="T31" fmla="*/ 421 h 428"/>
                <a:gd name="T32" fmla="*/ 15 w 293"/>
                <a:gd name="T33" fmla="*/ 412 h 428"/>
                <a:gd name="T34" fmla="*/ 7 w 293"/>
                <a:gd name="T35" fmla="*/ 401 h 428"/>
                <a:gd name="T36" fmla="*/ 2 w 293"/>
                <a:gd name="T37" fmla="*/ 388 h 428"/>
                <a:gd name="T38" fmla="*/ 0 w 293"/>
                <a:gd name="T39" fmla="*/ 375 h 428"/>
                <a:gd name="T40" fmla="*/ 2 w 293"/>
                <a:gd name="T41" fmla="*/ 361 h 428"/>
                <a:gd name="T42" fmla="*/ 7 w 293"/>
                <a:gd name="T43" fmla="*/ 348 h 428"/>
                <a:gd name="T44" fmla="*/ 193 w 293"/>
                <a:gd name="T45" fmla="*/ 27 h 428"/>
                <a:gd name="T46" fmla="*/ 202 w 293"/>
                <a:gd name="T47" fmla="*/ 15 h 428"/>
                <a:gd name="T48" fmla="*/ 213 w 293"/>
                <a:gd name="T49" fmla="*/ 7 h 428"/>
                <a:gd name="T50" fmla="*/ 225 w 293"/>
                <a:gd name="T51" fmla="*/ 2 h 428"/>
                <a:gd name="T52" fmla="*/ 239 w 293"/>
                <a:gd name="T5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428">
                  <a:moveTo>
                    <a:pt x="239" y="0"/>
                  </a:moveTo>
                  <a:lnTo>
                    <a:pt x="253" y="2"/>
                  </a:lnTo>
                  <a:lnTo>
                    <a:pt x="266" y="7"/>
                  </a:lnTo>
                  <a:lnTo>
                    <a:pt x="277" y="16"/>
                  </a:lnTo>
                  <a:lnTo>
                    <a:pt x="285" y="27"/>
                  </a:lnTo>
                  <a:lnTo>
                    <a:pt x="291" y="39"/>
                  </a:lnTo>
                  <a:lnTo>
                    <a:pt x="293" y="54"/>
                  </a:lnTo>
                  <a:lnTo>
                    <a:pt x="292" y="67"/>
                  </a:lnTo>
                  <a:lnTo>
                    <a:pt x="285" y="80"/>
                  </a:lnTo>
                  <a:lnTo>
                    <a:pt x="100" y="402"/>
                  </a:lnTo>
                  <a:lnTo>
                    <a:pt x="91" y="413"/>
                  </a:lnTo>
                  <a:lnTo>
                    <a:pt x="79" y="421"/>
                  </a:lnTo>
                  <a:lnTo>
                    <a:pt x="67" y="426"/>
                  </a:lnTo>
                  <a:lnTo>
                    <a:pt x="53" y="428"/>
                  </a:lnTo>
                  <a:lnTo>
                    <a:pt x="40" y="426"/>
                  </a:lnTo>
                  <a:lnTo>
                    <a:pt x="26" y="421"/>
                  </a:lnTo>
                  <a:lnTo>
                    <a:pt x="15" y="412"/>
                  </a:lnTo>
                  <a:lnTo>
                    <a:pt x="7" y="401"/>
                  </a:lnTo>
                  <a:lnTo>
                    <a:pt x="2" y="388"/>
                  </a:lnTo>
                  <a:lnTo>
                    <a:pt x="0" y="375"/>
                  </a:lnTo>
                  <a:lnTo>
                    <a:pt x="2" y="361"/>
                  </a:lnTo>
                  <a:lnTo>
                    <a:pt x="7" y="348"/>
                  </a:lnTo>
                  <a:lnTo>
                    <a:pt x="193" y="27"/>
                  </a:lnTo>
                  <a:lnTo>
                    <a:pt x="202" y="15"/>
                  </a:lnTo>
                  <a:lnTo>
                    <a:pt x="213" y="7"/>
                  </a:lnTo>
                  <a:lnTo>
                    <a:pt x="225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60"/>
            <p:cNvSpPr>
              <a:spLocks/>
            </p:cNvSpPr>
            <p:nvPr/>
          </p:nvSpPr>
          <p:spPr bwMode="auto">
            <a:xfrm>
              <a:off x="9224963" y="4332288"/>
              <a:ext cx="52388" cy="76200"/>
            </a:xfrm>
            <a:custGeom>
              <a:avLst/>
              <a:gdLst>
                <a:gd name="T0" fmla="*/ 54 w 293"/>
                <a:gd name="T1" fmla="*/ 0 h 428"/>
                <a:gd name="T2" fmla="*/ 68 w 293"/>
                <a:gd name="T3" fmla="*/ 2 h 428"/>
                <a:gd name="T4" fmla="*/ 80 w 293"/>
                <a:gd name="T5" fmla="*/ 7 h 428"/>
                <a:gd name="T6" fmla="*/ 91 w 293"/>
                <a:gd name="T7" fmla="*/ 15 h 428"/>
                <a:gd name="T8" fmla="*/ 100 w 293"/>
                <a:gd name="T9" fmla="*/ 27 h 428"/>
                <a:gd name="T10" fmla="*/ 286 w 293"/>
                <a:gd name="T11" fmla="*/ 348 h 428"/>
                <a:gd name="T12" fmla="*/ 291 w 293"/>
                <a:gd name="T13" fmla="*/ 361 h 428"/>
                <a:gd name="T14" fmla="*/ 293 w 293"/>
                <a:gd name="T15" fmla="*/ 375 h 428"/>
                <a:gd name="T16" fmla="*/ 291 w 293"/>
                <a:gd name="T17" fmla="*/ 388 h 428"/>
                <a:gd name="T18" fmla="*/ 286 w 293"/>
                <a:gd name="T19" fmla="*/ 401 h 428"/>
                <a:gd name="T20" fmla="*/ 278 w 293"/>
                <a:gd name="T21" fmla="*/ 412 h 428"/>
                <a:gd name="T22" fmla="*/ 267 w 293"/>
                <a:gd name="T23" fmla="*/ 421 h 428"/>
                <a:gd name="T24" fmla="*/ 253 w 293"/>
                <a:gd name="T25" fmla="*/ 426 h 428"/>
                <a:gd name="T26" fmla="*/ 240 w 293"/>
                <a:gd name="T27" fmla="*/ 428 h 428"/>
                <a:gd name="T28" fmla="*/ 226 w 293"/>
                <a:gd name="T29" fmla="*/ 426 h 428"/>
                <a:gd name="T30" fmla="*/ 214 w 293"/>
                <a:gd name="T31" fmla="*/ 421 h 428"/>
                <a:gd name="T32" fmla="*/ 202 w 293"/>
                <a:gd name="T33" fmla="*/ 413 h 428"/>
                <a:gd name="T34" fmla="*/ 193 w 293"/>
                <a:gd name="T35" fmla="*/ 402 h 428"/>
                <a:gd name="T36" fmla="*/ 8 w 293"/>
                <a:gd name="T37" fmla="*/ 80 h 428"/>
                <a:gd name="T38" fmla="*/ 1 w 293"/>
                <a:gd name="T39" fmla="*/ 67 h 428"/>
                <a:gd name="T40" fmla="*/ 0 w 293"/>
                <a:gd name="T41" fmla="*/ 54 h 428"/>
                <a:gd name="T42" fmla="*/ 2 w 293"/>
                <a:gd name="T43" fmla="*/ 39 h 428"/>
                <a:gd name="T44" fmla="*/ 8 w 293"/>
                <a:gd name="T45" fmla="*/ 27 h 428"/>
                <a:gd name="T46" fmla="*/ 16 w 293"/>
                <a:gd name="T47" fmla="*/ 16 h 428"/>
                <a:gd name="T48" fmla="*/ 27 w 293"/>
                <a:gd name="T49" fmla="*/ 7 h 428"/>
                <a:gd name="T50" fmla="*/ 40 w 293"/>
                <a:gd name="T51" fmla="*/ 2 h 428"/>
                <a:gd name="T52" fmla="*/ 54 w 293"/>
                <a:gd name="T5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428">
                  <a:moveTo>
                    <a:pt x="54" y="0"/>
                  </a:moveTo>
                  <a:lnTo>
                    <a:pt x="68" y="2"/>
                  </a:lnTo>
                  <a:lnTo>
                    <a:pt x="80" y="7"/>
                  </a:lnTo>
                  <a:lnTo>
                    <a:pt x="91" y="15"/>
                  </a:lnTo>
                  <a:lnTo>
                    <a:pt x="100" y="27"/>
                  </a:lnTo>
                  <a:lnTo>
                    <a:pt x="286" y="348"/>
                  </a:lnTo>
                  <a:lnTo>
                    <a:pt x="291" y="361"/>
                  </a:lnTo>
                  <a:lnTo>
                    <a:pt x="293" y="375"/>
                  </a:lnTo>
                  <a:lnTo>
                    <a:pt x="291" y="388"/>
                  </a:lnTo>
                  <a:lnTo>
                    <a:pt x="286" y="401"/>
                  </a:lnTo>
                  <a:lnTo>
                    <a:pt x="278" y="412"/>
                  </a:lnTo>
                  <a:lnTo>
                    <a:pt x="267" y="421"/>
                  </a:lnTo>
                  <a:lnTo>
                    <a:pt x="253" y="426"/>
                  </a:lnTo>
                  <a:lnTo>
                    <a:pt x="240" y="428"/>
                  </a:lnTo>
                  <a:lnTo>
                    <a:pt x="226" y="426"/>
                  </a:lnTo>
                  <a:lnTo>
                    <a:pt x="214" y="421"/>
                  </a:lnTo>
                  <a:lnTo>
                    <a:pt x="202" y="413"/>
                  </a:lnTo>
                  <a:lnTo>
                    <a:pt x="193" y="402"/>
                  </a:lnTo>
                  <a:lnTo>
                    <a:pt x="8" y="80"/>
                  </a:lnTo>
                  <a:lnTo>
                    <a:pt x="1" y="67"/>
                  </a:lnTo>
                  <a:lnTo>
                    <a:pt x="0" y="54"/>
                  </a:lnTo>
                  <a:lnTo>
                    <a:pt x="2" y="39"/>
                  </a:lnTo>
                  <a:lnTo>
                    <a:pt x="8" y="27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0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7" name="Group 1046"/>
          <p:cNvGrpSpPr/>
          <p:nvPr/>
        </p:nvGrpSpPr>
        <p:grpSpPr>
          <a:xfrm>
            <a:off x="8199128" y="4213225"/>
            <a:ext cx="461963" cy="593725"/>
            <a:chOff x="8213725" y="4213225"/>
            <a:chExt cx="4619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0" name="Freeform 365"/>
            <p:cNvSpPr>
              <a:spLocks noEditPoints="1"/>
            </p:cNvSpPr>
            <p:nvPr/>
          </p:nvSpPr>
          <p:spPr bwMode="auto">
            <a:xfrm>
              <a:off x="8229600" y="4581525"/>
              <a:ext cx="111125" cy="112713"/>
            </a:xfrm>
            <a:custGeom>
              <a:avLst/>
              <a:gdLst>
                <a:gd name="T0" fmla="*/ 282 w 633"/>
                <a:gd name="T1" fmla="*/ 107 h 633"/>
                <a:gd name="T2" fmla="*/ 219 w 633"/>
                <a:gd name="T3" fmla="*/ 128 h 633"/>
                <a:gd name="T4" fmla="*/ 167 w 633"/>
                <a:gd name="T5" fmla="*/ 166 h 633"/>
                <a:gd name="T6" fmla="*/ 128 w 633"/>
                <a:gd name="T7" fmla="*/ 219 h 633"/>
                <a:gd name="T8" fmla="*/ 107 w 633"/>
                <a:gd name="T9" fmla="*/ 283 h 633"/>
                <a:gd name="T10" fmla="*/ 107 w 633"/>
                <a:gd name="T11" fmla="*/ 351 h 633"/>
                <a:gd name="T12" fmla="*/ 128 w 633"/>
                <a:gd name="T13" fmla="*/ 414 h 633"/>
                <a:gd name="T14" fmla="*/ 167 w 633"/>
                <a:gd name="T15" fmla="*/ 467 h 633"/>
                <a:gd name="T16" fmla="*/ 219 w 633"/>
                <a:gd name="T17" fmla="*/ 506 h 633"/>
                <a:gd name="T18" fmla="*/ 282 w 633"/>
                <a:gd name="T19" fmla="*/ 526 h 633"/>
                <a:gd name="T20" fmla="*/ 351 w 633"/>
                <a:gd name="T21" fmla="*/ 526 h 633"/>
                <a:gd name="T22" fmla="*/ 414 w 633"/>
                <a:gd name="T23" fmla="*/ 506 h 633"/>
                <a:gd name="T24" fmla="*/ 466 w 633"/>
                <a:gd name="T25" fmla="*/ 467 h 633"/>
                <a:gd name="T26" fmla="*/ 505 w 633"/>
                <a:gd name="T27" fmla="*/ 414 h 633"/>
                <a:gd name="T28" fmla="*/ 526 w 633"/>
                <a:gd name="T29" fmla="*/ 351 h 633"/>
                <a:gd name="T30" fmla="*/ 526 w 633"/>
                <a:gd name="T31" fmla="*/ 283 h 633"/>
                <a:gd name="T32" fmla="*/ 505 w 633"/>
                <a:gd name="T33" fmla="*/ 219 h 633"/>
                <a:gd name="T34" fmla="*/ 466 w 633"/>
                <a:gd name="T35" fmla="*/ 166 h 633"/>
                <a:gd name="T36" fmla="*/ 414 w 633"/>
                <a:gd name="T37" fmla="*/ 128 h 633"/>
                <a:gd name="T38" fmla="*/ 351 w 633"/>
                <a:gd name="T39" fmla="*/ 107 h 633"/>
                <a:gd name="T40" fmla="*/ 316 w 633"/>
                <a:gd name="T41" fmla="*/ 0 h 633"/>
                <a:gd name="T42" fmla="*/ 400 w 633"/>
                <a:gd name="T43" fmla="*/ 11 h 633"/>
                <a:gd name="T44" fmla="*/ 476 w 633"/>
                <a:gd name="T45" fmla="*/ 43 h 633"/>
                <a:gd name="T46" fmla="*/ 541 w 633"/>
                <a:gd name="T47" fmla="*/ 93 h 633"/>
                <a:gd name="T48" fmla="*/ 589 w 633"/>
                <a:gd name="T49" fmla="*/ 157 h 633"/>
                <a:gd name="T50" fmla="*/ 622 w 633"/>
                <a:gd name="T51" fmla="*/ 233 h 633"/>
                <a:gd name="T52" fmla="*/ 633 w 633"/>
                <a:gd name="T53" fmla="*/ 317 h 633"/>
                <a:gd name="T54" fmla="*/ 622 w 633"/>
                <a:gd name="T55" fmla="*/ 401 h 633"/>
                <a:gd name="T56" fmla="*/ 589 w 633"/>
                <a:gd name="T57" fmla="*/ 476 h 633"/>
                <a:gd name="T58" fmla="*/ 541 w 633"/>
                <a:gd name="T59" fmla="*/ 541 h 633"/>
                <a:gd name="T60" fmla="*/ 476 w 633"/>
                <a:gd name="T61" fmla="*/ 591 h 633"/>
                <a:gd name="T62" fmla="*/ 400 w 633"/>
                <a:gd name="T63" fmla="*/ 622 h 633"/>
                <a:gd name="T64" fmla="*/ 316 w 633"/>
                <a:gd name="T65" fmla="*/ 633 h 633"/>
                <a:gd name="T66" fmla="*/ 232 w 633"/>
                <a:gd name="T67" fmla="*/ 622 h 633"/>
                <a:gd name="T68" fmla="*/ 156 w 633"/>
                <a:gd name="T69" fmla="*/ 591 h 633"/>
                <a:gd name="T70" fmla="*/ 92 w 633"/>
                <a:gd name="T71" fmla="*/ 541 h 633"/>
                <a:gd name="T72" fmla="*/ 43 w 633"/>
                <a:gd name="T73" fmla="*/ 476 h 633"/>
                <a:gd name="T74" fmla="*/ 11 w 633"/>
                <a:gd name="T75" fmla="*/ 401 h 633"/>
                <a:gd name="T76" fmla="*/ 0 w 633"/>
                <a:gd name="T77" fmla="*/ 317 h 633"/>
                <a:gd name="T78" fmla="*/ 11 w 633"/>
                <a:gd name="T79" fmla="*/ 233 h 633"/>
                <a:gd name="T80" fmla="*/ 43 w 633"/>
                <a:gd name="T81" fmla="*/ 157 h 633"/>
                <a:gd name="T82" fmla="*/ 92 w 633"/>
                <a:gd name="T83" fmla="*/ 93 h 633"/>
                <a:gd name="T84" fmla="*/ 156 w 633"/>
                <a:gd name="T85" fmla="*/ 43 h 633"/>
                <a:gd name="T86" fmla="*/ 232 w 633"/>
                <a:gd name="T87" fmla="*/ 11 h 633"/>
                <a:gd name="T88" fmla="*/ 316 w 633"/>
                <a:gd name="T8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3" h="633">
                  <a:moveTo>
                    <a:pt x="316" y="104"/>
                  </a:moveTo>
                  <a:lnTo>
                    <a:pt x="282" y="107"/>
                  </a:lnTo>
                  <a:lnTo>
                    <a:pt x="249" y="115"/>
                  </a:lnTo>
                  <a:lnTo>
                    <a:pt x="219" y="128"/>
                  </a:lnTo>
                  <a:lnTo>
                    <a:pt x="191" y="145"/>
                  </a:lnTo>
                  <a:lnTo>
                    <a:pt x="167" y="166"/>
                  </a:lnTo>
                  <a:lnTo>
                    <a:pt x="145" y="192"/>
                  </a:lnTo>
                  <a:lnTo>
                    <a:pt x="128" y="219"/>
                  </a:lnTo>
                  <a:lnTo>
                    <a:pt x="115" y="250"/>
                  </a:lnTo>
                  <a:lnTo>
                    <a:pt x="107" y="283"/>
                  </a:lnTo>
                  <a:lnTo>
                    <a:pt x="105" y="317"/>
                  </a:lnTo>
                  <a:lnTo>
                    <a:pt x="107" y="351"/>
                  </a:lnTo>
                  <a:lnTo>
                    <a:pt x="115" y="384"/>
                  </a:lnTo>
                  <a:lnTo>
                    <a:pt x="128" y="414"/>
                  </a:lnTo>
                  <a:lnTo>
                    <a:pt x="145" y="443"/>
                  </a:lnTo>
                  <a:lnTo>
                    <a:pt x="167" y="467"/>
                  </a:lnTo>
                  <a:lnTo>
                    <a:pt x="191" y="489"/>
                  </a:lnTo>
                  <a:lnTo>
                    <a:pt x="219" y="506"/>
                  </a:lnTo>
                  <a:lnTo>
                    <a:pt x="249" y="518"/>
                  </a:lnTo>
                  <a:lnTo>
                    <a:pt x="282" y="526"/>
                  </a:lnTo>
                  <a:lnTo>
                    <a:pt x="316" y="529"/>
                  </a:lnTo>
                  <a:lnTo>
                    <a:pt x="351" y="526"/>
                  </a:lnTo>
                  <a:lnTo>
                    <a:pt x="384" y="518"/>
                  </a:lnTo>
                  <a:lnTo>
                    <a:pt x="414" y="506"/>
                  </a:lnTo>
                  <a:lnTo>
                    <a:pt x="442" y="489"/>
                  </a:lnTo>
                  <a:lnTo>
                    <a:pt x="466" y="467"/>
                  </a:lnTo>
                  <a:lnTo>
                    <a:pt x="488" y="443"/>
                  </a:lnTo>
                  <a:lnTo>
                    <a:pt x="505" y="414"/>
                  </a:lnTo>
                  <a:lnTo>
                    <a:pt x="518" y="384"/>
                  </a:lnTo>
                  <a:lnTo>
                    <a:pt x="526" y="351"/>
                  </a:lnTo>
                  <a:lnTo>
                    <a:pt x="528" y="317"/>
                  </a:lnTo>
                  <a:lnTo>
                    <a:pt x="526" y="283"/>
                  </a:lnTo>
                  <a:lnTo>
                    <a:pt x="518" y="250"/>
                  </a:lnTo>
                  <a:lnTo>
                    <a:pt x="505" y="219"/>
                  </a:lnTo>
                  <a:lnTo>
                    <a:pt x="488" y="192"/>
                  </a:lnTo>
                  <a:lnTo>
                    <a:pt x="466" y="166"/>
                  </a:lnTo>
                  <a:lnTo>
                    <a:pt x="442" y="145"/>
                  </a:lnTo>
                  <a:lnTo>
                    <a:pt x="414" y="128"/>
                  </a:lnTo>
                  <a:lnTo>
                    <a:pt x="384" y="115"/>
                  </a:lnTo>
                  <a:lnTo>
                    <a:pt x="351" y="107"/>
                  </a:lnTo>
                  <a:lnTo>
                    <a:pt x="316" y="104"/>
                  </a:lnTo>
                  <a:close/>
                  <a:moveTo>
                    <a:pt x="316" y="0"/>
                  </a:moveTo>
                  <a:lnTo>
                    <a:pt x="359" y="3"/>
                  </a:lnTo>
                  <a:lnTo>
                    <a:pt x="400" y="11"/>
                  </a:lnTo>
                  <a:lnTo>
                    <a:pt x="440" y="24"/>
                  </a:lnTo>
                  <a:lnTo>
                    <a:pt x="476" y="43"/>
                  </a:lnTo>
                  <a:lnTo>
                    <a:pt x="510" y="66"/>
                  </a:lnTo>
                  <a:lnTo>
                    <a:pt x="541" y="93"/>
                  </a:lnTo>
                  <a:lnTo>
                    <a:pt x="567" y="123"/>
                  </a:lnTo>
                  <a:lnTo>
                    <a:pt x="589" y="157"/>
                  </a:lnTo>
                  <a:lnTo>
                    <a:pt x="608" y="194"/>
                  </a:lnTo>
                  <a:lnTo>
                    <a:pt x="622" y="233"/>
                  </a:lnTo>
                  <a:lnTo>
                    <a:pt x="630" y="273"/>
                  </a:lnTo>
                  <a:lnTo>
                    <a:pt x="633" y="317"/>
                  </a:lnTo>
                  <a:lnTo>
                    <a:pt x="630" y="360"/>
                  </a:lnTo>
                  <a:lnTo>
                    <a:pt x="622" y="401"/>
                  </a:lnTo>
                  <a:lnTo>
                    <a:pt x="608" y="440"/>
                  </a:lnTo>
                  <a:lnTo>
                    <a:pt x="589" y="476"/>
                  </a:lnTo>
                  <a:lnTo>
                    <a:pt x="567" y="510"/>
                  </a:lnTo>
                  <a:lnTo>
                    <a:pt x="541" y="541"/>
                  </a:lnTo>
                  <a:lnTo>
                    <a:pt x="510" y="568"/>
                  </a:lnTo>
                  <a:lnTo>
                    <a:pt x="476" y="591"/>
                  </a:lnTo>
                  <a:lnTo>
                    <a:pt x="440" y="609"/>
                  </a:lnTo>
                  <a:lnTo>
                    <a:pt x="400" y="622"/>
                  </a:lnTo>
                  <a:lnTo>
                    <a:pt x="359" y="631"/>
                  </a:lnTo>
                  <a:lnTo>
                    <a:pt x="316" y="633"/>
                  </a:lnTo>
                  <a:lnTo>
                    <a:pt x="274" y="631"/>
                  </a:lnTo>
                  <a:lnTo>
                    <a:pt x="232" y="622"/>
                  </a:lnTo>
                  <a:lnTo>
                    <a:pt x="193" y="609"/>
                  </a:lnTo>
                  <a:lnTo>
                    <a:pt x="156" y="591"/>
                  </a:lnTo>
                  <a:lnTo>
                    <a:pt x="123" y="568"/>
                  </a:lnTo>
                  <a:lnTo>
                    <a:pt x="92" y="541"/>
                  </a:lnTo>
                  <a:lnTo>
                    <a:pt x="66" y="510"/>
                  </a:lnTo>
                  <a:lnTo>
                    <a:pt x="43" y="476"/>
                  </a:lnTo>
                  <a:lnTo>
                    <a:pt x="24" y="440"/>
                  </a:lnTo>
                  <a:lnTo>
                    <a:pt x="11" y="401"/>
                  </a:lnTo>
                  <a:lnTo>
                    <a:pt x="3" y="360"/>
                  </a:lnTo>
                  <a:lnTo>
                    <a:pt x="0" y="317"/>
                  </a:lnTo>
                  <a:lnTo>
                    <a:pt x="3" y="273"/>
                  </a:lnTo>
                  <a:lnTo>
                    <a:pt x="11" y="233"/>
                  </a:lnTo>
                  <a:lnTo>
                    <a:pt x="24" y="194"/>
                  </a:lnTo>
                  <a:lnTo>
                    <a:pt x="43" y="157"/>
                  </a:lnTo>
                  <a:lnTo>
                    <a:pt x="66" y="123"/>
                  </a:lnTo>
                  <a:lnTo>
                    <a:pt x="92" y="93"/>
                  </a:lnTo>
                  <a:lnTo>
                    <a:pt x="123" y="66"/>
                  </a:lnTo>
                  <a:lnTo>
                    <a:pt x="156" y="43"/>
                  </a:lnTo>
                  <a:lnTo>
                    <a:pt x="193" y="24"/>
                  </a:lnTo>
                  <a:lnTo>
                    <a:pt x="232" y="11"/>
                  </a:lnTo>
                  <a:lnTo>
                    <a:pt x="274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66"/>
            <p:cNvSpPr>
              <a:spLocks noEditPoints="1"/>
            </p:cNvSpPr>
            <p:nvPr/>
          </p:nvSpPr>
          <p:spPr bwMode="auto">
            <a:xfrm>
              <a:off x="8213725" y="4695825"/>
              <a:ext cx="138113" cy="111125"/>
            </a:xfrm>
            <a:custGeom>
              <a:avLst/>
              <a:gdLst>
                <a:gd name="T0" fmla="*/ 348 w 780"/>
                <a:gd name="T1" fmla="*/ 108 h 628"/>
                <a:gd name="T2" fmla="*/ 270 w 780"/>
                <a:gd name="T3" fmla="*/ 131 h 628"/>
                <a:gd name="T4" fmla="*/ 203 w 780"/>
                <a:gd name="T5" fmla="*/ 175 h 628"/>
                <a:gd name="T6" fmla="*/ 151 w 780"/>
                <a:gd name="T7" fmla="*/ 235 h 628"/>
                <a:gd name="T8" fmla="*/ 117 w 780"/>
                <a:gd name="T9" fmla="*/ 308 h 628"/>
                <a:gd name="T10" fmla="*/ 105 w 780"/>
                <a:gd name="T11" fmla="*/ 390 h 628"/>
                <a:gd name="T12" fmla="*/ 673 w 780"/>
                <a:gd name="T13" fmla="*/ 524 h 628"/>
                <a:gd name="T14" fmla="*/ 673 w 780"/>
                <a:gd name="T15" fmla="*/ 348 h 628"/>
                <a:gd name="T16" fmla="*/ 650 w 780"/>
                <a:gd name="T17" fmla="*/ 270 h 628"/>
                <a:gd name="T18" fmla="*/ 606 w 780"/>
                <a:gd name="T19" fmla="*/ 203 h 628"/>
                <a:gd name="T20" fmla="*/ 546 w 780"/>
                <a:gd name="T21" fmla="*/ 151 h 628"/>
                <a:gd name="T22" fmla="*/ 473 w 780"/>
                <a:gd name="T23" fmla="*/ 117 h 628"/>
                <a:gd name="T24" fmla="*/ 390 w 780"/>
                <a:gd name="T25" fmla="*/ 105 h 628"/>
                <a:gd name="T26" fmla="*/ 439 w 780"/>
                <a:gd name="T27" fmla="*/ 3 h 628"/>
                <a:gd name="T28" fmla="*/ 532 w 780"/>
                <a:gd name="T29" fmla="*/ 26 h 628"/>
                <a:gd name="T30" fmla="*/ 613 w 780"/>
                <a:gd name="T31" fmla="*/ 70 h 628"/>
                <a:gd name="T32" fmla="*/ 682 w 780"/>
                <a:gd name="T33" fmla="*/ 131 h 628"/>
                <a:gd name="T34" fmla="*/ 734 w 780"/>
                <a:gd name="T35" fmla="*/ 207 h 628"/>
                <a:gd name="T36" fmla="*/ 769 w 780"/>
                <a:gd name="T37" fmla="*/ 294 h 628"/>
                <a:gd name="T38" fmla="*/ 780 w 780"/>
                <a:gd name="T39" fmla="*/ 390 h 628"/>
                <a:gd name="T40" fmla="*/ 776 w 780"/>
                <a:gd name="T41" fmla="*/ 577 h 628"/>
                <a:gd name="T42" fmla="*/ 766 w 780"/>
                <a:gd name="T43" fmla="*/ 608 h 628"/>
                <a:gd name="T44" fmla="*/ 741 w 780"/>
                <a:gd name="T45" fmla="*/ 625 h 628"/>
                <a:gd name="T46" fmla="*/ 52 w 780"/>
                <a:gd name="T47" fmla="*/ 628 h 628"/>
                <a:gd name="T48" fmla="*/ 21 w 780"/>
                <a:gd name="T49" fmla="*/ 618 h 628"/>
                <a:gd name="T50" fmla="*/ 3 w 780"/>
                <a:gd name="T51" fmla="*/ 592 h 628"/>
                <a:gd name="T52" fmla="*/ 0 w 780"/>
                <a:gd name="T53" fmla="*/ 390 h 628"/>
                <a:gd name="T54" fmla="*/ 12 w 780"/>
                <a:gd name="T55" fmla="*/ 294 h 628"/>
                <a:gd name="T56" fmla="*/ 46 w 780"/>
                <a:gd name="T57" fmla="*/ 207 h 628"/>
                <a:gd name="T58" fmla="*/ 99 w 780"/>
                <a:gd name="T59" fmla="*/ 131 h 628"/>
                <a:gd name="T60" fmla="*/ 168 w 780"/>
                <a:gd name="T61" fmla="*/ 70 h 628"/>
                <a:gd name="T62" fmla="*/ 250 w 780"/>
                <a:gd name="T63" fmla="*/ 26 h 628"/>
                <a:gd name="T64" fmla="*/ 341 w 780"/>
                <a:gd name="T65" fmla="*/ 3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0" h="628">
                  <a:moveTo>
                    <a:pt x="390" y="105"/>
                  </a:moveTo>
                  <a:lnTo>
                    <a:pt x="348" y="108"/>
                  </a:lnTo>
                  <a:lnTo>
                    <a:pt x="308" y="117"/>
                  </a:lnTo>
                  <a:lnTo>
                    <a:pt x="270" y="131"/>
                  </a:lnTo>
                  <a:lnTo>
                    <a:pt x="235" y="151"/>
                  </a:lnTo>
                  <a:lnTo>
                    <a:pt x="203" y="175"/>
                  </a:lnTo>
                  <a:lnTo>
                    <a:pt x="175" y="203"/>
                  </a:lnTo>
                  <a:lnTo>
                    <a:pt x="151" y="235"/>
                  </a:lnTo>
                  <a:lnTo>
                    <a:pt x="131" y="270"/>
                  </a:lnTo>
                  <a:lnTo>
                    <a:pt x="117" y="308"/>
                  </a:lnTo>
                  <a:lnTo>
                    <a:pt x="108" y="349"/>
                  </a:lnTo>
                  <a:lnTo>
                    <a:pt x="105" y="390"/>
                  </a:lnTo>
                  <a:lnTo>
                    <a:pt x="105" y="524"/>
                  </a:lnTo>
                  <a:lnTo>
                    <a:pt x="673" y="524"/>
                  </a:lnTo>
                  <a:lnTo>
                    <a:pt x="676" y="390"/>
                  </a:lnTo>
                  <a:lnTo>
                    <a:pt x="673" y="348"/>
                  </a:lnTo>
                  <a:lnTo>
                    <a:pt x="664" y="308"/>
                  </a:lnTo>
                  <a:lnTo>
                    <a:pt x="650" y="270"/>
                  </a:lnTo>
                  <a:lnTo>
                    <a:pt x="630" y="234"/>
                  </a:lnTo>
                  <a:lnTo>
                    <a:pt x="606" y="203"/>
                  </a:lnTo>
                  <a:lnTo>
                    <a:pt x="578" y="174"/>
                  </a:lnTo>
                  <a:lnTo>
                    <a:pt x="546" y="151"/>
                  </a:lnTo>
                  <a:lnTo>
                    <a:pt x="510" y="131"/>
                  </a:lnTo>
                  <a:lnTo>
                    <a:pt x="473" y="117"/>
                  </a:lnTo>
                  <a:lnTo>
                    <a:pt x="433" y="108"/>
                  </a:lnTo>
                  <a:lnTo>
                    <a:pt x="390" y="105"/>
                  </a:lnTo>
                  <a:close/>
                  <a:moveTo>
                    <a:pt x="390" y="0"/>
                  </a:moveTo>
                  <a:lnTo>
                    <a:pt x="439" y="3"/>
                  </a:lnTo>
                  <a:lnTo>
                    <a:pt x="486" y="12"/>
                  </a:lnTo>
                  <a:lnTo>
                    <a:pt x="532" y="26"/>
                  </a:lnTo>
                  <a:lnTo>
                    <a:pt x="573" y="46"/>
                  </a:lnTo>
                  <a:lnTo>
                    <a:pt x="613" y="70"/>
                  </a:lnTo>
                  <a:lnTo>
                    <a:pt x="650" y="99"/>
                  </a:lnTo>
                  <a:lnTo>
                    <a:pt x="682" y="131"/>
                  </a:lnTo>
                  <a:lnTo>
                    <a:pt x="711" y="168"/>
                  </a:lnTo>
                  <a:lnTo>
                    <a:pt x="734" y="207"/>
                  </a:lnTo>
                  <a:lnTo>
                    <a:pt x="754" y="250"/>
                  </a:lnTo>
                  <a:lnTo>
                    <a:pt x="769" y="294"/>
                  </a:lnTo>
                  <a:lnTo>
                    <a:pt x="777" y="341"/>
                  </a:lnTo>
                  <a:lnTo>
                    <a:pt x="780" y="390"/>
                  </a:lnTo>
                  <a:lnTo>
                    <a:pt x="780" y="391"/>
                  </a:lnTo>
                  <a:lnTo>
                    <a:pt x="776" y="577"/>
                  </a:lnTo>
                  <a:lnTo>
                    <a:pt x="774" y="593"/>
                  </a:lnTo>
                  <a:lnTo>
                    <a:pt x="766" y="608"/>
                  </a:lnTo>
                  <a:lnTo>
                    <a:pt x="755" y="618"/>
                  </a:lnTo>
                  <a:lnTo>
                    <a:pt x="741" y="625"/>
                  </a:lnTo>
                  <a:lnTo>
                    <a:pt x="724" y="628"/>
                  </a:lnTo>
                  <a:lnTo>
                    <a:pt x="52" y="628"/>
                  </a:lnTo>
                  <a:lnTo>
                    <a:pt x="36" y="625"/>
                  </a:lnTo>
                  <a:lnTo>
                    <a:pt x="21" y="618"/>
                  </a:lnTo>
                  <a:lnTo>
                    <a:pt x="10" y="607"/>
                  </a:lnTo>
                  <a:lnTo>
                    <a:pt x="3" y="592"/>
                  </a:lnTo>
                  <a:lnTo>
                    <a:pt x="0" y="576"/>
                  </a:lnTo>
                  <a:lnTo>
                    <a:pt x="0" y="390"/>
                  </a:lnTo>
                  <a:lnTo>
                    <a:pt x="3" y="341"/>
                  </a:lnTo>
                  <a:lnTo>
                    <a:pt x="12" y="294"/>
                  </a:lnTo>
                  <a:lnTo>
                    <a:pt x="26" y="250"/>
                  </a:lnTo>
                  <a:lnTo>
                    <a:pt x="46" y="207"/>
                  </a:lnTo>
                  <a:lnTo>
                    <a:pt x="70" y="168"/>
                  </a:lnTo>
                  <a:lnTo>
                    <a:pt x="99" y="131"/>
                  </a:lnTo>
                  <a:lnTo>
                    <a:pt x="131" y="99"/>
                  </a:lnTo>
                  <a:lnTo>
                    <a:pt x="168" y="70"/>
                  </a:lnTo>
                  <a:lnTo>
                    <a:pt x="207" y="46"/>
                  </a:lnTo>
                  <a:lnTo>
                    <a:pt x="250" y="26"/>
                  </a:lnTo>
                  <a:lnTo>
                    <a:pt x="294" y="12"/>
                  </a:lnTo>
                  <a:lnTo>
                    <a:pt x="341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67"/>
            <p:cNvSpPr>
              <a:spLocks noEditPoints="1"/>
            </p:cNvSpPr>
            <p:nvPr/>
          </p:nvSpPr>
          <p:spPr bwMode="auto">
            <a:xfrm>
              <a:off x="8548688" y="4581525"/>
              <a:ext cx="111125" cy="112713"/>
            </a:xfrm>
            <a:custGeom>
              <a:avLst/>
              <a:gdLst>
                <a:gd name="T0" fmla="*/ 283 w 633"/>
                <a:gd name="T1" fmla="*/ 107 h 633"/>
                <a:gd name="T2" fmla="*/ 220 w 633"/>
                <a:gd name="T3" fmla="*/ 128 h 633"/>
                <a:gd name="T4" fmla="*/ 167 w 633"/>
                <a:gd name="T5" fmla="*/ 166 h 633"/>
                <a:gd name="T6" fmla="*/ 128 w 633"/>
                <a:gd name="T7" fmla="*/ 219 h 633"/>
                <a:gd name="T8" fmla="*/ 108 w 633"/>
                <a:gd name="T9" fmla="*/ 283 h 633"/>
                <a:gd name="T10" fmla="*/ 108 w 633"/>
                <a:gd name="T11" fmla="*/ 351 h 633"/>
                <a:gd name="T12" fmla="*/ 128 w 633"/>
                <a:gd name="T13" fmla="*/ 414 h 633"/>
                <a:gd name="T14" fmla="*/ 167 w 633"/>
                <a:gd name="T15" fmla="*/ 467 h 633"/>
                <a:gd name="T16" fmla="*/ 220 w 633"/>
                <a:gd name="T17" fmla="*/ 506 h 633"/>
                <a:gd name="T18" fmla="*/ 283 w 633"/>
                <a:gd name="T19" fmla="*/ 526 h 633"/>
                <a:gd name="T20" fmla="*/ 351 w 633"/>
                <a:gd name="T21" fmla="*/ 526 h 633"/>
                <a:gd name="T22" fmla="*/ 414 w 633"/>
                <a:gd name="T23" fmla="*/ 506 h 633"/>
                <a:gd name="T24" fmla="*/ 467 w 633"/>
                <a:gd name="T25" fmla="*/ 467 h 633"/>
                <a:gd name="T26" fmla="*/ 505 w 633"/>
                <a:gd name="T27" fmla="*/ 414 h 633"/>
                <a:gd name="T28" fmla="*/ 526 w 633"/>
                <a:gd name="T29" fmla="*/ 351 h 633"/>
                <a:gd name="T30" fmla="*/ 526 w 633"/>
                <a:gd name="T31" fmla="*/ 283 h 633"/>
                <a:gd name="T32" fmla="*/ 505 w 633"/>
                <a:gd name="T33" fmla="*/ 219 h 633"/>
                <a:gd name="T34" fmla="*/ 467 w 633"/>
                <a:gd name="T35" fmla="*/ 166 h 633"/>
                <a:gd name="T36" fmla="*/ 414 w 633"/>
                <a:gd name="T37" fmla="*/ 128 h 633"/>
                <a:gd name="T38" fmla="*/ 351 w 633"/>
                <a:gd name="T39" fmla="*/ 107 h 633"/>
                <a:gd name="T40" fmla="*/ 317 w 633"/>
                <a:gd name="T41" fmla="*/ 0 h 633"/>
                <a:gd name="T42" fmla="*/ 401 w 633"/>
                <a:gd name="T43" fmla="*/ 11 h 633"/>
                <a:gd name="T44" fmla="*/ 476 w 633"/>
                <a:gd name="T45" fmla="*/ 43 h 633"/>
                <a:gd name="T46" fmla="*/ 541 w 633"/>
                <a:gd name="T47" fmla="*/ 93 h 633"/>
                <a:gd name="T48" fmla="*/ 591 w 633"/>
                <a:gd name="T49" fmla="*/ 157 h 633"/>
                <a:gd name="T50" fmla="*/ 622 w 633"/>
                <a:gd name="T51" fmla="*/ 233 h 633"/>
                <a:gd name="T52" fmla="*/ 633 w 633"/>
                <a:gd name="T53" fmla="*/ 317 h 633"/>
                <a:gd name="T54" fmla="*/ 622 w 633"/>
                <a:gd name="T55" fmla="*/ 401 h 633"/>
                <a:gd name="T56" fmla="*/ 591 w 633"/>
                <a:gd name="T57" fmla="*/ 476 h 633"/>
                <a:gd name="T58" fmla="*/ 541 w 633"/>
                <a:gd name="T59" fmla="*/ 541 h 633"/>
                <a:gd name="T60" fmla="*/ 476 w 633"/>
                <a:gd name="T61" fmla="*/ 591 h 633"/>
                <a:gd name="T62" fmla="*/ 401 w 633"/>
                <a:gd name="T63" fmla="*/ 622 h 633"/>
                <a:gd name="T64" fmla="*/ 317 w 633"/>
                <a:gd name="T65" fmla="*/ 633 h 633"/>
                <a:gd name="T66" fmla="*/ 233 w 633"/>
                <a:gd name="T67" fmla="*/ 622 h 633"/>
                <a:gd name="T68" fmla="*/ 158 w 633"/>
                <a:gd name="T69" fmla="*/ 591 h 633"/>
                <a:gd name="T70" fmla="*/ 93 w 633"/>
                <a:gd name="T71" fmla="*/ 541 h 633"/>
                <a:gd name="T72" fmla="*/ 44 w 633"/>
                <a:gd name="T73" fmla="*/ 476 h 633"/>
                <a:gd name="T74" fmla="*/ 12 w 633"/>
                <a:gd name="T75" fmla="*/ 401 h 633"/>
                <a:gd name="T76" fmla="*/ 0 w 633"/>
                <a:gd name="T77" fmla="*/ 317 h 633"/>
                <a:gd name="T78" fmla="*/ 12 w 633"/>
                <a:gd name="T79" fmla="*/ 233 h 633"/>
                <a:gd name="T80" fmla="*/ 44 w 633"/>
                <a:gd name="T81" fmla="*/ 157 h 633"/>
                <a:gd name="T82" fmla="*/ 93 w 633"/>
                <a:gd name="T83" fmla="*/ 93 h 633"/>
                <a:gd name="T84" fmla="*/ 158 w 633"/>
                <a:gd name="T85" fmla="*/ 43 h 633"/>
                <a:gd name="T86" fmla="*/ 233 w 633"/>
                <a:gd name="T87" fmla="*/ 11 h 633"/>
                <a:gd name="T88" fmla="*/ 317 w 633"/>
                <a:gd name="T8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3" h="633">
                  <a:moveTo>
                    <a:pt x="317" y="104"/>
                  </a:moveTo>
                  <a:lnTo>
                    <a:pt x="283" y="107"/>
                  </a:lnTo>
                  <a:lnTo>
                    <a:pt x="250" y="115"/>
                  </a:lnTo>
                  <a:lnTo>
                    <a:pt x="220" y="128"/>
                  </a:lnTo>
                  <a:lnTo>
                    <a:pt x="191" y="145"/>
                  </a:lnTo>
                  <a:lnTo>
                    <a:pt x="167" y="166"/>
                  </a:lnTo>
                  <a:lnTo>
                    <a:pt x="145" y="192"/>
                  </a:lnTo>
                  <a:lnTo>
                    <a:pt x="128" y="219"/>
                  </a:lnTo>
                  <a:lnTo>
                    <a:pt x="116" y="250"/>
                  </a:lnTo>
                  <a:lnTo>
                    <a:pt x="108" y="283"/>
                  </a:lnTo>
                  <a:lnTo>
                    <a:pt x="105" y="317"/>
                  </a:lnTo>
                  <a:lnTo>
                    <a:pt x="108" y="351"/>
                  </a:lnTo>
                  <a:lnTo>
                    <a:pt x="116" y="384"/>
                  </a:lnTo>
                  <a:lnTo>
                    <a:pt x="128" y="414"/>
                  </a:lnTo>
                  <a:lnTo>
                    <a:pt x="145" y="443"/>
                  </a:lnTo>
                  <a:lnTo>
                    <a:pt x="167" y="467"/>
                  </a:lnTo>
                  <a:lnTo>
                    <a:pt x="191" y="489"/>
                  </a:lnTo>
                  <a:lnTo>
                    <a:pt x="220" y="506"/>
                  </a:lnTo>
                  <a:lnTo>
                    <a:pt x="250" y="518"/>
                  </a:lnTo>
                  <a:lnTo>
                    <a:pt x="283" y="526"/>
                  </a:lnTo>
                  <a:lnTo>
                    <a:pt x="317" y="529"/>
                  </a:lnTo>
                  <a:lnTo>
                    <a:pt x="351" y="526"/>
                  </a:lnTo>
                  <a:lnTo>
                    <a:pt x="384" y="518"/>
                  </a:lnTo>
                  <a:lnTo>
                    <a:pt x="414" y="506"/>
                  </a:lnTo>
                  <a:lnTo>
                    <a:pt x="442" y="489"/>
                  </a:lnTo>
                  <a:lnTo>
                    <a:pt x="467" y="467"/>
                  </a:lnTo>
                  <a:lnTo>
                    <a:pt x="488" y="443"/>
                  </a:lnTo>
                  <a:lnTo>
                    <a:pt x="505" y="414"/>
                  </a:lnTo>
                  <a:lnTo>
                    <a:pt x="518" y="384"/>
                  </a:lnTo>
                  <a:lnTo>
                    <a:pt x="526" y="351"/>
                  </a:lnTo>
                  <a:lnTo>
                    <a:pt x="529" y="317"/>
                  </a:lnTo>
                  <a:lnTo>
                    <a:pt x="526" y="283"/>
                  </a:lnTo>
                  <a:lnTo>
                    <a:pt x="518" y="250"/>
                  </a:lnTo>
                  <a:lnTo>
                    <a:pt x="505" y="219"/>
                  </a:lnTo>
                  <a:lnTo>
                    <a:pt x="488" y="192"/>
                  </a:lnTo>
                  <a:lnTo>
                    <a:pt x="467" y="166"/>
                  </a:lnTo>
                  <a:lnTo>
                    <a:pt x="442" y="145"/>
                  </a:lnTo>
                  <a:lnTo>
                    <a:pt x="414" y="128"/>
                  </a:lnTo>
                  <a:lnTo>
                    <a:pt x="384" y="115"/>
                  </a:lnTo>
                  <a:lnTo>
                    <a:pt x="351" y="107"/>
                  </a:lnTo>
                  <a:lnTo>
                    <a:pt x="317" y="104"/>
                  </a:lnTo>
                  <a:close/>
                  <a:moveTo>
                    <a:pt x="317" y="0"/>
                  </a:moveTo>
                  <a:lnTo>
                    <a:pt x="359" y="3"/>
                  </a:lnTo>
                  <a:lnTo>
                    <a:pt x="401" y="11"/>
                  </a:lnTo>
                  <a:lnTo>
                    <a:pt x="440" y="24"/>
                  </a:lnTo>
                  <a:lnTo>
                    <a:pt x="476" y="43"/>
                  </a:lnTo>
                  <a:lnTo>
                    <a:pt x="510" y="66"/>
                  </a:lnTo>
                  <a:lnTo>
                    <a:pt x="541" y="93"/>
                  </a:lnTo>
                  <a:lnTo>
                    <a:pt x="567" y="123"/>
                  </a:lnTo>
                  <a:lnTo>
                    <a:pt x="591" y="157"/>
                  </a:lnTo>
                  <a:lnTo>
                    <a:pt x="609" y="194"/>
                  </a:lnTo>
                  <a:lnTo>
                    <a:pt x="622" y="233"/>
                  </a:lnTo>
                  <a:lnTo>
                    <a:pt x="630" y="273"/>
                  </a:lnTo>
                  <a:lnTo>
                    <a:pt x="633" y="317"/>
                  </a:lnTo>
                  <a:lnTo>
                    <a:pt x="630" y="360"/>
                  </a:lnTo>
                  <a:lnTo>
                    <a:pt x="622" y="401"/>
                  </a:lnTo>
                  <a:lnTo>
                    <a:pt x="609" y="440"/>
                  </a:lnTo>
                  <a:lnTo>
                    <a:pt x="591" y="476"/>
                  </a:lnTo>
                  <a:lnTo>
                    <a:pt x="567" y="510"/>
                  </a:lnTo>
                  <a:lnTo>
                    <a:pt x="541" y="541"/>
                  </a:lnTo>
                  <a:lnTo>
                    <a:pt x="510" y="568"/>
                  </a:lnTo>
                  <a:lnTo>
                    <a:pt x="476" y="591"/>
                  </a:lnTo>
                  <a:lnTo>
                    <a:pt x="440" y="609"/>
                  </a:lnTo>
                  <a:lnTo>
                    <a:pt x="401" y="622"/>
                  </a:lnTo>
                  <a:lnTo>
                    <a:pt x="359" y="631"/>
                  </a:lnTo>
                  <a:lnTo>
                    <a:pt x="317" y="633"/>
                  </a:lnTo>
                  <a:lnTo>
                    <a:pt x="274" y="631"/>
                  </a:lnTo>
                  <a:lnTo>
                    <a:pt x="233" y="622"/>
                  </a:lnTo>
                  <a:lnTo>
                    <a:pt x="193" y="609"/>
                  </a:lnTo>
                  <a:lnTo>
                    <a:pt x="158" y="591"/>
                  </a:lnTo>
                  <a:lnTo>
                    <a:pt x="123" y="568"/>
                  </a:lnTo>
                  <a:lnTo>
                    <a:pt x="93" y="541"/>
                  </a:lnTo>
                  <a:lnTo>
                    <a:pt x="66" y="510"/>
                  </a:lnTo>
                  <a:lnTo>
                    <a:pt x="44" y="476"/>
                  </a:lnTo>
                  <a:lnTo>
                    <a:pt x="25" y="440"/>
                  </a:lnTo>
                  <a:lnTo>
                    <a:pt x="12" y="401"/>
                  </a:lnTo>
                  <a:lnTo>
                    <a:pt x="3" y="360"/>
                  </a:lnTo>
                  <a:lnTo>
                    <a:pt x="0" y="317"/>
                  </a:lnTo>
                  <a:lnTo>
                    <a:pt x="3" y="273"/>
                  </a:lnTo>
                  <a:lnTo>
                    <a:pt x="12" y="233"/>
                  </a:lnTo>
                  <a:lnTo>
                    <a:pt x="25" y="194"/>
                  </a:lnTo>
                  <a:lnTo>
                    <a:pt x="44" y="157"/>
                  </a:lnTo>
                  <a:lnTo>
                    <a:pt x="66" y="123"/>
                  </a:lnTo>
                  <a:lnTo>
                    <a:pt x="93" y="93"/>
                  </a:lnTo>
                  <a:lnTo>
                    <a:pt x="123" y="66"/>
                  </a:lnTo>
                  <a:lnTo>
                    <a:pt x="158" y="43"/>
                  </a:lnTo>
                  <a:lnTo>
                    <a:pt x="193" y="24"/>
                  </a:lnTo>
                  <a:lnTo>
                    <a:pt x="233" y="11"/>
                  </a:lnTo>
                  <a:lnTo>
                    <a:pt x="274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68"/>
            <p:cNvSpPr>
              <a:spLocks noEditPoints="1"/>
            </p:cNvSpPr>
            <p:nvPr/>
          </p:nvSpPr>
          <p:spPr bwMode="auto">
            <a:xfrm>
              <a:off x="8537575" y="4695825"/>
              <a:ext cx="138113" cy="111125"/>
            </a:xfrm>
            <a:custGeom>
              <a:avLst/>
              <a:gdLst>
                <a:gd name="T0" fmla="*/ 348 w 780"/>
                <a:gd name="T1" fmla="*/ 108 h 628"/>
                <a:gd name="T2" fmla="*/ 270 w 780"/>
                <a:gd name="T3" fmla="*/ 131 h 628"/>
                <a:gd name="T4" fmla="*/ 202 w 780"/>
                <a:gd name="T5" fmla="*/ 174 h 628"/>
                <a:gd name="T6" fmla="*/ 150 w 780"/>
                <a:gd name="T7" fmla="*/ 234 h 628"/>
                <a:gd name="T8" fmla="*/ 116 w 780"/>
                <a:gd name="T9" fmla="*/ 308 h 628"/>
                <a:gd name="T10" fmla="*/ 104 w 780"/>
                <a:gd name="T11" fmla="*/ 390 h 628"/>
                <a:gd name="T12" fmla="*/ 676 w 780"/>
                <a:gd name="T13" fmla="*/ 524 h 628"/>
                <a:gd name="T14" fmla="*/ 672 w 780"/>
                <a:gd name="T15" fmla="*/ 349 h 628"/>
                <a:gd name="T16" fmla="*/ 649 w 780"/>
                <a:gd name="T17" fmla="*/ 270 h 628"/>
                <a:gd name="T18" fmla="*/ 606 w 780"/>
                <a:gd name="T19" fmla="*/ 203 h 628"/>
                <a:gd name="T20" fmla="*/ 546 w 780"/>
                <a:gd name="T21" fmla="*/ 151 h 628"/>
                <a:gd name="T22" fmla="*/ 472 w 780"/>
                <a:gd name="T23" fmla="*/ 117 h 628"/>
                <a:gd name="T24" fmla="*/ 390 w 780"/>
                <a:gd name="T25" fmla="*/ 105 h 628"/>
                <a:gd name="T26" fmla="*/ 439 w 780"/>
                <a:gd name="T27" fmla="*/ 3 h 628"/>
                <a:gd name="T28" fmla="*/ 530 w 780"/>
                <a:gd name="T29" fmla="*/ 26 h 628"/>
                <a:gd name="T30" fmla="*/ 613 w 780"/>
                <a:gd name="T31" fmla="*/ 70 h 628"/>
                <a:gd name="T32" fmla="*/ 681 w 780"/>
                <a:gd name="T33" fmla="*/ 131 h 628"/>
                <a:gd name="T34" fmla="*/ 734 w 780"/>
                <a:gd name="T35" fmla="*/ 207 h 628"/>
                <a:gd name="T36" fmla="*/ 768 w 780"/>
                <a:gd name="T37" fmla="*/ 294 h 628"/>
                <a:gd name="T38" fmla="*/ 780 w 780"/>
                <a:gd name="T39" fmla="*/ 390 h 628"/>
                <a:gd name="T40" fmla="*/ 777 w 780"/>
                <a:gd name="T41" fmla="*/ 592 h 628"/>
                <a:gd name="T42" fmla="*/ 759 w 780"/>
                <a:gd name="T43" fmla="*/ 618 h 628"/>
                <a:gd name="T44" fmla="*/ 728 w 780"/>
                <a:gd name="T45" fmla="*/ 628 h 628"/>
                <a:gd name="T46" fmla="*/ 39 w 780"/>
                <a:gd name="T47" fmla="*/ 625 h 628"/>
                <a:gd name="T48" fmla="*/ 14 w 780"/>
                <a:gd name="T49" fmla="*/ 608 h 628"/>
                <a:gd name="T50" fmla="*/ 4 w 780"/>
                <a:gd name="T51" fmla="*/ 577 h 628"/>
                <a:gd name="T52" fmla="*/ 0 w 780"/>
                <a:gd name="T53" fmla="*/ 390 h 628"/>
                <a:gd name="T54" fmla="*/ 12 w 780"/>
                <a:gd name="T55" fmla="*/ 294 h 628"/>
                <a:gd name="T56" fmla="*/ 46 w 780"/>
                <a:gd name="T57" fmla="*/ 207 h 628"/>
                <a:gd name="T58" fmla="*/ 98 w 780"/>
                <a:gd name="T59" fmla="*/ 131 h 628"/>
                <a:gd name="T60" fmla="*/ 167 w 780"/>
                <a:gd name="T61" fmla="*/ 70 h 628"/>
                <a:gd name="T62" fmla="*/ 249 w 780"/>
                <a:gd name="T63" fmla="*/ 26 h 628"/>
                <a:gd name="T64" fmla="*/ 341 w 780"/>
                <a:gd name="T65" fmla="*/ 3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0" h="628">
                  <a:moveTo>
                    <a:pt x="390" y="105"/>
                  </a:moveTo>
                  <a:lnTo>
                    <a:pt x="348" y="108"/>
                  </a:lnTo>
                  <a:lnTo>
                    <a:pt x="307" y="117"/>
                  </a:lnTo>
                  <a:lnTo>
                    <a:pt x="270" y="131"/>
                  </a:lnTo>
                  <a:lnTo>
                    <a:pt x="234" y="151"/>
                  </a:lnTo>
                  <a:lnTo>
                    <a:pt x="202" y="174"/>
                  </a:lnTo>
                  <a:lnTo>
                    <a:pt x="174" y="203"/>
                  </a:lnTo>
                  <a:lnTo>
                    <a:pt x="150" y="234"/>
                  </a:lnTo>
                  <a:lnTo>
                    <a:pt x="131" y="270"/>
                  </a:lnTo>
                  <a:lnTo>
                    <a:pt x="116" y="308"/>
                  </a:lnTo>
                  <a:lnTo>
                    <a:pt x="107" y="348"/>
                  </a:lnTo>
                  <a:lnTo>
                    <a:pt x="104" y="390"/>
                  </a:lnTo>
                  <a:lnTo>
                    <a:pt x="107" y="524"/>
                  </a:lnTo>
                  <a:lnTo>
                    <a:pt x="676" y="524"/>
                  </a:lnTo>
                  <a:lnTo>
                    <a:pt x="676" y="390"/>
                  </a:lnTo>
                  <a:lnTo>
                    <a:pt x="672" y="349"/>
                  </a:lnTo>
                  <a:lnTo>
                    <a:pt x="664" y="308"/>
                  </a:lnTo>
                  <a:lnTo>
                    <a:pt x="649" y="270"/>
                  </a:lnTo>
                  <a:lnTo>
                    <a:pt x="629" y="235"/>
                  </a:lnTo>
                  <a:lnTo>
                    <a:pt x="606" y="203"/>
                  </a:lnTo>
                  <a:lnTo>
                    <a:pt x="577" y="175"/>
                  </a:lnTo>
                  <a:lnTo>
                    <a:pt x="546" y="151"/>
                  </a:lnTo>
                  <a:lnTo>
                    <a:pt x="510" y="131"/>
                  </a:lnTo>
                  <a:lnTo>
                    <a:pt x="472" y="117"/>
                  </a:lnTo>
                  <a:lnTo>
                    <a:pt x="432" y="108"/>
                  </a:lnTo>
                  <a:lnTo>
                    <a:pt x="390" y="105"/>
                  </a:lnTo>
                  <a:close/>
                  <a:moveTo>
                    <a:pt x="390" y="0"/>
                  </a:moveTo>
                  <a:lnTo>
                    <a:pt x="439" y="3"/>
                  </a:lnTo>
                  <a:lnTo>
                    <a:pt x="486" y="12"/>
                  </a:lnTo>
                  <a:lnTo>
                    <a:pt x="530" y="26"/>
                  </a:lnTo>
                  <a:lnTo>
                    <a:pt x="573" y="46"/>
                  </a:lnTo>
                  <a:lnTo>
                    <a:pt x="613" y="70"/>
                  </a:lnTo>
                  <a:lnTo>
                    <a:pt x="649" y="99"/>
                  </a:lnTo>
                  <a:lnTo>
                    <a:pt x="681" y="131"/>
                  </a:lnTo>
                  <a:lnTo>
                    <a:pt x="710" y="168"/>
                  </a:lnTo>
                  <a:lnTo>
                    <a:pt x="734" y="207"/>
                  </a:lnTo>
                  <a:lnTo>
                    <a:pt x="753" y="250"/>
                  </a:lnTo>
                  <a:lnTo>
                    <a:pt x="768" y="294"/>
                  </a:lnTo>
                  <a:lnTo>
                    <a:pt x="777" y="341"/>
                  </a:lnTo>
                  <a:lnTo>
                    <a:pt x="780" y="390"/>
                  </a:lnTo>
                  <a:lnTo>
                    <a:pt x="780" y="576"/>
                  </a:lnTo>
                  <a:lnTo>
                    <a:pt x="777" y="592"/>
                  </a:lnTo>
                  <a:lnTo>
                    <a:pt x="770" y="607"/>
                  </a:lnTo>
                  <a:lnTo>
                    <a:pt x="759" y="618"/>
                  </a:lnTo>
                  <a:lnTo>
                    <a:pt x="744" y="625"/>
                  </a:lnTo>
                  <a:lnTo>
                    <a:pt x="728" y="628"/>
                  </a:lnTo>
                  <a:lnTo>
                    <a:pt x="56" y="628"/>
                  </a:lnTo>
                  <a:lnTo>
                    <a:pt x="39" y="625"/>
                  </a:lnTo>
                  <a:lnTo>
                    <a:pt x="25" y="618"/>
                  </a:lnTo>
                  <a:lnTo>
                    <a:pt x="14" y="608"/>
                  </a:lnTo>
                  <a:lnTo>
                    <a:pt x="7" y="593"/>
                  </a:lnTo>
                  <a:lnTo>
                    <a:pt x="4" y="577"/>
                  </a:lnTo>
                  <a:lnTo>
                    <a:pt x="0" y="391"/>
                  </a:lnTo>
                  <a:lnTo>
                    <a:pt x="0" y="390"/>
                  </a:lnTo>
                  <a:lnTo>
                    <a:pt x="3" y="341"/>
                  </a:lnTo>
                  <a:lnTo>
                    <a:pt x="12" y="294"/>
                  </a:lnTo>
                  <a:lnTo>
                    <a:pt x="26" y="250"/>
                  </a:lnTo>
                  <a:lnTo>
                    <a:pt x="46" y="207"/>
                  </a:lnTo>
                  <a:lnTo>
                    <a:pt x="70" y="168"/>
                  </a:lnTo>
                  <a:lnTo>
                    <a:pt x="98" y="131"/>
                  </a:lnTo>
                  <a:lnTo>
                    <a:pt x="131" y="99"/>
                  </a:lnTo>
                  <a:lnTo>
                    <a:pt x="167" y="70"/>
                  </a:lnTo>
                  <a:lnTo>
                    <a:pt x="206" y="46"/>
                  </a:lnTo>
                  <a:lnTo>
                    <a:pt x="249" y="26"/>
                  </a:lnTo>
                  <a:lnTo>
                    <a:pt x="294" y="12"/>
                  </a:lnTo>
                  <a:lnTo>
                    <a:pt x="341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69"/>
            <p:cNvSpPr>
              <a:spLocks noEditPoints="1"/>
            </p:cNvSpPr>
            <p:nvPr/>
          </p:nvSpPr>
          <p:spPr bwMode="auto">
            <a:xfrm>
              <a:off x="8389938" y="4581525"/>
              <a:ext cx="112713" cy="112713"/>
            </a:xfrm>
            <a:custGeom>
              <a:avLst/>
              <a:gdLst>
                <a:gd name="T0" fmla="*/ 283 w 634"/>
                <a:gd name="T1" fmla="*/ 107 h 633"/>
                <a:gd name="T2" fmla="*/ 219 w 634"/>
                <a:gd name="T3" fmla="*/ 128 h 633"/>
                <a:gd name="T4" fmla="*/ 167 w 634"/>
                <a:gd name="T5" fmla="*/ 166 h 633"/>
                <a:gd name="T6" fmla="*/ 129 w 634"/>
                <a:gd name="T7" fmla="*/ 219 h 633"/>
                <a:gd name="T8" fmla="*/ 107 w 634"/>
                <a:gd name="T9" fmla="*/ 283 h 633"/>
                <a:gd name="T10" fmla="*/ 107 w 634"/>
                <a:gd name="T11" fmla="*/ 351 h 633"/>
                <a:gd name="T12" fmla="*/ 129 w 634"/>
                <a:gd name="T13" fmla="*/ 414 h 633"/>
                <a:gd name="T14" fmla="*/ 167 w 634"/>
                <a:gd name="T15" fmla="*/ 467 h 633"/>
                <a:gd name="T16" fmla="*/ 219 w 634"/>
                <a:gd name="T17" fmla="*/ 506 h 633"/>
                <a:gd name="T18" fmla="*/ 283 w 634"/>
                <a:gd name="T19" fmla="*/ 526 h 633"/>
                <a:gd name="T20" fmla="*/ 352 w 634"/>
                <a:gd name="T21" fmla="*/ 526 h 633"/>
                <a:gd name="T22" fmla="*/ 415 w 634"/>
                <a:gd name="T23" fmla="*/ 506 h 633"/>
                <a:gd name="T24" fmla="*/ 467 w 634"/>
                <a:gd name="T25" fmla="*/ 467 h 633"/>
                <a:gd name="T26" fmla="*/ 506 w 634"/>
                <a:gd name="T27" fmla="*/ 414 h 633"/>
                <a:gd name="T28" fmla="*/ 527 w 634"/>
                <a:gd name="T29" fmla="*/ 351 h 633"/>
                <a:gd name="T30" fmla="*/ 527 w 634"/>
                <a:gd name="T31" fmla="*/ 283 h 633"/>
                <a:gd name="T32" fmla="*/ 506 w 634"/>
                <a:gd name="T33" fmla="*/ 219 h 633"/>
                <a:gd name="T34" fmla="*/ 467 w 634"/>
                <a:gd name="T35" fmla="*/ 166 h 633"/>
                <a:gd name="T36" fmla="*/ 415 w 634"/>
                <a:gd name="T37" fmla="*/ 128 h 633"/>
                <a:gd name="T38" fmla="*/ 352 w 634"/>
                <a:gd name="T39" fmla="*/ 107 h 633"/>
                <a:gd name="T40" fmla="*/ 317 w 634"/>
                <a:gd name="T41" fmla="*/ 0 h 633"/>
                <a:gd name="T42" fmla="*/ 401 w 634"/>
                <a:gd name="T43" fmla="*/ 11 h 633"/>
                <a:gd name="T44" fmla="*/ 477 w 634"/>
                <a:gd name="T45" fmla="*/ 43 h 633"/>
                <a:gd name="T46" fmla="*/ 541 w 634"/>
                <a:gd name="T47" fmla="*/ 93 h 633"/>
                <a:gd name="T48" fmla="*/ 590 w 634"/>
                <a:gd name="T49" fmla="*/ 157 h 633"/>
                <a:gd name="T50" fmla="*/ 623 w 634"/>
                <a:gd name="T51" fmla="*/ 233 h 633"/>
                <a:gd name="T52" fmla="*/ 634 w 634"/>
                <a:gd name="T53" fmla="*/ 317 h 633"/>
                <a:gd name="T54" fmla="*/ 623 w 634"/>
                <a:gd name="T55" fmla="*/ 401 h 633"/>
                <a:gd name="T56" fmla="*/ 590 w 634"/>
                <a:gd name="T57" fmla="*/ 476 h 633"/>
                <a:gd name="T58" fmla="*/ 541 w 634"/>
                <a:gd name="T59" fmla="*/ 541 h 633"/>
                <a:gd name="T60" fmla="*/ 477 w 634"/>
                <a:gd name="T61" fmla="*/ 591 h 633"/>
                <a:gd name="T62" fmla="*/ 401 w 634"/>
                <a:gd name="T63" fmla="*/ 622 h 633"/>
                <a:gd name="T64" fmla="*/ 317 w 634"/>
                <a:gd name="T65" fmla="*/ 633 h 633"/>
                <a:gd name="T66" fmla="*/ 233 w 634"/>
                <a:gd name="T67" fmla="*/ 622 h 633"/>
                <a:gd name="T68" fmla="*/ 157 w 634"/>
                <a:gd name="T69" fmla="*/ 591 h 633"/>
                <a:gd name="T70" fmla="*/ 93 w 634"/>
                <a:gd name="T71" fmla="*/ 541 h 633"/>
                <a:gd name="T72" fmla="*/ 44 w 634"/>
                <a:gd name="T73" fmla="*/ 476 h 633"/>
                <a:gd name="T74" fmla="*/ 12 w 634"/>
                <a:gd name="T75" fmla="*/ 401 h 633"/>
                <a:gd name="T76" fmla="*/ 0 w 634"/>
                <a:gd name="T77" fmla="*/ 317 h 633"/>
                <a:gd name="T78" fmla="*/ 12 w 634"/>
                <a:gd name="T79" fmla="*/ 233 h 633"/>
                <a:gd name="T80" fmla="*/ 44 w 634"/>
                <a:gd name="T81" fmla="*/ 157 h 633"/>
                <a:gd name="T82" fmla="*/ 93 w 634"/>
                <a:gd name="T83" fmla="*/ 93 h 633"/>
                <a:gd name="T84" fmla="*/ 157 w 634"/>
                <a:gd name="T85" fmla="*/ 43 h 633"/>
                <a:gd name="T86" fmla="*/ 233 w 634"/>
                <a:gd name="T87" fmla="*/ 11 h 633"/>
                <a:gd name="T88" fmla="*/ 317 w 634"/>
                <a:gd name="T8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4" h="633">
                  <a:moveTo>
                    <a:pt x="317" y="104"/>
                  </a:moveTo>
                  <a:lnTo>
                    <a:pt x="283" y="107"/>
                  </a:lnTo>
                  <a:lnTo>
                    <a:pt x="250" y="115"/>
                  </a:lnTo>
                  <a:lnTo>
                    <a:pt x="219" y="128"/>
                  </a:lnTo>
                  <a:lnTo>
                    <a:pt x="192" y="145"/>
                  </a:lnTo>
                  <a:lnTo>
                    <a:pt x="167" y="166"/>
                  </a:lnTo>
                  <a:lnTo>
                    <a:pt x="146" y="192"/>
                  </a:lnTo>
                  <a:lnTo>
                    <a:pt x="129" y="219"/>
                  </a:lnTo>
                  <a:lnTo>
                    <a:pt x="115" y="250"/>
                  </a:lnTo>
                  <a:lnTo>
                    <a:pt x="107" y="283"/>
                  </a:lnTo>
                  <a:lnTo>
                    <a:pt x="104" y="317"/>
                  </a:lnTo>
                  <a:lnTo>
                    <a:pt x="107" y="351"/>
                  </a:lnTo>
                  <a:lnTo>
                    <a:pt x="115" y="384"/>
                  </a:lnTo>
                  <a:lnTo>
                    <a:pt x="129" y="414"/>
                  </a:lnTo>
                  <a:lnTo>
                    <a:pt x="146" y="443"/>
                  </a:lnTo>
                  <a:lnTo>
                    <a:pt x="167" y="467"/>
                  </a:lnTo>
                  <a:lnTo>
                    <a:pt x="192" y="489"/>
                  </a:lnTo>
                  <a:lnTo>
                    <a:pt x="219" y="506"/>
                  </a:lnTo>
                  <a:lnTo>
                    <a:pt x="250" y="518"/>
                  </a:lnTo>
                  <a:lnTo>
                    <a:pt x="283" y="526"/>
                  </a:lnTo>
                  <a:lnTo>
                    <a:pt x="317" y="529"/>
                  </a:lnTo>
                  <a:lnTo>
                    <a:pt x="352" y="526"/>
                  </a:lnTo>
                  <a:lnTo>
                    <a:pt x="384" y="518"/>
                  </a:lnTo>
                  <a:lnTo>
                    <a:pt x="415" y="506"/>
                  </a:lnTo>
                  <a:lnTo>
                    <a:pt x="442" y="489"/>
                  </a:lnTo>
                  <a:lnTo>
                    <a:pt x="467" y="467"/>
                  </a:lnTo>
                  <a:lnTo>
                    <a:pt x="488" y="443"/>
                  </a:lnTo>
                  <a:lnTo>
                    <a:pt x="506" y="414"/>
                  </a:lnTo>
                  <a:lnTo>
                    <a:pt x="519" y="384"/>
                  </a:lnTo>
                  <a:lnTo>
                    <a:pt x="527" y="351"/>
                  </a:lnTo>
                  <a:lnTo>
                    <a:pt x="529" y="317"/>
                  </a:lnTo>
                  <a:lnTo>
                    <a:pt x="527" y="283"/>
                  </a:lnTo>
                  <a:lnTo>
                    <a:pt x="519" y="250"/>
                  </a:lnTo>
                  <a:lnTo>
                    <a:pt x="506" y="219"/>
                  </a:lnTo>
                  <a:lnTo>
                    <a:pt x="488" y="192"/>
                  </a:lnTo>
                  <a:lnTo>
                    <a:pt x="467" y="166"/>
                  </a:lnTo>
                  <a:lnTo>
                    <a:pt x="442" y="145"/>
                  </a:lnTo>
                  <a:lnTo>
                    <a:pt x="415" y="128"/>
                  </a:lnTo>
                  <a:lnTo>
                    <a:pt x="384" y="115"/>
                  </a:lnTo>
                  <a:lnTo>
                    <a:pt x="352" y="107"/>
                  </a:lnTo>
                  <a:lnTo>
                    <a:pt x="317" y="104"/>
                  </a:lnTo>
                  <a:close/>
                  <a:moveTo>
                    <a:pt x="317" y="0"/>
                  </a:moveTo>
                  <a:lnTo>
                    <a:pt x="360" y="3"/>
                  </a:lnTo>
                  <a:lnTo>
                    <a:pt x="401" y="11"/>
                  </a:lnTo>
                  <a:lnTo>
                    <a:pt x="440" y="24"/>
                  </a:lnTo>
                  <a:lnTo>
                    <a:pt x="477" y="43"/>
                  </a:lnTo>
                  <a:lnTo>
                    <a:pt x="511" y="66"/>
                  </a:lnTo>
                  <a:lnTo>
                    <a:pt x="541" y="93"/>
                  </a:lnTo>
                  <a:lnTo>
                    <a:pt x="568" y="123"/>
                  </a:lnTo>
                  <a:lnTo>
                    <a:pt x="590" y="157"/>
                  </a:lnTo>
                  <a:lnTo>
                    <a:pt x="608" y="194"/>
                  </a:lnTo>
                  <a:lnTo>
                    <a:pt x="623" y="233"/>
                  </a:lnTo>
                  <a:lnTo>
                    <a:pt x="631" y="273"/>
                  </a:lnTo>
                  <a:lnTo>
                    <a:pt x="634" y="317"/>
                  </a:lnTo>
                  <a:lnTo>
                    <a:pt x="631" y="360"/>
                  </a:lnTo>
                  <a:lnTo>
                    <a:pt x="623" y="401"/>
                  </a:lnTo>
                  <a:lnTo>
                    <a:pt x="608" y="440"/>
                  </a:lnTo>
                  <a:lnTo>
                    <a:pt x="590" y="476"/>
                  </a:lnTo>
                  <a:lnTo>
                    <a:pt x="568" y="510"/>
                  </a:lnTo>
                  <a:lnTo>
                    <a:pt x="541" y="541"/>
                  </a:lnTo>
                  <a:lnTo>
                    <a:pt x="511" y="568"/>
                  </a:lnTo>
                  <a:lnTo>
                    <a:pt x="477" y="591"/>
                  </a:lnTo>
                  <a:lnTo>
                    <a:pt x="440" y="609"/>
                  </a:lnTo>
                  <a:lnTo>
                    <a:pt x="401" y="622"/>
                  </a:lnTo>
                  <a:lnTo>
                    <a:pt x="360" y="631"/>
                  </a:lnTo>
                  <a:lnTo>
                    <a:pt x="317" y="633"/>
                  </a:lnTo>
                  <a:lnTo>
                    <a:pt x="274" y="631"/>
                  </a:lnTo>
                  <a:lnTo>
                    <a:pt x="233" y="622"/>
                  </a:lnTo>
                  <a:lnTo>
                    <a:pt x="194" y="609"/>
                  </a:lnTo>
                  <a:lnTo>
                    <a:pt x="157" y="591"/>
                  </a:lnTo>
                  <a:lnTo>
                    <a:pt x="124" y="568"/>
                  </a:lnTo>
                  <a:lnTo>
                    <a:pt x="93" y="541"/>
                  </a:lnTo>
                  <a:lnTo>
                    <a:pt x="67" y="510"/>
                  </a:lnTo>
                  <a:lnTo>
                    <a:pt x="44" y="476"/>
                  </a:lnTo>
                  <a:lnTo>
                    <a:pt x="25" y="440"/>
                  </a:lnTo>
                  <a:lnTo>
                    <a:pt x="12" y="401"/>
                  </a:lnTo>
                  <a:lnTo>
                    <a:pt x="3" y="360"/>
                  </a:lnTo>
                  <a:lnTo>
                    <a:pt x="0" y="317"/>
                  </a:lnTo>
                  <a:lnTo>
                    <a:pt x="3" y="273"/>
                  </a:lnTo>
                  <a:lnTo>
                    <a:pt x="12" y="233"/>
                  </a:lnTo>
                  <a:lnTo>
                    <a:pt x="25" y="194"/>
                  </a:lnTo>
                  <a:lnTo>
                    <a:pt x="44" y="157"/>
                  </a:lnTo>
                  <a:lnTo>
                    <a:pt x="67" y="123"/>
                  </a:lnTo>
                  <a:lnTo>
                    <a:pt x="93" y="93"/>
                  </a:lnTo>
                  <a:lnTo>
                    <a:pt x="124" y="66"/>
                  </a:lnTo>
                  <a:lnTo>
                    <a:pt x="157" y="43"/>
                  </a:lnTo>
                  <a:lnTo>
                    <a:pt x="194" y="24"/>
                  </a:lnTo>
                  <a:lnTo>
                    <a:pt x="233" y="11"/>
                  </a:lnTo>
                  <a:lnTo>
                    <a:pt x="274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70"/>
            <p:cNvSpPr>
              <a:spLocks noEditPoints="1"/>
            </p:cNvSpPr>
            <p:nvPr/>
          </p:nvSpPr>
          <p:spPr bwMode="auto">
            <a:xfrm>
              <a:off x="8375650" y="4695825"/>
              <a:ext cx="136525" cy="111125"/>
            </a:xfrm>
            <a:custGeom>
              <a:avLst/>
              <a:gdLst>
                <a:gd name="T0" fmla="*/ 348 w 780"/>
                <a:gd name="T1" fmla="*/ 108 h 628"/>
                <a:gd name="T2" fmla="*/ 270 w 780"/>
                <a:gd name="T3" fmla="*/ 131 h 628"/>
                <a:gd name="T4" fmla="*/ 202 w 780"/>
                <a:gd name="T5" fmla="*/ 175 h 628"/>
                <a:gd name="T6" fmla="*/ 151 w 780"/>
                <a:gd name="T7" fmla="*/ 235 h 628"/>
                <a:gd name="T8" fmla="*/ 117 w 780"/>
                <a:gd name="T9" fmla="*/ 308 h 628"/>
                <a:gd name="T10" fmla="*/ 105 w 780"/>
                <a:gd name="T11" fmla="*/ 390 h 628"/>
                <a:gd name="T12" fmla="*/ 673 w 780"/>
                <a:gd name="T13" fmla="*/ 524 h 628"/>
                <a:gd name="T14" fmla="*/ 673 w 780"/>
                <a:gd name="T15" fmla="*/ 348 h 628"/>
                <a:gd name="T16" fmla="*/ 650 w 780"/>
                <a:gd name="T17" fmla="*/ 270 h 628"/>
                <a:gd name="T18" fmla="*/ 606 w 780"/>
                <a:gd name="T19" fmla="*/ 203 h 628"/>
                <a:gd name="T20" fmla="*/ 546 w 780"/>
                <a:gd name="T21" fmla="*/ 151 h 628"/>
                <a:gd name="T22" fmla="*/ 472 w 780"/>
                <a:gd name="T23" fmla="*/ 117 h 628"/>
                <a:gd name="T24" fmla="*/ 390 w 780"/>
                <a:gd name="T25" fmla="*/ 105 h 628"/>
                <a:gd name="T26" fmla="*/ 439 w 780"/>
                <a:gd name="T27" fmla="*/ 3 h 628"/>
                <a:gd name="T28" fmla="*/ 531 w 780"/>
                <a:gd name="T29" fmla="*/ 26 h 628"/>
                <a:gd name="T30" fmla="*/ 613 w 780"/>
                <a:gd name="T31" fmla="*/ 70 h 628"/>
                <a:gd name="T32" fmla="*/ 681 w 780"/>
                <a:gd name="T33" fmla="*/ 131 h 628"/>
                <a:gd name="T34" fmla="*/ 734 w 780"/>
                <a:gd name="T35" fmla="*/ 207 h 628"/>
                <a:gd name="T36" fmla="*/ 769 w 780"/>
                <a:gd name="T37" fmla="*/ 294 h 628"/>
                <a:gd name="T38" fmla="*/ 780 w 780"/>
                <a:gd name="T39" fmla="*/ 390 h 628"/>
                <a:gd name="T40" fmla="*/ 776 w 780"/>
                <a:gd name="T41" fmla="*/ 577 h 628"/>
                <a:gd name="T42" fmla="*/ 766 w 780"/>
                <a:gd name="T43" fmla="*/ 608 h 628"/>
                <a:gd name="T44" fmla="*/ 740 w 780"/>
                <a:gd name="T45" fmla="*/ 625 h 628"/>
                <a:gd name="T46" fmla="*/ 52 w 780"/>
                <a:gd name="T47" fmla="*/ 628 h 628"/>
                <a:gd name="T48" fmla="*/ 21 w 780"/>
                <a:gd name="T49" fmla="*/ 618 h 628"/>
                <a:gd name="T50" fmla="*/ 3 w 780"/>
                <a:gd name="T51" fmla="*/ 592 h 628"/>
                <a:gd name="T52" fmla="*/ 0 w 780"/>
                <a:gd name="T53" fmla="*/ 390 h 628"/>
                <a:gd name="T54" fmla="*/ 12 w 780"/>
                <a:gd name="T55" fmla="*/ 294 h 628"/>
                <a:gd name="T56" fmla="*/ 46 w 780"/>
                <a:gd name="T57" fmla="*/ 207 h 628"/>
                <a:gd name="T58" fmla="*/ 99 w 780"/>
                <a:gd name="T59" fmla="*/ 131 h 628"/>
                <a:gd name="T60" fmla="*/ 168 w 780"/>
                <a:gd name="T61" fmla="*/ 70 h 628"/>
                <a:gd name="T62" fmla="*/ 249 w 780"/>
                <a:gd name="T63" fmla="*/ 26 h 628"/>
                <a:gd name="T64" fmla="*/ 341 w 780"/>
                <a:gd name="T65" fmla="*/ 3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0" h="628">
                  <a:moveTo>
                    <a:pt x="390" y="105"/>
                  </a:moveTo>
                  <a:lnTo>
                    <a:pt x="348" y="108"/>
                  </a:lnTo>
                  <a:lnTo>
                    <a:pt x="307" y="117"/>
                  </a:lnTo>
                  <a:lnTo>
                    <a:pt x="270" y="131"/>
                  </a:lnTo>
                  <a:lnTo>
                    <a:pt x="235" y="151"/>
                  </a:lnTo>
                  <a:lnTo>
                    <a:pt x="202" y="175"/>
                  </a:lnTo>
                  <a:lnTo>
                    <a:pt x="175" y="203"/>
                  </a:lnTo>
                  <a:lnTo>
                    <a:pt x="151" y="235"/>
                  </a:lnTo>
                  <a:lnTo>
                    <a:pt x="131" y="270"/>
                  </a:lnTo>
                  <a:lnTo>
                    <a:pt x="117" y="308"/>
                  </a:lnTo>
                  <a:lnTo>
                    <a:pt x="108" y="349"/>
                  </a:lnTo>
                  <a:lnTo>
                    <a:pt x="105" y="390"/>
                  </a:lnTo>
                  <a:lnTo>
                    <a:pt x="105" y="524"/>
                  </a:lnTo>
                  <a:lnTo>
                    <a:pt x="673" y="524"/>
                  </a:lnTo>
                  <a:lnTo>
                    <a:pt x="676" y="390"/>
                  </a:lnTo>
                  <a:lnTo>
                    <a:pt x="673" y="348"/>
                  </a:lnTo>
                  <a:lnTo>
                    <a:pt x="664" y="308"/>
                  </a:lnTo>
                  <a:lnTo>
                    <a:pt x="650" y="270"/>
                  </a:lnTo>
                  <a:lnTo>
                    <a:pt x="629" y="234"/>
                  </a:lnTo>
                  <a:lnTo>
                    <a:pt x="606" y="203"/>
                  </a:lnTo>
                  <a:lnTo>
                    <a:pt x="577" y="174"/>
                  </a:lnTo>
                  <a:lnTo>
                    <a:pt x="546" y="151"/>
                  </a:lnTo>
                  <a:lnTo>
                    <a:pt x="510" y="131"/>
                  </a:lnTo>
                  <a:lnTo>
                    <a:pt x="472" y="117"/>
                  </a:lnTo>
                  <a:lnTo>
                    <a:pt x="433" y="108"/>
                  </a:lnTo>
                  <a:lnTo>
                    <a:pt x="390" y="105"/>
                  </a:lnTo>
                  <a:close/>
                  <a:moveTo>
                    <a:pt x="390" y="0"/>
                  </a:moveTo>
                  <a:lnTo>
                    <a:pt x="439" y="3"/>
                  </a:lnTo>
                  <a:lnTo>
                    <a:pt x="486" y="12"/>
                  </a:lnTo>
                  <a:lnTo>
                    <a:pt x="531" y="26"/>
                  </a:lnTo>
                  <a:lnTo>
                    <a:pt x="573" y="46"/>
                  </a:lnTo>
                  <a:lnTo>
                    <a:pt x="613" y="70"/>
                  </a:lnTo>
                  <a:lnTo>
                    <a:pt x="649" y="99"/>
                  </a:lnTo>
                  <a:lnTo>
                    <a:pt x="681" y="131"/>
                  </a:lnTo>
                  <a:lnTo>
                    <a:pt x="711" y="168"/>
                  </a:lnTo>
                  <a:lnTo>
                    <a:pt x="734" y="207"/>
                  </a:lnTo>
                  <a:lnTo>
                    <a:pt x="754" y="250"/>
                  </a:lnTo>
                  <a:lnTo>
                    <a:pt x="769" y="294"/>
                  </a:lnTo>
                  <a:lnTo>
                    <a:pt x="777" y="341"/>
                  </a:lnTo>
                  <a:lnTo>
                    <a:pt x="780" y="390"/>
                  </a:lnTo>
                  <a:lnTo>
                    <a:pt x="780" y="391"/>
                  </a:lnTo>
                  <a:lnTo>
                    <a:pt x="776" y="577"/>
                  </a:lnTo>
                  <a:lnTo>
                    <a:pt x="774" y="593"/>
                  </a:lnTo>
                  <a:lnTo>
                    <a:pt x="766" y="608"/>
                  </a:lnTo>
                  <a:lnTo>
                    <a:pt x="755" y="618"/>
                  </a:lnTo>
                  <a:lnTo>
                    <a:pt x="740" y="625"/>
                  </a:lnTo>
                  <a:lnTo>
                    <a:pt x="724" y="628"/>
                  </a:lnTo>
                  <a:lnTo>
                    <a:pt x="52" y="628"/>
                  </a:lnTo>
                  <a:lnTo>
                    <a:pt x="35" y="625"/>
                  </a:lnTo>
                  <a:lnTo>
                    <a:pt x="21" y="618"/>
                  </a:lnTo>
                  <a:lnTo>
                    <a:pt x="10" y="607"/>
                  </a:lnTo>
                  <a:lnTo>
                    <a:pt x="3" y="592"/>
                  </a:lnTo>
                  <a:lnTo>
                    <a:pt x="0" y="576"/>
                  </a:lnTo>
                  <a:lnTo>
                    <a:pt x="0" y="390"/>
                  </a:lnTo>
                  <a:lnTo>
                    <a:pt x="3" y="341"/>
                  </a:lnTo>
                  <a:lnTo>
                    <a:pt x="12" y="294"/>
                  </a:lnTo>
                  <a:lnTo>
                    <a:pt x="26" y="250"/>
                  </a:lnTo>
                  <a:lnTo>
                    <a:pt x="46" y="207"/>
                  </a:lnTo>
                  <a:lnTo>
                    <a:pt x="70" y="168"/>
                  </a:lnTo>
                  <a:lnTo>
                    <a:pt x="99" y="131"/>
                  </a:lnTo>
                  <a:lnTo>
                    <a:pt x="131" y="99"/>
                  </a:lnTo>
                  <a:lnTo>
                    <a:pt x="168" y="70"/>
                  </a:lnTo>
                  <a:lnTo>
                    <a:pt x="207" y="46"/>
                  </a:lnTo>
                  <a:lnTo>
                    <a:pt x="249" y="26"/>
                  </a:lnTo>
                  <a:lnTo>
                    <a:pt x="294" y="12"/>
                  </a:lnTo>
                  <a:lnTo>
                    <a:pt x="341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71"/>
            <p:cNvSpPr>
              <a:spLocks/>
            </p:cNvSpPr>
            <p:nvPr/>
          </p:nvSpPr>
          <p:spPr bwMode="auto">
            <a:xfrm>
              <a:off x="8493125" y="4292600"/>
              <a:ext cx="20638" cy="26988"/>
            </a:xfrm>
            <a:custGeom>
              <a:avLst/>
              <a:gdLst>
                <a:gd name="T0" fmla="*/ 52 w 117"/>
                <a:gd name="T1" fmla="*/ 0 h 160"/>
                <a:gd name="T2" fmla="*/ 67 w 117"/>
                <a:gd name="T3" fmla="*/ 3 h 160"/>
                <a:gd name="T4" fmla="*/ 82 w 117"/>
                <a:gd name="T5" fmla="*/ 10 h 160"/>
                <a:gd name="T6" fmla="*/ 94 w 117"/>
                <a:gd name="T7" fmla="*/ 21 h 160"/>
                <a:gd name="T8" fmla="*/ 101 w 117"/>
                <a:gd name="T9" fmla="*/ 35 h 160"/>
                <a:gd name="T10" fmla="*/ 110 w 117"/>
                <a:gd name="T11" fmla="*/ 67 h 160"/>
                <a:gd name="T12" fmla="*/ 117 w 117"/>
                <a:gd name="T13" fmla="*/ 100 h 160"/>
                <a:gd name="T14" fmla="*/ 117 w 117"/>
                <a:gd name="T15" fmla="*/ 116 h 160"/>
                <a:gd name="T16" fmla="*/ 112 w 117"/>
                <a:gd name="T17" fmla="*/ 131 h 160"/>
                <a:gd name="T18" fmla="*/ 103 w 117"/>
                <a:gd name="T19" fmla="*/ 145 h 160"/>
                <a:gd name="T20" fmla="*/ 90 w 117"/>
                <a:gd name="T21" fmla="*/ 155 h 160"/>
                <a:gd name="T22" fmla="*/ 74 w 117"/>
                <a:gd name="T23" fmla="*/ 160 h 160"/>
                <a:gd name="T24" fmla="*/ 65 w 117"/>
                <a:gd name="T25" fmla="*/ 160 h 160"/>
                <a:gd name="T26" fmla="*/ 51 w 117"/>
                <a:gd name="T27" fmla="*/ 158 h 160"/>
                <a:gd name="T28" fmla="*/ 38 w 117"/>
                <a:gd name="T29" fmla="*/ 152 h 160"/>
                <a:gd name="T30" fmla="*/ 27 w 117"/>
                <a:gd name="T31" fmla="*/ 143 h 160"/>
                <a:gd name="T32" fmla="*/ 18 w 117"/>
                <a:gd name="T33" fmla="*/ 130 h 160"/>
                <a:gd name="T34" fmla="*/ 14 w 117"/>
                <a:gd name="T35" fmla="*/ 116 h 160"/>
                <a:gd name="T36" fmla="*/ 9 w 117"/>
                <a:gd name="T37" fmla="*/ 93 h 160"/>
                <a:gd name="T38" fmla="*/ 2 w 117"/>
                <a:gd name="T39" fmla="*/ 69 h 160"/>
                <a:gd name="T40" fmla="*/ 0 w 117"/>
                <a:gd name="T41" fmla="*/ 53 h 160"/>
                <a:gd name="T42" fmla="*/ 2 w 117"/>
                <a:gd name="T43" fmla="*/ 36 h 160"/>
                <a:gd name="T44" fmla="*/ 9 w 117"/>
                <a:gd name="T45" fmla="*/ 22 h 160"/>
                <a:gd name="T46" fmla="*/ 20 w 117"/>
                <a:gd name="T47" fmla="*/ 11 h 160"/>
                <a:gd name="T48" fmla="*/ 35 w 117"/>
                <a:gd name="T49" fmla="*/ 3 h 160"/>
                <a:gd name="T50" fmla="*/ 52 w 117"/>
                <a:gd name="T5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7" h="160">
                  <a:moveTo>
                    <a:pt x="52" y="0"/>
                  </a:moveTo>
                  <a:lnTo>
                    <a:pt x="67" y="3"/>
                  </a:lnTo>
                  <a:lnTo>
                    <a:pt x="82" y="10"/>
                  </a:lnTo>
                  <a:lnTo>
                    <a:pt x="94" y="21"/>
                  </a:lnTo>
                  <a:lnTo>
                    <a:pt x="101" y="35"/>
                  </a:lnTo>
                  <a:lnTo>
                    <a:pt x="110" y="67"/>
                  </a:lnTo>
                  <a:lnTo>
                    <a:pt x="117" y="100"/>
                  </a:lnTo>
                  <a:lnTo>
                    <a:pt x="117" y="116"/>
                  </a:lnTo>
                  <a:lnTo>
                    <a:pt x="112" y="131"/>
                  </a:lnTo>
                  <a:lnTo>
                    <a:pt x="103" y="145"/>
                  </a:lnTo>
                  <a:lnTo>
                    <a:pt x="90" y="155"/>
                  </a:lnTo>
                  <a:lnTo>
                    <a:pt x="74" y="160"/>
                  </a:lnTo>
                  <a:lnTo>
                    <a:pt x="65" y="160"/>
                  </a:lnTo>
                  <a:lnTo>
                    <a:pt x="51" y="158"/>
                  </a:lnTo>
                  <a:lnTo>
                    <a:pt x="38" y="152"/>
                  </a:lnTo>
                  <a:lnTo>
                    <a:pt x="27" y="143"/>
                  </a:lnTo>
                  <a:lnTo>
                    <a:pt x="18" y="130"/>
                  </a:lnTo>
                  <a:lnTo>
                    <a:pt x="14" y="116"/>
                  </a:lnTo>
                  <a:lnTo>
                    <a:pt x="9" y="93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9" y="22"/>
                  </a:lnTo>
                  <a:lnTo>
                    <a:pt x="20" y="11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72"/>
            <p:cNvSpPr>
              <a:spLocks/>
            </p:cNvSpPr>
            <p:nvPr/>
          </p:nvSpPr>
          <p:spPr bwMode="auto">
            <a:xfrm>
              <a:off x="8435975" y="4249738"/>
              <a:ext cx="65088" cy="41275"/>
            </a:xfrm>
            <a:custGeom>
              <a:avLst/>
              <a:gdLst>
                <a:gd name="T0" fmla="*/ 52 w 372"/>
                <a:gd name="T1" fmla="*/ 0 h 230"/>
                <a:gd name="T2" fmla="*/ 96 w 372"/>
                <a:gd name="T3" fmla="*/ 2 h 230"/>
                <a:gd name="T4" fmla="*/ 140 w 372"/>
                <a:gd name="T5" fmla="*/ 9 h 230"/>
                <a:gd name="T6" fmla="*/ 181 w 372"/>
                <a:gd name="T7" fmla="*/ 22 h 230"/>
                <a:gd name="T8" fmla="*/ 222 w 372"/>
                <a:gd name="T9" fmla="*/ 38 h 230"/>
                <a:gd name="T10" fmla="*/ 260 w 372"/>
                <a:gd name="T11" fmla="*/ 58 h 230"/>
                <a:gd name="T12" fmla="*/ 295 w 372"/>
                <a:gd name="T13" fmla="*/ 83 h 230"/>
                <a:gd name="T14" fmla="*/ 329 w 372"/>
                <a:gd name="T15" fmla="*/ 111 h 230"/>
                <a:gd name="T16" fmla="*/ 360 w 372"/>
                <a:gd name="T17" fmla="*/ 144 h 230"/>
                <a:gd name="T18" fmla="*/ 368 w 372"/>
                <a:gd name="T19" fmla="*/ 158 h 230"/>
                <a:gd name="T20" fmla="*/ 372 w 372"/>
                <a:gd name="T21" fmla="*/ 175 h 230"/>
                <a:gd name="T22" fmla="*/ 370 w 372"/>
                <a:gd name="T23" fmla="*/ 191 h 230"/>
                <a:gd name="T24" fmla="*/ 364 w 372"/>
                <a:gd name="T25" fmla="*/ 205 h 230"/>
                <a:gd name="T26" fmla="*/ 352 w 372"/>
                <a:gd name="T27" fmla="*/ 218 h 230"/>
                <a:gd name="T28" fmla="*/ 342 w 372"/>
                <a:gd name="T29" fmla="*/ 225 h 230"/>
                <a:gd name="T30" fmla="*/ 331 w 372"/>
                <a:gd name="T31" fmla="*/ 229 h 230"/>
                <a:gd name="T32" fmla="*/ 319 w 372"/>
                <a:gd name="T33" fmla="*/ 230 h 230"/>
                <a:gd name="T34" fmla="*/ 305 w 372"/>
                <a:gd name="T35" fmla="*/ 228 h 230"/>
                <a:gd name="T36" fmla="*/ 291 w 372"/>
                <a:gd name="T37" fmla="*/ 221 h 230"/>
                <a:gd name="T38" fmla="*/ 279 w 372"/>
                <a:gd name="T39" fmla="*/ 211 h 230"/>
                <a:gd name="T40" fmla="*/ 254 w 372"/>
                <a:gd name="T41" fmla="*/ 184 h 230"/>
                <a:gd name="T42" fmla="*/ 225 w 372"/>
                <a:gd name="T43" fmla="*/ 160 h 230"/>
                <a:gd name="T44" fmla="*/ 194 w 372"/>
                <a:gd name="T45" fmla="*/ 141 h 230"/>
                <a:gd name="T46" fmla="*/ 161 w 372"/>
                <a:gd name="T47" fmla="*/ 126 h 230"/>
                <a:gd name="T48" fmla="*/ 125 w 372"/>
                <a:gd name="T49" fmla="*/ 114 h 230"/>
                <a:gd name="T50" fmla="*/ 90 w 372"/>
                <a:gd name="T51" fmla="*/ 107 h 230"/>
                <a:gd name="T52" fmla="*/ 52 w 372"/>
                <a:gd name="T53" fmla="*/ 104 h 230"/>
                <a:gd name="T54" fmla="*/ 36 w 372"/>
                <a:gd name="T55" fmla="*/ 102 h 230"/>
                <a:gd name="T56" fmla="*/ 21 w 372"/>
                <a:gd name="T57" fmla="*/ 95 h 230"/>
                <a:gd name="T58" fmla="*/ 10 w 372"/>
                <a:gd name="T59" fmla="*/ 83 h 230"/>
                <a:gd name="T60" fmla="*/ 2 w 372"/>
                <a:gd name="T61" fmla="*/ 68 h 230"/>
                <a:gd name="T62" fmla="*/ 0 w 372"/>
                <a:gd name="T63" fmla="*/ 52 h 230"/>
                <a:gd name="T64" fmla="*/ 2 w 372"/>
                <a:gd name="T65" fmla="*/ 36 h 230"/>
                <a:gd name="T66" fmla="*/ 10 w 372"/>
                <a:gd name="T67" fmla="*/ 22 h 230"/>
                <a:gd name="T68" fmla="*/ 21 w 372"/>
                <a:gd name="T69" fmla="*/ 10 h 230"/>
                <a:gd name="T70" fmla="*/ 36 w 372"/>
                <a:gd name="T71" fmla="*/ 3 h 230"/>
                <a:gd name="T72" fmla="*/ 52 w 372"/>
                <a:gd name="T73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2" h="230">
                  <a:moveTo>
                    <a:pt x="52" y="0"/>
                  </a:moveTo>
                  <a:lnTo>
                    <a:pt x="96" y="2"/>
                  </a:lnTo>
                  <a:lnTo>
                    <a:pt x="140" y="9"/>
                  </a:lnTo>
                  <a:lnTo>
                    <a:pt x="181" y="22"/>
                  </a:lnTo>
                  <a:lnTo>
                    <a:pt x="222" y="38"/>
                  </a:lnTo>
                  <a:lnTo>
                    <a:pt x="260" y="58"/>
                  </a:lnTo>
                  <a:lnTo>
                    <a:pt x="295" y="83"/>
                  </a:lnTo>
                  <a:lnTo>
                    <a:pt x="329" y="111"/>
                  </a:lnTo>
                  <a:lnTo>
                    <a:pt x="360" y="144"/>
                  </a:lnTo>
                  <a:lnTo>
                    <a:pt x="368" y="158"/>
                  </a:lnTo>
                  <a:lnTo>
                    <a:pt x="372" y="175"/>
                  </a:lnTo>
                  <a:lnTo>
                    <a:pt x="370" y="191"/>
                  </a:lnTo>
                  <a:lnTo>
                    <a:pt x="364" y="205"/>
                  </a:lnTo>
                  <a:lnTo>
                    <a:pt x="352" y="218"/>
                  </a:lnTo>
                  <a:lnTo>
                    <a:pt x="342" y="225"/>
                  </a:lnTo>
                  <a:lnTo>
                    <a:pt x="331" y="229"/>
                  </a:lnTo>
                  <a:lnTo>
                    <a:pt x="319" y="230"/>
                  </a:lnTo>
                  <a:lnTo>
                    <a:pt x="305" y="228"/>
                  </a:lnTo>
                  <a:lnTo>
                    <a:pt x="291" y="221"/>
                  </a:lnTo>
                  <a:lnTo>
                    <a:pt x="279" y="211"/>
                  </a:lnTo>
                  <a:lnTo>
                    <a:pt x="254" y="184"/>
                  </a:lnTo>
                  <a:lnTo>
                    <a:pt x="225" y="160"/>
                  </a:lnTo>
                  <a:lnTo>
                    <a:pt x="194" y="141"/>
                  </a:lnTo>
                  <a:lnTo>
                    <a:pt x="161" y="126"/>
                  </a:lnTo>
                  <a:lnTo>
                    <a:pt x="125" y="114"/>
                  </a:lnTo>
                  <a:lnTo>
                    <a:pt x="90" y="107"/>
                  </a:lnTo>
                  <a:lnTo>
                    <a:pt x="52" y="104"/>
                  </a:lnTo>
                  <a:lnTo>
                    <a:pt x="36" y="102"/>
                  </a:lnTo>
                  <a:lnTo>
                    <a:pt x="21" y="95"/>
                  </a:lnTo>
                  <a:lnTo>
                    <a:pt x="10" y="83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73"/>
            <p:cNvSpPr>
              <a:spLocks noEditPoints="1"/>
            </p:cNvSpPr>
            <p:nvPr/>
          </p:nvSpPr>
          <p:spPr bwMode="auto">
            <a:xfrm>
              <a:off x="8272463" y="4213225"/>
              <a:ext cx="333375" cy="352425"/>
            </a:xfrm>
            <a:custGeom>
              <a:avLst/>
              <a:gdLst>
                <a:gd name="T0" fmla="*/ 1141 w 1887"/>
                <a:gd name="T1" fmla="*/ 1415 h 2000"/>
                <a:gd name="T2" fmla="*/ 1141 w 1887"/>
                <a:gd name="T3" fmla="*/ 1310 h 2000"/>
                <a:gd name="T4" fmla="*/ 884 w 1887"/>
                <a:gd name="T5" fmla="*/ 1108 h 2000"/>
                <a:gd name="T6" fmla="*/ 1058 w 1887"/>
                <a:gd name="T7" fmla="*/ 1108 h 2000"/>
                <a:gd name="T8" fmla="*/ 916 w 1887"/>
                <a:gd name="T9" fmla="*/ 107 h 2000"/>
                <a:gd name="T10" fmla="*/ 716 w 1887"/>
                <a:gd name="T11" fmla="*/ 173 h 2000"/>
                <a:gd name="T12" fmla="*/ 564 w 1887"/>
                <a:gd name="T13" fmla="*/ 311 h 2000"/>
                <a:gd name="T14" fmla="*/ 478 w 1887"/>
                <a:gd name="T15" fmla="*/ 502 h 2000"/>
                <a:gd name="T16" fmla="*/ 479 w 1887"/>
                <a:gd name="T17" fmla="*/ 721 h 2000"/>
                <a:gd name="T18" fmla="*/ 570 w 1887"/>
                <a:gd name="T19" fmla="*/ 916 h 2000"/>
                <a:gd name="T20" fmla="*/ 731 w 1887"/>
                <a:gd name="T21" fmla="*/ 1054 h 2000"/>
                <a:gd name="T22" fmla="*/ 704 w 1887"/>
                <a:gd name="T23" fmla="*/ 715 h 2000"/>
                <a:gd name="T24" fmla="*/ 668 w 1887"/>
                <a:gd name="T25" fmla="*/ 665 h 2000"/>
                <a:gd name="T26" fmla="*/ 704 w 1887"/>
                <a:gd name="T27" fmla="*/ 616 h 2000"/>
                <a:gd name="T28" fmla="*/ 783 w 1887"/>
                <a:gd name="T29" fmla="*/ 565 h 2000"/>
                <a:gd name="T30" fmla="*/ 831 w 1887"/>
                <a:gd name="T31" fmla="*/ 529 h 2000"/>
                <a:gd name="T32" fmla="*/ 881 w 1887"/>
                <a:gd name="T33" fmla="*/ 565 h 2000"/>
                <a:gd name="T34" fmla="*/ 1058 w 1887"/>
                <a:gd name="T35" fmla="*/ 581 h 2000"/>
                <a:gd name="T36" fmla="*/ 1094 w 1887"/>
                <a:gd name="T37" fmla="*/ 532 h 2000"/>
                <a:gd name="T38" fmla="*/ 1152 w 1887"/>
                <a:gd name="T39" fmla="*/ 551 h 2000"/>
                <a:gd name="T40" fmla="*/ 1222 w 1887"/>
                <a:gd name="T41" fmla="*/ 613 h 2000"/>
                <a:gd name="T42" fmla="*/ 1271 w 1887"/>
                <a:gd name="T43" fmla="*/ 649 h 2000"/>
                <a:gd name="T44" fmla="*/ 1252 w 1887"/>
                <a:gd name="T45" fmla="*/ 708 h 2000"/>
                <a:gd name="T46" fmla="*/ 1162 w 1887"/>
                <a:gd name="T47" fmla="*/ 1077 h 2000"/>
                <a:gd name="T48" fmla="*/ 1338 w 1887"/>
                <a:gd name="T49" fmla="*/ 957 h 2000"/>
                <a:gd name="T50" fmla="*/ 1449 w 1887"/>
                <a:gd name="T51" fmla="*/ 774 h 2000"/>
                <a:gd name="T52" fmla="*/ 1473 w 1887"/>
                <a:gd name="T53" fmla="*/ 555 h 2000"/>
                <a:gd name="T54" fmla="*/ 1407 w 1887"/>
                <a:gd name="T55" fmla="*/ 355 h 2000"/>
                <a:gd name="T56" fmla="*/ 1268 w 1887"/>
                <a:gd name="T57" fmla="*/ 202 h 2000"/>
                <a:gd name="T58" fmla="*/ 1079 w 1887"/>
                <a:gd name="T59" fmla="*/ 116 h 2000"/>
                <a:gd name="T60" fmla="*/ 1033 w 1887"/>
                <a:gd name="T61" fmla="*/ 3 h 2000"/>
                <a:gd name="T62" fmla="*/ 1261 w 1887"/>
                <a:gd name="T63" fmla="*/ 73 h 2000"/>
                <a:gd name="T64" fmla="*/ 1441 w 1887"/>
                <a:gd name="T65" fmla="*/ 222 h 2000"/>
                <a:gd name="T66" fmla="*/ 1553 w 1887"/>
                <a:gd name="T67" fmla="*/ 428 h 2000"/>
                <a:gd name="T68" fmla="*/ 1577 w 1887"/>
                <a:gd name="T69" fmla="*/ 668 h 2000"/>
                <a:gd name="T70" fmla="*/ 1514 w 1887"/>
                <a:gd name="T71" fmla="*/ 885 h 2000"/>
                <a:gd name="T72" fmla="*/ 1380 w 1887"/>
                <a:gd name="T73" fmla="*/ 1061 h 2000"/>
                <a:gd name="T74" fmla="*/ 1246 w 1887"/>
                <a:gd name="T75" fmla="*/ 1161 h 2000"/>
                <a:gd name="T76" fmla="*/ 1236 w 1887"/>
                <a:gd name="T77" fmla="*/ 1588 h 2000"/>
                <a:gd name="T78" fmla="*/ 1023 w 1887"/>
                <a:gd name="T79" fmla="*/ 1610 h 2000"/>
                <a:gd name="T80" fmla="*/ 1865 w 1887"/>
                <a:gd name="T81" fmla="*/ 1767 h 2000"/>
                <a:gd name="T82" fmla="*/ 1887 w 1887"/>
                <a:gd name="T83" fmla="*/ 1948 h 2000"/>
                <a:gd name="T84" fmla="*/ 1851 w 1887"/>
                <a:gd name="T85" fmla="*/ 1997 h 2000"/>
                <a:gd name="T86" fmla="*/ 1792 w 1887"/>
                <a:gd name="T87" fmla="*/ 1979 h 2000"/>
                <a:gd name="T88" fmla="*/ 1023 w 1887"/>
                <a:gd name="T89" fmla="*/ 1860 h 2000"/>
                <a:gd name="T90" fmla="*/ 1002 w 1887"/>
                <a:gd name="T91" fmla="*/ 1990 h 2000"/>
                <a:gd name="T92" fmla="*/ 940 w 1887"/>
                <a:gd name="T93" fmla="*/ 1990 h 2000"/>
                <a:gd name="T94" fmla="*/ 919 w 1887"/>
                <a:gd name="T95" fmla="*/ 1860 h 2000"/>
                <a:gd name="T96" fmla="*/ 95 w 1887"/>
                <a:gd name="T97" fmla="*/ 1979 h 2000"/>
                <a:gd name="T98" fmla="*/ 36 w 1887"/>
                <a:gd name="T99" fmla="*/ 1997 h 2000"/>
                <a:gd name="T100" fmla="*/ 0 w 1887"/>
                <a:gd name="T101" fmla="*/ 1948 h 2000"/>
                <a:gd name="T102" fmla="*/ 22 w 1887"/>
                <a:gd name="T103" fmla="*/ 1767 h 2000"/>
                <a:gd name="T104" fmla="*/ 919 w 1887"/>
                <a:gd name="T105" fmla="*/ 1610 h 2000"/>
                <a:gd name="T106" fmla="*/ 706 w 1887"/>
                <a:gd name="T107" fmla="*/ 1588 h 2000"/>
                <a:gd name="T108" fmla="*/ 697 w 1887"/>
                <a:gd name="T109" fmla="*/ 1161 h 2000"/>
                <a:gd name="T110" fmla="*/ 561 w 1887"/>
                <a:gd name="T111" fmla="*/ 1061 h 2000"/>
                <a:gd name="T112" fmla="*/ 428 w 1887"/>
                <a:gd name="T113" fmla="*/ 885 h 2000"/>
                <a:gd name="T114" fmla="*/ 365 w 1887"/>
                <a:gd name="T115" fmla="*/ 668 h 2000"/>
                <a:gd name="T116" fmla="*/ 389 w 1887"/>
                <a:gd name="T117" fmla="*/ 428 h 2000"/>
                <a:gd name="T118" fmla="*/ 501 w 1887"/>
                <a:gd name="T119" fmla="*/ 222 h 2000"/>
                <a:gd name="T120" fmla="*/ 681 w 1887"/>
                <a:gd name="T121" fmla="*/ 73 h 2000"/>
                <a:gd name="T122" fmla="*/ 909 w 1887"/>
                <a:gd name="T123" fmla="*/ 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7" h="2000">
                  <a:moveTo>
                    <a:pt x="801" y="1415"/>
                  </a:moveTo>
                  <a:lnTo>
                    <a:pt x="801" y="1506"/>
                  </a:lnTo>
                  <a:lnTo>
                    <a:pt x="1141" y="1506"/>
                  </a:lnTo>
                  <a:lnTo>
                    <a:pt x="1141" y="1415"/>
                  </a:lnTo>
                  <a:lnTo>
                    <a:pt x="801" y="1415"/>
                  </a:lnTo>
                  <a:close/>
                  <a:moveTo>
                    <a:pt x="801" y="1220"/>
                  </a:moveTo>
                  <a:lnTo>
                    <a:pt x="801" y="1310"/>
                  </a:lnTo>
                  <a:lnTo>
                    <a:pt x="1141" y="1310"/>
                  </a:lnTo>
                  <a:lnTo>
                    <a:pt x="1141" y="1220"/>
                  </a:lnTo>
                  <a:lnTo>
                    <a:pt x="801" y="1220"/>
                  </a:lnTo>
                  <a:close/>
                  <a:moveTo>
                    <a:pt x="884" y="718"/>
                  </a:moveTo>
                  <a:lnTo>
                    <a:pt x="884" y="1108"/>
                  </a:lnTo>
                  <a:lnTo>
                    <a:pt x="927" y="1113"/>
                  </a:lnTo>
                  <a:lnTo>
                    <a:pt x="971" y="1115"/>
                  </a:lnTo>
                  <a:lnTo>
                    <a:pt x="1015" y="1113"/>
                  </a:lnTo>
                  <a:lnTo>
                    <a:pt x="1058" y="1108"/>
                  </a:lnTo>
                  <a:lnTo>
                    <a:pt x="1058" y="718"/>
                  </a:lnTo>
                  <a:lnTo>
                    <a:pt x="884" y="718"/>
                  </a:lnTo>
                  <a:close/>
                  <a:moveTo>
                    <a:pt x="971" y="104"/>
                  </a:moveTo>
                  <a:lnTo>
                    <a:pt x="916" y="107"/>
                  </a:lnTo>
                  <a:lnTo>
                    <a:pt x="863" y="116"/>
                  </a:lnTo>
                  <a:lnTo>
                    <a:pt x="812" y="131"/>
                  </a:lnTo>
                  <a:lnTo>
                    <a:pt x="763" y="150"/>
                  </a:lnTo>
                  <a:lnTo>
                    <a:pt x="716" y="173"/>
                  </a:lnTo>
                  <a:lnTo>
                    <a:pt x="674" y="202"/>
                  </a:lnTo>
                  <a:lnTo>
                    <a:pt x="633" y="235"/>
                  </a:lnTo>
                  <a:lnTo>
                    <a:pt x="597" y="271"/>
                  </a:lnTo>
                  <a:lnTo>
                    <a:pt x="564" y="311"/>
                  </a:lnTo>
                  <a:lnTo>
                    <a:pt x="535" y="355"/>
                  </a:lnTo>
                  <a:lnTo>
                    <a:pt x="512" y="401"/>
                  </a:lnTo>
                  <a:lnTo>
                    <a:pt x="492" y="450"/>
                  </a:lnTo>
                  <a:lnTo>
                    <a:pt x="478" y="502"/>
                  </a:lnTo>
                  <a:lnTo>
                    <a:pt x="470" y="555"/>
                  </a:lnTo>
                  <a:lnTo>
                    <a:pt x="467" y="610"/>
                  </a:lnTo>
                  <a:lnTo>
                    <a:pt x="470" y="666"/>
                  </a:lnTo>
                  <a:lnTo>
                    <a:pt x="479" y="721"/>
                  </a:lnTo>
                  <a:lnTo>
                    <a:pt x="494" y="774"/>
                  </a:lnTo>
                  <a:lnTo>
                    <a:pt x="515" y="824"/>
                  </a:lnTo>
                  <a:lnTo>
                    <a:pt x="540" y="872"/>
                  </a:lnTo>
                  <a:lnTo>
                    <a:pt x="570" y="916"/>
                  </a:lnTo>
                  <a:lnTo>
                    <a:pt x="604" y="957"/>
                  </a:lnTo>
                  <a:lnTo>
                    <a:pt x="643" y="993"/>
                  </a:lnTo>
                  <a:lnTo>
                    <a:pt x="686" y="1026"/>
                  </a:lnTo>
                  <a:lnTo>
                    <a:pt x="731" y="1054"/>
                  </a:lnTo>
                  <a:lnTo>
                    <a:pt x="779" y="1077"/>
                  </a:lnTo>
                  <a:lnTo>
                    <a:pt x="779" y="718"/>
                  </a:lnTo>
                  <a:lnTo>
                    <a:pt x="720" y="718"/>
                  </a:lnTo>
                  <a:lnTo>
                    <a:pt x="704" y="715"/>
                  </a:lnTo>
                  <a:lnTo>
                    <a:pt x="690" y="708"/>
                  </a:lnTo>
                  <a:lnTo>
                    <a:pt x="679" y="697"/>
                  </a:lnTo>
                  <a:lnTo>
                    <a:pt x="671" y="682"/>
                  </a:lnTo>
                  <a:lnTo>
                    <a:pt x="668" y="665"/>
                  </a:lnTo>
                  <a:lnTo>
                    <a:pt x="671" y="649"/>
                  </a:lnTo>
                  <a:lnTo>
                    <a:pt x="679" y="634"/>
                  </a:lnTo>
                  <a:lnTo>
                    <a:pt x="690" y="623"/>
                  </a:lnTo>
                  <a:lnTo>
                    <a:pt x="704" y="616"/>
                  </a:lnTo>
                  <a:lnTo>
                    <a:pt x="720" y="613"/>
                  </a:lnTo>
                  <a:lnTo>
                    <a:pt x="779" y="613"/>
                  </a:lnTo>
                  <a:lnTo>
                    <a:pt x="779" y="581"/>
                  </a:lnTo>
                  <a:lnTo>
                    <a:pt x="783" y="565"/>
                  </a:lnTo>
                  <a:lnTo>
                    <a:pt x="790" y="551"/>
                  </a:lnTo>
                  <a:lnTo>
                    <a:pt x="801" y="540"/>
                  </a:lnTo>
                  <a:lnTo>
                    <a:pt x="815" y="532"/>
                  </a:lnTo>
                  <a:lnTo>
                    <a:pt x="831" y="529"/>
                  </a:lnTo>
                  <a:lnTo>
                    <a:pt x="849" y="532"/>
                  </a:lnTo>
                  <a:lnTo>
                    <a:pt x="863" y="540"/>
                  </a:lnTo>
                  <a:lnTo>
                    <a:pt x="874" y="551"/>
                  </a:lnTo>
                  <a:lnTo>
                    <a:pt x="881" y="565"/>
                  </a:lnTo>
                  <a:lnTo>
                    <a:pt x="884" y="581"/>
                  </a:lnTo>
                  <a:lnTo>
                    <a:pt x="884" y="613"/>
                  </a:lnTo>
                  <a:lnTo>
                    <a:pt x="1058" y="613"/>
                  </a:lnTo>
                  <a:lnTo>
                    <a:pt x="1058" y="581"/>
                  </a:lnTo>
                  <a:lnTo>
                    <a:pt x="1061" y="565"/>
                  </a:lnTo>
                  <a:lnTo>
                    <a:pt x="1068" y="551"/>
                  </a:lnTo>
                  <a:lnTo>
                    <a:pt x="1079" y="540"/>
                  </a:lnTo>
                  <a:lnTo>
                    <a:pt x="1094" y="532"/>
                  </a:lnTo>
                  <a:lnTo>
                    <a:pt x="1111" y="529"/>
                  </a:lnTo>
                  <a:lnTo>
                    <a:pt x="1127" y="532"/>
                  </a:lnTo>
                  <a:lnTo>
                    <a:pt x="1141" y="540"/>
                  </a:lnTo>
                  <a:lnTo>
                    <a:pt x="1152" y="551"/>
                  </a:lnTo>
                  <a:lnTo>
                    <a:pt x="1159" y="565"/>
                  </a:lnTo>
                  <a:lnTo>
                    <a:pt x="1162" y="581"/>
                  </a:lnTo>
                  <a:lnTo>
                    <a:pt x="1162" y="613"/>
                  </a:lnTo>
                  <a:lnTo>
                    <a:pt x="1222" y="613"/>
                  </a:lnTo>
                  <a:lnTo>
                    <a:pt x="1238" y="616"/>
                  </a:lnTo>
                  <a:lnTo>
                    <a:pt x="1252" y="623"/>
                  </a:lnTo>
                  <a:lnTo>
                    <a:pt x="1263" y="634"/>
                  </a:lnTo>
                  <a:lnTo>
                    <a:pt x="1271" y="649"/>
                  </a:lnTo>
                  <a:lnTo>
                    <a:pt x="1274" y="665"/>
                  </a:lnTo>
                  <a:lnTo>
                    <a:pt x="1271" y="682"/>
                  </a:lnTo>
                  <a:lnTo>
                    <a:pt x="1263" y="697"/>
                  </a:lnTo>
                  <a:lnTo>
                    <a:pt x="1252" y="708"/>
                  </a:lnTo>
                  <a:lnTo>
                    <a:pt x="1238" y="715"/>
                  </a:lnTo>
                  <a:lnTo>
                    <a:pt x="1222" y="718"/>
                  </a:lnTo>
                  <a:lnTo>
                    <a:pt x="1162" y="718"/>
                  </a:lnTo>
                  <a:lnTo>
                    <a:pt x="1162" y="1077"/>
                  </a:lnTo>
                  <a:lnTo>
                    <a:pt x="1211" y="1054"/>
                  </a:lnTo>
                  <a:lnTo>
                    <a:pt x="1257" y="1026"/>
                  </a:lnTo>
                  <a:lnTo>
                    <a:pt x="1299" y="993"/>
                  </a:lnTo>
                  <a:lnTo>
                    <a:pt x="1338" y="957"/>
                  </a:lnTo>
                  <a:lnTo>
                    <a:pt x="1372" y="916"/>
                  </a:lnTo>
                  <a:lnTo>
                    <a:pt x="1403" y="872"/>
                  </a:lnTo>
                  <a:lnTo>
                    <a:pt x="1428" y="824"/>
                  </a:lnTo>
                  <a:lnTo>
                    <a:pt x="1449" y="774"/>
                  </a:lnTo>
                  <a:lnTo>
                    <a:pt x="1463" y="721"/>
                  </a:lnTo>
                  <a:lnTo>
                    <a:pt x="1472" y="666"/>
                  </a:lnTo>
                  <a:lnTo>
                    <a:pt x="1475" y="610"/>
                  </a:lnTo>
                  <a:lnTo>
                    <a:pt x="1473" y="555"/>
                  </a:lnTo>
                  <a:lnTo>
                    <a:pt x="1464" y="502"/>
                  </a:lnTo>
                  <a:lnTo>
                    <a:pt x="1450" y="450"/>
                  </a:lnTo>
                  <a:lnTo>
                    <a:pt x="1430" y="401"/>
                  </a:lnTo>
                  <a:lnTo>
                    <a:pt x="1407" y="355"/>
                  </a:lnTo>
                  <a:lnTo>
                    <a:pt x="1378" y="311"/>
                  </a:lnTo>
                  <a:lnTo>
                    <a:pt x="1346" y="271"/>
                  </a:lnTo>
                  <a:lnTo>
                    <a:pt x="1309" y="235"/>
                  </a:lnTo>
                  <a:lnTo>
                    <a:pt x="1268" y="202"/>
                  </a:lnTo>
                  <a:lnTo>
                    <a:pt x="1226" y="173"/>
                  </a:lnTo>
                  <a:lnTo>
                    <a:pt x="1179" y="150"/>
                  </a:lnTo>
                  <a:lnTo>
                    <a:pt x="1130" y="131"/>
                  </a:lnTo>
                  <a:lnTo>
                    <a:pt x="1079" y="116"/>
                  </a:lnTo>
                  <a:lnTo>
                    <a:pt x="1026" y="107"/>
                  </a:lnTo>
                  <a:lnTo>
                    <a:pt x="971" y="104"/>
                  </a:lnTo>
                  <a:close/>
                  <a:moveTo>
                    <a:pt x="971" y="0"/>
                  </a:moveTo>
                  <a:lnTo>
                    <a:pt x="1033" y="3"/>
                  </a:lnTo>
                  <a:lnTo>
                    <a:pt x="1093" y="12"/>
                  </a:lnTo>
                  <a:lnTo>
                    <a:pt x="1152" y="28"/>
                  </a:lnTo>
                  <a:lnTo>
                    <a:pt x="1208" y="48"/>
                  </a:lnTo>
                  <a:lnTo>
                    <a:pt x="1261" y="73"/>
                  </a:lnTo>
                  <a:lnTo>
                    <a:pt x="1311" y="104"/>
                  </a:lnTo>
                  <a:lnTo>
                    <a:pt x="1358" y="140"/>
                  </a:lnTo>
                  <a:lnTo>
                    <a:pt x="1402" y="179"/>
                  </a:lnTo>
                  <a:lnTo>
                    <a:pt x="1441" y="222"/>
                  </a:lnTo>
                  <a:lnTo>
                    <a:pt x="1476" y="269"/>
                  </a:lnTo>
                  <a:lnTo>
                    <a:pt x="1507" y="319"/>
                  </a:lnTo>
                  <a:lnTo>
                    <a:pt x="1532" y="372"/>
                  </a:lnTo>
                  <a:lnTo>
                    <a:pt x="1553" y="428"/>
                  </a:lnTo>
                  <a:lnTo>
                    <a:pt x="1568" y="487"/>
                  </a:lnTo>
                  <a:lnTo>
                    <a:pt x="1577" y="548"/>
                  </a:lnTo>
                  <a:lnTo>
                    <a:pt x="1580" y="610"/>
                  </a:lnTo>
                  <a:lnTo>
                    <a:pt x="1577" y="668"/>
                  </a:lnTo>
                  <a:lnTo>
                    <a:pt x="1569" y="726"/>
                  </a:lnTo>
                  <a:lnTo>
                    <a:pt x="1556" y="781"/>
                  </a:lnTo>
                  <a:lnTo>
                    <a:pt x="1537" y="834"/>
                  </a:lnTo>
                  <a:lnTo>
                    <a:pt x="1514" y="885"/>
                  </a:lnTo>
                  <a:lnTo>
                    <a:pt x="1486" y="933"/>
                  </a:lnTo>
                  <a:lnTo>
                    <a:pt x="1455" y="979"/>
                  </a:lnTo>
                  <a:lnTo>
                    <a:pt x="1420" y="1022"/>
                  </a:lnTo>
                  <a:lnTo>
                    <a:pt x="1380" y="1061"/>
                  </a:lnTo>
                  <a:lnTo>
                    <a:pt x="1339" y="1095"/>
                  </a:lnTo>
                  <a:lnTo>
                    <a:pt x="1293" y="1127"/>
                  </a:lnTo>
                  <a:lnTo>
                    <a:pt x="1244" y="1155"/>
                  </a:lnTo>
                  <a:lnTo>
                    <a:pt x="1246" y="1161"/>
                  </a:lnTo>
                  <a:lnTo>
                    <a:pt x="1246" y="1167"/>
                  </a:lnTo>
                  <a:lnTo>
                    <a:pt x="1246" y="1558"/>
                  </a:lnTo>
                  <a:lnTo>
                    <a:pt x="1243" y="1574"/>
                  </a:lnTo>
                  <a:lnTo>
                    <a:pt x="1236" y="1588"/>
                  </a:lnTo>
                  <a:lnTo>
                    <a:pt x="1225" y="1599"/>
                  </a:lnTo>
                  <a:lnTo>
                    <a:pt x="1210" y="1608"/>
                  </a:lnTo>
                  <a:lnTo>
                    <a:pt x="1194" y="1610"/>
                  </a:lnTo>
                  <a:lnTo>
                    <a:pt x="1023" y="1610"/>
                  </a:lnTo>
                  <a:lnTo>
                    <a:pt x="1023" y="1756"/>
                  </a:lnTo>
                  <a:lnTo>
                    <a:pt x="1834" y="1756"/>
                  </a:lnTo>
                  <a:lnTo>
                    <a:pt x="1851" y="1758"/>
                  </a:lnTo>
                  <a:lnTo>
                    <a:pt x="1865" y="1767"/>
                  </a:lnTo>
                  <a:lnTo>
                    <a:pt x="1877" y="1778"/>
                  </a:lnTo>
                  <a:lnTo>
                    <a:pt x="1884" y="1792"/>
                  </a:lnTo>
                  <a:lnTo>
                    <a:pt x="1887" y="1808"/>
                  </a:lnTo>
                  <a:lnTo>
                    <a:pt x="1887" y="1948"/>
                  </a:lnTo>
                  <a:lnTo>
                    <a:pt x="1884" y="1965"/>
                  </a:lnTo>
                  <a:lnTo>
                    <a:pt x="1877" y="1979"/>
                  </a:lnTo>
                  <a:lnTo>
                    <a:pt x="1865" y="1990"/>
                  </a:lnTo>
                  <a:lnTo>
                    <a:pt x="1851" y="1997"/>
                  </a:lnTo>
                  <a:lnTo>
                    <a:pt x="1834" y="2000"/>
                  </a:lnTo>
                  <a:lnTo>
                    <a:pt x="1817" y="1997"/>
                  </a:lnTo>
                  <a:lnTo>
                    <a:pt x="1803" y="1990"/>
                  </a:lnTo>
                  <a:lnTo>
                    <a:pt x="1792" y="1979"/>
                  </a:lnTo>
                  <a:lnTo>
                    <a:pt x="1785" y="1965"/>
                  </a:lnTo>
                  <a:lnTo>
                    <a:pt x="1782" y="1948"/>
                  </a:lnTo>
                  <a:lnTo>
                    <a:pt x="1782" y="1860"/>
                  </a:lnTo>
                  <a:lnTo>
                    <a:pt x="1023" y="1860"/>
                  </a:lnTo>
                  <a:lnTo>
                    <a:pt x="1023" y="1948"/>
                  </a:lnTo>
                  <a:lnTo>
                    <a:pt x="1021" y="1965"/>
                  </a:lnTo>
                  <a:lnTo>
                    <a:pt x="1013" y="1979"/>
                  </a:lnTo>
                  <a:lnTo>
                    <a:pt x="1002" y="1990"/>
                  </a:lnTo>
                  <a:lnTo>
                    <a:pt x="987" y="1997"/>
                  </a:lnTo>
                  <a:lnTo>
                    <a:pt x="971" y="2000"/>
                  </a:lnTo>
                  <a:lnTo>
                    <a:pt x="955" y="1997"/>
                  </a:lnTo>
                  <a:lnTo>
                    <a:pt x="940" y="1990"/>
                  </a:lnTo>
                  <a:lnTo>
                    <a:pt x="929" y="1979"/>
                  </a:lnTo>
                  <a:lnTo>
                    <a:pt x="921" y="1965"/>
                  </a:lnTo>
                  <a:lnTo>
                    <a:pt x="919" y="1948"/>
                  </a:lnTo>
                  <a:lnTo>
                    <a:pt x="919" y="1860"/>
                  </a:lnTo>
                  <a:lnTo>
                    <a:pt x="104" y="1860"/>
                  </a:lnTo>
                  <a:lnTo>
                    <a:pt x="104" y="1948"/>
                  </a:lnTo>
                  <a:lnTo>
                    <a:pt x="102" y="1965"/>
                  </a:lnTo>
                  <a:lnTo>
                    <a:pt x="95" y="1979"/>
                  </a:lnTo>
                  <a:lnTo>
                    <a:pt x="83" y="1990"/>
                  </a:lnTo>
                  <a:lnTo>
                    <a:pt x="68" y="1997"/>
                  </a:lnTo>
                  <a:lnTo>
                    <a:pt x="52" y="2000"/>
                  </a:lnTo>
                  <a:lnTo>
                    <a:pt x="36" y="1997"/>
                  </a:lnTo>
                  <a:lnTo>
                    <a:pt x="22" y="1990"/>
                  </a:lnTo>
                  <a:lnTo>
                    <a:pt x="10" y="1979"/>
                  </a:lnTo>
                  <a:lnTo>
                    <a:pt x="3" y="1965"/>
                  </a:lnTo>
                  <a:lnTo>
                    <a:pt x="0" y="1948"/>
                  </a:lnTo>
                  <a:lnTo>
                    <a:pt x="0" y="1808"/>
                  </a:lnTo>
                  <a:lnTo>
                    <a:pt x="3" y="1792"/>
                  </a:lnTo>
                  <a:lnTo>
                    <a:pt x="10" y="1778"/>
                  </a:lnTo>
                  <a:lnTo>
                    <a:pt x="22" y="1767"/>
                  </a:lnTo>
                  <a:lnTo>
                    <a:pt x="36" y="1758"/>
                  </a:lnTo>
                  <a:lnTo>
                    <a:pt x="52" y="1756"/>
                  </a:lnTo>
                  <a:lnTo>
                    <a:pt x="919" y="1756"/>
                  </a:lnTo>
                  <a:lnTo>
                    <a:pt x="919" y="1610"/>
                  </a:lnTo>
                  <a:lnTo>
                    <a:pt x="748" y="1610"/>
                  </a:lnTo>
                  <a:lnTo>
                    <a:pt x="732" y="1608"/>
                  </a:lnTo>
                  <a:lnTo>
                    <a:pt x="717" y="1599"/>
                  </a:lnTo>
                  <a:lnTo>
                    <a:pt x="706" y="1588"/>
                  </a:lnTo>
                  <a:lnTo>
                    <a:pt x="699" y="1574"/>
                  </a:lnTo>
                  <a:lnTo>
                    <a:pt x="696" y="1558"/>
                  </a:lnTo>
                  <a:lnTo>
                    <a:pt x="696" y="1167"/>
                  </a:lnTo>
                  <a:lnTo>
                    <a:pt x="697" y="1161"/>
                  </a:lnTo>
                  <a:lnTo>
                    <a:pt x="698" y="1155"/>
                  </a:lnTo>
                  <a:lnTo>
                    <a:pt x="649" y="1127"/>
                  </a:lnTo>
                  <a:lnTo>
                    <a:pt x="604" y="1095"/>
                  </a:lnTo>
                  <a:lnTo>
                    <a:pt x="561" y="1061"/>
                  </a:lnTo>
                  <a:lnTo>
                    <a:pt x="523" y="1022"/>
                  </a:lnTo>
                  <a:lnTo>
                    <a:pt x="487" y="979"/>
                  </a:lnTo>
                  <a:lnTo>
                    <a:pt x="456" y="933"/>
                  </a:lnTo>
                  <a:lnTo>
                    <a:pt x="428" y="885"/>
                  </a:lnTo>
                  <a:lnTo>
                    <a:pt x="405" y="834"/>
                  </a:lnTo>
                  <a:lnTo>
                    <a:pt x="386" y="781"/>
                  </a:lnTo>
                  <a:lnTo>
                    <a:pt x="373" y="726"/>
                  </a:lnTo>
                  <a:lnTo>
                    <a:pt x="365" y="668"/>
                  </a:lnTo>
                  <a:lnTo>
                    <a:pt x="362" y="610"/>
                  </a:lnTo>
                  <a:lnTo>
                    <a:pt x="365" y="548"/>
                  </a:lnTo>
                  <a:lnTo>
                    <a:pt x="374" y="487"/>
                  </a:lnTo>
                  <a:lnTo>
                    <a:pt x="389" y="428"/>
                  </a:lnTo>
                  <a:lnTo>
                    <a:pt x="410" y="372"/>
                  </a:lnTo>
                  <a:lnTo>
                    <a:pt x="436" y="319"/>
                  </a:lnTo>
                  <a:lnTo>
                    <a:pt x="467" y="269"/>
                  </a:lnTo>
                  <a:lnTo>
                    <a:pt x="501" y="222"/>
                  </a:lnTo>
                  <a:lnTo>
                    <a:pt x="541" y="179"/>
                  </a:lnTo>
                  <a:lnTo>
                    <a:pt x="584" y="140"/>
                  </a:lnTo>
                  <a:lnTo>
                    <a:pt x="631" y="104"/>
                  </a:lnTo>
                  <a:lnTo>
                    <a:pt x="681" y="73"/>
                  </a:lnTo>
                  <a:lnTo>
                    <a:pt x="735" y="48"/>
                  </a:lnTo>
                  <a:lnTo>
                    <a:pt x="791" y="28"/>
                  </a:lnTo>
                  <a:lnTo>
                    <a:pt x="849" y="12"/>
                  </a:lnTo>
                  <a:lnTo>
                    <a:pt x="909" y="3"/>
                  </a:lnTo>
                  <a:lnTo>
                    <a:pt x="9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74"/>
            <p:cNvSpPr>
              <a:spLocks/>
            </p:cNvSpPr>
            <p:nvPr/>
          </p:nvSpPr>
          <p:spPr bwMode="auto">
            <a:xfrm>
              <a:off x="8248650" y="4281488"/>
              <a:ext cx="57150" cy="19050"/>
            </a:xfrm>
            <a:custGeom>
              <a:avLst/>
              <a:gdLst>
                <a:gd name="T0" fmla="*/ 52 w 321"/>
                <a:gd name="T1" fmla="*/ 0 h 105"/>
                <a:gd name="T2" fmla="*/ 268 w 321"/>
                <a:gd name="T3" fmla="*/ 0 h 105"/>
                <a:gd name="T4" fmla="*/ 285 w 321"/>
                <a:gd name="T5" fmla="*/ 3 h 105"/>
                <a:gd name="T6" fmla="*/ 299 w 321"/>
                <a:gd name="T7" fmla="*/ 10 h 105"/>
                <a:gd name="T8" fmla="*/ 310 w 321"/>
                <a:gd name="T9" fmla="*/ 21 h 105"/>
                <a:gd name="T10" fmla="*/ 317 w 321"/>
                <a:gd name="T11" fmla="*/ 35 h 105"/>
                <a:gd name="T12" fmla="*/ 321 w 321"/>
                <a:gd name="T13" fmla="*/ 52 h 105"/>
                <a:gd name="T14" fmla="*/ 317 w 321"/>
                <a:gd name="T15" fmla="*/ 69 h 105"/>
                <a:gd name="T16" fmla="*/ 310 w 321"/>
                <a:gd name="T17" fmla="*/ 83 h 105"/>
                <a:gd name="T18" fmla="*/ 299 w 321"/>
                <a:gd name="T19" fmla="*/ 95 h 105"/>
                <a:gd name="T20" fmla="*/ 285 w 321"/>
                <a:gd name="T21" fmla="*/ 102 h 105"/>
                <a:gd name="T22" fmla="*/ 268 w 321"/>
                <a:gd name="T23" fmla="*/ 105 h 105"/>
                <a:gd name="T24" fmla="*/ 52 w 321"/>
                <a:gd name="T25" fmla="*/ 105 h 105"/>
                <a:gd name="T26" fmla="*/ 35 w 321"/>
                <a:gd name="T27" fmla="*/ 102 h 105"/>
                <a:gd name="T28" fmla="*/ 20 w 321"/>
                <a:gd name="T29" fmla="*/ 95 h 105"/>
                <a:gd name="T30" fmla="*/ 9 w 321"/>
                <a:gd name="T31" fmla="*/ 83 h 105"/>
                <a:gd name="T32" fmla="*/ 2 w 321"/>
                <a:gd name="T33" fmla="*/ 69 h 105"/>
                <a:gd name="T34" fmla="*/ 0 w 321"/>
                <a:gd name="T35" fmla="*/ 52 h 105"/>
                <a:gd name="T36" fmla="*/ 2 w 321"/>
                <a:gd name="T37" fmla="*/ 35 h 105"/>
                <a:gd name="T38" fmla="*/ 9 w 321"/>
                <a:gd name="T39" fmla="*/ 21 h 105"/>
                <a:gd name="T40" fmla="*/ 20 w 321"/>
                <a:gd name="T41" fmla="*/ 10 h 105"/>
                <a:gd name="T42" fmla="*/ 35 w 321"/>
                <a:gd name="T43" fmla="*/ 3 h 105"/>
                <a:gd name="T44" fmla="*/ 52 w 321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105">
                  <a:moveTo>
                    <a:pt x="52" y="0"/>
                  </a:moveTo>
                  <a:lnTo>
                    <a:pt x="268" y="0"/>
                  </a:lnTo>
                  <a:lnTo>
                    <a:pt x="285" y="3"/>
                  </a:lnTo>
                  <a:lnTo>
                    <a:pt x="299" y="10"/>
                  </a:lnTo>
                  <a:lnTo>
                    <a:pt x="310" y="21"/>
                  </a:lnTo>
                  <a:lnTo>
                    <a:pt x="317" y="35"/>
                  </a:lnTo>
                  <a:lnTo>
                    <a:pt x="321" y="52"/>
                  </a:lnTo>
                  <a:lnTo>
                    <a:pt x="317" y="69"/>
                  </a:lnTo>
                  <a:lnTo>
                    <a:pt x="310" y="83"/>
                  </a:lnTo>
                  <a:lnTo>
                    <a:pt x="299" y="95"/>
                  </a:lnTo>
                  <a:lnTo>
                    <a:pt x="285" y="102"/>
                  </a:lnTo>
                  <a:lnTo>
                    <a:pt x="268" y="105"/>
                  </a:lnTo>
                  <a:lnTo>
                    <a:pt x="52" y="105"/>
                  </a:lnTo>
                  <a:lnTo>
                    <a:pt x="35" y="102"/>
                  </a:lnTo>
                  <a:lnTo>
                    <a:pt x="20" y="95"/>
                  </a:lnTo>
                  <a:lnTo>
                    <a:pt x="9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75"/>
            <p:cNvSpPr>
              <a:spLocks/>
            </p:cNvSpPr>
            <p:nvPr/>
          </p:nvSpPr>
          <p:spPr bwMode="auto">
            <a:xfrm>
              <a:off x="8274050" y="4313238"/>
              <a:ext cx="41275" cy="42863"/>
            </a:xfrm>
            <a:custGeom>
              <a:avLst/>
              <a:gdLst>
                <a:gd name="T0" fmla="*/ 198 w 241"/>
                <a:gd name="T1" fmla="*/ 0 h 242"/>
                <a:gd name="T2" fmla="*/ 213 w 241"/>
                <a:gd name="T3" fmla="*/ 4 h 242"/>
                <a:gd name="T4" fmla="*/ 226 w 241"/>
                <a:gd name="T5" fmla="*/ 14 h 242"/>
                <a:gd name="T6" fmla="*/ 237 w 241"/>
                <a:gd name="T7" fmla="*/ 28 h 242"/>
                <a:gd name="T8" fmla="*/ 241 w 241"/>
                <a:gd name="T9" fmla="*/ 43 h 242"/>
                <a:gd name="T10" fmla="*/ 241 w 241"/>
                <a:gd name="T11" fmla="*/ 59 h 242"/>
                <a:gd name="T12" fmla="*/ 237 w 241"/>
                <a:gd name="T13" fmla="*/ 75 h 242"/>
                <a:gd name="T14" fmla="*/ 226 w 241"/>
                <a:gd name="T15" fmla="*/ 88 h 242"/>
                <a:gd name="T16" fmla="*/ 89 w 241"/>
                <a:gd name="T17" fmla="*/ 227 h 242"/>
                <a:gd name="T18" fmla="*/ 78 w 241"/>
                <a:gd name="T19" fmla="*/ 235 h 242"/>
                <a:gd name="T20" fmla="*/ 64 w 241"/>
                <a:gd name="T21" fmla="*/ 240 h 242"/>
                <a:gd name="T22" fmla="*/ 51 w 241"/>
                <a:gd name="T23" fmla="*/ 242 h 242"/>
                <a:gd name="T24" fmla="*/ 38 w 241"/>
                <a:gd name="T25" fmla="*/ 240 h 242"/>
                <a:gd name="T26" fmla="*/ 26 w 241"/>
                <a:gd name="T27" fmla="*/ 235 h 242"/>
                <a:gd name="T28" fmla="*/ 14 w 241"/>
                <a:gd name="T29" fmla="*/ 227 h 242"/>
                <a:gd name="T30" fmla="*/ 5 w 241"/>
                <a:gd name="T31" fmla="*/ 212 h 242"/>
                <a:gd name="T32" fmla="*/ 0 w 241"/>
                <a:gd name="T33" fmla="*/ 197 h 242"/>
                <a:gd name="T34" fmla="*/ 0 w 241"/>
                <a:gd name="T35" fmla="*/ 182 h 242"/>
                <a:gd name="T36" fmla="*/ 5 w 241"/>
                <a:gd name="T37" fmla="*/ 166 h 242"/>
                <a:gd name="T38" fmla="*/ 14 w 241"/>
                <a:gd name="T39" fmla="*/ 152 h 242"/>
                <a:gd name="T40" fmla="*/ 152 w 241"/>
                <a:gd name="T41" fmla="*/ 14 h 242"/>
                <a:gd name="T42" fmla="*/ 166 w 241"/>
                <a:gd name="T43" fmla="*/ 4 h 242"/>
                <a:gd name="T44" fmla="*/ 182 w 241"/>
                <a:gd name="T45" fmla="*/ 0 h 242"/>
                <a:gd name="T46" fmla="*/ 198 w 241"/>
                <a:gd name="T4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1" h="242">
                  <a:moveTo>
                    <a:pt x="198" y="0"/>
                  </a:moveTo>
                  <a:lnTo>
                    <a:pt x="213" y="4"/>
                  </a:lnTo>
                  <a:lnTo>
                    <a:pt x="226" y="14"/>
                  </a:lnTo>
                  <a:lnTo>
                    <a:pt x="237" y="28"/>
                  </a:lnTo>
                  <a:lnTo>
                    <a:pt x="241" y="43"/>
                  </a:lnTo>
                  <a:lnTo>
                    <a:pt x="241" y="59"/>
                  </a:lnTo>
                  <a:lnTo>
                    <a:pt x="237" y="75"/>
                  </a:lnTo>
                  <a:lnTo>
                    <a:pt x="226" y="88"/>
                  </a:lnTo>
                  <a:lnTo>
                    <a:pt x="89" y="227"/>
                  </a:lnTo>
                  <a:lnTo>
                    <a:pt x="78" y="235"/>
                  </a:lnTo>
                  <a:lnTo>
                    <a:pt x="64" y="240"/>
                  </a:lnTo>
                  <a:lnTo>
                    <a:pt x="51" y="242"/>
                  </a:lnTo>
                  <a:lnTo>
                    <a:pt x="38" y="240"/>
                  </a:lnTo>
                  <a:lnTo>
                    <a:pt x="26" y="235"/>
                  </a:lnTo>
                  <a:lnTo>
                    <a:pt x="14" y="227"/>
                  </a:lnTo>
                  <a:lnTo>
                    <a:pt x="5" y="212"/>
                  </a:lnTo>
                  <a:lnTo>
                    <a:pt x="0" y="197"/>
                  </a:lnTo>
                  <a:lnTo>
                    <a:pt x="0" y="182"/>
                  </a:lnTo>
                  <a:lnTo>
                    <a:pt x="5" y="166"/>
                  </a:lnTo>
                  <a:lnTo>
                    <a:pt x="14" y="152"/>
                  </a:lnTo>
                  <a:lnTo>
                    <a:pt x="152" y="14"/>
                  </a:lnTo>
                  <a:lnTo>
                    <a:pt x="166" y="4"/>
                  </a:lnTo>
                  <a:lnTo>
                    <a:pt x="182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76"/>
            <p:cNvSpPr>
              <a:spLocks/>
            </p:cNvSpPr>
            <p:nvPr/>
          </p:nvSpPr>
          <p:spPr bwMode="auto">
            <a:xfrm>
              <a:off x="8272463" y="4227513"/>
              <a:ext cx="42863" cy="41275"/>
            </a:xfrm>
            <a:custGeom>
              <a:avLst/>
              <a:gdLst>
                <a:gd name="T0" fmla="*/ 60 w 242"/>
                <a:gd name="T1" fmla="*/ 0 h 241"/>
                <a:gd name="T2" fmla="*/ 76 w 242"/>
                <a:gd name="T3" fmla="*/ 4 h 241"/>
                <a:gd name="T4" fmla="*/ 89 w 242"/>
                <a:gd name="T5" fmla="*/ 14 h 241"/>
                <a:gd name="T6" fmla="*/ 227 w 242"/>
                <a:gd name="T7" fmla="*/ 151 h 241"/>
                <a:gd name="T8" fmla="*/ 237 w 242"/>
                <a:gd name="T9" fmla="*/ 165 h 241"/>
                <a:gd name="T10" fmla="*/ 242 w 242"/>
                <a:gd name="T11" fmla="*/ 181 h 241"/>
                <a:gd name="T12" fmla="*/ 242 w 242"/>
                <a:gd name="T13" fmla="*/ 196 h 241"/>
                <a:gd name="T14" fmla="*/ 237 w 242"/>
                <a:gd name="T15" fmla="*/ 212 h 241"/>
                <a:gd name="T16" fmla="*/ 227 w 242"/>
                <a:gd name="T17" fmla="*/ 226 h 241"/>
                <a:gd name="T18" fmla="*/ 216 w 242"/>
                <a:gd name="T19" fmla="*/ 234 h 241"/>
                <a:gd name="T20" fmla="*/ 203 w 242"/>
                <a:gd name="T21" fmla="*/ 239 h 241"/>
                <a:gd name="T22" fmla="*/ 190 w 242"/>
                <a:gd name="T23" fmla="*/ 241 h 241"/>
                <a:gd name="T24" fmla="*/ 176 w 242"/>
                <a:gd name="T25" fmla="*/ 239 h 241"/>
                <a:gd name="T26" fmla="*/ 164 w 242"/>
                <a:gd name="T27" fmla="*/ 234 h 241"/>
                <a:gd name="T28" fmla="*/ 153 w 242"/>
                <a:gd name="T29" fmla="*/ 226 h 241"/>
                <a:gd name="T30" fmla="*/ 15 w 242"/>
                <a:gd name="T31" fmla="*/ 87 h 241"/>
                <a:gd name="T32" fmla="*/ 5 w 242"/>
                <a:gd name="T33" fmla="*/ 74 h 241"/>
                <a:gd name="T34" fmla="*/ 0 w 242"/>
                <a:gd name="T35" fmla="*/ 59 h 241"/>
                <a:gd name="T36" fmla="*/ 0 w 242"/>
                <a:gd name="T37" fmla="*/ 42 h 241"/>
                <a:gd name="T38" fmla="*/ 5 w 242"/>
                <a:gd name="T39" fmla="*/ 27 h 241"/>
                <a:gd name="T40" fmla="*/ 15 w 242"/>
                <a:gd name="T41" fmla="*/ 14 h 241"/>
                <a:gd name="T42" fmla="*/ 29 w 242"/>
                <a:gd name="T43" fmla="*/ 4 h 241"/>
                <a:gd name="T44" fmla="*/ 44 w 242"/>
                <a:gd name="T45" fmla="*/ 0 h 241"/>
                <a:gd name="T46" fmla="*/ 60 w 242"/>
                <a:gd name="T4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241">
                  <a:moveTo>
                    <a:pt x="60" y="0"/>
                  </a:moveTo>
                  <a:lnTo>
                    <a:pt x="76" y="4"/>
                  </a:lnTo>
                  <a:lnTo>
                    <a:pt x="89" y="14"/>
                  </a:lnTo>
                  <a:lnTo>
                    <a:pt x="227" y="151"/>
                  </a:lnTo>
                  <a:lnTo>
                    <a:pt x="237" y="165"/>
                  </a:lnTo>
                  <a:lnTo>
                    <a:pt x="242" y="181"/>
                  </a:lnTo>
                  <a:lnTo>
                    <a:pt x="242" y="196"/>
                  </a:lnTo>
                  <a:lnTo>
                    <a:pt x="237" y="212"/>
                  </a:lnTo>
                  <a:lnTo>
                    <a:pt x="227" y="226"/>
                  </a:lnTo>
                  <a:lnTo>
                    <a:pt x="216" y="234"/>
                  </a:lnTo>
                  <a:lnTo>
                    <a:pt x="203" y="239"/>
                  </a:lnTo>
                  <a:lnTo>
                    <a:pt x="190" y="241"/>
                  </a:lnTo>
                  <a:lnTo>
                    <a:pt x="176" y="239"/>
                  </a:lnTo>
                  <a:lnTo>
                    <a:pt x="164" y="234"/>
                  </a:lnTo>
                  <a:lnTo>
                    <a:pt x="153" y="226"/>
                  </a:lnTo>
                  <a:lnTo>
                    <a:pt x="15" y="87"/>
                  </a:lnTo>
                  <a:lnTo>
                    <a:pt x="5" y="74"/>
                  </a:lnTo>
                  <a:lnTo>
                    <a:pt x="0" y="59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5" y="14"/>
                  </a:lnTo>
                  <a:lnTo>
                    <a:pt x="29" y="4"/>
                  </a:lnTo>
                  <a:lnTo>
                    <a:pt x="44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77"/>
            <p:cNvSpPr>
              <a:spLocks/>
            </p:cNvSpPr>
            <p:nvPr/>
          </p:nvSpPr>
          <p:spPr bwMode="auto">
            <a:xfrm>
              <a:off x="8593138" y="4281488"/>
              <a:ext cx="57150" cy="19050"/>
            </a:xfrm>
            <a:custGeom>
              <a:avLst/>
              <a:gdLst>
                <a:gd name="T0" fmla="*/ 53 w 321"/>
                <a:gd name="T1" fmla="*/ 0 h 105"/>
                <a:gd name="T2" fmla="*/ 269 w 321"/>
                <a:gd name="T3" fmla="*/ 0 h 105"/>
                <a:gd name="T4" fmla="*/ 286 w 321"/>
                <a:gd name="T5" fmla="*/ 3 h 105"/>
                <a:gd name="T6" fmla="*/ 300 w 321"/>
                <a:gd name="T7" fmla="*/ 10 h 105"/>
                <a:gd name="T8" fmla="*/ 311 w 321"/>
                <a:gd name="T9" fmla="*/ 21 h 105"/>
                <a:gd name="T10" fmla="*/ 319 w 321"/>
                <a:gd name="T11" fmla="*/ 35 h 105"/>
                <a:gd name="T12" fmla="*/ 321 w 321"/>
                <a:gd name="T13" fmla="*/ 52 h 105"/>
                <a:gd name="T14" fmla="*/ 319 w 321"/>
                <a:gd name="T15" fmla="*/ 69 h 105"/>
                <a:gd name="T16" fmla="*/ 311 w 321"/>
                <a:gd name="T17" fmla="*/ 83 h 105"/>
                <a:gd name="T18" fmla="*/ 300 w 321"/>
                <a:gd name="T19" fmla="*/ 95 h 105"/>
                <a:gd name="T20" fmla="*/ 286 w 321"/>
                <a:gd name="T21" fmla="*/ 102 h 105"/>
                <a:gd name="T22" fmla="*/ 269 w 321"/>
                <a:gd name="T23" fmla="*/ 105 h 105"/>
                <a:gd name="T24" fmla="*/ 53 w 321"/>
                <a:gd name="T25" fmla="*/ 105 h 105"/>
                <a:gd name="T26" fmla="*/ 36 w 321"/>
                <a:gd name="T27" fmla="*/ 102 h 105"/>
                <a:gd name="T28" fmla="*/ 22 w 321"/>
                <a:gd name="T29" fmla="*/ 95 h 105"/>
                <a:gd name="T30" fmla="*/ 11 w 321"/>
                <a:gd name="T31" fmla="*/ 83 h 105"/>
                <a:gd name="T32" fmla="*/ 3 w 321"/>
                <a:gd name="T33" fmla="*/ 69 h 105"/>
                <a:gd name="T34" fmla="*/ 0 w 321"/>
                <a:gd name="T35" fmla="*/ 52 h 105"/>
                <a:gd name="T36" fmla="*/ 3 w 321"/>
                <a:gd name="T37" fmla="*/ 35 h 105"/>
                <a:gd name="T38" fmla="*/ 11 w 321"/>
                <a:gd name="T39" fmla="*/ 21 h 105"/>
                <a:gd name="T40" fmla="*/ 22 w 321"/>
                <a:gd name="T41" fmla="*/ 10 h 105"/>
                <a:gd name="T42" fmla="*/ 36 w 321"/>
                <a:gd name="T43" fmla="*/ 3 h 105"/>
                <a:gd name="T44" fmla="*/ 53 w 321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105">
                  <a:moveTo>
                    <a:pt x="53" y="0"/>
                  </a:moveTo>
                  <a:lnTo>
                    <a:pt x="269" y="0"/>
                  </a:lnTo>
                  <a:lnTo>
                    <a:pt x="286" y="3"/>
                  </a:lnTo>
                  <a:lnTo>
                    <a:pt x="300" y="10"/>
                  </a:lnTo>
                  <a:lnTo>
                    <a:pt x="311" y="21"/>
                  </a:lnTo>
                  <a:lnTo>
                    <a:pt x="319" y="35"/>
                  </a:lnTo>
                  <a:lnTo>
                    <a:pt x="321" y="52"/>
                  </a:lnTo>
                  <a:lnTo>
                    <a:pt x="319" y="69"/>
                  </a:lnTo>
                  <a:lnTo>
                    <a:pt x="311" y="83"/>
                  </a:lnTo>
                  <a:lnTo>
                    <a:pt x="300" y="95"/>
                  </a:lnTo>
                  <a:lnTo>
                    <a:pt x="286" y="102"/>
                  </a:lnTo>
                  <a:lnTo>
                    <a:pt x="269" y="105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2" y="95"/>
                  </a:lnTo>
                  <a:lnTo>
                    <a:pt x="11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1" y="21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78"/>
            <p:cNvSpPr>
              <a:spLocks/>
            </p:cNvSpPr>
            <p:nvPr/>
          </p:nvSpPr>
          <p:spPr bwMode="auto">
            <a:xfrm>
              <a:off x="8582025" y="4313238"/>
              <a:ext cx="42863" cy="42863"/>
            </a:xfrm>
            <a:custGeom>
              <a:avLst/>
              <a:gdLst>
                <a:gd name="T0" fmla="*/ 59 w 241"/>
                <a:gd name="T1" fmla="*/ 0 h 242"/>
                <a:gd name="T2" fmla="*/ 75 w 241"/>
                <a:gd name="T3" fmla="*/ 4 h 242"/>
                <a:gd name="T4" fmla="*/ 88 w 241"/>
                <a:gd name="T5" fmla="*/ 14 h 242"/>
                <a:gd name="T6" fmla="*/ 226 w 241"/>
                <a:gd name="T7" fmla="*/ 152 h 242"/>
                <a:gd name="T8" fmla="*/ 236 w 241"/>
                <a:gd name="T9" fmla="*/ 166 h 242"/>
                <a:gd name="T10" fmla="*/ 241 w 241"/>
                <a:gd name="T11" fmla="*/ 182 h 242"/>
                <a:gd name="T12" fmla="*/ 241 w 241"/>
                <a:gd name="T13" fmla="*/ 197 h 242"/>
                <a:gd name="T14" fmla="*/ 236 w 241"/>
                <a:gd name="T15" fmla="*/ 212 h 242"/>
                <a:gd name="T16" fmla="*/ 226 w 241"/>
                <a:gd name="T17" fmla="*/ 227 h 242"/>
                <a:gd name="T18" fmla="*/ 215 w 241"/>
                <a:gd name="T19" fmla="*/ 235 h 242"/>
                <a:gd name="T20" fmla="*/ 202 w 241"/>
                <a:gd name="T21" fmla="*/ 240 h 242"/>
                <a:gd name="T22" fmla="*/ 189 w 241"/>
                <a:gd name="T23" fmla="*/ 242 h 242"/>
                <a:gd name="T24" fmla="*/ 176 w 241"/>
                <a:gd name="T25" fmla="*/ 240 h 242"/>
                <a:gd name="T26" fmla="*/ 163 w 241"/>
                <a:gd name="T27" fmla="*/ 235 h 242"/>
                <a:gd name="T28" fmla="*/ 152 w 241"/>
                <a:gd name="T29" fmla="*/ 227 h 242"/>
                <a:gd name="T30" fmla="*/ 15 w 241"/>
                <a:gd name="T31" fmla="*/ 88 h 242"/>
                <a:gd name="T32" fmla="*/ 4 w 241"/>
                <a:gd name="T33" fmla="*/ 75 h 242"/>
                <a:gd name="T34" fmla="*/ 0 w 241"/>
                <a:gd name="T35" fmla="*/ 59 h 242"/>
                <a:gd name="T36" fmla="*/ 0 w 241"/>
                <a:gd name="T37" fmla="*/ 43 h 242"/>
                <a:gd name="T38" fmla="*/ 4 w 241"/>
                <a:gd name="T39" fmla="*/ 28 h 242"/>
                <a:gd name="T40" fmla="*/ 15 w 241"/>
                <a:gd name="T41" fmla="*/ 14 h 242"/>
                <a:gd name="T42" fmla="*/ 28 w 241"/>
                <a:gd name="T43" fmla="*/ 4 h 242"/>
                <a:gd name="T44" fmla="*/ 43 w 241"/>
                <a:gd name="T45" fmla="*/ 0 h 242"/>
                <a:gd name="T46" fmla="*/ 59 w 241"/>
                <a:gd name="T4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1" h="242">
                  <a:moveTo>
                    <a:pt x="59" y="0"/>
                  </a:moveTo>
                  <a:lnTo>
                    <a:pt x="75" y="4"/>
                  </a:lnTo>
                  <a:lnTo>
                    <a:pt x="88" y="14"/>
                  </a:lnTo>
                  <a:lnTo>
                    <a:pt x="226" y="152"/>
                  </a:lnTo>
                  <a:lnTo>
                    <a:pt x="236" y="166"/>
                  </a:lnTo>
                  <a:lnTo>
                    <a:pt x="241" y="182"/>
                  </a:lnTo>
                  <a:lnTo>
                    <a:pt x="241" y="197"/>
                  </a:lnTo>
                  <a:lnTo>
                    <a:pt x="236" y="212"/>
                  </a:lnTo>
                  <a:lnTo>
                    <a:pt x="226" y="227"/>
                  </a:lnTo>
                  <a:lnTo>
                    <a:pt x="215" y="235"/>
                  </a:lnTo>
                  <a:lnTo>
                    <a:pt x="202" y="240"/>
                  </a:lnTo>
                  <a:lnTo>
                    <a:pt x="189" y="242"/>
                  </a:lnTo>
                  <a:lnTo>
                    <a:pt x="176" y="240"/>
                  </a:lnTo>
                  <a:lnTo>
                    <a:pt x="163" y="235"/>
                  </a:lnTo>
                  <a:lnTo>
                    <a:pt x="152" y="227"/>
                  </a:lnTo>
                  <a:lnTo>
                    <a:pt x="15" y="88"/>
                  </a:lnTo>
                  <a:lnTo>
                    <a:pt x="4" y="75"/>
                  </a:lnTo>
                  <a:lnTo>
                    <a:pt x="0" y="59"/>
                  </a:lnTo>
                  <a:lnTo>
                    <a:pt x="0" y="43"/>
                  </a:lnTo>
                  <a:lnTo>
                    <a:pt x="4" y="28"/>
                  </a:lnTo>
                  <a:lnTo>
                    <a:pt x="15" y="14"/>
                  </a:lnTo>
                  <a:lnTo>
                    <a:pt x="28" y="4"/>
                  </a:lnTo>
                  <a:lnTo>
                    <a:pt x="43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79"/>
            <p:cNvSpPr>
              <a:spLocks/>
            </p:cNvSpPr>
            <p:nvPr/>
          </p:nvSpPr>
          <p:spPr bwMode="auto">
            <a:xfrm>
              <a:off x="8583613" y="4227513"/>
              <a:ext cx="41275" cy="41275"/>
            </a:xfrm>
            <a:custGeom>
              <a:avLst/>
              <a:gdLst>
                <a:gd name="T0" fmla="*/ 198 w 241"/>
                <a:gd name="T1" fmla="*/ 0 h 241"/>
                <a:gd name="T2" fmla="*/ 213 w 241"/>
                <a:gd name="T3" fmla="*/ 4 h 241"/>
                <a:gd name="T4" fmla="*/ 227 w 241"/>
                <a:gd name="T5" fmla="*/ 14 h 241"/>
                <a:gd name="T6" fmla="*/ 237 w 241"/>
                <a:gd name="T7" fmla="*/ 27 h 241"/>
                <a:gd name="T8" fmla="*/ 241 w 241"/>
                <a:gd name="T9" fmla="*/ 42 h 241"/>
                <a:gd name="T10" fmla="*/ 241 w 241"/>
                <a:gd name="T11" fmla="*/ 59 h 241"/>
                <a:gd name="T12" fmla="*/ 237 w 241"/>
                <a:gd name="T13" fmla="*/ 74 h 241"/>
                <a:gd name="T14" fmla="*/ 227 w 241"/>
                <a:gd name="T15" fmla="*/ 87 h 241"/>
                <a:gd name="T16" fmla="*/ 89 w 241"/>
                <a:gd name="T17" fmla="*/ 226 h 241"/>
                <a:gd name="T18" fmla="*/ 78 w 241"/>
                <a:gd name="T19" fmla="*/ 234 h 241"/>
                <a:gd name="T20" fmla="*/ 66 w 241"/>
                <a:gd name="T21" fmla="*/ 239 h 241"/>
                <a:gd name="T22" fmla="*/ 52 w 241"/>
                <a:gd name="T23" fmla="*/ 241 h 241"/>
                <a:gd name="T24" fmla="*/ 39 w 241"/>
                <a:gd name="T25" fmla="*/ 239 h 241"/>
                <a:gd name="T26" fmla="*/ 26 w 241"/>
                <a:gd name="T27" fmla="*/ 234 h 241"/>
                <a:gd name="T28" fmla="*/ 15 w 241"/>
                <a:gd name="T29" fmla="*/ 226 h 241"/>
                <a:gd name="T30" fmla="*/ 5 w 241"/>
                <a:gd name="T31" fmla="*/ 212 h 241"/>
                <a:gd name="T32" fmla="*/ 0 w 241"/>
                <a:gd name="T33" fmla="*/ 196 h 241"/>
                <a:gd name="T34" fmla="*/ 0 w 241"/>
                <a:gd name="T35" fmla="*/ 181 h 241"/>
                <a:gd name="T36" fmla="*/ 5 w 241"/>
                <a:gd name="T37" fmla="*/ 165 h 241"/>
                <a:gd name="T38" fmla="*/ 15 w 241"/>
                <a:gd name="T39" fmla="*/ 151 h 241"/>
                <a:gd name="T40" fmla="*/ 153 w 241"/>
                <a:gd name="T41" fmla="*/ 14 h 241"/>
                <a:gd name="T42" fmla="*/ 166 w 241"/>
                <a:gd name="T43" fmla="*/ 4 h 241"/>
                <a:gd name="T44" fmla="*/ 182 w 241"/>
                <a:gd name="T45" fmla="*/ 0 h 241"/>
                <a:gd name="T46" fmla="*/ 198 w 241"/>
                <a:gd name="T4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1" h="241">
                  <a:moveTo>
                    <a:pt x="198" y="0"/>
                  </a:moveTo>
                  <a:lnTo>
                    <a:pt x="213" y="4"/>
                  </a:lnTo>
                  <a:lnTo>
                    <a:pt x="227" y="14"/>
                  </a:lnTo>
                  <a:lnTo>
                    <a:pt x="237" y="27"/>
                  </a:lnTo>
                  <a:lnTo>
                    <a:pt x="241" y="42"/>
                  </a:lnTo>
                  <a:lnTo>
                    <a:pt x="241" y="59"/>
                  </a:lnTo>
                  <a:lnTo>
                    <a:pt x="237" y="74"/>
                  </a:lnTo>
                  <a:lnTo>
                    <a:pt x="227" y="87"/>
                  </a:lnTo>
                  <a:lnTo>
                    <a:pt x="89" y="226"/>
                  </a:lnTo>
                  <a:lnTo>
                    <a:pt x="78" y="234"/>
                  </a:lnTo>
                  <a:lnTo>
                    <a:pt x="66" y="239"/>
                  </a:lnTo>
                  <a:lnTo>
                    <a:pt x="52" y="241"/>
                  </a:lnTo>
                  <a:lnTo>
                    <a:pt x="39" y="239"/>
                  </a:lnTo>
                  <a:lnTo>
                    <a:pt x="26" y="234"/>
                  </a:lnTo>
                  <a:lnTo>
                    <a:pt x="15" y="226"/>
                  </a:lnTo>
                  <a:lnTo>
                    <a:pt x="5" y="212"/>
                  </a:lnTo>
                  <a:lnTo>
                    <a:pt x="0" y="196"/>
                  </a:lnTo>
                  <a:lnTo>
                    <a:pt x="0" y="181"/>
                  </a:lnTo>
                  <a:lnTo>
                    <a:pt x="5" y="165"/>
                  </a:lnTo>
                  <a:lnTo>
                    <a:pt x="15" y="151"/>
                  </a:lnTo>
                  <a:lnTo>
                    <a:pt x="153" y="14"/>
                  </a:lnTo>
                  <a:lnTo>
                    <a:pt x="166" y="4"/>
                  </a:lnTo>
                  <a:lnTo>
                    <a:pt x="182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8" name="Group 1047"/>
          <p:cNvGrpSpPr/>
          <p:nvPr/>
        </p:nvGrpSpPr>
        <p:grpSpPr>
          <a:xfrm>
            <a:off x="7198546" y="4213225"/>
            <a:ext cx="592138" cy="593725"/>
            <a:chOff x="7207250" y="4213225"/>
            <a:chExt cx="59213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8" name="Freeform 384"/>
            <p:cNvSpPr>
              <a:spLocks noEditPoints="1"/>
            </p:cNvSpPr>
            <p:nvPr/>
          </p:nvSpPr>
          <p:spPr bwMode="auto">
            <a:xfrm>
              <a:off x="7207250" y="4213225"/>
              <a:ext cx="592138" cy="593725"/>
            </a:xfrm>
            <a:custGeom>
              <a:avLst/>
              <a:gdLst>
                <a:gd name="T0" fmla="*/ 2415 w 3360"/>
                <a:gd name="T1" fmla="*/ 2264 h 3367"/>
                <a:gd name="T2" fmla="*/ 2284 w 3360"/>
                <a:gd name="T3" fmla="*/ 2419 h 3367"/>
                <a:gd name="T4" fmla="*/ 1826 w 3360"/>
                <a:gd name="T5" fmla="*/ 2135 h 3367"/>
                <a:gd name="T6" fmla="*/ 2537 w 3360"/>
                <a:gd name="T7" fmla="*/ 2988 h 3367"/>
                <a:gd name="T8" fmla="*/ 2859 w 3360"/>
                <a:gd name="T9" fmla="*/ 3027 h 3367"/>
                <a:gd name="T10" fmla="*/ 3047 w 3360"/>
                <a:gd name="T11" fmla="*/ 2756 h 3367"/>
                <a:gd name="T12" fmla="*/ 2337 w 3360"/>
                <a:gd name="T13" fmla="*/ 1897 h 3367"/>
                <a:gd name="T14" fmla="*/ 2043 w 3360"/>
                <a:gd name="T15" fmla="*/ 1630 h 3367"/>
                <a:gd name="T16" fmla="*/ 2198 w 3360"/>
                <a:gd name="T17" fmla="*/ 1729 h 3367"/>
                <a:gd name="T18" fmla="*/ 3084 w 3360"/>
                <a:gd name="T19" fmla="*/ 2509 h 3367"/>
                <a:gd name="T20" fmla="*/ 3124 w 3360"/>
                <a:gd name="T21" fmla="*/ 2886 h 3367"/>
                <a:gd name="T22" fmla="*/ 2851 w 3360"/>
                <a:gd name="T23" fmla="*/ 3141 h 3367"/>
                <a:gd name="T24" fmla="*/ 2500 w 3360"/>
                <a:gd name="T25" fmla="*/ 3089 h 3367"/>
                <a:gd name="T26" fmla="*/ 1726 w 3360"/>
                <a:gd name="T27" fmla="*/ 2203 h 3367"/>
                <a:gd name="T28" fmla="*/ 1626 w 3360"/>
                <a:gd name="T29" fmla="*/ 2047 h 3367"/>
                <a:gd name="T30" fmla="*/ 1735 w 3360"/>
                <a:gd name="T31" fmla="*/ 2479 h 3367"/>
                <a:gd name="T32" fmla="*/ 2679 w 3360"/>
                <a:gd name="T33" fmla="*/ 3260 h 3367"/>
                <a:gd name="T34" fmla="*/ 3102 w 3360"/>
                <a:gd name="T35" fmla="*/ 3108 h 3367"/>
                <a:gd name="T36" fmla="*/ 3253 w 3360"/>
                <a:gd name="T37" fmla="*/ 2685 h 3367"/>
                <a:gd name="T38" fmla="*/ 2474 w 3360"/>
                <a:gd name="T39" fmla="*/ 1739 h 3367"/>
                <a:gd name="T40" fmla="*/ 978 w 3360"/>
                <a:gd name="T41" fmla="*/ 958 h 3367"/>
                <a:gd name="T42" fmla="*/ 1582 w 3360"/>
                <a:gd name="T43" fmla="*/ 1659 h 3367"/>
                <a:gd name="T44" fmla="*/ 2223 w 3360"/>
                <a:gd name="T45" fmla="*/ 2301 h 3367"/>
                <a:gd name="T46" fmla="*/ 2311 w 3360"/>
                <a:gd name="T47" fmla="*/ 2264 h 3367"/>
                <a:gd name="T48" fmla="*/ 1778 w 3360"/>
                <a:gd name="T49" fmla="*/ 1708 h 3367"/>
                <a:gd name="T50" fmla="*/ 993 w 3360"/>
                <a:gd name="T51" fmla="*/ 953 h 3367"/>
                <a:gd name="T52" fmla="*/ 357 w 3360"/>
                <a:gd name="T53" fmla="*/ 468 h 3367"/>
                <a:gd name="T54" fmla="*/ 357 w 3360"/>
                <a:gd name="T55" fmla="*/ 792 h 3367"/>
                <a:gd name="T56" fmla="*/ 1192 w 3360"/>
                <a:gd name="T57" fmla="*/ 1536 h 3367"/>
                <a:gd name="T58" fmla="*/ 846 w 3360"/>
                <a:gd name="T59" fmla="*/ 1004 h 3367"/>
                <a:gd name="T60" fmla="*/ 988 w 3360"/>
                <a:gd name="T61" fmla="*/ 848 h 3367"/>
                <a:gd name="T62" fmla="*/ 1532 w 3360"/>
                <a:gd name="T63" fmla="*/ 1195 h 3367"/>
                <a:gd name="T64" fmla="*/ 791 w 3360"/>
                <a:gd name="T65" fmla="*/ 358 h 3367"/>
                <a:gd name="T66" fmla="*/ 479 w 3360"/>
                <a:gd name="T67" fmla="*/ 127 h 3367"/>
                <a:gd name="T68" fmla="*/ 143 w 3360"/>
                <a:gd name="T69" fmla="*/ 432 h 3367"/>
                <a:gd name="T70" fmla="*/ 164 w 3360"/>
                <a:gd name="T71" fmla="*/ 875 h 3367"/>
                <a:gd name="T72" fmla="*/ 1065 w 3360"/>
                <a:gd name="T73" fmla="*/ 1723 h 3367"/>
                <a:gd name="T74" fmla="*/ 1383 w 3360"/>
                <a:gd name="T75" fmla="*/ 1608 h 3367"/>
                <a:gd name="T76" fmla="*/ 996 w 3360"/>
                <a:gd name="T77" fmla="*/ 1578 h 3367"/>
                <a:gd name="T78" fmla="*/ 213 w 3360"/>
                <a:gd name="T79" fmla="*/ 694 h 3367"/>
                <a:gd name="T80" fmla="*/ 332 w 3360"/>
                <a:gd name="T81" fmla="*/ 332 h 3367"/>
                <a:gd name="T82" fmla="*/ 693 w 3360"/>
                <a:gd name="T83" fmla="*/ 214 h 3367"/>
                <a:gd name="T84" fmla="*/ 1573 w 3360"/>
                <a:gd name="T85" fmla="*/ 995 h 3367"/>
                <a:gd name="T86" fmla="*/ 1604 w 3360"/>
                <a:gd name="T87" fmla="*/ 1386 h 3367"/>
                <a:gd name="T88" fmla="*/ 1720 w 3360"/>
                <a:gd name="T89" fmla="*/ 1069 h 3367"/>
                <a:gd name="T90" fmla="*/ 872 w 3360"/>
                <a:gd name="T91" fmla="*/ 165 h 3367"/>
                <a:gd name="T92" fmla="*/ 793 w 3360"/>
                <a:gd name="T93" fmla="*/ 21 h 3367"/>
                <a:gd name="T94" fmla="*/ 1735 w 3360"/>
                <a:gd name="T95" fmla="*/ 863 h 3367"/>
                <a:gd name="T96" fmla="*/ 1836 w 3360"/>
                <a:gd name="T97" fmla="*/ 1333 h 3367"/>
                <a:gd name="T98" fmla="*/ 2029 w 3360"/>
                <a:gd name="T99" fmla="*/ 1526 h 3367"/>
                <a:gd name="T100" fmla="*/ 2499 w 3360"/>
                <a:gd name="T101" fmla="*/ 1628 h 3367"/>
                <a:gd name="T102" fmla="*/ 3338 w 3360"/>
                <a:gd name="T103" fmla="*/ 2573 h 3367"/>
                <a:gd name="T104" fmla="*/ 3276 w 3360"/>
                <a:gd name="T105" fmla="*/ 3051 h 3367"/>
                <a:gd name="T106" fmla="*/ 2895 w 3360"/>
                <a:gd name="T107" fmla="*/ 3346 h 3367"/>
                <a:gd name="T108" fmla="*/ 2417 w 3360"/>
                <a:gd name="T109" fmla="*/ 3283 h 3367"/>
                <a:gd name="T110" fmla="*/ 1548 w 3360"/>
                <a:gd name="T111" fmla="*/ 2357 h 3367"/>
                <a:gd name="T112" fmla="*/ 1574 w 3360"/>
                <a:gd name="T113" fmla="*/ 1876 h 3367"/>
                <a:gd name="T114" fmla="*/ 1163 w 3360"/>
                <a:gd name="T115" fmla="*/ 1848 h 3367"/>
                <a:gd name="T116" fmla="*/ 184 w 3360"/>
                <a:gd name="T117" fmla="*/ 1075 h 3367"/>
                <a:gd name="T118" fmla="*/ 0 w 3360"/>
                <a:gd name="T119" fmla="*/ 630 h 3367"/>
                <a:gd name="T120" fmla="*/ 184 w 3360"/>
                <a:gd name="T121" fmla="*/ 184 h 3367"/>
                <a:gd name="T122" fmla="*/ 628 w 3360"/>
                <a:gd name="T123" fmla="*/ 0 h 3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0" h="3367">
                  <a:moveTo>
                    <a:pt x="2131" y="1830"/>
                  </a:moveTo>
                  <a:lnTo>
                    <a:pt x="2094" y="1834"/>
                  </a:lnTo>
                  <a:lnTo>
                    <a:pt x="2058" y="1841"/>
                  </a:lnTo>
                  <a:lnTo>
                    <a:pt x="2369" y="2154"/>
                  </a:lnTo>
                  <a:lnTo>
                    <a:pt x="2386" y="2172"/>
                  </a:lnTo>
                  <a:lnTo>
                    <a:pt x="2399" y="2194"/>
                  </a:lnTo>
                  <a:lnTo>
                    <a:pt x="2408" y="2216"/>
                  </a:lnTo>
                  <a:lnTo>
                    <a:pt x="2413" y="2240"/>
                  </a:lnTo>
                  <a:lnTo>
                    <a:pt x="2415" y="2264"/>
                  </a:lnTo>
                  <a:lnTo>
                    <a:pt x="2413" y="2290"/>
                  </a:lnTo>
                  <a:lnTo>
                    <a:pt x="2408" y="2313"/>
                  </a:lnTo>
                  <a:lnTo>
                    <a:pt x="2399" y="2336"/>
                  </a:lnTo>
                  <a:lnTo>
                    <a:pt x="2386" y="2356"/>
                  </a:lnTo>
                  <a:lnTo>
                    <a:pt x="2369" y="2375"/>
                  </a:lnTo>
                  <a:lnTo>
                    <a:pt x="2351" y="2391"/>
                  </a:lnTo>
                  <a:lnTo>
                    <a:pt x="2331" y="2404"/>
                  </a:lnTo>
                  <a:lnTo>
                    <a:pt x="2308" y="2413"/>
                  </a:lnTo>
                  <a:lnTo>
                    <a:pt x="2284" y="2419"/>
                  </a:lnTo>
                  <a:lnTo>
                    <a:pt x="2259" y="2421"/>
                  </a:lnTo>
                  <a:lnTo>
                    <a:pt x="2235" y="2419"/>
                  </a:lnTo>
                  <a:lnTo>
                    <a:pt x="2211" y="2413"/>
                  </a:lnTo>
                  <a:lnTo>
                    <a:pt x="2189" y="2404"/>
                  </a:lnTo>
                  <a:lnTo>
                    <a:pt x="2168" y="2391"/>
                  </a:lnTo>
                  <a:lnTo>
                    <a:pt x="2149" y="2375"/>
                  </a:lnTo>
                  <a:lnTo>
                    <a:pt x="1837" y="2063"/>
                  </a:lnTo>
                  <a:lnTo>
                    <a:pt x="1829" y="2098"/>
                  </a:lnTo>
                  <a:lnTo>
                    <a:pt x="1826" y="2135"/>
                  </a:lnTo>
                  <a:lnTo>
                    <a:pt x="1827" y="2172"/>
                  </a:lnTo>
                  <a:lnTo>
                    <a:pt x="1832" y="2209"/>
                  </a:lnTo>
                  <a:lnTo>
                    <a:pt x="1841" y="2244"/>
                  </a:lnTo>
                  <a:lnTo>
                    <a:pt x="1854" y="2278"/>
                  </a:lnTo>
                  <a:lnTo>
                    <a:pt x="1872" y="2311"/>
                  </a:lnTo>
                  <a:lnTo>
                    <a:pt x="1893" y="2342"/>
                  </a:lnTo>
                  <a:lnTo>
                    <a:pt x="1918" y="2370"/>
                  </a:lnTo>
                  <a:lnTo>
                    <a:pt x="2507" y="2961"/>
                  </a:lnTo>
                  <a:lnTo>
                    <a:pt x="2537" y="2988"/>
                  </a:lnTo>
                  <a:lnTo>
                    <a:pt x="2569" y="3009"/>
                  </a:lnTo>
                  <a:lnTo>
                    <a:pt x="2603" y="3027"/>
                  </a:lnTo>
                  <a:lnTo>
                    <a:pt x="2639" y="3040"/>
                  </a:lnTo>
                  <a:lnTo>
                    <a:pt x="2675" y="3049"/>
                  </a:lnTo>
                  <a:lnTo>
                    <a:pt x="2712" y="3053"/>
                  </a:lnTo>
                  <a:lnTo>
                    <a:pt x="2750" y="3053"/>
                  </a:lnTo>
                  <a:lnTo>
                    <a:pt x="2787" y="3049"/>
                  </a:lnTo>
                  <a:lnTo>
                    <a:pt x="2823" y="3040"/>
                  </a:lnTo>
                  <a:lnTo>
                    <a:pt x="2859" y="3027"/>
                  </a:lnTo>
                  <a:lnTo>
                    <a:pt x="2893" y="3009"/>
                  </a:lnTo>
                  <a:lnTo>
                    <a:pt x="2924" y="2988"/>
                  </a:lnTo>
                  <a:lnTo>
                    <a:pt x="2955" y="2961"/>
                  </a:lnTo>
                  <a:lnTo>
                    <a:pt x="2980" y="2932"/>
                  </a:lnTo>
                  <a:lnTo>
                    <a:pt x="3003" y="2899"/>
                  </a:lnTo>
                  <a:lnTo>
                    <a:pt x="3020" y="2865"/>
                  </a:lnTo>
                  <a:lnTo>
                    <a:pt x="3033" y="2829"/>
                  </a:lnTo>
                  <a:lnTo>
                    <a:pt x="3042" y="2793"/>
                  </a:lnTo>
                  <a:lnTo>
                    <a:pt x="3047" y="2756"/>
                  </a:lnTo>
                  <a:lnTo>
                    <a:pt x="3047" y="2718"/>
                  </a:lnTo>
                  <a:lnTo>
                    <a:pt x="3042" y="2681"/>
                  </a:lnTo>
                  <a:lnTo>
                    <a:pt x="3033" y="2644"/>
                  </a:lnTo>
                  <a:lnTo>
                    <a:pt x="3020" y="2609"/>
                  </a:lnTo>
                  <a:lnTo>
                    <a:pt x="3003" y="2575"/>
                  </a:lnTo>
                  <a:lnTo>
                    <a:pt x="2980" y="2543"/>
                  </a:lnTo>
                  <a:lnTo>
                    <a:pt x="2955" y="2513"/>
                  </a:lnTo>
                  <a:lnTo>
                    <a:pt x="2365" y="1923"/>
                  </a:lnTo>
                  <a:lnTo>
                    <a:pt x="2337" y="1897"/>
                  </a:lnTo>
                  <a:lnTo>
                    <a:pt x="2306" y="1876"/>
                  </a:lnTo>
                  <a:lnTo>
                    <a:pt x="2274" y="1858"/>
                  </a:lnTo>
                  <a:lnTo>
                    <a:pt x="2239" y="1845"/>
                  </a:lnTo>
                  <a:lnTo>
                    <a:pt x="2203" y="1836"/>
                  </a:lnTo>
                  <a:lnTo>
                    <a:pt x="2168" y="1831"/>
                  </a:lnTo>
                  <a:lnTo>
                    <a:pt x="2131" y="1830"/>
                  </a:lnTo>
                  <a:close/>
                  <a:moveTo>
                    <a:pt x="2144" y="1621"/>
                  </a:moveTo>
                  <a:lnTo>
                    <a:pt x="2093" y="1623"/>
                  </a:lnTo>
                  <a:lnTo>
                    <a:pt x="2043" y="1630"/>
                  </a:lnTo>
                  <a:lnTo>
                    <a:pt x="1994" y="1642"/>
                  </a:lnTo>
                  <a:lnTo>
                    <a:pt x="1945" y="1659"/>
                  </a:lnTo>
                  <a:lnTo>
                    <a:pt x="1898" y="1680"/>
                  </a:lnTo>
                  <a:lnTo>
                    <a:pt x="1976" y="1759"/>
                  </a:lnTo>
                  <a:lnTo>
                    <a:pt x="2020" y="1744"/>
                  </a:lnTo>
                  <a:lnTo>
                    <a:pt x="2063" y="1733"/>
                  </a:lnTo>
                  <a:lnTo>
                    <a:pt x="2108" y="1726"/>
                  </a:lnTo>
                  <a:lnTo>
                    <a:pt x="2153" y="1725"/>
                  </a:lnTo>
                  <a:lnTo>
                    <a:pt x="2198" y="1729"/>
                  </a:lnTo>
                  <a:lnTo>
                    <a:pt x="2242" y="1738"/>
                  </a:lnTo>
                  <a:lnTo>
                    <a:pt x="2286" y="1751"/>
                  </a:lnTo>
                  <a:lnTo>
                    <a:pt x="2327" y="1768"/>
                  </a:lnTo>
                  <a:lnTo>
                    <a:pt x="2366" y="1791"/>
                  </a:lnTo>
                  <a:lnTo>
                    <a:pt x="2404" y="1817"/>
                  </a:lnTo>
                  <a:lnTo>
                    <a:pt x="2439" y="1848"/>
                  </a:lnTo>
                  <a:lnTo>
                    <a:pt x="3028" y="2439"/>
                  </a:lnTo>
                  <a:lnTo>
                    <a:pt x="3059" y="2474"/>
                  </a:lnTo>
                  <a:lnTo>
                    <a:pt x="3084" y="2509"/>
                  </a:lnTo>
                  <a:lnTo>
                    <a:pt x="3107" y="2548"/>
                  </a:lnTo>
                  <a:lnTo>
                    <a:pt x="3124" y="2588"/>
                  </a:lnTo>
                  <a:lnTo>
                    <a:pt x="3138" y="2630"/>
                  </a:lnTo>
                  <a:lnTo>
                    <a:pt x="3146" y="2673"/>
                  </a:lnTo>
                  <a:lnTo>
                    <a:pt x="3151" y="2716"/>
                  </a:lnTo>
                  <a:lnTo>
                    <a:pt x="3151" y="2759"/>
                  </a:lnTo>
                  <a:lnTo>
                    <a:pt x="3146" y="2802"/>
                  </a:lnTo>
                  <a:lnTo>
                    <a:pt x="3138" y="2844"/>
                  </a:lnTo>
                  <a:lnTo>
                    <a:pt x="3124" y="2886"/>
                  </a:lnTo>
                  <a:lnTo>
                    <a:pt x="3107" y="2925"/>
                  </a:lnTo>
                  <a:lnTo>
                    <a:pt x="3084" y="2964"/>
                  </a:lnTo>
                  <a:lnTo>
                    <a:pt x="3059" y="3001"/>
                  </a:lnTo>
                  <a:lnTo>
                    <a:pt x="3028" y="3035"/>
                  </a:lnTo>
                  <a:lnTo>
                    <a:pt x="2997" y="3063"/>
                  </a:lnTo>
                  <a:lnTo>
                    <a:pt x="2962" y="3089"/>
                  </a:lnTo>
                  <a:lnTo>
                    <a:pt x="2926" y="3109"/>
                  </a:lnTo>
                  <a:lnTo>
                    <a:pt x="2890" y="3127"/>
                  </a:lnTo>
                  <a:lnTo>
                    <a:pt x="2851" y="3141"/>
                  </a:lnTo>
                  <a:lnTo>
                    <a:pt x="2811" y="3150"/>
                  </a:lnTo>
                  <a:lnTo>
                    <a:pt x="2771" y="3156"/>
                  </a:lnTo>
                  <a:lnTo>
                    <a:pt x="2731" y="3158"/>
                  </a:lnTo>
                  <a:lnTo>
                    <a:pt x="2691" y="3156"/>
                  </a:lnTo>
                  <a:lnTo>
                    <a:pt x="2651" y="3150"/>
                  </a:lnTo>
                  <a:lnTo>
                    <a:pt x="2611" y="3141"/>
                  </a:lnTo>
                  <a:lnTo>
                    <a:pt x="2572" y="3127"/>
                  </a:lnTo>
                  <a:lnTo>
                    <a:pt x="2536" y="3109"/>
                  </a:lnTo>
                  <a:lnTo>
                    <a:pt x="2500" y="3089"/>
                  </a:lnTo>
                  <a:lnTo>
                    <a:pt x="2465" y="3063"/>
                  </a:lnTo>
                  <a:lnTo>
                    <a:pt x="2434" y="3035"/>
                  </a:lnTo>
                  <a:lnTo>
                    <a:pt x="1844" y="2444"/>
                  </a:lnTo>
                  <a:lnTo>
                    <a:pt x="1814" y="2409"/>
                  </a:lnTo>
                  <a:lnTo>
                    <a:pt x="1787" y="2372"/>
                  </a:lnTo>
                  <a:lnTo>
                    <a:pt x="1765" y="2333"/>
                  </a:lnTo>
                  <a:lnTo>
                    <a:pt x="1747" y="2291"/>
                  </a:lnTo>
                  <a:lnTo>
                    <a:pt x="1734" y="2248"/>
                  </a:lnTo>
                  <a:lnTo>
                    <a:pt x="1726" y="2203"/>
                  </a:lnTo>
                  <a:lnTo>
                    <a:pt x="1722" y="2159"/>
                  </a:lnTo>
                  <a:lnTo>
                    <a:pt x="1723" y="2113"/>
                  </a:lnTo>
                  <a:lnTo>
                    <a:pt x="1729" y="2068"/>
                  </a:lnTo>
                  <a:lnTo>
                    <a:pt x="1739" y="2024"/>
                  </a:lnTo>
                  <a:lnTo>
                    <a:pt x="1755" y="1981"/>
                  </a:lnTo>
                  <a:lnTo>
                    <a:pt x="1677" y="1902"/>
                  </a:lnTo>
                  <a:lnTo>
                    <a:pt x="1655" y="1949"/>
                  </a:lnTo>
                  <a:lnTo>
                    <a:pt x="1638" y="1998"/>
                  </a:lnTo>
                  <a:lnTo>
                    <a:pt x="1626" y="2047"/>
                  </a:lnTo>
                  <a:lnTo>
                    <a:pt x="1619" y="2098"/>
                  </a:lnTo>
                  <a:lnTo>
                    <a:pt x="1617" y="2149"/>
                  </a:lnTo>
                  <a:lnTo>
                    <a:pt x="1620" y="2199"/>
                  </a:lnTo>
                  <a:lnTo>
                    <a:pt x="1627" y="2249"/>
                  </a:lnTo>
                  <a:lnTo>
                    <a:pt x="1639" y="2298"/>
                  </a:lnTo>
                  <a:lnTo>
                    <a:pt x="1656" y="2346"/>
                  </a:lnTo>
                  <a:lnTo>
                    <a:pt x="1678" y="2392"/>
                  </a:lnTo>
                  <a:lnTo>
                    <a:pt x="1704" y="2437"/>
                  </a:lnTo>
                  <a:lnTo>
                    <a:pt x="1735" y="2479"/>
                  </a:lnTo>
                  <a:lnTo>
                    <a:pt x="1771" y="2518"/>
                  </a:lnTo>
                  <a:lnTo>
                    <a:pt x="2360" y="3108"/>
                  </a:lnTo>
                  <a:lnTo>
                    <a:pt x="2399" y="3144"/>
                  </a:lnTo>
                  <a:lnTo>
                    <a:pt x="2440" y="3175"/>
                  </a:lnTo>
                  <a:lnTo>
                    <a:pt x="2484" y="3200"/>
                  </a:lnTo>
                  <a:lnTo>
                    <a:pt x="2530" y="3223"/>
                  </a:lnTo>
                  <a:lnTo>
                    <a:pt x="2579" y="3240"/>
                  </a:lnTo>
                  <a:lnTo>
                    <a:pt x="2628" y="3253"/>
                  </a:lnTo>
                  <a:lnTo>
                    <a:pt x="2679" y="3260"/>
                  </a:lnTo>
                  <a:lnTo>
                    <a:pt x="2731" y="3263"/>
                  </a:lnTo>
                  <a:lnTo>
                    <a:pt x="2784" y="3260"/>
                  </a:lnTo>
                  <a:lnTo>
                    <a:pt x="2835" y="3253"/>
                  </a:lnTo>
                  <a:lnTo>
                    <a:pt x="2884" y="3240"/>
                  </a:lnTo>
                  <a:lnTo>
                    <a:pt x="2931" y="3223"/>
                  </a:lnTo>
                  <a:lnTo>
                    <a:pt x="2978" y="3200"/>
                  </a:lnTo>
                  <a:lnTo>
                    <a:pt x="3022" y="3175"/>
                  </a:lnTo>
                  <a:lnTo>
                    <a:pt x="3063" y="3144"/>
                  </a:lnTo>
                  <a:lnTo>
                    <a:pt x="3102" y="3108"/>
                  </a:lnTo>
                  <a:lnTo>
                    <a:pt x="3137" y="3070"/>
                  </a:lnTo>
                  <a:lnTo>
                    <a:pt x="3167" y="3029"/>
                  </a:lnTo>
                  <a:lnTo>
                    <a:pt x="3194" y="2985"/>
                  </a:lnTo>
                  <a:lnTo>
                    <a:pt x="3216" y="2939"/>
                  </a:lnTo>
                  <a:lnTo>
                    <a:pt x="3232" y="2891"/>
                  </a:lnTo>
                  <a:lnTo>
                    <a:pt x="3246" y="2841"/>
                  </a:lnTo>
                  <a:lnTo>
                    <a:pt x="3253" y="2789"/>
                  </a:lnTo>
                  <a:lnTo>
                    <a:pt x="3255" y="2737"/>
                  </a:lnTo>
                  <a:lnTo>
                    <a:pt x="3253" y="2685"/>
                  </a:lnTo>
                  <a:lnTo>
                    <a:pt x="3246" y="2633"/>
                  </a:lnTo>
                  <a:lnTo>
                    <a:pt x="3232" y="2584"/>
                  </a:lnTo>
                  <a:lnTo>
                    <a:pt x="3216" y="2536"/>
                  </a:lnTo>
                  <a:lnTo>
                    <a:pt x="3194" y="2489"/>
                  </a:lnTo>
                  <a:lnTo>
                    <a:pt x="3167" y="2445"/>
                  </a:lnTo>
                  <a:lnTo>
                    <a:pt x="3137" y="2404"/>
                  </a:lnTo>
                  <a:lnTo>
                    <a:pt x="3102" y="2365"/>
                  </a:lnTo>
                  <a:lnTo>
                    <a:pt x="2512" y="1774"/>
                  </a:lnTo>
                  <a:lnTo>
                    <a:pt x="2474" y="1739"/>
                  </a:lnTo>
                  <a:lnTo>
                    <a:pt x="2431" y="1708"/>
                  </a:lnTo>
                  <a:lnTo>
                    <a:pt x="2387" y="1681"/>
                  </a:lnTo>
                  <a:lnTo>
                    <a:pt x="2341" y="1660"/>
                  </a:lnTo>
                  <a:lnTo>
                    <a:pt x="2293" y="1643"/>
                  </a:lnTo>
                  <a:lnTo>
                    <a:pt x="2244" y="1630"/>
                  </a:lnTo>
                  <a:lnTo>
                    <a:pt x="2194" y="1623"/>
                  </a:lnTo>
                  <a:lnTo>
                    <a:pt x="2144" y="1621"/>
                  </a:lnTo>
                  <a:close/>
                  <a:moveTo>
                    <a:pt x="993" y="953"/>
                  </a:moveTo>
                  <a:lnTo>
                    <a:pt x="978" y="958"/>
                  </a:lnTo>
                  <a:lnTo>
                    <a:pt x="965" y="967"/>
                  </a:lnTo>
                  <a:lnTo>
                    <a:pt x="957" y="978"/>
                  </a:lnTo>
                  <a:lnTo>
                    <a:pt x="952" y="990"/>
                  </a:lnTo>
                  <a:lnTo>
                    <a:pt x="950" y="1004"/>
                  </a:lnTo>
                  <a:lnTo>
                    <a:pt x="952" y="1018"/>
                  </a:lnTo>
                  <a:lnTo>
                    <a:pt x="957" y="1030"/>
                  </a:lnTo>
                  <a:lnTo>
                    <a:pt x="965" y="1041"/>
                  </a:lnTo>
                  <a:lnTo>
                    <a:pt x="1430" y="1508"/>
                  </a:lnTo>
                  <a:lnTo>
                    <a:pt x="1582" y="1659"/>
                  </a:lnTo>
                  <a:lnTo>
                    <a:pt x="1703" y="1782"/>
                  </a:lnTo>
                  <a:lnTo>
                    <a:pt x="1703" y="1782"/>
                  </a:lnTo>
                  <a:lnTo>
                    <a:pt x="1704" y="1783"/>
                  </a:lnTo>
                  <a:lnTo>
                    <a:pt x="1704" y="1783"/>
                  </a:lnTo>
                  <a:lnTo>
                    <a:pt x="1855" y="1933"/>
                  </a:lnTo>
                  <a:lnTo>
                    <a:pt x="1855" y="1933"/>
                  </a:lnTo>
                  <a:lnTo>
                    <a:pt x="1855" y="1933"/>
                  </a:lnTo>
                  <a:lnTo>
                    <a:pt x="1855" y="1934"/>
                  </a:lnTo>
                  <a:lnTo>
                    <a:pt x="2223" y="2301"/>
                  </a:lnTo>
                  <a:lnTo>
                    <a:pt x="2234" y="2310"/>
                  </a:lnTo>
                  <a:lnTo>
                    <a:pt x="2246" y="2315"/>
                  </a:lnTo>
                  <a:lnTo>
                    <a:pt x="2259" y="2316"/>
                  </a:lnTo>
                  <a:lnTo>
                    <a:pt x="2273" y="2315"/>
                  </a:lnTo>
                  <a:lnTo>
                    <a:pt x="2286" y="2310"/>
                  </a:lnTo>
                  <a:lnTo>
                    <a:pt x="2296" y="2301"/>
                  </a:lnTo>
                  <a:lnTo>
                    <a:pt x="2304" y="2291"/>
                  </a:lnTo>
                  <a:lnTo>
                    <a:pt x="2309" y="2278"/>
                  </a:lnTo>
                  <a:lnTo>
                    <a:pt x="2311" y="2264"/>
                  </a:lnTo>
                  <a:lnTo>
                    <a:pt x="2309" y="2251"/>
                  </a:lnTo>
                  <a:lnTo>
                    <a:pt x="2304" y="2239"/>
                  </a:lnTo>
                  <a:lnTo>
                    <a:pt x="2296" y="2227"/>
                  </a:lnTo>
                  <a:lnTo>
                    <a:pt x="1929" y="1859"/>
                  </a:lnTo>
                  <a:lnTo>
                    <a:pt x="1929" y="1859"/>
                  </a:lnTo>
                  <a:lnTo>
                    <a:pt x="1929" y="1859"/>
                  </a:lnTo>
                  <a:lnTo>
                    <a:pt x="1929" y="1859"/>
                  </a:lnTo>
                  <a:lnTo>
                    <a:pt x="1778" y="1708"/>
                  </a:lnTo>
                  <a:lnTo>
                    <a:pt x="1778" y="1708"/>
                  </a:lnTo>
                  <a:lnTo>
                    <a:pt x="1778" y="1708"/>
                  </a:lnTo>
                  <a:lnTo>
                    <a:pt x="1655" y="1585"/>
                  </a:lnTo>
                  <a:lnTo>
                    <a:pt x="1505" y="1434"/>
                  </a:lnTo>
                  <a:lnTo>
                    <a:pt x="1505" y="1434"/>
                  </a:lnTo>
                  <a:lnTo>
                    <a:pt x="1503" y="1433"/>
                  </a:lnTo>
                  <a:lnTo>
                    <a:pt x="1038" y="967"/>
                  </a:lnTo>
                  <a:lnTo>
                    <a:pt x="1025" y="958"/>
                  </a:lnTo>
                  <a:lnTo>
                    <a:pt x="1010" y="953"/>
                  </a:lnTo>
                  <a:lnTo>
                    <a:pt x="993" y="953"/>
                  </a:lnTo>
                  <a:close/>
                  <a:moveTo>
                    <a:pt x="610" y="314"/>
                  </a:moveTo>
                  <a:lnTo>
                    <a:pt x="572" y="318"/>
                  </a:lnTo>
                  <a:lnTo>
                    <a:pt x="537" y="327"/>
                  </a:lnTo>
                  <a:lnTo>
                    <a:pt x="501" y="340"/>
                  </a:lnTo>
                  <a:lnTo>
                    <a:pt x="467" y="358"/>
                  </a:lnTo>
                  <a:lnTo>
                    <a:pt x="435" y="379"/>
                  </a:lnTo>
                  <a:lnTo>
                    <a:pt x="405" y="406"/>
                  </a:lnTo>
                  <a:lnTo>
                    <a:pt x="378" y="435"/>
                  </a:lnTo>
                  <a:lnTo>
                    <a:pt x="357" y="468"/>
                  </a:lnTo>
                  <a:lnTo>
                    <a:pt x="340" y="502"/>
                  </a:lnTo>
                  <a:lnTo>
                    <a:pt x="326" y="538"/>
                  </a:lnTo>
                  <a:lnTo>
                    <a:pt x="317" y="574"/>
                  </a:lnTo>
                  <a:lnTo>
                    <a:pt x="313" y="611"/>
                  </a:lnTo>
                  <a:lnTo>
                    <a:pt x="313" y="649"/>
                  </a:lnTo>
                  <a:lnTo>
                    <a:pt x="317" y="686"/>
                  </a:lnTo>
                  <a:lnTo>
                    <a:pt x="326" y="723"/>
                  </a:lnTo>
                  <a:lnTo>
                    <a:pt x="340" y="758"/>
                  </a:lnTo>
                  <a:lnTo>
                    <a:pt x="357" y="792"/>
                  </a:lnTo>
                  <a:lnTo>
                    <a:pt x="378" y="824"/>
                  </a:lnTo>
                  <a:lnTo>
                    <a:pt x="405" y="853"/>
                  </a:lnTo>
                  <a:lnTo>
                    <a:pt x="995" y="1444"/>
                  </a:lnTo>
                  <a:lnTo>
                    <a:pt x="1023" y="1470"/>
                  </a:lnTo>
                  <a:lnTo>
                    <a:pt x="1054" y="1491"/>
                  </a:lnTo>
                  <a:lnTo>
                    <a:pt x="1086" y="1509"/>
                  </a:lnTo>
                  <a:lnTo>
                    <a:pt x="1120" y="1522"/>
                  </a:lnTo>
                  <a:lnTo>
                    <a:pt x="1156" y="1531"/>
                  </a:lnTo>
                  <a:lnTo>
                    <a:pt x="1192" y="1536"/>
                  </a:lnTo>
                  <a:lnTo>
                    <a:pt x="1229" y="1537"/>
                  </a:lnTo>
                  <a:lnTo>
                    <a:pt x="1265" y="1533"/>
                  </a:lnTo>
                  <a:lnTo>
                    <a:pt x="1302" y="1526"/>
                  </a:lnTo>
                  <a:lnTo>
                    <a:pt x="891" y="1115"/>
                  </a:lnTo>
                  <a:lnTo>
                    <a:pt x="875" y="1096"/>
                  </a:lnTo>
                  <a:lnTo>
                    <a:pt x="862" y="1075"/>
                  </a:lnTo>
                  <a:lnTo>
                    <a:pt x="853" y="1053"/>
                  </a:lnTo>
                  <a:lnTo>
                    <a:pt x="848" y="1029"/>
                  </a:lnTo>
                  <a:lnTo>
                    <a:pt x="846" y="1004"/>
                  </a:lnTo>
                  <a:lnTo>
                    <a:pt x="848" y="979"/>
                  </a:lnTo>
                  <a:lnTo>
                    <a:pt x="853" y="956"/>
                  </a:lnTo>
                  <a:lnTo>
                    <a:pt x="862" y="933"/>
                  </a:lnTo>
                  <a:lnTo>
                    <a:pt x="875" y="912"/>
                  </a:lnTo>
                  <a:lnTo>
                    <a:pt x="891" y="893"/>
                  </a:lnTo>
                  <a:lnTo>
                    <a:pt x="913" y="875"/>
                  </a:lnTo>
                  <a:lnTo>
                    <a:pt x="936" y="862"/>
                  </a:lnTo>
                  <a:lnTo>
                    <a:pt x="962" y="852"/>
                  </a:lnTo>
                  <a:lnTo>
                    <a:pt x="988" y="848"/>
                  </a:lnTo>
                  <a:lnTo>
                    <a:pt x="1015" y="848"/>
                  </a:lnTo>
                  <a:lnTo>
                    <a:pt x="1041" y="852"/>
                  </a:lnTo>
                  <a:lnTo>
                    <a:pt x="1067" y="862"/>
                  </a:lnTo>
                  <a:lnTo>
                    <a:pt x="1090" y="875"/>
                  </a:lnTo>
                  <a:lnTo>
                    <a:pt x="1113" y="893"/>
                  </a:lnTo>
                  <a:lnTo>
                    <a:pt x="1523" y="1304"/>
                  </a:lnTo>
                  <a:lnTo>
                    <a:pt x="1530" y="1268"/>
                  </a:lnTo>
                  <a:lnTo>
                    <a:pt x="1533" y="1232"/>
                  </a:lnTo>
                  <a:lnTo>
                    <a:pt x="1532" y="1195"/>
                  </a:lnTo>
                  <a:lnTo>
                    <a:pt x="1527" y="1158"/>
                  </a:lnTo>
                  <a:lnTo>
                    <a:pt x="1518" y="1123"/>
                  </a:lnTo>
                  <a:lnTo>
                    <a:pt x="1505" y="1089"/>
                  </a:lnTo>
                  <a:lnTo>
                    <a:pt x="1488" y="1056"/>
                  </a:lnTo>
                  <a:lnTo>
                    <a:pt x="1467" y="1025"/>
                  </a:lnTo>
                  <a:lnTo>
                    <a:pt x="1441" y="997"/>
                  </a:lnTo>
                  <a:lnTo>
                    <a:pt x="852" y="406"/>
                  </a:lnTo>
                  <a:lnTo>
                    <a:pt x="822" y="379"/>
                  </a:lnTo>
                  <a:lnTo>
                    <a:pt x="791" y="358"/>
                  </a:lnTo>
                  <a:lnTo>
                    <a:pt x="756" y="340"/>
                  </a:lnTo>
                  <a:lnTo>
                    <a:pt x="721" y="327"/>
                  </a:lnTo>
                  <a:lnTo>
                    <a:pt x="684" y="318"/>
                  </a:lnTo>
                  <a:lnTo>
                    <a:pt x="647" y="314"/>
                  </a:lnTo>
                  <a:lnTo>
                    <a:pt x="610" y="314"/>
                  </a:lnTo>
                  <a:close/>
                  <a:moveTo>
                    <a:pt x="628" y="104"/>
                  </a:moveTo>
                  <a:lnTo>
                    <a:pt x="578" y="107"/>
                  </a:lnTo>
                  <a:lnTo>
                    <a:pt x="528" y="114"/>
                  </a:lnTo>
                  <a:lnTo>
                    <a:pt x="479" y="127"/>
                  </a:lnTo>
                  <a:lnTo>
                    <a:pt x="431" y="143"/>
                  </a:lnTo>
                  <a:lnTo>
                    <a:pt x="385" y="165"/>
                  </a:lnTo>
                  <a:lnTo>
                    <a:pt x="340" y="191"/>
                  </a:lnTo>
                  <a:lnTo>
                    <a:pt x="298" y="222"/>
                  </a:lnTo>
                  <a:lnTo>
                    <a:pt x="258" y="259"/>
                  </a:lnTo>
                  <a:lnTo>
                    <a:pt x="221" y="298"/>
                  </a:lnTo>
                  <a:lnTo>
                    <a:pt x="191" y="340"/>
                  </a:lnTo>
                  <a:lnTo>
                    <a:pt x="164" y="385"/>
                  </a:lnTo>
                  <a:lnTo>
                    <a:pt x="143" y="432"/>
                  </a:lnTo>
                  <a:lnTo>
                    <a:pt x="125" y="480"/>
                  </a:lnTo>
                  <a:lnTo>
                    <a:pt x="114" y="529"/>
                  </a:lnTo>
                  <a:lnTo>
                    <a:pt x="106" y="580"/>
                  </a:lnTo>
                  <a:lnTo>
                    <a:pt x="104" y="630"/>
                  </a:lnTo>
                  <a:lnTo>
                    <a:pt x="106" y="681"/>
                  </a:lnTo>
                  <a:lnTo>
                    <a:pt x="114" y="731"/>
                  </a:lnTo>
                  <a:lnTo>
                    <a:pt x="125" y="780"/>
                  </a:lnTo>
                  <a:lnTo>
                    <a:pt x="143" y="828"/>
                  </a:lnTo>
                  <a:lnTo>
                    <a:pt x="164" y="875"/>
                  </a:lnTo>
                  <a:lnTo>
                    <a:pt x="191" y="919"/>
                  </a:lnTo>
                  <a:lnTo>
                    <a:pt x="221" y="962"/>
                  </a:lnTo>
                  <a:lnTo>
                    <a:pt x="258" y="1002"/>
                  </a:lnTo>
                  <a:lnTo>
                    <a:pt x="847" y="1593"/>
                  </a:lnTo>
                  <a:lnTo>
                    <a:pt x="885" y="1627"/>
                  </a:lnTo>
                  <a:lnTo>
                    <a:pt x="927" y="1658"/>
                  </a:lnTo>
                  <a:lnTo>
                    <a:pt x="971" y="1685"/>
                  </a:lnTo>
                  <a:lnTo>
                    <a:pt x="1017" y="1706"/>
                  </a:lnTo>
                  <a:lnTo>
                    <a:pt x="1065" y="1723"/>
                  </a:lnTo>
                  <a:lnTo>
                    <a:pt x="1115" y="1736"/>
                  </a:lnTo>
                  <a:lnTo>
                    <a:pt x="1166" y="1744"/>
                  </a:lnTo>
                  <a:lnTo>
                    <a:pt x="1218" y="1746"/>
                  </a:lnTo>
                  <a:lnTo>
                    <a:pt x="1269" y="1744"/>
                  </a:lnTo>
                  <a:lnTo>
                    <a:pt x="1319" y="1737"/>
                  </a:lnTo>
                  <a:lnTo>
                    <a:pt x="1368" y="1724"/>
                  </a:lnTo>
                  <a:lnTo>
                    <a:pt x="1416" y="1707"/>
                  </a:lnTo>
                  <a:lnTo>
                    <a:pt x="1462" y="1687"/>
                  </a:lnTo>
                  <a:lnTo>
                    <a:pt x="1383" y="1608"/>
                  </a:lnTo>
                  <a:lnTo>
                    <a:pt x="1343" y="1622"/>
                  </a:lnTo>
                  <a:lnTo>
                    <a:pt x="1303" y="1633"/>
                  </a:lnTo>
                  <a:lnTo>
                    <a:pt x="1261" y="1640"/>
                  </a:lnTo>
                  <a:lnTo>
                    <a:pt x="1219" y="1642"/>
                  </a:lnTo>
                  <a:lnTo>
                    <a:pt x="1172" y="1639"/>
                  </a:lnTo>
                  <a:lnTo>
                    <a:pt x="1126" y="1631"/>
                  </a:lnTo>
                  <a:lnTo>
                    <a:pt x="1081" y="1618"/>
                  </a:lnTo>
                  <a:lnTo>
                    <a:pt x="1037" y="1601"/>
                  </a:lnTo>
                  <a:lnTo>
                    <a:pt x="996" y="1578"/>
                  </a:lnTo>
                  <a:lnTo>
                    <a:pt x="957" y="1551"/>
                  </a:lnTo>
                  <a:lnTo>
                    <a:pt x="921" y="1519"/>
                  </a:lnTo>
                  <a:lnTo>
                    <a:pt x="332" y="928"/>
                  </a:lnTo>
                  <a:lnTo>
                    <a:pt x="301" y="893"/>
                  </a:lnTo>
                  <a:lnTo>
                    <a:pt x="274" y="858"/>
                  </a:lnTo>
                  <a:lnTo>
                    <a:pt x="253" y="819"/>
                  </a:lnTo>
                  <a:lnTo>
                    <a:pt x="235" y="779"/>
                  </a:lnTo>
                  <a:lnTo>
                    <a:pt x="222" y="737"/>
                  </a:lnTo>
                  <a:lnTo>
                    <a:pt x="213" y="694"/>
                  </a:lnTo>
                  <a:lnTo>
                    <a:pt x="209" y="651"/>
                  </a:lnTo>
                  <a:lnTo>
                    <a:pt x="209" y="608"/>
                  </a:lnTo>
                  <a:lnTo>
                    <a:pt x="213" y="565"/>
                  </a:lnTo>
                  <a:lnTo>
                    <a:pt x="222" y="523"/>
                  </a:lnTo>
                  <a:lnTo>
                    <a:pt x="235" y="481"/>
                  </a:lnTo>
                  <a:lnTo>
                    <a:pt x="253" y="442"/>
                  </a:lnTo>
                  <a:lnTo>
                    <a:pt x="274" y="403"/>
                  </a:lnTo>
                  <a:lnTo>
                    <a:pt x="301" y="366"/>
                  </a:lnTo>
                  <a:lnTo>
                    <a:pt x="332" y="332"/>
                  </a:lnTo>
                  <a:lnTo>
                    <a:pt x="365" y="302"/>
                  </a:lnTo>
                  <a:lnTo>
                    <a:pt x="402" y="275"/>
                  </a:lnTo>
                  <a:lnTo>
                    <a:pt x="441" y="253"/>
                  </a:lnTo>
                  <a:lnTo>
                    <a:pt x="480" y="236"/>
                  </a:lnTo>
                  <a:lnTo>
                    <a:pt x="522" y="223"/>
                  </a:lnTo>
                  <a:lnTo>
                    <a:pt x="564" y="214"/>
                  </a:lnTo>
                  <a:lnTo>
                    <a:pt x="607" y="210"/>
                  </a:lnTo>
                  <a:lnTo>
                    <a:pt x="650" y="210"/>
                  </a:lnTo>
                  <a:lnTo>
                    <a:pt x="693" y="214"/>
                  </a:lnTo>
                  <a:lnTo>
                    <a:pt x="735" y="223"/>
                  </a:lnTo>
                  <a:lnTo>
                    <a:pt x="776" y="236"/>
                  </a:lnTo>
                  <a:lnTo>
                    <a:pt x="817" y="253"/>
                  </a:lnTo>
                  <a:lnTo>
                    <a:pt x="855" y="275"/>
                  </a:lnTo>
                  <a:lnTo>
                    <a:pt x="891" y="302"/>
                  </a:lnTo>
                  <a:lnTo>
                    <a:pt x="926" y="332"/>
                  </a:lnTo>
                  <a:lnTo>
                    <a:pt x="1515" y="923"/>
                  </a:lnTo>
                  <a:lnTo>
                    <a:pt x="1546" y="958"/>
                  </a:lnTo>
                  <a:lnTo>
                    <a:pt x="1573" y="995"/>
                  </a:lnTo>
                  <a:lnTo>
                    <a:pt x="1594" y="1034"/>
                  </a:lnTo>
                  <a:lnTo>
                    <a:pt x="1613" y="1076"/>
                  </a:lnTo>
                  <a:lnTo>
                    <a:pt x="1625" y="1119"/>
                  </a:lnTo>
                  <a:lnTo>
                    <a:pt x="1634" y="1164"/>
                  </a:lnTo>
                  <a:lnTo>
                    <a:pt x="1637" y="1209"/>
                  </a:lnTo>
                  <a:lnTo>
                    <a:pt x="1636" y="1254"/>
                  </a:lnTo>
                  <a:lnTo>
                    <a:pt x="1631" y="1299"/>
                  </a:lnTo>
                  <a:lnTo>
                    <a:pt x="1620" y="1343"/>
                  </a:lnTo>
                  <a:lnTo>
                    <a:pt x="1604" y="1386"/>
                  </a:lnTo>
                  <a:lnTo>
                    <a:pt x="1682" y="1465"/>
                  </a:lnTo>
                  <a:lnTo>
                    <a:pt x="1704" y="1418"/>
                  </a:lnTo>
                  <a:lnTo>
                    <a:pt x="1721" y="1369"/>
                  </a:lnTo>
                  <a:lnTo>
                    <a:pt x="1733" y="1320"/>
                  </a:lnTo>
                  <a:lnTo>
                    <a:pt x="1740" y="1268"/>
                  </a:lnTo>
                  <a:lnTo>
                    <a:pt x="1742" y="1218"/>
                  </a:lnTo>
                  <a:lnTo>
                    <a:pt x="1740" y="1168"/>
                  </a:lnTo>
                  <a:lnTo>
                    <a:pt x="1732" y="1118"/>
                  </a:lnTo>
                  <a:lnTo>
                    <a:pt x="1720" y="1069"/>
                  </a:lnTo>
                  <a:lnTo>
                    <a:pt x="1703" y="1021"/>
                  </a:lnTo>
                  <a:lnTo>
                    <a:pt x="1682" y="975"/>
                  </a:lnTo>
                  <a:lnTo>
                    <a:pt x="1655" y="930"/>
                  </a:lnTo>
                  <a:lnTo>
                    <a:pt x="1625" y="888"/>
                  </a:lnTo>
                  <a:lnTo>
                    <a:pt x="1589" y="849"/>
                  </a:lnTo>
                  <a:lnTo>
                    <a:pt x="1000" y="259"/>
                  </a:lnTo>
                  <a:lnTo>
                    <a:pt x="960" y="222"/>
                  </a:lnTo>
                  <a:lnTo>
                    <a:pt x="917" y="191"/>
                  </a:lnTo>
                  <a:lnTo>
                    <a:pt x="872" y="165"/>
                  </a:lnTo>
                  <a:lnTo>
                    <a:pt x="826" y="143"/>
                  </a:lnTo>
                  <a:lnTo>
                    <a:pt x="778" y="127"/>
                  </a:lnTo>
                  <a:lnTo>
                    <a:pt x="728" y="114"/>
                  </a:lnTo>
                  <a:lnTo>
                    <a:pt x="678" y="107"/>
                  </a:lnTo>
                  <a:lnTo>
                    <a:pt x="628" y="104"/>
                  </a:lnTo>
                  <a:close/>
                  <a:moveTo>
                    <a:pt x="628" y="0"/>
                  </a:moveTo>
                  <a:lnTo>
                    <a:pt x="684" y="3"/>
                  </a:lnTo>
                  <a:lnTo>
                    <a:pt x="738" y="10"/>
                  </a:lnTo>
                  <a:lnTo>
                    <a:pt x="793" y="21"/>
                  </a:lnTo>
                  <a:lnTo>
                    <a:pt x="844" y="38"/>
                  </a:lnTo>
                  <a:lnTo>
                    <a:pt x="895" y="58"/>
                  </a:lnTo>
                  <a:lnTo>
                    <a:pt x="942" y="84"/>
                  </a:lnTo>
                  <a:lnTo>
                    <a:pt x="988" y="113"/>
                  </a:lnTo>
                  <a:lnTo>
                    <a:pt x="1032" y="147"/>
                  </a:lnTo>
                  <a:lnTo>
                    <a:pt x="1073" y="184"/>
                  </a:lnTo>
                  <a:lnTo>
                    <a:pt x="1663" y="775"/>
                  </a:lnTo>
                  <a:lnTo>
                    <a:pt x="1701" y="818"/>
                  </a:lnTo>
                  <a:lnTo>
                    <a:pt x="1735" y="863"/>
                  </a:lnTo>
                  <a:lnTo>
                    <a:pt x="1765" y="910"/>
                  </a:lnTo>
                  <a:lnTo>
                    <a:pt x="1790" y="959"/>
                  </a:lnTo>
                  <a:lnTo>
                    <a:pt x="1811" y="1010"/>
                  </a:lnTo>
                  <a:lnTo>
                    <a:pt x="1827" y="1062"/>
                  </a:lnTo>
                  <a:lnTo>
                    <a:pt x="1838" y="1116"/>
                  </a:lnTo>
                  <a:lnTo>
                    <a:pt x="1844" y="1170"/>
                  </a:lnTo>
                  <a:lnTo>
                    <a:pt x="1846" y="1225"/>
                  </a:lnTo>
                  <a:lnTo>
                    <a:pt x="1844" y="1279"/>
                  </a:lnTo>
                  <a:lnTo>
                    <a:pt x="1836" y="1333"/>
                  </a:lnTo>
                  <a:lnTo>
                    <a:pt x="1825" y="1387"/>
                  </a:lnTo>
                  <a:lnTo>
                    <a:pt x="1807" y="1440"/>
                  </a:lnTo>
                  <a:lnTo>
                    <a:pt x="1786" y="1491"/>
                  </a:lnTo>
                  <a:lnTo>
                    <a:pt x="1758" y="1541"/>
                  </a:lnTo>
                  <a:lnTo>
                    <a:pt x="1822" y="1604"/>
                  </a:lnTo>
                  <a:lnTo>
                    <a:pt x="1872" y="1577"/>
                  </a:lnTo>
                  <a:lnTo>
                    <a:pt x="1923" y="1556"/>
                  </a:lnTo>
                  <a:lnTo>
                    <a:pt x="1976" y="1538"/>
                  </a:lnTo>
                  <a:lnTo>
                    <a:pt x="2029" y="1526"/>
                  </a:lnTo>
                  <a:lnTo>
                    <a:pt x="2084" y="1519"/>
                  </a:lnTo>
                  <a:lnTo>
                    <a:pt x="2138" y="1516"/>
                  </a:lnTo>
                  <a:lnTo>
                    <a:pt x="2192" y="1518"/>
                  </a:lnTo>
                  <a:lnTo>
                    <a:pt x="2246" y="1525"/>
                  </a:lnTo>
                  <a:lnTo>
                    <a:pt x="2299" y="1536"/>
                  </a:lnTo>
                  <a:lnTo>
                    <a:pt x="2351" y="1553"/>
                  </a:lnTo>
                  <a:lnTo>
                    <a:pt x="2402" y="1573"/>
                  </a:lnTo>
                  <a:lnTo>
                    <a:pt x="2452" y="1598"/>
                  </a:lnTo>
                  <a:lnTo>
                    <a:pt x="2499" y="1628"/>
                  </a:lnTo>
                  <a:lnTo>
                    <a:pt x="2544" y="1662"/>
                  </a:lnTo>
                  <a:lnTo>
                    <a:pt x="2586" y="1701"/>
                  </a:lnTo>
                  <a:lnTo>
                    <a:pt x="3175" y="2292"/>
                  </a:lnTo>
                  <a:lnTo>
                    <a:pt x="3213" y="2333"/>
                  </a:lnTo>
                  <a:lnTo>
                    <a:pt x="3247" y="2377"/>
                  </a:lnTo>
                  <a:lnTo>
                    <a:pt x="3276" y="2423"/>
                  </a:lnTo>
                  <a:lnTo>
                    <a:pt x="3301" y="2471"/>
                  </a:lnTo>
                  <a:lnTo>
                    <a:pt x="3322" y="2521"/>
                  </a:lnTo>
                  <a:lnTo>
                    <a:pt x="3338" y="2573"/>
                  </a:lnTo>
                  <a:lnTo>
                    <a:pt x="3350" y="2627"/>
                  </a:lnTo>
                  <a:lnTo>
                    <a:pt x="3357" y="2681"/>
                  </a:lnTo>
                  <a:lnTo>
                    <a:pt x="3360" y="2737"/>
                  </a:lnTo>
                  <a:lnTo>
                    <a:pt x="3357" y="2793"/>
                  </a:lnTo>
                  <a:lnTo>
                    <a:pt x="3350" y="2848"/>
                  </a:lnTo>
                  <a:lnTo>
                    <a:pt x="3338" y="2901"/>
                  </a:lnTo>
                  <a:lnTo>
                    <a:pt x="3322" y="2953"/>
                  </a:lnTo>
                  <a:lnTo>
                    <a:pt x="3301" y="3003"/>
                  </a:lnTo>
                  <a:lnTo>
                    <a:pt x="3276" y="3051"/>
                  </a:lnTo>
                  <a:lnTo>
                    <a:pt x="3247" y="3098"/>
                  </a:lnTo>
                  <a:lnTo>
                    <a:pt x="3213" y="3141"/>
                  </a:lnTo>
                  <a:lnTo>
                    <a:pt x="3175" y="3183"/>
                  </a:lnTo>
                  <a:lnTo>
                    <a:pt x="3134" y="3220"/>
                  </a:lnTo>
                  <a:lnTo>
                    <a:pt x="3091" y="3254"/>
                  </a:lnTo>
                  <a:lnTo>
                    <a:pt x="3045" y="3283"/>
                  </a:lnTo>
                  <a:lnTo>
                    <a:pt x="2997" y="3309"/>
                  </a:lnTo>
                  <a:lnTo>
                    <a:pt x="2947" y="3329"/>
                  </a:lnTo>
                  <a:lnTo>
                    <a:pt x="2895" y="3346"/>
                  </a:lnTo>
                  <a:lnTo>
                    <a:pt x="2842" y="3357"/>
                  </a:lnTo>
                  <a:lnTo>
                    <a:pt x="2787" y="3364"/>
                  </a:lnTo>
                  <a:lnTo>
                    <a:pt x="2731" y="3367"/>
                  </a:lnTo>
                  <a:lnTo>
                    <a:pt x="2675" y="3364"/>
                  </a:lnTo>
                  <a:lnTo>
                    <a:pt x="2620" y="3357"/>
                  </a:lnTo>
                  <a:lnTo>
                    <a:pt x="2567" y="3346"/>
                  </a:lnTo>
                  <a:lnTo>
                    <a:pt x="2515" y="3329"/>
                  </a:lnTo>
                  <a:lnTo>
                    <a:pt x="2465" y="3309"/>
                  </a:lnTo>
                  <a:lnTo>
                    <a:pt x="2417" y="3283"/>
                  </a:lnTo>
                  <a:lnTo>
                    <a:pt x="2370" y="3254"/>
                  </a:lnTo>
                  <a:lnTo>
                    <a:pt x="2328" y="3220"/>
                  </a:lnTo>
                  <a:lnTo>
                    <a:pt x="2287" y="3183"/>
                  </a:lnTo>
                  <a:lnTo>
                    <a:pt x="1697" y="2592"/>
                  </a:lnTo>
                  <a:lnTo>
                    <a:pt x="1659" y="2549"/>
                  </a:lnTo>
                  <a:lnTo>
                    <a:pt x="1624" y="2504"/>
                  </a:lnTo>
                  <a:lnTo>
                    <a:pt x="1594" y="2457"/>
                  </a:lnTo>
                  <a:lnTo>
                    <a:pt x="1570" y="2408"/>
                  </a:lnTo>
                  <a:lnTo>
                    <a:pt x="1548" y="2357"/>
                  </a:lnTo>
                  <a:lnTo>
                    <a:pt x="1533" y="2305"/>
                  </a:lnTo>
                  <a:lnTo>
                    <a:pt x="1522" y="2251"/>
                  </a:lnTo>
                  <a:lnTo>
                    <a:pt x="1515" y="2197"/>
                  </a:lnTo>
                  <a:lnTo>
                    <a:pt x="1513" y="2142"/>
                  </a:lnTo>
                  <a:lnTo>
                    <a:pt x="1516" y="2088"/>
                  </a:lnTo>
                  <a:lnTo>
                    <a:pt x="1523" y="2034"/>
                  </a:lnTo>
                  <a:lnTo>
                    <a:pt x="1535" y="1980"/>
                  </a:lnTo>
                  <a:lnTo>
                    <a:pt x="1552" y="1927"/>
                  </a:lnTo>
                  <a:lnTo>
                    <a:pt x="1574" y="1876"/>
                  </a:lnTo>
                  <a:lnTo>
                    <a:pt x="1600" y="1826"/>
                  </a:lnTo>
                  <a:lnTo>
                    <a:pt x="1538" y="1763"/>
                  </a:lnTo>
                  <a:lnTo>
                    <a:pt x="1488" y="1790"/>
                  </a:lnTo>
                  <a:lnTo>
                    <a:pt x="1437" y="1811"/>
                  </a:lnTo>
                  <a:lnTo>
                    <a:pt x="1384" y="1829"/>
                  </a:lnTo>
                  <a:lnTo>
                    <a:pt x="1330" y="1841"/>
                  </a:lnTo>
                  <a:lnTo>
                    <a:pt x="1274" y="1848"/>
                  </a:lnTo>
                  <a:lnTo>
                    <a:pt x="1218" y="1850"/>
                  </a:lnTo>
                  <a:lnTo>
                    <a:pt x="1163" y="1848"/>
                  </a:lnTo>
                  <a:lnTo>
                    <a:pt x="1108" y="1841"/>
                  </a:lnTo>
                  <a:lnTo>
                    <a:pt x="1055" y="1830"/>
                  </a:lnTo>
                  <a:lnTo>
                    <a:pt x="1003" y="1813"/>
                  </a:lnTo>
                  <a:lnTo>
                    <a:pt x="953" y="1792"/>
                  </a:lnTo>
                  <a:lnTo>
                    <a:pt x="904" y="1767"/>
                  </a:lnTo>
                  <a:lnTo>
                    <a:pt x="858" y="1738"/>
                  </a:lnTo>
                  <a:lnTo>
                    <a:pt x="814" y="1704"/>
                  </a:lnTo>
                  <a:lnTo>
                    <a:pt x="773" y="1666"/>
                  </a:lnTo>
                  <a:lnTo>
                    <a:pt x="184" y="1075"/>
                  </a:lnTo>
                  <a:lnTo>
                    <a:pt x="146" y="1034"/>
                  </a:lnTo>
                  <a:lnTo>
                    <a:pt x="113" y="990"/>
                  </a:lnTo>
                  <a:lnTo>
                    <a:pt x="84" y="944"/>
                  </a:lnTo>
                  <a:lnTo>
                    <a:pt x="58" y="896"/>
                  </a:lnTo>
                  <a:lnTo>
                    <a:pt x="38" y="846"/>
                  </a:lnTo>
                  <a:lnTo>
                    <a:pt x="21" y="794"/>
                  </a:lnTo>
                  <a:lnTo>
                    <a:pt x="9" y="740"/>
                  </a:lnTo>
                  <a:lnTo>
                    <a:pt x="2" y="686"/>
                  </a:lnTo>
                  <a:lnTo>
                    <a:pt x="0" y="630"/>
                  </a:lnTo>
                  <a:lnTo>
                    <a:pt x="2" y="574"/>
                  </a:lnTo>
                  <a:lnTo>
                    <a:pt x="9" y="519"/>
                  </a:lnTo>
                  <a:lnTo>
                    <a:pt x="21" y="466"/>
                  </a:lnTo>
                  <a:lnTo>
                    <a:pt x="38" y="414"/>
                  </a:lnTo>
                  <a:lnTo>
                    <a:pt x="58" y="364"/>
                  </a:lnTo>
                  <a:lnTo>
                    <a:pt x="84" y="316"/>
                  </a:lnTo>
                  <a:lnTo>
                    <a:pt x="113" y="269"/>
                  </a:lnTo>
                  <a:lnTo>
                    <a:pt x="146" y="226"/>
                  </a:lnTo>
                  <a:lnTo>
                    <a:pt x="184" y="184"/>
                  </a:lnTo>
                  <a:lnTo>
                    <a:pt x="224" y="147"/>
                  </a:lnTo>
                  <a:lnTo>
                    <a:pt x="268" y="113"/>
                  </a:lnTo>
                  <a:lnTo>
                    <a:pt x="314" y="84"/>
                  </a:lnTo>
                  <a:lnTo>
                    <a:pt x="363" y="58"/>
                  </a:lnTo>
                  <a:lnTo>
                    <a:pt x="413" y="38"/>
                  </a:lnTo>
                  <a:lnTo>
                    <a:pt x="465" y="21"/>
                  </a:lnTo>
                  <a:lnTo>
                    <a:pt x="518" y="10"/>
                  </a:lnTo>
                  <a:lnTo>
                    <a:pt x="573" y="3"/>
                  </a:lnTo>
                  <a:lnTo>
                    <a:pt x="6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85"/>
            <p:cNvSpPr>
              <a:spLocks/>
            </p:cNvSpPr>
            <p:nvPr/>
          </p:nvSpPr>
          <p:spPr bwMode="auto">
            <a:xfrm>
              <a:off x="7593013" y="4344988"/>
              <a:ext cx="69850" cy="69850"/>
            </a:xfrm>
            <a:custGeom>
              <a:avLst/>
              <a:gdLst>
                <a:gd name="T0" fmla="*/ 351 w 395"/>
                <a:gd name="T1" fmla="*/ 0 h 396"/>
                <a:gd name="T2" fmla="*/ 366 w 395"/>
                <a:gd name="T3" fmla="*/ 4 h 396"/>
                <a:gd name="T4" fmla="*/ 379 w 395"/>
                <a:gd name="T5" fmla="*/ 15 h 396"/>
                <a:gd name="T6" fmla="*/ 390 w 395"/>
                <a:gd name="T7" fmla="*/ 28 h 396"/>
                <a:gd name="T8" fmla="*/ 395 w 395"/>
                <a:gd name="T9" fmla="*/ 43 h 396"/>
                <a:gd name="T10" fmla="*/ 395 w 395"/>
                <a:gd name="T11" fmla="*/ 60 h 396"/>
                <a:gd name="T12" fmla="*/ 390 w 395"/>
                <a:gd name="T13" fmla="*/ 75 h 396"/>
                <a:gd name="T14" fmla="*/ 379 w 395"/>
                <a:gd name="T15" fmla="*/ 88 h 396"/>
                <a:gd name="T16" fmla="*/ 88 w 395"/>
                <a:gd name="T17" fmla="*/ 380 h 396"/>
                <a:gd name="T18" fmla="*/ 77 w 395"/>
                <a:gd name="T19" fmla="*/ 390 h 396"/>
                <a:gd name="T20" fmla="*/ 64 w 395"/>
                <a:gd name="T21" fmla="*/ 395 h 396"/>
                <a:gd name="T22" fmla="*/ 51 w 395"/>
                <a:gd name="T23" fmla="*/ 396 h 396"/>
                <a:gd name="T24" fmla="*/ 38 w 395"/>
                <a:gd name="T25" fmla="*/ 395 h 396"/>
                <a:gd name="T26" fmla="*/ 25 w 395"/>
                <a:gd name="T27" fmla="*/ 390 h 396"/>
                <a:gd name="T28" fmla="*/ 14 w 395"/>
                <a:gd name="T29" fmla="*/ 380 h 396"/>
                <a:gd name="T30" fmla="*/ 5 w 395"/>
                <a:gd name="T31" fmla="*/ 367 h 396"/>
                <a:gd name="T32" fmla="*/ 0 w 395"/>
                <a:gd name="T33" fmla="*/ 352 h 396"/>
                <a:gd name="T34" fmla="*/ 0 w 395"/>
                <a:gd name="T35" fmla="*/ 336 h 396"/>
                <a:gd name="T36" fmla="*/ 5 w 395"/>
                <a:gd name="T37" fmla="*/ 320 h 396"/>
                <a:gd name="T38" fmla="*/ 14 w 395"/>
                <a:gd name="T39" fmla="*/ 307 h 396"/>
                <a:gd name="T40" fmla="*/ 306 w 395"/>
                <a:gd name="T41" fmla="*/ 15 h 396"/>
                <a:gd name="T42" fmla="*/ 319 w 395"/>
                <a:gd name="T43" fmla="*/ 4 h 396"/>
                <a:gd name="T44" fmla="*/ 336 w 395"/>
                <a:gd name="T45" fmla="*/ 0 h 396"/>
                <a:gd name="T46" fmla="*/ 351 w 395"/>
                <a:gd name="T4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5" h="396">
                  <a:moveTo>
                    <a:pt x="351" y="0"/>
                  </a:moveTo>
                  <a:lnTo>
                    <a:pt x="366" y="4"/>
                  </a:lnTo>
                  <a:lnTo>
                    <a:pt x="379" y="15"/>
                  </a:lnTo>
                  <a:lnTo>
                    <a:pt x="390" y="28"/>
                  </a:lnTo>
                  <a:lnTo>
                    <a:pt x="395" y="43"/>
                  </a:lnTo>
                  <a:lnTo>
                    <a:pt x="395" y="60"/>
                  </a:lnTo>
                  <a:lnTo>
                    <a:pt x="390" y="75"/>
                  </a:lnTo>
                  <a:lnTo>
                    <a:pt x="379" y="88"/>
                  </a:lnTo>
                  <a:lnTo>
                    <a:pt x="88" y="380"/>
                  </a:lnTo>
                  <a:lnTo>
                    <a:pt x="77" y="390"/>
                  </a:lnTo>
                  <a:lnTo>
                    <a:pt x="64" y="395"/>
                  </a:lnTo>
                  <a:lnTo>
                    <a:pt x="51" y="396"/>
                  </a:lnTo>
                  <a:lnTo>
                    <a:pt x="38" y="395"/>
                  </a:lnTo>
                  <a:lnTo>
                    <a:pt x="25" y="390"/>
                  </a:lnTo>
                  <a:lnTo>
                    <a:pt x="14" y="380"/>
                  </a:lnTo>
                  <a:lnTo>
                    <a:pt x="5" y="367"/>
                  </a:lnTo>
                  <a:lnTo>
                    <a:pt x="0" y="352"/>
                  </a:lnTo>
                  <a:lnTo>
                    <a:pt x="0" y="336"/>
                  </a:lnTo>
                  <a:lnTo>
                    <a:pt x="5" y="320"/>
                  </a:lnTo>
                  <a:lnTo>
                    <a:pt x="14" y="307"/>
                  </a:lnTo>
                  <a:lnTo>
                    <a:pt x="306" y="15"/>
                  </a:lnTo>
                  <a:lnTo>
                    <a:pt x="319" y="4"/>
                  </a:lnTo>
                  <a:lnTo>
                    <a:pt x="336" y="0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86"/>
            <p:cNvSpPr>
              <a:spLocks/>
            </p:cNvSpPr>
            <p:nvPr/>
          </p:nvSpPr>
          <p:spPr bwMode="auto">
            <a:xfrm>
              <a:off x="7553325" y="4306888"/>
              <a:ext cx="19050" cy="92075"/>
            </a:xfrm>
            <a:custGeom>
              <a:avLst/>
              <a:gdLst>
                <a:gd name="T0" fmla="*/ 52 w 104"/>
                <a:gd name="T1" fmla="*/ 0 h 518"/>
                <a:gd name="T2" fmla="*/ 68 w 104"/>
                <a:gd name="T3" fmla="*/ 3 h 518"/>
                <a:gd name="T4" fmla="*/ 83 w 104"/>
                <a:gd name="T5" fmla="*/ 10 h 518"/>
                <a:gd name="T6" fmla="*/ 94 w 104"/>
                <a:gd name="T7" fmla="*/ 21 h 518"/>
                <a:gd name="T8" fmla="*/ 102 w 104"/>
                <a:gd name="T9" fmla="*/ 35 h 518"/>
                <a:gd name="T10" fmla="*/ 104 w 104"/>
                <a:gd name="T11" fmla="*/ 52 h 518"/>
                <a:gd name="T12" fmla="*/ 104 w 104"/>
                <a:gd name="T13" fmla="*/ 466 h 518"/>
                <a:gd name="T14" fmla="*/ 102 w 104"/>
                <a:gd name="T15" fmla="*/ 482 h 518"/>
                <a:gd name="T16" fmla="*/ 94 w 104"/>
                <a:gd name="T17" fmla="*/ 496 h 518"/>
                <a:gd name="T18" fmla="*/ 83 w 104"/>
                <a:gd name="T19" fmla="*/ 508 h 518"/>
                <a:gd name="T20" fmla="*/ 68 w 104"/>
                <a:gd name="T21" fmla="*/ 515 h 518"/>
                <a:gd name="T22" fmla="*/ 52 w 104"/>
                <a:gd name="T23" fmla="*/ 518 h 518"/>
                <a:gd name="T24" fmla="*/ 35 w 104"/>
                <a:gd name="T25" fmla="*/ 515 h 518"/>
                <a:gd name="T26" fmla="*/ 21 w 104"/>
                <a:gd name="T27" fmla="*/ 508 h 518"/>
                <a:gd name="T28" fmla="*/ 10 w 104"/>
                <a:gd name="T29" fmla="*/ 496 h 518"/>
                <a:gd name="T30" fmla="*/ 3 w 104"/>
                <a:gd name="T31" fmla="*/ 482 h 518"/>
                <a:gd name="T32" fmla="*/ 0 w 104"/>
                <a:gd name="T33" fmla="*/ 466 h 518"/>
                <a:gd name="T34" fmla="*/ 0 w 104"/>
                <a:gd name="T35" fmla="*/ 52 h 518"/>
                <a:gd name="T36" fmla="*/ 3 w 104"/>
                <a:gd name="T37" fmla="*/ 35 h 518"/>
                <a:gd name="T38" fmla="*/ 10 w 104"/>
                <a:gd name="T39" fmla="*/ 21 h 518"/>
                <a:gd name="T40" fmla="*/ 21 w 104"/>
                <a:gd name="T41" fmla="*/ 10 h 518"/>
                <a:gd name="T42" fmla="*/ 35 w 104"/>
                <a:gd name="T43" fmla="*/ 3 h 518"/>
                <a:gd name="T44" fmla="*/ 52 w 104"/>
                <a:gd name="T4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18">
                  <a:moveTo>
                    <a:pt x="52" y="0"/>
                  </a:moveTo>
                  <a:lnTo>
                    <a:pt x="68" y="3"/>
                  </a:lnTo>
                  <a:lnTo>
                    <a:pt x="83" y="10"/>
                  </a:lnTo>
                  <a:lnTo>
                    <a:pt x="94" y="21"/>
                  </a:lnTo>
                  <a:lnTo>
                    <a:pt x="102" y="35"/>
                  </a:lnTo>
                  <a:lnTo>
                    <a:pt x="104" y="52"/>
                  </a:lnTo>
                  <a:lnTo>
                    <a:pt x="104" y="466"/>
                  </a:lnTo>
                  <a:lnTo>
                    <a:pt x="102" y="482"/>
                  </a:lnTo>
                  <a:lnTo>
                    <a:pt x="94" y="496"/>
                  </a:lnTo>
                  <a:lnTo>
                    <a:pt x="83" y="508"/>
                  </a:lnTo>
                  <a:lnTo>
                    <a:pt x="68" y="515"/>
                  </a:lnTo>
                  <a:lnTo>
                    <a:pt x="52" y="518"/>
                  </a:lnTo>
                  <a:lnTo>
                    <a:pt x="35" y="515"/>
                  </a:lnTo>
                  <a:lnTo>
                    <a:pt x="21" y="508"/>
                  </a:lnTo>
                  <a:lnTo>
                    <a:pt x="10" y="496"/>
                  </a:lnTo>
                  <a:lnTo>
                    <a:pt x="3" y="482"/>
                  </a:lnTo>
                  <a:lnTo>
                    <a:pt x="0" y="466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87"/>
            <p:cNvSpPr>
              <a:spLocks/>
            </p:cNvSpPr>
            <p:nvPr/>
          </p:nvSpPr>
          <p:spPr bwMode="auto">
            <a:xfrm>
              <a:off x="7608888" y="4435475"/>
              <a:ext cx="92075" cy="19050"/>
            </a:xfrm>
            <a:custGeom>
              <a:avLst/>
              <a:gdLst>
                <a:gd name="T0" fmla="*/ 53 w 517"/>
                <a:gd name="T1" fmla="*/ 0 h 105"/>
                <a:gd name="T2" fmla="*/ 465 w 517"/>
                <a:gd name="T3" fmla="*/ 0 h 105"/>
                <a:gd name="T4" fmla="*/ 481 w 517"/>
                <a:gd name="T5" fmla="*/ 3 h 105"/>
                <a:gd name="T6" fmla="*/ 495 w 517"/>
                <a:gd name="T7" fmla="*/ 11 h 105"/>
                <a:gd name="T8" fmla="*/ 507 w 517"/>
                <a:gd name="T9" fmla="*/ 22 h 105"/>
                <a:gd name="T10" fmla="*/ 515 w 517"/>
                <a:gd name="T11" fmla="*/ 36 h 105"/>
                <a:gd name="T12" fmla="*/ 517 w 517"/>
                <a:gd name="T13" fmla="*/ 53 h 105"/>
                <a:gd name="T14" fmla="*/ 515 w 517"/>
                <a:gd name="T15" fmla="*/ 69 h 105"/>
                <a:gd name="T16" fmla="*/ 507 w 517"/>
                <a:gd name="T17" fmla="*/ 83 h 105"/>
                <a:gd name="T18" fmla="*/ 495 w 517"/>
                <a:gd name="T19" fmla="*/ 94 h 105"/>
                <a:gd name="T20" fmla="*/ 481 w 517"/>
                <a:gd name="T21" fmla="*/ 103 h 105"/>
                <a:gd name="T22" fmla="*/ 465 w 517"/>
                <a:gd name="T23" fmla="*/ 105 h 105"/>
                <a:gd name="T24" fmla="*/ 53 w 517"/>
                <a:gd name="T25" fmla="*/ 105 h 105"/>
                <a:gd name="T26" fmla="*/ 35 w 517"/>
                <a:gd name="T27" fmla="*/ 103 h 105"/>
                <a:gd name="T28" fmla="*/ 21 w 517"/>
                <a:gd name="T29" fmla="*/ 94 h 105"/>
                <a:gd name="T30" fmla="*/ 10 w 517"/>
                <a:gd name="T31" fmla="*/ 83 h 105"/>
                <a:gd name="T32" fmla="*/ 3 w 517"/>
                <a:gd name="T33" fmla="*/ 69 h 105"/>
                <a:gd name="T34" fmla="*/ 0 w 517"/>
                <a:gd name="T35" fmla="*/ 53 h 105"/>
                <a:gd name="T36" fmla="*/ 3 w 517"/>
                <a:gd name="T37" fmla="*/ 36 h 105"/>
                <a:gd name="T38" fmla="*/ 10 w 517"/>
                <a:gd name="T39" fmla="*/ 22 h 105"/>
                <a:gd name="T40" fmla="*/ 21 w 517"/>
                <a:gd name="T41" fmla="*/ 11 h 105"/>
                <a:gd name="T42" fmla="*/ 35 w 517"/>
                <a:gd name="T43" fmla="*/ 3 h 105"/>
                <a:gd name="T44" fmla="*/ 53 w 517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7" h="105">
                  <a:moveTo>
                    <a:pt x="53" y="0"/>
                  </a:moveTo>
                  <a:lnTo>
                    <a:pt x="465" y="0"/>
                  </a:lnTo>
                  <a:lnTo>
                    <a:pt x="481" y="3"/>
                  </a:lnTo>
                  <a:lnTo>
                    <a:pt x="495" y="11"/>
                  </a:lnTo>
                  <a:lnTo>
                    <a:pt x="507" y="22"/>
                  </a:lnTo>
                  <a:lnTo>
                    <a:pt x="515" y="36"/>
                  </a:lnTo>
                  <a:lnTo>
                    <a:pt x="517" y="53"/>
                  </a:lnTo>
                  <a:lnTo>
                    <a:pt x="515" y="69"/>
                  </a:lnTo>
                  <a:lnTo>
                    <a:pt x="507" y="83"/>
                  </a:lnTo>
                  <a:lnTo>
                    <a:pt x="495" y="94"/>
                  </a:lnTo>
                  <a:lnTo>
                    <a:pt x="481" y="103"/>
                  </a:lnTo>
                  <a:lnTo>
                    <a:pt x="465" y="105"/>
                  </a:lnTo>
                  <a:lnTo>
                    <a:pt x="53" y="105"/>
                  </a:lnTo>
                  <a:lnTo>
                    <a:pt x="35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9" name="Group 1048"/>
          <p:cNvGrpSpPr/>
          <p:nvPr/>
        </p:nvGrpSpPr>
        <p:grpSpPr>
          <a:xfrm>
            <a:off x="6267021" y="4213225"/>
            <a:ext cx="584200" cy="593725"/>
            <a:chOff x="6300788" y="4213225"/>
            <a:chExt cx="5842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5" name="Freeform 392"/>
            <p:cNvSpPr>
              <a:spLocks noEditPoints="1"/>
            </p:cNvSpPr>
            <p:nvPr/>
          </p:nvSpPr>
          <p:spPr bwMode="auto">
            <a:xfrm>
              <a:off x="6300788" y="4213225"/>
              <a:ext cx="584200" cy="593725"/>
            </a:xfrm>
            <a:custGeom>
              <a:avLst/>
              <a:gdLst>
                <a:gd name="T0" fmla="*/ 1545 w 3308"/>
                <a:gd name="T1" fmla="*/ 2176 h 3366"/>
                <a:gd name="T2" fmla="*/ 955 w 3308"/>
                <a:gd name="T3" fmla="*/ 1609 h 3366"/>
                <a:gd name="T4" fmla="*/ 856 w 3308"/>
                <a:gd name="T5" fmla="*/ 1041 h 3366"/>
                <a:gd name="T6" fmla="*/ 523 w 3308"/>
                <a:gd name="T7" fmla="*/ 2723 h 3366"/>
                <a:gd name="T8" fmla="*/ 560 w 3308"/>
                <a:gd name="T9" fmla="*/ 3186 h 3366"/>
                <a:gd name="T10" fmla="*/ 1983 w 3308"/>
                <a:gd name="T11" fmla="*/ 2721 h 3366"/>
                <a:gd name="T12" fmla="*/ 1693 w 3308"/>
                <a:gd name="T13" fmla="*/ 2231 h 3366"/>
                <a:gd name="T14" fmla="*/ 1657 w 3308"/>
                <a:gd name="T15" fmla="*/ 2343 h 3366"/>
                <a:gd name="T16" fmla="*/ 407 w 3308"/>
                <a:gd name="T17" fmla="*/ 2324 h 3366"/>
                <a:gd name="T18" fmla="*/ 407 w 3308"/>
                <a:gd name="T19" fmla="*/ 2091 h 3366"/>
                <a:gd name="T20" fmla="*/ 1298 w 3308"/>
                <a:gd name="T21" fmla="*/ 2028 h 3366"/>
                <a:gd name="T22" fmla="*/ 1056 w 3308"/>
                <a:gd name="T23" fmla="*/ 1779 h 3366"/>
                <a:gd name="T24" fmla="*/ 399 w 3308"/>
                <a:gd name="T25" fmla="*/ 1742 h 3366"/>
                <a:gd name="T26" fmla="*/ 418 w 3308"/>
                <a:gd name="T27" fmla="*/ 1513 h 3366"/>
                <a:gd name="T28" fmla="*/ 872 w 3308"/>
                <a:gd name="T29" fmla="*/ 1359 h 3366"/>
                <a:gd name="T30" fmla="*/ 418 w 3308"/>
                <a:gd name="T31" fmla="*/ 1202 h 3366"/>
                <a:gd name="T32" fmla="*/ 399 w 3308"/>
                <a:gd name="T33" fmla="*/ 972 h 3366"/>
                <a:gd name="T34" fmla="*/ 871 w 3308"/>
                <a:gd name="T35" fmla="*/ 935 h 3366"/>
                <a:gd name="T36" fmla="*/ 1004 w 3308"/>
                <a:gd name="T37" fmla="*/ 589 h 3366"/>
                <a:gd name="T38" fmla="*/ 1843 w 3308"/>
                <a:gd name="T39" fmla="*/ 130 h 3366"/>
                <a:gd name="T40" fmla="*/ 1484 w 3308"/>
                <a:gd name="T41" fmla="*/ 264 h 3366"/>
                <a:gd name="T42" fmla="*/ 1193 w 3308"/>
                <a:gd name="T43" fmla="*/ 506 h 3366"/>
                <a:gd name="T44" fmla="*/ 1018 w 3308"/>
                <a:gd name="T45" fmla="*/ 803 h 3366"/>
                <a:gd name="T46" fmla="*/ 959 w 3308"/>
                <a:gd name="T47" fmla="*/ 1071 h 3366"/>
                <a:gd name="T48" fmla="*/ 961 w 3308"/>
                <a:gd name="T49" fmla="*/ 1235 h 3366"/>
                <a:gd name="T50" fmla="*/ 1038 w 3308"/>
                <a:gd name="T51" fmla="*/ 1534 h 3366"/>
                <a:gd name="T52" fmla="*/ 1128 w 3308"/>
                <a:gd name="T53" fmla="*/ 1695 h 3366"/>
                <a:gd name="T54" fmla="*/ 1219 w 3308"/>
                <a:gd name="T55" fmla="*/ 1812 h 3366"/>
                <a:gd name="T56" fmla="*/ 1511 w 3308"/>
                <a:gd name="T57" fmla="*/ 2040 h 3366"/>
                <a:gd name="T58" fmla="*/ 1807 w 3308"/>
                <a:gd name="T59" fmla="*/ 2152 h 3366"/>
                <a:gd name="T60" fmla="*/ 2060 w 3308"/>
                <a:gd name="T61" fmla="*/ 2183 h 3366"/>
                <a:gd name="T62" fmla="*/ 2375 w 3308"/>
                <a:gd name="T63" fmla="*/ 2146 h 3366"/>
                <a:gd name="T64" fmla="*/ 2705 w 3308"/>
                <a:gd name="T65" fmla="*/ 2044 h 3366"/>
                <a:gd name="T66" fmla="*/ 2791 w 3308"/>
                <a:gd name="T67" fmla="*/ 1947 h 3366"/>
                <a:gd name="T68" fmla="*/ 3040 w 3308"/>
                <a:gd name="T69" fmla="*/ 1682 h 3366"/>
                <a:gd name="T70" fmla="*/ 3178 w 3308"/>
                <a:gd name="T71" fmla="*/ 1357 h 3366"/>
                <a:gd name="T72" fmla="*/ 3190 w 3308"/>
                <a:gd name="T73" fmla="*/ 991 h 3366"/>
                <a:gd name="T74" fmla="*/ 3061 w 3308"/>
                <a:gd name="T75" fmla="*/ 642 h 3366"/>
                <a:gd name="T76" fmla="*/ 2815 w 3308"/>
                <a:gd name="T77" fmla="*/ 361 h 3366"/>
                <a:gd name="T78" fmla="*/ 2479 w 3308"/>
                <a:gd name="T79" fmla="*/ 174 h 3366"/>
                <a:gd name="T80" fmla="*/ 2079 w 3308"/>
                <a:gd name="T81" fmla="*/ 106 h 3366"/>
                <a:gd name="T82" fmla="*/ 2419 w 3308"/>
                <a:gd name="T83" fmla="*/ 45 h 3366"/>
                <a:gd name="T84" fmla="*/ 2791 w 3308"/>
                <a:gd name="T85" fmla="*/ 212 h 3366"/>
                <a:gd name="T86" fmla="*/ 3081 w 3308"/>
                <a:gd name="T87" fmla="*/ 481 h 3366"/>
                <a:gd name="T88" fmla="*/ 3260 w 3308"/>
                <a:gd name="T89" fmla="*/ 828 h 3366"/>
                <a:gd name="T90" fmla="*/ 3306 w 3308"/>
                <a:gd name="T91" fmla="*/ 1221 h 3366"/>
                <a:gd name="T92" fmla="*/ 3214 w 3308"/>
                <a:gd name="T93" fmla="*/ 1584 h 3366"/>
                <a:gd name="T94" fmla="*/ 3003 w 3308"/>
                <a:gd name="T95" fmla="*/ 1898 h 3366"/>
                <a:gd name="T96" fmla="*/ 2996 w 3308"/>
                <a:gd name="T97" fmla="*/ 2397 h 3366"/>
                <a:gd name="T98" fmla="*/ 2958 w 3308"/>
                <a:gd name="T99" fmla="*/ 2457 h 3366"/>
                <a:gd name="T100" fmla="*/ 2312 w 3308"/>
                <a:gd name="T101" fmla="*/ 2268 h 3366"/>
                <a:gd name="T102" fmla="*/ 2087 w 3308"/>
                <a:gd name="T103" fmla="*/ 2791 h 3366"/>
                <a:gd name="T104" fmla="*/ 1081 w 3308"/>
                <a:gd name="T105" fmla="*/ 2827 h 3366"/>
                <a:gd name="T106" fmla="*/ 496 w 3308"/>
                <a:gd name="T107" fmla="*/ 3365 h 3366"/>
                <a:gd name="T108" fmla="*/ 453 w 3308"/>
                <a:gd name="T109" fmla="*/ 3313 h 3366"/>
                <a:gd name="T110" fmla="*/ 10 w 3308"/>
                <a:gd name="T111" fmla="*/ 2806 h 3366"/>
                <a:gd name="T112" fmla="*/ 10 w 3308"/>
                <a:gd name="T113" fmla="*/ 504 h 3366"/>
                <a:gd name="T114" fmla="*/ 1129 w 3308"/>
                <a:gd name="T115" fmla="*/ 419 h 3366"/>
                <a:gd name="T116" fmla="*/ 1443 w 3308"/>
                <a:gd name="T117" fmla="*/ 165 h 3366"/>
                <a:gd name="T118" fmla="*/ 1827 w 3308"/>
                <a:gd name="T119" fmla="*/ 24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8" h="3366">
                  <a:moveTo>
                    <a:pt x="503" y="2176"/>
                  </a:moveTo>
                  <a:lnTo>
                    <a:pt x="503" y="2239"/>
                  </a:lnTo>
                  <a:lnTo>
                    <a:pt x="1587" y="2239"/>
                  </a:lnTo>
                  <a:lnTo>
                    <a:pt x="1587" y="2193"/>
                  </a:lnTo>
                  <a:lnTo>
                    <a:pt x="1545" y="2176"/>
                  </a:lnTo>
                  <a:lnTo>
                    <a:pt x="503" y="2176"/>
                  </a:lnTo>
                  <a:close/>
                  <a:moveTo>
                    <a:pt x="503" y="1609"/>
                  </a:moveTo>
                  <a:lnTo>
                    <a:pt x="503" y="1673"/>
                  </a:lnTo>
                  <a:lnTo>
                    <a:pt x="988" y="1673"/>
                  </a:lnTo>
                  <a:lnTo>
                    <a:pt x="955" y="1609"/>
                  </a:lnTo>
                  <a:lnTo>
                    <a:pt x="503" y="1609"/>
                  </a:lnTo>
                  <a:close/>
                  <a:moveTo>
                    <a:pt x="503" y="1041"/>
                  </a:moveTo>
                  <a:lnTo>
                    <a:pt x="503" y="1106"/>
                  </a:lnTo>
                  <a:lnTo>
                    <a:pt x="850" y="1106"/>
                  </a:lnTo>
                  <a:lnTo>
                    <a:pt x="856" y="1041"/>
                  </a:lnTo>
                  <a:lnTo>
                    <a:pt x="503" y="1041"/>
                  </a:lnTo>
                  <a:close/>
                  <a:moveTo>
                    <a:pt x="106" y="589"/>
                  </a:moveTo>
                  <a:lnTo>
                    <a:pt x="106" y="2721"/>
                  </a:lnTo>
                  <a:lnTo>
                    <a:pt x="507" y="2721"/>
                  </a:lnTo>
                  <a:lnTo>
                    <a:pt x="523" y="2723"/>
                  </a:lnTo>
                  <a:lnTo>
                    <a:pt x="537" y="2732"/>
                  </a:lnTo>
                  <a:lnTo>
                    <a:pt x="550" y="2743"/>
                  </a:lnTo>
                  <a:lnTo>
                    <a:pt x="557" y="2757"/>
                  </a:lnTo>
                  <a:lnTo>
                    <a:pt x="560" y="2774"/>
                  </a:lnTo>
                  <a:lnTo>
                    <a:pt x="560" y="3186"/>
                  </a:lnTo>
                  <a:lnTo>
                    <a:pt x="1022" y="2737"/>
                  </a:lnTo>
                  <a:lnTo>
                    <a:pt x="1033" y="2729"/>
                  </a:lnTo>
                  <a:lnTo>
                    <a:pt x="1045" y="2723"/>
                  </a:lnTo>
                  <a:lnTo>
                    <a:pt x="1058" y="2721"/>
                  </a:lnTo>
                  <a:lnTo>
                    <a:pt x="1983" y="2721"/>
                  </a:lnTo>
                  <a:lnTo>
                    <a:pt x="1983" y="2286"/>
                  </a:lnTo>
                  <a:lnTo>
                    <a:pt x="1909" y="2278"/>
                  </a:lnTo>
                  <a:lnTo>
                    <a:pt x="1836" y="2266"/>
                  </a:lnTo>
                  <a:lnTo>
                    <a:pt x="1764" y="2251"/>
                  </a:lnTo>
                  <a:lnTo>
                    <a:pt x="1693" y="2231"/>
                  </a:lnTo>
                  <a:lnTo>
                    <a:pt x="1693" y="2292"/>
                  </a:lnTo>
                  <a:lnTo>
                    <a:pt x="1691" y="2309"/>
                  </a:lnTo>
                  <a:lnTo>
                    <a:pt x="1683" y="2324"/>
                  </a:lnTo>
                  <a:lnTo>
                    <a:pt x="1671" y="2336"/>
                  </a:lnTo>
                  <a:lnTo>
                    <a:pt x="1657" y="2343"/>
                  </a:lnTo>
                  <a:lnTo>
                    <a:pt x="1640" y="2346"/>
                  </a:lnTo>
                  <a:lnTo>
                    <a:pt x="450" y="2346"/>
                  </a:lnTo>
                  <a:lnTo>
                    <a:pt x="432" y="2343"/>
                  </a:lnTo>
                  <a:lnTo>
                    <a:pt x="418" y="2336"/>
                  </a:lnTo>
                  <a:lnTo>
                    <a:pt x="407" y="2324"/>
                  </a:lnTo>
                  <a:lnTo>
                    <a:pt x="399" y="2309"/>
                  </a:lnTo>
                  <a:lnTo>
                    <a:pt x="397" y="2292"/>
                  </a:lnTo>
                  <a:lnTo>
                    <a:pt x="397" y="2123"/>
                  </a:lnTo>
                  <a:lnTo>
                    <a:pt x="399" y="2105"/>
                  </a:lnTo>
                  <a:lnTo>
                    <a:pt x="407" y="2091"/>
                  </a:lnTo>
                  <a:lnTo>
                    <a:pt x="418" y="2080"/>
                  </a:lnTo>
                  <a:lnTo>
                    <a:pt x="432" y="2072"/>
                  </a:lnTo>
                  <a:lnTo>
                    <a:pt x="450" y="2070"/>
                  </a:lnTo>
                  <a:lnTo>
                    <a:pt x="1355" y="2070"/>
                  </a:lnTo>
                  <a:lnTo>
                    <a:pt x="1298" y="2028"/>
                  </a:lnTo>
                  <a:lnTo>
                    <a:pt x="1243" y="1984"/>
                  </a:lnTo>
                  <a:lnTo>
                    <a:pt x="1192" y="1937"/>
                  </a:lnTo>
                  <a:lnTo>
                    <a:pt x="1143" y="1887"/>
                  </a:lnTo>
                  <a:lnTo>
                    <a:pt x="1098" y="1834"/>
                  </a:lnTo>
                  <a:lnTo>
                    <a:pt x="1056" y="1779"/>
                  </a:lnTo>
                  <a:lnTo>
                    <a:pt x="450" y="1779"/>
                  </a:lnTo>
                  <a:lnTo>
                    <a:pt x="432" y="1776"/>
                  </a:lnTo>
                  <a:lnTo>
                    <a:pt x="418" y="1769"/>
                  </a:lnTo>
                  <a:lnTo>
                    <a:pt x="407" y="1756"/>
                  </a:lnTo>
                  <a:lnTo>
                    <a:pt x="399" y="1742"/>
                  </a:lnTo>
                  <a:lnTo>
                    <a:pt x="397" y="1726"/>
                  </a:lnTo>
                  <a:lnTo>
                    <a:pt x="397" y="1556"/>
                  </a:lnTo>
                  <a:lnTo>
                    <a:pt x="399" y="1538"/>
                  </a:lnTo>
                  <a:lnTo>
                    <a:pt x="407" y="1524"/>
                  </a:lnTo>
                  <a:lnTo>
                    <a:pt x="418" y="1513"/>
                  </a:lnTo>
                  <a:lnTo>
                    <a:pt x="432" y="1506"/>
                  </a:lnTo>
                  <a:lnTo>
                    <a:pt x="450" y="1502"/>
                  </a:lnTo>
                  <a:lnTo>
                    <a:pt x="912" y="1502"/>
                  </a:lnTo>
                  <a:lnTo>
                    <a:pt x="889" y="1431"/>
                  </a:lnTo>
                  <a:lnTo>
                    <a:pt x="872" y="1359"/>
                  </a:lnTo>
                  <a:lnTo>
                    <a:pt x="860" y="1286"/>
                  </a:lnTo>
                  <a:lnTo>
                    <a:pt x="852" y="1212"/>
                  </a:lnTo>
                  <a:lnTo>
                    <a:pt x="450" y="1212"/>
                  </a:lnTo>
                  <a:lnTo>
                    <a:pt x="432" y="1209"/>
                  </a:lnTo>
                  <a:lnTo>
                    <a:pt x="418" y="1202"/>
                  </a:lnTo>
                  <a:lnTo>
                    <a:pt x="407" y="1190"/>
                  </a:lnTo>
                  <a:lnTo>
                    <a:pt x="399" y="1175"/>
                  </a:lnTo>
                  <a:lnTo>
                    <a:pt x="397" y="1159"/>
                  </a:lnTo>
                  <a:lnTo>
                    <a:pt x="397" y="988"/>
                  </a:lnTo>
                  <a:lnTo>
                    <a:pt x="399" y="972"/>
                  </a:lnTo>
                  <a:lnTo>
                    <a:pt x="407" y="957"/>
                  </a:lnTo>
                  <a:lnTo>
                    <a:pt x="418" y="946"/>
                  </a:lnTo>
                  <a:lnTo>
                    <a:pt x="432" y="938"/>
                  </a:lnTo>
                  <a:lnTo>
                    <a:pt x="450" y="935"/>
                  </a:lnTo>
                  <a:lnTo>
                    <a:pt x="871" y="935"/>
                  </a:lnTo>
                  <a:lnTo>
                    <a:pt x="887" y="863"/>
                  </a:lnTo>
                  <a:lnTo>
                    <a:pt x="910" y="792"/>
                  </a:lnTo>
                  <a:lnTo>
                    <a:pt x="937" y="722"/>
                  </a:lnTo>
                  <a:lnTo>
                    <a:pt x="969" y="654"/>
                  </a:lnTo>
                  <a:lnTo>
                    <a:pt x="1004" y="589"/>
                  </a:lnTo>
                  <a:lnTo>
                    <a:pt x="106" y="589"/>
                  </a:lnTo>
                  <a:close/>
                  <a:moveTo>
                    <a:pt x="2079" y="106"/>
                  </a:moveTo>
                  <a:lnTo>
                    <a:pt x="2000" y="109"/>
                  </a:lnTo>
                  <a:lnTo>
                    <a:pt x="1920" y="116"/>
                  </a:lnTo>
                  <a:lnTo>
                    <a:pt x="1843" y="130"/>
                  </a:lnTo>
                  <a:lnTo>
                    <a:pt x="1767" y="147"/>
                  </a:lnTo>
                  <a:lnTo>
                    <a:pt x="1693" y="169"/>
                  </a:lnTo>
                  <a:lnTo>
                    <a:pt x="1620" y="197"/>
                  </a:lnTo>
                  <a:lnTo>
                    <a:pt x="1551" y="228"/>
                  </a:lnTo>
                  <a:lnTo>
                    <a:pt x="1484" y="264"/>
                  </a:lnTo>
                  <a:lnTo>
                    <a:pt x="1418" y="305"/>
                  </a:lnTo>
                  <a:lnTo>
                    <a:pt x="1357" y="349"/>
                  </a:lnTo>
                  <a:lnTo>
                    <a:pt x="1299" y="398"/>
                  </a:lnTo>
                  <a:lnTo>
                    <a:pt x="1244" y="450"/>
                  </a:lnTo>
                  <a:lnTo>
                    <a:pt x="1193" y="506"/>
                  </a:lnTo>
                  <a:lnTo>
                    <a:pt x="1146" y="566"/>
                  </a:lnTo>
                  <a:lnTo>
                    <a:pt x="1107" y="623"/>
                  </a:lnTo>
                  <a:lnTo>
                    <a:pt x="1074" y="681"/>
                  </a:lnTo>
                  <a:lnTo>
                    <a:pt x="1044" y="742"/>
                  </a:lnTo>
                  <a:lnTo>
                    <a:pt x="1018" y="803"/>
                  </a:lnTo>
                  <a:lnTo>
                    <a:pt x="997" y="866"/>
                  </a:lnTo>
                  <a:lnTo>
                    <a:pt x="980" y="930"/>
                  </a:lnTo>
                  <a:lnTo>
                    <a:pt x="968" y="997"/>
                  </a:lnTo>
                  <a:lnTo>
                    <a:pt x="968" y="997"/>
                  </a:lnTo>
                  <a:lnTo>
                    <a:pt x="959" y="1071"/>
                  </a:lnTo>
                  <a:lnTo>
                    <a:pt x="956" y="1144"/>
                  </a:lnTo>
                  <a:lnTo>
                    <a:pt x="956" y="1153"/>
                  </a:lnTo>
                  <a:lnTo>
                    <a:pt x="956" y="1158"/>
                  </a:lnTo>
                  <a:lnTo>
                    <a:pt x="956" y="1158"/>
                  </a:lnTo>
                  <a:lnTo>
                    <a:pt x="961" y="1235"/>
                  </a:lnTo>
                  <a:lnTo>
                    <a:pt x="971" y="1312"/>
                  </a:lnTo>
                  <a:lnTo>
                    <a:pt x="987" y="1387"/>
                  </a:lnTo>
                  <a:lnTo>
                    <a:pt x="1010" y="1462"/>
                  </a:lnTo>
                  <a:lnTo>
                    <a:pt x="1038" y="1534"/>
                  </a:lnTo>
                  <a:lnTo>
                    <a:pt x="1038" y="1534"/>
                  </a:lnTo>
                  <a:lnTo>
                    <a:pt x="1038" y="1535"/>
                  </a:lnTo>
                  <a:lnTo>
                    <a:pt x="1038" y="1535"/>
                  </a:lnTo>
                  <a:lnTo>
                    <a:pt x="1065" y="1590"/>
                  </a:lnTo>
                  <a:lnTo>
                    <a:pt x="1094" y="1643"/>
                  </a:lnTo>
                  <a:lnTo>
                    <a:pt x="1128" y="1695"/>
                  </a:lnTo>
                  <a:lnTo>
                    <a:pt x="1128" y="1695"/>
                  </a:lnTo>
                  <a:lnTo>
                    <a:pt x="1128" y="1696"/>
                  </a:lnTo>
                  <a:lnTo>
                    <a:pt x="1128" y="1696"/>
                  </a:lnTo>
                  <a:lnTo>
                    <a:pt x="1171" y="1755"/>
                  </a:lnTo>
                  <a:lnTo>
                    <a:pt x="1219" y="1812"/>
                  </a:lnTo>
                  <a:lnTo>
                    <a:pt x="1270" y="1865"/>
                  </a:lnTo>
                  <a:lnTo>
                    <a:pt x="1326" y="1914"/>
                  </a:lnTo>
                  <a:lnTo>
                    <a:pt x="1384" y="1959"/>
                  </a:lnTo>
                  <a:lnTo>
                    <a:pt x="1446" y="2002"/>
                  </a:lnTo>
                  <a:lnTo>
                    <a:pt x="1511" y="2040"/>
                  </a:lnTo>
                  <a:lnTo>
                    <a:pt x="1579" y="2074"/>
                  </a:lnTo>
                  <a:lnTo>
                    <a:pt x="1618" y="2091"/>
                  </a:lnTo>
                  <a:lnTo>
                    <a:pt x="1658" y="2107"/>
                  </a:lnTo>
                  <a:lnTo>
                    <a:pt x="1731" y="2132"/>
                  </a:lnTo>
                  <a:lnTo>
                    <a:pt x="1807" y="2152"/>
                  </a:lnTo>
                  <a:lnTo>
                    <a:pt x="1882" y="2166"/>
                  </a:lnTo>
                  <a:lnTo>
                    <a:pt x="1960" y="2177"/>
                  </a:lnTo>
                  <a:lnTo>
                    <a:pt x="2038" y="2182"/>
                  </a:lnTo>
                  <a:lnTo>
                    <a:pt x="2038" y="2182"/>
                  </a:lnTo>
                  <a:lnTo>
                    <a:pt x="2060" y="2183"/>
                  </a:lnTo>
                  <a:lnTo>
                    <a:pt x="2079" y="2183"/>
                  </a:lnTo>
                  <a:lnTo>
                    <a:pt x="2154" y="2181"/>
                  </a:lnTo>
                  <a:lnTo>
                    <a:pt x="2229" y="2174"/>
                  </a:lnTo>
                  <a:lnTo>
                    <a:pt x="2302" y="2162"/>
                  </a:lnTo>
                  <a:lnTo>
                    <a:pt x="2375" y="2146"/>
                  </a:lnTo>
                  <a:lnTo>
                    <a:pt x="2391" y="2144"/>
                  </a:lnTo>
                  <a:lnTo>
                    <a:pt x="2407" y="2148"/>
                  </a:lnTo>
                  <a:lnTo>
                    <a:pt x="2835" y="2308"/>
                  </a:lnTo>
                  <a:lnTo>
                    <a:pt x="2710" y="2059"/>
                  </a:lnTo>
                  <a:lnTo>
                    <a:pt x="2705" y="2044"/>
                  </a:lnTo>
                  <a:lnTo>
                    <a:pt x="2705" y="2029"/>
                  </a:lnTo>
                  <a:lnTo>
                    <a:pt x="2709" y="2015"/>
                  </a:lnTo>
                  <a:lnTo>
                    <a:pt x="2718" y="2001"/>
                  </a:lnTo>
                  <a:lnTo>
                    <a:pt x="2729" y="1991"/>
                  </a:lnTo>
                  <a:lnTo>
                    <a:pt x="2791" y="1947"/>
                  </a:lnTo>
                  <a:lnTo>
                    <a:pt x="2848" y="1900"/>
                  </a:lnTo>
                  <a:lnTo>
                    <a:pt x="2902" y="1850"/>
                  </a:lnTo>
                  <a:lnTo>
                    <a:pt x="2952" y="1796"/>
                  </a:lnTo>
                  <a:lnTo>
                    <a:pt x="2998" y="1740"/>
                  </a:lnTo>
                  <a:lnTo>
                    <a:pt x="3040" y="1682"/>
                  </a:lnTo>
                  <a:lnTo>
                    <a:pt x="3076" y="1621"/>
                  </a:lnTo>
                  <a:lnTo>
                    <a:pt x="3109" y="1558"/>
                  </a:lnTo>
                  <a:lnTo>
                    <a:pt x="3137" y="1492"/>
                  </a:lnTo>
                  <a:lnTo>
                    <a:pt x="3160" y="1425"/>
                  </a:lnTo>
                  <a:lnTo>
                    <a:pt x="3178" y="1357"/>
                  </a:lnTo>
                  <a:lnTo>
                    <a:pt x="3192" y="1286"/>
                  </a:lnTo>
                  <a:lnTo>
                    <a:pt x="3199" y="1216"/>
                  </a:lnTo>
                  <a:lnTo>
                    <a:pt x="3202" y="1144"/>
                  </a:lnTo>
                  <a:lnTo>
                    <a:pt x="3199" y="1067"/>
                  </a:lnTo>
                  <a:lnTo>
                    <a:pt x="3190" y="991"/>
                  </a:lnTo>
                  <a:lnTo>
                    <a:pt x="3174" y="917"/>
                  </a:lnTo>
                  <a:lnTo>
                    <a:pt x="3154" y="845"/>
                  </a:lnTo>
                  <a:lnTo>
                    <a:pt x="3128" y="775"/>
                  </a:lnTo>
                  <a:lnTo>
                    <a:pt x="3097" y="707"/>
                  </a:lnTo>
                  <a:lnTo>
                    <a:pt x="3061" y="642"/>
                  </a:lnTo>
                  <a:lnTo>
                    <a:pt x="3020" y="579"/>
                  </a:lnTo>
                  <a:lnTo>
                    <a:pt x="2975" y="520"/>
                  </a:lnTo>
                  <a:lnTo>
                    <a:pt x="2927" y="464"/>
                  </a:lnTo>
                  <a:lnTo>
                    <a:pt x="2873" y="411"/>
                  </a:lnTo>
                  <a:lnTo>
                    <a:pt x="2815" y="361"/>
                  </a:lnTo>
                  <a:lnTo>
                    <a:pt x="2754" y="315"/>
                  </a:lnTo>
                  <a:lnTo>
                    <a:pt x="2690" y="273"/>
                  </a:lnTo>
                  <a:lnTo>
                    <a:pt x="2623" y="237"/>
                  </a:lnTo>
                  <a:lnTo>
                    <a:pt x="2552" y="203"/>
                  </a:lnTo>
                  <a:lnTo>
                    <a:pt x="2479" y="174"/>
                  </a:lnTo>
                  <a:lnTo>
                    <a:pt x="2403" y="150"/>
                  </a:lnTo>
                  <a:lnTo>
                    <a:pt x="2325" y="132"/>
                  </a:lnTo>
                  <a:lnTo>
                    <a:pt x="2244" y="117"/>
                  </a:lnTo>
                  <a:lnTo>
                    <a:pt x="2163" y="109"/>
                  </a:lnTo>
                  <a:lnTo>
                    <a:pt x="2079" y="106"/>
                  </a:lnTo>
                  <a:close/>
                  <a:moveTo>
                    <a:pt x="2079" y="0"/>
                  </a:moveTo>
                  <a:lnTo>
                    <a:pt x="2167" y="3"/>
                  </a:lnTo>
                  <a:lnTo>
                    <a:pt x="2253" y="11"/>
                  </a:lnTo>
                  <a:lnTo>
                    <a:pt x="2337" y="26"/>
                  </a:lnTo>
                  <a:lnTo>
                    <a:pt x="2419" y="45"/>
                  </a:lnTo>
                  <a:lnTo>
                    <a:pt x="2498" y="68"/>
                  </a:lnTo>
                  <a:lnTo>
                    <a:pt x="2576" y="98"/>
                  </a:lnTo>
                  <a:lnTo>
                    <a:pt x="2650" y="132"/>
                  </a:lnTo>
                  <a:lnTo>
                    <a:pt x="2723" y="169"/>
                  </a:lnTo>
                  <a:lnTo>
                    <a:pt x="2791" y="212"/>
                  </a:lnTo>
                  <a:lnTo>
                    <a:pt x="2856" y="259"/>
                  </a:lnTo>
                  <a:lnTo>
                    <a:pt x="2918" y="309"/>
                  </a:lnTo>
                  <a:lnTo>
                    <a:pt x="2977" y="363"/>
                  </a:lnTo>
                  <a:lnTo>
                    <a:pt x="3031" y="420"/>
                  </a:lnTo>
                  <a:lnTo>
                    <a:pt x="3081" y="481"/>
                  </a:lnTo>
                  <a:lnTo>
                    <a:pt x="3125" y="546"/>
                  </a:lnTo>
                  <a:lnTo>
                    <a:pt x="3167" y="612"/>
                  </a:lnTo>
                  <a:lnTo>
                    <a:pt x="3203" y="681"/>
                  </a:lnTo>
                  <a:lnTo>
                    <a:pt x="3235" y="754"/>
                  </a:lnTo>
                  <a:lnTo>
                    <a:pt x="3260" y="828"/>
                  </a:lnTo>
                  <a:lnTo>
                    <a:pt x="3281" y="905"/>
                  </a:lnTo>
                  <a:lnTo>
                    <a:pt x="3296" y="982"/>
                  </a:lnTo>
                  <a:lnTo>
                    <a:pt x="3305" y="1063"/>
                  </a:lnTo>
                  <a:lnTo>
                    <a:pt x="3308" y="1144"/>
                  </a:lnTo>
                  <a:lnTo>
                    <a:pt x="3306" y="1221"/>
                  </a:lnTo>
                  <a:lnTo>
                    <a:pt x="3298" y="1295"/>
                  </a:lnTo>
                  <a:lnTo>
                    <a:pt x="3284" y="1370"/>
                  </a:lnTo>
                  <a:lnTo>
                    <a:pt x="3265" y="1442"/>
                  </a:lnTo>
                  <a:lnTo>
                    <a:pt x="3242" y="1514"/>
                  </a:lnTo>
                  <a:lnTo>
                    <a:pt x="3214" y="1584"/>
                  </a:lnTo>
                  <a:lnTo>
                    <a:pt x="3180" y="1651"/>
                  </a:lnTo>
                  <a:lnTo>
                    <a:pt x="3143" y="1717"/>
                  </a:lnTo>
                  <a:lnTo>
                    <a:pt x="3101" y="1780"/>
                  </a:lnTo>
                  <a:lnTo>
                    <a:pt x="3054" y="1841"/>
                  </a:lnTo>
                  <a:lnTo>
                    <a:pt x="3003" y="1898"/>
                  </a:lnTo>
                  <a:lnTo>
                    <a:pt x="2948" y="1953"/>
                  </a:lnTo>
                  <a:lnTo>
                    <a:pt x="2889" y="2005"/>
                  </a:lnTo>
                  <a:lnTo>
                    <a:pt x="2827" y="2053"/>
                  </a:lnTo>
                  <a:lnTo>
                    <a:pt x="2991" y="2382"/>
                  </a:lnTo>
                  <a:lnTo>
                    <a:pt x="2996" y="2397"/>
                  </a:lnTo>
                  <a:lnTo>
                    <a:pt x="2996" y="2413"/>
                  </a:lnTo>
                  <a:lnTo>
                    <a:pt x="2992" y="2428"/>
                  </a:lnTo>
                  <a:lnTo>
                    <a:pt x="2983" y="2441"/>
                  </a:lnTo>
                  <a:lnTo>
                    <a:pt x="2971" y="2451"/>
                  </a:lnTo>
                  <a:lnTo>
                    <a:pt x="2958" y="2457"/>
                  </a:lnTo>
                  <a:lnTo>
                    <a:pt x="2943" y="2459"/>
                  </a:lnTo>
                  <a:lnTo>
                    <a:pt x="2934" y="2458"/>
                  </a:lnTo>
                  <a:lnTo>
                    <a:pt x="2925" y="2455"/>
                  </a:lnTo>
                  <a:lnTo>
                    <a:pt x="2385" y="2253"/>
                  </a:lnTo>
                  <a:lnTo>
                    <a:pt x="2312" y="2268"/>
                  </a:lnTo>
                  <a:lnTo>
                    <a:pt x="2238" y="2280"/>
                  </a:lnTo>
                  <a:lnTo>
                    <a:pt x="2165" y="2286"/>
                  </a:lnTo>
                  <a:lnTo>
                    <a:pt x="2089" y="2289"/>
                  </a:lnTo>
                  <a:lnTo>
                    <a:pt x="2089" y="2774"/>
                  </a:lnTo>
                  <a:lnTo>
                    <a:pt x="2087" y="2791"/>
                  </a:lnTo>
                  <a:lnTo>
                    <a:pt x="2079" y="2806"/>
                  </a:lnTo>
                  <a:lnTo>
                    <a:pt x="2068" y="2817"/>
                  </a:lnTo>
                  <a:lnTo>
                    <a:pt x="2054" y="2824"/>
                  </a:lnTo>
                  <a:lnTo>
                    <a:pt x="2036" y="2827"/>
                  </a:lnTo>
                  <a:lnTo>
                    <a:pt x="1081" y="2827"/>
                  </a:lnTo>
                  <a:lnTo>
                    <a:pt x="544" y="3351"/>
                  </a:lnTo>
                  <a:lnTo>
                    <a:pt x="532" y="3359"/>
                  </a:lnTo>
                  <a:lnTo>
                    <a:pt x="520" y="3364"/>
                  </a:lnTo>
                  <a:lnTo>
                    <a:pt x="507" y="3366"/>
                  </a:lnTo>
                  <a:lnTo>
                    <a:pt x="496" y="3365"/>
                  </a:lnTo>
                  <a:lnTo>
                    <a:pt x="485" y="3362"/>
                  </a:lnTo>
                  <a:lnTo>
                    <a:pt x="472" y="3354"/>
                  </a:lnTo>
                  <a:lnTo>
                    <a:pt x="462" y="3343"/>
                  </a:lnTo>
                  <a:lnTo>
                    <a:pt x="456" y="3328"/>
                  </a:lnTo>
                  <a:lnTo>
                    <a:pt x="453" y="3313"/>
                  </a:lnTo>
                  <a:lnTo>
                    <a:pt x="453" y="2827"/>
                  </a:lnTo>
                  <a:lnTo>
                    <a:pt x="53" y="2827"/>
                  </a:lnTo>
                  <a:lnTo>
                    <a:pt x="36" y="2824"/>
                  </a:lnTo>
                  <a:lnTo>
                    <a:pt x="21" y="2817"/>
                  </a:lnTo>
                  <a:lnTo>
                    <a:pt x="10" y="2806"/>
                  </a:lnTo>
                  <a:lnTo>
                    <a:pt x="2" y="2791"/>
                  </a:lnTo>
                  <a:lnTo>
                    <a:pt x="0" y="2774"/>
                  </a:lnTo>
                  <a:lnTo>
                    <a:pt x="0" y="536"/>
                  </a:lnTo>
                  <a:lnTo>
                    <a:pt x="2" y="518"/>
                  </a:lnTo>
                  <a:lnTo>
                    <a:pt x="10" y="504"/>
                  </a:lnTo>
                  <a:lnTo>
                    <a:pt x="21" y="492"/>
                  </a:lnTo>
                  <a:lnTo>
                    <a:pt x="36" y="485"/>
                  </a:lnTo>
                  <a:lnTo>
                    <a:pt x="53" y="481"/>
                  </a:lnTo>
                  <a:lnTo>
                    <a:pt x="1077" y="481"/>
                  </a:lnTo>
                  <a:lnTo>
                    <a:pt x="1129" y="419"/>
                  </a:lnTo>
                  <a:lnTo>
                    <a:pt x="1184" y="360"/>
                  </a:lnTo>
                  <a:lnTo>
                    <a:pt x="1244" y="305"/>
                  </a:lnTo>
                  <a:lnTo>
                    <a:pt x="1306" y="254"/>
                  </a:lnTo>
                  <a:lnTo>
                    <a:pt x="1373" y="208"/>
                  </a:lnTo>
                  <a:lnTo>
                    <a:pt x="1443" y="165"/>
                  </a:lnTo>
                  <a:lnTo>
                    <a:pt x="1515" y="128"/>
                  </a:lnTo>
                  <a:lnTo>
                    <a:pt x="1590" y="95"/>
                  </a:lnTo>
                  <a:lnTo>
                    <a:pt x="1667" y="66"/>
                  </a:lnTo>
                  <a:lnTo>
                    <a:pt x="1746" y="43"/>
                  </a:lnTo>
                  <a:lnTo>
                    <a:pt x="1827" y="24"/>
                  </a:lnTo>
                  <a:lnTo>
                    <a:pt x="1910" y="11"/>
                  </a:lnTo>
                  <a:lnTo>
                    <a:pt x="1994" y="3"/>
                  </a:lnTo>
                  <a:lnTo>
                    <a:pt x="2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93"/>
            <p:cNvSpPr>
              <a:spLocks/>
            </p:cNvSpPr>
            <p:nvPr/>
          </p:nvSpPr>
          <p:spPr bwMode="auto">
            <a:xfrm>
              <a:off x="6810376" y="4338638"/>
              <a:ext cx="36513" cy="85725"/>
            </a:xfrm>
            <a:custGeom>
              <a:avLst/>
              <a:gdLst>
                <a:gd name="T0" fmla="*/ 55 w 203"/>
                <a:gd name="T1" fmla="*/ 0 h 488"/>
                <a:gd name="T2" fmla="*/ 68 w 203"/>
                <a:gd name="T3" fmla="*/ 2 h 488"/>
                <a:gd name="T4" fmla="*/ 81 w 203"/>
                <a:gd name="T5" fmla="*/ 7 h 488"/>
                <a:gd name="T6" fmla="*/ 92 w 203"/>
                <a:gd name="T7" fmla="*/ 16 h 488"/>
                <a:gd name="T8" fmla="*/ 100 w 203"/>
                <a:gd name="T9" fmla="*/ 27 h 488"/>
                <a:gd name="T10" fmla="*/ 131 w 203"/>
                <a:gd name="T11" fmla="*/ 93 h 488"/>
                <a:gd name="T12" fmla="*/ 157 w 203"/>
                <a:gd name="T13" fmla="*/ 158 h 488"/>
                <a:gd name="T14" fmla="*/ 177 w 203"/>
                <a:gd name="T15" fmla="*/ 226 h 488"/>
                <a:gd name="T16" fmla="*/ 192 w 203"/>
                <a:gd name="T17" fmla="*/ 295 h 488"/>
                <a:gd name="T18" fmla="*/ 200 w 203"/>
                <a:gd name="T19" fmla="*/ 364 h 488"/>
                <a:gd name="T20" fmla="*/ 203 w 203"/>
                <a:gd name="T21" fmla="*/ 435 h 488"/>
                <a:gd name="T22" fmla="*/ 200 w 203"/>
                <a:gd name="T23" fmla="*/ 452 h 488"/>
                <a:gd name="T24" fmla="*/ 193 w 203"/>
                <a:gd name="T25" fmla="*/ 467 h 488"/>
                <a:gd name="T26" fmla="*/ 180 w 203"/>
                <a:gd name="T27" fmla="*/ 478 h 488"/>
                <a:gd name="T28" fmla="*/ 166 w 203"/>
                <a:gd name="T29" fmla="*/ 485 h 488"/>
                <a:gd name="T30" fmla="*/ 150 w 203"/>
                <a:gd name="T31" fmla="*/ 488 h 488"/>
                <a:gd name="T32" fmla="*/ 132 w 203"/>
                <a:gd name="T33" fmla="*/ 485 h 488"/>
                <a:gd name="T34" fmla="*/ 118 w 203"/>
                <a:gd name="T35" fmla="*/ 478 h 488"/>
                <a:gd name="T36" fmla="*/ 107 w 203"/>
                <a:gd name="T37" fmla="*/ 467 h 488"/>
                <a:gd name="T38" fmla="*/ 99 w 203"/>
                <a:gd name="T39" fmla="*/ 452 h 488"/>
                <a:gd name="T40" fmla="*/ 97 w 203"/>
                <a:gd name="T41" fmla="*/ 435 h 488"/>
                <a:gd name="T42" fmla="*/ 94 w 203"/>
                <a:gd name="T43" fmla="*/ 373 h 488"/>
                <a:gd name="T44" fmla="*/ 87 w 203"/>
                <a:gd name="T45" fmla="*/ 312 h 488"/>
                <a:gd name="T46" fmla="*/ 73 w 203"/>
                <a:gd name="T47" fmla="*/ 252 h 488"/>
                <a:gd name="T48" fmla="*/ 56 w 203"/>
                <a:gd name="T49" fmla="*/ 193 h 488"/>
                <a:gd name="T50" fmla="*/ 34 w 203"/>
                <a:gd name="T51" fmla="*/ 135 h 488"/>
                <a:gd name="T52" fmla="*/ 6 w 203"/>
                <a:gd name="T53" fmla="*/ 77 h 488"/>
                <a:gd name="T54" fmla="*/ 1 w 203"/>
                <a:gd name="T55" fmla="*/ 64 h 488"/>
                <a:gd name="T56" fmla="*/ 0 w 203"/>
                <a:gd name="T57" fmla="*/ 51 h 488"/>
                <a:gd name="T58" fmla="*/ 2 w 203"/>
                <a:gd name="T59" fmla="*/ 38 h 488"/>
                <a:gd name="T60" fmla="*/ 8 w 203"/>
                <a:gd name="T61" fmla="*/ 25 h 488"/>
                <a:gd name="T62" fmla="*/ 16 w 203"/>
                <a:gd name="T63" fmla="*/ 14 h 488"/>
                <a:gd name="T64" fmla="*/ 28 w 203"/>
                <a:gd name="T65" fmla="*/ 6 h 488"/>
                <a:gd name="T66" fmla="*/ 42 w 203"/>
                <a:gd name="T67" fmla="*/ 1 h 488"/>
                <a:gd name="T68" fmla="*/ 55 w 203"/>
                <a:gd name="T6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3" h="488">
                  <a:moveTo>
                    <a:pt x="55" y="0"/>
                  </a:moveTo>
                  <a:lnTo>
                    <a:pt x="68" y="2"/>
                  </a:lnTo>
                  <a:lnTo>
                    <a:pt x="81" y="7"/>
                  </a:lnTo>
                  <a:lnTo>
                    <a:pt x="92" y="16"/>
                  </a:lnTo>
                  <a:lnTo>
                    <a:pt x="100" y="27"/>
                  </a:lnTo>
                  <a:lnTo>
                    <a:pt x="131" y="93"/>
                  </a:lnTo>
                  <a:lnTo>
                    <a:pt x="157" y="158"/>
                  </a:lnTo>
                  <a:lnTo>
                    <a:pt x="177" y="226"/>
                  </a:lnTo>
                  <a:lnTo>
                    <a:pt x="192" y="295"/>
                  </a:lnTo>
                  <a:lnTo>
                    <a:pt x="200" y="364"/>
                  </a:lnTo>
                  <a:lnTo>
                    <a:pt x="203" y="435"/>
                  </a:lnTo>
                  <a:lnTo>
                    <a:pt x="200" y="452"/>
                  </a:lnTo>
                  <a:lnTo>
                    <a:pt x="193" y="467"/>
                  </a:lnTo>
                  <a:lnTo>
                    <a:pt x="180" y="478"/>
                  </a:lnTo>
                  <a:lnTo>
                    <a:pt x="166" y="485"/>
                  </a:lnTo>
                  <a:lnTo>
                    <a:pt x="150" y="488"/>
                  </a:lnTo>
                  <a:lnTo>
                    <a:pt x="132" y="485"/>
                  </a:lnTo>
                  <a:lnTo>
                    <a:pt x="118" y="478"/>
                  </a:lnTo>
                  <a:lnTo>
                    <a:pt x="107" y="467"/>
                  </a:lnTo>
                  <a:lnTo>
                    <a:pt x="99" y="452"/>
                  </a:lnTo>
                  <a:lnTo>
                    <a:pt x="97" y="435"/>
                  </a:lnTo>
                  <a:lnTo>
                    <a:pt x="94" y="373"/>
                  </a:lnTo>
                  <a:lnTo>
                    <a:pt x="87" y="312"/>
                  </a:lnTo>
                  <a:lnTo>
                    <a:pt x="73" y="252"/>
                  </a:lnTo>
                  <a:lnTo>
                    <a:pt x="56" y="193"/>
                  </a:lnTo>
                  <a:lnTo>
                    <a:pt x="34" y="135"/>
                  </a:lnTo>
                  <a:lnTo>
                    <a:pt x="6" y="77"/>
                  </a:lnTo>
                  <a:lnTo>
                    <a:pt x="1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8" y="25"/>
                  </a:lnTo>
                  <a:lnTo>
                    <a:pt x="16" y="14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94"/>
            <p:cNvSpPr>
              <a:spLocks/>
            </p:cNvSpPr>
            <p:nvPr/>
          </p:nvSpPr>
          <p:spPr bwMode="auto">
            <a:xfrm>
              <a:off x="6657976" y="4251325"/>
              <a:ext cx="141288" cy="65088"/>
            </a:xfrm>
            <a:custGeom>
              <a:avLst/>
              <a:gdLst>
                <a:gd name="T0" fmla="*/ 53 w 800"/>
                <a:gd name="T1" fmla="*/ 0 h 377"/>
                <a:gd name="T2" fmla="*/ 129 w 800"/>
                <a:gd name="T3" fmla="*/ 3 h 377"/>
                <a:gd name="T4" fmla="*/ 202 w 800"/>
                <a:gd name="T5" fmla="*/ 10 h 377"/>
                <a:gd name="T6" fmla="*/ 275 w 800"/>
                <a:gd name="T7" fmla="*/ 23 h 377"/>
                <a:gd name="T8" fmla="*/ 347 w 800"/>
                <a:gd name="T9" fmla="*/ 40 h 377"/>
                <a:gd name="T10" fmla="*/ 416 w 800"/>
                <a:gd name="T11" fmla="*/ 61 h 377"/>
                <a:gd name="T12" fmla="*/ 483 w 800"/>
                <a:gd name="T13" fmla="*/ 88 h 377"/>
                <a:gd name="T14" fmla="*/ 549 w 800"/>
                <a:gd name="T15" fmla="*/ 118 h 377"/>
                <a:gd name="T16" fmla="*/ 612 w 800"/>
                <a:gd name="T17" fmla="*/ 154 h 377"/>
                <a:gd name="T18" fmla="*/ 672 w 800"/>
                <a:gd name="T19" fmla="*/ 193 h 377"/>
                <a:gd name="T20" fmla="*/ 729 w 800"/>
                <a:gd name="T21" fmla="*/ 237 h 377"/>
                <a:gd name="T22" fmla="*/ 784 w 800"/>
                <a:gd name="T23" fmla="*/ 285 h 377"/>
                <a:gd name="T24" fmla="*/ 795 w 800"/>
                <a:gd name="T25" fmla="*/ 299 h 377"/>
                <a:gd name="T26" fmla="*/ 800 w 800"/>
                <a:gd name="T27" fmla="*/ 314 h 377"/>
                <a:gd name="T28" fmla="*/ 800 w 800"/>
                <a:gd name="T29" fmla="*/ 331 h 377"/>
                <a:gd name="T30" fmla="*/ 796 w 800"/>
                <a:gd name="T31" fmla="*/ 346 h 377"/>
                <a:gd name="T32" fmla="*/ 785 w 800"/>
                <a:gd name="T33" fmla="*/ 360 h 377"/>
                <a:gd name="T34" fmla="*/ 774 w 800"/>
                <a:gd name="T35" fmla="*/ 369 h 377"/>
                <a:gd name="T36" fmla="*/ 761 w 800"/>
                <a:gd name="T37" fmla="*/ 376 h 377"/>
                <a:gd name="T38" fmla="*/ 748 w 800"/>
                <a:gd name="T39" fmla="*/ 377 h 377"/>
                <a:gd name="T40" fmla="*/ 734 w 800"/>
                <a:gd name="T41" fmla="*/ 376 h 377"/>
                <a:gd name="T42" fmla="*/ 722 w 800"/>
                <a:gd name="T43" fmla="*/ 370 h 377"/>
                <a:gd name="T44" fmla="*/ 711 w 800"/>
                <a:gd name="T45" fmla="*/ 362 h 377"/>
                <a:gd name="T46" fmla="*/ 657 w 800"/>
                <a:gd name="T47" fmla="*/ 315 h 377"/>
                <a:gd name="T48" fmla="*/ 600 w 800"/>
                <a:gd name="T49" fmla="*/ 273 h 377"/>
                <a:gd name="T50" fmla="*/ 540 w 800"/>
                <a:gd name="T51" fmla="*/ 235 h 377"/>
                <a:gd name="T52" fmla="*/ 476 w 800"/>
                <a:gd name="T53" fmla="*/ 201 h 377"/>
                <a:gd name="T54" fmla="*/ 411 w 800"/>
                <a:gd name="T55" fmla="*/ 173 h 377"/>
                <a:gd name="T56" fmla="*/ 343 w 800"/>
                <a:gd name="T57" fmla="*/ 149 h 377"/>
                <a:gd name="T58" fmla="*/ 272 w 800"/>
                <a:gd name="T59" fmla="*/ 131 h 377"/>
                <a:gd name="T60" fmla="*/ 201 w 800"/>
                <a:gd name="T61" fmla="*/ 117 h 377"/>
                <a:gd name="T62" fmla="*/ 128 w 800"/>
                <a:gd name="T63" fmla="*/ 109 h 377"/>
                <a:gd name="T64" fmla="*/ 53 w 800"/>
                <a:gd name="T65" fmla="*/ 107 h 377"/>
                <a:gd name="T66" fmla="*/ 36 w 800"/>
                <a:gd name="T67" fmla="*/ 104 h 377"/>
                <a:gd name="T68" fmla="*/ 22 w 800"/>
                <a:gd name="T69" fmla="*/ 97 h 377"/>
                <a:gd name="T70" fmla="*/ 10 w 800"/>
                <a:gd name="T71" fmla="*/ 85 h 377"/>
                <a:gd name="T72" fmla="*/ 2 w 800"/>
                <a:gd name="T73" fmla="*/ 71 h 377"/>
                <a:gd name="T74" fmla="*/ 0 w 800"/>
                <a:gd name="T75" fmla="*/ 54 h 377"/>
                <a:gd name="T76" fmla="*/ 2 w 800"/>
                <a:gd name="T77" fmla="*/ 37 h 377"/>
                <a:gd name="T78" fmla="*/ 10 w 800"/>
                <a:gd name="T79" fmla="*/ 23 h 377"/>
                <a:gd name="T80" fmla="*/ 22 w 800"/>
                <a:gd name="T81" fmla="*/ 10 h 377"/>
                <a:gd name="T82" fmla="*/ 36 w 800"/>
                <a:gd name="T83" fmla="*/ 3 h 377"/>
                <a:gd name="T84" fmla="*/ 53 w 800"/>
                <a:gd name="T8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0" h="377">
                  <a:moveTo>
                    <a:pt x="53" y="0"/>
                  </a:moveTo>
                  <a:lnTo>
                    <a:pt x="129" y="3"/>
                  </a:lnTo>
                  <a:lnTo>
                    <a:pt x="202" y="10"/>
                  </a:lnTo>
                  <a:lnTo>
                    <a:pt x="275" y="23"/>
                  </a:lnTo>
                  <a:lnTo>
                    <a:pt x="347" y="40"/>
                  </a:lnTo>
                  <a:lnTo>
                    <a:pt x="416" y="61"/>
                  </a:lnTo>
                  <a:lnTo>
                    <a:pt x="483" y="88"/>
                  </a:lnTo>
                  <a:lnTo>
                    <a:pt x="549" y="118"/>
                  </a:lnTo>
                  <a:lnTo>
                    <a:pt x="612" y="154"/>
                  </a:lnTo>
                  <a:lnTo>
                    <a:pt x="672" y="193"/>
                  </a:lnTo>
                  <a:lnTo>
                    <a:pt x="729" y="237"/>
                  </a:lnTo>
                  <a:lnTo>
                    <a:pt x="784" y="285"/>
                  </a:lnTo>
                  <a:lnTo>
                    <a:pt x="795" y="299"/>
                  </a:lnTo>
                  <a:lnTo>
                    <a:pt x="800" y="314"/>
                  </a:lnTo>
                  <a:lnTo>
                    <a:pt x="800" y="331"/>
                  </a:lnTo>
                  <a:lnTo>
                    <a:pt x="796" y="346"/>
                  </a:lnTo>
                  <a:lnTo>
                    <a:pt x="785" y="360"/>
                  </a:lnTo>
                  <a:lnTo>
                    <a:pt x="774" y="369"/>
                  </a:lnTo>
                  <a:lnTo>
                    <a:pt x="761" y="376"/>
                  </a:lnTo>
                  <a:lnTo>
                    <a:pt x="748" y="377"/>
                  </a:lnTo>
                  <a:lnTo>
                    <a:pt x="734" y="376"/>
                  </a:lnTo>
                  <a:lnTo>
                    <a:pt x="722" y="370"/>
                  </a:lnTo>
                  <a:lnTo>
                    <a:pt x="711" y="362"/>
                  </a:lnTo>
                  <a:lnTo>
                    <a:pt x="657" y="315"/>
                  </a:lnTo>
                  <a:lnTo>
                    <a:pt x="600" y="273"/>
                  </a:lnTo>
                  <a:lnTo>
                    <a:pt x="540" y="235"/>
                  </a:lnTo>
                  <a:lnTo>
                    <a:pt x="476" y="201"/>
                  </a:lnTo>
                  <a:lnTo>
                    <a:pt x="411" y="173"/>
                  </a:lnTo>
                  <a:lnTo>
                    <a:pt x="343" y="149"/>
                  </a:lnTo>
                  <a:lnTo>
                    <a:pt x="272" y="131"/>
                  </a:lnTo>
                  <a:lnTo>
                    <a:pt x="201" y="117"/>
                  </a:lnTo>
                  <a:lnTo>
                    <a:pt x="128" y="109"/>
                  </a:lnTo>
                  <a:lnTo>
                    <a:pt x="53" y="107"/>
                  </a:lnTo>
                  <a:lnTo>
                    <a:pt x="36" y="104"/>
                  </a:lnTo>
                  <a:lnTo>
                    <a:pt x="22" y="97"/>
                  </a:lnTo>
                  <a:lnTo>
                    <a:pt x="10" y="85"/>
                  </a:lnTo>
                  <a:lnTo>
                    <a:pt x="2" y="71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95"/>
            <p:cNvSpPr>
              <a:spLocks noEditPoints="1"/>
            </p:cNvSpPr>
            <p:nvPr/>
          </p:nvSpPr>
          <p:spPr bwMode="auto">
            <a:xfrm>
              <a:off x="6619876" y="4392613"/>
              <a:ext cx="74613" cy="74613"/>
            </a:xfrm>
            <a:custGeom>
              <a:avLst/>
              <a:gdLst>
                <a:gd name="T0" fmla="*/ 186 w 418"/>
                <a:gd name="T1" fmla="*/ 109 h 418"/>
                <a:gd name="T2" fmla="*/ 145 w 418"/>
                <a:gd name="T3" fmla="*/ 130 h 418"/>
                <a:gd name="T4" fmla="*/ 117 w 418"/>
                <a:gd name="T5" fmla="*/ 164 h 418"/>
                <a:gd name="T6" fmla="*/ 107 w 418"/>
                <a:gd name="T7" fmla="*/ 209 h 418"/>
                <a:gd name="T8" fmla="*/ 117 w 418"/>
                <a:gd name="T9" fmla="*/ 255 h 418"/>
                <a:gd name="T10" fmla="*/ 145 w 418"/>
                <a:gd name="T11" fmla="*/ 290 h 418"/>
                <a:gd name="T12" fmla="*/ 186 w 418"/>
                <a:gd name="T13" fmla="*/ 309 h 418"/>
                <a:gd name="T14" fmla="*/ 233 w 418"/>
                <a:gd name="T15" fmla="*/ 309 h 418"/>
                <a:gd name="T16" fmla="*/ 273 w 418"/>
                <a:gd name="T17" fmla="*/ 290 h 418"/>
                <a:gd name="T18" fmla="*/ 302 w 418"/>
                <a:gd name="T19" fmla="*/ 255 h 418"/>
                <a:gd name="T20" fmla="*/ 312 w 418"/>
                <a:gd name="T21" fmla="*/ 209 h 418"/>
                <a:gd name="T22" fmla="*/ 302 w 418"/>
                <a:gd name="T23" fmla="*/ 164 h 418"/>
                <a:gd name="T24" fmla="*/ 273 w 418"/>
                <a:gd name="T25" fmla="*/ 130 h 418"/>
                <a:gd name="T26" fmla="*/ 233 w 418"/>
                <a:gd name="T27" fmla="*/ 109 h 418"/>
                <a:gd name="T28" fmla="*/ 209 w 418"/>
                <a:gd name="T29" fmla="*/ 0 h 418"/>
                <a:gd name="T30" fmla="*/ 275 w 418"/>
                <a:gd name="T31" fmla="*/ 11 h 418"/>
                <a:gd name="T32" fmla="*/ 332 w 418"/>
                <a:gd name="T33" fmla="*/ 41 h 418"/>
                <a:gd name="T34" fmla="*/ 378 w 418"/>
                <a:gd name="T35" fmla="*/ 86 h 418"/>
                <a:gd name="T36" fmla="*/ 408 w 418"/>
                <a:gd name="T37" fmla="*/ 144 h 418"/>
                <a:gd name="T38" fmla="*/ 418 w 418"/>
                <a:gd name="T39" fmla="*/ 209 h 418"/>
                <a:gd name="T40" fmla="*/ 408 w 418"/>
                <a:gd name="T41" fmla="*/ 275 h 418"/>
                <a:gd name="T42" fmla="*/ 378 w 418"/>
                <a:gd name="T43" fmla="*/ 333 h 418"/>
                <a:gd name="T44" fmla="*/ 332 w 418"/>
                <a:gd name="T45" fmla="*/ 378 h 418"/>
                <a:gd name="T46" fmla="*/ 275 w 418"/>
                <a:gd name="T47" fmla="*/ 408 h 418"/>
                <a:gd name="T48" fmla="*/ 209 w 418"/>
                <a:gd name="T49" fmla="*/ 418 h 418"/>
                <a:gd name="T50" fmla="*/ 144 w 418"/>
                <a:gd name="T51" fmla="*/ 408 h 418"/>
                <a:gd name="T52" fmla="*/ 86 w 418"/>
                <a:gd name="T53" fmla="*/ 378 h 418"/>
                <a:gd name="T54" fmla="*/ 41 w 418"/>
                <a:gd name="T55" fmla="*/ 333 h 418"/>
                <a:gd name="T56" fmla="*/ 11 w 418"/>
                <a:gd name="T57" fmla="*/ 275 h 418"/>
                <a:gd name="T58" fmla="*/ 0 w 418"/>
                <a:gd name="T59" fmla="*/ 209 h 418"/>
                <a:gd name="T60" fmla="*/ 11 w 418"/>
                <a:gd name="T61" fmla="*/ 144 h 418"/>
                <a:gd name="T62" fmla="*/ 41 w 418"/>
                <a:gd name="T63" fmla="*/ 86 h 418"/>
                <a:gd name="T64" fmla="*/ 86 w 418"/>
                <a:gd name="T65" fmla="*/ 41 h 418"/>
                <a:gd name="T66" fmla="*/ 144 w 418"/>
                <a:gd name="T67" fmla="*/ 11 h 418"/>
                <a:gd name="T68" fmla="*/ 209 w 418"/>
                <a:gd name="T6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8" h="418">
                  <a:moveTo>
                    <a:pt x="209" y="107"/>
                  </a:moveTo>
                  <a:lnTo>
                    <a:pt x="186" y="109"/>
                  </a:lnTo>
                  <a:lnTo>
                    <a:pt x="164" y="117"/>
                  </a:lnTo>
                  <a:lnTo>
                    <a:pt x="145" y="130"/>
                  </a:lnTo>
                  <a:lnTo>
                    <a:pt x="130" y="145"/>
                  </a:lnTo>
                  <a:lnTo>
                    <a:pt x="117" y="164"/>
                  </a:lnTo>
                  <a:lnTo>
                    <a:pt x="109" y="186"/>
                  </a:lnTo>
                  <a:lnTo>
                    <a:pt x="107" y="209"/>
                  </a:lnTo>
                  <a:lnTo>
                    <a:pt x="109" y="233"/>
                  </a:lnTo>
                  <a:lnTo>
                    <a:pt x="117" y="255"/>
                  </a:lnTo>
                  <a:lnTo>
                    <a:pt x="130" y="273"/>
                  </a:lnTo>
                  <a:lnTo>
                    <a:pt x="145" y="290"/>
                  </a:lnTo>
                  <a:lnTo>
                    <a:pt x="164" y="302"/>
                  </a:lnTo>
                  <a:lnTo>
                    <a:pt x="186" y="309"/>
                  </a:lnTo>
                  <a:lnTo>
                    <a:pt x="209" y="312"/>
                  </a:lnTo>
                  <a:lnTo>
                    <a:pt x="233" y="309"/>
                  </a:lnTo>
                  <a:lnTo>
                    <a:pt x="255" y="302"/>
                  </a:lnTo>
                  <a:lnTo>
                    <a:pt x="273" y="290"/>
                  </a:lnTo>
                  <a:lnTo>
                    <a:pt x="290" y="273"/>
                  </a:lnTo>
                  <a:lnTo>
                    <a:pt x="302" y="255"/>
                  </a:lnTo>
                  <a:lnTo>
                    <a:pt x="309" y="233"/>
                  </a:lnTo>
                  <a:lnTo>
                    <a:pt x="312" y="209"/>
                  </a:lnTo>
                  <a:lnTo>
                    <a:pt x="309" y="186"/>
                  </a:lnTo>
                  <a:lnTo>
                    <a:pt x="302" y="164"/>
                  </a:lnTo>
                  <a:lnTo>
                    <a:pt x="290" y="145"/>
                  </a:lnTo>
                  <a:lnTo>
                    <a:pt x="273" y="130"/>
                  </a:lnTo>
                  <a:lnTo>
                    <a:pt x="255" y="117"/>
                  </a:lnTo>
                  <a:lnTo>
                    <a:pt x="233" y="109"/>
                  </a:lnTo>
                  <a:lnTo>
                    <a:pt x="209" y="107"/>
                  </a:lnTo>
                  <a:close/>
                  <a:moveTo>
                    <a:pt x="209" y="0"/>
                  </a:moveTo>
                  <a:lnTo>
                    <a:pt x="243" y="3"/>
                  </a:lnTo>
                  <a:lnTo>
                    <a:pt x="275" y="11"/>
                  </a:lnTo>
                  <a:lnTo>
                    <a:pt x="305" y="23"/>
                  </a:lnTo>
                  <a:lnTo>
                    <a:pt x="332" y="41"/>
                  </a:lnTo>
                  <a:lnTo>
                    <a:pt x="357" y="62"/>
                  </a:lnTo>
                  <a:lnTo>
                    <a:pt x="378" y="86"/>
                  </a:lnTo>
                  <a:lnTo>
                    <a:pt x="395" y="113"/>
                  </a:lnTo>
                  <a:lnTo>
                    <a:pt x="408" y="144"/>
                  </a:lnTo>
                  <a:lnTo>
                    <a:pt x="416" y="175"/>
                  </a:lnTo>
                  <a:lnTo>
                    <a:pt x="418" y="209"/>
                  </a:lnTo>
                  <a:lnTo>
                    <a:pt x="416" y="244"/>
                  </a:lnTo>
                  <a:lnTo>
                    <a:pt x="408" y="275"/>
                  </a:lnTo>
                  <a:lnTo>
                    <a:pt x="395" y="305"/>
                  </a:lnTo>
                  <a:lnTo>
                    <a:pt x="378" y="333"/>
                  </a:lnTo>
                  <a:lnTo>
                    <a:pt x="357" y="357"/>
                  </a:lnTo>
                  <a:lnTo>
                    <a:pt x="332" y="378"/>
                  </a:lnTo>
                  <a:lnTo>
                    <a:pt x="305" y="395"/>
                  </a:lnTo>
                  <a:lnTo>
                    <a:pt x="275" y="408"/>
                  </a:lnTo>
                  <a:lnTo>
                    <a:pt x="243" y="416"/>
                  </a:lnTo>
                  <a:lnTo>
                    <a:pt x="209" y="418"/>
                  </a:lnTo>
                  <a:lnTo>
                    <a:pt x="175" y="416"/>
                  </a:lnTo>
                  <a:lnTo>
                    <a:pt x="144" y="408"/>
                  </a:lnTo>
                  <a:lnTo>
                    <a:pt x="113" y="395"/>
                  </a:lnTo>
                  <a:lnTo>
                    <a:pt x="86" y="378"/>
                  </a:lnTo>
                  <a:lnTo>
                    <a:pt x="61" y="357"/>
                  </a:lnTo>
                  <a:lnTo>
                    <a:pt x="41" y="333"/>
                  </a:lnTo>
                  <a:lnTo>
                    <a:pt x="23" y="305"/>
                  </a:lnTo>
                  <a:lnTo>
                    <a:pt x="11" y="275"/>
                  </a:lnTo>
                  <a:lnTo>
                    <a:pt x="3" y="244"/>
                  </a:lnTo>
                  <a:lnTo>
                    <a:pt x="0" y="209"/>
                  </a:lnTo>
                  <a:lnTo>
                    <a:pt x="3" y="175"/>
                  </a:lnTo>
                  <a:lnTo>
                    <a:pt x="11" y="144"/>
                  </a:lnTo>
                  <a:lnTo>
                    <a:pt x="23" y="113"/>
                  </a:lnTo>
                  <a:lnTo>
                    <a:pt x="41" y="86"/>
                  </a:lnTo>
                  <a:lnTo>
                    <a:pt x="61" y="62"/>
                  </a:lnTo>
                  <a:lnTo>
                    <a:pt x="86" y="41"/>
                  </a:lnTo>
                  <a:lnTo>
                    <a:pt x="113" y="23"/>
                  </a:lnTo>
                  <a:lnTo>
                    <a:pt x="144" y="11"/>
                  </a:lnTo>
                  <a:lnTo>
                    <a:pt x="175" y="3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96"/>
            <p:cNvSpPr>
              <a:spLocks noEditPoints="1"/>
            </p:cNvSpPr>
            <p:nvPr/>
          </p:nvSpPr>
          <p:spPr bwMode="auto">
            <a:xfrm>
              <a:off x="6719888" y="4392613"/>
              <a:ext cx="74613" cy="74613"/>
            </a:xfrm>
            <a:custGeom>
              <a:avLst/>
              <a:gdLst>
                <a:gd name="T0" fmla="*/ 186 w 418"/>
                <a:gd name="T1" fmla="*/ 109 h 418"/>
                <a:gd name="T2" fmla="*/ 145 w 418"/>
                <a:gd name="T3" fmla="*/ 130 h 418"/>
                <a:gd name="T4" fmla="*/ 117 w 418"/>
                <a:gd name="T5" fmla="*/ 164 h 418"/>
                <a:gd name="T6" fmla="*/ 106 w 418"/>
                <a:gd name="T7" fmla="*/ 209 h 418"/>
                <a:gd name="T8" fmla="*/ 117 w 418"/>
                <a:gd name="T9" fmla="*/ 255 h 418"/>
                <a:gd name="T10" fmla="*/ 145 w 418"/>
                <a:gd name="T11" fmla="*/ 290 h 418"/>
                <a:gd name="T12" fmla="*/ 186 w 418"/>
                <a:gd name="T13" fmla="*/ 309 h 418"/>
                <a:gd name="T14" fmla="*/ 232 w 418"/>
                <a:gd name="T15" fmla="*/ 309 h 418"/>
                <a:gd name="T16" fmla="*/ 273 w 418"/>
                <a:gd name="T17" fmla="*/ 290 h 418"/>
                <a:gd name="T18" fmla="*/ 302 w 418"/>
                <a:gd name="T19" fmla="*/ 255 h 418"/>
                <a:gd name="T20" fmla="*/ 312 w 418"/>
                <a:gd name="T21" fmla="*/ 209 h 418"/>
                <a:gd name="T22" fmla="*/ 302 w 418"/>
                <a:gd name="T23" fmla="*/ 164 h 418"/>
                <a:gd name="T24" fmla="*/ 273 w 418"/>
                <a:gd name="T25" fmla="*/ 130 h 418"/>
                <a:gd name="T26" fmla="*/ 232 w 418"/>
                <a:gd name="T27" fmla="*/ 109 h 418"/>
                <a:gd name="T28" fmla="*/ 209 w 418"/>
                <a:gd name="T29" fmla="*/ 0 h 418"/>
                <a:gd name="T30" fmla="*/ 275 w 418"/>
                <a:gd name="T31" fmla="*/ 11 h 418"/>
                <a:gd name="T32" fmla="*/ 332 w 418"/>
                <a:gd name="T33" fmla="*/ 41 h 418"/>
                <a:gd name="T34" fmla="*/ 377 w 418"/>
                <a:gd name="T35" fmla="*/ 86 h 418"/>
                <a:gd name="T36" fmla="*/ 408 w 418"/>
                <a:gd name="T37" fmla="*/ 144 h 418"/>
                <a:gd name="T38" fmla="*/ 418 w 418"/>
                <a:gd name="T39" fmla="*/ 209 h 418"/>
                <a:gd name="T40" fmla="*/ 408 w 418"/>
                <a:gd name="T41" fmla="*/ 275 h 418"/>
                <a:gd name="T42" fmla="*/ 377 w 418"/>
                <a:gd name="T43" fmla="*/ 333 h 418"/>
                <a:gd name="T44" fmla="*/ 332 w 418"/>
                <a:gd name="T45" fmla="*/ 378 h 418"/>
                <a:gd name="T46" fmla="*/ 275 w 418"/>
                <a:gd name="T47" fmla="*/ 408 h 418"/>
                <a:gd name="T48" fmla="*/ 209 w 418"/>
                <a:gd name="T49" fmla="*/ 418 h 418"/>
                <a:gd name="T50" fmla="*/ 143 w 418"/>
                <a:gd name="T51" fmla="*/ 408 h 418"/>
                <a:gd name="T52" fmla="*/ 86 w 418"/>
                <a:gd name="T53" fmla="*/ 378 h 418"/>
                <a:gd name="T54" fmla="*/ 41 w 418"/>
                <a:gd name="T55" fmla="*/ 333 h 418"/>
                <a:gd name="T56" fmla="*/ 11 w 418"/>
                <a:gd name="T57" fmla="*/ 275 h 418"/>
                <a:gd name="T58" fmla="*/ 0 w 418"/>
                <a:gd name="T59" fmla="*/ 209 h 418"/>
                <a:gd name="T60" fmla="*/ 11 w 418"/>
                <a:gd name="T61" fmla="*/ 144 h 418"/>
                <a:gd name="T62" fmla="*/ 41 w 418"/>
                <a:gd name="T63" fmla="*/ 86 h 418"/>
                <a:gd name="T64" fmla="*/ 86 w 418"/>
                <a:gd name="T65" fmla="*/ 41 h 418"/>
                <a:gd name="T66" fmla="*/ 143 w 418"/>
                <a:gd name="T67" fmla="*/ 11 h 418"/>
                <a:gd name="T68" fmla="*/ 209 w 418"/>
                <a:gd name="T6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8" h="418">
                  <a:moveTo>
                    <a:pt x="209" y="107"/>
                  </a:moveTo>
                  <a:lnTo>
                    <a:pt x="186" y="109"/>
                  </a:lnTo>
                  <a:lnTo>
                    <a:pt x="164" y="117"/>
                  </a:lnTo>
                  <a:lnTo>
                    <a:pt x="145" y="130"/>
                  </a:lnTo>
                  <a:lnTo>
                    <a:pt x="128" y="145"/>
                  </a:lnTo>
                  <a:lnTo>
                    <a:pt x="117" y="164"/>
                  </a:lnTo>
                  <a:lnTo>
                    <a:pt x="109" y="186"/>
                  </a:lnTo>
                  <a:lnTo>
                    <a:pt x="106" y="209"/>
                  </a:lnTo>
                  <a:lnTo>
                    <a:pt x="109" y="233"/>
                  </a:lnTo>
                  <a:lnTo>
                    <a:pt x="117" y="255"/>
                  </a:lnTo>
                  <a:lnTo>
                    <a:pt x="128" y="273"/>
                  </a:lnTo>
                  <a:lnTo>
                    <a:pt x="145" y="290"/>
                  </a:lnTo>
                  <a:lnTo>
                    <a:pt x="164" y="302"/>
                  </a:lnTo>
                  <a:lnTo>
                    <a:pt x="186" y="309"/>
                  </a:lnTo>
                  <a:lnTo>
                    <a:pt x="209" y="312"/>
                  </a:lnTo>
                  <a:lnTo>
                    <a:pt x="232" y="309"/>
                  </a:lnTo>
                  <a:lnTo>
                    <a:pt x="254" y="302"/>
                  </a:lnTo>
                  <a:lnTo>
                    <a:pt x="273" y="290"/>
                  </a:lnTo>
                  <a:lnTo>
                    <a:pt x="290" y="273"/>
                  </a:lnTo>
                  <a:lnTo>
                    <a:pt x="302" y="255"/>
                  </a:lnTo>
                  <a:lnTo>
                    <a:pt x="309" y="233"/>
                  </a:lnTo>
                  <a:lnTo>
                    <a:pt x="312" y="209"/>
                  </a:lnTo>
                  <a:lnTo>
                    <a:pt x="309" y="186"/>
                  </a:lnTo>
                  <a:lnTo>
                    <a:pt x="302" y="164"/>
                  </a:lnTo>
                  <a:lnTo>
                    <a:pt x="290" y="145"/>
                  </a:lnTo>
                  <a:lnTo>
                    <a:pt x="273" y="130"/>
                  </a:lnTo>
                  <a:lnTo>
                    <a:pt x="254" y="117"/>
                  </a:lnTo>
                  <a:lnTo>
                    <a:pt x="232" y="109"/>
                  </a:lnTo>
                  <a:lnTo>
                    <a:pt x="209" y="107"/>
                  </a:lnTo>
                  <a:close/>
                  <a:moveTo>
                    <a:pt x="209" y="0"/>
                  </a:moveTo>
                  <a:lnTo>
                    <a:pt x="243" y="3"/>
                  </a:lnTo>
                  <a:lnTo>
                    <a:pt x="275" y="11"/>
                  </a:lnTo>
                  <a:lnTo>
                    <a:pt x="305" y="23"/>
                  </a:lnTo>
                  <a:lnTo>
                    <a:pt x="332" y="41"/>
                  </a:lnTo>
                  <a:lnTo>
                    <a:pt x="357" y="62"/>
                  </a:lnTo>
                  <a:lnTo>
                    <a:pt x="377" y="86"/>
                  </a:lnTo>
                  <a:lnTo>
                    <a:pt x="395" y="113"/>
                  </a:lnTo>
                  <a:lnTo>
                    <a:pt x="408" y="144"/>
                  </a:lnTo>
                  <a:lnTo>
                    <a:pt x="415" y="175"/>
                  </a:lnTo>
                  <a:lnTo>
                    <a:pt x="418" y="209"/>
                  </a:lnTo>
                  <a:lnTo>
                    <a:pt x="415" y="244"/>
                  </a:lnTo>
                  <a:lnTo>
                    <a:pt x="408" y="275"/>
                  </a:lnTo>
                  <a:lnTo>
                    <a:pt x="395" y="305"/>
                  </a:lnTo>
                  <a:lnTo>
                    <a:pt x="377" y="333"/>
                  </a:lnTo>
                  <a:lnTo>
                    <a:pt x="357" y="357"/>
                  </a:lnTo>
                  <a:lnTo>
                    <a:pt x="332" y="378"/>
                  </a:lnTo>
                  <a:lnTo>
                    <a:pt x="305" y="395"/>
                  </a:lnTo>
                  <a:lnTo>
                    <a:pt x="275" y="408"/>
                  </a:lnTo>
                  <a:lnTo>
                    <a:pt x="243" y="416"/>
                  </a:lnTo>
                  <a:lnTo>
                    <a:pt x="209" y="418"/>
                  </a:lnTo>
                  <a:lnTo>
                    <a:pt x="175" y="416"/>
                  </a:lnTo>
                  <a:lnTo>
                    <a:pt x="143" y="408"/>
                  </a:lnTo>
                  <a:lnTo>
                    <a:pt x="113" y="395"/>
                  </a:lnTo>
                  <a:lnTo>
                    <a:pt x="86" y="378"/>
                  </a:lnTo>
                  <a:lnTo>
                    <a:pt x="61" y="357"/>
                  </a:lnTo>
                  <a:lnTo>
                    <a:pt x="41" y="333"/>
                  </a:lnTo>
                  <a:lnTo>
                    <a:pt x="23" y="305"/>
                  </a:lnTo>
                  <a:lnTo>
                    <a:pt x="11" y="275"/>
                  </a:lnTo>
                  <a:lnTo>
                    <a:pt x="3" y="244"/>
                  </a:lnTo>
                  <a:lnTo>
                    <a:pt x="0" y="209"/>
                  </a:lnTo>
                  <a:lnTo>
                    <a:pt x="3" y="175"/>
                  </a:lnTo>
                  <a:lnTo>
                    <a:pt x="11" y="144"/>
                  </a:lnTo>
                  <a:lnTo>
                    <a:pt x="23" y="113"/>
                  </a:lnTo>
                  <a:lnTo>
                    <a:pt x="41" y="86"/>
                  </a:lnTo>
                  <a:lnTo>
                    <a:pt x="61" y="62"/>
                  </a:lnTo>
                  <a:lnTo>
                    <a:pt x="86" y="41"/>
                  </a:lnTo>
                  <a:lnTo>
                    <a:pt x="113" y="23"/>
                  </a:lnTo>
                  <a:lnTo>
                    <a:pt x="143" y="11"/>
                  </a:lnTo>
                  <a:lnTo>
                    <a:pt x="175" y="3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97"/>
            <p:cNvSpPr>
              <a:spLocks noEditPoints="1"/>
            </p:cNvSpPr>
            <p:nvPr/>
          </p:nvSpPr>
          <p:spPr bwMode="auto">
            <a:xfrm>
              <a:off x="6521451" y="4392613"/>
              <a:ext cx="73025" cy="74613"/>
            </a:xfrm>
            <a:custGeom>
              <a:avLst/>
              <a:gdLst>
                <a:gd name="T0" fmla="*/ 185 w 417"/>
                <a:gd name="T1" fmla="*/ 109 h 418"/>
                <a:gd name="T2" fmla="*/ 144 w 417"/>
                <a:gd name="T3" fmla="*/ 130 h 418"/>
                <a:gd name="T4" fmla="*/ 116 w 417"/>
                <a:gd name="T5" fmla="*/ 164 h 418"/>
                <a:gd name="T6" fmla="*/ 106 w 417"/>
                <a:gd name="T7" fmla="*/ 209 h 418"/>
                <a:gd name="T8" fmla="*/ 116 w 417"/>
                <a:gd name="T9" fmla="*/ 255 h 418"/>
                <a:gd name="T10" fmla="*/ 144 w 417"/>
                <a:gd name="T11" fmla="*/ 290 h 418"/>
                <a:gd name="T12" fmla="*/ 185 w 417"/>
                <a:gd name="T13" fmla="*/ 309 h 418"/>
                <a:gd name="T14" fmla="*/ 233 w 417"/>
                <a:gd name="T15" fmla="*/ 309 h 418"/>
                <a:gd name="T16" fmla="*/ 272 w 417"/>
                <a:gd name="T17" fmla="*/ 290 h 418"/>
                <a:gd name="T18" fmla="*/ 301 w 417"/>
                <a:gd name="T19" fmla="*/ 255 h 418"/>
                <a:gd name="T20" fmla="*/ 311 w 417"/>
                <a:gd name="T21" fmla="*/ 209 h 418"/>
                <a:gd name="T22" fmla="*/ 301 w 417"/>
                <a:gd name="T23" fmla="*/ 164 h 418"/>
                <a:gd name="T24" fmla="*/ 272 w 417"/>
                <a:gd name="T25" fmla="*/ 130 h 418"/>
                <a:gd name="T26" fmla="*/ 233 w 417"/>
                <a:gd name="T27" fmla="*/ 109 h 418"/>
                <a:gd name="T28" fmla="*/ 208 w 417"/>
                <a:gd name="T29" fmla="*/ 0 h 418"/>
                <a:gd name="T30" fmla="*/ 274 w 417"/>
                <a:gd name="T31" fmla="*/ 11 h 418"/>
                <a:gd name="T32" fmla="*/ 332 w 417"/>
                <a:gd name="T33" fmla="*/ 41 h 418"/>
                <a:gd name="T34" fmla="*/ 377 w 417"/>
                <a:gd name="T35" fmla="*/ 86 h 418"/>
                <a:gd name="T36" fmla="*/ 407 w 417"/>
                <a:gd name="T37" fmla="*/ 144 h 418"/>
                <a:gd name="T38" fmla="*/ 417 w 417"/>
                <a:gd name="T39" fmla="*/ 209 h 418"/>
                <a:gd name="T40" fmla="*/ 407 w 417"/>
                <a:gd name="T41" fmla="*/ 275 h 418"/>
                <a:gd name="T42" fmla="*/ 377 w 417"/>
                <a:gd name="T43" fmla="*/ 333 h 418"/>
                <a:gd name="T44" fmla="*/ 332 w 417"/>
                <a:gd name="T45" fmla="*/ 378 h 418"/>
                <a:gd name="T46" fmla="*/ 274 w 417"/>
                <a:gd name="T47" fmla="*/ 408 h 418"/>
                <a:gd name="T48" fmla="*/ 208 w 417"/>
                <a:gd name="T49" fmla="*/ 418 h 418"/>
                <a:gd name="T50" fmla="*/ 143 w 417"/>
                <a:gd name="T51" fmla="*/ 408 h 418"/>
                <a:gd name="T52" fmla="*/ 86 w 417"/>
                <a:gd name="T53" fmla="*/ 378 h 418"/>
                <a:gd name="T54" fmla="*/ 40 w 417"/>
                <a:gd name="T55" fmla="*/ 333 h 418"/>
                <a:gd name="T56" fmla="*/ 10 w 417"/>
                <a:gd name="T57" fmla="*/ 275 h 418"/>
                <a:gd name="T58" fmla="*/ 0 w 417"/>
                <a:gd name="T59" fmla="*/ 209 h 418"/>
                <a:gd name="T60" fmla="*/ 10 w 417"/>
                <a:gd name="T61" fmla="*/ 144 h 418"/>
                <a:gd name="T62" fmla="*/ 40 w 417"/>
                <a:gd name="T63" fmla="*/ 86 h 418"/>
                <a:gd name="T64" fmla="*/ 86 w 417"/>
                <a:gd name="T65" fmla="*/ 41 h 418"/>
                <a:gd name="T66" fmla="*/ 143 w 417"/>
                <a:gd name="T67" fmla="*/ 11 h 418"/>
                <a:gd name="T68" fmla="*/ 208 w 417"/>
                <a:gd name="T6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7" h="418">
                  <a:moveTo>
                    <a:pt x="208" y="107"/>
                  </a:moveTo>
                  <a:lnTo>
                    <a:pt x="185" y="109"/>
                  </a:lnTo>
                  <a:lnTo>
                    <a:pt x="163" y="117"/>
                  </a:lnTo>
                  <a:lnTo>
                    <a:pt x="144" y="130"/>
                  </a:lnTo>
                  <a:lnTo>
                    <a:pt x="129" y="145"/>
                  </a:lnTo>
                  <a:lnTo>
                    <a:pt x="116" y="164"/>
                  </a:lnTo>
                  <a:lnTo>
                    <a:pt x="108" y="186"/>
                  </a:lnTo>
                  <a:lnTo>
                    <a:pt x="106" y="209"/>
                  </a:lnTo>
                  <a:lnTo>
                    <a:pt x="108" y="233"/>
                  </a:lnTo>
                  <a:lnTo>
                    <a:pt x="116" y="255"/>
                  </a:lnTo>
                  <a:lnTo>
                    <a:pt x="129" y="273"/>
                  </a:lnTo>
                  <a:lnTo>
                    <a:pt x="144" y="290"/>
                  </a:lnTo>
                  <a:lnTo>
                    <a:pt x="163" y="302"/>
                  </a:lnTo>
                  <a:lnTo>
                    <a:pt x="185" y="309"/>
                  </a:lnTo>
                  <a:lnTo>
                    <a:pt x="208" y="312"/>
                  </a:lnTo>
                  <a:lnTo>
                    <a:pt x="233" y="309"/>
                  </a:lnTo>
                  <a:lnTo>
                    <a:pt x="254" y="302"/>
                  </a:lnTo>
                  <a:lnTo>
                    <a:pt x="272" y="290"/>
                  </a:lnTo>
                  <a:lnTo>
                    <a:pt x="289" y="273"/>
                  </a:lnTo>
                  <a:lnTo>
                    <a:pt x="301" y="255"/>
                  </a:lnTo>
                  <a:lnTo>
                    <a:pt x="309" y="233"/>
                  </a:lnTo>
                  <a:lnTo>
                    <a:pt x="311" y="209"/>
                  </a:lnTo>
                  <a:lnTo>
                    <a:pt x="309" y="186"/>
                  </a:lnTo>
                  <a:lnTo>
                    <a:pt x="301" y="164"/>
                  </a:lnTo>
                  <a:lnTo>
                    <a:pt x="289" y="145"/>
                  </a:lnTo>
                  <a:lnTo>
                    <a:pt x="272" y="130"/>
                  </a:lnTo>
                  <a:lnTo>
                    <a:pt x="254" y="117"/>
                  </a:lnTo>
                  <a:lnTo>
                    <a:pt x="233" y="109"/>
                  </a:lnTo>
                  <a:lnTo>
                    <a:pt x="208" y="107"/>
                  </a:lnTo>
                  <a:close/>
                  <a:moveTo>
                    <a:pt x="208" y="0"/>
                  </a:moveTo>
                  <a:lnTo>
                    <a:pt x="243" y="3"/>
                  </a:lnTo>
                  <a:lnTo>
                    <a:pt x="274" y="11"/>
                  </a:lnTo>
                  <a:lnTo>
                    <a:pt x="305" y="23"/>
                  </a:lnTo>
                  <a:lnTo>
                    <a:pt x="332" y="41"/>
                  </a:lnTo>
                  <a:lnTo>
                    <a:pt x="356" y="62"/>
                  </a:lnTo>
                  <a:lnTo>
                    <a:pt x="377" y="86"/>
                  </a:lnTo>
                  <a:lnTo>
                    <a:pt x="395" y="113"/>
                  </a:lnTo>
                  <a:lnTo>
                    <a:pt x="407" y="144"/>
                  </a:lnTo>
                  <a:lnTo>
                    <a:pt x="415" y="175"/>
                  </a:lnTo>
                  <a:lnTo>
                    <a:pt x="417" y="209"/>
                  </a:lnTo>
                  <a:lnTo>
                    <a:pt x="415" y="244"/>
                  </a:lnTo>
                  <a:lnTo>
                    <a:pt x="407" y="275"/>
                  </a:lnTo>
                  <a:lnTo>
                    <a:pt x="395" y="305"/>
                  </a:lnTo>
                  <a:lnTo>
                    <a:pt x="377" y="333"/>
                  </a:lnTo>
                  <a:lnTo>
                    <a:pt x="356" y="357"/>
                  </a:lnTo>
                  <a:lnTo>
                    <a:pt x="332" y="378"/>
                  </a:lnTo>
                  <a:lnTo>
                    <a:pt x="305" y="395"/>
                  </a:lnTo>
                  <a:lnTo>
                    <a:pt x="274" y="408"/>
                  </a:lnTo>
                  <a:lnTo>
                    <a:pt x="243" y="416"/>
                  </a:lnTo>
                  <a:lnTo>
                    <a:pt x="208" y="418"/>
                  </a:lnTo>
                  <a:lnTo>
                    <a:pt x="174" y="416"/>
                  </a:lnTo>
                  <a:lnTo>
                    <a:pt x="143" y="408"/>
                  </a:lnTo>
                  <a:lnTo>
                    <a:pt x="112" y="395"/>
                  </a:lnTo>
                  <a:lnTo>
                    <a:pt x="86" y="378"/>
                  </a:lnTo>
                  <a:lnTo>
                    <a:pt x="61" y="357"/>
                  </a:lnTo>
                  <a:lnTo>
                    <a:pt x="40" y="333"/>
                  </a:lnTo>
                  <a:lnTo>
                    <a:pt x="23" y="305"/>
                  </a:lnTo>
                  <a:lnTo>
                    <a:pt x="10" y="275"/>
                  </a:lnTo>
                  <a:lnTo>
                    <a:pt x="2" y="244"/>
                  </a:lnTo>
                  <a:lnTo>
                    <a:pt x="0" y="209"/>
                  </a:lnTo>
                  <a:lnTo>
                    <a:pt x="2" y="175"/>
                  </a:lnTo>
                  <a:lnTo>
                    <a:pt x="10" y="144"/>
                  </a:lnTo>
                  <a:lnTo>
                    <a:pt x="23" y="113"/>
                  </a:lnTo>
                  <a:lnTo>
                    <a:pt x="40" y="86"/>
                  </a:lnTo>
                  <a:lnTo>
                    <a:pt x="61" y="62"/>
                  </a:lnTo>
                  <a:lnTo>
                    <a:pt x="86" y="41"/>
                  </a:lnTo>
                  <a:lnTo>
                    <a:pt x="112" y="23"/>
                  </a:lnTo>
                  <a:lnTo>
                    <a:pt x="143" y="11"/>
                  </a:lnTo>
                  <a:lnTo>
                    <a:pt x="174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0" name="Group 1049"/>
          <p:cNvGrpSpPr/>
          <p:nvPr/>
        </p:nvGrpSpPr>
        <p:grpSpPr>
          <a:xfrm>
            <a:off x="5365658" y="4213225"/>
            <a:ext cx="515938" cy="593725"/>
            <a:chOff x="5368925" y="4213225"/>
            <a:chExt cx="51593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402"/>
            <p:cNvSpPr>
              <a:spLocks noEditPoints="1"/>
            </p:cNvSpPr>
            <p:nvPr/>
          </p:nvSpPr>
          <p:spPr bwMode="auto">
            <a:xfrm>
              <a:off x="5386388" y="4213225"/>
              <a:ext cx="498475" cy="593725"/>
            </a:xfrm>
            <a:custGeom>
              <a:avLst/>
              <a:gdLst>
                <a:gd name="T0" fmla="*/ 1152 w 2832"/>
                <a:gd name="T1" fmla="*/ 661 h 3366"/>
                <a:gd name="T2" fmla="*/ 829 w 2832"/>
                <a:gd name="T3" fmla="*/ 773 h 3366"/>
                <a:gd name="T4" fmla="*/ 550 w 2832"/>
                <a:gd name="T5" fmla="*/ 962 h 3366"/>
                <a:gd name="T6" fmla="*/ 329 w 2832"/>
                <a:gd name="T7" fmla="*/ 1214 h 3366"/>
                <a:gd name="T8" fmla="*/ 177 w 2832"/>
                <a:gd name="T9" fmla="*/ 1517 h 3366"/>
                <a:gd name="T10" fmla="*/ 107 w 2832"/>
                <a:gd name="T11" fmla="*/ 1858 h 3366"/>
                <a:gd name="T12" fmla="*/ 131 w 2832"/>
                <a:gd name="T13" fmla="*/ 2212 h 3366"/>
                <a:gd name="T14" fmla="*/ 243 w 2832"/>
                <a:gd name="T15" fmla="*/ 2536 h 3366"/>
                <a:gd name="T16" fmla="*/ 432 w 2832"/>
                <a:gd name="T17" fmla="*/ 2815 h 3366"/>
                <a:gd name="T18" fmla="*/ 683 w 2832"/>
                <a:gd name="T19" fmla="*/ 3037 h 3366"/>
                <a:gd name="T20" fmla="*/ 986 w 2832"/>
                <a:gd name="T21" fmla="*/ 3189 h 3366"/>
                <a:gd name="T22" fmla="*/ 1326 w 2832"/>
                <a:gd name="T23" fmla="*/ 3259 h 3366"/>
                <a:gd name="T24" fmla="*/ 1680 w 2832"/>
                <a:gd name="T25" fmla="*/ 3234 h 3366"/>
                <a:gd name="T26" fmla="*/ 2003 w 2832"/>
                <a:gd name="T27" fmla="*/ 3122 h 3366"/>
                <a:gd name="T28" fmla="*/ 2281 w 2832"/>
                <a:gd name="T29" fmla="*/ 2934 h 3366"/>
                <a:gd name="T30" fmla="*/ 2503 w 2832"/>
                <a:gd name="T31" fmla="*/ 2682 h 3366"/>
                <a:gd name="T32" fmla="*/ 2655 w 2832"/>
                <a:gd name="T33" fmla="*/ 2379 h 3366"/>
                <a:gd name="T34" fmla="*/ 2724 w 2832"/>
                <a:gd name="T35" fmla="*/ 2038 h 3366"/>
                <a:gd name="T36" fmla="*/ 2705 w 2832"/>
                <a:gd name="T37" fmla="*/ 1705 h 3366"/>
                <a:gd name="T38" fmla="*/ 2609 w 2832"/>
                <a:gd name="T39" fmla="*/ 1401 h 3366"/>
                <a:gd name="T40" fmla="*/ 2442 w 2832"/>
                <a:gd name="T41" fmla="*/ 1129 h 3366"/>
                <a:gd name="T42" fmla="*/ 2280 w 2832"/>
                <a:gd name="T43" fmla="*/ 960 h 3366"/>
                <a:gd name="T44" fmla="*/ 2050 w 2832"/>
                <a:gd name="T45" fmla="*/ 798 h 3366"/>
                <a:gd name="T46" fmla="*/ 1743 w 2832"/>
                <a:gd name="T47" fmla="*/ 676 h 3366"/>
                <a:gd name="T48" fmla="*/ 1415 w 2832"/>
                <a:gd name="T49" fmla="*/ 634 h 3366"/>
                <a:gd name="T50" fmla="*/ 2301 w 2832"/>
                <a:gd name="T51" fmla="*/ 842 h 3366"/>
                <a:gd name="T52" fmla="*/ 1356 w 2832"/>
                <a:gd name="T53" fmla="*/ 327 h 3366"/>
                <a:gd name="T54" fmla="*/ 1356 w 2832"/>
                <a:gd name="T55" fmla="*/ 327 h 3366"/>
                <a:gd name="T56" fmla="*/ 1641 w 2832"/>
                <a:gd name="T57" fmla="*/ 104 h 3366"/>
                <a:gd name="T58" fmla="*/ 1711 w 2832"/>
                <a:gd name="T59" fmla="*/ 3 h 3366"/>
                <a:gd name="T60" fmla="*/ 1746 w 2832"/>
                <a:gd name="T61" fmla="*/ 52 h 3366"/>
                <a:gd name="T62" fmla="*/ 1725 w 2832"/>
                <a:gd name="T63" fmla="*/ 317 h 3366"/>
                <a:gd name="T64" fmla="*/ 1579 w 2832"/>
                <a:gd name="T65" fmla="*/ 540 h 3366"/>
                <a:gd name="T66" fmla="*/ 1910 w 2832"/>
                <a:gd name="T67" fmla="*/ 619 h 3366"/>
                <a:gd name="T68" fmla="*/ 2297 w 2832"/>
                <a:gd name="T69" fmla="*/ 459 h 3366"/>
                <a:gd name="T70" fmla="*/ 2349 w 2832"/>
                <a:gd name="T71" fmla="*/ 459 h 3366"/>
                <a:gd name="T72" fmla="*/ 2630 w 2832"/>
                <a:gd name="T73" fmla="*/ 752 h 3366"/>
                <a:gd name="T74" fmla="*/ 2442 w 2832"/>
                <a:gd name="T75" fmla="*/ 971 h 3366"/>
                <a:gd name="T76" fmla="*/ 2655 w 2832"/>
                <a:gd name="T77" fmla="*/ 1261 h 3366"/>
                <a:gd name="T78" fmla="*/ 2786 w 2832"/>
                <a:gd name="T79" fmla="*/ 1590 h 3366"/>
                <a:gd name="T80" fmla="*/ 2832 w 2832"/>
                <a:gd name="T81" fmla="*/ 1948 h 3366"/>
                <a:gd name="T82" fmla="*/ 2781 w 2832"/>
                <a:gd name="T83" fmla="*/ 2325 h 3366"/>
                <a:gd name="T84" fmla="*/ 2638 w 2832"/>
                <a:gd name="T85" fmla="*/ 2663 h 3366"/>
                <a:gd name="T86" fmla="*/ 2416 w 2832"/>
                <a:gd name="T87" fmla="*/ 2950 h 3366"/>
                <a:gd name="T88" fmla="*/ 2130 w 2832"/>
                <a:gd name="T89" fmla="*/ 3172 h 3366"/>
                <a:gd name="T90" fmla="*/ 1792 w 2832"/>
                <a:gd name="T91" fmla="*/ 3315 h 3366"/>
                <a:gd name="T92" fmla="*/ 1415 w 2832"/>
                <a:gd name="T93" fmla="*/ 3366 h 3366"/>
                <a:gd name="T94" fmla="*/ 1040 w 2832"/>
                <a:gd name="T95" fmla="*/ 3315 h 3366"/>
                <a:gd name="T96" fmla="*/ 701 w 2832"/>
                <a:gd name="T97" fmla="*/ 3172 h 3366"/>
                <a:gd name="T98" fmla="*/ 415 w 2832"/>
                <a:gd name="T99" fmla="*/ 2950 h 3366"/>
                <a:gd name="T100" fmla="*/ 193 w 2832"/>
                <a:gd name="T101" fmla="*/ 2663 h 3366"/>
                <a:gd name="T102" fmla="*/ 51 w 2832"/>
                <a:gd name="T103" fmla="*/ 2325 h 3366"/>
                <a:gd name="T104" fmla="*/ 0 w 2832"/>
                <a:gd name="T105" fmla="*/ 1948 h 3366"/>
                <a:gd name="T106" fmla="*/ 48 w 2832"/>
                <a:gd name="T107" fmla="*/ 1582 h 3366"/>
                <a:gd name="T108" fmla="*/ 182 w 2832"/>
                <a:gd name="T109" fmla="*/ 1252 h 3366"/>
                <a:gd name="T110" fmla="*/ 392 w 2832"/>
                <a:gd name="T111" fmla="*/ 969 h 3366"/>
                <a:gd name="T112" fmla="*/ 664 w 2832"/>
                <a:gd name="T113" fmla="*/ 747 h 3366"/>
                <a:gd name="T114" fmla="*/ 986 w 2832"/>
                <a:gd name="T115" fmla="*/ 597 h 3366"/>
                <a:gd name="T116" fmla="*/ 1252 w 2832"/>
                <a:gd name="T117" fmla="*/ 327 h 3366"/>
                <a:gd name="T118" fmla="*/ 1096 w 2832"/>
                <a:gd name="T119" fmla="*/ 306 h 3366"/>
                <a:gd name="T120" fmla="*/ 1087 w 2832"/>
                <a:gd name="T121" fmla="*/ 36 h 3366"/>
                <a:gd name="T122" fmla="*/ 1137 w 2832"/>
                <a:gd name="T123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2" h="3366">
                  <a:moveTo>
                    <a:pt x="1415" y="634"/>
                  </a:moveTo>
                  <a:lnTo>
                    <a:pt x="1326" y="638"/>
                  </a:lnTo>
                  <a:lnTo>
                    <a:pt x="1238" y="647"/>
                  </a:lnTo>
                  <a:lnTo>
                    <a:pt x="1152" y="661"/>
                  </a:lnTo>
                  <a:lnTo>
                    <a:pt x="1067" y="681"/>
                  </a:lnTo>
                  <a:lnTo>
                    <a:pt x="986" y="707"/>
                  </a:lnTo>
                  <a:lnTo>
                    <a:pt x="905" y="737"/>
                  </a:lnTo>
                  <a:lnTo>
                    <a:pt x="829" y="773"/>
                  </a:lnTo>
                  <a:lnTo>
                    <a:pt x="754" y="814"/>
                  </a:lnTo>
                  <a:lnTo>
                    <a:pt x="683" y="859"/>
                  </a:lnTo>
                  <a:lnTo>
                    <a:pt x="615" y="908"/>
                  </a:lnTo>
                  <a:lnTo>
                    <a:pt x="550" y="962"/>
                  </a:lnTo>
                  <a:lnTo>
                    <a:pt x="489" y="1019"/>
                  </a:lnTo>
                  <a:lnTo>
                    <a:pt x="432" y="1080"/>
                  </a:lnTo>
                  <a:lnTo>
                    <a:pt x="378" y="1145"/>
                  </a:lnTo>
                  <a:lnTo>
                    <a:pt x="329" y="1214"/>
                  </a:lnTo>
                  <a:lnTo>
                    <a:pt x="284" y="1285"/>
                  </a:lnTo>
                  <a:lnTo>
                    <a:pt x="243" y="1360"/>
                  </a:lnTo>
                  <a:lnTo>
                    <a:pt x="208" y="1437"/>
                  </a:lnTo>
                  <a:lnTo>
                    <a:pt x="177" y="1517"/>
                  </a:lnTo>
                  <a:lnTo>
                    <a:pt x="151" y="1599"/>
                  </a:lnTo>
                  <a:lnTo>
                    <a:pt x="131" y="1683"/>
                  </a:lnTo>
                  <a:lnTo>
                    <a:pt x="116" y="1770"/>
                  </a:lnTo>
                  <a:lnTo>
                    <a:pt x="107" y="1858"/>
                  </a:lnTo>
                  <a:lnTo>
                    <a:pt x="104" y="1948"/>
                  </a:lnTo>
                  <a:lnTo>
                    <a:pt x="107" y="2038"/>
                  </a:lnTo>
                  <a:lnTo>
                    <a:pt x="116" y="2126"/>
                  </a:lnTo>
                  <a:lnTo>
                    <a:pt x="131" y="2212"/>
                  </a:lnTo>
                  <a:lnTo>
                    <a:pt x="151" y="2297"/>
                  </a:lnTo>
                  <a:lnTo>
                    <a:pt x="177" y="2379"/>
                  </a:lnTo>
                  <a:lnTo>
                    <a:pt x="208" y="2458"/>
                  </a:lnTo>
                  <a:lnTo>
                    <a:pt x="243" y="2536"/>
                  </a:lnTo>
                  <a:lnTo>
                    <a:pt x="284" y="2610"/>
                  </a:lnTo>
                  <a:lnTo>
                    <a:pt x="329" y="2682"/>
                  </a:lnTo>
                  <a:lnTo>
                    <a:pt x="378" y="2750"/>
                  </a:lnTo>
                  <a:lnTo>
                    <a:pt x="432" y="2815"/>
                  </a:lnTo>
                  <a:lnTo>
                    <a:pt x="489" y="2876"/>
                  </a:lnTo>
                  <a:lnTo>
                    <a:pt x="550" y="2934"/>
                  </a:lnTo>
                  <a:lnTo>
                    <a:pt x="615" y="2988"/>
                  </a:lnTo>
                  <a:lnTo>
                    <a:pt x="683" y="3037"/>
                  </a:lnTo>
                  <a:lnTo>
                    <a:pt x="754" y="3081"/>
                  </a:lnTo>
                  <a:lnTo>
                    <a:pt x="829" y="3122"/>
                  </a:lnTo>
                  <a:lnTo>
                    <a:pt x="905" y="3158"/>
                  </a:lnTo>
                  <a:lnTo>
                    <a:pt x="986" y="3189"/>
                  </a:lnTo>
                  <a:lnTo>
                    <a:pt x="1067" y="3214"/>
                  </a:lnTo>
                  <a:lnTo>
                    <a:pt x="1152" y="3234"/>
                  </a:lnTo>
                  <a:lnTo>
                    <a:pt x="1238" y="3250"/>
                  </a:lnTo>
                  <a:lnTo>
                    <a:pt x="1326" y="3259"/>
                  </a:lnTo>
                  <a:lnTo>
                    <a:pt x="1415" y="3262"/>
                  </a:lnTo>
                  <a:lnTo>
                    <a:pt x="1505" y="3259"/>
                  </a:lnTo>
                  <a:lnTo>
                    <a:pt x="1594" y="3250"/>
                  </a:lnTo>
                  <a:lnTo>
                    <a:pt x="1680" y="3234"/>
                  </a:lnTo>
                  <a:lnTo>
                    <a:pt x="1764" y="3214"/>
                  </a:lnTo>
                  <a:lnTo>
                    <a:pt x="1846" y="3189"/>
                  </a:lnTo>
                  <a:lnTo>
                    <a:pt x="1926" y="3158"/>
                  </a:lnTo>
                  <a:lnTo>
                    <a:pt x="2003" y="3122"/>
                  </a:lnTo>
                  <a:lnTo>
                    <a:pt x="2077" y="3081"/>
                  </a:lnTo>
                  <a:lnTo>
                    <a:pt x="2149" y="3037"/>
                  </a:lnTo>
                  <a:lnTo>
                    <a:pt x="2217" y="2988"/>
                  </a:lnTo>
                  <a:lnTo>
                    <a:pt x="2281" y="2934"/>
                  </a:lnTo>
                  <a:lnTo>
                    <a:pt x="2343" y="2876"/>
                  </a:lnTo>
                  <a:lnTo>
                    <a:pt x="2400" y="2815"/>
                  </a:lnTo>
                  <a:lnTo>
                    <a:pt x="2454" y="2750"/>
                  </a:lnTo>
                  <a:lnTo>
                    <a:pt x="2503" y="2682"/>
                  </a:lnTo>
                  <a:lnTo>
                    <a:pt x="2548" y="2610"/>
                  </a:lnTo>
                  <a:lnTo>
                    <a:pt x="2589" y="2536"/>
                  </a:lnTo>
                  <a:lnTo>
                    <a:pt x="2624" y="2458"/>
                  </a:lnTo>
                  <a:lnTo>
                    <a:pt x="2655" y="2379"/>
                  </a:lnTo>
                  <a:lnTo>
                    <a:pt x="2680" y="2297"/>
                  </a:lnTo>
                  <a:lnTo>
                    <a:pt x="2701" y="2212"/>
                  </a:lnTo>
                  <a:lnTo>
                    <a:pt x="2715" y="2126"/>
                  </a:lnTo>
                  <a:lnTo>
                    <a:pt x="2724" y="2038"/>
                  </a:lnTo>
                  <a:lnTo>
                    <a:pt x="2727" y="1948"/>
                  </a:lnTo>
                  <a:lnTo>
                    <a:pt x="2725" y="1866"/>
                  </a:lnTo>
                  <a:lnTo>
                    <a:pt x="2718" y="1785"/>
                  </a:lnTo>
                  <a:lnTo>
                    <a:pt x="2705" y="1705"/>
                  </a:lnTo>
                  <a:lnTo>
                    <a:pt x="2688" y="1627"/>
                  </a:lnTo>
                  <a:lnTo>
                    <a:pt x="2666" y="1550"/>
                  </a:lnTo>
                  <a:lnTo>
                    <a:pt x="2640" y="1475"/>
                  </a:lnTo>
                  <a:lnTo>
                    <a:pt x="2609" y="1401"/>
                  </a:lnTo>
                  <a:lnTo>
                    <a:pt x="2574" y="1330"/>
                  </a:lnTo>
                  <a:lnTo>
                    <a:pt x="2535" y="1261"/>
                  </a:lnTo>
                  <a:lnTo>
                    <a:pt x="2490" y="1193"/>
                  </a:lnTo>
                  <a:lnTo>
                    <a:pt x="2442" y="1129"/>
                  </a:lnTo>
                  <a:lnTo>
                    <a:pt x="2389" y="1067"/>
                  </a:lnTo>
                  <a:lnTo>
                    <a:pt x="2332" y="1008"/>
                  </a:lnTo>
                  <a:lnTo>
                    <a:pt x="2332" y="1008"/>
                  </a:lnTo>
                  <a:lnTo>
                    <a:pt x="2280" y="960"/>
                  </a:lnTo>
                  <a:lnTo>
                    <a:pt x="2226" y="915"/>
                  </a:lnTo>
                  <a:lnTo>
                    <a:pt x="2169" y="873"/>
                  </a:lnTo>
                  <a:lnTo>
                    <a:pt x="2111" y="833"/>
                  </a:lnTo>
                  <a:lnTo>
                    <a:pt x="2050" y="798"/>
                  </a:lnTo>
                  <a:lnTo>
                    <a:pt x="1976" y="760"/>
                  </a:lnTo>
                  <a:lnTo>
                    <a:pt x="1901" y="727"/>
                  </a:lnTo>
                  <a:lnTo>
                    <a:pt x="1823" y="699"/>
                  </a:lnTo>
                  <a:lnTo>
                    <a:pt x="1743" y="676"/>
                  </a:lnTo>
                  <a:lnTo>
                    <a:pt x="1663" y="658"/>
                  </a:lnTo>
                  <a:lnTo>
                    <a:pt x="1581" y="645"/>
                  </a:lnTo>
                  <a:lnTo>
                    <a:pt x="1499" y="636"/>
                  </a:lnTo>
                  <a:lnTo>
                    <a:pt x="1415" y="634"/>
                  </a:lnTo>
                  <a:close/>
                  <a:moveTo>
                    <a:pt x="2323" y="577"/>
                  </a:moveTo>
                  <a:lnTo>
                    <a:pt x="2160" y="742"/>
                  </a:lnTo>
                  <a:lnTo>
                    <a:pt x="2232" y="789"/>
                  </a:lnTo>
                  <a:lnTo>
                    <a:pt x="2301" y="842"/>
                  </a:lnTo>
                  <a:lnTo>
                    <a:pt x="2368" y="898"/>
                  </a:lnTo>
                  <a:lnTo>
                    <a:pt x="2505" y="760"/>
                  </a:lnTo>
                  <a:lnTo>
                    <a:pt x="2323" y="577"/>
                  </a:lnTo>
                  <a:close/>
                  <a:moveTo>
                    <a:pt x="1356" y="327"/>
                  </a:moveTo>
                  <a:lnTo>
                    <a:pt x="1356" y="502"/>
                  </a:lnTo>
                  <a:lnTo>
                    <a:pt x="1474" y="502"/>
                  </a:lnTo>
                  <a:lnTo>
                    <a:pt x="1474" y="327"/>
                  </a:lnTo>
                  <a:lnTo>
                    <a:pt x="1356" y="327"/>
                  </a:lnTo>
                  <a:close/>
                  <a:moveTo>
                    <a:pt x="1189" y="104"/>
                  </a:moveTo>
                  <a:lnTo>
                    <a:pt x="1189" y="223"/>
                  </a:lnTo>
                  <a:lnTo>
                    <a:pt x="1641" y="223"/>
                  </a:lnTo>
                  <a:lnTo>
                    <a:pt x="1641" y="104"/>
                  </a:lnTo>
                  <a:lnTo>
                    <a:pt x="1189" y="104"/>
                  </a:lnTo>
                  <a:close/>
                  <a:moveTo>
                    <a:pt x="1137" y="0"/>
                  </a:moveTo>
                  <a:lnTo>
                    <a:pt x="1694" y="0"/>
                  </a:lnTo>
                  <a:lnTo>
                    <a:pt x="1711" y="3"/>
                  </a:lnTo>
                  <a:lnTo>
                    <a:pt x="1725" y="10"/>
                  </a:lnTo>
                  <a:lnTo>
                    <a:pt x="1736" y="21"/>
                  </a:lnTo>
                  <a:lnTo>
                    <a:pt x="1743" y="36"/>
                  </a:lnTo>
                  <a:lnTo>
                    <a:pt x="1746" y="52"/>
                  </a:lnTo>
                  <a:lnTo>
                    <a:pt x="1746" y="275"/>
                  </a:lnTo>
                  <a:lnTo>
                    <a:pt x="1743" y="292"/>
                  </a:lnTo>
                  <a:lnTo>
                    <a:pt x="1736" y="306"/>
                  </a:lnTo>
                  <a:lnTo>
                    <a:pt x="1725" y="317"/>
                  </a:lnTo>
                  <a:lnTo>
                    <a:pt x="1711" y="325"/>
                  </a:lnTo>
                  <a:lnTo>
                    <a:pt x="1694" y="327"/>
                  </a:lnTo>
                  <a:lnTo>
                    <a:pt x="1579" y="327"/>
                  </a:lnTo>
                  <a:lnTo>
                    <a:pt x="1579" y="540"/>
                  </a:lnTo>
                  <a:lnTo>
                    <a:pt x="1664" y="552"/>
                  </a:lnTo>
                  <a:lnTo>
                    <a:pt x="1747" y="569"/>
                  </a:lnTo>
                  <a:lnTo>
                    <a:pt x="1829" y="592"/>
                  </a:lnTo>
                  <a:lnTo>
                    <a:pt x="1910" y="619"/>
                  </a:lnTo>
                  <a:lnTo>
                    <a:pt x="1989" y="651"/>
                  </a:lnTo>
                  <a:lnTo>
                    <a:pt x="2066" y="687"/>
                  </a:lnTo>
                  <a:lnTo>
                    <a:pt x="2286" y="467"/>
                  </a:lnTo>
                  <a:lnTo>
                    <a:pt x="2297" y="459"/>
                  </a:lnTo>
                  <a:lnTo>
                    <a:pt x="2309" y="454"/>
                  </a:lnTo>
                  <a:lnTo>
                    <a:pt x="2323" y="452"/>
                  </a:lnTo>
                  <a:lnTo>
                    <a:pt x="2337" y="454"/>
                  </a:lnTo>
                  <a:lnTo>
                    <a:pt x="2349" y="459"/>
                  </a:lnTo>
                  <a:lnTo>
                    <a:pt x="2360" y="467"/>
                  </a:lnTo>
                  <a:lnTo>
                    <a:pt x="2616" y="723"/>
                  </a:lnTo>
                  <a:lnTo>
                    <a:pt x="2625" y="736"/>
                  </a:lnTo>
                  <a:lnTo>
                    <a:pt x="2630" y="752"/>
                  </a:lnTo>
                  <a:lnTo>
                    <a:pt x="2630" y="768"/>
                  </a:lnTo>
                  <a:lnTo>
                    <a:pt x="2625" y="783"/>
                  </a:lnTo>
                  <a:lnTo>
                    <a:pt x="2616" y="797"/>
                  </a:lnTo>
                  <a:lnTo>
                    <a:pt x="2442" y="971"/>
                  </a:lnTo>
                  <a:lnTo>
                    <a:pt x="2503" y="1039"/>
                  </a:lnTo>
                  <a:lnTo>
                    <a:pt x="2558" y="1110"/>
                  </a:lnTo>
                  <a:lnTo>
                    <a:pt x="2609" y="1184"/>
                  </a:lnTo>
                  <a:lnTo>
                    <a:pt x="2655" y="1261"/>
                  </a:lnTo>
                  <a:lnTo>
                    <a:pt x="2695" y="1339"/>
                  </a:lnTo>
                  <a:lnTo>
                    <a:pt x="2731" y="1421"/>
                  </a:lnTo>
                  <a:lnTo>
                    <a:pt x="2762" y="1505"/>
                  </a:lnTo>
                  <a:lnTo>
                    <a:pt x="2786" y="1590"/>
                  </a:lnTo>
                  <a:lnTo>
                    <a:pt x="2806" y="1678"/>
                  </a:lnTo>
                  <a:lnTo>
                    <a:pt x="2821" y="1767"/>
                  </a:lnTo>
                  <a:lnTo>
                    <a:pt x="2829" y="1856"/>
                  </a:lnTo>
                  <a:lnTo>
                    <a:pt x="2832" y="1948"/>
                  </a:lnTo>
                  <a:lnTo>
                    <a:pt x="2828" y="2045"/>
                  </a:lnTo>
                  <a:lnTo>
                    <a:pt x="2819" y="2140"/>
                  </a:lnTo>
                  <a:lnTo>
                    <a:pt x="2802" y="2233"/>
                  </a:lnTo>
                  <a:lnTo>
                    <a:pt x="2781" y="2325"/>
                  </a:lnTo>
                  <a:lnTo>
                    <a:pt x="2753" y="2413"/>
                  </a:lnTo>
                  <a:lnTo>
                    <a:pt x="2720" y="2499"/>
                  </a:lnTo>
                  <a:lnTo>
                    <a:pt x="2681" y="2583"/>
                  </a:lnTo>
                  <a:lnTo>
                    <a:pt x="2638" y="2663"/>
                  </a:lnTo>
                  <a:lnTo>
                    <a:pt x="2590" y="2740"/>
                  </a:lnTo>
                  <a:lnTo>
                    <a:pt x="2537" y="2814"/>
                  </a:lnTo>
                  <a:lnTo>
                    <a:pt x="2479" y="2884"/>
                  </a:lnTo>
                  <a:lnTo>
                    <a:pt x="2416" y="2950"/>
                  </a:lnTo>
                  <a:lnTo>
                    <a:pt x="2350" y="3012"/>
                  </a:lnTo>
                  <a:lnTo>
                    <a:pt x="2280" y="3070"/>
                  </a:lnTo>
                  <a:lnTo>
                    <a:pt x="2207" y="3123"/>
                  </a:lnTo>
                  <a:lnTo>
                    <a:pt x="2130" y="3172"/>
                  </a:lnTo>
                  <a:lnTo>
                    <a:pt x="2050" y="3216"/>
                  </a:lnTo>
                  <a:lnTo>
                    <a:pt x="1966" y="3255"/>
                  </a:lnTo>
                  <a:lnTo>
                    <a:pt x="1881" y="3287"/>
                  </a:lnTo>
                  <a:lnTo>
                    <a:pt x="1792" y="3315"/>
                  </a:lnTo>
                  <a:lnTo>
                    <a:pt x="1700" y="3337"/>
                  </a:lnTo>
                  <a:lnTo>
                    <a:pt x="1608" y="3353"/>
                  </a:lnTo>
                  <a:lnTo>
                    <a:pt x="1512" y="3363"/>
                  </a:lnTo>
                  <a:lnTo>
                    <a:pt x="1415" y="3366"/>
                  </a:lnTo>
                  <a:lnTo>
                    <a:pt x="1319" y="3363"/>
                  </a:lnTo>
                  <a:lnTo>
                    <a:pt x="1224" y="3353"/>
                  </a:lnTo>
                  <a:lnTo>
                    <a:pt x="1130" y="3337"/>
                  </a:lnTo>
                  <a:lnTo>
                    <a:pt x="1040" y="3315"/>
                  </a:lnTo>
                  <a:lnTo>
                    <a:pt x="951" y="3287"/>
                  </a:lnTo>
                  <a:lnTo>
                    <a:pt x="865" y="3255"/>
                  </a:lnTo>
                  <a:lnTo>
                    <a:pt x="782" y="3216"/>
                  </a:lnTo>
                  <a:lnTo>
                    <a:pt x="701" y="3172"/>
                  </a:lnTo>
                  <a:lnTo>
                    <a:pt x="624" y="3123"/>
                  </a:lnTo>
                  <a:lnTo>
                    <a:pt x="551" y="3070"/>
                  </a:lnTo>
                  <a:lnTo>
                    <a:pt x="481" y="3012"/>
                  </a:lnTo>
                  <a:lnTo>
                    <a:pt x="415" y="2950"/>
                  </a:lnTo>
                  <a:lnTo>
                    <a:pt x="353" y="2884"/>
                  </a:lnTo>
                  <a:lnTo>
                    <a:pt x="295" y="2814"/>
                  </a:lnTo>
                  <a:lnTo>
                    <a:pt x="242" y="2740"/>
                  </a:lnTo>
                  <a:lnTo>
                    <a:pt x="193" y="2663"/>
                  </a:lnTo>
                  <a:lnTo>
                    <a:pt x="149" y="2583"/>
                  </a:lnTo>
                  <a:lnTo>
                    <a:pt x="111" y="2499"/>
                  </a:lnTo>
                  <a:lnTo>
                    <a:pt x="78" y="2413"/>
                  </a:lnTo>
                  <a:lnTo>
                    <a:pt x="51" y="2325"/>
                  </a:lnTo>
                  <a:lnTo>
                    <a:pt x="28" y="2233"/>
                  </a:lnTo>
                  <a:lnTo>
                    <a:pt x="13" y="2140"/>
                  </a:lnTo>
                  <a:lnTo>
                    <a:pt x="3" y="2045"/>
                  </a:lnTo>
                  <a:lnTo>
                    <a:pt x="0" y="1948"/>
                  </a:lnTo>
                  <a:lnTo>
                    <a:pt x="3" y="1853"/>
                  </a:lnTo>
                  <a:lnTo>
                    <a:pt x="12" y="1762"/>
                  </a:lnTo>
                  <a:lnTo>
                    <a:pt x="27" y="1671"/>
                  </a:lnTo>
                  <a:lnTo>
                    <a:pt x="48" y="1582"/>
                  </a:lnTo>
                  <a:lnTo>
                    <a:pt x="73" y="1496"/>
                  </a:lnTo>
                  <a:lnTo>
                    <a:pt x="105" y="1412"/>
                  </a:lnTo>
                  <a:lnTo>
                    <a:pt x="141" y="1330"/>
                  </a:lnTo>
                  <a:lnTo>
                    <a:pt x="182" y="1252"/>
                  </a:lnTo>
                  <a:lnTo>
                    <a:pt x="228" y="1176"/>
                  </a:lnTo>
                  <a:lnTo>
                    <a:pt x="279" y="1104"/>
                  </a:lnTo>
                  <a:lnTo>
                    <a:pt x="333" y="1034"/>
                  </a:lnTo>
                  <a:lnTo>
                    <a:pt x="392" y="969"/>
                  </a:lnTo>
                  <a:lnTo>
                    <a:pt x="454" y="908"/>
                  </a:lnTo>
                  <a:lnTo>
                    <a:pt x="521" y="850"/>
                  </a:lnTo>
                  <a:lnTo>
                    <a:pt x="590" y="796"/>
                  </a:lnTo>
                  <a:lnTo>
                    <a:pt x="664" y="747"/>
                  </a:lnTo>
                  <a:lnTo>
                    <a:pt x="740" y="702"/>
                  </a:lnTo>
                  <a:lnTo>
                    <a:pt x="820" y="662"/>
                  </a:lnTo>
                  <a:lnTo>
                    <a:pt x="901" y="626"/>
                  </a:lnTo>
                  <a:lnTo>
                    <a:pt x="986" y="597"/>
                  </a:lnTo>
                  <a:lnTo>
                    <a:pt x="1072" y="572"/>
                  </a:lnTo>
                  <a:lnTo>
                    <a:pt x="1161" y="553"/>
                  </a:lnTo>
                  <a:lnTo>
                    <a:pt x="1252" y="540"/>
                  </a:lnTo>
                  <a:lnTo>
                    <a:pt x="1252" y="327"/>
                  </a:lnTo>
                  <a:lnTo>
                    <a:pt x="1137" y="327"/>
                  </a:lnTo>
                  <a:lnTo>
                    <a:pt x="1121" y="325"/>
                  </a:lnTo>
                  <a:lnTo>
                    <a:pt x="1107" y="317"/>
                  </a:lnTo>
                  <a:lnTo>
                    <a:pt x="1096" y="306"/>
                  </a:lnTo>
                  <a:lnTo>
                    <a:pt x="1087" y="292"/>
                  </a:lnTo>
                  <a:lnTo>
                    <a:pt x="1085" y="275"/>
                  </a:lnTo>
                  <a:lnTo>
                    <a:pt x="1085" y="52"/>
                  </a:lnTo>
                  <a:lnTo>
                    <a:pt x="1087" y="36"/>
                  </a:lnTo>
                  <a:lnTo>
                    <a:pt x="1096" y="21"/>
                  </a:lnTo>
                  <a:lnTo>
                    <a:pt x="1107" y="10"/>
                  </a:lnTo>
                  <a:lnTo>
                    <a:pt x="1121" y="3"/>
                  </a:lnTo>
                  <a:lnTo>
                    <a:pt x="1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03"/>
            <p:cNvSpPr>
              <a:spLocks noEditPoints="1"/>
            </p:cNvSpPr>
            <p:nvPr/>
          </p:nvSpPr>
          <p:spPr bwMode="auto">
            <a:xfrm>
              <a:off x="5449888" y="4370388"/>
              <a:ext cx="249238" cy="249238"/>
            </a:xfrm>
            <a:custGeom>
              <a:avLst/>
              <a:gdLst>
                <a:gd name="T0" fmla="*/ 928 w 1413"/>
                <a:gd name="T1" fmla="*/ 834 h 1413"/>
                <a:gd name="T2" fmla="*/ 834 w 1413"/>
                <a:gd name="T3" fmla="*/ 928 h 1413"/>
                <a:gd name="T4" fmla="*/ 804 w 1413"/>
                <a:gd name="T5" fmla="*/ 1092 h 1413"/>
                <a:gd name="T6" fmla="*/ 888 w 1413"/>
                <a:gd name="T7" fmla="*/ 1247 h 1413"/>
                <a:gd name="T8" fmla="*/ 1054 w 1413"/>
                <a:gd name="T9" fmla="*/ 1309 h 1413"/>
                <a:gd name="T10" fmla="*/ 1221 w 1413"/>
                <a:gd name="T11" fmla="*/ 1247 h 1413"/>
                <a:gd name="T12" fmla="*/ 1306 w 1413"/>
                <a:gd name="T13" fmla="*/ 1092 h 1413"/>
                <a:gd name="T14" fmla="*/ 1267 w 1413"/>
                <a:gd name="T15" fmla="*/ 916 h 1413"/>
                <a:gd name="T16" fmla="*/ 1128 w 1413"/>
                <a:gd name="T17" fmla="*/ 811 h 1413"/>
                <a:gd name="T18" fmla="*/ 886 w 1413"/>
                <a:gd name="T19" fmla="*/ 119 h 1413"/>
                <a:gd name="T20" fmla="*/ 736 w 1413"/>
                <a:gd name="T21" fmla="*/ 159 h 1413"/>
                <a:gd name="T22" fmla="*/ 602 w 1413"/>
                <a:gd name="T23" fmla="*/ 218 h 1413"/>
                <a:gd name="T24" fmla="*/ 543 w 1413"/>
                <a:gd name="T25" fmla="*/ 253 h 1413"/>
                <a:gd name="T26" fmla="*/ 416 w 1413"/>
                <a:gd name="T27" fmla="*/ 350 h 1413"/>
                <a:gd name="T28" fmla="*/ 336 w 1413"/>
                <a:gd name="T29" fmla="*/ 432 h 1413"/>
                <a:gd name="T30" fmla="*/ 255 w 1413"/>
                <a:gd name="T31" fmla="*/ 542 h 1413"/>
                <a:gd name="T32" fmla="*/ 189 w 1413"/>
                <a:gd name="T33" fmla="*/ 664 h 1413"/>
                <a:gd name="T34" fmla="*/ 135 w 1413"/>
                <a:gd name="T35" fmla="*/ 818 h 1413"/>
                <a:gd name="T36" fmla="*/ 112 w 1413"/>
                <a:gd name="T37" fmla="*/ 934 h 1413"/>
                <a:gd name="T38" fmla="*/ 342 w 1413"/>
                <a:gd name="T39" fmla="*/ 825 h 1413"/>
                <a:gd name="T40" fmla="*/ 490 w 1413"/>
                <a:gd name="T41" fmla="*/ 564 h 1413"/>
                <a:gd name="T42" fmla="*/ 395 w 1413"/>
                <a:gd name="T43" fmla="*/ 418 h 1413"/>
                <a:gd name="T44" fmla="*/ 466 w 1413"/>
                <a:gd name="T45" fmla="*/ 395 h 1413"/>
                <a:gd name="T46" fmla="*/ 714 w 1413"/>
                <a:gd name="T47" fmla="*/ 387 h 1413"/>
                <a:gd name="T48" fmla="*/ 1002 w 1413"/>
                <a:gd name="T49" fmla="*/ 308 h 1413"/>
                <a:gd name="T50" fmla="*/ 1097 w 1413"/>
                <a:gd name="T51" fmla="*/ 21 h 1413"/>
                <a:gd name="T52" fmla="*/ 1097 w 1413"/>
                <a:gd name="T53" fmla="*/ 389 h 1413"/>
                <a:gd name="T54" fmla="*/ 940 w 1413"/>
                <a:gd name="T55" fmla="*/ 420 h 1413"/>
                <a:gd name="T56" fmla="*/ 683 w 1413"/>
                <a:gd name="T57" fmla="*/ 529 h 1413"/>
                <a:gd name="T58" fmla="*/ 964 w 1413"/>
                <a:gd name="T59" fmla="*/ 707 h 1413"/>
                <a:gd name="T60" fmla="*/ 1184 w 1413"/>
                <a:gd name="T61" fmla="*/ 720 h 1413"/>
                <a:gd name="T62" fmla="*/ 1349 w 1413"/>
                <a:gd name="T63" fmla="*/ 850 h 1413"/>
                <a:gd name="T64" fmla="*/ 1413 w 1413"/>
                <a:gd name="T65" fmla="*/ 1055 h 1413"/>
                <a:gd name="T66" fmla="*/ 1349 w 1413"/>
                <a:gd name="T67" fmla="*/ 1260 h 1413"/>
                <a:gd name="T68" fmla="*/ 1184 w 1413"/>
                <a:gd name="T69" fmla="*/ 1390 h 1413"/>
                <a:gd name="T70" fmla="*/ 967 w 1413"/>
                <a:gd name="T71" fmla="*/ 1403 h 1413"/>
                <a:gd name="T72" fmla="*/ 786 w 1413"/>
                <a:gd name="T73" fmla="*/ 1293 h 1413"/>
                <a:gd name="T74" fmla="*/ 699 w 1413"/>
                <a:gd name="T75" fmla="*/ 1100 h 1413"/>
                <a:gd name="T76" fmla="*/ 742 w 1413"/>
                <a:gd name="T77" fmla="*/ 879 h 1413"/>
                <a:gd name="T78" fmla="*/ 472 w 1413"/>
                <a:gd name="T79" fmla="*/ 780 h 1413"/>
                <a:gd name="T80" fmla="*/ 411 w 1413"/>
                <a:gd name="T81" fmla="*/ 1055 h 1413"/>
                <a:gd name="T82" fmla="*/ 359 w 1413"/>
                <a:gd name="T83" fmla="*/ 1107 h 1413"/>
                <a:gd name="T84" fmla="*/ 3 w 1413"/>
                <a:gd name="T85" fmla="*/ 1072 h 1413"/>
                <a:gd name="T86" fmla="*/ 9 w 1413"/>
                <a:gd name="T87" fmla="*/ 921 h 1413"/>
                <a:gd name="T88" fmla="*/ 44 w 1413"/>
                <a:gd name="T89" fmla="*/ 753 h 1413"/>
                <a:gd name="T90" fmla="*/ 79 w 1413"/>
                <a:gd name="T91" fmla="*/ 655 h 1413"/>
                <a:gd name="T92" fmla="*/ 140 w 1413"/>
                <a:gd name="T93" fmla="*/ 529 h 1413"/>
                <a:gd name="T94" fmla="*/ 225 w 1413"/>
                <a:gd name="T95" fmla="*/ 403 h 1413"/>
                <a:gd name="T96" fmla="*/ 404 w 1413"/>
                <a:gd name="T97" fmla="*/ 224 h 1413"/>
                <a:gd name="T98" fmla="*/ 508 w 1413"/>
                <a:gd name="T99" fmla="*/ 151 h 1413"/>
                <a:gd name="T100" fmla="*/ 598 w 1413"/>
                <a:gd name="T101" fmla="*/ 104 h 1413"/>
                <a:gd name="T102" fmla="*/ 817 w 1413"/>
                <a:gd name="T103" fmla="*/ 26 h 1413"/>
                <a:gd name="T104" fmla="*/ 992 w 1413"/>
                <a:gd name="T105" fmla="*/ 1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3" h="1413">
                  <a:moveTo>
                    <a:pt x="1054" y="800"/>
                  </a:moveTo>
                  <a:lnTo>
                    <a:pt x="1021" y="802"/>
                  </a:lnTo>
                  <a:lnTo>
                    <a:pt x="988" y="809"/>
                  </a:lnTo>
                  <a:lnTo>
                    <a:pt x="958" y="820"/>
                  </a:lnTo>
                  <a:lnTo>
                    <a:pt x="928" y="834"/>
                  </a:lnTo>
                  <a:lnTo>
                    <a:pt x="901" y="853"/>
                  </a:lnTo>
                  <a:lnTo>
                    <a:pt x="875" y="875"/>
                  </a:lnTo>
                  <a:lnTo>
                    <a:pt x="875" y="875"/>
                  </a:lnTo>
                  <a:lnTo>
                    <a:pt x="853" y="900"/>
                  </a:lnTo>
                  <a:lnTo>
                    <a:pt x="834" y="928"/>
                  </a:lnTo>
                  <a:lnTo>
                    <a:pt x="820" y="957"/>
                  </a:lnTo>
                  <a:lnTo>
                    <a:pt x="809" y="989"/>
                  </a:lnTo>
                  <a:lnTo>
                    <a:pt x="803" y="1022"/>
                  </a:lnTo>
                  <a:lnTo>
                    <a:pt x="801" y="1055"/>
                  </a:lnTo>
                  <a:lnTo>
                    <a:pt x="804" y="1092"/>
                  </a:lnTo>
                  <a:lnTo>
                    <a:pt x="812" y="1129"/>
                  </a:lnTo>
                  <a:lnTo>
                    <a:pt x="824" y="1162"/>
                  </a:lnTo>
                  <a:lnTo>
                    <a:pt x="841" y="1193"/>
                  </a:lnTo>
                  <a:lnTo>
                    <a:pt x="863" y="1221"/>
                  </a:lnTo>
                  <a:lnTo>
                    <a:pt x="888" y="1247"/>
                  </a:lnTo>
                  <a:lnTo>
                    <a:pt x="917" y="1268"/>
                  </a:lnTo>
                  <a:lnTo>
                    <a:pt x="947" y="1286"/>
                  </a:lnTo>
                  <a:lnTo>
                    <a:pt x="981" y="1298"/>
                  </a:lnTo>
                  <a:lnTo>
                    <a:pt x="1018" y="1306"/>
                  </a:lnTo>
                  <a:lnTo>
                    <a:pt x="1054" y="1309"/>
                  </a:lnTo>
                  <a:lnTo>
                    <a:pt x="1092" y="1306"/>
                  </a:lnTo>
                  <a:lnTo>
                    <a:pt x="1128" y="1298"/>
                  </a:lnTo>
                  <a:lnTo>
                    <a:pt x="1161" y="1286"/>
                  </a:lnTo>
                  <a:lnTo>
                    <a:pt x="1193" y="1268"/>
                  </a:lnTo>
                  <a:lnTo>
                    <a:pt x="1221" y="1247"/>
                  </a:lnTo>
                  <a:lnTo>
                    <a:pt x="1246" y="1221"/>
                  </a:lnTo>
                  <a:lnTo>
                    <a:pt x="1267" y="1193"/>
                  </a:lnTo>
                  <a:lnTo>
                    <a:pt x="1284" y="1162"/>
                  </a:lnTo>
                  <a:lnTo>
                    <a:pt x="1298" y="1129"/>
                  </a:lnTo>
                  <a:lnTo>
                    <a:pt x="1306" y="1092"/>
                  </a:lnTo>
                  <a:lnTo>
                    <a:pt x="1309" y="1055"/>
                  </a:lnTo>
                  <a:lnTo>
                    <a:pt x="1306" y="1017"/>
                  </a:lnTo>
                  <a:lnTo>
                    <a:pt x="1298" y="982"/>
                  </a:lnTo>
                  <a:lnTo>
                    <a:pt x="1284" y="948"/>
                  </a:lnTo>
                  <a:lnTo>
                    <a:pt x="1267" y="916"/>
                  </a:lnTo>
                  <a:lnTo>
                    <a:pt x="1246" y="888"/>
                  </a:lnTo>
                  <a:lnTo>
                    <a:pt x="1221" y="862"/>
                  </a:lnTo>
                  <a:lnTo>
                    <a:pt x="1193" y="841"/>
                  </a:lnTo>
                  <a:lnTo>
                    <a:pt x="1161" y="824"/>
                  </a:lnTo>
                  <a:lnTo>
                    <a:pt x="1128" y="811"/>
                  </a:lnTo>
                  <a:lnTo>
                    <a:pt x="1092" y="803"/>
                  </a:lnTo>
                  <a:lnTo>
                    <a:pt x="1054" y="800"/>
                  </a:lnTo>
                  <a:close/>
                  <a:moveTo>
                    <a:pt x="1002" y="105"/>
                  </a:moveTo>
                  <a:lnTo>
                    <a:pt x="944" y="110"/>
                  </a:lnTo>
                  <a:lnTo>
                    <a:pt x="886" y="119"/>
                  </a:lnTo>
                  <a:lnTo>
                    <a:pt x="886" y="119"/>
                  </a:lnTo>
                  <a:lnTo>
                    <a:pt x="840" y="128"/>
                  </a:lnTo>
                  <a:lnTo>
                    <a:pt x="840" y="128"/>
                  </a:lnTo>
                  <a:lnTo>
                    <a:pt x="787" y="141"/>
                  </a:lnTo>
                  <a:lnTo>
                    <a:pt x="736" y="159"/>
                  </a:lnTo>
                  <a:lnTo>
                    <a:pt x="685" y="178"/>
                  </a:lnTo>
                  <a:lnTo>
                    <a:pt x="685" y="178"/>
                  </a:lnTo>
                  <a:lnTo>
                    <a:pt x="643" y="197"/>
                  </a:lnTo>
                  <a:lnTo>
                    <a:pt x="643" y="197"/>
                  </a:lnTo>
                  <a:lnTo>
                    <a:pt x="602" y="218"/>
                  </a:lnTo>
                  <a:lnTo>
                    <a:pt x="602" y="219"/>
                  </a:lnTo>
                  <a:lnTo>
                    <a:pt x="562" y="241"/>
                  </a:lnTo>
                  <a:lnTo>
                    <a:pt x="562" y="241"/>
                  </a:lnTo>
                  <a:lnTo>
                    <a:pt x="562" y="241"/>
                  </a:lnTo>
                  <a:lnTo>
                    <a:pt x="543" y="253"/>
                  </a:lnTo>
                  <a:lnTo>
                    <a:pt x="543" y="253"/>
                  </a:lnTo>
                  <a:lnTo>
                    <a:pt x="505" y="279"/>
                  </a:lnTo>
                  <a:lnTo>
                    <a:pt x="469" y="307"/>
                  </a:lnTo>
                  <a:lnTo>
                    <a:pt x="469" y="307"/>
                  </a:lnTo>
                  <a:lnTo>
                    <a:pt x="416" y="350"/>
                  </a:lnTo>
                  <a:lnTo>
                    <a:pt x="367" y="398"/>
                  </a:lnTo>
                  <a:lnTo>
                    <a:pt x="367" y="398"/>
                  </a:lnTo>
                  <a:lnTo>
                    <a:pt x="352" y="416"/>
                  </a:lnTo>
                  <a:lnTo>
                    <a:pt x="349" y="419"/>
                  </a:lnTo>
                  <a:lnTo>
                    <a:pt x="336" y="432"/>
                  </a:lnTo>
                  <a:lnTo>
                    <a:pt x="308" y="468"/>
                  </a:lnTo>
                  <a:lnTo>
                    <a:pt x="308" y="468"/>
                  </a:lnTo>
                  <a:lnTo>
                    <a:pt x="280" y="504"/>
                  </a:lnTo>
                  <a:lnTo>
                    <a:pt x="280" y="504"/>
                  </a:lnTo>
                  <a:lnTo>
                    <a:pt x="255" y="542"/>
                  </a:lnTo>
                  <a:lnTo>
                    <a:pt x="230" y="581"/>
                  </a:lnTo>
                  <a:lnTo>
                    <a:pt x="230" y="581"/>
                  </a:lnTo>
                  <a:lnTo>
                    <a:pt x="209" y="622"/>
                  </a:lnTo>
                  <a:lnTo>
                    <a:pt x="189" y="664"/>
                  </a:lnTo>
                  <a:lnTo>
                    <a:pt x="189" y="664"/>
                  </a:lnTo>
                  <a:lnTo>
                    <a:pt x="162" y="728"/>
                  </a:lnTo>
                  <a:lnTo>
                    <a:pt x="162" y="728"/>
                  </a:lnTo>
                  <a:lnTo>
                    <a:pt x="155" y="749"/>
                  </a:lnTo>
                  <a:lnTo>
                    <a:pt x="155" y="749"/>
                  </a:lnTo>
                  <a:lnTo>
                    <a:pt x="135" y="818"/>
                  </a:lnTo>
                  <a:lnTo>
                    <a:pt x="135" y="818"/>
                  </a:lnTo>
                  <a:lnTo>
                    <a:pt x="130" y="840"/>
                  </a:lnTo>
                  <a:lnTo>
                    <a:pt x="119" y="887"/>
                  </a:lnTo>
                  <a:lnTo>
                    <a:pt x="112" y="934"/>
                  </a:lnTo>
                  <a:lnTo>
                    <a:pt x="112" y="934"/>
                  </a:lnTo>
                  <a:lnTo>
                    <a:pt x="106" y="1002"/>
                  </a:lnTo>
                  <a:lnTo>
                    <a:pt x="309" y="1002"/>
                  </a:lnTo>
                  <a:lnTo>
                    <a:pt x="315" y="942"/>
                  </a:lnTo>
                  <a:lnTo>
                    <a:pt x="326" y="883"/>
                  </a:lnTo>
                  <a:lnTo>
                    <a:pt x="342" y="825"/>
                  </a:lnTo>
                  <a:lnTo>
                    <a:pt x="363" y="768"/>
                  </a:lnTo>
                  <a:lnTo>
                    <a:pt x="388" y="714"/>
                  </a:lnTo>
                  <a:lnTo>
                    <a:pt x="418" y="661"/>
                  </a:lnTo>
                  <a:lnTo>
                    <a:pt x="452" y="610"/>
                  </a:lnTo>
                  <a:lnTo>
                    <a:pt x="490" y="564"/>
                  </a:lnTo>
                  <a:lnTo>
                    <a:pt x="406" y="479"/>
                  </a:lnTo>
                  <a:lnTo>
                    <a:pt x="395" y="465"/>
                  </a:lnTo>
                  <a:lnTo>
                    <a:pt x="390" y="449"/>
                  </a:lnTo>
                  <a:lnTo>
                    <a:pt x="390" y="434"/>
                  </a:lnTo>
                  <a:lnTo>
                    <a:pt x="395" y="418"/>
                  </a:lnTo>
                  <a:lnTo>
                    <a:pt x="406" y="404"/>
                  </a:lnTo>
                  <a:lnTo>
                    <a:pt x="419" y="395"/>
                  </a:lnTo>
                  <a:lnTo>
                    <a:pt x="434" y="390"/>
                  </a:lnTo>
                  <a:lnTo>
                    <a:pt x="450" y="390"/>
                  </a:lnTo>
                  <a:lnTo>
                    <a:pt x="466" y="395"/>
                  </a:lnTo>
                  <a:lnTo>
                    <a:pt x="479" y="404"/>
                  </a:lnTo>
                  <a:lnTo>
                    <a:pt x="563" y="489"/>
                  </a:lnTo>
                  <a:lnTo>
                    <a:pt x="611" y="451"/>
                  </a:lnTo>
                  <a:lnTo>
                    <a:pt x="661" y="418"/>
                  </a:lnTo>
                  <a:lnTo>
                    <a:pt x="714" y="387"/>
                  </a:lnTo>
                  <a:lnTo>
                    <a:pt x="768" y="363"/>
                  </a:lnTo>
                  <a:lnTo>
                    <a:pt x="824" y="341"/>
                  </a:lnTo>
                  <a:lnTo>
                    <a:pt x="882" y="326"/>
                  </a:lnTo>
                  <a:lnTo>
                    <a:pt x="942" y="314"/>
                  </a:lnTo>
                  <a:lnTo>
                    <a:pt x="1002" y="308"/>
                  </a:lnTo>
                  <a:lnTo>
                    <a:pt x="1002" y="105"/>
                  </a:lnTo>
                  <a:close/>
                  <a:moveTo>
                    <a:pt x="1054" y="0"/>
                  </a:moveTo>
                  <a:lnTo>
                    <a:pt x="1072" y="2"/>
                  </a:lnTo>
                  <a:lnTo>
                    <a:pt x="1086" y="9"/>
                  </a:lnTo>
                  <a:lnTo>
                    <a:pt x="1097" y="21"/>
                  </a:lnTo>
                  <a:lnTo>
                    <a:pt x="1104" y="35"/>
                  </a:lnTo>
                  <a:lnTo>
                    <a:pt x="1107" y="52"/>
                  </a:lnTo>
                  <a:lnTo>
                    <a:pt x="1107" y="358"/>
                  </a:lnTo>
                  <a:lnTo>
                    <a:pt x="1104" y="375"/>
                  </a:lnTo>
                  <a:lnTo>
                    <a:pt x="1097" y="389"/>
                  </a:lnTo>
                  <a:lnTo>
                    <a:pt x="1086" y="400"/>
                  </a:lnTo>
                  <a:lnTo>
                    <a:pt x="1072" y="408"/>
                  </a:lnTo>
                  <a:lnTo>
                    <a:pt x="1054" y="411"/>
                  </a:lnTo>
                  <a:lnTo>
                    <a:pt x="997" y="413"/>
                  </a:lnTo>
                  <a:lnTo>
                    <a:pt x="940" y="420"/>
                  </a:lnTo>
                  <a:lnTo>
                    <a:pt x="885" y="433"/>
                  </a:lnTo>
                  <a:lnTo>
                    <a:pt x="832" y="449"/>
                  </a:lnTo>
                  <a:lnTo>
                    <a:pt x="780" y="472"/>
                  </a:lnTo>
                  <a:lnTo>
                    <a:pt x="730" y="498"/>
                  </a:lnTo>
                  <a:lnTo>
                    <a:pt x="683" y="529"/>
                  </a:lnTo>
                  <a:lnTo>
                    <a:pt x="638" y="564"/>
                  </a:lnTo>
                  <a:lnTo>
                    <a:pt x="840" y="767"/>
                  </a:lnTo>
                  <a:lnTo>
                    <a:pt x="879" y="742"/>
                  </a:lnTo>
                  <a:lnTo>
                    <a:pt x="920" y="722"/>
                  </a:lnTo>
                  <a:lnTo>
                    <a:pt x="964" y="707"/>
                  </a:lnTo>
                  <a:lnTo>
                    <a:pt x="1007" y="699"/>
                  </a:lnTo>
                  <a:lnTo>
                    <a:pt x="1054" y="696"/>
                  </a:lnTo>
                  <a:lnTo>
                    <a:pt x="1099" y="699"/>
                  </a:lnTo>
                  <a:lnTo>
                    <a:pt x="1143" y="707"/>
                  </a:lnTo>
                  <a:lnTo>
                    <a:pt x="1184" y="720"/>
                  </a:lnTo>
                  <a:lnTo>
                    <a:pt x="1223" y="738"/>
                  </a:lnTo>
                  <a:lnTo>
                    <a:pt x="1259" y="760"/>
                  </a:lnTo>
                  <a:lnTo>
                    <a:pt x="1293" y="787"/>
                  </a:lnTo>
                  <a:lnTo>
                    <a:pt x="1322" y="817"/>
                  </a:lnTo>
                  <a:lnTo>
                    <a:pt x="1349" y="850"/>
                  </a:lnTo>
                  <a:lnTo>
                    <a:pt x="1371" y="886"/>
                  </a:lnTo>
                  <a:lnTo>
                    <a:pt x="1388" y="926"/>
                  </a:lnTo>
                  <a:lnTo>
                    <a:pt x="1402" y="966"/>
                  </a:lnTo>
                  <a:lnTo>
                    <a:pt x="1410" y="1010"/>
                  </a:lnTo>
                  <a:lnTo>
                    <a:pt x="1413" y="1055"/>
                  </a:lnTo>
                  <a:lnTo>
                    <a:pt x="1410" y="1100"/>
                  </a:lnTo>
                  <a:lnTo>
                    <a:pt x="1402" y="1143"/>
                  </a:lnTo>
                  <a:lnTo>
                    <a:pt x="1388" y="1185"/>
                  </a:lnTo>
                  <a:lnTo>
                    <a:pt x="1371" y="1224"/>
                  </a:lnTo>
                  <a:lnTo>
                    <a:pt x="1349" y="1260"/>
                  </a:lnTo>
                  <a:lnTo>
                    <a:pt x="1322" y="1293"/>
                  </a:lnTo>
                  <a:lnTo>
                    <a:pt x="1293" y="1323"/>
                  </a:lnTo>
                  <a:lnTo>
                    <a:pt x="1259" y="1349"/>
                  </a:lnTo>
                  <a:lnTo>
                    <a:pt x="1223" y="1371"/>
                  </a:lnTo>
                  <a:lnTo>
                    <a:pt x="1184" y="1390"/>
                  </a:lnTo>
                  <a:lnTo>
                    <a:pt x="1143" y="1403"/>
                  </a:lnTo>
                  <a:lnTo>
                    <a:pt x="1099" y="1411"/>
                  </a:lnTo>
                  <a:lnTo>
                    <a:pt x="1054" y="1413"/>
                  </a:lnTo>
                  <a:lnTo>
                    <a:pt x="1010" y="1411"/>
                  </a:lnTo>
                  <a:lnTo>
                    <a:pt x="967" y="1403"/>
                  </a:lnTo>
                  <a:lnTo>
                    <a:pt x="925" y="1390"/>
                  </a:lnTo>
                  <a:lnTo>
                    <a:pt x="886" y="1371"/>
                  </a:lnTo>
                  <a:lnTo>
                    <a:pt x="850" y="1349"/>
                  </a:lnTo>
                  <a:lnTo>
                    <a:pt x="817" y="1323"/>
                  </a:lnTo>
                  <a:lnTo>
                    <a:pt x="786" y="1293"/>
                  </a:lnTo>
                  <a:lnTo>
                    <a:pt x="761" y="1260"/>
                  </a:lnTo>
                  <a:lnTo>
                    <a:pt x="739" y="1224"/>
                  </a:lnTo>
                  <a:lnTo>
                    <a:pt x="720" y="1185"/>
                  </a:lnTo>
                  <a:lnTo>
                    <a:pt x="707" y="1143"/>
                  </a:lnTo>
                  <a:lnTo>
                    <a:pt x="699" y="1100"/>
                  </a:lnTo>
                  <a:lnTo>
                    <a:pt x="696" y="1055"/>
                  </a:lnTo>
                  <a:lnTo>
                    <a:pt x="699" y="1008"/>
                  </a:lnTo>
                  <a:lnTo>
                    <a:pt x="708" y="963"/>
                  </a:lnTo>
                  <a:lnTo>
                    <a:pt x="722" y="921"/>
                  </a:lnTo>
                  <a:lnTo>
                    <a:pt x="742" y="879"/>
                  </a:lnTo>
                  <a:lnTo>
                    <a:pt x="767" y="841"/>
                  </a:lnTo>
                  <a:lnTo>
                    <a:pt x="564" y="638"/>
                  </a:lnTo>
                  <a:lnTo>
                    <a:pt x="529" y="683"/>
                  </a:lnTo>
                  <a:lnTo>
                    <a:pt x="498" y="730"/>
                  </a:lnTo>
                  <a:lnTo>
                    <a:pt x="472" y="780"/>
                  </a:lnTo>
                  <a:lnTo>
                    <a:pt x="450" y="832"/>
                  </a:lnTo>
                  <a:lnTo>
                    <a:pt x="433" y="886"/>
                  </a:lnTo>
                  <a:lnTo>
                    <a:pt x="421" y="941"/>
                  </a:lnTo>
                  <a:lnTo>
                    <a:pt x="414" y="997"/>
                  </a:lnTo>
                  <a:lnTo>
                    <a:pt x="411" y="1055"/>
                  </a:lnTo>
                  <a:lnTo>
                    <a:pt x="409" y="1072"/>
                  </a:lnTo>
                  <a:lnTo>
                    <a:pt x="401" y="1086"/>
                  </a:lnTo>
                  <a:lnTo>
                    <a:pt x="389" y="1097"/>
                  </a:lnTo>
                  <a:lnTo>
                    <a:pt x="375" y="1104"/>
                  </a:lnTo>
                  <a:lnTo>
                    <a:pt x="359" y="1107"/>
                  </a:lnTo>
                  <a:lnTo>
                    <a:pt x="52" y="1107"/>
                  </a:lnTo>
                  <a:lnTo>
                    <a:pt x="36" y="1104"/>
                  </a:lnTo>
                  <a:lnTo>
                    <a:pt x="22" y="1097"/>
                  </a:lnTo>
                  <a:lnTo>
                    <a:pt x="10" y="1086"/>
                  </a:lnTo>
                  <a:lnTo>
                    <a:pt x="3" y="1072"/>
                  </a:lnTo>
                  <a:lnTo>
                    <a:pt x="0" y="1055"/>
                  </a:lnTo>
                  <a:lnTo>
                    <a:pt x="2" y="1000"/>
                  </a:lnTo>
                  <a:lnTo>
                    <a:pt x="4" y="960"/>
                  </a:lnTo>
                  <a:lnTo>
                    <a:pt x="9" y="921"/>
                  </a:lnTo>
                  <a:lnTo>
                    <a:pt x="9" y="921"/>
                  </a:lnTo>
                  <a:lnTo>
                    <a:pt x="17" y="869"/>
                  </a:lnTo>
                  <a:lnTo>
                    <a:pt x="28" y="817"/>
                  </a:lnTo>
                  <a:lnTo>
                    <a:pt x="34" y="791"/>
                  </a:lnTo>
                  <a:lnTo>
                    <a:pt x="34" y="791"/>
                  </a:lnTo>
                  <a:lnTo>
                    <a:pt x="44" y="753"/>
                  </a:lnTo>
                  <a:lnTo>
                    <a:pt x="56" y="717"/>
                  </a:lnTo>
                  <a:lnTo>
                    <a:pt x="56" y="717"/>
                  </a:lnTo>
                  <a:lnTo>
                    <a:pt x="64" y="692"/>
                  </a:lnTo>
                  <a:lnTo>
                    <a:pt x="64" y="692"/>
                  </a:lnTo>
                  <a:lnTo>
                    <a:pt x="79" y="655"/>
                  </a:lnTo>
                  <a:lnTo>
                    <a:pt x="94" y="621"/>
                  </a:lnTo>
                  <a:lnTo>
                    <a:pt x="94" y="621"/>
                  </a:lnTo>
                  <a:lnTo>
                    <a:pt x="115" y="574"/>
                  </a:lnTo>
                  <a:lnTo>
                    <a:pt x="140" y="529"/>
                  </a:lnTo>
                  <a:lnTo>
                    <a:pt x="140" y="529"/>
                  </a:lnTo>
                  <a:lnTo>
                    <a:pt x="166" y="486"/>
                  </a:lnTo>
                  <a:lnTo>
                    <a:pt x="195" y="443"/>
                  </a:lnTo>
                  <a:lnTo>
                    <a:pt x="195" y="443"/>
                  </a:lnTo>
                  <a:lnTo>
                    <a:pt x="225" y="403"/>
                  </a:lnTo>
                  <a:lnTo>
                    <a:pt x="225" y="403"/>
                  </a:lnTo>
                  <a:lnTo>
                    <a:pt x="258" y="364"/>
                  </a:lnTo>
                  <a:lnTo>
                    <a:pt x="292" y="326"/>
                  </a:lnTo>
                  <a:lnTo>
                    <a:pt x="292" y="326"/>
                  </a:lnTo>
                  <a:lnTo>
                    <a:pt x="346" y="273"/>
                  </a:lnTo>
                  <a:lnTo>
                    <a:pt x="404" y="224"/>
                  </a:lnTo>
                  <a:lnTo>
                    <a:pt x="404" y="224"/>
                  </a:lnTo>
                  <a:lnTo>
                    <a:pt x="444" y="193"/>
                  </a:lnTo>
                  <a:lnTo>
                    <a:pt x="486" y="166"/>
                  </a:lnTo>
                  <a:lnTo>
                    <a:pt x="486" y="166"/>
                  </a:lnTo>
                  <a:lnTo>
                    <a:pt x="508" y="151"/>
                  </a:lnTo>
                  <a:lnTo>
                    <a:pt x="508" y="151"/>
                  </a:lnTo>
                  <a:lnTo>
                    <a:pt x="552" y="126"/>
                  </a:lnTo>
                  <a:lnTo>
                    <a:pt x="552" y="126"/>
                  </a:lnTo>
                  <a:lnTo>
                    <a:pt x="597" y="104"/>
                  </a:lnTo>
                  <a:lnTo>
                    <a:pt x="598" y="104"/>
                  </a:lnTo>
                  <a:lnTo>
                    <a:pt x="644" y="82"/>
                  </a:lnTo>
                  <a:lnTo>
                    <a:pt x="644" y="82"/>
                  </a:lnTo>
                  <a:lnTo>
                    <a:pt x="701" y="60"/>
                  </a:lnTo>
                  <a:lnTo>
                    <a:pt x="758" y="41"/>
                  </a:lnTo>
                  <a:lnTo>
                    <a:pt x="817" y="26"/>
                  </a:lnTo>
                  <a:lnTo>
                    <a:pt x="817" y="26"/>
                  </a:lnTo>
                  <a:lnTo>
                    <a:pt x="868" y="16"/>
                  </a:lnTo>
                  <a:lnTo>
                    <a:pt x="868" y="16"/>
                  </a:lnTo>
                  <a:lnTo>
                    <a:pt x="930" y="7"/>
                  </a:lnTo>
                  <a:lnTo>
                    <a:pt x="992" y="1"/>
                  </a:lnTo>
                  <a:lnTo>
                    <a:pt x="10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404"/>
            <p:cNvSpPr>
              <a:spLocks/>
            </p:cNvSpPr>
            <p:nvPr/>
          </p:nvSpPr>
          <p:spPr bwMode="auto">
            <a:xfrm>
              <a:off x="5368925" y="4275138"/>
              <a:ext cx="177800" cy="158750"/>
            </a:xfrm>
            <a:custGeom>
              <a:avLst/>
              <a:gdLst>
                <a:gd name="T0" fmla="*/ 955 w 1008"/>
                <a:gd name="T1" fmla="*/ 0 h 899"/>
                <a:gd name="T2" fmla="*/ 971 w 1008"/>
                <a:gd name="T3" fmla="*/ 2 h 899"/>
                <a:gd name="T4" fmla="*/ 985 w 1008"/>
                <a:gd name="T5" fmla="*/ 8 h 899"/>
                <a:gd name="T6" fmla="*/ 997 w 1008"/>
                <a:gd name="T7" fmla="*/ 19 h 899"/>
                <a:gd name="T8" fmla="*/ 1005 w 1008"/>
                <a:gd name="T9" fmla="*/ 33 h 899"/>
                <a:gd name="T10" fmla="*/ 1008 w 1008"/>
                <a:gd name="T11" fmla="*/ 51 h 899"/>
                <a:gd name="T12" fmla="*/ 1006 w 1008"/>
                <a:gd name="T13" fmla="*/ 66 h 899"/>
                <a:gd name="T14" fmla="*/ 999 w 1008"/>
                <a:gd name="T15" fmla="*/ 80 h 899"/>
                <a:gd name="T16" fmla="*/ 988 w 1008"/>
                <a:gd name="T17" fmla="*/ 93 h 899"/>
                <a:gd name="T18" fmla="*/ 974 w 1008"/>
                <a:gd name="T19" fmla="*/ 101 h 899"/>
                <a:gd name="T20" fmla="*/ 892 w 1008"/>
                <a:gd name="T21" fmla="*/ 132 h 899"/>
                <a:gd name="T22" fmla="*/ 813 w 1008"/>
                <a:gd name="T23" fmla="*/ 169 h 899"/>
                <a:gd name="T24" fmla="*/ 736 w 1008"/>
                <a:gd name="T25" fmla="*/ 209 h 899"/>
                <a:gd name="T26" fmla="*/ 661 w 1008"/>
                <a:gd name="T27" fmla="*/ 254 h 899"/>
                <a:gd name="T28" fmla="*/ 590 w 1008"/>
                <a:gd name="T29" fmla="*/ 303 h 899"/>
                <a:gd name="T30" fmla="*/ 519 w 1008"/>
                <a:gd name="T31" fmla="*/ 356 h 899"/>
                <a:gd name="T32" fmla="*/ 453 w 1008"/>
                <a:gd name="T33" fmla="*/ 413 h 899"/>
                <a:gd name="T34" fmla="*/ 388 w 1008"/>
                <a:gd name="T35" fmla="*/ 474 h 899"/>
                <a:gd name="T36" fmla="*/ 331 w 1008"/>
                <a:gd name="T37" fmla="*/ 534 h 899"/>
                <a:gd name="T38" fmla="*/ 278 w 1008"/>
                <a:gd name="T39" fmla="*/ 597 h 899"/>
                <a:gd name="T40" fmla="*/ 227 w 1008"/>
                <a:gd name="T41" fmla="*/ 662 h 899"/>
                <a:gd name="T42" fmla="*/ 180 w 1008"/>
                <a:gd name="T43" fmla="*/ 729 h 899"/>
                <a:gd name="T44" fmla="*/ 137 w 1008"/>
                <a:gd name="T45" fmla="*/ 800 h 899"/>
                <a:gd name="T46" fmla="*/ 98 w 1008"/>
                <a:gd name="T47" fmla="*/ 871 h 899"/>
                <a:gd name="T48" fmla="*/ 90 w 1008"/>
                <a:gd name="T49" fmla="*/ 883 h 899"/>
                <a:gd name="T50" fmla="*/ 78 w 1008"/>
                <a:gd name="T51" fmla="*/ 892 h 899"/>
                <a:gd name="T52" fmla="*/ 65 w 1008"/>
                <a:gd name="T53" fmla="*/ 897 h 899"/>
                <a:gd name="T54" fmla="*/ 52 w 1008"/>
                <a:gd name="T55" fmla="*/ 899 h 899"/>
                <a:gd name="T56" fmla="*/ 40 w 1008"/>
                <a:gd name="T57" fmla="*/ 898 h 899"/>
                <a:gd name="T58" fmla="*/ 27 w 1008"/>
                <a:gd name="T59" fmla="*/ 893 h 899"/>
                <a:gd name="T60" fmla="*/ 14 w 1008"/>
                <a:gd name="T61" fmla="*/ 884 h 899"/>
                <a:gd name="T62" fmla="*/ 5 w 1008"/>
                <a:gd name="T63" fmla="*/ 871 h 899"/>
                <a:gd name="T64" fmla="*/ 0 w 1008"/>
                <a:gd name="T65" fmla="*/ 856 h 899"/>
                <a:gd name="T66" fmla="*/ 0 w 1008"/>
                <a:gd name="T67" fmla="*/ 839 h 899"/>
                <a:gd name="T68" fmla="*/ 5 w 1008"/>
                <a:gd name="T69" fmla="*/ 823 h 899"/>
                <a:gd name="T70" fmla="*/ 47 w 1008"/>
                <a:gd name="T71" fmla="*/ 746 h 899"/>
                <a:gd name="T72" fmla="*/ 94 w 1008"/>
                <a:gd name="T73" fmla="*/ 672 h 899"/>
                <a:gd name="T74" fmla="*/ 143 w 1008"/>
                <a:gd name="T75" fmla="*/ 601 h 899"/>
                <a:gd name="T76" fmla="*/ 197 w 1008"/>
                <a:gd name="T77" fmla="*/ 531 h 899"/>
                <a:gd name="T78" fmla="*/ 254 w 1008"/>
                <a:gd name="T79" fmla="*/ 464 h 899"/>
                <a:gd name="T80" fmla="*/ 315 w 1008"/>
                <a:gd name="T81" fmla="*/ 400 h 899"/>
                <a:gd name="T82" fmla="*/ 383 w 1008"/>
                <a:gd name="T83" fmla="*/ 334 h 899"/>
                <a:gd name="T84" fmla="*/ 454 w 1008"/>
                <a:gd name="T85" fmla="*/ 274 h 899"/>
                <a:gd name="T86" fmla="*/ 529 w 1008"/>
                <a:gd name="T87" fmla="*/ 218 h 899"/>
                <a:gd name="T88" fmla="*/ 605 w 1008"/>
                <a:gd name="T89" fmla="*/ 166 h 899"/>
                <a:gd name="T90" fmla="*/ 685 w 1008"/>
                <a:gd name="T91" fmla="*/ 118 h 899"/>
                <a:gd name="T92" fmla="*/ 767 w 1008"/>
                <a:gd name="T93" fmla="*/ 75 h 899"/>
                <a:gd name="T94" fmla="*/ 851 w 1008"/>
                <a:gd name="T95" fmla="*/ 37 h 899"/>
                <a:gd name="T96" fmla="*/ 938 w 1008"/>
                <a:gd name="T97" fmla="*/ 3 h 899"/>
                <a:gd name="T98" fmla="*/ 955 w 1008"/>
                <a:gd name="T9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8" h="899">
                  <a:moveTo>
                    <a:pt x="955" y="0"/>
                  </a:moveTo>
                  <a:lnTo>
                    <a:pt x="971" y="2"/>
                  </a:lnTo>
                  <a:lnTo>
                    <a:pt x="985" y="8"/>
                  </a:lnTo>
                  <a:lnTo>
                    <a:pt x="997" y="19"/>
                  </a:lnTo>
                  <a:lnTo>
                    <a:pt x="1005" y="33"/>
                  </a:lnTo>
                  <a:lnTo>
                    <a:pt x="1008" y="51"/>
                  </a:lnTo>
                  <a:lnTo>
                    <a:pt x="1006" y="66"/>
                  </a:lnTo>
                  <a:lnTo>
                    <a:pt x="999" y="80"/>
                  </a:lnTo>
                  <a:lnTo>
                    <a:pt x="988" y="93"/>
                  </a:lnTo>
                  <a:lnTo>
                    <a:pt x="974" y="101"/>
                  </a:lnTo>
                  <a:lnTo>
                    <a:pt x="892" y="132"/>
                  </a:lnTo>
                  <a:lnTo>
                    <a:pt x="813" y="169"/>
                  </a:lnTo>
                  <a:lnTo>
                    <a:pt x="736" y="209"/>
                  </a:lnTo>
                  <a:lnTo>
                    <a:pt x="661" y="254"/>
                  </a:lnTo>
                  <a:lnTo>
                    <a:pt x="590" y="303"/>
                  </a:lnTo>
                  <a:lnTo>
                    <a:pt x="519" y="356"/>
                  </a:lnTo>
                  <a:lnTo>
                    <a:pt x="453" y="413"/>
                  </a:lnTo>
                  <a:lnTo>
                    <a:pt x="388" y="474"/>
                  </a:lnTo>
                  <a:lnTo>
                    <a:pt x="331" y="534"/>
                  </a:lnTo>
                  <a:lnTo>
                    <a:pt x="278" y="597"/>
                  </a:lnTo>
                  <a:lnTo>
                    <a:pt x="227" y="662"/>
                  </a:lnTo>
                  <a:lnTo>
                    <a:pt x="180" y="729"/>
                  </a:lnTo>
                  <a:lnTo>
                    <a:pt x="137" y="800"/>
                  </a:lnTo>
                  <a:lnTo>
                    <a:pt x="98" y="871"/>
                  </a:lnTo>
                  <a:lnTo>
                    <a:pt x="90" y="883"/>
                  </a:lnTo>
                  <a:lnTo>
                    <a:pt x="78" y="892"/>
                  </a:lnTo>
                  <a:lnTo>
                    <a:pt x="65" y="897"/>
                  </a:lnTo>
                  <a:lnTo>
                    <a:pt x="52" y="899"/>
                  </a:lnTo>
                  <a:lnTo>
                    <a:pt x="40" y="898"/>
                  </a:lnTo>
                  <a:lnTo>
                    <a:pt x="27" y="893"/>
                  </a:lnTo>
                  <a:lnTo>
                    <a:pt x="14" y="884"/>
                  </a:lnTo>
                  <a:lnTo>
                    <a:pt x="5" y="871"/>
                  </a:lnTo>
                  <a:lnTo>
                    <a:pt x="0" y="856"/>
                  </a:lnTo>
                  <a:lnTo>
                    <a:pt x="0" y="839"/>
                  </a:lnTo>
                  <a:lnTo>
                    <a:pt x="5" y="823"/>
                  </a:lnTo>
                  <a:lnTo>
                    <a:pt x="47" y="746"/>
                  </a:lnTo>
                  <a:lnTo>
                    <a:pt x="94" y="672"/>
                  </a:lnTo>
                  <a:lnTo>
                    <a:pt x="143" y="601"/>
                  </a:lnTo>
                  <a:lnTo>
                    <a:pt x="197" y="531"/>
                  </a:lnTo>
                  <a:lnTo>
                    <a:pt x="254" y="464"/>
                  </a:lnTo>
                  <a:lnTo>
                    <a:pt x="315" y="400"/>
                  </a:lnTo>
                  <a:lnTo>
                    <a:pt x="383" y="334"/>
                  </a:lnTo>
                  <a:lnTo>
                    <a:pt x="454" y="274"/>
                  </a:lnTo>
                  <a:lnTo>
                    <a:pt x="529" y="218"/>
                  </a:lnTo>
                  <a:lnTo>
                    <a:pt x="605" y="166"/>
                  </a:lnTo>
                  <a:lnTo>
                    <a:pt x="685" y="118"/>
                  </a:lnTo>
                  <a:lnTo>
                    <a:pt x="767" y="75"/>
                  </a:lnTo>
                  <a:lnTo>
                    <a:pt x="851" y="37"/>
                  </a:lnTo>
                  <a:lnTo>
                    <a:pt x="938" y="3"/>
                  </a:lnTo>
                  <a:lnTo>
                    <a:pt x="9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05"/>
            <p:cNvSpPr>
              <a:spLocks/>
            </p:cNvSpPr>
            <p:nvPr/>
          </p:nvSpPr>
          <p:spPr bwMode="auto">
            <a:xfrm>
              <a:off x="5370513" y="4254500"/>
              <a:ext cx="117475" cy="100013"/>
            </a:xfrm>
            <a:custGeom>
              <a:avLst/>
              <a:gdLst>
                <a:gd name="T0" fmla="*/ 620 w 665"/>
                <a:gd name="T1" fmla="*/ 0 h 567"/>
                <a:gd name="T2" fmla="*/ 636 w 665"/>
                <a:gd name="T3" fmla="*/ 4 h 567"/>
                <a:gd name="T4" fmla="*/ 649 w 665"/>
                <a:gd name="T5" fmla="*/ 13 h 567"/>
                <a:gd name="T6" fmla="*/ 659 w 665"/>
                <a:gd name="T7" fmla="*/ 26 h 567"/>
                <a:gd name="T8" fmla="*/ 664 w 665"/>
                <a:gd name="T9" fmla="*/ 41 h 567"/>
                <a:gd name="T10" fmla="*/ 665 w 665"/>
                <a:gd name="T11" fmla="*/ 58 h 567"/>
                <a:gd name="T12" fmla="*/ 660 w 665"/>
                <a:gd name="T13" fmla="*/ 73 h 567"/>
                <a:gd name="T14" fmla="*/ 651 w 665"/>
                <a:gd name="T15" fmla="*/ 86 h 567"/>
                <a:gd name="T16" fmla="*/ 638 w 665"/>
                <a:gd name="T17" fmla="*/ 97 h 567"/>
                <a:gd name="T18" fmla="*/ 550 w 665"/>
                <a:gd name="T19" fmla="*/ 149 h 567"/>
                <a:gd name="T20" fmla="*/ 465 w 665"/>
                <a:gd name="T21" fmla="*/ 204 h 567"/>
                <a:gd name="T22" fmla="*/ 383 w 665"/>
                <a:gd name="T23" fmla="*/ 264 h 567"/>
                <a:gd name="T24" fmla="*/ 306 w 665"/>
                <a:gd name="T25" fmla="*/ 329 h 567"/>
                <a:gd name="T26" fmla="*/ 230 w 665"/>
                <a:gd name="T27" fmla="*/ 397 h 567"/>
                <a:gd name="T28" fmla="*/ 160 w 665"/>
                <a:gd name="T29" fmla="*/ 471 h 567"/>
                <a:gd name="T30" fmla="*/ 92 w 665"/>
                <a:gd name="T31" fmla="*/ 547 h 567"/>
                <a:gd name="T32" fmla="*/ 81 w 665"/>
                <a:gd name="T33" fmla="*/ 558 h 567"/>
                <a:gd name="T34" fmla="*/ 67 w 665"/>
                <a:gd name="T35" fmla="*/ 565 h 567"/>
                <a:gd name="T36" fmla="*/ 52 w 665"/>
                <a:gd name="T37" fmla="*/ 567 h 567"/>
                <a:gd name="T38" fmla="*/ 41 w 665"/>
                <a:gd name="T39" fmla="*/ 565 h 567"/>
                <a:gd name="T40" fmla="*/ 29 w 665"/>
                <a:gd name="T41" fmla="*/ 562 h 567"/>
                <a:gd name="T42" fmla="*/ 18 w 665"/>
                <a:gd name="T43" fmla="*/ 554 h 567"/>
                <a:gd name="T44" fmla="*/ 8 w 665"/>
                <a:gd name="T45" fmla="*/ 542 h 567"/>
                <a:gd name="T46" fmla="*/ 1 w 665"/>
                <a:gd name="T47" fmla="*/ 527 h 567"/>
                <a:gd name="T48" fmla="*/ 0 w 665"/>
                <a:gd name="T49" fmla="*/ 511 h 567"/>
                <a:gd name="T50" fmla="*/ 3 w 665"/>
                <a:gd name="T51" fmla="*/ 495 h 567"/>
                <a:gd name="T52" fmla="*/ 12 w 665"/>
                <a:gd name="T53" fmla="*/ 481 h 567"/>
                <a:gd name="T54" fmla="*/ 73 w 665"/>
                <a:gd name="T55" fmla="*/ 410 h 567"/>
                <a:gd name="T56" fmla="*/ 139 w 665"/>
                <a:gd name="T57" fmla="*/ 341 h 567"/>
                <a:gd name="T58" fmla="*/ 207 w 665"/>
                <a:gd name="T59" fmla="*/ 277 h 567"/>
                <a:gd name="T60" fmla="*/ 277 w 665"/>
                <a:gd name="T61" fmla="*/ 215 h 567"/>
                <a:gd name="T62" fmla="*/ 352 w 665"/>
                <a:gd name="T63" fmla="*/ 158 h 567"/>
                <a:gd name="T64" fmla="*/ 428 w 665"/>
                <a:gd name="T65" fmla="*/ 103 h 567"/>
                <a:gd name="T66" fmla="*/ 506 w 665"/>
                <a:gd name="T67" fmla="*/ 53 h 567"/>
                <a:gd name="T68" fmla="*/ 588 w 665"/>
                <a:gd name="T69" fmla="*/ 6 h 567"/>
                <a:gd name="T70" fmla="*/ 604 w 665"/>
                <a:gd name="T71" fmla="*/ 0 h 567"/>
                <a:gd name="T72" fmla="*/ 620 w 665"/>
                <a:gd name="T7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5" h="567">
                  <a:moveTo>
                    <a:pt x="620" y="0"/>
                  </a:moveTo>
                  <a:lnTo>
                    <a:pt x="636" y="4"/>
                  </a:lnTo>
                  <a:lnTo>
                    <a:pt x="649" y="13"/>
                  </a:lnTo>
                  <a:lnTo>
                    <a:pt x="659" y="26"/>
                  </a:lnTo>
                  <a:lnTo>
                    <a:pt x="664" y="41"/>
                  </a:lnTo>
                  <a:lnTo>
                    <a:pt x="665" y="58"/>
                  </a:lnTo>
                  <a:lnTo>
                    <a:pt x="660" y="73"/>
                  </a:lnTo>
                  <a:lnTo>
                    <a:pt x="651" y="86"/>
                  </a:lnTo>
                  <a:lnTo>
                    <a:pt x="638" y="97"/>
                  </a:lnTo>
                  <a:lnTo>
                    <a:pt x="550" y="149"/>
                  </a:lnTo>
                  <a:lnTo>
                    <a:pt x="465" y="204"/>
                  </a:lnTo>
                  <a:lnTo>
                    <a:pt x="383" y="264"/>
                  </a:lnTo>
                  <a:lnTo>
                    <a:pt x="306" y="329"/>
                  </a:lnTo>
                  <a:lnTo>
                    <a:pt x="230" y="397"/>
                  </a:lnTo>
                  <a:lnTo>
                    <a:pt x="160" y="471"/>
                  </a:lnTo>
                  <a:lnTo>
                    <a:pt x="92" y="547"/>
                  </a:lnTo>
                  <a:lnTo>
                    <a:pt x="81" y="558"/>
                  </a:lnTo>
                  <a:lnTo>
                    <a:pt x="67" y="565"/>
                  </a:lnTo>
                  <a:lnTo>
                    <a:pt x="52" y="567"/>
                  </a:lnTo>
                  <a:lnTo>
                    <a:pt x="41" y="565"/>
                  </a:lnTo>
                  <a:lnTo>
                    <a:pt x="29" y="562"/>
                  </a:lnTo>
                  <a:lnTo>
                    <a:pt x="18" y="554"/>
                  </a:lnTo>
                  <a:lnTo>
                    <a:pt x="8" y="542"/>
                  </a:lnTo>
                  <a:lnTo>
                    <a:pt x="1" y="527"/>
                  </a:lnTo>
                  <a:lnTo>
                    <a:pt x="0" y="511"/>
                  </a:lnTo>
                  <a:lnTo>
                    <a:pt x="3" y="495"/>
                  </a:lnTo>
                  <a:lnTo>
                    <a:pt x="12" y="481"/>
                  </a:lnTo>
                  <a:lnTo>
                    <a:pt x="73" y="410"/>
                  </a:lnTo>
                  <a:lnTo>
                    <a:pt x="139" y="341"/>
                  </a:lnTo>
                  <a:lnTo>
                    <a:pt x="207" y="277"/>
                  </a:lnTo>
                  <a:lnTo>
                    <a:pt x="277" y="215"/>
                  </a:lnTo>
                  <a:lnTo>
                    <a:pt x="352" y="158"/>
                  </a:lnTo>
                  <a:lnTo>
                    <a:pt x="428" y="103"/>
                  </a:lnTo>
                  <a:lnTo>
                    <a:pt x="506" y="53"/>
                  </a:lnTo>
                  <a:lnTo>
                    <a:pt x="588" y="6"/>
                  </a:lnTo>
                  <a:lnTo>
                    <a:pt x="604" y="0"/>
                  </a:lnTo>
                  <a:lnTo>
                    <a:pt x="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1" name="Group 1050"/>
          <p:cNvGrpSpPr/>
          <p:nvPr/>
        </p:nvGrpSpPr>
        <p:grpSpPr>
          <a:xfrm>
            <a:off x="4416671" y="4213225"/>
            <a:ext cx="542925" cy="593725"/>
            <a:chOff x="4416425" y="4213225"/>
            <a:chExt cx="5429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1" name="Freeform 410"/>
            <p:cNvSpPr>
              <a:spLocks/>
            </p:cNvSpPr>
            <p:nvPr/>
          </p:nvSpPr>
          <p:spPr bwMode="auto">
            <a:xfrm>
              <a:off x="4748213" y="4672013"/>
              <a:ext cx="49213" cy="44450"/>
            </a:xfrm>
            <a:custGeom>
              <a:avLst/>
              <a:gdLst>
                <a:gd name="T0" fmla="*/ 225 w 278"/>
                <a:gd name="T1" fmla="*/ 0 h 252"/>
                <a:gd name="T2" fmla="*/ 240 w 278"/>
                <a:gd name="T3" fmla="*/ 2 h 252"/>
                <a:gd name="T4" fmla="*/ 252 w 278"/>
                <a:gd name="T5" fmla="*/ 8 h 252"/>
                <a:gd name="T6" fmla="*/ 263 w 278"/>
                <a:gd name="T7" fmla="*/ 17 h 252"/>
                <a:gd name="T8" fmla="*/ 272 w 278"/>
                <a:gd name="T9" fmla="*/ 30 h 252"/>
                <a:gd name="T10" fmla="*/ 276 w 278"/>
                <a:gd name="T11" fmla="*/ 43 h 252"/>
                <a:gd name="T12" fmla="*/ 278 w 278"/>
                <a:gd name="T13" fmla="*/ 57 h 252"/>
                <a:gd name="T14" fmla="*/ 275 w 278"/>
                <a:gd name="T15" fmla="*/ 71 h 252"/>
                <a:gd name="T16" fmla="*/ 269 w 278"/>
                <a:gd name="T17" fmla="*/ 84 h 252"/>
                <a:gd name="T18" fmla="*/ 260 w 278"/>
                <a:gd name="T19" fmla="*/ 95 h 252"/>
                <a:gd name="T20" fmla="*/ 175 w 278"/>
                <a:gd name="T21" fmla="*/ 169 h 252"/>
                <a:gd name="T22" fmla="*/ 88 w 278"/>
                <a:gd name="T23" fmla="*/ 241 h 252"/>
                <a:gd name="T24" fmla="*/ 78 w 278"/>
                <a:gd name="T25" fmla="*/ 247 h 252"/>
                <a:gd name="T26" fmla="*/ 66 w 278"/>
                <a:gd name="T27" fmla="*/ 251 h 252"/>
                <a:gd name="T28" fmla="*/ 54 w 278"/>
                <a:gd name="T29" fmla="*/ 252 h 252"/>
                <a:gd name="T30" fmla="*/ 38 w 278"/>
                <a:gd name="T31" fmla="*/ 249 h 252"/>
                <a:gd name="T32" fmla="*/ 24 w 278"/>
                <a:gd name="T33" fmla="*/ 242 h 252"/>
                <a:gd name="T34" fmla="*/ 10 w 278"/>
                <a:gd name="T35" fmla="*/ 231 h 252"/>
                <a:gd name="T36" fmla="*/ 3 w 278"/>
                <a:gd name="T37" fmla="*/ 217 h 252"/>
                <a:gd name="T38" fmla="*/ 0 w 278"/>
                <a:gd name="T39" fmla="*/ 204 h 252"/>
                <a:gd name="T40" fmla="*/ 0 w 278"/>
                <a:gd name="T41" fmla="*/ 190 h 252"/>
                <a:gd name="T42" fmla="*/ 3 w 278"/>
                <a:gd name="T43" fmla="*/ 175 h 252"/>
                <a:gd name="T44" fmla="*/ 10 w 278"/>
                <a:gd name="T45" fmla="*/ 163 h 252"/>
                <a:gd name="T46" fmla="*/ 21 w 278"/>
                <a:gd name="T47" fmla="*/ 153 h 252"/>
                <a:gd name="T48" fmla="*/ 105 w 278"/>
                <a:gd name="T49" fmla="*/ 86 h 252"/>
                <a:gd name="T50" fmla="*/ 186 w 278"/>
                <a:gd name="T51" fmla="*/ 14 h 252"/>
                <a:gd name="T52" fmla="*/ 198 w 278"/>
                <a:gd name="T53" fmla="*/ 5 h 252"/>
                <a:gd name="T54" fmla="*/ 211 w 278"/>
                <a:gd name="T55" fmla="*/ 1 h 252"/>
                <a:gd name="T56" fmla="*/ 225 w 278"/>
                <a:gd name="T5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8" h="252">
                  <a:moveTo>
                    <a:pt x="225" y="0"/>
                  </a:moveTo>
                  <a:lnTo>
                    <a:pt x="240" y="2"/>
                  </a:lnTo>
                  <a:lnTo>
                    <a:pt x="252" y="8"/>
                  </a:lnTo>
                  <a:lnTo>
                    <a:pt x="263" y="17"/>
                  </a:lnTo>
                  <a:lnTo>
                    <a:pt x="272" y="30"/>
                  </a:lnTo>
                  <a:lnTo>
                    <a:pt x="276" y="43"/>
                  </a:lnTo>
                  <a:lnTo>
                    <a:pt x="278" y="57"/>
                  </a:lnTo>
                  <a:lnTo>
                    <a:pt x="275" y="71"/>
                  </a:lnTo>
                  <a:lnTo>
                    <a:pt x="269" y="84"/>
                  </a:lnTo>
                  <a:lnTo>
                    <a:pt x="260" y="95"/>
                  </a:lnTo>
                  <a:lnTo>
                    <a:pt x="175" y="169"/>
                  </a:lnTo>
                  <a:lnTo>
                    <a:pt x="88" y="241"/>
                  </a:lnTo>
                  <a:lnTo>
                    <a:pt x="78" y="247"/>
                  </a:lnTo>
                  <a:lnTo>
                    <a:pt x="66" y="251"/>
                  </a:lnTo>
                  <a:lnTo>
                    <a:pt x="54" y="252"/>
                  </a:lnTo>
                  <a:lnTo>
                    <a:pt x="38" y="249"/>
                  </a:lnTo>
                  <a:lnTo>
                    <a:pt x="24" y="242"/>
                  </a:lnTo>
                  <a:lnTo>
                    <a:pt x="10" y="231"/>
                  </a:lnTo>
                  <a:lnTo>
                    <a:pt x="3" y="217"/>
                  </a:lnTo>
                  <a:lnTo>
                    <a:pt x="0" y="204"/>
                  </a:lnTo>
                  <a:lnTo>
                    <a:pt x="0" y="190"/>
                  </a:lnTo>
                  <a:lnTo>
                    <a:pt x="3" y="175"/>
                  </a:lnTo>
                  <a:lnTo>
                    <a:pt x="10" y="163"/>
                  </a:lnTo>
                  <a:lnTo>
                    <a:pt x="21" y="153"/>
                  </a:lnTo>
                  <a:lnTo>
                    <a:pt x="105" y="86"/>
                  </a:lnTo>
                  <a:lnTo>
                    <a:pt x="186" y="14"/>
                  </a:lnTo>
                  <a:lnTo>
                    <a:pt x="198" y="5"/>
                  </a:lnTo>
                  <a:lnTo>
                    <a:pt x="211" y="1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11"/>
            <p:cNvSpPr>
              <a:spLocks/>
            </p:cNvSpPr>
            <p:nvPr/>
          </p:nvSpPr>
          <p:spPr bwMode="auto">
            <a:xfrm>
              <a:off x="4805363" y="4614863"/>
              <a:ext cx="44450" cy="49213"/>
            </a:xfrm>
            <a:custGeom>
              <a:avLst/>
              <a:gdLst>
                <a:gd name="T0" fmla="*/ 204 w 252"/>
                <a:gd name="T1" fmla="*/ 0 h 279"/>
                <a:gd name="T2" fmla="*/ 218 w 252"/>
                <a:gd name="T3" fmla="*/ 4 h 279"/>
                <a:gd name="T4" fmla="*/ 230 w 252"/>
                <a:gd name="T5" fmla="*/ 11 h 279"/>
                <a:gd name="T6" fmla="*/ 242 w 252"/>
                <a:gd name="T7" fmla="*/ 21 h 279"/>
                <a:gd name="T8" fmla="*/ 248 w 252"/>
                <a:gd name="T9" fmla="*/ 34 h 279"/>
                <a:gd name="T10" fmla="*/ 252 w 252"/>
                <a:gd name="T11" fmla="*/ 48 h 279"/>
                <a:gd name="T12" fmla="*/ 252 w 252"/>
                <a:gd name="T13" fmla="*/ 62 h 279"/>
                <a:gd name="T14" fmla="*/ 249 w 252"/>
                <a:gd name="T15" fmla="*/ 75 h 279"/>
                <a:gd name="T16" fmla="*/ 241 w 252"/>
                <a:gd name="T17" fmla="*/ 88 h 279"/>
                <a:gd name="T18" fmla="*/ 170 w 252"/>
                <a:gd name="T19" fmla="*/ 176 h 279"/>
                <a:gd name="T20" fmla="*/ 96 w 252"/>
                <a:gd name="T21" fmla="*/ 261 h 279"/>
                <a:gd name="T22" fmla="*/ 84 w 252"/>
                <a:gd name="T23" fmla="*/ 271 h 279"/>
                <a:gd name="T24" fmla="*/ 70 w 252"/>
                <a:gd name="T25" fmla="*/ 277 h 279"/>
                <a:gd name="T26" fmla="*/ 55 w 252"/>
                <a:gd name="T27" fmla="*/ 279 h 279"/>
                <a:gd name="T28" fmla="*/ 42 w 252"/>
                <a:gd name="T29" fmla="*/ 277 h 279"/>
                <a:gd name="T30" fmla="*/ 30 w 252"/>
                <a:gd name="T31" fmla="*/ 272 h 279"/>
                <a:gd name="T32" fmla="*/ 18 w 252"/>
                <a:gd name="T33" fmla="*/ 264 h 279"/>
                <a:gd name="T34" fmla="*/ 9 w 252"/>
                <a:gd name="T35" fmla="*/ 253 h 279"/>
                <a:gd name="T36" fmla="*/ 3 w 252"/>
                <a:gd name="T37" fmla="*/ 240 h 279"/>
                <a:gd name="T38" fmla="*/ 0 w 252"/>
                <a:gd name="T39" fmla="*/ 226 h 279"/>
                <a:gd name="T40" fmla="*/ 2 w 252"/>
                <a:gd name="T41" fmla="*/ 212 h 279"/>
                <a:gd name="T42" fmla="*/ 6 w 252"/>
                <a:gd name="T43" fmla="*/ 199 h 279"/>
                <a:gd name="T44" fmla="*/ 15 w 252"/>
                <a:gd name="T45" fmla="*/ 186 h 279"/>
                <a:gd name="T46" fmla="*/ 86 w 252"/>
                <a:gd name="T47" fmla="*/ 106 h 279"/>
                <a:gd name="T48" fmla="*/ 154 w 252"/>
                <a:gd name="T49" fmla="*/ 21 h 279"/>
                <a:gd name="T50" fmla="*/ 164 w 252"/>
                <a:gd name="T51" fmla="*/ 11 h 279"/>
                <a:gd name="T52" fmla="*/ 176 w 252"/>
                <a:gd name="T53" fmla="*/ 4 h 279"/>
                <a:gd name="T54" fmla="*/ 190 w 252"/>
                <a:gd name="T55" fmla="*/ 0 h 279"/>
                <a:gd name="T56" fmla="*/ 204 w 252"/>
                <a:gd name="T5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2" h="279">
                  <a:moveTo>
                    <a:pt x="204" y="0"/>
                  </a:moveTo>
                  <a:lnTo>
                    <a:pt x="218" y="4"/>
                  </a:lnTo>
                  <a:lnTo>
                    <a:pt x="230" y="11"/>
                  </a:lnTo>
                  <a:lnTo>
                    <a:pt x="242" y="21"/>
                  </a:lnTo>
                  <a:lnTo>
                    <a:pt x="248" y="34"/>
                  </a:lnTo>
                  <a:lnTo>
                    <a:pt x="252" y="48"/>
                  </a:lnTo>
                  <a:lnTo>
                    <a:pt x="252" y="62"/>
                  </a:lnTo>
                  <a:lnTo>
                    <a:pt x="249" y="75"/>
                  </a:lnTo>
                  <a:lnTo>
                    <a:pt x="241" y="88"/>
                  </a:lnTo>
                  <a:lnTo>
                    <a:pt x="170" y="176"/>
                  </a:lnTo>
                  <a:lnTo>
                    <a:pt x="96" y="261"/>
                  </a:lnTo>
                  <a:lnTo>
                    <a:pt x="84" y="271"/>
                  </a:lnTo>
                  <a:lnTo>
                    <a:pt x="70" y="277"/>
                  </a:lnTo>
                  <a:lnTo>
                    <a:pt x="55" y="279"/>
                  </a:lnTo>
                  <a:lnTo>
                    <a:pt x="42" y="277"/>
                  </a:lnTo>
                  <a:lnTo>
                    <a:pt x="30" y="272"/>
                  </a:lnTo>
                  <a:lnTo>
                    <a:pt x="18" y="264"/>
                  </a:lnTo>
                  <a:lnTo>
                    <a:pt x="9" y="253"/>
                  </a:lnTo>
                  <a:lnTo>
                    <a:pt x="3" y="240"/>
                  </a:lnTo>
                  <a:lnTo>
                    <a:pt x="0" y="226"/>
                  </a:lnTo>
                  <a:lnTo>
                    <a:pt x="2" y="212"/>
                  </a:lnTo>
                  <a:lnTo>
                    <a:pt x="6" y="199"/>
                  </a:lnTo>
                  <a:lnTo>
                    <a:pt x="15" y="186"/>
                  </a:lnTo>
                  <a:lnTo>
                    <a:pt x="86" y="106"/>
                  </a:lnTo>
                  <a:lnTo>
                    <a:pt x="154" y="21"/>
                  </a:lnTo>
                  <a:lnTo>
                    <a:pt x="164" y="11"/>
                  </a:lnTo>
                  <a:lnTo>
                    <a:pt x="176" y="4"/>
                  </a:lnTo>
                  <a:lnTo>
                    <a:pt x="190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12"/>
            <p:cNvSpPr>
              <a:spLocks/>
            </p:cNvSpPr>
            <p:nvPr/>
          </p:nvSpPr>
          <p:spPr bwMode="auto">
            <a:xfrm>
              <a:off x="4683125" y="4719638"/>
              <a:ext cx="52388" cy="38100"/>
            </a:xfrm>
            <a:custGeom>
              <a:avLst/>
              <a:gdLst>
                <a:gd name="T0" fmla="*/ 243 w 300"/>
                <a:gd name="T1" fmla="*/ 0 h 222"/>
                <a:gd name="T2" fmla="*/ 257 w 300"/>
                <a:gd name="T3" fmla="*/ 1 h 222"/>
                <a:gd name="T4" fmla="*/ 270 w 300"/>
                <a:gd name="T5" fmla="*/ 6 h 222"/>
                <a:gd name="T6" fmla="*/ 282 w 300"/>
                <a:gd name="T7" fmla="*/ 15 h 222"/>
                <a:gd name="T8" fmla="*/ 292 w 300"/>
                <a:gd name="T9" fmla="*/ 26 h 222"/>
                <a:gd name="T10" fmla="*/ 298 w 300"/>
                <a:gd name="T11" fmla="*/ 39 h 222"/>
                <a:gd name="T12" fmla="*/ 300 w 300"/>
                <a:gd name="T13" fmla="*/ 53 h 222"/>
                <a:gd name="T14" fmla="*/ 299 w 300"/>
                <a:gd name="T15" fmla="*/ 68 h 222"/>
                <a:gd name="T16" fmla="*/ 294 w 300"/>
                <a:gd name="T17" fmla="*/ 81 h 222"/>
                <a:gd name="T18" fmla="*/ 287 w 300"/>
                <a:gd name="T19" fmla="*/ 92 h 222"/>
                <a:gd name="T20" fmla="*/ 275 w 300"/>
                <a:gd name="T21" fmla="*/ 102 h 222"/>
                <a:gd name="T22" fmla="*/ 179 w 300"/>
                <a:gd name="T23" fmla="*/ 160 h 222"/>
                <a:gd name="T24" fmla="*/ 80 w 300"/>
                <a:gd name="T25" fmla="*/ 214 h 222"/>
                <a:gd name="T26" fmla="*/ 68 w 300"/>
                <a:gd name="T27" fmla="*/ 220 h 222"/>
                <a:gd name="T28" fmla="*/ 55 w 300"/>
                <a:gd name="T29" fmla="*/ 222 h 222"/>
                <a:gd name="T30" fmla="*/ 40 w 300"/>
                <a:gd name="T31" fmla="*/ 220 h 222"/>
                <a:gd name="T32" fmla="*/ 27 w 300"/>
                <a:gd name="T33" fmla="*/ 213 h 222"/>
                <a:gd name="T34" fmla="*/ 15 w 300"/>
                <a:gd name="T35" fmla="*/ 204 h 222"/>
                <a:gd name="T36" fmla="*/ 6 w 300"/>
                <a:gd name="T37" fmla="*/ 192 h 222"/>
                <a:gd name="T38" fmla="*/ 1 w 300"/>
                <a:gd name="T39" fmla="*/ 178 h 222"/>
                <a:gd name="T40" fmla="*/ 0 w 300"/>
                <a:gd name="T41" fmla="*/ 163 h 222"/>
                <a:gd name="T42" fmla="*/ 3 w 300"/>
                <a:gd name="T43" fmla="*/ 149 h 222"/>
                <a:gd name="T44" fmla="*/ 8 w 300"/>
                <a:gd name="T45" fmla="*/ 137 h 222"/>
                <a:gd name="T46" fmla="*/ 17 w 300"/>
                <a:gd name="T47" fmla="*/ 126 h 222"/>
                <a:gd name="T48" fmla="*/ 29 w 300"/>
                <a:gd name="T49" fmla="*/ 118 h 222"/>
                <a:gd name="T50" fmla="*/ 124 w 300"/>
                <a:gd name="T51" fmla="*/ 66 h 222"/>
                <a:gd name="T52" fmla="*/ 215 w 300"/>
                <a:gd name="T53" fmla="*/ 8 h 222"/>
                <a:gd name="T54" fmla="*/ 229 w 300"/>
                <a:gd name="T55" fmla="*/ 2 h 222"/>
                <a:gd name="T56" fmla="*/ 243 w 300"/>
                <a:gd name="T5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0" h="222">
                  <a:moveTo>
                    <a:pt x="243" y="0"/>
                  </a:moveTo>
                  <a:lnTo>
                    <a:pt x="257" y="1"/>
                  </a:lnTo>
                  <a:lnTo>
                    <a:pt x="270" y="6"/>
                  </a:lnTo>
                  <a:lnTo>
                    <a:pt x="282" y="15"/>
                  </a:lnTo>
                  <a:lnTo>
                    <a:pt x="292" y="26"/>
                  </a:lnTo>
                  <a:lnTo>
                    <a:pt x="298" y="39"/>
                  </a:lnTo>
                  <a:lnTo>
                    <a:pt x="300" y="53"/>
                  </a:lnTo>
                  <a:lnTo>
                    <a:pt x="299" y="68"/>
                  </a:lnTo>
                  <a:lnTo>
                    <a:pt x="294" y="81"/>
                  </a:lnTo>
                  <a:lnTo>
                    <a:pt x="287" y="92"/>
                  </a:lnTo>
                  <a:lnTo>
                    <a:pt x="275" y="102"/>
                  </a:lnTo>
                  <a:lnTo>
                    <a:pt x="179" y="160"/>
                  </a:lnTo>
                  <a:lnTo>
                    <a:pt x="80" y="214"/>
                  </a:lnTo>
                  <a:lnTo>
                    <a:pt x="68" y="220"/>
                  </a:lnTo>
                  <a:lnTo>
                    <a:pt x="55" y="222"/>
                  </a:lnTo>
                  <a:lnTo>
                    <a:pt x="40" y="220"/>
                  </a:lnTo>
                  <a:lnTo>
                    <a:pt x="27" y="213"/>
                  </a:lnTo>
                  <a:lnTo>
                    <a:pt x="15" y="204"/>
                  </a:lnTo>
                  <a:lnTo>
                    <a:pt x="6" y="192"/>
                  </a:lnTo>
                  <a:lnTo>
                    <a:pt x="1" y="178"/>
                  </a:lnTo>
                  <a:lnTo>
                    <a:pt x="0" y="163"/>
                  </a:lnTo>
                  <a:lnTo>
                    <a:pt x="3" y="149"/>
                  </a:lnTo>
                  <a:lnTo>
                    <a:pt x="8" y="137"/>
                  </a:lnTo>
                  <a:lnTo>
                    <a:pt x="17" y="126"/>
                  </a:lnTo>
                  <a:lnTo>
                    <a:pt x="29" y="118"/>
                  </a:lnTo>
                  <a:lnTo>
                    <a:pt x="124" y="66"/>
                  </a:lnTo>
                  <a:lnTo>
                    <a:pt x="215" y="8"/>
                  </a:lnTo>
                  <a:lnTo>
                    <a:pt x="229" y="2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13"/>
            <p:cNvSpPr>
              <a:spLocks/>
            </p:cNvSpPr>
            <p:nvPr/>
          </p:nvSpPr>
          <p:spPr bwMode="auto">
            <a:xfrm>
              <a:off x="4611688" y="4754563"/>
              <a:ext cx="55563" cy="33338"/>
            </a:xfrm>
            <a:custGeom>
              <a:avLst/>
              <a:gdLst>
                <a:gd name="T0" fmla="*/ 256 w 317"/>
                <a:gd name="T1" fmla="*/ 0 h 186"/>
                <a:gd name="T2" fmla="*/ 270 w 317"/>
                <a:gd name="T3" fmla="*/ 1 h 186"/>
                <a:gd name="T4" fmla="*/ 283 w 317"/>
                <a:gd name="T5" fmla="*/ 4 h 186"/>
                <a:gd name="T6" fmla="*/ 295 w 317"/>
                <a:gd name="T7" fmla="*/ 11 h 186"/>
                <a:gd name="T8" fmla="*/ 306 w 317"/>
                <a:gd name="T9" fmla="*/ 22 h 186"/>
                <a:gd name="T10" fmla="*/ 313 w 317"/>
                <a:gd name="T11" fmla="*/ 34 h 186"/>
                <a:gd name="T12" fmla="*/ 317 w 317"/>
                <a:gd name="T13" fmla="*/ 48 h 186"/>
                <a:gd name="T14" fmla="*/ 317 w 317"/>
                <a:gd name="T15" fmla="*/ 62 h 186"/>
                <a:gd name="T16" fmla="*/ 314 w 317"/>
                <a:gd name="T17" fmla="*/ 77 h 186"/>
                <a:gd name="T18" fmla="*/ 307 w 317"/>
                <a:gd name="T19" fmla="*/ 89 h 186"/>
                <a:gd name="T20" fmla="*/ 297 w 317"/>
                <a:gd name="T21" fmla="*/ 99 h 186"/>
                <a:gd name="T22" fmla="*/ 283 w 317"/>
                <a:gd name="T23" fmla="*/ 106 h 186"/>
                <a:gd name="T24" fmla="*/ 178 w 317"/>
                <a:gd name="T25" fmla="*/ 147 h 186"/>
                <a:gd name="T26" fmla="*/ 72 w 317"/>
                <a:gd name="T27" fmla="*/ 184 h 186"/>
                <a:gd name="T28" fmla="*/ 55 w 317"/>
                <a:gd name="T29" fmla="*/ 186 h 186"/>
                <a:gd name="T30" fmla="*/ 42 w 317"/>
                <a:gd name="T31" fmla="*/ 185 h 186"/>
                <a:gd name="T32" fmla="*/ 29 w 317"/>
                <a:gd name="T33" fmla="*/ 180 h 186"/>
                <a:gd name="T34" fmla="*/ 18 w 317"/>
                <a:gd name="T35" fmla="*/ 172 h 186"/>
                <a:gd name="T36" fmla="*/ 9 w 317"/>
                <a:gd name="T37" fmla="*/ 160 h 186"/>
                <a:gd name="T38" fmla="*/ 3 w 317"/>
                <a:gd name="T39" fmla="*/ 148 h 186"/>
                <a:gd name="T40" fmla="*/ 0 w 317"/>
                <a:gd name="T41" fmla="*/ 133 h 186"/>
                <a:gd name="T42" fmla="*/ 2 w 317"/>
                <a:gd name="T43" fmla="*/ 119 h 186"/>
                <a:gd name="T44" fmla="*/ 6 w 317"/>
                <a:gd name="T45" fmla="*/ 105 h 186"/>
                <a:gd name="T46" fmla="*/ 14 w 317"/>
                <a:gd name="T47" fmla="*/ 94 h 186"/>
                <a:gd name="T48" fmla="*/ 26 w 317"/>
                <a:gd name="T49" fmla="*/ 85 h 186"/>
                <a:gd name="T50" fmla="*/ 39 w 317"/>
                <a:gd name="T51" fmla="*/ 79 h 186"/>
                <a:gd name="T52" fmla="*/ 141 w 317"/>
                <a:gd name="T53" fmla="*/ 44 h 186"/>
                <a:gd name="T54" fmla="*/ 242 w 317"/>
                <a:gd name="T55" fmla="*/ 4 h 186"/>
                <a:gd name="T56" fmla="*/ 256 w 317"/>
                <a:gd name="T5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7" h="186">
                  <a:moveTo>
                    <a:pt x="256" y="0"/>
                  </a:moveTo>
                  <a:lnTo>
                    <a:pt x="270" y="1"/>
                  </a:lnTo>
                  <a:lnTo>
                    <a:pt x="283" y="4"/>
                  </a:lnTo>
                  <a:lnTo>
                    <a:pt x="295" y="11"/>
                  </a:lnTo>
                  <a:lnTo>
                    <a:pt x="306" y="22"/>
                  </a:lnTo>
                  <a:lnTo>
                    <a:pt x="313" y="34"/>
                  </a:lnTo>
                  <a:lnTo>
                    <a:pt x="317" y="48"/>
                  </a:lnTo>
                  <a:lnTo>
                    <a:pt x="317" y="62"/>
                  </a:lnTo>
                  <a:lnTo>
                    <a:pt x="314" y="77"/>
                  </a:lnTo>
                  <a:lnTo>
                    <a:pt x="307" y="89"/>
                  </a:lnTo>
                  <a:lnTo>
                    <a:pt x="297" y="99"/>
                  </a:lnTo>
                  <a:lnTo>
                    <a:pt x="283" y="106"/>
                  </a:lnTo>
                  <a:lnTo>
                    <a:pt x="178" y="147"/>
                  </a:lnTo>
                  <a:lnTo>
                    <a:pt x="72" y="184"/>
                  </a:lnTo>
                  <a:lnTo>
                    <a:pt x="55" y="186"/>
                  </a:lnTo>
                  <a:lnTo>
                    <a:pt x="42" y="185"/>
                  </a:lnTo>
                  <a:lnTo>
                    <a:pt x="29" y="180"/>
                  </a:lnTo>
                  <a:lnTo>
                    <a:pt x="18" y="172"/>
                  </a:lnTo>
                  <a:lnTo>
                    <a:pt x="9" y="160"/>
                  </a:lnTo>
                  <a:lnTo>
                    <a:pt x="3" y="148"/>
                  </a:lnTo>
                  <a:lnTo>
                    <a:pt x="0" y="133"/>
                  </a:lnTo>
                  <a:lnTo>
                    <a:pt x="2" y="119"/>
                  </a:lnTo>
                  <a:lnTo>
                    <a:pt x="6" y="105"/>
                  </a:lnTo>
                  <a:lnTo>
                    <a:pt x="14" y="94"/>
                  </a:lnTo>
                  <a:lnTo>
                    <a:pt x="26" y="85"/>
                  </a:lnTo>
                  <a:lnTo>
                    <a:pt x="39" y="79"/>
                  </a:lnTo>
                  <a:lnTo>
                    <a:pt x="141" y="44"/>
                  </a:lnTo>
                  <a:lnTo>
                    <a:pt x="242" y="4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14"/>
            <p:cNvSpPr>
              <a:spLocks/>
            </p:cNvSpPr>
            <p:nvPr/>
          </p:nvSpPr>
          <p:spPr bwMode="auto">
            <a:xfrm>
              <a:off x="4535488" y="4778375"/>
              <a:ext cx="57150" cy="26988"/>
            </a:xfrm>
            <a:custGeom>
              <a:avLst/>
              <a:gdLst>
                <a:gd name="T0" fmla="*/ 277 w 326"/>
                <a:gd name="T1" fmla="*/ 0 h 148"/>
                <a:gd name="T2" fmla="*/ 294 w 326"/>
                <a:gd name="T3" fmla="*/ 4 h 148"/>
                <a:gd name="T4" fmla="*/ 308 w 326"/>
                <a:gd name="T5" fmla="*/ 13 h 148"/>
                <a:gd name="T6" fmla="*/ 319 w 326"/>
                <a:gd name="T7" fmla="*/ 26 h 148"/>
                <a:gd name="T8" fmla="*/ 325 w 326"/>
                <a:gd name="T9" fmla="*/ 43 h 148"/>
                <a:gd name="T10" fmla="*/ 326 w 326"/>
                <a:gd name="T11" fmla="*/ 60 h 148"/>
                <a:gd name="T12" fmla="*/ 322 w 326"/>
                <a:gd name="T13" fmla="*/ 76 h 148"/>
                <a:gd name="T14" fmla="*/ 313 w 326"/>
                <a:gd name="T15" fmla="*/ 91 h 148"/>
                <a:gd name="T16" fmla="*/ 300 w 326"/>
                <a:gd name="T17" fmla="*/ 102 h 148"/>
                <a:gd name="T18" fmla="*/ 283 w 326"/>
                <a:gd name="T19" fmla="*/ 108 h 148"/>
                <a:gd name="T20" fmla="*/ 173 w 326"/>
                <a:gd name="T21" fmla="*/ 130 h 148"/>
                <a:gd name="T22" fmla="*/ 62 w 326"/>
                <a:gd name="T23" fmla="*/ 148 h 148"/>
                <a:gd name="T24" fmla="*/ 55 w 326"/>
                <a:gd name="T25" fmla="*/ 148 h 148"/>
                <a:gd name="T26" fmla="*/ 39 w 326"/>
                <a:gd name="T27" fmla="*/ 146 h 148"/>
                <a:gd name="T28" fmla="*/ 25 w 326"/>
                <a:gd name="T29" fmla="*/ 139 h 148"/>
                <a:gd name="T30" fmla="*/ 14 w 326"/>
                <a:gd name="T31" fmla="*/ 128 h 148"/>
                <a:gd name="T32" fmla="*/ 5 w 326"/>
                <a:gd name="T33" fmla="*/ 115 h 148"/>
                <a:gd name="T34" fmla="*/ 0 w 326"/>
                <a:gd name="T35" fmla="*/ 100 h 148"/>
                <a:gd name="T36" fmla="*/ 1 w 326"/>
                <a:gd name="T37" fmla="*/ 82 h 148"/>
                <a:gd name="T38" fmla="*/ 6 w 326"/>
                <a:gd name="T39" fmla="*/ 66 h 148"/>
                <a:gd name="T40" fmla="*/ 17 w 326"/>
                <a:gd name="T41" fmla="*/ 53 h 148"/>
                <a:gd name="T42" fmla="*/ 31 w 326"/>
                <a:gd name="T43" fmla="*/ 43 h 148"/>
                <a:gd name="T44" fmla="*/ 48 w 326"/>
                <a:gd name="T45" fmla="*/ 38 h 148"/>
                <a:gd name="T46" fmla="*/ 154 w 326"/>
                <a:gd name="T47" fmla="*/ 21 h 148"/>
                <a:gd name="T48" fmla="*/ 260 w 326"/>
                <a:gd name="T49" fmla="*/ 1 h 148"/>
                <a:gd name="T50" fmla="*/ 277 w 326"/>
                <a:gd name="T5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6" h="148">
                  <a:moveTo>
                    <a:pt x="277" y="0"/>
                  </a:moveTo>
                  <a:lnTo>
                    <a:pt x="294" y="4"/>
                  </a:lnTo>
                  <a:lnTo>
                    <a:pt x="308" y="13"/>
                  </a:lnTo>
                  <a:lnTo>
                    <a:pt x="319" y="26"/>
                  </a:lnTo>
                  <a:lnTo>
                    <a:pt x="325" y="43"/>
                  </a:lnTo>
                  <a:lnTo>
                    <a:pt x="326" y="60"/>
                  </a:lnTo>
                  <a:lnTo>
                    <a:pt x="322" y="76"/>
                  </a:lnTo>
                  <a:lnTo>
                    <a:pt x="313" y="91"/>
                  </a:lnTo>
                  <a:lnTo>
                    <a:pt x="300" y="102"/>
                  </a:lnTo>
                  <a:lnTo>
                    <a:pt x="283" y="108"/>
                  </a:lnTo>
                  <a:lnTo>
                    <a:pt x="173" y="130"/>
                  </a:lnTo>
                  <a:lnTo>
                    <a:pt x="62" y="148"/>
                  </a:lnTo>
                  <a:lnTo>
                    <a:pt x="55" y="148"/>
                  </a:lnTo>
                  <a:lnTo>
                    <a:pt x="39" y="146"/>
                  </a:lnTo>
                  <a:lnTo>
                    <a:pt x="25" y="139"/>
                  </a:lnTo>
                  <a:lnTo>
                    <a:pt x="14" y="128"/>
                  </a:lnTo>
                  <a:lnTo>
                    <a:pt x="5" y="115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6" y="66"/>
                  </a:lnTo>
                  <a:lnTo>
                    <a:pt x="17" y="53"/>
                  </a:lnTo>
                  <a:lnTo>
                    <a:pt x="31" y="43"/>
                  </a:lnTo>
                  <a:lnTo>
                    <a:pt x="48" y="38"/>
                  </a:lnTo>
                  <a:lnTo>
                    <a:pt x="154" y="21"/>
                  </a:lnTo>
                  <a:lnTo>
                    <a:pt x="260" y="1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5"/>
            <p:cNvSpPr>
              <a:spLocks/>
            </p:cNvSpPr>
            <p:nvPr/>
          </p:nvSpPr>
          <p:spPr bwMode="auto">
            <a:xfrm>
              <a:off x="4911725" y="4400550"/>
              <a:ext cx="26988" cy="58738"/>
            </a:xfrm>
            <a:custGeom>
              <a:avLst/>
              <a:gdLst>
                <a:gd name="T0" fmla="*/ 100 w 148"/>
                <a:gd name="T1" fmla="*/ 0 h 327"/>
                <a:gd name="T2" fmla="*/ 117 w 148"/>
                <a:gd name="T3" fmla="*/ 5 h 327"/>
                <a:gd name="T4" fmla="*/ 131 w 148"/>
                <a:gd name="T5" fmla="*/ 15 h 327"/>
                <a:gd name="T6" fmla="*/ 142 w 148"/>
                <a:gd name="T7" fmla="*/ 28 h 327"/>
                <a:gd name="T8" fmla="*/ 147 w 148"/>
                <a:gd name="T9" fmla="*/ 45 h 327"/>
                <a:gd name="T10" fmla="*/ 148 w 148"/>
                <a:gd name="T11" fmla="*/ 62 h 327"/>
                <a:gd name="T12" fmla="*/ 131 w 148"/>
                <a:gd name="T13" fmla="*/ 173 h 327"/>
                <a:gd name="T14" fmla="*/ 109 w 148"/>
                <a:gd name="T15" fmla="*/ 283 h 327"/>
                <a:gd name="T16" fmla="*/ 103 w 148"/>
                <a:gd name="T17" fmla="*/ 299 h 327"/>
                <a:gd name="T18" fmla="*/ 95 w 148"/>
                <a:gd name="T19" fmla="*/ 310 h 327"/>
                <a:gd name="T20" fmla="*/ 84 w 148"/>
                <a:gd name="T21" fmla="*/ 319 h 327"/>
                <a:gd name="T22" fmla="*/ 69 w 148"/>
                <a:gd name="T23" fmla="*/ 325 h 327"/>
                <a:gd name="T24" fmla="*/ 55 w 148"/>
                <a:gd name="T25" fmla="*/ 327 h 327"/>
                <a:gd name="T26" fmla="*/ 49 w 148"/>
                <a:gd name="T27" fmla="*/ 327 h 327"/>
                <a:gd name="T28" fmla="*/ 43 w 148"/>
                <a:gd name="T29" fmla="*/ 326 h 327"/>
                <a:gd name="T30" fmla="*/ 27 w 148"/>
                <a:gd name="T31" fmla="*/ 319 h 327"/>
                <a:gd name="T32" fmla="*/ 13 w 148"/>
                <a:gd name="T33" fmla="*/ 308 h 327"/>
                <a:gd name="T34" fmla="*/ 4 w 148"/>
                <a:gd name="T35" fmla="*/ 295 h 327"/>
                <a:gd name="T36" fmla="*/ 0 w 148"/>
                <a:gd name="T37" fmla="*/ 277 h 327"/>
                <a:gd name="T38" fmla="*/ 1 w 148"/>
                <a:gd name="T39" fmla="*/ 260 h 327"/>
                <a:gd name="T40" fmla="*/ 23 w 148"/>
                <a:gd name="T41" fmla="*/ 154 h 327"/>
                <a:gd name="T42" fmla="*/ 38 w 148"/>
                <a:gd name="T43" fmla="*/ 48 h 327"/>
                <a:gd name="T44" fmla="*/ 43 w 148"/>
                <a:gd name="T45" fmla="*/ 31 h 327"/>
                <a:gd name="T46" fmla="*/ 53 w 148"/>
                <a:gd name="T47" fmla="*/ 17 h 327"/>
                <a:gd name="T48" fmla="*/ 66 w 148"/>
                <a:gd name="T49" fmla="*/ 6 h 327"/>
                <a:gd name="T50" fmla="*/ 83 w 148"/>
                <a:gd name="T51" fmla="*/ 1 h 327"/>
                <a:gd name="T52" fmla="*/ 100 w 148"/>
                <a:gd name="T5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" h="327">
                  <a:moveTo>
                    <a:pt x="100" y="0"/>
                  </a:moveTo>
                  <a:lnTo>
                    <a:pt x="117" y="5"/>
                  </a:lnTo>
                  <a:lnTo>
                    <a:pt x="131" y="15"/>
                  </a:lnTo>
                  <a:lnTo>
                    <a:pt x="142" y="28"/>
                  </a:lnTo>
                  <a:lnTo>
                    <a:pt x="147" y="45"/>
                  </a:lnTo>
                  <a:lnTo>
                    <a:pt x="148" y="62"/>
                  </a:lnTo>
                  <a:lnTo>
                    <a:pt x="131" y="173"/>
                  </a:lnTo>
                  <a:lnTo>
                    <a:pt x="109" y="283"/>
                  </a:lnTo>
                  <a:lnTo>
                    <a:pt x="103" y="299"/>
                  </a:lnTo>
                  <a:lnTo>
                    <a:pt x="95" y="310"/>
                  </a:lnTo>
                  <a:lnTo>
                    <a:pt x="84" y="319"/>
                  </a:lnTo>
                  <a:lnTo>
                    <a:pt x="69" y="325"/>
                  </a:lnTo>
                  <a:lnTo>
                    <a:pt x="55" y="327"/>
                  </a:lnTo>
                  <a:lnTo>
                    <a:pt x="49" y="327"/>
                  </a:lnTo>
                  <a:lnTo>
                    <a:pt x="43" y="326"/>
                  </a:lnTo>
                  <a:lnTo>
                    <a:pt x="27" y="319"/>
                  </a:lnTo>
                  <a:lnTo>
                    <a:pt x="13" y="308"/>
                  </a:lnTo>
                  <a:lnTo>
                    <a:pt x="4" y="295"/>
                  </a:lnTo>
                  <a:lnTo>
                    <a:pt x="0" y="277"/>
                  </a:lnTo>
                  <a:lnTo>
                    <a:pt x="1" y="260"/>
                  </a:lnTo>
                  <a:lnTo>
                    <a:pt x="23" y="154"/>
                  </a:lnTo>
                  <a:lnTo>
                    <a:pt x="38" y="48"/>
                  </a:lnTo>
                  <a:lnTo>
                    <a:pt x="43" y="31"/>
                  </a:lnTo>
                  <a:lnTo>
                    <a:pt x="53" y="17"/>
                  </a:lnTo>
                  <a:lnTo>
                    <a:pt x="66" y="6"/>
                  </a:lnTo>
                  <a:lnTo>
                    <a:pt x="83" y="1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16"/>
            <p:cNvSpPr>
              <a:spLocks/>
            </p:cNvSpPr>
            <p:nvPr/>
          </p:nvSpPr>
          <p:spPr bwMode="auto">
            <a:xfrm>
              <a:off x="4852988" y="4548188"/>
              <a:ext cx="39688" cy="53975"/>
            </a:xfrm>
            <a:custGeom>
              <a:avLst/>
              <a:gdLst>
                <a:gd name="T0" fmla="*/ 163 w 221"/>
                <a:gd name="T1" fmla="*/ 0 h 301"/>
                <a:gd name="T2" fmla="*/ 177 w 221"/>
                <a:gd name="T3" fmla="*/ 1 h 301"/>
                <a:gd name="T4" fmla="*/ 192 w 221"/>
                <a:gd name="T5" fmla="*/ 6 h 301"/>
                <a:gd name="T6" fmla="*/ 204 w 221"/>
                <a:gd name="T7" fmla="*/ 15 h 301"/>
                <a:gd name="T8" fmla="*/ 212 w 221"/>
                <a:gd name="T9" fmla="*/ 26 h 301"/>
                <a:gd name="T10" fmla="*/ 218 w 221"/>
                <a:gd name="T11" fmla="*/ 38 h 301"/>
                <a:gd name="T12" fmla="*/ 221 w 221"/>
                <a:gd name="T13" fmla="*/ 52 h 301"/>
                <a:gd name="T14" fmla="*/ 220 w 221"/>
                <a:gd name="T15" fmla="*/ 67 h 301"/>
                <a:gd name="T16" fmla="*/ 215 w 221"/>
                <a:gd name="T17" fmla="*/ 81 h 301"/>
                <a:gd name="T18" fmla="*/ 160 w 221"/>
                <a:gd name="T19" fmla="*/ 179 h 301"/>
                <a:gd name="T20" fmla="*/ 102 w 221"/>
                <a:gd name="T21" fmla="*/ 276 h 301"/>
                <a:gd name="T22" fmla="*/ 93 w 221"/>
                <a:gd name="T23" fmla="*/ 287 h 301"/>
                <a:gd name="T24" fmla="*/ 82 w 221"/>
                <a:gd name="T25" fmla="*/ 295 h 301"/>
                <a:gd name="T26" fmla="*/ 69 w 221"/>
                <a:gd name="T27" fmla="*/ 299 h 301"/>
                <a:gd name="T28" fmla="*/ 55 w 221"/>
                <a:gd name="T29" fmla="*/ 301 h 301"/>
                <a:gd name="T30" fmla="*/ 41 w 221"/>
                <a:gd name="T31" fmla="*/ 299 h 301"/>
                <a:gd name="T32" fmla="*/ 25 w 221"/>
                <a:gd name="T33" fmla="*/ 293 h 301"/>
                <a:gd name="T34" fmla="*/ 14 w 221"/>
                <a:gd name="T35" fmla="*/ 283 h 301"/>
                <a:gd name="T36" fmla="*/ 6 w 221"/>
                <a:gd name="T37" fmla="*/ 272 h 301"/>
                <a:gd name="T38" fmla="*/ 2 w 221"/>
                <a:gd name="T39" fmla="*/ 258 h 301"/>
                <a:gd name="T40" fmla="*/ 0 w 221"/>
                <a:gd name="T41" fmla="*/ 244 h 301"/>
                <a:gd name="T42" fmla="*/ 3 w 221"/>
                <a:gd name="T43" fmla="*/ 230 h 301"/>
                <a:gd name="T44" fmla="*/ 9 w 221"/>
                <a:gd name="T45" fmla="*/ 217 h 301"/>
                <a:gd name="T46" fmla="*/ 65 w 221"/>
                <a:gd name="T47" fmla="*/ 124 h 301"/>
                <a:gd name="T48" fmla="*/ 117 w 221"/>
                <a:gd name="T49" fmla="*/ 30 h 301"/>
                <a:gd name="T50" fmla="*/ 125 w 221"/>
                <a:gd name="T51" fmla="*/ 18 h 301"/>
                <a:gd name="T52" fmla="*/ 137 w 221"/>
                <a:gd name="T53" fmla="*/ 8 h 301"/>
                <a:gd name="T54" fmla="*/ 149 w 221"/>
                <a:gd name="T55" fmla="*/ 2 h 301"/>
                <a:gd name="T56" fmla="*/ 163 w 221"/>
                <a:gd name="T5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301">
                  <a:moveTo>
                    <a:pt x="163" y="0"/>
                  </a:moveTo>
                  <a:lnTo>
                    <a:pt x="177" y="1"/>
                  </a:lnTo>
                  <a:lnTo>
                    <a:pt x="192" y="6"/>
                  </a:lnTo>
                  <a:lnTo>
                    <a:pt x="204" y="15"/>
                  </a:lnTo>
                  <a:lnTo>
                    <a:pt x="212" y="26"/>
                  </a:lnTo>
                  <a:lnTo>
                    <a:pt x="218" y="38"/>
                  </a:lnTo>
                  <a:lnTo>
                    <a:pt x="221" y="52"/>
                  </a:lnTo>
                  <a:lnTo>
                    <a:pt x="220" y="67"/>
                  </a:lnTo>
                  <a:lnTo>
                    <a:pt x="215" y="81"/>
                  </a:lnTo>
                  <a:lnTo>
                    <a:pt x="160" y="179"/>
                  </a:lnTo>
                  <a:lnTo>
                    <a:pt x="102" y="276"/>
                  </a:lnTo>
                  <a:lnTo>
                    <a:pt x="93" y="287"/>
                  </a:lnTo>
                  <a:lnTo>
                    <a:pt x="82" y="295"/>
                  </a:lnTo>
                  <a:lnTo>
                    <a:pt x="69" y="299"/>
                  </a:lnTo>
                  <a:lnTo>
                    <a:pt x="55" y="301"/>
                  </a:lnTo>
                  <a:lnTo>
                    <a:pt x="41" y="299"/>
                  </a:lnTo>
                  <a:lnTo>
                    <a:pt x="25" y="293"/>
                  </a:lnTo>
                  <a:lnTo>
                    <a:pt x="14" y="283"/>
                  </a:lnTo>
                  <a:lnTo>
                    <a:pt x="6" y="272"/>
                  </a:lnTo>
                  <a:lnTo>
                    <a:pt x="2" y="258"/>
                  </a:lnTo>
                  <a:lnTo>
                    <a:pt x="0" y="244"/>
                  </a:lnTo>
                  <a:lnTo>
                    <a:pt x="3" y="230"/>
                  </a:lnTo>
                  <a:lnTo>
                    <a:pt x="9" y="217"/>
                  </a:lnTo>
                  <a:lnTo>
                    <a:pt x="65" y="124"/>
                  </a:lnTo>
                  <a:lnTo>
                    <a:pt x="117" y="30"/>
                  </a:lnTo>
                  <a:lnTo>
                    <a:pt x="125" y="18"/>
                  </a:lnTo>
                  <a:lnTo>
                    <a:pt x="137" y="8"/>
                  </a:lnTo>
                  <a:lnTo>
                    <a:pt x="149" y="2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17"/>
            <p:cNvSpPr>
              <a:spLocks/>
            </p:cNvSpPr>
            <p:nvPr/>
          </p:nvSpPr>
          <p:spPr bwMode="auto">
            <a:xfrm>
              <a:off x="4889500" y="4476750"/>
              <a:ext cx="31750" cy="57150"/>
            </a:xfrm>
            <a:custGeom>
              <a:avLst/>
              <a:gdLst>
                <a:gd name="T0" fmla="*/ 132 w 185"/>
                <a:gd name="T1" fmla="*/ 0 h 318"/>
                <a:gd name="T2" fmla="*/ 146 w 185"/>
                <a:gd name="T3" fmla="*/ 2 h 318"/>
                <a:gd name="T4" fmla="*/ 160 w 185"/>
                <a:gd name="T5" fmla="*/ 9 h 318"/>
                <a:gd name="T6" fmla="*/ 171 w 185"/>
                <a:gd name="T7" fmla="*/ 18 h 318"/>
                <a:gd name="T8" fmla="*/ 179 w 185"/>
                <a:gd name="T9" fmla="*/ 30 h 318"/>
                <a:gd name="T10" fmla="*/ 184 w 185"/>
                <a:gd name="T11" fmla="*/ 43 h 318"/>
                <a:gd name="T12" fmla="*/ 185 w 185"/>
                <a:gd name="T13" fmla="*/ 57 h 318"/>
                <a:gd name="T14" fmla="*/ 183 w 185"/>
                <a:gd name="T15" fmla="*/ 72 h 318"/>
                <a:gd name="T16" fmla="*/ 146 w 185"/>
                <a:gd name="T17" fmla="*/ 178 h 318"/>
                <a:gd name="T18" fmla="*/ 106 w 185"/>
                <a:gd name="T19" fmla="*/ 283 h 318"/>
                <a:gd name="T20" fmla="*/ 98 w 185"/>
                <a:gd name="T21" fmla="*/ 297 h 318"/>
                <a:gd name="T22" fmla="*/ 85 w 185"/>
                <a:gd name="T23" fmla="*/ 308 h 318"/>
                <a:gd name="T24" fmla="*/ 71 w 185"/>
                <a:gd name="T25" fmla="*/ 316 h 318"/>
                <a:gd name="T26" fmla="*/ 55 w 185"/>
                <a:gd name="T27" fmla="*/ 318 h 318"/>
                <a:gd name="T28" fmla="*/ 45 w 185"/>
                <a:gd name="T29" fmla="*/ 317 h 318"/>
                <a:gd name="T30" fmla="*/ 33 w 185"/>
                <a:gd name="T31" fmla="*/ 313 h 318"/>
                <a:gd name="T32" fmla="*/ 21 w 185"/>
                <a:gd name="T33" fmla="*/ 305 h 318"/>
                <a:gd name="T34" fmla="*/ 11 w 185"/>
                <a:gd name="T35" fmla="*/ 295 h 318"/>
                <a:gd name="T36" fmla="*/ 4 w 185"/>
                <a:gd name="T37" fmla="*/ 283 h 318"/>
                <a:gd name="T38" fmla="*/ 1 w 185"/>
                <a:gd name="T39" fmla="*/ 270 h 318"/>
                <a:gd name="T40" fmla="*/ 0 w 185"/>
                <a:gd name="T41" fmla="*/ 255 h 318"/>
                <a:gd name="T42" fmla="*/ 4 w 185"/>
                <a:gd name="T43" fmla="*/ 241 h 318"/>
                <a:gd name="T44" fmla="*/ 43 w 185"/>
                <a:gd name="T45" fmla="*/ 141 h 318"/>
                <a:gd name="T46" fmla="*/ 77 w 185"/>
                <a:gd name="T47" fmla="*/ 38 h 318"/>
                <a:gd name="T48" fmla="*/ 84 w 185"/>
                <a:gd name="T49" fmla="*/ 25 h 318"/>
                <a:gd name="T50" fmla="*/ 93 w 185"/>
                <a:gd name="T51" fmla="*/ 15 h 318"/>
                <a:gd name="T52" fmla="*/ 105 w 185"/>
                <a:gd name="T53" fmla="*/ 6 h 318"/>
                <a:gd name="T54" fmla="*/ 118 w 185"/>
                <a:gd name="T55" fmla="*/ 1 h 318"/>
                <a:gd name="T56" fmla="*/ 132 w 185"/>
                <a:gd name="T5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5" h="318">
                  <a:moveTo>
                    <a:pt x="132" y="0"/>
                  </a:moveTo>
                  <a:lnTo>
                    <a:pt x="146" y="2"/>
                  </a:lnTo>
                  <a:lnTo>
                    <a:pt x="160" y="9"/>
                  </a:lnTo>
                  <a:lnTo>
                    <a:pt x="171" y="18"/>
                  </a:lnTo>
                  <a:lnTo>
                    <a:pt x="179" y="30"/>
                  </a:lnTo>
                  <a:lnTo>
                    <a:pt x="184" y="43"/>
                  </a:lnTo>
                  <a:lnTo>
                    <a:pt x="185" y="57"/>
                  </a:lnTo>
                  <a:lnTo>
                    <a:pt x="183" y="72"/>
                  </a:lnTo>
                  <a:lnTo>
                    <a:pt x="146" y="178"/>
                  </a:lnTo>
                  <a:lnTo>
                    <a:pt x="106" y="283"/>
                  </a:lnTo>
                  <a:lnTo>
                    <a:pt x="98" y="297"/>
                  </a:lnTo>
                  <a:lnTo>
                    <a:pt x="85" y="308"/>
                  </a:lnTo>
                  <a:lnTo>
                    <a:pt x="71" y="316"/>
                  </a:lnTo>
                  <a:lnTo>
                    <a:pt x="55" y="318"/>
                  </a:lnTo>
                  <a:lnTo>
                    <a:pt x="45" y="317"/>
                  </a:lnTo>
                  <a:lnTo>
                    <a:pt x="33" y="313"/>
                  </a:lnTo>
                  <a:lnTo>
                    <a:pt x="21" y="305"/>
                  </a:lnTo>
                  <a:lnTo>
                    <a:pt x="11" y="295"/>
                  </a:lnTo>
                  <a:lnTo>
                    <a:pt x="4" y="283"/>
                  </a:lnTo>
                  <a:lnTo>
                    <a:pt x="1" y="270"/>
                  </a:lnTo>
                  <a:lnTo>
                    <a:pt x="0" y="255"/>
                  </a:lnTo>
                  <a:lnTo>
                    <a:pt x="4" y="241"/>
                  </a:lnTo>
                  <a:lnTo>
                    <a:pt x="43" y="141"/>
                  </a:lnTo>
                  <a:lnTo>
                    <a:pt x="77" y="38"/>
                  </a:lnTo>
                  <a:lnTo>
                    <a:pt x="84" y="25"/>
                  </a:lnTo>
                  <a:lnTo>
                    <a:pt x="93" y="15"/>
                  </a:lnTo>
                  <a:lnTo>
                    <a:pt x="105" y="6"/>
                  </a:lnTo>
                  <a:lnTo>
                    <a:pt x="118" y="1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18"/>
            <p:cNvSpPr>
              <a:spLocks noEditPoints="1"/>
            </p:cNvSpPr>
            <p:nvPr/>
          </p:nvSpPr>
          <p:spPr bwMode="auto">
            <a:xfrm>
              <a:off x="4416425" y="4213225"/>
              <a:ext cx="542925" cy="593725"/>
            </a:xfrm>
            <a:custGeom>
              <a:avLst/>
              <a:gdLst>
                <a:gd name="T0" fmla="*/ 499 w 3077"/>
                <a:gd name="T1" fmla="*/ 1253 h 3366"/>
                <a:gd name="T2" fmla="*/ 374 w 3077"/>
                <a:gd name="T3" fmla="*/ 1253 h 3366"/>
                <a:gd name="T4" fmla="*/ 835 w 3077"/>
                <a:gd name="T5" fmla="*/ 1001 h 3366"/>
                <a:gd name="T6" fmla="*/ 2724 w 3077"/>
                <a:gd name="T7" fmla="*/ 687 h 3366"/>
                <a:gd name="T8" fmla="*/ 835 w 3077"/>
                <a:gd name="T9" fmla="*/ 640 h 3366"/>
                <a:gd name="T10" fmla="*/ 2614 w 3077"/>
                <a:gd name="T11" fmla="*/ 765 h 3366"/>
                <a:gd name="T12" fmla="*/ 376 w 3077"/>
                <a:gd name="T13" fmla="*/ 499 h 3366"/>
                <a:gd name="T14" fmla="*/ 227 w 3077"/>
                <a:gd name="T15" fmla="*/ 568 h 3366"/>
                <a:gd name="T16" fmla="*/ 133 w 3077"/>
                <a:gd name="T17" fmla="*/ 698 h 3366"/>
                <a:gd name="T18" fmla="*/ 112 w 3077"/>
                <a:gd name="T19" fmla="*/ 862 h 3366"/>
                <a:gd name="T20" fmla="*/ 172 w 3077"/>
                <a:gd name="T21" fmla="*/ 1013 h 3366"/>
                <a:gd name="T22" fmla="*/ 296 w 3077"/>
                <a:gd name="T23" fmla="*/ 1116 h 3366"/>
                <a:gd name="T24" fmla="*/ 457 w 3077"/>
                <a:gd name="T25" fmla="*/ 1146 h 3366"/>
                <a:gd name="T26" fmla="*/ 538 w 3077"/>
                <a:gd name="T27" fmla="*/ 1131 h 3366"/>
                <a:gd name="T28" fmla="*/ 640 w 3077"/>
                <a:gd name="T29" fmla="*/ 1076 h 3366"/>
                <a:gd name="T30" fmla="*/ 719 w 3077"/>
                <a:gd name="T31" fmla="*/ 985 h 3366"/>
                <a:gd name="T32" fmla="*/ 763 w 3077"/>
                <a:gd name="T33" fmla="*/ 820 h 3366"/>
                <a:gd name="T34" fmla="*/ 719 w 3077"/>
                <a:gd name="T35" fmla="*/ 655 h 3366"/>
                <a:gd name="T36" fmla="*/ 640 w 3077"/>
                <a:gd name="T37" fmla="*/ 563 h 3366"/>
                <a:gd name="T38" fmla="*/ 538 w 3077"/>
                <a:gd name="T39" fmla="*/ 509 h 3366"/>
                <a:gd name="T40" fmla="*/ 457 w 3077"/>
                <a:gd name="T41" fmla="*/ 494 h 3366"/>
                <a:gd name="T42" fmla="*/ 416 w 3077"/>
                <a:gd name="T43" fmla="*/ 384 h 3366"/>
                <a:gd name="T44" fmla="*/ 374 w 3077"/>
                <a:gd name="T45" fmla="*/ 110 h 3366"/>
                <a:gd name="T46" fmla="*/ 587 w 3077"/>
                <a:gd name="T47" fmla="*/ 10 h 3366"/>
                <a:gd name="T48" fmla="*/ 609 w 3077"/>
                <a:gd name="T49" fmla="*/ 418 h 3366"/>
                <a:gd name="T50" fmla="*/ 763 w 3077"/>
                <a:gd name="T51" fmla="*/ 529 h 3366"/>
                <a:gd name="T52" fmla="*/ 2676 w 3077"/>
                <a:gd name="T53" fmla="*/ 530 h 3366"/>
                <a:gd name="T54" fmla="*/ 2688 w 3077"/>
                <a:gd name="T55" fmla="*/ 532 h 3366"/>
                <a:gd name="T56" fmla="*/ 2699 w 3077"/>
                <a:gd name="T57" fmla="*/ 539 h 3366"/>
                <a:gd name="T58" fmla="*/ 3052 w 3077"/>
                <a:gd name="T59" fmla="*/ 774 h 3366"/>
                <a:gd name="T60" fmla="*/ 3077 w 3077"/>
                <a:gd name="T61" fmla="*/ 820 h 3366"/>
                <a:gd name="T62" fmla="*/ 3052 w 3077"/>
                <a:gd name="T63" fmla="*/ 866 h 3366"/>
                <a:gd name="T64" fmla="*/ 2699 w 3077"/>
                <a:gd name="T65" fmla="*/ 1102 h 3366"/>
                <a:gd name="T66" fmla="*/ 2684 w 3077"/>
                <a:gd name="T67" fmla="*/ 1109 h 3366"/>
                <a:gd name="T68" fmla="*/ 2669 w 3077"/>
                <a:gd name="T69" fmla="*/ 1111 h 3366"/>
                <a:gd name="T70" fmla="*/ 692 w 3077"/>
                <a:gd name="T71" fmla="*/ 1175 h 3366"/>
                <a:gd name="T72" fmla="*/ 606 w 3077"/>
                <a:gd name="T73" fmla="*/ 2955 h 3366"/>
                <a:gd name="T74" fmla="*/ 554 w 3077"/>
                <a:gd name="T75" fmla="*/ 2993 h 3366"/>
                <a:gd name="T76" fmla="*/ 481 w 3077"/>
                <a:gd name="T77" fmla="*/ 3344 h 3366"/>
                <a:gd name="T78" fmla="*/ 436 w 3077"/>
                <a:gd name="T79" fmla="*/ 3366 h 3366"/>
                <a:gd name="T80" fmla="*/ 384 w 3077"/>
                <a:gd name="T81" fmla="*/ 3328 h 3366"/>
                <a:gd name="T82" fmla="*/ 301 w 3077"/>
                <a:gd name="T83" fmla="*/ 2991 h 3366"/>
                <a:gd name="T84" fmla="*/ 264 w 3077"/>
                <a:gd name="T85" fmla="*/ 2938 h 3366"/>
                <a:gd name="T86" fmla="*/ 147 w 3077"/>
                <a:gd name="T87" fmla="*/ 1148 h 3366"/>
                <a:gd name="T88" fmla="*/ 39 w 3077"/>
                <a:gd name="T89" fmla="*/ 1002 h 3366"/>
                <a:gd name="T90" fmla="*/ 0 w 3077"/>
                <a:gd name="T91" fmla="*/ 820 h 3366"/>
                <a:gd name="T92" fmla="*/ 39 w 3077"/>
                <a:gd name="T93" fmla="*/ 639 h 3366"/>
                <a:gd name="T94" fmla="*/ 147 w 3077"/>
                <a:gd name="T95" fmla="*/ 493 h 3366"/>
                <a:gd name="T96" fmla="*/ 264 w 3077"/>
                <a:gd name="T97" fmla="*/ 55 h 3366"/>
                <a:gd name="T98" fmla="*/ 301 w 3077"/>
                <a:gd name="T99" fmla="*/ 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77" h="3366">
                  <a:moveTo>
                    <a:pt x="374" y="1253"/>
                  </a:moveTo>
                  <a:lnTo>
                    <a:pt x="374" y="2883"/>
                  </a:lnTo>
                  <a:lnTo>
                    <a:pt x="499" y="2883"/>
                  </a:lnTo>
                  <a:lnTo>
                    <a:pt x="499" y="1253"/>
                  </a:lnTo>
                  <a:lnTo>
                    <a:pt x="468" y="1257"/>
                  </a:lnTo>
                  <a:lnTo>
                    <a:pt x="437" y="1258"/>
                  </a:lnTo>
                  <a:lnTo>
                    <a:pt x="405" y="1257"/>
                  </a:lnTo>
                  <a:lnTo>
                    <a:pt x="374" y="1253"/>
                  </a:lnTo>
                  <a:close/>
                  <a:moveTo>
                    <a:pt x="870" y="875"/>
                  </a:moveTo>
                  <a:lnTo>
                    <a:pt x="863" y="918"/>
                  </a:lnTo>
                  <a:lnTo>
                    <a:pt x="850" y="960"/>
                  </a:lnTo>
                  <a:lnTo>
                    <a:pt x="835" y="1001"/>
                  </a:lnTo>
                  <a:lnTo>
                    <a:pt x="2614" y="1001"/>
                  </a:lnTo>
                  <a:lnTo>
                    <a:pt x="2614" y="875"/>
                  </a:lnTo>
                  <a:lnTo>
                    <a:pt x="870" y="875"/>
                  </a:lnTo>
                  <a:close/>
                  <a:moveTo>
                    <a:pt x="2724" y="687"/>
                  </a:moveTo>
                  <a:lnTo>
                    <a:pt x="2724" y="953"/>
                  </a:lnTo>
                  <a:lnTo>
                    <a:pt x="2922" y="820"/>
                  </a:lnTo>
                  <a:lnTo>
                    <a:pt x="2724" y="687"/>
                  </a:lnTo>
                  <a:close/>
                  <a:moveTo>
                    <a:pt x="835" y="640"/>
                  </a:moveTo>
                  <a:lnTo>
                    <a:pt x="850" y="680"/>
                  </a:lnTo>
                  <a:lnTo>
                    <a:pt x="863" y="722"/>
                  </a:lnTo>
                  <a:lnTo>
                    <a:pt x="870" y="765"/>
                  </a:lnTo>
                  <a:lnTo>
                    <a:pt x="2614" y="765"/>
                  </a:lnTo>
                  <a:lnTo>
                    <a:pt x="2614" y="640"/>
                  </a:lnTo>
                  <a:lnTo>
                    <a:pt x="835" y="640"/>
                  </a:lnTo>
                  <a:close/>
                  <a:moveTo>
                    <a:pt x="417" y="494"/>
                  </a:moveTo>
                  <a:lnTo>
                    <a:pt x="376" y="499"/>
                  </a:lnTo>
                  <a:lnTo>
                    <a:pt x="336" y="509"/>
                  </a:lnTo>
                  <a:lnTo>
                    <a:pt x="296" y="524"/>
                  </a:lnTo>
                  <a:lnTo>
                    <a:pt x="261" y="544"/>
                  </a:lnTo>
                  <a:lnTo>
                    <a:pt x="227" y="568"/>
                  </a:lnTo>
                  <a:lnTo>
                    <a:pt x="198" y="596"/>
                  </a:lnTo>
                  <a:lnTo>
                    <a:pt x="172" y="627"/>
                  </a:lnTo>
                  <a:lnTo>
                    <a:pt x="151" y="661"/>
                  </a:lnTo>
                  <a:lnTo>
                    <a:pt x="133" y="698"/>
                  </a:lnTo>
                  <a:lnTo>
                    <a:pt x="120" y="737"/>
                  </a:lnTo>
                  <a:lnTo>
                    <a:pt x="112" y="778"/>
                  </a:lnTo>
                  <a:lnTo>
                    <a:pt x="110" y="820"/>
                  </a:lnTo>
                  <a:lnTo>
                    <a:pt x="112" y="862"/>
                  </a:lnTo>
                  <a:lnTo>
                    <a:pt x="120" y="903"/>
                  </a:lnTo>
                  <a:lnTo>
                    <a:pt x="133" y="941"/>
                  </a:lnTo>
                  <a:lnTo>
                    <a:pt x="151" y="978"/>
                  </a:lnTo>
                  <a:lnTo>
                    <a:pt x="172" y="1013"/>
                  </a:lnTo>
                  <a:lnTo>
                    <a:pt x="198" y="1043"/>
                  </a:lnTo>
                  <a:lnTo>
                    <a:pt x="227" y="1072"/>
                  </a:lnTo>
                  <a:lnTo>
                    <a:pt x="261" y="1095"/>
                  </a:lnTo>
                  <a:lnTo>
                    <a:pt x="296" y="1116"/>
                  </a:lnTo>
                  <a:lnTo>
                    <a:pt x="336" y="1131"/>
                  </a:lnTo>
                  <a:lnTo>
                    <a:pt x="376" y="1141"/>
                  </a:lnTo>
                  <a:lnTo>
                    <a:pt x="417" y="1146"/>
                  </a:lnTo>
                  <a:lnTo>
                    <a:pt x="457" y="1146"/>
                  </a:lnTo>
                  <a:lnTo>
                    <a:pt x="497" y="1141"/>
                  </a:lnTo>
                  <a:lnTo>
                    <a:pt x="537" y="1131"/>
                  </a:lnTo>
                  <a:lnTo>
                    <a:pt x="537" y="1131"/>
                  </a:lnTo>
                  <a:lnTo>
                    <a:pt x="538" y="1131"/>
                  </a:lnTo>
                  <a:lnTo>
                    <a:pt x="538" y="1131"/>
                  </a:lnTo>
                  <a:lnTo>
                    <a:pt x="573" y="1117"/>
                  </a:lnTo>
                  <a:lnTo>
                    <a:pt x="608" y="1099"/>
                  </a:lnTo>
                  <a:lnTo>
                    <a:pt x="640" y="1076"/>
                  </a:lnTo>
                  <a:lnTo>
                    <a:pt x="668" y="1051"/>
                  </a:lnTo>
                  <a:lnTo>
                    <a:pt x="694" y="1021"/>
                  </a:lnTo>
                  <a:lnTo>
                    <a:pt x="694" y="1021"/>
                  </a:lnTo>
                  <a:lnTo>
                    <a:pt x="719" y="985"/>
                  </a:lnTo>
                  <a:lnTo>
                    <a:pt x="738" y="947"/>
                  </a:lnTo>
                  <a:lnTo>
                    <a:pt x="752" y="906"/>
                  </a:lnTo>
                  <a:lnTo>
                    <a:pt x="761" y="864"/>
                  </a:lnTo>
                  <a:lnTo>
                    <a:pt x="763" y="820"/>
                  </a:lnTo>
                  <a:lnTo>
                    <a:pt x="761" y="776"/>
                  </a:lnTo>
                  <a:lnTo>
                    <a:pt x="752" y="734"/>
                  </a:lnTo>
                  <a:lnTo>
                    <a:pt x="738" y="694"/>
                  </a:lnTo>
                  <a:lnTo>
                    <a:pt x="719" y="655"/>
                  </a:lnTo>
                  <a:lnTo>
                    <a:pt x="694" y="619"/>
                  </a:lnTo>
                  <a:lnTo>
                    <a:pt x="694" y="618"/>
                  </a:lnTo>
                  <a:lnTo>
                    <a:pt x="668" y="590"/>
                  </a:lnTo>
                  <a:lnTo>
                    <a:pt x="640" y="563"/>
                  </a:lnTo>
                  <a:lnTo>
                    <a:pt x="608" y="542"/>
                  </a:lnTo>
                  <a:lnTo>
                    <a:pt x="573" y="523"/>
                  </a:lnTo>
                  <a:lnTo>
                    <a:pt x="538" y="509"/>
                  </a:lnTo>
                  <a:lnTo>
                    <a:pt x="538" y="509"/>
                  </a:lnTo>
                  <a:lnTo>
                    <a:pt x="537" y="509"/>
                  </a:lnTo>
                  <a:lnTo>
                    <a:pt x="537" y="509"/>
                  </a:lnTo>
                  <a:lnTo>
                    <a:pt x="497" y="499"/>
                  </a:lnTo>
                  <a:lnTo>
                    <a:pt x="457" y="494"/>
                  </a:lnTo>
                  <a:lnTo>
                    <a:pt x="417" y="494"/>
                  </a:lnTo>
                  <a:close/>
                  <a:moveTo>
                    <a:pt x="374" y="110"/>
                  </a:moveTo>
                  <a:lnTo>
                    <a:pt x="374" y="387"/>
                  </a:lnTo>
                  <a:lnTo>
                    <a:pt x="416" y="384"/>
                  </a:lnTo>
                  <a:lnTo>
                    <a:pt x="457" y="384"/>
                  </a:lnTo>
                  <a:lnTo>
                    <a:pt x="499" y="387"/>
                  </a:lnTo>
                  <a:lnTo>
                    <a:pt x="499" y="110"/>
                  </a:lnTo>
                  <a:lnTo>
                    <a:pt x="374" y="110"/>
                  </a:lnTo>
                  <a:close/>
                  <a:moveTo>
                    <a:pt x="319" y="0"/>
                  </a:moveTo>
                  <a:lnTo>
                    <a:pt x="554" y="0"/>
                  </a:lnTo>
                  <a:lnTo>
                    <a:pt x="571" y="3"/>
                  </a:lnTo>
                  <a:lnTo>
                    <a:pt x="587" y="10"/>
                  </a:lnTo>
                  <a:lnTo>
                    <a:pt x="599" y="22"/>
                  </a:lnTo>
                  <a:lnTo>
                    <a:pt x="606" y="38"/>
                  </a:lnTo>
                  <a:lnTo>
                    <a:pt x="609" y="55"/>
                  </a:lnTo>
                  <a:lnTo>
                    <a:pt x="609" y="418"/>
                  </a:lnTo>
                  <a:lnTo>
                    <a:pt x="652" y="440"/>
                  </a:lnTo>
                  <a:lnTo>
                    <a:pt x="692" y="465"/>
                  </a:lnTo>
                  <a:lnTo>
                    <a:pt x="729" y="496"/>
                  </a:lnTo>
                  <a:lnTo>
                    <a:pt x="763" y="529"/>
                  </a:lnTo>
                  <a:lnTo>
                    <a:pt x="2669" y="529"/>
                  </a:lnTo>
                  <a:lnTo>
                    <a:pt x="2670" y="529"/>
                  </a:lnTo>
                  <a:lnTo>
                    <a:pt x="2675" y="529"/>
                  </a:lnTo>
                  <a:lnTo>
                    <a:pt x="2676" y="530"/>
                  </a:lnTo>
                  <a:lnTo>
                    <a:pt x="2680" y="530"/>
                  </a:lnTo>
                  <a:lnTo>
                    <a:pt x="2682" y="531"/>
                  </a:lnTo>
                  <a:lnTo>
                    <a:pt x="2685" y="531"/>
                  </a:lnTo>
                  <a:lnTo>
                    <a:pt x="2688" y="532"/>
                  </a:lnTo>
                  <a:lnTo>
                    <a:pt x="2690" y="533"/>
                  </a:lnTo>
                  <a:lnTo>
                    <a:pt x="2693" y="536"/>
                  </a:lnTo>
                  <a:lnTo>
                    <a:pt x="2695" y="536"/>
                  </a:lnTo>
                  <a:lnTo>
                    <a:pt x="2699" y="539"/>
                  </a:lnTo>
                  <a:lnTo>
                    <a:pt x="2699" y="539"/>
                  </a:lnTo>
                  <a:lnTo>
                    <a:pt x="2699" y="539"/>
                  </a:lnTo>
                  <a:lnTo>
                    <a:pt x="2700" y="539"/>
                  </a:lnTo>
                  <a:lnTo>
                    <a:pt x="3052" y="774"/>
                  </a:lnTo>
                  <a:lnTo>
                    <a:pt x="3063" y="783"/>
                  </a:lnTo>
                  <a:lnTo>
                    <a:pt x="3070" y="794"/>
                  </a:lnTo>
                  <a:lnTo>
                    <a:pt x="3075" y="807"/>
                  </a:lnTo>
                  <a:lnTo>
                    <a:pt x="3077" y="820"/>
                  </a:lnTo>
                  <a:lnTo>
                    <a:pt x="3075" y="833"/>
                  </a:lnTo>
                  <a:lnTo>
                    <a:pt x="3070" y="846"/>
                  </a:lnTo>
                  <a:lnTo>
                    <a:pt x="3063" y="857"/>
                  </a:lnTo>
                  <a:lnTo>
                    <a:pt x="3052" y="866"/>
                  </a:lnTo>
                  <a:lnTo>
                    <a:pt x="2700" y="1101"/>
                  </a:lnTo>
                  <a:lnTo>
                    <a:pt x="2699" y="1102"/>
                  </a:lnTo>
                  <a:lnTo>
                    <a:pt x="2699" y="1102"/>
                  </a:lnTo>
                  <a:lnTo>
                    <a:pt x="2699" y="1102"/>
                  </a:lnTo>
                  <a:lnTo>
                    <a:pt x="2693" y="1105"/>
                  </a:lnTo>
                  <a:lnTo>
                    <a:pt x="2692" y="1106"/>
                  </a:lnTo>
                  <a:lnTo>
                    <a:pt x="2685" y="1108"/>
                  </a:lnTo>
                  <a:lnTo>
                    <a:pt x="2684" y="1109"/>
                  </a:lnTo>
                  <a:lnTo>
                    <a:pt x="2678" y="1110"/>
                  </a:lnTo>
                  <a:lnTo>
                    <a:pt x="2676" y="1110"/>
                  </a:lnTo>
                  <a:lnTo>
                    <a:pt x="2670" y="1111"/>
                  </a:lnTo>
                  <a:lnTo>
                    <a:pt x="2669" y="1111"/>
                  </a:lnTo>
                  <a:lnTo>
                    <a:pt x="2669" y="1111"/>
                  </a:lnTo>
                  <a:lnTo>
                    <a:pt x="763" y="1111"/>
                  </a:lnTo>
                  <a:lnTo>
                    <a:pt x="729" y="1144"/>
                  </a:lnTo>
                  <a:lnTo>
                    <a:pt x="692" y="1175"/>
                  </a:lnTo>
                  <a:lnTo>
                    <a:pt x="652" y="1201"/>
                  </a:lnTo>
                  <a:lnTo>
                    <a:pt x="609" y="1222"/>
                  </a:lnTo>
                  <a:lnTo>
                    <a:pt x="609" y="2938"/>
                  </a:lnTo>
                  <a:lnTo>
                    <a:pt x="606" y="2955"/>
                  </a:lnTo>
                  <a:lnTo>
                    <a:pt x="599" y="2970"/>
                  </a:lnTo>
                  <a:lnTo>
                    <a:pt x="587" y="2982"/>
                  </a:lnTo>
                  <a:lnTo>
                    <a:pt x="571" y="2991"/>
                  </a:lnTo>
                  <a:lnTo>
                    <a:pt x="554" y="2993"/>
                  </a:lnTo>
                  <a:lnTo>
                    <a:pt x="493" y="2993"/>
                  </a:lnTo>
                  <a:lnTo>
                    <a:pt x="492" y="3311"/>
                  </a:lnTo>
                  <a:lnTo>
                    <a:pt x="489" y="3328"/>
                  </a:lnTo>
                  <a:lnTo>
                    <a:pt x="481" y="3344"/>
                  </a:lnTo>
                  <a:lnTo>
                    <a:pt x="469" y="3356"/>
                  </a:lnTo>
                  <a:lnTo>
                    <a:pt x="454" y="3363"/>
                  </a:lnTo>
                  <a:lnTo>
                    <a:pt x="437" y="3366"/>
                  </a:lnTo>
                  <a:lnTo>
                    <a:pt x="436" y="3366"/>
                  </a:lnTo>
                  <a:lnTo>
                    <a:pt x="419" y="3363"/>
                  </a:lnTo>
                  <a:lnTo>
                    <a:pt x="403" y="3355"/>
                  </a:lnTo>
                  <a:lnTo>
                    <a:pt x="392" y="3344"/>
                  </a:lnTo>
                  <a:lnTo>
                    <a:pt x="384" y="3328"/>
                  </a:lnTo>
                  <a:lnTo>
                    <a:pt x="381" y="3311"/>
                  </a:lnTo>
                  <a:lnTo>
                    <a:pt x="383" y="2993"/>
                  </a:lnTo>
                  <a:lnTo>
                    <a:pt x="319" y="2993"/>
                  </a:lnTo>
                  <a:lnTo>
                    <a:pt x="301" y="2991"/>
                  </a:lnTo>
                  <a:lnTo>
                    <a:pt x="286" y="2982"/>
                  </a:lnTo>
                  <a:lnTo>
                    <a:pt x="275" y="2970"/>
                  </a:lnTo>
                  <a:lnTo>
                    <a:pt x="267" y="2955"/>
                  </a:lnTo>
                  <a:lnTo>
                    <a:pt x="264" y="2938"/>
                  </a:lnTo>
                  <a:lnTo>
                    <a:pt x="264" y="1222"/>
                  </a:lnTo>
                  <a:lnTo>
                    <a:pt x="222" y="1202"/>
                  </a:lnTo>
                  <a:lnTo>
                    <a:pt x="182" y="1176"/>
                  </a:lnTo>
                  <a:lnTo>
                    <a:pt x="147" y="1148"/>
                  </a:lnTo>
                  <a:lnTo>
                    <a:pt x="114" y="1116"/>
                  </a:lnTo>
                  <a:lnTo>
                    <a:pt x="85" y="1080"/>
                  </a:lnTo>
                  <a:lnTo>
                    <a:pt x="60" y="1042"/>
                  </a:lnTo>
                  <a:lnTo>
                    <a:pt x="39" y="1002"/>
                  </a:lnTo>
                  <a:lnTo>
                    <a:pt x="22" y="959"/>
                  </a:lnTo>
                  <a:lnTo>
                    <a:pt x="9" y="914"/>
                  </a:lnTo>
                  <a:lnTo>
                    <a:pt x="2" y="868"/>
                  </a:lnTo>
                  <a:lnTo>
                    <a:pt x="0" y="820"/>
                  </a:lnTo>
                  <a:lnTo>
                    <a:pt x="2" y="772"/>
                  </a:lnTo>
                  <a:lnTo>
                    <a:pt x="9" y="726"/>
                  </a:lnTo>
                  <a:lnTo>
                    <a:pt x="22" y="681"/>
                  </a:lnTo>
                  <a:lnTo>
                    <a:pt x="39" y="639"/>
                  </a:lnTo>
                  <a:lnTo>
                    <a:pt x="60" y="598"/>
                  </a:lnTo>
                  <a:lnTo>
                    <a:pt x="85" y="560"/>
                  </a:lnTo>
                  <a:lnTo>
                    <a:pt x="114" y="524"/>
                  </a:lnTo>
                  <a:lnTo>
                    <a:pt x="147" y="493"/>
                  </a:lnTo>
                  <a:lnTo>
                    <a:pt x="182" y="464"/>
                  </a:lnTo>
                  <a:lnTo>
                    <a:pt x="222" y="439"/>
                  </a:lnTo>
                  <a:lnTo>
                    <a:pt x="264" y="418"/>
                  </a:lnTo>
                  <a:lnTo>
                    <a:pt x="264" y="55"/>
                  </a:lnTo>
                  <a:lnTo>
                    <a:pt x="267" y="38"/>
                  </a:lnTo>
                  <a:lnTo>
                    <a:pt x="275" y="22"/>
                  </a:lnTo>
                  <a:lnTo>
                    <a:pt x="286" y="10"/>
                  </a:lnTo>
                  <a:lnTo>
                    <a:pt x="301" y="3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19"/>
            <p:cNvSpPr>
              <a:spLocks/>
            </p:cNvSpPr>
            <p:nvPr/>
          </p:nvSpPr>
          <p:spPr bwMode="auto">
            <a:xfrm>
              <a:off x="4483100" y="4322763"/>
              <a:ext cx="49213" cy="76200"/>
            </a:xfrm>
            <a:custGeom>
              <a:avLst/>
              <a:gdLst>
                <a:gd name="T0" fmla="*/ 56 w 272"/>
                <a:gd name="T1" fmla="*/ 0 h 434"/>
                <a:gd name="T2" fmla="*/ 91 w 272"/>
                <a:gd name="T3" fmla="*/ 2 h 434"/>
                <a:gd name="T4" fmla="*/ 124 w 272"/>
                <a:gd name="T5" fmla="*/ 10 h 434"/>
                <a:gd name="T6" fmla="*/ 155 w 272"/>
                <a:gd name="T7" fmla="*/ 24 h 434"/>
                <a:gd name="T8" fmla="*/ 183 w 272"/>
                <a:gd name="T9" fmla="*/ 42 h 434"/>
                <a:gd name="T10" fmla="*/ 209 w 272"/>
                <a:gd name="T11" fmla="*/ 63 h 434"/>
                <a:gd name="T12" fmla="*/ 230 w 272"/>
                <a:gd name="T13" fmla="*/ 89 h 434"/>
                <a:gd name="T14" fmla="*/ 247 w 272"/>
                <a:gd name="T15" fmla="*/ 117 h 434"/>
                <a:gd name="T16" fmla="*/ 261 w 272"/>
                <a:gd name="T17" fmla="*/ 148 h 434"/>
                <a:gd name="T18" fmla="*/ 269 w 272"/>
                <a:gd name="T19" fmla="*/ 182 h 434"/>
                <a:gd name="T20" fmla="*/ 272 w 272"/>
                <a:gd name="T21" fmla="*/ 216 h 434"/>
                <a:gd name="T22" fmla="*/ 269 w 272"/>
                <a:gd name="T23" fmla="*/ 252 h 434"/>
                <a:gd name="T24" fmla="*/ 261 w 272"/>
                <a:gd name="T25" fmla="*/ 285 h 434"/>
                <a:gd name="T26" fmla="*/ 247 w 272"/>
                <a:gd name="T27" fmla="*/ 316 h 434"/>
                <a:gd name="T28" fmla="*/ 230 w 272"/>
                <a:gd name="T29" fmla="*/ 345 h 434"/>
                <a:gd name="T30" fmla="*/ 209 w 272"/>
                <a:gd name="T31" fmla="*/ 370 h 434"/>
                <a:gd name="T32" fmla="*/ 183 w 272"/>
                <a:gd name="T33" fmla="*/ 392 h 434"/>
                <a:gd name="T34" fmla="*/ 155 w 272"/>
                <a:gd name="T35" fmla="*/ 409 h 434"/>
                <a:gd name="T36" fmla="*/ 124 w 272"/>
                <a:gd name="T37" fmla="*/ 422 h 434"/>
                <a:gd name="T38" fmla="*/ 91 w 272"/>
                <a:gd name="T39" fmla="*/ 431 h 434"/>
                <a:gd name="T40" fmla="*/ 56 w 272"/>
                <a:gd name="T41" fmla="*/ 434 h 434"/>
                <a:gd name="T42" fmla="*/ 38 w 272"/>
                <a:gd name="T43" fmla="*/ 431 h 434"/>
                <a:gd name="T44" fmla="*/ 23 w 272"/>
                <a:gd name="T45" fmla="*/ 423 h 434"/>
                <a:gd name="T46" fmla="*/ 11 w 272"/>
                <a:gd name="T47" fmla="*/ 411 h 434"/>
                <a:gd name="T48" fmla="*/ 3 w 272"/>
                <a:gd name="T49" fmla="*/ 396 h 434"/>
                <a:gd name="T50" fmla="*/ 0 w 272"/>
                <a:gd name="T51" fmla="*/ 379 h 434"/>
                <a:gd name="T52" fmla="*/ 3 w 272"/>
                <a:gd name="T53" fmla="*/ 361 h 434"/>
                <a:gd name="T54" fmla="*/ 11 w 272"/>
                <a:gd name="T55" fmla="*/ 346 h 434"/>
                <a:gd name="T56" fmla="*/ 23 w 272"/>
                <a:gd name="T57" fmla="*/ 334 h 434"/>
                <a:gd name="T58" fmla="*/ 38 w 272"/>
                <a:gd name="T59" fmla="*/ 327 h 434"/>
                <a:gd name="T60" fmla="*/ 56 w 272"/>
                <a:gd name="T61" fmla="*/ 323 h 434"/>
                <a:gd name="T62" fmla="*/ 80 w 272"/>
                <a:gd name="T63" fmla="*/ 320 h 434"/>
                <a:gd name="T64" fmla="*/ 102 w 272"/>
                <a:gd name="T65" fmla="*/ 312 h 434"/>
                <a:gd name="T66" fmla="*/ 122 w 272"/>
                <a:gd name="T67" fmla="*/ 300 h 434"/>
                <a:gd name="T68" fmla="*/ 138 w 272"/>
                <a:gd name="T69" fmla="*/ 284 h 434"/>
                <a:gd name="T70" fmla="*/ 151 w 272"/>
                <a:gd name="T71" fmla="*/ 263 h 434"/>
                <a:gd name="T72" fmla="*/ 159 w 272"/>
                <a:gd name="T73" fmla="*/ 241 h 434"/>
                <a:gd name="T74" fmla="*/ 162 w 272"/>
                <a:gd name="T75" fmla="*/ 216 h 434"/>
                <a:gd name="T76" fmla="*/ 159 w 272"/>
                <a:gd name="T77" fmla="*/ 192 h 434"/>
                <a:gd name="T78" fmla="*/ 151 w 272"/>
                <a:gd name="T79" fmla="*/ 169 h 434"/>
                <a:gd name="T80" fmla="*/ 138 w 272"/>
                <a:gd name="T81" fmla="*/ 150 h 434"/>
                <a:gd name="T82" fmla="*/ 122 w 272"/>
                <a:gd name="T83" fmla="*/ 134 h 434"/>
                <a:gd name="T84" fmla="*/ 102 w 272"/>
                <a:gd name="T85" fmla="*/ 120 h 434"/>
                <a:gd name="T86" fmla="*/ 80 w 272"/>
                <a:gd name="T87" fmla="*/ 113 h 434"/>
                <a:gd name="T88" fmla="*/ 56 w 272"/>
                <a:gd name="T89" fmla="*/ 110 h 434"/>
                <a:gd name="T90" fmla="*/ 38 w 272"/>
                <a:gd name="T91" fmla="*/ 107 h 434"/>
                <a:gd name="T92" fmla="*/ 23 w 272"/>
                <a:gd name="T93" fmla="*/ 99 h 434"/>
                <a:gd name="T94" fmla="*/ 11 w 272"/>
                <a:gd name="T95" fmla="*/ 88 h 434"/>
                <a:gd name="T96" fmla="*/ 3 w 272"/>
                <a:gd name="T97" fmla="*/ 73 h 434"/>
                <a:gd name="T98" fmla="*/ 0 w 272"/>
                <a:gd name="T99" fmla="*/ 55 h 434"/>
                <a:gd name="T100" fmla="*/ 3 w 272"/>
                <a:gd name="T101" fmla="*/ 38 h 434"/>
                <a:gd name="T102" fmla="*/ 11 w 272"/>
                <a:gd name="T103" fmla="*/ 23 h 434"/>
                <a:gd name="T104" fmla="*/ 23 w 272"/>
                <a:gd name="T105" fmla="*/ 10 h 434"/>
                <a:gd name="T106" fmla="*/ 38 w 272"/>
                <a:gd name="T107" fmla="*/ 2 h 434"/>
                <a:gd name="T108" fmla="*/ 56 w 272"/>
                <a:gd name="T10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434">
                  <a:moveTo>
                    <a:pt x="56" y="0"/>
                  </a:moveTo>
                  <a:lnTo>
                    <a:pt x="91" y="2"/>
                  </a:lnTo>
                  <a:lnTo>
                    <a:pt x="124" y="10"/>
                  </a:lnTo>
                  <a:lnTo>
                    <a:pt x="155" y="24"/>
                  </a:lnTo>
                  <a:lnTo>
                    <a:pt x="183" y="42"/>
                  </a:lnTo>
                  <a:lnTo>
                    <a:pt x="209" y="63"/>
                  </a:lnTo>
                  <a:lnTo>
                    <a:pt x="230" y="89"/>
                  </a:lnTo>
                  <a:lnTo>
                    <a:pt x="247" y="117"/>
                  </a:lnTo>
                  <a:lnTo>
                    <a:pt x="261" y="148"/>
                  </a:lnTo>
                  <a:lnTo>
                    <a:pt x="269" y="182"/>
                  </a:lnTo>
                  <a:lnTo>
                    <a:pt x="272" y="216"/>
                  </a:lnTo>
                  <a:lnTo>
                    <a:pt x="269" y="252"/>
                  </a:lnTo>
                  <a:lnTo>
                    <a:pt x="261" y="285"/>
                  </a:lnTo>
                  <a:lnTo>
                    <a:pt x="247" y="316"/>
                  </a:lnTo>
                  <a:lnTo>
                    <a:pt x="230" y="345"/>
                  </a:lnTo>
                  <a:lnTo>
                    <a:pt x="209" y="370"/>
                  </a:lnTo>
                  <a:lnTo>
                    <a:pt x="183" y="392"/>
                  </a:lnTo>
                  <a:lnTo>
                    <a:pt x="155" y="409"/>
                  </a:lnTo>
                  <a:lnTo>
                    <a:pt x="124" y="422"/>
                  </a:lnTo>
                  <a:lnTo>
                    <a:pt x="91" y="431"/>
                  </a:lnTo>
                  <a:lnTo>
                    <a:pt x="56" y="434"/>
                  </a:lnTo>
                  <a:lnTo>
                    <a:pt x="38" y="431"/>
                  </a:lnTo>
                  <a:lnTo>
                    <a:pt x="23" y="423"/>
                  </a:lnTo>
                  <a:lnTo>
                    <a:pt x="11" y="411"/>
                  </a:lnTo>
                  <a:lnTo>
                    <a:pt x="3" y="396"/>
                  </a:lnTo>
                  <a:lnTo>
                    <a:pt x="0" y="379"/>
                  </a:lnTo>
                  <a:lnTo>
                    <a:pt x="3" y="361"/>
                  </a:lnTo>
                  <a:lnTo>
                    <a:pt x="11" y="346"/>
                  </a:lnTo>
                  <a:lnTo>
                    <a:pt x="23" y="334"/>
                  </a:lnTo>
                  <a:lnTo>
                    <a:pt x="38" y="327"/>
                  </a:lnTo>
                  <a:lnTo>
                    <a:pt x="56" y="323"/>
                  </a:lnTo>
                  <a:lnTo>
                    <a:pt x="80" y="320"/>
                  </a:lnTo>
                  <a:lnTo>
                    <a:pt x="102" y="312"/>
                  </a:lnTo>
                  <a:lnTo>
                    <a:pt x="122" y="300"/>
                  </a:lnTo>
                  <a:lnTo>
                    <a:pt x="138" y="284"/>
                  </a:lnTo>
                  <a:lnTo>
                    <a:pt x="151" y="263"/>
                  </a:lnTo>
                  <a:lnTo>
                    <a:pt x="159" y="241"/>
                  </a:lnTo>
                  <a:lnTo>
                    <a:pt x="162" y="216"/>
                  </a:lnTo>
                  <a:lnTo>
                    <a:pt x="159" y="192"/>
                  </a:lnTo>
                  <a:lnTo>
                    <a:pt x="151" y="169"/>
                  </a:lnTo>
                  <a:lnTo>
                    <a:pt x="138" y="150"/>
                  </a:lnTo>
                  <a:lnTo>
                    <a:pt x="122" y="134"/>
                  </a:lnTo>
                  <a:lnTo>
                    <a:pt x="102" y="120"/>
                  </a:lnTo>
                  <a:lnTo>
                    <a:pt x="80" y="113"/>
                  </a:lnTo>
                  <a:lnTo>
                    <a:pt x="56" y="110"/>
                  </a:lnTo>
                  <a:lnTo>
                    <a:pt x="38" y="107"/>
                  </a:lnTo>
                  <a:lnTo>
                    <a:pt x="23" y="99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2" name="Group 1051"/>
          <p:cNvGrpSpPr/>
          <p:nvPr/>
        </p:nvGrpSpPr>
        <p:grpSpPr>
          <a:xfrm>
            <a:off x="3455777" y="4224338"/>
            <a:ext cx="593725" cy="573087"/>
            <a:chOff x="3463925" y="4224338"/>
            <a:chExt cx="593725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4" name="Freeform 424"/>
            <p:cNvSpPr>
              <a:spLocks/>
            </p:cNvSpPr>
            <p:nvPr/>
          </p:nvSpPr>
          <p:spPr bwMode="auto">
            <a:xfrm>
              <a:off x="3830638" y="4525963"/>
              <a:ext cx="57150" cy="53975"/>
            </a:xfrm>
            <a:custGeom>
              <a:avLst/>
              <a:gdLst>
                <a:gd name="T0" fmla="*/ 269 w 327"/>
                <a:gd name="T1" fmla="*/ 0 h 302"/>
                <a:gd name="T2" fmla="*/ 282 w 327"/>
                <a:gd name="T3" fmla="*/ 0 h 302"/>
                <a:gd name="T4" fmla="*/ 296 w 327"/>
                <a:gd name="T5" fmla="*/ 4 h 302"/>
                <a:gd name="T6" fmla="*/ 308 w 327"/>
                <a:gd name="T7" fmla="*/ 11 h 302"/>
                <a:gd name="T8" fmla="*/ 318 w 327"/>
                <a:gd name="T9" fmla="*/ 21 h 302"/>
                <a:gd name="T10" fmla="*/ 324 w 327"/>
                <a:gd name="T11" fmla="*/ 33 h 302"/>
                <a:gd name="T12" fmla="*/ 327 w 327"/>
                <a:gd name="T13" fmla="*/ 46 h 302"/>
                <a:gd name="T14" fmla="*/ 327 w 327"/>
                <a:gd name="T15" fmla="*/ 59 h 302"/>
                <a:gd name="T16" fmla="*/ 324 w 327"/>
                <a:gd name="T17" fmla="*/ 72 h 302"/>
                <a:gd name="T18" fmla="*/ 316 w 327"/>
                <a:gd name="T19" fmla="*/ 85 h 302"/>
                <a:gd name="T20" fmla="*/ 283 w 327"/>
                <a:gd name="T21" fmla="*/ 124 h 302"/>
                <a:gd name="T22" fmla="*/ 248 w 327"/>
                <a:gd name="T23" fmla="*/ 162 h 302"/>
                <a:gd name="T24" fmla="*/ 195 w 327"/>
                <a:gd name="T25" fmla="*/ 211 h 302"/>
                <a:gd name="T26" fmla="*/ 140 w 327"/>
                <a:gd name="T27" fmla="*/ 255 h 302"/>
                <a:gd name="T28" fmla="*/ 80 w 327"/>
                <a:gd name="T29" fmla="*/ 294 h 302"/>
                <a:gd name="T30" fmla="*/ 67 w 327"/>
                <a:gd name="T31" fmla="*/ 300 h 302"/>
                <a:gd name="T32" fmla="*/ 53 w 327"/>
                <a:gd name="T33" fmla="*/ 302 h 302"/>
                <a:gd name="T34" fmla="*/ 40 w 327"/>
                <a:gd name="T35" fmla="*/ 301 h 302"/>
                <a:gd name="T36" fmla="*/ 27 w 327"/>
                <a:gd name="T37" fmla="*/ 295 h 302"/>
                <a:gd name="T38" fmla="*/ 16 w 327"/>
                <a:gd name="T39" fmla="*/ 287 h 302"/>
                <a:gd name="T40" fmla="*/ 8 w 327"/>
                <a:gd name="T41" fmla="*/ 277 h 302"/>
                <a:gd name="T42" fmla="*/ 2 w 327"/>
                <a:gd name="T43" fmla="*/ 264 h 302"/>
                <a:gd name="T44" fmla="*/ 0 w 327"/>
                <a:gd name="T45" fmla="*/ 251 h 302"/>
                <a:gd name="T46" fmla="*/ 2 w 327"/>
                <a:gd name="T47" fmla="*/ 236 h 302"/>
                <a:gd name="T48" fmla="*/ 6 w 327"/>
                <a:gd name="T49" fmla="*/ 224 h 302"/>
                <a:gd name="T50" fmla="*/ 14 w 327"/>
                <a:gd name="T51" fmla="*/ 213 h 302"/>
                <a:gd name="T52" fmla="*/ 25 w 327"/>
                <a:gd name="T53" fmla="*/ 204 h 302"/>
                <a:gd name="T54" fmla="*/ 77 w 327"/>
                <a:gd name="T55" fmla="*/ 169 h 302"/>
                <a:gd name="T56" fmla="*/ 126 w 327"/>
                <a:gd name="T57" fmla="*/ 130 h 302"/>
                <a:gd name="T58" fmla="*/ 173 w 327"/>
                <a:gd name="T59" fmla="*/ 88 h 302"/>
                <a:gd name="T60" fmla="*/ 205 w 327"/>
                <a:gd name="T61" fmla="*/ 54 h 302"/>
                <a:gd name="T62" fmla="*/ 234 w 327"/>
                <a:gd name="T63" fmla="*/ 19 h 302"/>
                <a:gd name="T64" fmla="*/ 245 w 327"/>
                <a:gd name="T65" fmla="*/ 9 h 302"/>
                <a:gd name="T66" fmla="*/ 256 w 327"/>
                <a:gd name="T67" fmla="*/ 3 h 302"/>
                <a:gd name="T68" fmla="*/ 269 w 327"/>
                <a:gd name="T6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7" h="302">
                  <a:moveTo>
                    <a:pt x="269" y="0"/>
                  </a:moveTo>
                  <a:lnTo>
                    <a:pt x="282" y="0"/>
                  </a:lnTo>
                  <a:lnTo>
                    <a:pt x="296" y="4"/>
                  </a:lnTo>
                  <a:lnTo>
                    <a:pt x="308" y="11"/>
                  </a:lnTo>
                  <a:lnTo>
                    <a:pt x="318" y="21"/>
                  </a:lnTo>
                  <a:lnTo>
                    <a:pt x="324" y="33"/>
                  </a:lnTo>
                  <a:lnTo>
                    <a:pt x="327" y="46"/>
                  </a:lnTo>
                  <a:lnTo>
                    <a:pt x="327" y="59"/>
                  </a:lnTo>
                  <a:lnTo>
                    <a:pt x="324" y="72"/>
                  </a:lnTo>
                  <a:lnTo>
                    <a:pt x="316" y="85"/>
                  </a:lnTo>
                  <a:lnTo>
                    <a:pt x="283" y="124"/>
                  </a:lnTo>
                  <a:lnTo>
                    <a:pt x="248" y="162"/>
                  </a:lnTo>
                  <a:lnTo>
                    <a:pt x="195" y="211"/>
                  </a:lnTo>
                  <a:lnTo>
                    <a:pt x="140" y="255"/>
                  </a:lnTo>
                  <a:lnTo>
                    <a:pt x="80" y="294"/>
                  </a:lnTo>
                  <a:lnTo>
                    <a:pt x="67" y="300"/>
                  </a:lnTo>
                  <a:lnTo>
                    <a:pt x="53" y="302"/>
                  </a:lnTo>
                  <a:lnTo>
                    <a:pt x="40" y="301"/>
                  </a:lnTo>
                  <a:lnTo>
                    <a:pt x="27" y="295"/>
                  </a:lnTo>
                  <a:lnTo>
                    <a:pt x="16" y="287"/>
                  </a:lnTo>
                  <a:lnTo>
                    <a:pt x="8" y="277"/>
                  </a:lnTo>
                  <a:lnTo>
                    <a:pt x="2" y="264"/>
                  </a:lnTo>
                  <a:lnTo>
                    <a:pt x="0" y="251"/>
                  </a:lnTo>
                  <a:lnTo>
                    <a:pt x="2" y="236"/>
                  </a:lnTo>
                  <a:lnTo>
                    <a:pt x="6" y="224"/>
                  </a:lnTo>
                  <a:lnTo>
                    <a:pt x="14" y="213"/>
                  </a:lnTo>
                  <a:lnTo>
                    <a:pt x="25" y="204"/>
                  </a:lnTo>
                  <a:lnTo>
                    <a:pt x="77" y="169"/>
                  </a:lnTo>
                  <a:lnTo>
                    <a:pt x="126" y="130"/>
                  </a:lnTo>
                  <a:lnTo>
                    <a:pt x="173" y="88"/>
                  </a:lnTo>
                  <a:lnTo>
                    <a:pt x="205" y="54"/>
                  </a:lnTo>
                  <a:lnTo>
                    <a:pt x="234" y="19"/>
                  </a:lnTo>
                  <a:lnTo>
                    <a:pt x="245" y="9"/>
                  </a:lnTo>
                  <a:lnTo>
                    <a:pt x="256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25"/>
            <p:cNvSpPr>
              <a:spLocks/>
            </p:cNvSpPr>
            <p:nvPr/>
          </p:nvSpPr>
          <p:spPr bwMode="auto">
            <a:xfrm>
              <a:off x="3890963" y="4432300"/>
              <a:ext cx="30163" cy="77787"/>
            </a:xfrm>
            <a:custGeom>
              <a:avLst/>
              <a:gdLst>
                <a:gd name="T0" fmla="*/ 122 w 174"/>
                <a:gd name="T1" fmla="*/ 0 h 442"/>
                <a:gd name="T2" fmla="*/ 138 w 174"/>
                <a:gd name="T3" fmla="*/ 2 h 442"/>
                <a:gd name="T4" fmla="*/ 152 w 174"/>
                <a:gd name="T5" fmla="*/ 11 h 442"/>
                <a:gd name="T6" fmla="*/ 164 w 174"/>
                <a:gd name="T7" fmla="*/ 22 h 442"/>
                <a:gd name="T8" fmla="*/ 172 w 174"/>
                <a:gd name="T9" fmla="*/ 36 h 442"/>
                <a:gd name="T10" fmla="*/ 174 w 174"/>
                <a:gd name="T11" fmla="*/ 53 h 442"/>
                <a:gd name="T12" fmla="*/ 171 w 174"/>
                <a:gd name="T13" fmla="*/ 127 h 442"/>
                <a:gd name="T14" fmla="*/ 163 w 174"/>
                <a:gd name="T15" fmla="*/ 200 h 442"/>
                <a:gd name="T16" fmla="*/ 148 w 174"/>
                <a:gd name="T17" fmla="*/ 271 h 442"/>
                <a:gd name="T18" fmla="*/ 128 w 174"/>
                <a:gd name="T19" fmla="*/ 342 h 442"/>
                <a:gd name="T20" fmla="*/ 101 w 174"/>
                <a:gd name="T21" fmla="*/ 410 h 442"/>
                <a:gd name="T22" fmla="*/ 93 w 174"/>
                <a:gd name="T23" fmla="*/ 424 h 442"/>
                <a:gd name="T24" fmla="*/ 82 w 174"/>
                <a:gd name="T25" fmla="*/ 434 h 442"/>
                <a:gd name="T26" fmla="*/ 69 w 174"/>
                <a:gd name="T27" fmla="*/ 440 h 442"/>
                <a:gd name="T28" fmla="*/ 53 w 174"/>
                <a:gd name="T29" fmla="*/ 442 h 442"/>
                <a:gd name="T30" fmla="*/ 43 w 174"/>
                <a:gd name="T31" fmla="*/ 441 h 442"/>
                <a:gd name="T32" fmla="*/ 33 w 174"/>
                <a:gd name="T33" fmla="*/ 438 h 442"/>
                <a:gd name="T34" fmla="*/ 19 w 174"/>
                <a:gd name="T35" fmla="*/ 429 h 442"/>
                <a:gd name="T36" fmla="*/ 8 w 174"/>
                <a:gd name="T37" fmla="*/ 417 h 442"/>
                <a:gd name="T38" fmla="*/ 2 w 174"/>
                <a:gd name="T39" fmla="*/ 402 h 442"/>
                <a:gd name="T40" fmla="*/ 0 w 174"/>
                <a:gd name="T41" fmla="*/ 385 h 442"/>
                <a:gd name="T42" fmla="*/ 5 w 174"/>
                <a:gd name="T43" fmla="*/ 369 h 442"/>
                <a:gd name="T44" fmla="*/ 28 w 174"/>
                <a:gd name="T45" fmla="*/ 309 h 442"/>
                <a:gd name="T46" fmla="*/ 45 w 174"/>
                <a:gd name="T47" fmla="*/ 247 h 442"/>
                <a:gd name="T48" fmla="*/ 59 w 174"/>
                <a:gd name="T49" fmla="*/ 183 h 442"/>
                <a:gd name="T50" fmla="*/ 66 w 174"/>
                <a:gd name="T51" fmla="*/ 119 h 442"/>
                <a:gd name="T52" fmla="*/ 69 w 174"/>
                <a:gd name="T53" fmla="*/ 53 h 442"/>
                <a:gd name="T54" fmla="*/ 71 w 174"/>
                <a:gd name="T55" fmla="*/ 36 h 442"/>
                <a:gd name="T56" fmla="*/ 79 w 174"/>
                <a:gd name="T57" fmla="*/ 22 h 442"/>
                <a:gd name="T58" fmla="*/ 90 w 174"/>
                <a:gd name="T59" fmla="*/ 11 h 442"/>
                <a:gd name="T60" fmla="*/ 104 w 174"/>
                <a:gd name="T61" fmla="*/ 2 h 442"/>
                <a:gd name="T62" fmla="*/ 122 w 174"/>
                <a:gd name="T6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4" h="442">
                  <a:moveTo>
                    <a:pt x="122" y="0"/>
                  </a:moveTo>
                  <a:lnTo>
                    <a:pt x="138" y="2"/>
                  </a:lnTo>
                  <a:lnTo>
                    <a:pt x="152" y="11"/>
                  </a:lnTo>
                  <a:lnTo>
                    <a:pt x="164" y="22"/>
                  </a:lnTo>
                  <a:lnTo>
                    <a:pt x="172" y="36"/>
                  </a:lnTo>
                  <a:lnTo>
                    <a:pt x="174" y="53"/>
                  </a:lnTo>
                  <a:lnTo>
                    <a:pt x="171" y="127"/>
                  </a:lnTo>
                  <a:lnTo>
                    <a:pt x="163" y="200"/>
                  </a:lnTo>
                  <a:lnTo>
                    <a:pt x="148" y="271"/>
                  </a:lnTo>
                  <a:lnTo>
                    <a:pt x="128" y="342"/>
                  </a:lnTo>
                  <a:lnTo>
                    <a:pt x="101" y="410"/>
                  </a:lnTo>
                  <a:lnTo>
                    <a:pt x="93" y="424"/>
                  </a:lnTo>
                  <a:lnTo>
                    <a:pt x="82" y="434"/>
                  </a:lnTo>
                  <a:lnTo>
                    <a:pt x="69" y="440"/>
                  </a:lnTo>
                  <a:lnTo>
                    <a:pt x="53" y="442"/>
                  </a:lnTo>
                  <a:lnTo>
                    <a:pt x="43" y="441"/>
                  </a:lnTo>
                  <a:lnTo>
                    <a:pt x="33" y="438"/>
                  </a:lnTo>
                  <a:lnTo>
                    <a:pt x="19" y="429"/>
                  </a:lnTo>
                  <a:lnTo>
                    <a:pt x="8" y="417"/>
                  </a:lnTo>
                  <a:lnTo>
                    <a:pt x="2" y="402"/>
                  </a:lnTo>
                  <a:lnTo>
                    <a:pt x="0" y="385"/>
                  </a:lnTo>
                  <a:lnTo>
                    <a:pt x="5" y="369"/>
                  </a:lnTo>
                  <a:lnTo>
                    <a:pt x="28" y="309"/>
                  </a:lnTo>
                  <a:lnTo>
                    <a:pt x="45" y="247"/>
                  </a:lnTo>
                  <a:lnTo>
                    <a:pt x="59" y="183"/>
                  </a:lnTo>
                  <a:lnTo>
                    <a:pt x="66" y="119"/>
                  </a:lnTo>
                  <a:lnTo>
                    <a:pt x="69" y="53"/>
                  </a:lnTo>
                  <a:lnTo>
                    <a:pt x="71" y="36"/>
                  </a:lnTo>
                  <a:lnTo>
                    <a:pt x="79" y="22"/>
                  </a:lnTo>
                  <a:lnTo>
                    <a:pt x="90" y="11"/>
                  </a:lnTo>
                  <a:lnTo>
                    <a:pt x="104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26"/>
            <p:cNvSpPr>
              <a:spLocks noEditPoints="1"/>
            </p:cNvSpPr>
            <p:nvPr/>
          </p:nvSpPr>
          <p:spPr bwMode="auto">
            <a:xfrm>
              <a:off x="3463925" y="4329113"/>
              <a:ext cx="593725" cy="468312"/>
            </a:xfrm>
            <a:custGeom>
              <a:avLst/>
              <a:gdLst>
                <a:gd name="T0" fmla="*/ 1474 w 3366"/>
                <a:gd name="T1" fmla="*/ 2316 h 2659"/>
                <a:gd name="T2" fmla="*/ 2363 w 3366"/>
                <a:gd name="T3" fmla="*/ 2554 h 2659"/>
                <a:gd name="T4" fmla="*/ 1817 w 3366"/>
                <a:gd name="T5" fmla="*/ 2304 h 2659"/>
                <a:gd name="T6" fmla="*/ 2892 w 3366"/>
                <a:gd name="T7" fmla="*/ 835 h 2659"/>
                <a:gd name="T8" fmla="*/ 2753 w 3366"/>
                <a:gd name="T9" fmla="*/ 1018 h 2659"/>
                <a:gd name="T10" fmla="*/ 2920 w 3366"/>
                <a:gd name="T11" fmla="*/ 1120 h 2659"/>
                <a:gd name="T12" fmla="*/ 3032 w 3366"/>
                <a:gd name="T13" fmla="*/ 950 h 2659"/>
                <a:gd name="T14" fmla="*/ 474 w 3366"/>
                <a:gd name="T15" fmla="*/ 835 h 2659"/>
                <a:gd name="T16" fmla="*/ 330 w 3366"/>
                <a:gd name="T17" fmla="*/ 978 h 2659"/>
                <a:gd name="T18" fmla="*/ 474 w 3366"/>
                <a:gd name="T19" fmla="*/ 1122 h 2659"/>
                <a:gd name="T20" fmla="*/ 617 w 3366"/>
                <a:gd name="T21" fmla="*/ 992 h 2659"/>
                <a:gd name="T22" fmla="*/ 2892 w 3366"/>
                <a:gd name="T23" fmla="*/ 611 h 2659"/>
                <a:gd name="T24" fmla="*/ 2892 w 3366"/>
                <a:gd name="T25" fmla="*/ 730 h 2659"/>
                <a:gd name="T26" fmla="*/ 3118 w 3366"/>
                <a:gd name="T27" fmla="*/ 874 h 2659"/>
                <a:gd name="T28" fmla="*/ 3079 w 3366"/>
                <a:gd name="T29" fmla="*/ 1142 h 2659"/>
                <a:gd name="T30" fmla="*/ 2814 w 3366"/>
                <a:gd name="T31" fmla="*/ 1216 h 2659"/>
                <a:gd name="T32" fmla="*/ 2696 w 3366"/>
                <a:gd name="T33" fmla="*/ 1291 h 2659"/>
                <a:gd name="T34" fmla="*/ 3025 w 3366"/>
                <a:gd name="T35" fmla="*/ 1323 h 2659"/>
                <a:gd name="T36" fmla="*/ 3250 w 3366"/>
                <a:gd name="T37" fmla="*/ 1069 h 2659"/>
                <a:gd name="T38" fmla="*/ 3167 w 3366"/>
                <a:gd name="T39" fmla="*/ 734 h 2659"/>
                <a:gd name="T40" fmla="*/ 474 w 3366"/>
                <a:gd name="T41" fmla="*/ 611 h 2659"/>
                <a:gd name="T42" fmla="*/ 171 w 3366"/>
                <a:gd name="T43" fmla="*/ 769 h 2659"/>
                <a:gd name="T44" fmla="*/ 131 w 3366"/>
                <a:gd name="T45" fmla="*/ 1112 h 2659"/>
                <a:gd name="T46" fmla="*/ 384 w 3366"/>
                <a:gd name="T47" fmla="*/ 1336 h 2659"/>
                <a:gd name="T48" fmla="*/ 704 w 3366"/>
                <a:gd name="T49" fmla="*/ 1268 h 2659"/>
                <a:gd name="T50" fmla="*/ 514 w 3366"/>
                <a:gd name="T51" fmla="*/ 1225 h 2659"/>
                <a:gd name="T52" fmla="*/ 265 w 3366"/>
                <a:gd name="T53" fmla="*/ 1114 h 2659"/>
                <a:gd name="T54" fmla="*/ 265 w 3366"/>
                <a:gd name="T55" fmla="*/ 843 h 2659"/>
                <a:gd name="T56" fmla="*/ 506 w 3366"/>
                <a:gd name="T57" fmla="*/ 732 h 2659"/>
                <a:gd name="T58" fmla="*/ 667 w 3366"/>
                <a:gd name="T59" fmla="*/ 414 h 2659"/>
                <a:gd name="T60" fmla="*/ 746 w 3366"/>
                <a:gd name="T61" fmla="*/ 1033 h 2659"/>
                <a:gd name="T62" fmla="*/ 1034 w 3366"/>
                <a:gd name="T63" fmla="*/ 1424 h 2659"/>
                <a:gd name="T64" fmla="*/ 1540 w 3366"/>
                <a:gd name="T65" fmla="*/ 1646 h 2659"/>
                <a:gd name="T66" fmla="*/ 2095 w 3366"/>
                <a:gd name="T67" fmla="*/ 1569 h 2659"/>
                <a:gd name="T68" fmla="*/ 2521 w 3366"/>
                <a:gd name="T69" fmla="*/ 1216 h 2659"/>
                <a:gd name="T70" fmla="*/ 2674 w 3366"/>
                <a:gd name="T71" fmla="*/ 861 h 2659"/>
                <a:gd name="T72" fmla="*/ 2867 w 3366"/>
                <a:gd name="T73" fmla="*/ 308 h 2659"/>
                <a:gd name="T74" fmla="*/ 2970 w 3366"/>
                <a:gd name="T75" fmla="*/ 35 h 2659"/>
                <a:gd name="T76" fmla="*/ 2804 w 3366"/>
                <a:gd name="T77" fmla="*/ 414 h 2659"/>
                <a:gd name="T78" fmla="*/ 3146 w 3366"/>
                <a:gd name="T79" fmla="*/ 579 h 2659"/>
                <a:gd name="T80" fmla="*/ 3363 w 3366"/>
                <a:gd name="T81" fmla="*/ 923 h 2659"/>
                <a:gd name="T82" fmla="*/ 3227 w 3366"/>
                <a:gd name="T83" fmla="*/ 1314 h 2659"/>
                <a:gd name="T84" fmla="*/ 2841 w 3366"/>
                <a:gd name="T85" fmla="*/ 1450 h 2659"/>
                <a:gd name="T86" fmla="*/ 2469 w 3366"/>
                <a:gd name="T87" fmla="*/ 1441 h 2659"/>
                <a:gd name="T88" fmla="*/ 1950 w 3366"/>
                <a:gd name="T89" fmla="*/ 1729 h 2659"/>
                <a:gd name="T90" fmla="*/ 2298 w 3366"/>
                <a:gd name="T91" fmla="*/ 2372 h 2659"/>
                <a:gd name="T92" fmla="*/ 2537 w 3366"/>
                <a:gd name="T93" fmla="*/ 2628 h 2659"/>
                <a:gd name="T94" fmla="*/ 837 w 3366"/>
                <a:gd name="T95" fmla="*/ 2641 h 2659"/>
                <a:gd name="T96" fmla="*/ 1006 w 3366"/>
                <a:gd name="T97" fmla="*/ 2416 h 2659"/>
                <a:gd name="T98" fmla="*/ 1490 w 3366"/>
                <a:gd name="T99" fmla="*/ 1744 h 2659"/>
                <a:gd name="T100" fmla="*/ 952 w 3366"/>
                <a:gd name="T101" fmla="*/ 1492 h 2659"/>
                <a:gd name="T102" fmla="*/ 575 w 3366"/>
                <a:gd name="T103" fmla="*/ 1442 h 2659"/>
                <a:gd name="T104" fmla="*/ 177 w 3366"/>
                <a:gd name="T105" fmla="*/ 1348 h 2659"/>
                <a:gd name="T106" fmla="*/ 0 w 3366"/>
                <a:gd name="T107" fmla="*/ 978 h 2659"/>
                <a:gd name="T108" fmla="*/ 177 w 3366"/>
                <a:gd name="T109" fmla="*/ 609 h 2659"/>
                <a:gd name="T110" fmla="*/ 562 w 3366"/>
                <a:gd name="T111" fmla="*/ 513 h 2659"/>
                <a:gd name="T112" fmla="*/ 394 w 3366"/>
                <a:gd name="T113" fmla="*/ 53 h 2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6" h="2659">
                  <a:moveTo>
                    <a:pt x="1595" y="1761"/>
                  </a:moveTo>
                  <a:lnTo>
                    <a:pt x="1595" y="2251"/>
                  </a:lnTo>
                  <a:lnTo>
                    <a:pt x="1593" y="2266"/>
                  </a:lnTo>
                  <a:lnTo>
                    <a:pt x="1586" y="2280"/>
                  </a:lnTo>
                  <a:lnTo>
                    <a:pt x="1577" y="2291"/>
                  </a:lnTo>
                  <a:lnTo>
                    <a:pt x="1564" y="2298"/>
                  </a:lnTo>
                  <a:lnTo>
                    <a:pt x="1549" y="2304"/>
                  </a:lnTo>
                  <a:lnTo>
                    <a:pt x="1474" y="2316"/>
                  </a:lnTo>
                  <a:lnTo>
                    <a:pt x="1399" y="2334"/>
                  </a:lnTo>
                  <a:lnTo>
                    <a:pt x="1327" y="2359"/>
                  </a:lnTo>
                  <a:lnTo>
                    <a:pt x="1257" y="2387"/>
                  </a:lnTo>
                  <a:lnTo>
                    <a:pt x="1189" y="2422"/>
                  </a:lnTo>
                  <a:lnTo>
                    <a:pt x="1124" y="2461"/>
                  </a:lnTo>
                  <a:lnTo>
                    <a:pt x="1062" y="2505"/>
                  </a:lnTo>
                  <a:lnTo>
                    <a:pt x="1003" y="2554"/>
                  </a:lnTo>
                  <a:lnTo>
                    <a:pt x="2363" y="2554"/>
                  </a:lnTo>
                  <a:lnTo>
                    <a:pt x="2304" y="2505"/>
                  </a:lnTo>
                  <a:lnTo>
                    <a:pt x="2242" y="2461"/>
                  </a:lnTo>
                  <a:lnTo>
                    <a:pt x="2177" y="2422"/>
                  </a:lnTo>
                  <a:lnTo>
                    <a:pt x="2109" y="2387"/>
                  </a:lnTo>
                  <a:lnTo>
                    <a:pt x="2039" y="2359"/>
                  </a:lnTo>
                  <a:lnTo>
                    <a:pt x="1967" y="2334"/>
                  </a:lnTo>
                  <a:lnTo>
                    <a:pt x="1892" y="2316"/>
                  </a:lnTo>
                  <a:lnTo>
                    <a:pt x="1817" y="2304"/>
                  </a:lnTo>
                  <a:lnTo>
                    <a:pt x="1802" y="2298"/>
                  </a:lnTo>
                  <a:lnTo>
                    <a:pt x="1789" y="2291"/>
                  </a:lnTo>
                  <a:lnTo>
                    <a:pt x="1780" y="2280"/>
                  </a:lnTo>
                  <a:lnTo>
                    <a:pt x="1773" y="2266"/>
                  </a:lnTo>
                  <a:lnTo>
                    <a:pt x="1771" y="2251"/>
                  </a:lnTo>
                  <a:lnTo>
                    <a:pt x="1771" y="1761"/>
                  </a:lnTo>
                  <a:lnTo>
                    <a:pt x="1595" y="1761"/>
                  </a:lnTo>
                  <a:close/>
                  <a:moveTo>
                    <a:pt x="2892" y="835"/>
                  </a:moveTo>
                  <a:lnTo>
                    <a:pt x="2864" y="838"/>
                  </a:lnTo>
                  <a:lnTo>
                    <a:pt x="2839" y="845"/>
                  </a:lnTo>
                  <a:lnTo>
                    <a:pt x="2815" y="857"/>
                  </a:lnTo>
                  <a:lnTo>
                    <a:pt x="2794" y="874"/>
                  </a:lnTo>
                  <a:lnTo>
                    <a:pt x="2775" y="894"/>
                  </a:lnTo>
                  <a:lnTo>
                    <a:pt x="2763" y="943"/>
                  </a:lnTo>
                  <a:lnTo>
                    <a:pt x="2749" y="992"/>
                  </a:lnTo>
                  <a:lnTo>
                    <a:pt x="2753" y="1018"/>
                  </a:lnTo>
                  <a:lnTo>
                    <a:pt x="2763" y="1044"/>
                  </a:lnTo>
                  <a:lnTo>
                    <a:pt x="2776" y="1065"/>
                  </a:lnTo>
                  <a:lnTo>
                    <a:pt x="2794" y="1084"/>
                  </a:lnTo>
                  <a:lnTo>
                    <a:pt x="2815" y="1101"/>
                  </a:lnTo>
                  <a:lnTo>
                    <a:pt x="2839" y="1113"/>
                  </a:lnTo>
                  <a:lnTo>
                    <a:pt x="2864" y="1120"/>
                  </a:lnTo>
                  <a:lnTo>
                    <a:pt x="2892" y="1122"/>
                  </a:lnTo>
                  <a:lnTo>
                    <a:pt x="2920" y="1120"/>
                  </a:lnTo>
                  <a:lnTo>
                    <a:pt x="2948" y="1111"/>
                  </a:lnTo>
                  <a:lnTo>
                    <a:pt x="2972" y="1098"/>
                  </a:lnTo>
                  <a:lnTo>
                    <a:pt x="2994" y="1080"/>
                  </a:lnTo>
                  <a:lnTo>
                    <a:pt x="3011" y="1059"/>
                  </a:lnTo>
                  <a:lnTo>
                    <a:pt x="3024" y="1035"/>
                  </a:lnTo>
                  <a:lnTo>
                    <a:pt x="3032" y="1008"/>
                  </a:lnTo>
                  <a:lnTo>
                    <a:pt x="3036" y="978"/>
                  </a:lnTo>
                  <a:lnTo>
                    <a:pt x="3032" y="950"/>
                  </a:lnTo>
                  <a:lnTo>
                    <a:pt x="3024" y="922"/>
                  </a:lnTo>
                  <a:lnTo>
                    <a:pt x="3011" y="898"/>
                  </a:lnTo>
                  <a:lnTo>
                    <a:pt x="2994" y="877"/>
                  </a:lnTo>
                  <a:lnTo>
                    <a:pt x="2972" y="859"/>
                  </a:lnTo>
                  <a:lnTo>
                    <a:pt x="2948" y="846"/>
                  </a:lnTo>
                  <a:lnTo>
                    <a:pt x="2920" y="838"/>
                  </a:lnTo>
                  <a:lnTo>
                    <a:pt x="2892" y="835"/>
                  </a:lnTo>
                  <a:close/>
                  <a:moveTo>
                    <a:pt x="474" y="835"/>
                  </a:moveTo>
                  <a:lnTo>
                    <a:pt x="446" y="838"/>
                  </a:lnTo>
                  <a:lnTo>
                    <a:pt x="418" y="846"/>
                  </a:lnTo>
                  <a:lnTo>
                    <a:pt x="394" y="859"/>
                  </a:lnTo>
                  <a:lnTo>
                    <a:pt x="372" y="877"/>
                  </a:lnTo>
                  <a:lnTo>
                    <a:pt x="355" y="898"/>
                  </a:lnTo>
                  <a:lnTo>
                    <a:pt x="342" y="922"/>
                  </a:lnTo>
                  <a:lnTo>
                    <a:pt x="334" y="950"/>
                  </a:lnTo>
                  <a:lnTo>
                    <a:pt x="330" y="978"/>
                  </a:lnTo>
                  <a:lnTo>
                    <a:pt x="334" y="1008"/>
                  </a:lnTo>
                  <a:lnTo>
                    <a:pt x="342" y="1035"/>
                  </a:lnTo>
                  <a:lnTo>
                    <a:pt x="355" y="1059"/>
                  </a:lnTo>
                  <a:lnTo>
                    <a:pt x="372" y="1080"/>
                  </a:lnTo>
                  <a:lnTo>
                    <a:pt x="394" y="1098"/>
                  </a:lnTo>
                  <a:lnTo>
                    <a:pt x="418" y="1111"/>
                  </a:lnTo>
                  <a:lnTo>
                    <a:pt x="446" y="1120"/>
                  </a:lnTo>
                  <a:lnTo>
                    <a:pt x="474" y="1122"/>
                  </a:lnTo>
                  <a:lnTo>
                    <a:pt x="502" y="1120"/>
                  </a:lnTo>
                  <a:lnTo>
                    <a:pt x="527" y="1113"/>
                  </a:lnTo>
                  <a:lnTo>
                    <a:pt x="551" y="1101"/>
                  </a:lnTo>
                  <a:lnTo>
                    <a:pt x="572" y="1084"/>
                  </a:lnTo>
                  <a:lnTo>
                    <a:pt x="590" y="1065"/>
                  </a:lnTo>
                  <a:lnTo>
                    <a:pt x="603" y="1044"/>
                  </a:lnTo>
                  <a:lnTo>
                    <a:pt x="613" y="1018"/>
                  </a:lnTo>
                  <a:lnTo>
                    <a:pt x="617" y="992"/>
                  </a:lnTo>
                  <a:lnTo>
                    <a:pt x="603" y="943"/>
                  </a:lnTo>
                  <a:lnTo>
                    <a:pt x="591" y="894"/>
                  </a:lnTo>
                  <a:lnTo>
                    <a:pt x="572" y="874"/>
                  </a:lnTo>
                  <a:lnTo>
                    <a:pt x="551" y="857"/>
                  </a:lnTo>
                  <a:lnTo>
                    <a:pt x="527" y="845"/>
                  </a:lnTo>
                  <a:lnTo>
                    <a:pt x="502" y="838"/>
                  </a:lnTo>
                  <a:lnTo>
                    <a:pt x="474" y="835"/>
                  </a:lnTo>
                  <a:close/>
                  <a:moveTo>
                    <a:pt x="2892" y="611"/>
                  </a:moveTo>
                  <a:lnTo>
                    <a:pt x="2848" y="613"/>
                  </a:lnTo>
                  <a:lnTo>
                    <a:pt x="2804" y="621"/>
                  </a:lnTo>
                  <a:lnTo>
                    <a:pt x="2804" y="642"/>
                  </a:lnTo>
                  <a:lnTo>
                    <a:pt x="2803" y="694"/>
                  </a:lnTo>
                  <a:lnTo>
                    <a:pt x="2799" y="747"/>
                  </a:lnTo>
                  <a:lnTo>
                    <a:pt x="2828" y="738"/>
                  </a:lnTo>
                  <a:lnTo>
                    <a:pt x="2860" y="732"/>
                  </a:lnTo>
                  <a:lnTo>
                    <a:pt x="2892" y="730"/>
                  </a:lnTo>
                  <a:lnTo>
                    <a:pt x="2928" y="732"/>
                  </a:lnTo>
                  <a:lnTo>
                    <a:pt x="2964" y="740"/>
                  </a:lnTo>
                  <a:lnTo>
                    <a:pt x="2997" y="752"/>
                  </a:lnTo>
                  <a:lnTo>
                    <a:pt x="3027" y="770"/>
                  </a:lnTo>
                  <a:lnTo>
                    <a:pt x="3055" y="791"/>
                  </a:lnTo>
                  <a:lnTo>
                    <a:pt x="3079" y="816"/>
                  </a:lnTo>
                  <a:lnTo>
                    <a:pt x="3101" y="843"/>
                  </a:lnTo>
                  <a:lnTo>
                    <a:pt x="3118" y="874"/>
                  </a:lnTo>
                  <a:lnTo>
                    <a:pt x="3130" y="907"/>
                  </a:lnTo>
                  <a:lnTo>
                    <a:pt x="3139" y="942"/>
                  </a:lnTo>
                  <a:lnTo>
                    <a:pt x="3142" y="978"/>
                  </a:lnTo>
                  <a:lnTo>
                    <a:pt x="3139" y="1015"/>
                  </a:lnTo>
                  <a:lnTo>
                    <a:pt x="3130" y="1051"/>
                  </a:lnTo>
                  <a:lnTo>
                    <a:pt x="3118" y="1083"/>
                  </a:lnTo>
                  <a:lnTo>
                    <a:pt x="3101" y="1114"/>
                  </a:lnTo>
                  <a:lnTo>
                    <a:pt x="3079" y="1142"/>
                  </a:lnTo>
                  <a:lnTo>
                    <a:pt x="3055" y="1167"/>
                  </a:lnTo>
                  <a:lnTo>
                    <a:pt x="3027" y="1187"/>
                  </a:lnTo>
                  <a:lnTo>
                    <a:pt x="2997" y="1205"/>
                  </a:lnTo>
                  <a:lnTo>
                    <a:pt x="2964" y="1217"/>
                  </a:lnTo>
                  <a:lnTo>
                    <a:pt x="2928" y="1225"/>
                  </a:lnTo>
                  <a:lnTo>
                    <a:pt x="2892" y="1228"/>
                  </a:lnTo>
                  <a:lnTo>
                    <a:pt x="2852" y="1225"/>
                  </a:lnTo>
                  <a:lnTo>
                    <a:pt x="2814" y="1216"/>
                  </a:lnTo>
                  <a:lnTo>
                    <a:pt x="2778" y="1202"/>
                  </a:lnTo>
                  <a:lnTo>
                    <a:pt x="2747" y="1181"/>
                  </a:lnTo>
                  <a:lnTo>
                    <a:pt x="2717" y="1158"/>
                  </a:lnTo>
                  <a:lnTo>
                    <a:pt x="2693" y="1129"/>
                  </a:lnTo>
                  <a:lnTo>
                    <a:pt x="2664" y="1185"/>
                  </a:lnTo>
                  <a:lnTo>
                    <a:pt x="2632" y="1240"/>
                  </a:lnTo>
                  <a:lnTo>
                    <a:pt x="2662" y="1268"/>
                  </a:lnTo>
                  <a:lnTo>
                    <a:pt x="2696" y="1291"/>
                  </a:lnTo>
                  <a:lnTo>
                    <a:pt x="2732" y="1311"/>
                  </a:lnTo>
                  <a:lnTo>
                    <a:pt x="2769" y="1327"/>
                  </a:lnTo>
                  <a:lnTo>
                    <a:pt x="2809" y="1338"/>
                  </a:lnTo>
                  <a:lnTo>
                    <a:pt x="2850" y="1345"/>
                  </a:lnTo>
                  <a:lnTo>
                    <a:pt x="2892" y="1347"/>
                  </a:lnTo>
                  <a:lnTo>
                    <a:pt x="2938" y="1344"/>
                  </a:lnTo>
                  <a:lnTo>
                    <a:pt x="2982" y="1336"/>
                  </a:lnTo>
                  <a:lnTo>
                    <a:pt x="3025" y="1323"/>
                  </a:lnTo>
                  <a:lnTo>
                    <a:pt x="3065" y="1303"/>
                  </a:lnTo>
                  <a:lnTo>
                    <a:pt x="3102" y="1281"/>
                  </a:lnTo>
                  <a:lnTo>
                    <a:pt x="3137" y="1254"/>
                  </a:lnTo>
                  <a:lnTo>
                    <a:pt x="3167" y="1223"/>
                  </a:lnTo>
                  <a:lnTo>
                    <a:pt x="3195" y="1189"/>
                  </a:lnTo>
                  <a:lnTo>
                    <a:pt x="3217" y="1152"/>
                  </a:lnTo>
                  <a:lnTo>
                    <a:pt x="3235" y="1112"/>
                  </a:lnTo>
                  <a:lnTo>
                    <a:pt x="3250" y="1069"/>
                  </a:lnTo>
                  <a:lnTo>
                    <a:pt x="3258" y="1025"/>
                  </a:lnTo>
                  <a:lnTo>
                    <a:pt x="3261" y="978"/>
                  </a:lnTo>
                  <a:lnTo>
                    <a:pt x="3258" y="933"/>
                  </a:lnTo>
                  <a:lnTo>
                    <a:pt x="3250" y="888"/>
                  </a:lnTo>
                  <a:lnTo>
                    <a:pt x="3235" y="846"/>
                  </a:lnTo>
                  <a:lnTo>
                    <a:pt x="3217" y="805"/>
                  </a:lnTo>
                  <a:lnTo>
                    <a:pt x="3195" y="769"/>
                  </a:lnTo>
                  <a:lnTo>
                    <a:pt x="3167" y="734"/>
                  </a:lnTo>
                  <a:lnTo>
                    <a:pt x="3137" y="703"/>
                  </a:lnTo>
                  <a:lnTo>
                    <a:pt x="3102" y="676"/>
                  </a:lnTo>
                  <a:lnTo>
                    <a:pt x="3065" y="654"/>
                  </a:lnTo>
                  <a:lnTo>
                    <a:pt x="3025" y="635"/>
                  </a:lnTo>
                  <a:lnTo>
                    <a:pt x="2982" y="622"/>
                  </a:lnTo>
                  <a:lnTo>
                    <a:pt x="2938" y="613"/>
                  </a:lnTo>
                  <a:lnTo>
                    <a:pt x="2892" y="611"/>
                  </a:lnTo>
                  <a:close/>
                  <a:moveTo>
                    <a:pt x="474" y="611"/>
                  </a:moveTo>
                  <a:lnTo>
                    <a:pt x="428" y="613"/>
                  </a:lnTo>
                  <a:lnTo>
                    <a:pt x="384" y="622"/>
                  </a:lnTo>
                  <a:lnTo>
                    <a:pt x="341" y="635"/>
                  </a:lnTo>
                  <a:lnTo>
                    <a:pt x="301" y="654"/>
                  </a:lnTo>
                  <a:lnTo>
                    <a:pt x="264" y="676"/>
                  </a:lnTo>
                  <a:lnTo>
                    <a:pt x="230" y="703"/>
                  </a:lnTo>
                  <a:lnTo>
                    <a:pt x="199" y="734"/>
                  </a:lnTo>
                  <a:lnTo>
                    <a:pt x="171" y="769"/>
                  </a:lnTo>
                  <a:lnTo>
                    <a:pt x="149" y="805"/>
                  </a:lnTo>
                  <a:lnTo>
                    <a:pt x="131" y="846"/>
                  </a:lnTo>
                  <a:lnTo>
                    <a:pt x="116" y="888"/>
                  </a:lnTo>
                  <a:lnTo>
                    <a:pt x="108" y="933"/>
                  </a:lnTo>
                  <a:lnTo>
                    <a:pt x="105" y="978"/>
                  </a:lnTo>
                  <a:lnTo>
                    <a:pt x="108" y="1025"/>
                  </a:lnTo>
                  <a:lnTo>
                    <a:pt x="116" y="1069"/>
                  </a:lnTo>
                  <a:lnTo>
                    <a:pt x="131" y="1112"/>
                  </a:lnTo>
                  <a:lnTo>
                    <a:pt x="149" y="1152"/>
                  </a:lnTo>
                  <a:lnTo>
                    <a:pt x="171" y="1189"/>
                  </a:lnTo>
                  <a:lnTo>
                    <a:pt x="199" y="1223"/>
                  </a:lnTo>
                  <a:lnTo>
                    <a:pt x="230" y="1254"/>
                  </a:lnTo>
                  <a:lnTo>
                    <a:pt x="264" y="1281"/>
                  </a:lnTo>
                  <a:lnTo>
                    <a:pt x="301" y="1303"/>
                  </a:lnTo>
                  <a:lnTo>
                    <a:pt x="341" y="1323"/>
                  </a:lnTo>
                  <a:lnTo>
                    <a:pt x="384" y="1336"/>
                  </a:lnTo>
                  <a:lnTo>
                    <a:pt x="428" y="1344"/>
                  </a:lnTo>
                  <a:lnTo>
                    <a:pt x="474" y="1347"/>
                  </a:lnTo>
                  <a:lnTo>
                    <a:pt x="516" y="1345"/>
                  </a:lnTo>
                  <a:lnTo>
                    <a:pt x="557" y="1338"/>
                  </a:lnTo>
                  <a:lnTo>
                    <a:pt x="597" y="1327"/>
                  </a:lnTo>
                  <a:lnTo>
                    <a:pt x="634" y="1311"/>
                  </a:lnTo>
                  <a:lnTo>
                    <a:pt x="670" y="1291"/>
                  </a:lnTo>
                  <a:lnTo>
                    <a:pt x="704" y="1268"/>
                  </a:lnTo>
                  <a:lnTo>
                    <a:pt x="734" y="1240"/>
                  </a:lnTo>
                  <a:lnTo>
                    <a:pt x="702" y="1185"/>
                  </a:lnTo>
                  <a:lnTo>
                    <a:pt x="673" y="1129"/>
                  </a:lnTo>
                  <a:lnTo>
                    <a:pt x="649" y="1158"/>
                  </a:lnTo>
                  <a:lnTo>
                    <a:pt x="619" y="1181"/>
                  </a:lnTo>
                  <a:lnTo>
                    <a:pt x="588" y="1202"/>
                  </a:lnTo>
                  <a:lnTo>
                    <a:pt x="552" y="1216"/>
                  </a:lnTo>
                  <a:lnTo>
                    <a:pt x="514" y="1225"/>
                  </a:lnTo>
                  <a:lnTo>
                    <a:pt x="474" y="1228"/>
                  </a:lnTo>
                  <a:lnTo>
                    <a:pt x="438" y="1225"/>
                  </a:lnTo>
                  <a:lnTo>
                    <a:pt x="402" y="1217"/>
                  </a:lnTo>
                  <a:lnTo>
                    <a:pt x="369" y="1205"/>
                  </a:lnTo>
                  <a:lnTo>
                    <a:pt x="339" y="1187"/>
                  </a:lnTo>
                  <a:lnTo>
                    <a:pt x="311" y="1167"/>
                  </a:lnTo>
                  <a:lnTo>
                    <a:pt x="287" y="1142"/>
                  </a:lnTo>
                  <a:lnTo>
                    <a:pt x="265" y="1114"/>
                  </a:lnTo>
                  <a:lnTo>
                    <a:pt x="248" y="1083"/>
                  </a:lnTo>
                  <a:lnTo>
                    <a:pt x="236" y="1051"/>
                  </a:lnTo>
                  <a:lnTo>
                    <a:pt x="227" y="1015"/>
                  </a:lnTo>
                  <a:lnTo>
                    <a:pt x="224" y="978"/>
                  </a:lnTo>
                  <a:lnTo>
                    <a:pt x="227" y="942"/>
                  </a:lnTo>
                  <a:lnTo>
                    <a:pt x="236" y="907"/>
                  </a:lnTo>
                  <a:lnTo>
                    <a:pt x="248" y="874"/>
                  </a:lnTo>
                  <a:lnTo>
                    <a:pt x="265" y="843"/>
                  </a:lnTo>
                  <a:lnTo>
                    <a:pt x="287" y="816"/>
                  </a:lnTo>
                  <a:lnTo>
                    <a:pt x="311" y="791"/>
                  </a:lnTo>
                  <a:lnTo>
                    <a:pt x="339" y="770"/>
                  </a:lnTo>
                  <a:lnTo>
                    <a:pt x="369" y="752"/>
                  </a:lnTo>
                  <a:lnTo>
                    <a:pt x="402" y="740"/>
                  </a:lnTo>
                  <a:lnTo>
                    <a:pt x="438" y="732"/>
                  </a:lnTo>
                  <a:lnTo>
                    <a:pt x="474" y="730"/>
                  </a:lnTo>
                  <a:lnTo>
                    <a:pt x="506" y="732"/>
                  </a:lnTo>
                  <a:lnTo>
                    <a:pt x="538" y="738"/>
                  </a:lnTo>
                  <a:lnTo>
                    <a:pt x="567" y="747"/>
                  </a:lnTo>
                  <a:lnTo>
                    <a:pt x="563" y="694"/>
                  </a:lnTo>
                  <a:lnTo>
                    <a:pt x="562" y="642"/>
                  </a:lnTo>
                  <a:lnTo>
                    <a:pt x="562" y="621"/>
                  </a:lnTo>
                  <a:lnTo>
                    <a:pt x="518" y="613"/>
                  </a:lnTo>
                  <a:lnTo>
                    <a:pt x="474" y="611"/>
                  </a:lnTo>
                  <a:close/>
                  <a:moveTo>
                    <a:pt x="667" y="414"/>
                  </a:moveTo>
                  <a:lnTo>
                    <a:pt x="667" y="642"/>
                  </a:lnTo>
                  <a:lnTo>
                    <a:pt x="670" y="716"/>
                  </a:lnTo>
                  <a:lnTo>
                    <a:pt x="678" y="789"/>
                  </a:lnTo>
                  <a:lnTo>
                    <a:pt x="692" y="861"/>
                  </a:lnTo>
                  <a:lnTo>
                    <a:pt x="692" y="861"/>
                  </a:lnTo>
                  <a:lnTo>
                    <a:pt x="705" y="915"/>
                  </a:lnTo>
                  <a:lnTo>
                    <a:pt x="721" y="968"/>
                  </a:lnTo>
                  <a:lnTo>
                    <a:pt x="746" y="1033"/>
                  </a:lnTo>
                  <a:lnTo>
                    <a:pt x="774" y="1096"/>
                  </a:lnTo>
                  <a:lnTo>
                    <a:pt x="807" y="1157"/>
                  </a:lnTo>
                  <a:lnTo>
                    <a:pt x="845" y="1215"/>
                  </a:lnTo>
                  <a:lnTo>
                    <a:pt x="845" y="1216"/>
                  </a:lnTo>
                  <a:lnTo>
                    <a:pt x="886" y="1273"/>
                  </a:lnTo>
                  <a:lnTo>
                    <a:pt x="932" y="1327"/>
                  </a:lnTo>
                  <a:lnTo>
                    <a:pt x="982" y="1377"/>
                  </a:lnTo>
                  <a:lnTo>
                    <a:pt x="1034" y="1424"/>
                  </a:lnTo>
                  <a:lnTo>
                    <a:pt x="1089" y="1466"/>
                  </a:lnTo>
                  <a:lnTo>
                    <a:pt x="1148" y="1504"/>
                  </a:lnTo>
                  <a:lnTo>
                    <a:pt x="1209" y="1539"/>
                  </a:lnTo>
                  <a:lnTo>
                    <a:pt x="1271" y="1569"/>
                  </a:lnTo>
                  <a:lnTo>
                    <a:pt x="1336" y="1596"/>
                  </a:lnTo>
                  <a:lnTo>
                    <a:pt x="1403" y="1617"/>
                  </a:lnTo>
                  <a:lnTo>
                    <a:pt x="1471" y="1633"/>
                  </a:lnTo>
                  <a:lnTo>
                    <a:pt x="1540" y="1646"/>
                  </a:lnTo>
                  <a:lnTo>
                    <a:pt x="1612" y="1654"/>
                  </a:lnTo>
                  <a:lnTo>
                    <a:pt x="1683" y="1656"/>
                  </a:lnTo>
                  <a:lnTo>
                    <a:pt x="1754" y="1654"/>
                  </a:lnTo>
                  <a:lnTo>
                    <a:pt x="1826" y="1646"/>
                  </a:lnTo>
                  <a:lnTo>
                    <a:pt x="1895" y="1633"/>
                  </a:lnTo>
                  <a:lnTo>
                    <a:pt x="1964" y="1617"/>
                  </a:lnTo>
                  <a:lnTo>
                    <a:pt x="2030" y="1596"/>
                  </a:lnTo>
                  <a:lnTo>
                    <a:pt x="2095" y="1569"/>
                  </a:lnTo>
                  <a:lnTo>
                    <a:pt x="2157" y="1539"/>
                  </a:lnTo>
                  <a:lnTo>
                    <a:pt x="2219" y="1504"/>
                  </a:lnTo>
                  <a:lnTo>
                    <a:pt x="2277" y="1466"/>
                  </a:lnTo>
                  <a:lnTo>
                    <a:pt x="2332" y="1424"/>
                  </a:lnTo>
                  <a:lnTo>
                    <a:pt x="2384" y="1377"/>
                  </a:lnTo>
                  <a:lnTo>
                    <a:pt x="2434" y="1327"/>
                  </a:lnTo>
                  <a:lnTo>
                    <a:pt x="2480" y="1273"/>
                  </a:lnTo>
                  <a:lnTo>
                    <a:pt x="2521" y="1216"/>
                  </a:lnTo>
                  <a:lnTo>
                    <a:pt x="2521" y="1215"/>
                  </a:lnTo>
                  <a:lnTo>
                    <a:pt x="2559" y="1157"/>
                  </a:lnTo>
                  <a:lnTo>
                    <a:pt x="2592" y="1096"/>
                  </a:lnTo>
                  <a:lnTo>
                    <a:pt x="2620" y="1033"/>
                  </a:lnTo>
                  <a:lnTo>
                    <a:pt x="2645" y="968"/>
                  </a:lnTo>
                  <a:lnTo>
                    <a:pt x="2661" y="915"/>
                  </a:lnTo>
                  <a:lnTo>
                    <a:pt x="2674" y="861"/>
                  </a:lnTo>
                  <a:lnTo>
                    <a:pt x="2674" y="861"/>
                  </a:lnTo>
                  <a:lnTo>
                    <a:pt x="2688" y="789"/>
                  </a:lnTo>
                  <a:lnTo>
                    <a:pt x="2696" y="716"/>
                  </a:lnTo>
                  <a:lnTo>
                    <a:pt x="2699" y="642"/>
                  </a:lnTo>
                  <a:lnTo>
                    <a:pt x="2699" y="414"/>
                  </a:lnTo>
                  <a:lnTo>
                    <a:pt x="667" y="414"/>
                  </a:lnTo>
                  <a:close/>
                  <a:moveTo>
                    <a:pt x="499" y="105"/>
                  </a:moveTo>
                  <a:lnTo>
                    <a:pt x="499" y="308"/>
                  </a:lnTo>
                  <a:lnTo>
                    <a:pt x="2867" y="308"/>
                  </a:lnTo>
                  <a:lnTo>
                    <a:pt x="2867" y="105"/>
                  </a:lnTo>
                  <a:lnTo>
                    <a:pt x="499" y="105"/>
                  </a:lnTo>
                  <a:close/>
                  <a:moveTo>
                    <a:pt x="446" y="0"/>
                  </a:moveTo>
                  <a:lnTo>
                    <a:pt x="2920" y="0"/>
                  </a:lnTo>
                  <a:lnTo>
                    <a:pt x="2937" y="3"/>
                  </a:lnTo>
                  <a:lnTo>
                    <a:pt x="2951" y="10"/>
                  </a:lnTo>
                  <a:lnTo>
                    <a:pt x="2962" y="21"/>
                  </a:lnTo>
                  <a:lnTo>
                    <a:pt x="2970" y="35"/>
                  </a:lnTo>
                  <a:lnTo>
                    <a:pt x="2972" y="53"/>
                  </a:lnTo>
                  <a:lnTo>
                    <a:pt x="2972" y="361"/>
                  </a:lnTo>
                  <a:lnTo>
                    <a:pt x="2970" y="378"/>
                  </a:lnTo>
                  <a:lnTo>
                    <a:pt x="2962" y="392"/>
                  </a:lnTo>
                  <a:lnTo>
                    <a:pt x="2951" y="404"/>
                  </a:lnTo>
                  <a:lnTo>
                    <a:pt x="2937" y="411"/>
                  </a:lnTo>
                  <a:lnTo>
                    <a:pt x="2920" y="414"/>
                  </a:lnTo>
                  <a:lnTo>
                    <a:pt x="2804" y="414"/>
                  </a:lnTo>
                  <a:lnTo>
                    <a:pt x="2804" y="513"/>
                  </a:lnTo>
                  <a:lnTo>
                    <a:pt x="2848" y="507"/>
                  </a:lnTo>
                  <a:lnTo>
                    <a:pt x="2892" y="505"/>
                  </a:lnTo>
                  <a:lnTo>
                    <a:pt x="2947" y="508"/>
                  </a:lnTo>
                  <a:lnTo>
                    <a:pt x="3000" y="517"/>
                  </a:lnTo>
                  <a:lnTo>
                    <a:pt x="3052" y="532"/>
                  </a:lnTo>
                  <a:lnTo>
                    <a:pt x="3100" y="554"/>
                  </a:lnTo>
                  <a:lnTo>
                    <a:pt x="3146" y="579"/>
                  </a:lnTo>
                  <a:lnTo>
                    <a:pt x="3189" y="609"/>
                  </a:lnTo>
                  <a:lnTo>
                    <a:pt x="3227" y="644"/>
                  </a:lnTo>
                  <a:lnTo>
                    <a:pt x="3262" y="683"/>
                  </a:lnTo>
                  <a:lnTo>
                    <a:pt x="3293" y="725"/>
                  </a:lnTo>
                  <a:lnTo>
                    <a:pt x="3318" y="771"/>
                  </a:lnTo>
                  <a:lnTo>
                    <a:pt x="3338" y="820"/>
                  </a:lnTo>
                  <a:lnTo>
                    <a:pt x="3354" y="871"/>
                  </a:lnTo>
                  <a:lnTo>
                    <a:pt x="3363" y="923"/>
                  </a:lnTo>
                  <a:lnTo>
                    <a:pt x="3366" y="978"/>
                  </a:lnTo>
                  <a:lnTo>
                    <a:pt x="3363" y="1033"/>
                  </a:lnTo>
                  <a:lnTo>
                    <a:pt x="3354" y="1087"/>
                  </a:lnTo>
                  <a:lnTo>
                    <a:pt x="3338" y="1138"/>
                  </a:lnTo>
                  <a:lnTo>
                    <a:pt x="3318" y="1187"/>
                  </a:lnTo>
                  <a:lnTo>
                    <a:pt x="3293" y="1232"/>
                  </a:lnTo>
                  <a:lnTo>
                    <a:pt x="3262" y="1275"/>
                  </a:lnTo>
                  <a:lnTo>
                    <a:pt x="3227" y="1314"/>
                  </a:lnTo>
                  <a:lnTo>
                    <a:pt x="3189" y="1348"/>
                  </a:lnTo>
                  <a:lnTo>
                    <a:pt x="3146" y="1379"/>
                  </a:lnTo>
                  <a:lnTo>
                    <a:pt x="3100" y="1404"/>
                  </a:lnTo>
                  <a:lnTo>
                    <a:pt x="3052" y="1425"/>
                  </a:lnTo>
                  <a:lnTo>
                    <a:pt x="3000" y="1440"/>
                  </a:lnTo>
                  <a:lnTo>
                    <a:pt x="2947" y="1449"/>
                  </a:lnTo>
                  <a:lnTo>
                    <a:pt x="2892" y="1452"/>
                  </a:lnTo>
                  <a:lnTo>
                    <a:pt x="2841" y="1450"/>
                  </a:lnTo>
                  <a:lnTo>
                    <a:pt x="2791" y="1442"/>
                  </a:lnTo>
                  <a:lnTo>
                    <a:pt x="2742" y="1429"/>
                  </a:lnTo>
                  <a:lnTo>
                    <a:pt x="2696" y="1410"/>
                  </a:lnTo>
                  <a:lnTo>
                    <a:pt x="2651" y="1387"/>
                  </a:lnTo>
                  <a:lnTo>
                    <a:pt x="2609" y="1359"/>
                  </a:lnTo>
                  <a:lnTo>
                    <a:pt x="2570" y="1327"/>
                  </a:lnTo>
                  <a:lnTo>
                    <a:pt x="2521" y="1386"/>
                  </a:lnTo>
                  <a:lnTo>
                    <a:pt x="2469" y="1441"/>
                  </a:lnTo>
                  <a:lnTo>
                    <a:pt x="2414" y="1492"/>
                  </a:lnTo>
                  <a:lnTo>
                    <a:pt x="2355" y="1539"/>
                  </a:lnTo>
                  <a:lnTo>
                    <a:pt x="2294" y="1581"/>
                  </a:lnTo>
                  <a:lnTo>
                    <a:pt x="2230" y="1620"/>
                  </a:lnTo>
                  <a:lnTo>
                    <a:pt x="2162" y="1654"/>
                  </a:lnTo>
                  <a:lnTo>
                    <a:pt x="2094" y="1683"/>
                  </a:lnTo>
                  <a:lnTo>
                    <a:pt x="2023" y="1709"/>
                  </a:lnTo>
                  <a:lnTo>
                    <a:pt x="1950" y="1729"/>
                  </a:lnTo>
                  <a:lnTo>
                    <a:pt x="1876" y="1744"/>
                  </a:lnTo>
                  <a:lnTo>
                    <a:pt x="1876" y="2206"/>
                  </a:lnTo>
                  <a:lnTo>
                    <a:pt x="1951" y="2221"/>
                  </a:lnTo>
                  <a:lnTo>
                    <a:pt x="2025" y="2242"/>
                  </a:lnTo>
                  <a:lnTo>
                    <a:pt x="2096" y="2268"/>
                  </a:lnTo>
                  <a:lnTo>
                    <a:pt x="2165" y="2297"/>
                  </a:lnTo>
                  <a:lnTo>
                    <a:pt x="2233" y="2332"/>
                  </a:lnTo>
                  <a:lnTo>
                    <a:pt x="2298" y="2372"/>
                  </a:lnTo>
                  <a:lnTo>
                    <a:pt x="2360" y="2416"/>
                  </a:lnTo>
                  <a:lnTo>
                    <a:pt x="2419" y="2463"/>
                  </a:lnTo>
                  <a:lnTo>
                    <a:pt x="2476" y="2515"/>
                  </a:lnTo>
                  <a:lnTo>
                    <a:pt x="2529" y="2571"/>
                  </a:lnTo>
                  <a:lnTo>
                    <a:pt x="2537" y="2585"/>
                  </a:lnTo>
                  <a:lnTo>
                    <a:pt x="2541" y="2599"/>
                  </a:lnTo>
                  <a:lnTo>
                    <a:pt x="2542" y="2614"/>
                  </a:lnTo>
                  <a:lnTo>
                    <a:pt x="2537" y="2628"/>
                  </a:lnTo>
                  <a:lnTo>
                    <a:pt x="2529" y="2641"/>
                  </a:lnTo>
                  <a:lnTo>
                    <a:pt x="2517" y="2651"/>
                  </a:lnTo>
                  <a:lnTo>
                    <a:pt x="2504" y="2657"/>
                  </a:lnTo>
                  <a:lnTo>
                    <a:pt x="2489" y="2659"/>
                  </a:lnTo>
                  <a:lnTo>
                    <a:pt x="877" y="2659"/>
                  </a:lnTo>
                  <a:lnTo>
                    <a:pt x="862" y="2657"/>
                  </a:lnTo>
                  <a:lnTo>
                    <a:pt x="849" y="2651"/>
                  </a:lnTo>
                  <a:lnTo>
                    <a:pt x="837" y="2641"/>
                  </a:lnTo>
                  <a:lnTo>
                    <a:pt x="829" y="2628"/>
                  </a:lnTo>
                  <a:lnTo>
                    <a:pt x="824" y="2614"/>
                  </a:lnTo>
                  <a:lnTo>
                    <a:pt x="825" y="2599"/>
                  </a:lnTo>
                  <a:lnTo>
                    <a:pt x="829" y="2585"/>
                  </a:lnTo>
                  <a:lnTo>
                    <a:pt x="837" y="2571"/>
                  </a:lnTo>
                  <a:lnTo>
                    <a:pt x="890" y="2515"/>
                  </a:lnTo>
                  <a:lnTo>
                    <a:pt x="947" y="2463"/>
                  </a:lnTo>
                  <a:lnTo>
                    <a:pt x="1006" y="2416"/>
                  </a:lnTo>
                  <a:lnTo>
                    <a:pt x="1068" y="2372"/>
                  </a:lnTo>
                  <a:lnTo>
                    <a:pt x="1133" y="2332"/>
                  </a:lnTo>
                  <a:lnTo>
                    <a:pt x="1201" y="2297"/>
                  </a:lnTo>
                  <a:lnTo>
                    <a:pt x="1270" y="2268"/>
                  </a:lnTo>
                  <a:lnTo>
                    <a:pt x="1341" y="2242"/>
                  </a:lnTo>
                  <a:lnTo>
                    <a:pt x="1415" y="2221"/>
                  </a:lnTo>
                  <a:lnTo>
                    <a:pt x="1490" y="2206"/>
                  </a:lnTo>
                  <a:lnTo>
                    <a:pt x="1490" y="1744"/>
                  </a:lnTo>
                  <a:lnTo>
                    <a:pt x="1416" y="1729"/>
                  </a:lnTo>
                  <a:lnTo>
                    <a:pt x="1343" y="1709"/>
                  </a:lnTo>
                  <a:lnTo>
                    <a:pt x="1272" y="1683"/>
                  </a:lnTo>
                  <a:lnTo>
                    <a:pt x="1204" y="1654"/>
                  </a:lnTo>
                  <a:lnTo>
                    <a:pt x="1136" y="1620"/>
                  </a:lnTo>
                  <a:lnTo>
                    <a:pt x="1072" y="1581"/>
                  </a:lnTo>
                  <a:lnTo>
                    <a:pt x="1011" y="1539"/>
                  </a:lnTo>
                  <a:lnTo>
                    <a:pt x="952" y="1492"/>
                  </a:lnTo>
                  <a:lnTo>
                    <a:pt x="897" y="1441"/>
                  </a:lnTo>
                  <a:lnTo>
                    <a:pt x="845" y="1386"/>
                  </a:lnTo>
                  <a:lnTo>
                    <a:pt x="796" y="1327"/>
                  </a:lnTo>
                  <a:lnTo>
                    <a:pt x="757" y="1359"/>
                  </a:lnTo>
                  <a:lnTo>
                    <a:pt x="715" y="1387"/>
                  </a:lnTo>
                  <a:lnTo>
                    <a:pt x="670" y="1410"/>
                  </a:lnTo>
                  <a:lnTo>
                    <a:pt x="624" y="1429"/>
                  </a:lnTo>
                  <a:lnTo>
                    <a:pt x="575" y="1442"/>
                  </a:lnTo>
                  <a:lnTo>
                    <a:pt x="525" y="1450"/>
                  </a:lnTo>
                  <a:lnTo>
                    <a:pt x="474" y="1452"/>
                  </a:lnTo>
                  <a:lnTo>
                    <a:pt x="419" y="1449"/>
                  </a:lnTo>
                  <a:lnTo>
                    <a:pt x="366" y="1440"/>
                  </a:lnTo>
                  <a:lnTo>
                    <a:pt x="314" y="1425"/>
                  </a:lnTo>
                  <a:lnTo>
                    <a:pt x="266" y="1404"/>
                  </a:lnTo>
                  <a:lnTo>
                    <a:pt x="220" y="1379"/>
                  </a:lnTo>
                  <a:lnTo>
                    <a:pt x="177" y="1348"/>
                  </a:lnTo>
                  <a:lnTo>
                    <a:pt x="139" y="1314"/>
                  </a:lnTo>
                  <a:lnTo>
                    <a:pt x="104" y="1275"/>
                  </a:lnTo>
                  <a:lnTo>
                    <a:pt x="74" y="1232"/>
                  </a:lnTo>
                  <a:lnTo>
                    <a:pt x="48" y="1187"/>
                  </a:lnTo>
                  <a:lnTo>
                    <a:pt x="28" y="1138"/>
                  </a:lnTo>
                  <a:lnTo>
                    <a:pt x="12" y="1087"/>
                  </a:lnTo>
                  <a:lnTo>
                    <a:pt x="3" y="1033"/>
                  </a:lnTo>
                  <a:lnTo>
                    <a:pt x="0" y="978"/>
                  </a:lnTo>
                  <a:lnTo>
                    <a:pt x="3" y="923"/>
                  </a:lnTo>
                  <a:lnTo>
                    <a:pt x="12" y="871"/>
                  </a:lnTo>
                  <a:lnTo>
                    <a:pt x="28" y="820"/>
                  </a:lnTo>
                  <a:lnTo>
                    <a:pt x="48" y="771"/>
                  </a:lnTo>
                  <a:lnTo>
                    <a:pt x="74" y="725"/>
                  </a:lnTo>
                  <a:lnTo>
                    <a:pt x="104" y="683"/>
                  </a:lnTo>
                  <a:lnTo>
                    <a:pt x="139" y="644"/>
                  </a:lnTo>
                  <a:lnTo>
                    <a:pt x="177" y="609"/>
                  </a:lnTo>
                  <a:lnTo>
                    <a:pt x="220" y="579"/>
                  </a:lnTo>
                  <a:lnTo>
                    <a:pt x="266" y="554"/>
                  </a:lnTo>
                  <a:lnTo>
                    <a:pt x="314" y="532"/>
                  </a:lnTo>
                  <a:lnTo>
                    <a:pt x="366" y="517"/>
                  </a:lnTo>
                  <a:lnTo>
                    <a:pt x="419" y="508"/>
                  </a:lnTo>
                  <a:lnTo>
                    <a:pt x="474" y="505"/>
                  </a:lnTo>
                  <a:lnTo>
                    <a:pt x="518" y="507"/>
                  </a:lnTo>
                  <a:lnTo>
                    <a:pt x="562" y="513"/>
                  </a:lnTo>
                  <a:lnTo>
                    <a:pt x="562" y="414"/>
                  </a:lnTo>
                  <a:lnTo>
                    <a:pt x="446" y="414"/>
                  </a:lnTo>
                  <a:lnTo>
                    <a:pt x="429" y="411"/>
                  </a:lnTo>
                  <a:lnTo>
                    <a:pt x="415" y="404"/>
                  </a:lnTo>
                  <a:lnTo>
                    <a:pt x="404" y="392"/>
                  </a:lnTo>
                  <a:lnTo>
                    <a:pt x="396" y="378"/>
                  </a:lnTo>
                  <a:lnTo>
                    <a:pt x="394" y="361"/>
                  </a:lnTo>
                  <a:lnTo>
                    <a:pt x="394" y="53"/>
                  </a:lnTo>
                  <a:lnTo>
                    <a:pt x="396" y="35"/>
                  </a:lnTo>
                  <a:lnTo>
                    <a:pt x="404" y="21"/>
                  </a:lnTo>
                  <a:lnTo>
                    <a:pt x="415" y="10"/>
                  </a:lnTo>
                  <a:lnTo>
                    <a:pt x="429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27"/>
            <p:cNvSpPr>
              <a:spLocks noEditPoints="1"/>
            </p:cNvSpPr>
            <p:nvPr/>
          </p:nvSpPr>
          <p:spPr bwMode="auto">
            <a:xfrm>
              <a:off x="3671888" y="4422775"/>
              <a:ext cx="177800" cy="166687"/>
            </a:xfrm>
            <a:custGeom>
              <a:avLst/>
              <a:gdLst>
                <a:gd name="T0" fmla="*/ 440 w 1006"/>
                <a:gd name="T1" fmla="*/ 379 h 946"/>
                <a:gd name="T2" fmla="*/ 420 w 1006"/>
                <a:gd name="T3" fmla="*/ 405 h 946"/>
                <a:gd name="T4" fmla="*/ 391 w 1006"/>
                <a:gd name="T5" fmla="*/ 414 h 946"/>
                <a:gd name="T6" fmla="*/ 367 w 1006"/>
                <a:gd name="T7" fmla="*/ 543 h 946"/>
                <a:gd name="T8" fmla="*/ 385 w 1006"/>
                <a:gd name="T9" fmla="*/ 568 h 946"/>
                <a:gd name="T10" fmla="*/ 386 w 1006"/>
                <a:gd name="T11" fmla="*/ 598 h 946"/>
                <a:gd name="T12" fmla="*/ 470 w 1006"/>
                <a:gd name="T13" fmla="*/ 655 h 946"/>
                <a:gd name="T14" fmla="*/ 492 w 1006"/>
                <a:gd name="T15" fmla="*/ 645 h 946"/>
                <a:gd name="T16" fmla="*/ 514 w 1006"/>
                <a:gd name="T17" fmla="*/ 645 h 946"/>
                <a:gd name="T18" fmla="*/ 536 w 1006"/>
                <a:gd name="T19" fmla="*/ 655 h 946"/>
                <a:gd name="T20" fmla="*/ 621 w 1006"/>
                <a:gd name="T21" fmla="*/ 598 h 946"/>
                <a:gd name="T22" fmla="*/ 621 w 1006"/>
                <a:gd name="T23" fmla="*/ 568 h 946"/>
                <a:gd name="T24" fmla="*/ 639 w 1006"/>
                <a:gd name="T25" fmla="*/ 543 h 946"/>
                <a:gd name="T26" fmla="*/ 615 w 1006"/>
                <a:gd name="T27" fmla="*/ 414 h 946"/>
                <a:gd name="T28" fmla="*/ 586 w 1006"/>
                <a:gd name="T29" fmla="*/ 405 h 946"/>
                <a:gd name="T30" fmla="*/ 566 w 1006"/>
                <a:gd name="T31" fmla="*/ 379 h 946"/>
                <a:gd name="T32" fmla="*/ 503 w 1006"/>
                <a:gd name="T33" fmla="*/ 0 h 946"/>
                <a:gd name="T34" fmla="*/ 534 w 1006"/>
                <a:gd name="T35" fmla="*/ 10 h 946"/>
                <a:gd name="T36" fmla="*/ 553 w 1006"/>
                <a:gd name="T37" fmla="*/ 35 h 946"/>
                <a:gd name="T38" fmla="*/ 953 w 1006"/>
                <a:gd name="T39" fmla="*/ 309 h 946"/>
                <a:gd name="T40" fmla="*/ 983 w 1006"/>
                <a:gd name="T41" fmla="*/ 318 h 946"/>
                <a:gd name="T42" fmla="*/ 1003 w 1006"/>
                <a:gd name="T43" fmla="*/ 345 h 946"/>
                <a:gd name="T44" fmla="*/ 1004 w 1006"/>
                <a:gd name="T45" fmla="*/ 376 h 946"/>
                <a:gd name="T46" fmla="*/ 985 w 1006"/>
                <a:gd name="T47" fmla="*/ 403 h 946"/>
                <a:gd name="T48" fmla="*/ 807 w 1006"/>
                <a:gd name="T49" fmla="*/ 879 h 946"/>
                <a:gd name="T50" fmla="*/ 805 w 1006"/>
                <a:gd name="T51" fmla="*/ 912 h 946"/>
                <a:gd name="T52" fmla="*/ 786 w 1006"/>
                <a:gd name="T53" fmla="*/ 937 h 946"/>
                <a:gd name="T54" fmla="*/ 756 w 1006"/>
                <a:gd name="T55" fmla="*/ 946 h 946"/>
                <a:gd name="T56" fmla="*/ 734 w 1006"/>
                <a:gd name="T57" fmla="*/ 940 h 946"/>
                <a:gd name="T58" fmla="*/ 503 w 1006"/>
                <a:gd name="T59" fmla="*/ 763 h 946"/>
                <a:gd name="T60" fmla="*/ 267 w 1006"/>
                <a:gd name="T61" fmla="*/ 943 h 946"/>
                <a:gd name="T62" fmla="*/ 236 w 1006"/>
                <a:gd name="T63" fmla="*/ 944 h 946"/>
                <a:gd name="T64" fmla="*/ 208 w 1006"/>
                <a:gd name="T65" fmla="*/ 926 h 946"/>
                <a:gd name="T66" fmla="*/ 197 w 1006"/>
                <a:gd name="T67" fmla="*/ 896 h 946"/>
                <a:gd name="T68" fmla="*/ 275 w 1006"/>
                <a:gd name="T69" fmla="*/ 604 h 946"/>
                <a:gd name="T70" fmla="*/ 9 w 1006"/>
                <a:gd name="T71" fmla="*/ 390 h 946"/>
                <a:gd name="T72" fmla="*/ 0 w 1006"/>
                <a:gd name="T73" fmla="*/ 360 h 946"/>
                <a:gd name="T74" fmla="*/ 11 w 1006"/>
                <a:gd name="T75" fmla="*/ 329 h 946"/>
                <a:gd name="T76" fmla="*/ 37 w 1006"/>
                <a:gd name="T77" fmla="*/ 311 h 946"/>
                <a:gd name="T78" fmla="*/ 354 w 1006"/>
                <a:gd name="T79" fmla="*/ 309 h 946"/>
                <a:gd name="T80" fmla="*/ 461 w 1006"/>
                <a:gd name="T81" fmla="*/ 21 h 946"/>
                <a:gd name="T82" fmla="*/ 487 w 1006"/>
                <a:gd name="T83" fmla="*/ 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6" h="946">
                  <a:moveTo>
                    <a:pt x="503" y="207"/>
                  </a:moveTo>
                  <a:lnTo>
                    <a:pt x="440" y="379"/>
                  </a:lnTo>
                  <a:lnTo>
                    <a:pt x="433" y="394"/>
                  </a:lnTo>
                  <a:lnTo>
                    <a:pt x="420" y="405"/>
                  </a:lnTo>
                  <a:lnTo>
                    <a:pt x="406" y="412"/>
                  </a:lnTo>
                  <a:lnTo>
                    <a:pt x="391" y="414"/>
                  </a:lnTo>
                  <a:lnTo>
                    <a:pt x="204" y="414"/>
                  </a:lnTo>
                  <a:lnTo>
                    <a:pt x="367" y="543"/>
                  </a:lnTo>
                  <a:lnTo>
                    <a:pt x="378" y="554"/>
                  </a:lnTo>
                  <a:lnTo>
                    <a:pt x="385" y="568"/>
                  </a:lnTo>
                  <a:lnTo>
                    <a:pt x="387" y="583"/>
                  </a:lnTo>
                  <a:lnTo>
                    <a:pt x="386" y="598"/>
                  </a:lnTo>
                  <a:lnTo>
                    <a:pt x="343" y="755"/>
                  </a:lnTo>
                  <a:lnTo>
                    <a:pt x="470" y="655"/>
                  </a:lnTo>
                  <a:lnTo>
                    <a:pt x="481" y="649"/>
                  </a:lnTo>
                  <a:lnTo>
                    <a:pt x="492" y="645"/>
                  </a:lnTo>
                  <a:lnTo>
                    <a:pt x="503" y="644"/>
                  </a:lnTo>
                  <a:lnTo>
                    <a:pt x="514" y="645"/>
                  </a:lnTo>
                  <a:lnTo>
                    <a:pt x="525" y="649"/>
                  </a:lnTo>
                  <a:lnTo>
                    <a:pt x="536" y="655"/>
                  </a:lnTo>
                  <a:lnTo>
                    <a:pt x="663" y="755"/>
                  </a:lnTo>
                  <a:lnTo>
                    <a:pt x="621" y="598"/>
                  </a:lnTo>
                  <a:lnTo>
                    <a:pt x="619" y="583"/>
                  </a:lnTo>
                  <a:lnTo>
                    <a:pt x="621" y="568"/>
                  </a:lnTo>
                  <a:lnTo>
                    <a:pt x="628" y="554"/>
                  </a:lnTo>
                  <a:lnTo>
                    <a:pt x="639" y="543"/>
                  </a:lnTo>
                  <a:lnTo>
                    <a:pt x="802" y="414"/>
                  </a:lnTo>
                  <a:lnTo>
                    <a:pt x="615" y="414"/>
                  </a:lnTo>
                  <a:lnTo>
                    <a:pt x="600" y="412"/>
                  </a:lnTo>
                  <a:lnTo>
                    <a:pt x="586" y="405"/>
                  </a:lnTo>
                  <a:lnTo>
                    <a:pt x="573" y="394"/>
                  </a:lnTo>
                  <a:lnTo>
                    <a:pt x="566" y="379"/>
                  </a:lnTo>
                  <a:lnTo>
                    <a:pt x="503" y="207"/>
                  </a:lnTo>
                  <a:close/>
                  <a:moveTo>
                    <a:pt x="503" y="0"/>
                  </a:moveTo>
                  <a:lnTo>
                    <a:pt x="519" y="2"/>
                  </a:lnTo>
                  <a:lnTo>
                    <a:pt x="534" y="10"/>
                  </a:lnTo>
                  <a:lnTo>
                    <a:pt x="545" y="21"/>
                  </a:lnTo>
                  <a:lnTo>
                    <a:pt x="553" y="35"/>
                  </a:lnTo>
                  <a:lnTo>
                    <a:pt x="652" y="309"/>
                  </a:lnTo>
                  <a:lnTo>
                    <a:pt x="953" y="309"/>
                  </a:lnTo>
                  <a:lnTo>
                    <a:pt x="969" y="311"/>
                  </a:lnTo>
                  <a:lnTo>
                    <a:pt x="983" y="318"/>
                  </a:lnTo>
                  <a:lnTo>
                    <a:pt x="995" y="329"/>
                  </a:lnTo>
                  <a:lnTo>
                    <a:pt x="1003" y="345"/>
                  </a:lnTo>
                  <a:lnTo>
                    <a:pt x="1006" y="360"/>
                  </a:lnTo>
                  <a:lnTo>
                    <a:pt x="1004" y="376"/>
                  </a:lnTo>
                  <a:lnTo>
                    <a:pt x="997" y="390"/>
                  </a:lnTo>
                  <a:lnTo>
                    <a:pt x="985" y="403"/>
                  </a:lnTo>
                  <a:lnTo>
                    <a:pt x="731" y="604"/>
                  </a:lnTo>
                  <a:lnTo>
                    <a:pt x="807" y="879"/>
                  </a:lnTo>
                  <a:lnTo>
                    <a:pt x="809" y="896"/>
                  </a:lnTo>
                  <a:lnTo>
                    <a:pt x="805" y="912"/>
                  </a:lnTo>
                  <a:lnTo>
                    <a:pt x="798" y="926"/>
                  </a:lnTo>
                  <a:lnTo>
                    <a:pt x="786" y="937"/>
                  </a:lnTo>
                  <a:lnTo>
                    <a:pt x="771" y="944"/>
                  </a:lnTo>
                  <a:lnTo>
                    <a:pt x="756" y="946"/>
                  </a:lnTo>
                  <a:lnTo>
                    <a:pt x="745" y="945"/>
                  </a:lnTo>
                  <a:lnTo>
                    <a:pt x="734" y="940"/>
                  </a:lnTo>
                  <a:lnTo>
                    <a:pt x="723" y="934"/>
                  </a:lnTo>
                  <a:lnTo>
                    <a:pt x="503" y="763"/>
                  </a:lnTo>
                  <a:lnTo>
                    <a:pt x="283" y="934"/>
                  </a:lnTo>
                  <a:lnTo>
                    <a:pt x="267" y="943"/>
                  </a:lnTo>
                  <a:lnTo>
                    <a:pt x="252" y="946"/>
                  </a:lnTo>
                  <a:lnTo>
                    <a:pt x="236" y="944"/>
                  </a:lnTo>
                  <a:lnTo>
                    <a:pt x="220" y="937"/>
                  </a:lnTo>
                  <a:lnTo>
                    <a:pt x="208" y="926"/>
                  </a:lnTo>
                  <a:lnTo>
                    <a:pt x="201" y="912"/>
                  </a:lnTo>
                  <a:lnTo>
                    <a:pt x="197" y="896"/>
                  </a:lnTo>
                  <a:lnTo>
                    <a:pt x="199" y="879"/>
                  </a:lnTo>
                  <a:lnTo>
                    <a:pt x="275" y="604"/>
                  </a:lnTo>
                  <a:lnTo>
                    <a:pt x="21" y="403"/>
                  </a:lnTo>
                  <a:lnTo>
                    <a:pt x="9" y="390"/>
                  </a:lnTo>
                  <a:lnTo>
                    <a:pt x="2" y="376"/>
                  </a:lnTo>
                  <a:lnTo>
                    <a:pt x="0" y="360"/>
                  </a:lnTo>
                  <a:lnTo>
                    <a:pt x="3" y="345"/>
                  </a:lnTo>
                  <a:lnTo>
                    <a:pt x="11" y="329"/>
                  </a:lnTo>
                  <a:lnTo>
                    <a:pt x="23" y="318"/>
                  </a:lnTo>
                  <a:lnTo>
                    <a:pt x="37" y="311"/>
                  </a:lnTo>
                  <a:lnTo>
                    <a:pt x="53" y="309"/>
                  </a:lnTo>
                  <a:lnTo>
                    <a:pt x="354" y="309"/>
                  </a:lnTo>
                  <a:lnTo>
                    <a:pt x="453" y="35"/>
                  </a:lnTo>
                  <a:lnTo>
                    <a:pt x="461" y="21"/>
                  </a:lnTo>
                  <a:lnTo>
                    <a:pt x="472" y="10"/>
                  </a:lnTo>
                  <a:lnTo>
                    <a:pt x="487" y="2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28"/>
            <p:cNvSpPr>
              <a:spLocks/>
            </p:cNvSpPr>
            <p:nvPr/>
          </p:nvSpPr>
          <p:spPr bwMode="auto">
            <a:xfrm>
              <a:off x="3727450" y="4224338"/>
              <a:ext cx="66675" cy="68262"/>
            </a:xfrm>
            <a:custGeom>
              <a:avLst/>
              <a:gdLst>
                <a:gd name="T0" fmla="*/ 193 w 386"/>
                <a:gd name="T1" fmla="*/ 0 h 386"/>
                <a:gd name="T2" fmla="*/ 209 w 386"/>
                <a:gd name="T3" fmla="*/ 3 h 386"/>
                <a:gd name="T4" fmla="*/ 225 w 386"/>
                <a:gd name="T5" fmla="*/ 10 h 386"/>
                <a:gd name="T6" fmla="*/ 236 w 386"/>
                <a:gd name="T7" fmla="*/ 22 h 386"/>
                <a:gd name="T8" fmla="*/ 243 w 386"/>
                <a:gd name="T9" fmla="*/ 37 h 386"/>
                <a:gd name="T10" fmla="*/ 246 w 386"/>
                <a:gd name="T11" fmla="*/ 53 h 386"/>
                <a:gd name="T12" fmla="*/ 246 w 386"/>
                <a:gd name="T13" fmla="*/ 141 h 386"/>
                <a:gd name="T14" fmla="*/ 334 w 386"/>
                <a:gd name="T15" fmla="*/ 141 h 386"/>
                <a:gd name="T16" fmla="*/ 350 w 386"/>
                <a:gd name="T17" fmla="*/ 144 h 386"/>
                <a:gd name="T18" fmla="*/ 364 w 386"/>
                <a:gd name="T19" fmla="*/ 151 h 386"/>
                <a:gd name="T20" fmla="*/ 376 w 386"/>
                <a:gd name="T21" fmla="*/ 162 h 386"/>
                <a:gd name="T22" fmla="*/ 384 w 386"/>
                <a:gd name="T23" fmla="*/ 177 h 386"/>
                <a:gd name="T24" fmla="*/ 386 w 386"/>
                <a:gd name="T25" fmla="*/ 194 h 386"/>
                <a:gd name="T26" fmla="*/ 384 w 386"/>
                <a:gd name="T27" fmla="*/ 210 h 386"/>
                <a:gd name="T28" fmla="*/ 376 w 386"/>
                <a:gd name="T29" fmla="*/ 224 h 386"/>
                <a:gd name="T30" fmla="*/ 364 w 386"/>
                <a:gd name="T31" fmla="*/ 236 h 386"/>
                <a:gd name="T32" fmla="*/ 350 w 386"/>
                <a:gd name="T33" fmla="*/ 243 h 386"/>
                <a:gd name="T34" fmla="*/ 334 w 386"/>
                <a:gd name="T35" fmla="*/ 246 h 386"/>
                <a:gd name="T36" fmla="*/ 246 w 386"/>
                <a:gd name="T37" fmla="*/ 246 h 386"/>
                <a:gd name="T38" fmla="*/ 246 w 386"/>
                <a:gd name="T39" fmla="*/ 334 h 386"/>
                <a:gd name="T40" fmla="*/ 243 w 386"/>
                <a:gd name="T41" fmla="*/ 350 h 386"/>
                <a:gd name="T42" fmla="*/ 236 w 386"/>
                <a:gd name="T43" fmla="*/ 365 h 386"/>
                <a:gd name="T44" fmla="*/ 225 w 386"/>
                <a:gd name="T45" fmla="*/ 376 h 386"/>
                <a:gd name="T46" fmla="*/ 209 w 386"/>
                <a:gd name="T47" fmla="*/ 384 h 386"/>
                <a:gd name="T48" fmla="*/ 193 w 386"/>
                <a:gd name="T49" fmla="*/ 386 h 386"/>
                <a:gd name="T50" fmla="*/ 177 w 386"/>
                <a:gd name="T51" fmla="*/ 384 h 386"/>
                <a:gd name="T52" fmla="*/ 161 w 386"/>
                <a:gd name="T53" fmla="*/ 376 h 386"/>
                <a:gd name="T54" fmla="*/ 150 w 386"/>
                <a:gd name="T55" fmla="*/ 365 h 386"/>
                <a:gd name="T56" fmla="*/ 143 w 386"/>
                <a:gd name="T57" fmla="*/ 350 h 386"/>
                <a:gd name="T58" fmla="*/ 140 w 386"/>
                <a:gd name="T59" fmla="*/ 334 h 386"/>
                <a:gd name="T60" fmla="*/ 140 w 386"/>
                <a:gd name="T61" fmla="*/ 246 h 386"/>
                <a:gd name="T62" fmla="*/ 52 w 386"/>
                <a:gd name="T63" fmla="*/ 246 h 386"/>
                <a:gd name="T64" fmla="*/ 36 w 386"/>
                <a:gd name="T65" fmla="*/ 243 h 386"/>
                <a:gd name="T66" fmla="*/ 22 w 386"/>
                <a:gd name="T67" fmla="*/ 236 h 386"/>
                <a:gd name="T68" fmla="*/ 10 w 386"/>
                <a:gd name="T69" fmla="*/ 224 h 386"/>
                <a:gd name="T70" fmla="*/ 2 w 386"/>
                <a:gd name="T71" fmla="*/ 210 h 386"/>
                <a:gd name="T72" fmla="*/ 0 w 386"/>
                <a:gd name="T73" fmla="*/ 194 h 386"/>
                <a:gd name="T74" fmla="*/ 2 w 386"/>
                <a:gd name="T75" fmla="*/ 177 h 386"/>
                <a:gd name="T76" fmla="*/ 10 w 386"/>
                <a:gd name="T77" fmla="*/ 162 h 386"/>
                <a:gd name="T78" fmla="*/ 22 w 386"/>
                <a:gd name="T79" fmla="*/ 151 h 386"/>
                <a:gd name="T80" fmla="*/ 36 w 386"/>
                <a:gd name="T81" fmla="*/ 144 h 386"/>
                <a:gd name="T82" fmla="*/ 52 w 386"/>
                <a:gd name="T83" fmla="*/ 141 h 386"/>
                <a:gd name="T84" fmla="*/ 140 w 386"/>
                <a:gd name="T85" fmla="*/ 141 h 386"/>
                <a:gd name="T86" fmla="*/ 140 w 386"/>
                <a:gd name="T87" fmla="*/ 53 h 386"/>
                <a:gd name="T88" fmla="*/ 143 w 386"/>
                <a:gd name="T89" fmla="*/ 37 h 386"/>
                <a:gd name="T90" fmla="*/ 150 w 386"/>
                <a:gd name="T91" fmla="*/ 22 h 386"/>
                <a:gd name="T92" fmla="*/ 161 w 386"/>
                <a:gd name="T93" fmla="*/ 10 h 386"/>
                <a:gd name="T94" fmla="*/ 177 w 386"/>
                <a:gd name="T95" fmla="*/ 3 h 386"/>
                <a:gd name="T96" fmla="*/ 193 w 386"/>
                <a:gd name="T9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6" h="386">
                  <a:moveTo>
                    <a:pt x="193" y="0"/>
                  </a:moveTo>
                  <a:lnTo>
                    <a:pt x="209" y="3"/>
                  </a:lnTo>
                  <a:lnTo>
                    <a:pt x="225" y="10"/>
                  </a:lnTo>
                  <a:lnTo>
                    <a:pt x="236" y="22"/>
                  </a:lnTo>
                  <a:lnTo>
                    <a:pt x="243" y="37"/>
                  </a:lnTo>
                  <a:lnTo>
                    <a:pt x="246" y="53"/>
                  </a:lnTo>
                  <a:lnTo>
                    <a:pt x="246" y="141"/>
                  </a:lnTo>
                  <a:lnTo>
                    <a:pt x="334" y="141"/>
                  </a:lnTo>
                  <a:lnTo>
                    <a:pt x="350" y="144"/>
                  </a:lnTo>
                  <a:lnTo>
                    <a:pt x="364" y="151"/>
                  </a:lnTo>
                  <a:lnTo>
                    <a:pt x="376" y="162"/>
                  </a:lnTo>
                  <a:lnTo>
                    <a:pt x="384" y="177"/>
                  </a:lnTo>
                  <a:lnTo>
                    <a:pt x="386" y="194"/>
                  </a:lnTo>
                  <a:lnTo>
                    <a:pt x="384" y="210"/>
                  </a:lnTo>
                  <a:lnTo>
                    <a:pt x="376" y="224"/>
                  </a:lnTo>
                  <a:lnTo>
                    <a:pt x="364" y="236"/>
                  </a:lnTo>
                  <a:lnTo>
                    <a:pt x="350" y="243"/>
                  </a:lnTo>
                  <a:lnTo>
                    <a:pt x="334" y="246"/>
                  </a:lnTo>
                  <a:lnTo>
                    <a:pt x="246" y="246"/>
                  </a:lnTo>
                  <a:lnTo>
                    <a:pt x="246" y="334"/>
                  </a:lnTo>
                  <a:lnTo>
                    <a:pt x="243" y="350"/>
                  </a:lnTo>
                  <a:lnTo>
                    <a:pt x="236" y="365"/>
                  </a:lnTo>
                  <a:lnTo>
                    <a:pt x="225" y="376"/>
                  </a:lnTo>
                  <a:lnTo>
                    <a:pt x="209" y="384"/>
                  </a:lnTo>
                  <a:lnTo>
                    <a:pt x="193" y="386"/>
                  </a:lnTo>
                  <a:lnTo>
                    <a:pt x="177" y="384"/>
                  </a:lnTo>
                  <a:lnTo>
                    <a:pt x="161" y="376"/>
                  </a:lnTo>
                  <a:lnTo>
                    <a:pt x="150" y="365"/>
                  </a:lnTo>
                  <a:lnTo>
                    <a:pt x="143" y="350"/>
                  </a:lnTo>
                  <a:lnTo>
                    <a:pt x="140" y="334"/>
                  </a:lnTo>
                  <a:lnTo>
                    <a:pt x="140" y="246"/>
                  </a:lnTo>
                  <a:lnTo>
                    <a:pt x="52" y="246"/>
                  </a:lnTo>
                  <a:lnTo>
                    <a:pt x="36" y="243"/>
                  </a:lnTo>
                  <a:lnTo>
                    <a:pt x="22" y="236"/>
                  </a:lnTo>
                  <a:lnTo>
                    <a:pt x="10" y="224"/>
                  </a:lnTo>
                  <a:lnTo>
                    <a:pt x="2" y="210"/>
                  </a:lnTo>
                  <a:lnTo>
                    <a:pt x="0" y="194"/>
                  </a:lnTo>
                  <a:lnTo>
                    <a:pt x="2" y="177"/>
                  </a:lnTo>
                  <a:lnTo>
                    <a:pt x="10" y="162"/>
                  </a:lnTo>
                  <a:lnTo>
                    <a:pt x="22" y="151"/>
                  </a:lnTo>
                  <a:lnTo>
                    <a:pt x="36" y="144"/>
                  </a:lnTo>
                  <a:lnTo>
                    <a:pt x="52" y="141"/>
                  </a:lnTo>
                  <a:lnTo>
                    <a:pt x="140" y="141"/>
                  </a:lnTo>
                  <a:lnTo>
                    <a:pt x="140" y="53"/>
                  </a:lnTo>
                  <a:lnTo>
                    <a:pt x="143" y="37"/>
                  </a:lnTo>
                  <a:lnTo>
                    <a:pt x="150" y="22"/>
                  </a:lnTo>
                  <a:lnTo>
                    <a:pt x="161" y="10"/>
                  </a:lnTo>
                  <a:lnTo>
                    <a:pt x="177" y="3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29"/>
            <p:cNvSpPr>
              <a:spLocks/>
            </p:cNvSpPr>
            <p:nvPr/>
          </p:nvSpPr>
          <p:spPr bwMode="auto">
            <a:xfrm>
              <a:off x="3865563" y="4224338"/>
              <a:ext cx="68263" cy="68262"/>
            </a:xfrm>
            <a:custGeom>
              <a:avLst/>
              <a:gdLst>
                <a:gd name="T0" fmla="*/ 193 w 386"/>
                <a:gd name="T1" fmla="*/ 0 h 386"/>
                <a:gd name="T2" fmla="*/ 210 w 386"/>
                <a:gd name="T3" fmla="*/ 3 h 386"/>
                <a:gd name="T4" fmla="*/ 224 w 386"/>
                <a:gd name="T5" fmla="*/ 10 h 386"/>
                <a:gd name="T6" fmla="*/ 235 w 386"/>
                <a:gd name="T7" fmla="*/ 22 h 386"/>
                <a:gd name="T8" fmla="*/ 243 w 386"/>
                <a:gd name="T9" fmla="*/ 37 h 386"/>
                <a:gd name="T10" fmla="*/ 245 w 386"/>
                <a:gd name="T11" fmla="*/ 53 h 386"/>
                <a:gd name="T12" fmla="*/ 245 w 386"/>
                <a:gd name="T13" fmla="*/ 141 h 386"/>
                <a:gd name="T14" fmla="*/ 333 w 386"/>
                <a:gd name="T15" fmla="*/ 141 h 386"/>
                <a:gd name="T16" fmla="*/ 351 w 386"/>
                <a:gd name="T17" fmla="*/ 144 h 386"/>
                <a:gd name="T18" fmla="*/ 365 w 386"/>
                <a:gd name="T19" fmla="*/ 151 h 386"/>
                <a:gd name="T20" fmla="*/ 376 w 386"/>
                <a:gd name="T21" fmla="*/ 162 h 386"/>
                <a:gd name="T22" fmla="*/ 383 w 386"/>
                <a:gd name="T23" fmla="*/ 177 h 386"/>
                <a:gd name="T24" fmla="*/ 386 w 386"/>
                <a:gd name="T25" fmla="*/ 194 h 386"/>
                <a:gd name="T26" fmla="*/ 383 w 386"/>
                <a:gd name="T27" fmla="*/ 210 h 386"/>
                <a:gd name="T28" fmla="*/ 376 w 386"/>
                <a:gd name="T29" fmla="*/ 224 h 386"/>
                <a:gd name="T30" fmla="*/ 365 w 386"/>
                <a:gd name="T31" fmla="*/ 236 h 386"/>
                <a:gd name="T32" fmla="*/ 351 w 386"/>
                <a:gd name="T33" fmla="*/ 243 h 386"/>
                <a:gd name="T34" fmla="*/ 333 w 386"/>
                <a:gd name="T35" fmla="*/ 246 h 386"/>
                <a:gd name="T36" fmla="*/ 245 w 386"/>
                <a:gd name="T37" fmla="*/ 246 h 386"/>
                <a:gd name="T38" fmla="*/ 245 w 386"/>
                <a:gd name="T39" fmla="*/ 334 h 386"/>
                <a:gd name="T40" fmla="*/ 243 w 386"/>
                <a:gd name="T41" fmla="*/ 350 h 386"/>
                <a:gd name="T42" fmla="*/ 235 w 386"/>
                <a:gd name="T43" fmla="*/ 365 h 386"/>
                <a:gd name="T44" fmla="*/ 224 w 386"/>
                <a:gd name="T45" fmla="*/ 376 h 386"/>
                <a:gd name="T46" fmla="*/ 210 w 386"/>
                <a:gd name="T47" fmla="*/ 384 h 386"/>
                <a:gd name="T48" fmla="*/ 193 w 386"/>
                <a:gd name="T49" fmla="*/ 386 h 386"/>
                <a:gd name="T50" fmla="*/ 176 w 386"/>
                <a:gd name="T51" fmla="*/ 384 h 386"/>
                <a:gd name="T52" fmla="*/ 162 w 386"/>
                <a:gd name="T53" fmla="*/ 376 h 386"/>
                <a:gd name="T54" fmla="*/ 151 w 386"/>
                <a:gd name="T55" fmla="*/ 365 h 386"/>
                <a:gd name="T56" fmla="*/ 143 w 386"/>
                <a:gd name="T57" fmla="*/ 350 h 386"/>
                <a:gd name="T58" fmla="*/ 140 w 386"/>
                <a:gd name="T59" fmla="*/ 334 h 386"/>
                <a:gd name="T60" fmla="*/ 140 w 386"/>
                <a:gd name="T61" fmla="*/ 246 h 386"/>
                <a:gd name="T62" fmla="*/ 53 w 386"/>
                <a:gd name="T63" fmla="*/ 246 h 386"/>
                <a:gd name="T64" fmla="*/ 35 w 386"/>
                <a:gd name="T65" fmla="*/ 243 h 386"/>
                <a:gd name="T66" fmla="*/ 21 w 386"/>
                <a:gd name="T67" fmla="*/ 236 h 386"/>
                <a:gd name="T68" fmla="*/ 10 w 386"/>
                <a:gd name="T69" fmla="*/ 224 h 386"/>
                <a:gd name="T70" fmla="*/ 3 w 386"/>
                <a:gd name="T71" fmla="*/ 210 h 386"/>
                <a:gd name="T72" fmla="*/ 0 w 386"/>
                <a:gd name="T73" fmla="*/ 194 h 386"/>
                <a:gd name="T74" fmla="*/ 3 w 386"/>
                <a:gd name="T75" fmla="*/ 177 h 386"/>
                <a:gd name="T76" fmla="*/ 10 w 386"/>
                <a:gd name="T77" fmla="*/ 162 h 386"/>
                <a:gd name="T78" fmla="*/ 21 w 386"/>
                <a:gd name="T79" fmla="*/ 151 h 386"/>
                <a:gd name="T80" fmla="*/ 35 w 386"/>
                <a:gd name="T81" fmla="*/ 144 h 386"/>
                <a:gd name="T82" fmla="*/ 53 w 386"/>
                <a:gd name="T83" fmla="*/ 141 h 386"/>
                <a:gd name="T84" fmla="*/ 140 w 386"/>
                <a:gd name="T85" fmla="*/ 141 h 386"/>
                <a:gd name="T86" fmla="*/ 140 w 386"/>
                <a:gd name="T87" fmla="*/ 53 h 386"/>
                <a:gd name="T88" fmla="*/ 143 w 386"/>
                <a:gd name="T89" fmla="*/ 37 h 386"/>
                <a:gd name="T90" fmla="*/ 151 w 386"/>
                <a:gd name="T91" fmla="*/ 22 h 386"/>
                <a:gd name="T92" fmla="*/ 162 w 386"/>
                <a:gd name="T93" fmla="*/ 10 h 386"/>
                <a:gd name="T94" fmla="*/ 176 w 386"/>
                <a:gd name="T95" fmla="*/ 3 h 386"/>
                <a:gd name="T96" fmla="*/ 193 w 386"/>
                <a:gd name="T9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6" h="386">
                  <a:moveTo>
                    <a:pt x="193" y="0"/>
                  </a:moveTo>
                  <a:lnTo>
                    <a:pt x="210" y="3"/>
                  </a:lnTo>
                  <a:lnTo>
                    <a:pt x="224" y="10"/>
                  </a:lnTo>
                  <a:lnTo>
                    <a:pt x="235" y="22"/>
                  </a:lnTo>
                  <a:lnTo>
                    <a:pt x="243" y="37"/>
                  </a:lnTo>
                  <a:lnTo>
                    <a:pt x="245" y="53"/>
                  </a:lnTo>
                  <a:lnTo>
                    <a:pt x="245" y="141"/>
                  </a:lnTo>
                  <a:lnTo>
                    <a:pt x="333" y="141"/>
                  </a:lnTo>
                  <a:lnTo>
                    <a:pt x="351" y="144"/>
                  </a:lnTo>
                  <a:lnTo>
                    <a:pt x="365" y="151"/>
                  </a:lnTo>
                  <a:lnTo>
                    <a:pt x="376" y="162"/>
                  </a:lnTo>
                  <a:lnTo>
                    <a:pt x="383" y="177"/>
                  </a:lnTo>
                  <a:lnTo>
                    <a:pt x="386" y="194"/>
                  </a:lnTo>
                  <a:lnTo>
                    <a:pt x="383" y="210"/>
                  </a:lnTo>
                  <a:lnTo>
                    <a:pt x="376" y="224"/>
                  </a:lnTo>
                  <a:lnTo>
                    <a:pt x="365" y="236"/>
                  </a:lnTo>
                  <a:lnTo>
                    <a:pt x="351" y="243"/>
                  </a:lnTo>
                  <a:lnTo>
                    <a:pt x="333" y="246"/>
                  </a:lnTo>
                  <a:lnTo>
                    <a:pt x="245" y="246"/>
                  </a:lnTo>
                  <a:lnTo>
                    <a:pt x="245" y="334"/>
                  </a:lnTo>
                  <a:lnTo>
                    <a:pt x="243" y="350"/>
                  </a:lnTo>
                  <a:lnTo>
                    <a:pt x="235" y="365"/>
                  </a:lnTo>
                  <a:lnTo>
                    <a:pt x="224" y="376"/>
                  </a:lnTo>
                  <a:lnTo>
                    <a:pt x="210" y="384"/>
                  </a:lnTo>
                  <a:lnTo>
                    <a:pt x="193" y="386"/>
                  </a:lnTo>
                  <a:lnTo>
                    <a:pt x="176" y="384"/>
                  </a:lnTo>
                  <a:lnTo>
                    <a:pt x="162" y="376"/>
                  </a:lnTo>
                  <a:lnTo>
                    <a:pt x="151" y="365"/>
                  </a:lnTo>
                  <a:lnTo>
                    <a:pt x="143" y="350"/>
                  </a:lnTo>
                  <a:lnTo>
                    <a:pt x="140" y="334"/>
                  </a:lnTo>
                  <a:lnTo>
                    <a:pt x="140" y="246"/>
                  </a:lnTo>
                  <a:lnTo>
                    <a:pt x="53" y="246"/>
                  </a:lnTo>
                  <a:lnTo>
                    <a:pt x="35" y="243"/>
                  </a:lnTo>
                  <a:lnTo>
                    <a:pt x="21" y="236"/>
                  </a:lnTo>
                  <a:lnTo>
                    <a:pt x="10" y="224"/>
                  </a:lnTo>
                  <a:lnTo>
                    <a:pt x="3" y="210"/>
                  </a:lnTo>
                  <a:lnTo>
                    <a:pt x="0" y="194"/>
                  </a:lnTo>
                  <a:lnTo>
                    <a:pt x="3" y="177"/>
                  </a:lnTo>
                  <a:lnTo>
                    <a:pt x="10" y="162"/>
                  </a:lnTo>
                  <a:lnTo>
                    <a:pt x="21" y="151"/>
                  </a:lnTo>
                  <a:lnTo>
                    <a:pt x="35" y="144"/>
                  </a:lnTo>
                  <a:lnTo>
                    <a:pt x="53" y="141"/>
                  </a:lnTo>
                  <a:lnTo>
                    <a:pt x="140" y="141"/>
                  </a:lnTo>
                  <a:lnTo>
                    <a:pt x="140" y="53"/>
                  </a:lnTo>
                  <a:lnTo>
                    <a:pt x="143" y="37"/>
                  </a:lnTo>
                  <a:lnTo>
                    <a:pt x="151" y="22"/>
                  </a:lnTo>
                  <a:lnTo>
                    <a:pt x="162" y="10"/>
                  </a:lnTo>
                  <a:lnTo>
                    <a:pt x="176" y="3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30"/>
            <p:cNvSpPr>
              <a:spLocks/>
            </p:cNvSpPr>
            <p:nvPr/>
          </p:nvSpPr>
          <p:spPr bwMode="auto">
            <a:xfrm>
              <a:off x="3597275" y="4224338"/>
              <a:ext cx="68263" cy="68262"/>
            </a:xfrm>
            <a:custGeom>
              <a:avLst/>
              <a:gdLst>
                <a:gd name="T0" fmla="*/ 194 w 386"/>
                <a:gd name="T1" fmla="*/ 0 h 386"/>
                <a:gd name="T2" fmla="*/ 210 w 386"/>
                <a:gd name="T3" fmla="*/ 3 h 386"/>
                <a:gd name="T4" fmla="*/ 224 w 386"/>
                <a:gd name="T5" fmla="*/ 10 h 386"/>
                <a:gd name="T6" fmla="*/ 236 w 386"/>
                <a:gd name="T7" fmla="*/ 22 h 386"/>
                <a:gd name="T8" fmla="*/ 244 w 386"/>
                <a:gd name="T9" fmla="*/ 37 h 386"/>
                <a:gd name="T10" fmla="*/ 246 w 386"/>
                <a:gd name="T11" fmla="*/ 53 h 386"/>
                <a:gd name="T12" fmla="*/ 246 w 386"/>
                <a:gd name="T13" fmla="*/ 141 h 386"/>
                <a:gd name="T14" fmla="*/ 333 w 386"/>
                <a:gd name="T15" fmla="*/ 141 h 386"/>
                <a:gd name="T16" fmla="*/ 351 w 386"/>
                <a:gd name="T17" fmla="*/ 144 h 386"/>
                <a:gd name="T18" fmla="*/ 365 w 386"/>
                <a:gd name="T19" fmla="*/ 151 h 386"/>
                <a:gd name="T20" fmla="*/ 376 w 386"/>
                <a:gd name="T21" fmla="*/ 162 h 386"/>
                <a:gd name="T22" fmla="*/ 383 w 386"/>
                <a:gd name="T23" fmla="*/ 177 h 386"/>
                <a:gd name="T24" fmla="*/ 386 w 386"/>
                <a:gd name="T25" fmla="*/ 194 h 386"/>
                <a:gd name="T26" fmla="*/ 383 w 386"/>
                <a:gd name="T27" fmla="*/ 210 h 386"/>
                <a:gd name="T28" fmla="*/ 376 w 386"/>
                <a:gd name="T29" fmla="*/ 224 h 386"/>
                <a:gd name="T30" fmla="*/ 365 w 386"/>
                <a:gd name="T31" fmla="*/ 236 h 386"/>
                <a:gd name="T32" fmla="*/ 351 w 386"/>
                <a:gd name="T33" fmla="*/ 243 h 386"/>
                <a:gd name="T34" fmla="*/ 333 w 386"/>
                <a:gd name="T35" fmla="*/ 246 h 386"/>
                <a:gd name="T36" fmla="*/ 246 w 386"/>
                <a:gd name="T37" fmla="*/ 246 h 386"/>
                <a:gd name="T38" fmla="*/ 246 w 386"/>
                <a:gd name="T39" fmla="*/ 334 h 386"/>
                <a:gd name="T40" fmla="*/ 244 w 386"/>
                <a:gd name="T41" fmla="*/ 350 h 386"/>
                <a:gd name="T42" fmla="*/ 236 w 386"/>
                <a:gd name="T43" fmla="*/ 365 h 386"/>
                <a:gd name="T44" fmla="*/ 224 w 386"/>
                <a:gd name="T45" fmla="*/ 376 h 386"/>
                <a:gd name="T46" fmla="*/ 210 w 386"/>
                <a:gd name="T47" fmla="*/ 384 h 386"/>
                <a:gd name="T48" fmla="*/ 194 w 386"/>
                <a:gd name="T49" fmla="*/ 386 h 386"/>
                <a:gd name="T50" fmla="*/ 176 w 386"/>
                <a:gd name="T51" fmla="*/ 384 h 386"/>
                <a:gd name="T52" fmla="*/ 162 w 386"/>
                <a:gd name="T53" fmla="*/ 376 h 386"/>
                <a:gd name="T54" fmla="*/ 151 w 386"/>
                <a:gd name="T55" fmla="*/ 365 h 386"/>
                <a:gd name="T56" fmla="*/ 143 w 386"/>
                <a:gd name="T57" fmla="*/ 350 h 386"/>
                <a:gd name="T58" fmla="*/ 141 w 386"/>
                <a:gd name="T59" fmla="*/ 334 h 386"/>
                <a:gd name="T60" fmla="*/ 141 w 386"/>
                <a:gd name="T61" fmla="*/ 246 h 386"/>
                <a:gd name="T62" fmla="*/ 53 w 386"/>
                <a:gd name="T63" fmla="*/ 246 h 386"/>
                <a:gd name="T64" fmla="*/ 36 w 386"/>
                <a:gd name="T65" fmla="*/ 243 h 386"/>
                <a:gd name="T66" fmla="*/ 21 w 386"/>
                <a:gd name="T67" fmla="*/ 236 h 386"/>
                <a:gd name="T68" fmla="*/ 10 w 386"/>
                <a:gd name="T69" fmla="*/ 224 h 386"/>
                <a:gd name="T70" fmla="*/ 3 w 386"/>
                <a:gd name="T71" fmla="*/ 210 h 386"/>
                <a:gd name="T72" fmla="*/ 0 w 386"/>
                <a:gd name="T73" fmla="*/ 194 h 386"/>
                <a:gd name="T74" fmla="*/ 3 w 386"/>
                <a:gd name="T75" fmla="*/ 177 h 386"/>
                <a:gd name="T76" fmla="*/ 10 w 386"/>
                <a:gd name="T77" fmla="*/ 162 h 386"/>
                <a:gd name="T78" fmla="*/ 21 w 386"/>
                <a:gd name="T79" fmla="*/ 151 h 386"/>
                <a:gd name="T80" fmla="*/ 36 w 386"/>
                <a:gd name="T81" fmla="*/ 144 h 386"/>
                <a:gd name="T82" fmla="*/ 53 w 386"/>
                <a:gd name="T83" fmla="*/ 141 h 386"/>
                <a:gd name="T84" fmla="*/ 141 w 386"/>
                <a:gd name="T85" fmla="*/ 141 h 386"/>
                <a:gd name="T86" fmla="*/ 141 w 386"/>
                <a:gd name="T87" fmla="*/ 53 h 386"/>
                <a:gd name="T88" fmla="*/ 143 w 386"/>
                <a:gd name="T89" fmla="*/ 37 h 386"/>
                <a:gd name="T90" fmla="*/ 151 w 386"/>
                <a:gd name="T91" fmla="*/ 22 h 386"/>
                <a:gd name="T92" fmla="*/ 162 w 386"/>
                <a:gd name="T93" fmla="*/ 10 h 386"/>
                <a:gd name="T94" fmla="*/ 176 w 386"/>
                <a:gd name="T95" fmla="*/ 3 h 386"/>
                <a:gd name="T96" fmla="*/ 194 w 386"/>
                <a:gd name="T9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6" h="386">
                  <a:moveTo>
                    <a:pt x="194" y="0"/>
                  </a:moveTo>
                  <a:lnTo>
                    <a:pt x="210" y="3"/>
                  </a:lnTo>
                  <a:lnTo>
                    <a:pt x="224" y="10"/>
                  </a:lnTo>
                  <a:lnTo>
                    <a:pt x="236" y="22"/>
                  </a:lnTo>
                  <a:lnTo>
                    <a:pt x="244" y="37"/>
                  </a:lnTo>
                  <a:lnTo>
                    <a:pt x="246" y="53"/>
                  </a:lnTo>
                  <a:lnTo>
                    <a:pt x="246" y="141"/>
                  </a:lnTo>
                  <a:lnTo>
                    <a:pt x="333" y="141"/>
                  </a:lnTo>
                  <a:lnTo>
                    <a:pt x="351" y="144"/>
                  </a:lnTo>
                  <a:lnTo>
                    <a:pt x="365" y="151"/>
                  </a:lnTo>
                  <a:lnTo>
                    <a:pt x="376" y="162"/>
                  </a:lnTo>
                  <a:lnTo>
                    <a:pt x="383" y="177"/>
                  </a:lnTo>
                  <a:lnTo>
                    <a:pt x="386" y="194"/>
                  </a:lnTo>
                  <a:lnTo>
                    <a:pt x="383" y="210"/>
                  </a:lnTo>
                  <a:lnTo>
                    <a:pt x="376" y="224"/>
                  </a:lnTo>
                  <a:lnTo>
                    <a:pt x="365" y="236"/>
                  </a:lnTo>
                  <a:lnTo>
                    <a:pt x="351" y="243"/>
                  </a:lnTo>
                  <a:lnTo>
                    <a:pt x="333" y="246"/>
                  </a:lnTo>
                  <a:lnTo>
                    <a:pt x="246" y="246"/>
                  </a:lnTo>
                  <a:lnTo>
                    <a:pt x="246" y="334"/>
                  </a:lnTo>
                  <a:lnTo>
                    <a:pt x="244" y="350"/>
                  </a:lnTo>
                  <a:lnTo>
                    <a:pt x="236" y="365"/>
                  </a:lnTo>
                  <a:lnTo>
                    <a:pt x="224" y="376"/>
                  </a:lnTo>
                  <a:lnTo>
                    <a:pt x="210" y="384"/>
                  </a:lnTo>
                  <a:lnTo>
                    <a:pt x="194" y="386"/>
                  </a:lnTo>
                  <a:lnTo>
                    <a:pt x="176" y="384"/>
                  </a:lnTo>
                  <a:lnTo>
                    <a:pt x="162" y="376"/>
                  </a:lnTo>
                  <a:lnTo>
                    <a:pt x="151" y="365"/>
                  </a:lnTo>
                  <a:lnTo>
                    <a:pt x="143" y="350"/>
                  </a:lnTo>
                  <a:lnTo>
                    <a:pt x="141" y="334"/>
                  </a:lnTo>
                  <a:lnTo>
                    <a:pt x="141" y="246"/>
                  </a:lnTo>
                  <a:lnTo>
                    <a:pt x="53" y="246"/>
                  </a:lnTo>
                  <a:lnTo>
                    <a:pt x="36" y="243"/>
                  </a:lnTo>
                  <a:lnTo>
                    <a:pt x="21" y="236"/>
                  </a:lnTo>
                  <a:lnTo>
                    <a:pt x="10" y="224"/>
                  </a:lnTo>
                  <a:lnTo>
                    <a:pt x="3" y="210"/>
                  </a:lnTo>
                  <a:lnTo>
                    <a:pt x="0" y="194"/>
                  </a:lnTo>
                  <a:lnTo>
                    <a:pt x="3" y="177"/>
                  </a:lnTo>
                  <a:lnTo>
                    <a:pt x="10" y="162"/>
                  </a:lnTo>
                  <a:lnTo>
                    <a:pt x="21" y="151"/>
                  </a:lnTo>
                  <a:lnTo>
                    <a:pt x="36" y="144"/>
                  </a:lnTo>
                  <a:lnTo>
                    <a:pt x="53" y="141"/>
                  </a:lnTo>
                  <a:lnTo>
                    <a:pt x="141" y="141"/>
                  </a:lnTo>
                  <a:lnTo>
                    <a:pt x="141" y="53"/>
                  </a:lnTo>
                  <a:lnTo>
                    <a:pt x="143" y="37"/>
                  </a:lnTo>
                  <a:lnTo>
                    <a:pt x="151" y="22"/>
                  </a:lnTo>
                  <a:lnTo>
                    <a:pt x="162" y="10"/>
                  </a:lnTo>
                  <a:lnTo>
                    <a:pt x="176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3" name="Group 1052"/>
          <p:cNvGrpSpPr/>
          <p:nvPr/>
        </p:nvGrpSpPr>
        <p:grpSpPr>
          <a:xfrm>
            <a:off x="2520283" y="4217988"/>
            <a:ext cx="593725" cy="584200"/>
            <a:chOff x="2503488" y="4217988"/>
            <a:chExt cx="59372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4" name="Freeform 435"/>
            <p:cNvSpPr>
              <a:spLocks noEditPoints="1"/>
            </p:cNvSpPr>
            <p:nvPr/>
          </p:nvSpPr>
          <p:spPr bwMode="auto">
            <a:xfrm>
              <a:off x="2503488" y="4217988"/>
              <a:ext cx="593725" cy="584200"/>
            </a:xfrm>
            <a:custGeom>
              <a:avLst/>
              <a:gdLst>
                <a:gd name="T0" fmla="*/ 105 w 3366"/>
                <a:gd name="T1" fmla="*/ 780 h 3309"/>
                <a:gd name="T2" fmla="*/ 105 w 3366"/>
                <a:gd name="T3" fmla="*/ 3204 h 3309"/>
                <a:gd name="T4" fmla="*/ 3261 w 3366"/>
                <a:gd name="T5" fmla="*/ 3204 h 3309"/>
                <a:gd name="T6" fmla="*/ 3261 w 3366"/>
                <a:gd name="T7" fmla="*/ 780 h 3309"/>
                <a:gd name="T8" fmla="*/ 105 w 3366"/>
                <a:gd name="T9" fmla="*/ 780 h 3309"/>
                <a:gd name="T10" fmla="*/ 105 w 3366"/>
                <a:gd name="T11" fmla="*/ 106 h 3309"/>
                <a:gd name="T12" fmla="*/ 105 w 3366"/>
                <a:gd name="T13" fmla="*/ 675 h 3309"/>
                <a:gd name="T14" fmla="*/ 3261 w 3366"/>
                <a:gd name="T15" fmla="*/ 675 h 3309"/>
                <a:gd name="T16" fmla="*/ 3261 w 3366"/>
                <a:gd name="T17" fmla="*/ 106 h 3309"/>
                <a:gd name="T18" fmla="*/ 105 w 3366"/>
                <a:gd name="T19" fmla="*/ 106 h 3309"/>
                <a:gd name="T20" fmla="*/ 53 w 3366"/>
                <a:gd name="T21" fmla="*/ 0 h 3309"/>
                <a:gd name="T22" fmla="*/ 3313 w 3366"/>
                <a:gd name="T23" fmla="*/ 0 h 3309"/>
                <a:gd name="T24" fmla="*/ 3330 w 3366"/>
                <a:gd name="T25" fmla="*/ 3 h 3309"/>
                <a:gd name="T26" fmla="*/ 3345 w 3366"/>
                <a:gd name="T27" fmla="*/ 10 h 3309"/>
                <a:gd name="T28" fmla="*/ 3356 w 3366"/>
                <a:gd name="T29" fmla="*/ 21 h 3309"/>
                <a:gd name="T30" fmla="*/ 3363 w 3366"/>
                <a:gd name="T31" fmla="*/ 37 h 3309"/>
                <a:gd name="T32" fmla="*/ 3366 w 3366"/>
                <a:gd name="T33" fmla="*/ 53 h 3309"/>
                <a:gd name="T34" fmla="*/ 3366 w 3366"/>
                <a:gd name="T35" fmla="*/ 3257 h 3309"/>
                <a:gd name="T36" fmla="*/ 3363 w 3366"/>
                <a:gd name="T37" fmla="*/ 3273 h 3309"/>
                <a:gd name="T38" fmla="*/ 3356 w 3366"/>
                <a:gd name="T39" fmla="*/ 3288 h 3309"/>
                <a:gd name="T40" fmla="*/ 3345 w 3366"/>
                <a:gd name="T41" fmla="*/ 3299 h 3309"/>
                <a:gd name="T42" fmla="*/ 3330 w 3366"/>
                <a:gd name="T43" fmla="*/ 3307 h 3309"/>
                <a:gd name="T44" fmla="*/ 3313 w 3366"/>
                <a:gd name="T45" fmla="*/ 3309 h 3309"/>
                <a:gd name="T46" fmla="*/ 53 w 3366"/>
                <a:gd name="T47" fmla="*/ 3309 h 3309"/>
                <a:gd name="T48" fmla="*/ 36 w 3366"/>
                <a:gd name="T49" fmla="*/ 3307 h 3309"/>
                <a:gd name="T50" fmla="*/ 21 w 3366"/>
                <a:gd name="T51" fmla="*/ 3299 h 3309"/>
                <a:gd name="T52" fmla="*/ 10 w 3366"/>
                <a:gd name="T53" fmla="*/ 3288 h 3309"/>
                <a:gd name="T54" fmla="*/ 3 w 3366"/>
                <a:gd name="T55" fmla="*/ 3273 h 3309"/>
                <a:gd name="T56" fmla="*/ 0 w 3366"/>
                <a:gd name="T57" fmla="*/ 3257 h 3309"/>
                <a:gd name="T58" fmla="*/ 0 w 3366"/>
                <a:gd name="T59" fmla="*/ 53 h 3309"/>
                <a:gd name="T60" fmla="*/ 3 w 3366"/>
                <a:gd name="T61" fmla="*/ 37 h 3309"/>
                <a:gd name="T62" fmla="*/ 10 w 3366"/>
                <a:gd name="T63" fmla="*/ 21 h 3309"/>
                <a:gd name="T64" fmla="*/ 21 w 3366"/>
                <a:gd name="T65" fmla="*/ 10 h 3309"/>
                <a:gd name="T66" fmla="*/ 36 w 3366"/>
                <a:gd name="T67" fmla="*/ 3 h 3309"/>
                <a:gd name="T68" fmla="*/ 53 w 3366"/>
                <a:gd name="T69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6" h="3309">
                  <a:moveTo>
                    <a:pt x="105" y="780"/>
                  </a:moveTo>
                  <a:lnTo>
                    <a:pt x="105" y="3204"/>
                  </a:lnTo>
                  <a:lnTo>
                    <a:pt x="3261" y="3204"/>
                  </a:lnTo>
                  <a:lnTo>
                    <a:pt x="3261" y="780"/>
                  </a:lnTo>
                  <a:lnTo>
                    <a:pt x="105" y="780"/>
                  </a:lnTo>
                  <a:close/>
                  <a:moveTo>
                    <a:pt x="105" y="106"/>
                  </a:moveTo>
                  <a:lnTo>
                    <a:pt x="105" y="675"/>
                  </a:lnTo>
                  <a:lnTo>
                    <a:pt x="3261" y="675"/>
                  </a:lnTo>
                  <a:lnTo>
                    <a:pt x="3261" y="106"/>
                  </a:lnTo>
                  <a:lnTo>
                    <a:pt x="105" y="106"/>
                  </a:lnTo>
                  <a:close/>
                  <a:moveTo>
                    <a:pt x="53" y="0"/>
                  </a:moveTo>
                  <a:lnTo>
                    <a:pt x="3313" y="0"/>
                  </a:lnTo>
                  <a:lnTo>
                    <a:pt x="3330" y="3"/>
                  </a:lnTo>
                  <a:lnTo>
                    <a:pt x="3345" y="10"/>
                  </a:lnTo>
                  <a:lnTo>
                    <a:pt x="3356" y="21"/>
                  </a:lnTo>
                  <a:lnTo>
                    <a:pt x="3363" y="37"/>
                  </a:lnTo>
                  <a:lnTo>
                    <a:pt x="3366" y="53"/>
                  </a:lnTo>
                  <a:lnTo>
                    <a:pt x="3366" y="3257"/>
                  </a:lnTo>
                  <a:lnTo>
                    <a:pt x="3363" y="3273"/>
                  </a:lnTo>
                  <a:lnTo>
                    <a:pt x="3356" y="3288"/>
                  </a:lnTo>
                  <a:lnTo>
                    <a:pt x="3345" y="3299"/>
                  </a:lnTo>
                  <a:lnTo>
                    <a:pt x="3330" y="3307"/>
                  </a:lnTo>
                  <a:lnTo>
                    <a:pt x="3313" y="3309"/>
                  </a:lnTo>
                  <a:lnTo>
                    <a:pt x="53" y="3309"/>
                  </a:lnTo>
                  <a:lnTo>
                    <a:pt x="36" y="3307"/>
                  </a:lnTo>
                  <a:lnTo>
                    <a:pt x="21" y="3299"/>
                  </a:lnTo>
                  <a:lnTo>
                    <a:pt x="10" y="3288"/>
                  </a:lnTo>
                  <a:lnTo>
                    <a:pt x="3" y="3273"/>
                  </a:lnTo>
                  <a:lnTo>
                    <a:pt x="0" y="3257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36"/>
            <p:cNvSpPr>
              <a:spLocks/>
            </p:cNvSpPr>
            <p:nvPr/>
          </p:nvSpPr>
          <p:spPr bwMode="auto">
            <a:xfrm>
              <a:off x="2879726" y="4257676"/>
              <a:ext cx="128588" cy="19050"/>
            </a:xfrm>
            <a:custGeom>
              <a:avLst/>
              <a:gdLst>
                <a:gd name="T0" fmla="*/ 53 w 724"/>
                <a:gd name="T1" fmla="*/ 0 h 105"/>
                <a:gd name="T2" fmla="*/ 671 w 724"/>
                <a:gd name="T3" fmla="*/ 0 h 105"/>
                <a:gd name="T4" fmla="*/ 688 w 724"/>
                <a:gd name="T5" fmla="*/ 2 h 105"/>
                <a:gd name="T6" fmla="*/ 703 w 724"/>
                <a:gd name="T7" fmla="*/ 11 h 105"/>
                <a:gd name="T8" fmla="*/ 714 w 724"/>
                <a:gd name="T9" fmla="*/ 22 h 105"/>
                <a:gd name="T10" fmla="*/ 721 w 724"/>
                <a:gd name="T11" fmla="*/ 36 h 105"/>
                <a:gd name="T12" fmla="*/ 724 w 724"/>
                <a:gd name="T13" fmla="*/ 52 h 105"/>
                <a:gd name="T14" fmla="*/ 721 w 724"/>
                <a:gd name="T15" fmla="*/ 70 h 105"/>
                <a:gd name="T16" fmla="*/ 714 w 724"/>
                <a:gd name="T17" fmla="*/ 84 h 105"/>
                <a:gd name="T18" fmla="*/ 703 w 724"/>
                <a:gd name="T19" fmla="*/ 95 h 105"/>
                <a:gd name="T20" fmla="*/ 688 w 724"/>
                <a:gd name="T21" fmla="*/ 102 h 105"/>
                <a:gd name="T22" fmla="*/ 671 w 724"/>
                <a:gd name="T23" fmla="*/ 105 h 105"/>
                <a:gd name="T24" fmla="*/ 53 w 724"/>
                <a:gd name="T25" fmla="*/ 105 h 105"/>
                <a:gd name="T26" fmla="*/ 37 w 724"/>
                <a:gd name="T27" fmla="*/ 102 h 105"/>
                <a:gd name="T28" fmla="*/ 22 w 724"/>
                <a:gd name="T29" fmla="*/ 95 h 105"/>
                <a:gd name="T30" fmla="*/ 10 w 724"/>
                <a:gd name="T31" fmla="*/ 84 h 105"/>
                <a:gd name="T32" fmla="*/ 3 w 724"/>
                <a:gd name="T33" fmla="*/ 70 h 105"/>
                <a:gd name="T34" fmla="*/ 0 w 724"/>
                <a:gd name="T35" fmla="*/ 52 h 105"/>
                <a:gd name="T36" fmla="*/ 3 w 724"/>
                <a:gd name="T37" fmla="*/ 36 h 105"/>
                <a:gd name="T38" fmla="*/ 10 w 724"/>
                <a:gd name="T39" fmla="*/ 22 h 105"/>
                <a:gd name="T40" fmla="*/ 22 w 724"/>
                <a:gd name="T41" fmla="*/ 11 h 105"/>
                <a:gd name="T42" fmla="*/ 37 w 724"/>
                <a:gd name="T43" fmla="*/ 2 h 105"/>
                <a:gd name="T44" fmla="*/ 53 w 724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4" h="105">
                  <a:moveTo>
                    <a:pt x="53" y="0"/>
                  </a:moveTo>
                  <a:lnTo>
                    <a:pt x="671" y="0"/>
                  </a:lnTo>
                  <a:lnTo>
                    <a:pt x="688" y="2"/>
                  </a:lnTo>
                  <a:lnTo>
                    <a:pt x="703" y="11"/>
                  </a:lnTo>
                  <a:lnTo>
                    <a:pt x="714" y="22"/>
                  </a:lnTo>
                  <a:lnTo>
                    <a:pt x="721" y="36"/>
                  </a:lnTo>
                  <a:lnTo>
                    <a:pt x="724" y="52"/>
                  </a:lnTo>
                  <a:lnTo>
                    <a:pt x="721" y="70"/>
                  </a:lnTo>
                  <a:lnTo>
                    <a:pt x="714" y="84"/>
                  </a:lnTo>
                  <a:lnTo>
                    <a:pt x="703" y="95"/>
                  </a:lnTo>
                  <a:lnTo>
                    <a:pt x="688" y="102"/>
                  </a:lnTo>
                  <a:lnTo>
                    <a:pt x="671" y="105"/>
                  </a:lnTo>
                  <a:lnTo>
                    <a:pt x="53" y="105"/>
                  </a:lnTo>
                  <a:lnTo>
                    <a:pt x="37" y="102"/>
                  </a:lnTo>
                  <a:lnTo>
                    <a:pt x="22" y="95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37"/>
            <p:cNvSpPr>
              <a:spLocks/>
            </p:cNvSpPr>
            <p:nvPr/>
          </p:nvSpPr>
          <p:spPr bwMode="auto">
            <a:xfrm>
              <a:off x="3019426" y="4257676"/>
              <a:ext cx="38100" cy="19050"/>
            </a:xfrm>
            <a:custGeom>
              <a:avLst/>
              <a:gdLst>
                <a:gd name="T0" fmla="*/ 53 w 219"/>
                <a:gd name="T1" fmla="*/ 0 h 105"/>
                <a:gd name="T2" fmla="*/ 166 w 219"/>
                <a:gd name="T3" fmla="*/ 0 h 105"/>
                <a:gd name="T4" fmla="*/ 182 w 219"/>
                <a:gd name="T5" fmla="*/ 2 h 105"/>
                <a:gd name="T6" fmla="*/ 196 w 219"/>
                <a:gd name="T7" fmla="*/ 11 h 105"/>
                <a:gd name="T8" fmla="*/ 208 w 219"/>
                <a:gd name="T9" fmla="*/ 22 h 105"/>
                <a:gd name="T10" fmla="*/ 216 w 219"/>
                <a:gd name="T11" fmla="*/ 36 h 105"/>
                <a:gd name="T12" fmla="*/ 219 w 219"/>
                <a:gd name="T13" fmla="*/ 52 h 105"/>
                <a:gd name="T14" fmla="*/ 216 w 219"/>
                <a:gd name="T15" fmla="*/ 70 h 105"/>
                <a:gd name="T16" fmla="*/ 208 w 219"/>
                <a:gd name="T17" fmla="*/ 84 h 105"/>
                <a:gd name="T18" fmla="*/ 196 w 219"/>
                <a:gd name="T19" fmla="*/ 95 h 105"/>
                <a:gd name="T20" fmla="*/ 182 w 219"/>
                <a:gd name="T21" fmla="*/ 102 h 105"/>
                <a:gd name="T22" fmla="*/ 166 w 219"/>
                <a:gd name="T23" fmla="*/ 105 h 105"/>
                <a:gd name="T24" fmla="*/ 53 w 219"/>
                <a:gd name="T25" fmla="*/ 105 h 105"/>
                <a:gd name="T26" fmla="*/ 36 w 219"/>
                <a:gd name="T27" fmla="*/ 102 h 105"/>
                <a:gd name="T28" fmla="*/ 22 w 219"/>
                <a:gd name="T29" fmla="*/ 95 h 105"/>
                <a:gd name="T30" fmla="*/ 11 w 219"/>
                <a:gd name="T31" fmla="*/ 84 h 105"/>
                <a:gd name="T32" fmla="*/ 3 w 219"/>
                <a:gd name="T33" fmla="*/ 70 h 105"/>
                <a:gd name="T34" fmla="*/ 0 w 219"/>
                <a:gd name="T35" fmla="*/ 52 h 105"/>
                <a:gd name="T36" fmla="*/ 3 w 219"/>
                <a:gd name="T37" fmla="*/ 36 h 105"/>
                <a:gd name="T38" fmla="*/ 11 w 219"/>
                <a:gd name="T39" fmla="*/ 22 h 105"/>
                <a:gd name="T40" fmla="*/ 22 w 219"/>
                <a:gd name="T41" fmla="*/ 11 h 105"/>
                <a:gd name="T42" fmla="*/ 36 w 219"/>
                <a:gd name="T43" fmla="*/ 2 h 105"/>
                <a:gd name="T44" fmla="*/ 53 w 219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05">
                  <a:moveTo>
                    <a:pt x="53" y="0"/>
                  </a:moveTo>
                  <a:lnTo>
                    <a:pt x="166" y="0"/>
                  </a:lnTo>
                  <a:lnTo>
                    <a:pt x="182" y="2"/>
                  </a:lnTo>
                  <a:lnTo>
                    <a:pt x="196" y="11"/>
                  </a:lnTo>
                  <a:lnTo>
                    <a:pt x="208" y="22"/>
                  </a:lnTo>
                  <a:lnTo>
                    <a:pt x="216" y="36"/>
                  </a:lnTo>
                  <a:lnTo>
                    <a:pt x="219" y="52"/>
                  </a:lnTo>
                  <a:lnTo>
                    <a:pt x="216" y="70"/>
                  </a:lnTo>
                  <a:lnTo>
                    <a:pt x="208" y="84"/>
                  </a:lnTo>
                  <a:lnTo>
                    <a:pt x="196" y="95"/>
                  </a:lnTo>
                  <a:lnTo>
                    <a:pt x="182" y="102"/>
                  </a:lnTo>
                  <a:lnTo>
                    <a:pt x="166" y="105"/>
                  </a:lnTo>
                  <a:lnTo>
                    <a:pt x="53" y="105"/>
                  </a:lnTo>
                  <a:lnTo>
                    <a:pt x="36" y="102"/>
                  </a:lnTo>
                  <a:lnTo>
                    <a:pt x="22" y="95"/>
                  </a:lnTo>
                  <a:lnTo>
                    <a:pt x="11" y="84"/>
                  </a:lnTo>
                  <a:lnTo>
                    <a:pt x="3" y="7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38"/>
            <p:cNvSpPr>
              <a:spLocks noEditPoints="1"/>
            </p:cNvSpPr>
            <p:nvPr/>
          </p:nvSpPr>
          <p:spPr bwMode="auto">
            <a:xfrm>
              <a:off x="2771776" y="4248151"/>
              <a:ext cx="77788" cy="77788"/>
            </a:xfrm>
            <a:custGeom>
              <a:avLst/>
              <a:gdLst>
                <a:gd name="T0" fmla="*/ 202 w 442"/>
                <a:gd name="T1" fmla="*/ 107 h 443"/>
                <a:gd name="T2" fmla="*/ 182 w 442"/>
                <a:gd name="T3" fmla="*/ 112 h 443"/>
                <a:gd name="T4" fmla="*/ 142 w 442"/>
                <a:gd name="T5" fmla="*/ 137 h 443"/>
                <a:gd name="T6" fmla="*/ 115 w 442"/>
                <a:gd name="T7" fmla="*/ 175 h 443"/>
                <a:gd name="T8" fmla="*/ 105 w 442"/>
                <a:gd name="T9" fmla="*/ 222 h 443"/>
                <a:gd name="T10" fmla="*/ 115 w 442"/>
                <a:gd name="T11" fmla="*/ 267 h 443"/>
                <a:gd name="T12" fmla="*/ 142 w 442"/>
                <a:gd name="T13" fmla="*/ 306 h 443"/>
                <a:gd name="T14" fmla="*/ 182 w 442"/>
                <a:gd name="T15" fmla="*/ 331 h 443"/>
                <a:gd name="T16" fmla="*/ 202 w 442"/>
                <a:gd name="T17" fmla="*/ 336 h 443"/>
                <a:gd name="T18" fmla="*/ 248 w 442"/>
                <a:gd name="T19" fmla="*/ 334 h 443"/>
                <a:gd name="T20" fmla="*/ 294 w 442"/>
                <a:gd name="T21" fmla="*/ 311 h 443"/>
                <a:gd name="T22" fmla="*/ 325 w 442"/>
                <a:gd name="T23" fmla="*/ 273 h 443"/>
                <a:gd name="T24" fmla="*/ 337 w 442"/>
                <a:gd name="T25" fmla="*/ 222 h 443"/>
                <a:gd name="T26" fmla="*/ 325 w 442"/>
                <a:gd name="T27" fmla="*/ 171 h 443"/>
                <a:gd name="T28" fmla="*/ 294 w 442"/>
                <a:gd name="T29" fmla="*/ 131 h 443"/>
                <a:gd name="T30" fmla="*/ 248 w 442"/>
                <a:gd name="T31" fmla="*/ 108 h 443"/>
                <a:gd name="T32" fmla="*/ 221 w 442"/>
                <a:gd name="T33" fmla="*/ 0 h 443"/>
                <a:gd name="T34" fmla="*/ 291 w 442"/>
                <a:gd name="T35" fmla="*/ 12 h 443"/>
                <a:gd name="T36" fmla="*/ 352 w 442"/>
                <a:gd name="T37" fmla="*/ 43 h 443"/>
                <a:gd name="T38" fmla="*/ 400 w 442"/>
                <a:gd name="T39" fmla="*/ 91 h 443"/>
                <a:gd name="T40" fmla="*/ 431 w 442"/>
                <a:gd name="T41" fmla="*/ 151 h 443"/>
                <a:gd name="T42" fmla="*/ 442 w 442"/>
                <a:gd name="T43" fmla="*/ 222 h 443"/>
                <a:gd name="T44" fmla="*/ 431 w 442"/>
                <a:gd name="T45" fmla="*/ 291 h 443"/>
                <a:gd name="T46" fmla="*/ 400 w 442"/>
                <a:gd name="T47" fmla="*/ 352 h 443"/>
                <a:gd name="T48" fmla="*/ 352 w 442"/>
                <a:gd name="T49" fmla="*/ 400 h 443"/>
                <a:gd name="T50" fmla="*/ 291 w 442"/>
                <a:gd name="T51" fmla="*/ 432 h 443"/>
                <a:gd name="T52" fmla="*/ 221 w 442"/>
                <a:gd name="T53" fmla="*/ 443 h 443"/>
                <a:gd name="T54" fmla="*/ 148 w 442"/>
                <a:gd name="T55" fmla="*/ 430 h 443"/>
                <a:gd name="T56" fmla="*/ 116 w 442"/>
                <a:gd name="T57" fmla="*/ 415 h 443"/>
                <a:gd name="T58" fmla="*/ 62 w 442"/>
                <a:gd name="T59" fmla="*/ 375 h 443"/>
                <a:gd name="T60" fmla="*/ 23 w 442"/>
                <a:gd name="T61" fmla="*/ 321 h 443"/>
                <a:gd name="T62" fmla="*/ 3 w 442"/>
                <a:gd name="T63" fmla="*/ 256 h 443"/>
                <a:gd name="T64" fmla="*/ 3 w 442"/>
                <a:gd name="T65" fmla="*/ 187 h 443"/>
                <a:gd name="T66" fmla="*/ 23 w 442"/>
                <a:gd name="T67" fmla="*/ 123 h 443"/>
                <a:gd name="T68" fmla="*/ 62 w 442"/>
                <a:gd name="T69" fmla="*/ 68 h 443"/>
                <a:gd name="T70" fmla="*/ 116 w 442"/>
                <a:gd name="T71" fmla="*/ 27 h 443"/>
                <a:gd name="T72" fmla="*/ 148 w 442"/>
                <a:gd name="T73" fmla="*/ 13 h 443"/>
                <a:gd name="T74" fmla="*/ 221 w 442"/>
                <a:gd name="T7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202" y="107"/>
                  </a:lnTo>
                  <a:lnTo>
                    <a:pt x="182" y="112"/>
                  </a:lnTo>
                  <a:lnTo>
                    <a:pt x="182" y="112"/>
                  </a:lnTo>
                  <a:lnTo>
                    <a:pt x="161" y="123"/>
                  </a:lnTo>
                  <a:lnTo>
                    <a:pt x="142" y="137"/>
                  </a:lnTo>
                  <a:lnTo>
                    <a:pt x="126" y="154"/>
                  </a:lnTo>
                  <a:lnTo>
                    <a:pt x="115" y="175"/>
                  </a:lnTo>
                  <a:lnTo>
                    <a:pt x="108" y="197"/>
                  </a:lnTo>
                  <a:lnTo>
                    <a:pt x="105" y="222"/>
                  </a:lnTo>
                  <a:lnTo>
                    <a:pt x="108" y="245"/>
                  </a:lnTo>
                  <a:lnTo>
                    <a:pt x="115" y="267"/>
                  </a:lnTo>
                  <a:lnTo>
                    <a:pt x="126" y="288"/>
                  </a:lnTo>
                  <a:lnTo>
                    <a:pt x="142" y="306"/>
                  </a:lnTo>
                  <a:lnTo>
                    <a:pt x="161" y="321"/>
                  </a:lnTo>
                  <a:lnTo>
                    <a:pt x="182" y="331"/>
                  </a:lnTo>
                  <a:lnTo>
                    <a:pt x="182" y="331"/>
                  </a:lnTo>
                  <a:lnTo>
                    <a:pt x="202" y="336"/>
                  </a:lnTo>
                  <a:lnTo>
                    <a:pt x="221" y="337"/>
                  </a:lnTo>
                  <a:lnTo>
                    <a:pt x="248" y="334"/>
                  </a:lnTo>
                  <a:lnTo>
                    <a:pt x="272" y="326"/>
                  </a:lnTo>
                  <a:lnTo>
                    <a:pt x="294" y="311"/>
                  </a:lnTo>
                  <a:lnTo>
                    <a:pt x="312" y="294"/>
                  </a:lnTo>
                  <a:lnTo>
                    <a:pt x="325" y="273"/>
                  </a:lnTo>
                  <a:lnTo>
                    <a:pt x="334" y="248"/>
                  </a:lnTo>
                  <a:lnTo>
                    <a:pt x="337" y="222"/>
                  </a:lnTo>
                  <a:lnTo>
                    <a:pt x="334" y="195"/>
                  </a:lnTo>
                  <a:lnTo>
                    <a:pt x="325" y="171"/>
                  </a:lnTo>
                  <a:lnTo>
                    <a:pt x="312" y="149"/>
                  </a:lnTo>
                  <a:lnTo>
                    <a:pt x="294" y="131"/>
                  </a:lnTo>
                  <a:lnTo>
                    <a:pt x="272" y="118"/>
                  </a:lnTo>
                  <a:lnTo>
                    <a:pt x="248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1" y="12"/>
                  </a:lnTo>
                  <a:lnTo>
                    <a:pt x="323" y="25"/>
                  </a:lnTo>
                  <a:lnTo>
                    <a:pt x="352" y="43"/>
                  </a:lnTo>
                  <a:lnTo>
                    <a:pt x="377" y="65"/>
                  </a:lnTo>
                  <a:lnTo>
                    <a:pt x="400" y="91"/>
                  </a:lnTo>
                  <a:lnTo>
                    <a:pt x="418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8" y="323"/>
                  </a:lnTo>
                  <a:lnTo>
                    <a:pt x="400" y="352"/>
                  </a:lnTo>
                  <a:lnTo>
                    <a:pt x="377" y="378"/>
                  </a:lnTo>
                  <a:lnTo>
                    <a:pt x="352" y="400"/>
                  </a:lnTo>
                  <a:lnTo>
                    <a:pt x="323" y="417"/>
                  </a:lnTo>
                  <a:lnTo>
                    <a:pt x="291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3" y="440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16" y="415"/>
                  </a:lnTo>
                  <a:lnTo>
                    <a:pt x="87" y="397"/>
                  </a:lnTo>
                  <a:lnTo>
                    <a:pt x="62" y="375"/>
                  </a:lnTo>
                  <a:lnTo>
                    <a:pt x="41" y="349"/>
                  </a:lnTo>
                  <a:lnTo>
                    <a:pt x="23" y="321"/>
                  </a:lnTo>
                  <a:lnTo>
                    <a:pt x="11" y="289"/>
                  </a:lnTo>
                  <a:lnTo>
                    <a:pt x="3" y="256"/>
                  </a:lnTo>
                  <a:lnTo>
                    <a:pt x="0" y="222"/>
                  </a:lnTo>
                  <a:lnTo>
                    <a:pt x="3" y="187"/>
                  </a:lnTo>
                  <a:lnTo>
                    <a:pt x="11" y="153"/>
                  </a:lnTo>
                  <a:lnTo>
                    <a:pt x="23" y="123"/>
                  </a:lnTo>
                  <a:lnTo>
                    <a:pt x="41" y="94"/>
                  </a:lnTo>
                  <a:lnTo>
                    <a:pt x="62" y="68"/>
                  </a:lnTo>
                  <a:lnTo>
                    <a:pt x="87" y="45"/>
                  </a:lnTo>
                  <a:lnTo>
                    <a:pt x="116" y="27"/>
                  </a:lnTo>
                  <a:lnTo>
                    <a:pt x="148" y="13"/>
                  </a:lnTo>
                  <a:lnTo>
                    <a:pt x="148" y="13"/>
                  </a:lnTo>
                  <a:lnTo>
                    <a:pt x="183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39"/>
            <p:cNvSpPr>
              <a:spLocks noEditPoints="1"/>
            </p:cNvSpPr>
            <p:nvPr/>
          </p:nvSpPr>
          <p:spPr bwMode="auto">
            <a:xfrm>
              <a:off x="2662238" y="4248151"/>
              <a:ext cx="77788" cy="77788"/>
            </a:xfrm>
            <a:custGeom>
              <a:avLst/>
              <a:gdLst>
                <a:gd name="T0" fmla="*/ 194 w 442"/>
                <a:gd name="T1" fmla="*/ 108 h 443"/>
                <a:gd name="T2" fmla="*/ 149 w 442"/>
                <a:gd name="T3" fmla="*/ 131 h 443"/>
                <a:gd name="T4" fmla="*/ 117 w 442"/>
                <a:gd name="T5" fmla="*/ 171 h 443"/>
                <a:gd name="T6" fmla="*/ 105 w 442"/>
                <a:gd name="T7" fmla="*/ 222 h 443"/>
                <a:gd name="T8" fmla="*/ 117 w 442"/>
                <a:gd name="T9" fmla="*/ 273 h 443"/>
                <a:gd name="T10" fmla="*/ 149 w 442"/>
                <a:gd name="T11" fmla="*/ 311 h 443"/>
                <a:gd name="T12" fmla="*/ 194 w 442"/>
                <a:gd name="T13" fmla="*/ 334 h 443"/>
                <a:gd name="T14" fmla="*/ 248 w 442"/>
                <a:gd name="T15" fmla="*/ 334 h 443"/>
                <a:gd name="T16" fmla="*/ 293 w 442"/>
                <a:gd name="T17" fmla="*/ 311 h 443"/>
                <a:gd name="T18" fmla="*/ 325 w 442"/>
                <a:gd name="T19" fmla="*/ 273 h 443"/>
                <a:gd name="T20" fmla="*/ 337 w 442"/>
                <a:gd name="T21" fmla="*/ 222 h 443"/>
                <a:gd name="T22" fmla="*/ 325 w 442"/>
                <a:gd name="T23" fmla="*/ 171 h 443"/>
                <a:gd name="T24" fmla="*/ 293 w 442"/>
                <a:gd name="T25" fmla="*/ 131 h 443"/>
                <a:gd name="T26" fmla="*/ 248 w 442"/>
                <a:gd name="T27" fmla="*/ 108 h 443"/>
                <a:gd name="T28" fmla="*/ 221 w 442"/>
                <a:gd name="T29" fmla="*/ 0 h 443"/>
                <a:gd name="T30" fmla="*/ 290 w 442"/>
                <a:gd name="T31" fmla="*/ 12 h 443"/>
                <a:gd name="T32" fmla="*/ 352 w 442"/>
                <a:gd name="T33" fmla="*/ 43 h 443"/>
                <a:gd name="T34" fmla="*/ 399 w 442"/>
                <a:gd name="T35" fmla="*/ 91 h 443"/>
                <a:gd name="T36" fmla="*/ 431 w 442"/>
                <a:gd name="T37" fmla="*/ 151 h 443"/>
                <a:gd name="T38" fmla="*/ 442 w 442"/>
                <a:gd name="T39" fmla="*/ 222 h 443"/>
                <a:gd name="T40" fmla="*/ 431 w 442"/>
                <a:gd name="T41" fmla="*/ 291 h 443"/>
                <a:gd name="T42" fmla="*/ 399 w 442"/>
                <a:gd name="T43" fmla="*/ 352 h 443"/>
                <a:gd name="T44" fmla="*/ 352 w 442"/>
                <a:gd name="T45" fmla="*/ 400 h 443"/>
                <a:gd name="T46" fmla="*/ 290 w 442"/>
                <a:gd name="T47" fmla="*/ 432 h 443"/>
                <a:gd name="T48" fmla="*/ 221 w 442"/>
                <a:gd name="T49" fmla="*/ 443 h 443"/>
                <a:gd name="T50" fmla="*/ 151 w 442"/>
                <a:gd name="T51" fmla="*/ 432 h 443"/>
                <a:gd name="T52" fmla="*/ 90 w 442"/>
                <a:gd name="T53" fmla="*/ 400 h 443"/>
                <a:gd name="T54" fmla="*/ 42 w 442"/>
                <a:gd name="T55" fmla="*/ 352 h 443"/>
                <a:gd name="T56" fmla="*/ 11 w 442"/>
                <a:gd name="T57" fmla="*/ 291 h 443"/>
                <a:gd name="T58" fmla="*/ 0 w 442"/>
                <a:gd name="T59" fmla="*/ 222 h 443"/>
                <a:gd name="T60" fmla="*/ 11 w 442"/>
                <a:gd name="T61" fmla="*/ 151 h 443"/>
                <a:gd name="T62" fmla="*/ 42 w 442"/>
                <a:gd name="T63" fmla="*/ 91 h 443"/>
                <a:gd name="T64" fmla="*/ 90 w 442"/>
                <a:gd name="T65" fmla="*/ 43 h 443"/>
                <a:gd name="T66" fmla="*/ 151 w 442"/>
                <a:gd name="T67" fmla="*/ 12 h 443"/>
                <a:gd name="T68" fmla="*/ 221 w 442"/>
                <a:gd name="T6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194" y="108"/>
                  </a:lnTo>
                  <a:lnTo>
                    <a:pt x="170" y="118"/>
                  </a:lnTo>
                  <a:lnTo>
                    <a:pt x="149" y="131"/>
                  </a:lnTo>
                  <a:lnTo>
                    <a:pt x="130" y="149"/>
                  </a:lnTo>
                  <a:lnTo>
                    <a:pt x="117" y="171"/>
                  </a:lnTo>
                  <a:lnTo>
                    <a:pt x="108" y="195"/>
                  </a:lnTo>
                  <a:lnTo>
                    <a:pt x="105" y="222"/>
                  </a:lnTo>
                  <a:lnTo>
                    <a:pt x="108" y="248"/>
                  </a:lnTo>
                  <a:lnTo>
                    <a:pt x="117" y="273"/>
                  </a:lnTo>
                  <a:lnTo>
                    <a:pt x="130" y="294"/>
                  </a:lnTo>
                  <a:lnTo>
                    <a:pt x="149" y="311"/>
                  </a:lnTo>
                  <a:lnTo>
                    <a:pt x="170" y="326"/>
                  </a:lnTo>
                  <a:lnTo>
                    <a:pt x="194" y="334"/>
                  </a:lnTo>
                  <a:lnTo>
                    <a:pt x="221" y="337"/>
                  </a:lnTo>
                  <a:lnTo>
                    <a:pt x="248" y="334"/>
                  </a:lnTo>
                  <a:lnTo>
                    <a:pt x="272" y="326"/>
                  </a:lnTo>
                  <a:lnTo>
                    <a:pt x="293" y="311"/>
                  </a:lnTo>
                  <a:lnTo>
                    <a:pt x="312" y="294"/>
                  </a:lnTo>
                  <a:lnTo>
                    <a:pt x="325" y="273"/>
                  </a:lnTo>
                  <a:lnTo>
                    <a:pt x="334" y="248"/>
                  </a:lnTo>
                  <a:lnTo>
                    <a:pt x="337" y="222"/>
                  </a:lnTo>
                  <a:lnTo>
                    <a:pt x="334" y="195"/>
                  </a:lnTo>
                  <a:lnTo>
                    <a:pt x="325" y="171"/>
                  </a:lnTo>
                  <a:lnTo>
                    <a:pt x="312" y="149"/>
                  </a:lnTo>
                  <a:lnTo>
                    <a:pt x="293" y="131"/>
                  </a:lnTo>
                  <a:lnTo>
                    <a:pt x="272" y="118"/>
                  </a:lnTo>
                  <a:lnTo>
                    <a:pt x="248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0" y="12"/>
                  </a:lnTo>
                  <a:lnTo>
                    <a:pt x="322" y="25"/>
                  </a:lnTo>
                  <a:lnTo>
                    <a:pt x="352" y="43"/>
                  </a:lnTo>
                  <a:lnTo>
                    <a:pt x="377" y="65"/>
                  </a:lnTo>
                  <a:lnTo>
                    <a:pt x="399" y="91"/>
                  </a:lnTo>
                  <a:lnTo>
                    <a:pt x="418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8" y="323"/>
                  </a:lnTo>
                  <a:lnTo>
                    <a:pt x="399" y="352"/>
                  </a:lnTo>
                  <a:lnTo>
                    <a:pt x="377" y="378"/>
                  </a:lnTo>
                  <a:lnTo>
                    <a:pt x="352" y="400"/>
                  </a:lnTo>
                  <a:lnTo>
                    <a:pt x="322" y="417"/>
                  </a:lnTo>
                  <a:lnTo>
                    <a:pt x="290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5" y="440"/>
                  </a:lnTo>
                  <a:lnTo>
                    <a:pt x="151" y="432"/>
                  </a:lnTo>
                  <a:lnTo>
                    <a:pt x="119" y="417"/>
                  </a:lnTo>
                  <a:lnTo>
                    <a:pt x="90" y="400"/>
                  </a:lnTo>
                  <a:lnTo>
                    <a:pt x="64" y="378"/>
                  </a:lnTo>
                  <a:lnTo>
                    <a:pt x="42" y="352"/>
                  </a:lnTo>
                  <a:lnTo>
                    <a:pt x="24" y="323"/>
                  </a:lnTo>
                  <a:lnTo>
                    <a:pt x="11" y="291"/>
                  </a:lnTo>
                  <a:lnTo>
                    <a:pt x="3" y="257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1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1" y="12"/>
                  </a:lnTo>
                  <a:lnTo>
                    <a:pt x="185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40"/>
            <p:cNvSpPr>
              <a:spLocks noEditPoints="1"/>
            </p:cNvSpPr>
            <p:nvPr/>
          </p:nvSpPr>
          <p:spPr bwMode="auto">
            <a:xfrm>
              <a:off x="2552701" y="4248151"/>
              <a:ext cx="77788" cy="77788"/>
            </a:xfrm>
            <a:custGeom>
              <a:avLst/>
              <a:gdLst>
                <a:gd name="T0" fmla="*/ 194 w 442"/>
                <a:gd name="T1" fmla="*/ 108 h 443"/>
                <a:gd name="T2" fmla="*/ 148 w 442"/>
                <a:gd name="T3" fmla="*/ 131 h 443"/>
                <a:gd name="T4" fmla="*/ 116 w 442"/>
                <a:gd name="T5" fmla="*/ 171 h 443"/>
                <a:gd name="T6" fmla="*/ 105 w 442"/>
                <a:gd name="T7" fmla="*/ 222 h 443"/>
                <a:gd name="T8" fmla="*/ 116 w 442"/>
                <a:gd name="T9" fmla="*/ 273 h 443"/>
                <a:gd name="T10" fmla="*/ 148 w 442"/>
                <a:gd name="T11" fmla="*/ 311 h 443"/>
                <a:gd name="T12" fmla="*/ 194 w 442"/>
                <a:gd name="T13" fmla="*/ 334 h 443"/>
                <a:gd name="T14" fmla="*/ 247 w 442"/>
                <a:gd name="T15" fmla="*/ 334 h 443"/>
                <a:gd name="T16" fmla="*/ 293 w 442"/>
                <a:gd name="T17" fmla="*/ 311 h 443"/>
                <a:gd name="T18" fmla="*/ 325 w 442"/>
                <a:gd name="T19" fmla="*/ 273 h 443"/>
                <a:gd name="T20" fmla="*/ 336 w 442"/>
                <a:gd name="T21" fmla="*/ 222 h 443"/>
                <a:gd name="T22" fmla="*/ 325 w 442"/>
                <a:gd name="T23" fmla="*/ 171 h 443"/>
                <a:gd name="T24" fmla="*/ 293 w 442"/>
                <a:gd name="T25" fmla="*/ 131 h 443"/>
                <a:gd name="T26" fmla="*/ 247 w 442"/>
                <a:gd name="T27" fmla="*/ 108 h 443"/>
                <a:gd name="T28" fmla="*/ 221 w 442"/>
                <a:gd name="T29" fmla="*/ 0 h 443"/>
                <a:gd name="T30" fmla="*/ 290 w 442"/>
                <a:gd name="T31" fmla="*/ 12 h 443"/>
                <a:gd name="T32" fmla="*/ 351 w 442"/>
                <a:gd name="T33" fmla="*/ 43 h 443"/>
                <a:gd name="T34" fmla="*/ 399 w 442"/>
                <a:gd name="T35" fmla="*/ 91 h 443"/>
                <a:gd name="T36" fmla="*/ 431 w 442"/>
                <a:gd name="T37" fmla="*/ 151 h 443"/>
                <a:gd name="T38" fmla="*/ 442 w 442"/>
                <a:gd name="T39" fmla="*/ 222 h 443"/>
                <a:gd name="T40" fmla="*/ 431 w 442"/>
                <a:gd name="T41" fmla="*/ 291 h 443"/>
                <a:gd name="T42" fmla="*/ 399 w 442"/>
                <a:gd name="T43" fmla="*/ 352 h 443"/>
                <a:gd name="T44" fmla="*/ 351 w 442"/>
                <a:gd name="T45" fmla="*/ 400 h 443"/>
                <a:gd name="T46" fmla="*/ 290 w 442"/>
                <a:gd name="T47" fmla="*/ 432 h 443"/>
                <a:gd name="T48" fmla="*/ 221 w 442"/>
                <a:gd name="T49" fmla="*/ 443 h 443"/>
                <a:gd name="T50" fmla="*/ 150 w 442"/>
                <a:gd name="T51" fmla="*/ 432 h 443"/>
                <a:gd name="T52" fmla="*/ 90 w 442"/>
                <a:gd name="T53" fmla="*/ 400 h 443"/>
                <a:gd name="T54" fmla="*/ 42 w 442"/>
                <a:gd name="T55" fmla="*/ 352 h 443"/>
                <a:gd name="T56" fmla="*/ 11 w 442"/>
                <a:gd name="T57" fmla="*/ 291 h 443"/>
                <a:gd name="T58" fmla="*/ 0 w 442"/>
                <a:gd name="T59" fmla="*/ 222 h 443"/>
                <a:gd name="T60" fmla="*/ 11 w 442"/>
                <a:gd name="T61" fmla="*/ 151 h 443"/>
                <a:gd name="T62" fmla="*/ 42 w 442"/>
                <a:gd name="T63" fmla="*/ 91 h 443"/>
                <a:gd name="T64" fmla="*/ 90 w 442"/>
                <a:gd name="T65" fmla="*/ 43 h 443"/>
                <a:gd name="T66" fmla="*/ 150 w 442"/>
                <a:gd name="T67" fmla="*/ 12 h 443"/>
                <a:gd name="T68" fmla="*/ 221 w 442"/>
                <a:gd name="T6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1" y="105"/>
                  </a:moveTo>
                  <a:lnTo>
                    <a:pt x="194" y="108"/>
                  </a:lnTo>
                  <a:lnTo>
                    <a:pt x="170" y="118"/>
                  </a:lnTo>
                  <a:lnTo>
                    <a:pt x="148" y="131"/>
                  </a:lnTo>
                  <a:lnTo>
                    <a:pt x="130" y="149"/>
                  </a:lnTo>
                  <a:lnTo>
                    <a:pt x="116" y="171"/>
                  </a:lnTo>
                  <a:lnTo>
                    <a:pt x="108" y="195"/>
                  </a:lnTo>
                  <a:lnTo>
                    <a:pt x="105" y="222"/>
                  </a:lnTo>
                  <a:lnTo>
                    <a:pt x="108" y="248"/>
                  </a:lnTo>
                  <a:lnTo>
                    <a:pt x="116" y="273"/>
                  </a:lnTo>
                  <a:lnTo>
                    <a:pt x="130" y="294"/>
                  </a:lnTo>
                  <a:lnTo>
                    <a:pt x="148" y="311"/>
                  </a:lnTo>
                  <a:lnTo>
                    <a:pt x="170" y="326"/>
                  </a:lnTo>
                  <a:lnTo>
                    <a:pt x="194" y="334"/>
                  </a:lnTo>
                  <a:lnTo>
                    <a:pt x="221" y="337"/>
                  </a:lnTo>
                  <a:lnTo>
                    <a:pt x="247" y="334"/>
                  </a:lnTo>
                  <a:lnTo>
                    <a:pt x="272" y="326"/>
                  </a:lnTo>
                  <a:lnTo>
                    <a:pt x="293" y="311"/>
                  </a:lnTo>
                  <a:lnTo>
                    <a:pt x="311" y="294"/>
                  </a:lnTo>
                  <a:lnTo>
                    <a:pt x="325" y="273"/>
                  </a:lnTo>
                  <a:lnTo>
                    <a:pt x="333" y="248"/>
                  </a:lnTo>
                  <a:lnTo>
                    <a:pt x="336" y="222"/>
                  </a:lnTo>
                  <a:lnTo>
                    <a:pt x="333" y="195"/>
                  </a:lnTo>
                  <a:lnTo>
                    <a:pt x="325" y="171"/>
                  </a:lnTo>
                  <a:lnTo>
                    <a:pt x="311" y="149"/>
                  </a:lnTo>
                  <a:lnTo>
                    <a:pt x="293" y="131"/>
                  </a:lnTo>
                  <a:lnTo>
                    <a:pt x="272" y="118"/>
                  </a:lnTo>
                  <a:lnTo>
                    <a:pt x="247" y="108"/>
                  </a:lnTo>
                  <a:lnTo>
                    <a:pt x="221" y="105"/>
                  </a:lnTo>
                  <a:close/>
                  <a:moveTo>
                    <a:pt x="221" y="0"/>
                  </a:moveTo>
                  <a:lnTo>
                    <a:pt x="257" y="3"/>
                  </a:lnTo>
                  <a:lnTo>
                    <a:pt x="290" y="12"/>
                  </a:lnTo>
                  <a:lnTo>
                    <a:pt x="322" y="25"/>
                  </a:lnTo>
                  <a:lnTo>
                    <a:pt x="351" y="43"/>
                  </a:lnTo>
                  <a:lnTo>
                    <a:pt x="377" y="65"/>
                  </a:lnTo>
                  <a:lnTo>
                    <a:pt x="399" y="91"/>
                  </a:lnTo>
                  <a:lnTo>
                    <a:pt x="417" y="120"/>
                  </a:lnTo>
                  <a:lnTo>
                    <a:pt x="431" y="151"/>
                  </a:lnTo>
                  <a:lnTo>
                    <a:pt x="439" y="186"/>
                  </a:lnTo>
                  <a:lnTo>
                    <a:pt x="442" y="222"/>
                  </a:lnTo>
                  <a:lnTo>
                    <a:pt x="439" y="257"/>
                  </a:lnTo>
                  <a:lnTo>
                    <a:pt x="431" y="291"/>
                  </a:lnTo>
                  <a:lnTo>
                    <a:pt x="417" y="323"/>
                  </a:lnTo>
                  <a:lnTo>
                    <a:pt x="399" y="352"/>
                  </a:lnTo>
                  <a:lnTo>
                    <a:pt x="377" y="378"/>
                  </a:lnTo>
                  <a:lnTo>
                    <a:pt x="351" y="400"/>
                  </a:lnTo>
                  <a:lnTo>
                    <a:pt x="322" y="417"/>
                  </a:lnTo>
                  <a:lnTo>
                    <a:pt x="290" y="432"/>
                  </a:lnTo>
                  <a:lnTo>
                    <a:pt x="257" y="440"/>
                  </a:lnTo>
                  <a:lnTo>
                    <a:pt x="221" y="443"/>
                  </a:lnTo>
                  <a:lnTo>
                    <a:pt x="184" y="440"/>
                  </a:lnTo>
                  <a:lnTo>
                    <a:pt x="150" y="432"/>
                  </a:lnTo>
                  <a:lnTo>
                    <a:pt x="119" y="417"/>
                  </a:lnTo>
                  <a:lnTo>
                    <a:pt x="90" y="400"/>
                  </a:lnTo>
                  <a:lnTo>
                    <a:pt x="64" y="378"/>
                  </a:lnTo>
                  <a:lnTo>
                    <a:pt x="42" y="352"/>
                  </a:lnTo>
                  <a:lnTo>
                    <a:pt x="24" y="323"/>
                  </a:lnTo>
                  <a:lnTo>
                    <a:pt x="11" y="291"/>
                  </a:lnTo>
                  <a:lnTo>
                    <a:pt x="2" y="257"/>
                  </a:lnTo>
                  <a:lnTo>
                    <a:pt x="0" y="222"/>
                  </a:lnTo>
                  <a:lnTo>
                    <a:pt x="2" y="186"/>
                  </a:lnTo>
                  <a:lnTo>
                    <a:pt x="11" y="151"/>
                  </a:lnTo>
                  <a:lnTo>
                    <a:pt x="24" y="120"/>
                  </a:lnTo>
                  <a:lnTo>
                    <a:pt x="42" y="91"/>
                  </a:lnTo>
                  <a:lnTo>
                    <a:pt x="64" y="65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0" y="12"/>
                  </a:lnTo>
                  <a:lnTo>
                    <a:pt x="184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41"/>
            <p:cNvSpPr>
              <a:spLocks noEditPoints="1"/>
            </p:cNvSpPr>
            <p:nvPr/>
          </p:nvSpPr>
          <p:spPr bwMode="auto">
            <a:xfrm>
              <a:off x="2578101" y="4360863"/>
              <a:ext cx="485775" cy="401638"/>
            </a:xfrm>
            <a:custGeom>
              <a:avLst/>
              <a:gdLst>
                <a:gd name="T0" fmla="*/ 722 w 2752"/>
                <a:gd name="T1" fmla="*/ 2129 h 2274"/>
                <a:gd name="T2" fmla="*/ 648 w 2752"/>
                <a:gd name="T3" fmla="*/ 1906 h 2274"/>
                <a:gd name="T4" fmla="*/ 1011 w 2752"/>
                <a:gd name="T5" fmla="*/ 1940 h 2274"/>
                <a:gd name="T6" fmla="*/ 2124 w 2752"/>
                <a:gd name="T7" fmla="*/ 901 h 2274"/>
                <a:gd name="T8" fmla="*/ 1122 w 2752"/>
                <a:gd name="T9" fmla="*/ 1902 h 2274"/>
                <a:gd name="T10" fmla="*/ 2228 w 2752"/>
                <a:gd name="T11" fmla="*/ 1006 h 2274"/>
                <a:gd name="T12" fmla="*/ 923 w 2752"/>
                <a:gd name="T13" fmla="*/ 1704 h 2274"/>
                <a:gd name="T14" fmla="*/ 1592 w 2752"/>
                <a:gd name="T15" fmla="*/ 1285 h 2274"/>
                <a:gd name="T16" fmla="*/ 1747 w 2752"/>
                <a:gd name="T17" fmla="*/ 524 h 2274"/>
                <a:gd name="T18" fmla="*/ 911 w 2752"/>
                <a:gd name="T19" fmla="*/ 1359 h 2274"/>
                <a:gd name="T20" fmla="*/ 1851 w 2752"/>
                <a:gd name="T21" fmla="*/ 629 h 2274"/>
                <a:gd name="T22" fmla="*/ 1821 w 2752"/>
                <a:gd name="T23" fmla="*/ 449 h 2274"/>
                <a:gd name="T24" fmla="*/ 2302 w 2752"/>
                <a:gd name="T25" fmla="*/ 932 h 2274"/>
                <a:gd name="T26" fmla="*/ 2136 w 2752"/>
                <a:gd name="T27" fmla="*/ 0 h 2274"/>
                <a:gd name="T28" fmla="*/ 2181 w 2752"/>
                <a:gd name="T29" fmla="*/ 15 h 2274"/>
                <a:gd name="T30" fmla="*/ 2752 w 2752"/>
                <a:gd name="T31" fmla="*/ 600 h 2274"/>
                <a:gd name="T32" fmla="*/ 2738 w 2752"/>
                <a:gd name="T33" fmla="*/ 646 h 2274"/>
                <a:gd name="T34" fmla="*/ 1300 w 2752"/>
                <a:gd name="T35" fmla="*/ 2084 h 2274"/>
                <a:gd name="T36" fmla="*/ 1264 w 2752"/>
                <a:gd name="T37" fmla="*/ 2119 h 2274"/>
                <a:gd name="T38" fmla="*/ 1259 w 2752"/>
                <a:gd name="T39" fmla="*/ 2124 h 2274"/>
                <a:gd name="T40" fmla="*/ 1252 w 2752"/>
                <a:gd name="T41" fmla="*/ 2128 h 2274"/>
                <a:gd name="T42" fmla="*/ 1244 w 2752"/>
                <a:gd name="T43" fmla="*/ 2132 h 2274"/>
                <a:gd name="T44" fmla="*/ 1238 w 2752"/>
                <a:gd name="T45" fmla="*/ 2133 h 2274"/>
                <a:gd name="T46" fmla="*/ 840 w 2752"/>
                <a:gd name="T47" fmla="*/ 2212 h 2274"/>
                <a:gd name="T48" fmla="*/ 609 w 2752"/>
                <a:gd name="T49" fmla="*/ 2259 h 2274"/>
                <a:gd name="T50" fmla="*/ 572 w 2752"/>
                <a:gd name="T51" fmla="*/ 2274 h 2274"/>
                <a:gd name="T52" fmla="*/ 531 w 2752"/>
                <a:gd name="T53" fmla="*/ 2274 h 2274"/>
                <a:gd name="T54" fmla="*/ 37 w 2752"/>
                <a:gd name="T55" fmla="*/ 2271 h 2274"/>
                <a:gd name="T56" fmla="*/ 3 w 2752"/>
                <a:gd name="T57" fmla="*/ 2237 h 2274"/>
                <a:gd name="T58" fmla="*/ 10 w 2752"/>
                <a:gd name="T59" fmla="*/ 2190 h 2274"/>
                <a:gd name="T60" fmla="*/ 53 w 2752"/>
                <a:gd name="T61" fmla="*/ 2168 h 2274"/>
                <a:gd name="T62" fmla="*/ 618 w 2752"/>
                <a:gd name="T63" fmla="*/ 1515 h 2274"/>
                <a:gd name="T64" fmla="*/ 619 w 2752"/>
                <a:gd name="T65" fmla="*/ 1510 h 2274"/>
                <a:gd name="T66" fmla="*/ 622 w 2752"/>
                <a:gd name="T67" fmla="*/ 1503 h 2274"/>
                <a:gd name="T68" fmla="*/ 627 w 2752"/>
                <a:gd name="T69" fmla="*/ 1496 h 2274"/>
                <a:gd name="T70" fmla="*/ 633 w 2752"/>
                <a:gd name="T71" fmla="*/ 1488 h 2274"/>
                <a:gd name="T72" fmla="*/ 634 w 2752"/>
                <a:gd name="T73" fmla="*/ 1487 h 2274"/>
                <a:gd name="T74" fmla="*/ 37 w 2752"/>
                <a:gd name="T75" fmla="*/ 1371 h 2274"/>
                <a:gd name="T76" fmla="*/ 3 w 2752"/>
                <a:gd name="T77" fmla="*/ 1339 h 2274"/>
                <a:gd name="T78" fmla="*/ 10 w 2752"/>
                <a:gd name="T79" fmla="*/ 1291 h 2274"/>
                <a:gd name="T80" fmla="*/ 53 w 2752"/>
                <a:gd name="T81" fmla="*/ 1269 h 2274"/>
                <a:gd name="T82" fmla="*/ 1647 w 2752"/>
                <a:gd name="T83" fmla="*/ 475 h 2274"/>
                <a:gd name="T84" fmla="*/ 23 w 2752"/>
                <a:gd name="T85" fmla="*/ 465 h 2274"/>
                <a:gd name="T86" fmla="*/ 0 w 2752"/>
                <a:gd name="T87" fmla="*/ 422 h 2274"/>
                <a:gd name="T88" fmla="*/ 23 w 2752"/>
                <a:gd name="T89" fmla="*/ 380 h 2274"/>
                <a:gd name="T90" fmla="*/ 1752 w 2752"/>
                <a:gd name="T91" fmla="*/ 370 h 2274"/>
                <a:gd name="T92" fmla="*/ 2136 w 2752"/>
                <a:gd name="T93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2" h="2274">
                  <a:moveTo>
                    <a:pt x="623" y="2030"/>
                  </a:moveTo>
                  <a:lnTo>
                    <a:pt x="598" y="2153"/>
                  </a:lnTo>
                  <a:lnTo>
                    <a:pt x="722" y="2129"/>
                  </a:lnTo>
                  <a:lnTo>
                    <a:pt x="623" y="2030"/>
                  </a:lnTo>
                  <a:close/>
                  <a:moveTo>
                    <a:pt x="703" y="1632"/>
                  </a:moveTo>
                  <a:lnTo>
                    <a:pt x="648" y="1906"/>
                  </a:lnTo>
                  <a:lnTo>
                    <a:pt x="847" y="2104"/>
                  </a:lnTo>
                  <a:lnTo>
                    <a:pt x="1120" y="2049"/>
                  </a:lnTo>
                  <a:lnTo>
                    <a:pt x="1011" y="1940"/>
                  </a:lnTo>
                  <a:lnTo>
                    <a:pt x="812" y="1741"/>
                  </a:lnTo>
                  <a:lnTo>
                    <a:pt x="703" y="1632"/>
                  </a:lnTo>
                  <a:close/>
                  <a:moveTo>
                    <a:pt x="2124" y="901"/>
                  </a:moveTo>
                  <a:lnTo>
                    <a:pt x="1667" y="1359"/>
                  </a:lnTo>
                  <a:lnTo>
                    <a:pt x="1300" y="1726"/>
                  </a:lnTo>
                  <a:lnTo>
                    <a:pt x="1122" y="1902"/>
                  </a:lnTo>
                  <a:lnTo>
                    <a:pt x="1227" y="2008"/>
                  </a:lnTo>
                  <a:lnTo>
                    <a:pt x="1949" y="1285"/>
                  </a:lnTo>
                  <a:lnTo>
                    <a:pt x="2228" y="1006"/>
                  </a:lnTo>
                  <a:lnTo>
                    <a:pt x="2124" y="901"/>
                  </a:lnTo>
                  <a:close/>
                  <a:moveTo>
                    <a:pt x="1925" y="703"/>
                  </a:moveTo>
                  <a:lnTo>
                    <a:pt x="923" y="1704"/>
                  </a:lnTo>
                  <a:lnTo>
                    <a:pt x="1048" y="1828"/>
                  </a:lnTo>
                  <a:lnTo>
                    <a:pt x="1224" y="1652"/>
                  </a:lnTo>
                  <a:lnTo>
                    <a:pt x="1592" y="1285"/>
                  </a:lnTo>
                  <a:lnTo>
                    <a:pt x="2049" y="827"/>
                  </a:lnTo>
                  <a:lnTo>
                    <a:pt x="1925" y="703"/>
                  </a:lnTo>
                  <a:close/>
                  <a:moveTo>
                    <a:pt x="1747" y="524"/>
                  </a:moveTo>
                  <a:lnTo>
                    <a:pt x="1300" y="972"/>
                  </a:lnTo>
                  <a:lnTo>
                    <a:pt x="911" y="1359"/>
                  </a:lnTo>
                  <a:lnTo>
                    <a:pt x="911" y="1359"/>
                  </a:lnTo>
                  <a:lnTo>
                    <a:pt x="745" y="1525"/>
                  </a:lnTo>
                  <a:lnTo>
                    <a:pt x="849" y="1629"/>
                  </a:lnTo>
                  <a:lnTo>
                    <a:pt x="1851" y="629"/>
                  </a:lnTo>
                  <a:lnTo>
                    <a:pt x="1747" y="524"/>
                  </a:lnTo>
                  <a:close/>
                  <a:moveTo>
                    <a:pt x="2144" y="127"/>
                  </a:moveTo>
                  <a:lnTo>
                    <a:pt x="1821" y="449"/>
                  </a:lnTo>
                  <a:lnTo>
                    <a:pt x="1963" y="591"/>
                  </a:lnTo>
                  <a:lnTo>
                    <a:pt x="2162" y="790"/>
                  </a:lnTo>
                  <a:lnTo>
                    <a:pt x="2302" y="932"/>
                  </a:lnTo>
                  <a:lnTo>
                    <a:pt x="2626" y="608"/>
                  </a:lnTo>
                  <a:lnTo>
                    <a:pt x="2144" y="127"/>
                  </a:lnTo>
                  <a:close/>
                  <a:moveTo>
                    <a:pt x="2136" y="0"/>
                  </a:moveTo>
                  <a:lnTo>
                    <a:pt x="2151" y="0"/>
                  </a:lnTo>
                  <a:lnTo>
                    <a:pt x="2168" y="5"/>
                  </a:lnTo>
                  <a:lnTo>
                    <a:pt x="2181" y="15"/>
                  </a:lnTo>
                  <a:lnTo>
                    <a:pt x="2738" y="572"/>
                  </a:lnTo>
                  <a:lnTo>
                    <a:pt x="2747" y="585"/>
                  </a:lnTo>
                  <a:lnTo>
                    <a:pt x="2752" y="600"/>
                  </a:lnTo>
                  <a:lnTo>
                    <a:pt x="2752" y="617"/>
                  </a:lnTo>
                  <a:lnTo>
                    <a:pt x="2747" y="632"/>
                  </a:lnTo>
                  <a:lnTo>
                    <a:pt x="2738" y="646"/>
                  </a:lnTo>
                  <a:lnTo>
                    <a:pt x="2340" y="1043"/>
                  </a:lnTo>
                  <a:lnTo>
                    <a:pt x="2024" y="1359"/>
                  </a:lnTo>
                  <a:lnTo>
                    <a:pt x="1300" y="2084"/>
                  </a:lnTo>
                  <a:lnTo>
                    <a:pt x="1264" y="2119"/>
                  </a:lnTo>
                  <a:lnTo>
                    <a:pt x="1264" y="2119"/>
                  </a:lnTo>
                  <a:lnTo>
                    <a:pt x="1264" y="2119"/>
                  </a:lnTo>
                  <a:lnTo>
                    <a:pt x="1264" y="2120"/>
                  </a:lnTo>
                  <a:lnTo>
                    <a:pt x="1260" y="2123"/>
                  </a:lnTo>
                  <a:lnTo>
                    <a:pt x="1259" y="2124"/>
                  </a:lnTo>
                  <a:lnTo>
                    <a:pt x="1256" y="2126"/>
                  </a:lnTo>
                  <a:lnTo>
                    <a:pt x="1254" y="2127"/>
                  </a:lnTo>
                  <a:lnTo>
                    <a:pt x="1252" y="2128"/>
                  </a:lnTo>
                  <a:lnTo>
                    <a:pt x="1249" y="2129"/>
                  </a:lnTo>
                  <a:lnTo>
                    <a:pt x="1247" y="2130"/>
                  </a:lnTo>
                  <a:lnTo>
                    <a:pt x="1244" y="2132"/>
                  </a:lnTo>
                  <a:lnTo>
                    <a:pt x="1243" y="2132"/>
                  </a:lnTo>
                  <a:lnTo>
                    <a:pt x="1239" y="2133"/>
                  </a:lnTo>
                  <a:lnTo>
                    <a:pt x="1238" y="2133"/>
                  </a:lnTo>
                  <a:lnTo>
                    <a:pt x="1237" y="2133"/>
                  </a:lnTo>
                  <a:lnTo>
                    <a:pt x="1237" y="2133"/>
                  </a:lnTo>
                  <a:lnTo>
                    <a:pt x="840" y="2212"/>
                  </a:lnTo>
                  <a:lnTo>
                    <a:pt x="840" y="2212"/>
                  </a:lnTo>
                  <a:lnTo>
                    <a:pt x="840" y="2212"/>
                  </a:lnTo>
                  <a:lnTo>
                    <a:pt x="609" y="2259"/>
                  </a:lnTo>
                  <a:lnTo>
                    <a:pt x="599" y="2267"/>
                  </a:lnTo>
                  <a:lnTo>
                    <a:pt x="587" y="2272"/>
                  </a:lnTo>
                  <a:lnTo>
                    <a:pt x="572" y="2274"/>
                  </a:lnTo>
                  <a:lnTo>
                    <a:pt x="532" y="2274"/>
                  </a:lnTo>
                  <a:lnTo>
                    <a:pt x="532" y="2274"/>
                  </a:lnTo>
                  <a:lnTo>
                    <a:pt x="531" y="2274"/>
                  </a:lnTo>
                  <a:lnTo>
                    <a:pt x="531" y="2274"/>
                  </a:lnTo>
                  <a:lnTo>
                    <a:pt x="53" y="2274"/>
                  </a:lnTo>
                  <a:lnTo>
                    <a:pt x="37" y="2271"/>
                  </a:lnTo>
                  <a:lnTo>
                    <a:pt x="23" y="2263"/>
                  </a:lnTo>
                  <a:lnTo>
                    <a:pt x="10" y="2252"/>
                  </a:lnTo>
                  <a:lnTo>
                    <a:pt x="3" y="2237"/>
                  </a:lnTo>
                  <a:lnTo>
                    <a:pt x="0" y="2221"/>
                  </a:lnTo>
                  <a:lnTo>
                    <a:pt x="3" y="2204"/>
                  </a:lnTo>
                  <a:lnTo>
                    <a:pt x="10" y="2190"/>
                  </a:lnTo>
                  <a:lnTo>
                    <a:pt x="23" y="2178"/>
                  </a:lnTo>
                  <a:lnTo>
                    <a:pt x="37" y="2171"/>
                  </a:lnTo>
                  <a:lnTo>
                    <a:pt x="53" y="2168"/>
                  </a:lnTo>
                  <a:lnTo>
                    <a:pt x="488" y="2168"/>
                  </a:lnTo>
                  <a:lnTo>
                    <a:pt x="618" y="1515"/>
                  </a:lnTo>
                  <a:lnTo>
                    <a:pt x="618" y="1515"/>
                  </a:lnTo>
                  <a:lnTo>
                    <a:pt x="618" y="1515"/>
                  </a:lnTo>
                  <a:lnTo>
                    <a:pt x="618" y="1514"/>
                  </a:lnTo>
                  <a:lnTo>
                    <a:pt x="619" y="1510"/>
                  </a:lnTo>
                  <a:lnTo>
                    <a:pt x="620" y="1508"/>
                  </a:lnTo>
                  <a:lnTo>
                    <a:pt x="621" y="1505"/>
                  </a:lnTo>
                  <a:lnTo>
                    <a:pt x="622" y="1503"/>
                  </a:lnTo>
                  <a:lnTo>
                    <a:pt x="623" y="1501"/>
                  </a:lnTo>
                  <a:lnTo>
                    <a:pt x="626" y="1498"/>
                  </a:lnTo>
                  <a:lnTo>
                    <a:pt x="627" y="1496"/>
                  </a:lnTo>
                  <a:lnTo>
                    <a:pt x="629" y="1494"/>
                  </a:lnTo>
                  <a:lnTo>
                    <a:pt x="630" y="1492"/>
                  </a:lnTo>
                  <a:lnTo>
                    <a:pt x="633" y="1488"/>
                  </a:lnTo>
                  <a:lnTo>
                    <a:pt x="633" y="1488"/>
                  </a:lnTo>
                  <a:lnTo>
                    <a:pt x="633" y="1487"/>
                  </a:lnTo>
                  <a:lnTo>
                    <a:pt x="634" y="1487"/>
                  </a:lnTo>
                  <a:lnTo>
                    <a:pt x="747" y="1374"/>
                  </a:lnTo>
                  <a:lnTo>
                    <a:pt x="53" y="1374"/>
                  </a:lnTo>
                  <a:lnTo>
                    <a:pt x="37" y="1371"/>
                  </a:lnTo>
                  <a:lnTo>
                    <a:pt x="23" y="1364"/>
                  </a:lnTo>
                  <a:lnTo>
                    <a:pt x="10" y="1353"/>
                  </a:lnTo>
                  <a:lnTo>
                    <a:pt x="3" y="1339"/>
                  </a:lnTo>
                  <a:lnTo>
                    <a:pt x="0" y="1321"/>
                  </a:lnTo>
                  <a:lnTo>
                    <a:pt x="3" y="1305"/>
                  </a:lnTo>
                  <a:lnTo>
                    <a:pt x="10" y="1291"/>
                  </a:lnTo>
                  <a:lnTo>
                    <a:pt x="23" y="1279"/>
                  </a:lnTo>
                  <a:lnTo>
                    <a:pt x="37" y="1271"/>
                  </a:lnTo>
                  <a:lnTo>
                    <a:pt x="53" y="1269"/>
                  </a:lnTo>
                  <a:lnTo>
                    <a:pt x="852" y="1269"/>
                  </a:lnTo>
                  <a:lnTo>
                    <a:pt x="1224" y="896"/>
                  </a:lnTo>
                  <a:lnTo>
                    <a:pt x="1647" y="475"/>
                  </a:lnTo>
                  <a:lnTo>
                    <a:pt x="53" y="475"/>
                  </a:lnTo>
                  <a:lnTo>
                    <a:pt x="37" y="472"/>
                  </a:lnTo>
                  <a:lnTo>
                    <a:pt x="23" y="465"/>
                  </a:lnTo>
                  <a:lnTo>
                    <a:pt x="10" y="453"/>
                  </a:lnTo>
                  <a:lnTo>
                    <a:pt x="3" y="439"/>
                  </a:lnTo>
                  <a:lnTo>
                    <a:pt x="0" y="422"/>
                  </a:lnTo>
                  <a:lnTo>
                    <a:pt x="3" y="406"/>
                  </a:lnTo>
                  <a:lnTo>
                    <a:pt x="10" y="391"/>
                  </a:lnTo>
                  <a:lnTo>
                    <a:pt x="23" y="380"/>
                  </a:lnTo>
                  <a:lnTo>
                    <a:pt x="37" y="372"/>
                  </a:lnTo>
                  <a:lnTo>
                    <a:pt x="53" y="370"/>
                  </a:lnTo>
                  <a:lnTo>
                    <a:pt x="1752" y="370"/>
                  </a:lnTo>
                  <a:lnTo>
                    <a:pt x="2107" y="15"/>
                  </a:lnTo>
                  <a:lnTo>
                    <a:pt x="2120" y="5"/>
                  </a:lnTo>
                  <a:lnTo>
                    <a:pt x="2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42"/>
            <p:cNvSpPr>
              <a:spLocks/>
            </p:cNvSpPr>
            <p:nvPr/>
          </p:nvSpPr>
          <p:spPr bwMode="auto">
            <a:xfrm>
              <a:off x="2922588" y="4406901"/>
              <a:ext cx="41275" cy="41275"/>
            </a:xfrm>
            <a:custGeom>
              <a:avLst/>
              <a:gdLst>
                <a:gd name="T0" fmla="*/ 186 w 230"/>
                <a:gd name="T1" fmla="*/ 0 h 231"/>
                <a:gd name="T2" fmla="*/ 202 w 230"/>
                <a:gd name="T3" fmla="*/ 5 h 231"/>
                <a:gd name="T4" fmla="*/ 216 w 230"/>
                <a:gd name="T5" fmla="*/ 15 h 231"/>
                <a:gd name="T6" fmla="*/ 225 w 230"/>
                <a:gd name="T7" fmla="*/ 28 h 231"/>
                <a:gd name="T8" fmla="*/ 230 w 230"/>
                <a:gd name="T9" fmla="*/ 44 h 231"/>
                <a:gd name="T10" fmla="*/ 230 w 230"/>
                <a:gd name="T11" fmla="*/ 60 h 231"/>
                <a:gd name="T12" fmla="*/ 225 w 230"/>
                <a:gd name="T13" fmla="*/ 75 h 231"/>
                <a:gd name="T14" fmla="*/ 216 w 230"/>
                <a:gd name="T15" fmla="*/ 89 h 231"/>
                <a:gd name="T16" fmla="*/ 89 w 230"/>
                <a:gd name="T17" fmla="*/ 216 h 231"/>
                <a:gd name="T18" fmla="*/ 78 w 230"/>
                <a:gd name="T19" fmla="*/ 224 h 231"/>
                <a:gd name="T20" fmla="*/ 65 w 230"/>
                <a:gd name="T21" fmla="*/ 229 h 231"/>
                <a:gd name="T22" fmla="*/ 52 w 230"/>
                <a:gd name="T23" fmla="*/ 231 h 231"/>
                <a:gd name="T24" fmla="*/ 38 w 230"/>
                <a:gd name="T25" fmla="*/ 229 h 231"/>
                <a:gd name="T26" fmla="*/ 26 w 230"/>
                <a:gd name="T27" fmla="*/ 224 h 231"/>
                <a:gd name="T28" fmla="*/ 15 w 230"/>
                <a:gd name="T29" fmla="*/ 216 h 231"/>
                <a:gd name="T30" fmla="*/ 5 w 230"/>
                <a:gd name="T31" fmla="*/ 202 h 231"/>
                <a:gd name="T32" fmla="*/ 0 w 230"/>
                <a:gd name="T33" fmla="*/ 186 h 231"/>
                <a:gd name="T34" fmla="*/ 0 w 230"/>
                <a:gd name="T35" fmla="*/ 170 h 231"/>
                <a:gd name="T36" fmla="*/ 5 w 230"/>
                <a:gd name="T37" fmla="*/ 155 h 231"/>
                <a:gd name="T38" fmla="*/ 15 w 230"/>
                <a:gd name="T39" fmla="*/ 141 h 231"/>
                <a:gd name="T40" fmla="*/ 141 w 230"/>
                <a:gd name="T41" fmla="*/ 15 h 231"/>
                <a:gd name="T42" fmla="*/ 155 w 230"/>
                <a:gd name="T43" fmla="*/ 5 h 231"/>
                <a:gd name="T44" fmla="*/ 170 w 230"/>
                <a:gd name="T45" fmla="*/ 0 h 231"/>
                <a:gd name="T46" fmla="*/ 186 w 230"/>
                <a:gd name="T4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231">
                  <a:moveTo>
                    <a:pt x="186" y="0"/>
                  </a:moveTo>
                  <a:lnTo>
                    <a:pt x="202" y="5"/>
                  </a:lnTo>
                  <a:lnTo>
                    <a:pt x="216" y="15"/>
                  </a:lnTo>
                  <a:lnTo>
                    <a:pt x="225" y="28"/>
                  </a:lnTo>
                  <a:lnTo>
                    <a:pt x="230" y="44"/>
                  </a:lnTo>
                  <a:lnTo>
                    <a:pt x="230" y="60"/>
                  </a:lnTo>
                  <a:lnTo>
                    <a:pt x="225" y="75"/>
                  </a:lnTo>
                  <a:lnTo>
                    <a:pt x="216" y="89"/>
                  </a:lnTo>
                  <a:lnTo>
                    <a:pt x="89" y="216"/>
                  </a:lnTo>
                  <a:lnTo>
                    <a:pt x="78" y="224"/>
                  </a:lnTo>
                  <a:lnTo>
                    <a:pt x="65" y="229"/>
                  </a:lnTo>
                  <a:lnTo>
                    <a:pt x="52" y="231"/>
                  </a:lnTo>
                  <a:lnTo>
                    <a:pt x="38" y="229"/>
                  </a:lnTo>
                  <a:lnTo>
                    <a:pt x="26" y="224"/>
                  </a:lnTo>
                  <a:lnTo>
                    <a:pt x="15" y="216"/>
                  </a:lnTo>
                  <a:lnTo>
                    <a:pt x="5" y="202"/>
                  </a:lnTo>
                  <a:lnTo>
                    <a:pt x="0" y="186"/>
                  </a:lnTo>
                  <a:lnTo>
                    <a:pt x="0" y="170"/>
                  </a:lnTo>
                  <a:lnTo>
                    <a:pt x="5" y="155"/>
                  </a:lnTo>
                  <a:lnTo>
                    <a:pt x="15" y="141"/>
                  </a:lnTo>
                  <a:lnTo>
                    <a:pt x="141" y="15"/>
                  </a:lnTo>
                  <a:lnTo>
                    <a:pt x="155" y="5"/>
                  </a:lnTo>
                  <a:lnTo>
                    <a:pt x="170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4" name="Group 1053"/>
          <p:cNvGrpSpPr/>
          <p:nvPr/>
        </p:nvGrpSpPr>
        <p:grpSpPr>
          <a:xfrm>
            <a:off x="1750774" y="4214813"/>
            <a:ext cx="584201" cy="593725"/>
            <a:chOff x="1589088" y="4214813"/>
            <a:chExt cx="584201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5" name="Freeform 447"/>
            <p:cNvSpPr>
              <a:spLocks noEditPoints="1"/>
            </p:cNvSpPr>
            <p:nvPr/>
          </p:nvSpPr>
          <p:spPr bwMode="auto">
            <a:xfrm>
              <a:off x="1589088" y="4224338"/>
              <a:ext cx="584200" cy="584200"/>
            </a:xfrm>
            <a:custGeom>
              <a:avLst/>
              <a:gdLst>
                <a:gd name="T0" fmla="*/ 106 w 3308"/>
                <a:gd name="T1" fmla="*/ 3206 h 3312"/>
                <a:gd name="T2" fmla="*/ 425 w 3308"/>
                <a:gd name="T3" fmla="*/ 3032 h 3312"/>
                <a:gd name="T4" fmla="*/ 435 w 3308"/>
                <a:gd name="T5" fmla="*/ 3000 h 3312"/>
                <a:gd name="T6" fmla="*/ 462 w 3308"/>
                <a:gd name="T7" fmla="*/ 2982 h 3312"/>
                <a:gd name="T8" fmla="*/ 494 w 3308"/>
                <a:gd name="T9" fmla="*/ 2982 h 3312"/>
                <a:gd name="T10" fmla="*/ 521 w 3308"/>
                <a:gd name="T11" fmla="*/ 3000 h 3312"/>
                <a:gd name="T12" fmla="*/ 531 w 3308"/>
                <a:gd name="T13" fmla="*/ 3032 h 3312"/>
                <a:gd name="T14" fmla="*/ 850 w 3308"/>
                <a:gd name="T15" fmla="*/ 3206 h 3312"/>
                <a:gd name="T16" fmla="*/ 853 w 3308"/>
                <a:gd name="T17" fmla="*/ 3015 h 3312"/>
                <a:gd name="T18" fmla="*/ 871 w 3308"/>
                <a:gd name="T19" fmla="*/ 2989 h 3312"/>
                <a:gd name="T20" fmla="*/ 903 w 3308"/>
                <a:gd name="T21" fmla="*/ 2979 h 3312"/>
                <a:gd name="T22" fmla="*/ 935 w 3308"/>
                <a:gd name="T23" fmla="*/ 2989 h 3312"/>
                <a:gd name="T24" fmla="*/ 953 w 3308"/>
                <a:gd name="T25" fmla="*/ 3015 h 3312"/>
                <a:gd name="T26" fmla="*/ 956 w 3308"/>
                <a:gd name="T27" fmla="*/ 3206 h 3312"/>
                <a:gd name="T28" fmla="*/ 1275 w 3308"/>
                <a:gd name="T29" fmla="*/ 3032 h 3312"/>
                <a:gd name="T30" fmla="*/ 1285 w 3308"/>
                <a:gd name="T31" fmla="*/ 3000 h 3312"/>
                <a:gd name="T32" fmla="*/ 1312 w 3308"/>
                <a:gd name="T33" fmla="*/ 2982 h 3312"/>
                <a:gd name="T34" fmla="*/ 1345 w 3308"/>
                <a:gd name="T35" fmla="*/ 2982 h 3312"/>
                <a:gd name="T36" fmla="*/ 1371 w 3308"/>
                <a:gd name="T37" fmla="*/ 3000 h 3312"/>
                <a:gd name="T38" fmla="*/ 1381 w 3308"/>
                <a:gd name="T39" fmla="*/ 3032 h 3312"/>
                <a:gd name="T40" fmla="*/ 1700 w 3308"/>
                <a:gd name="T41" fmla="*/ 3206 h 3312"/>
                <a:gd name="T42" fmla="*/ 1703 w 3308"/>
                <a:gd name="T43" fmla="*/ 3015 h 3312"/>
                <a:gd name="T44" fmla="*/ 1721 w 3308"/>
                <a:gd name="T45" fmla="*/ 2989 h 3312"/>
                <a:gd name="T46" fmla="*/ 1753 w 3308"/>
                <a:gd name="T47" fmla="*/ 2979 h 3312"/>
                <a:gd name="T48" fmla="*/ 1785 w 3308"/>
                <a:gd name="T49" fmla="*/ 2989 h 3312"/>
                <a:gd name="T50" fmla="*/ 1803 w 3308"/>
                <a:gd name="T51" fmla="*/ 3015 h 3312"/>
                <a:gd name="T52" fmla="*/ 1806 w 3308"/>
                <a:gd name="T53" fmla="*/ 3206 h 3312"/>
                <a:gd name="T54" fmla="*/ 2125 w 3308"/>
                <a:gd name="T55" fmla="*/ 3032 h 3312"/>
                <a:gd name="T56" fmla="*/ 2135 w 3308"/>
                <a:gd name="T57" fmla="*/ 3000 h 3312"/>
                <a:gd name="T58" fmla="*/ 2162 w 3308"/>
                <a:gd name="T59" fmla="*/ 2982 h 3312"/>
                <a:gd name="T60" fmla="*/ 2195 w 3308"/>
                <a:gd name="T61" fmla="*/ 2982 h 3312"/>
                <a:gd name="T62" fmla="*/ 2221 w 3308"/>
                <a:gd name="T63" fmla="*/ 3000 h 3312"/>
                <a:gd name="T64" fmla="*/ 2231 w 3308"/>
                <a:gd name="T65" fmla="*/ 3032 h 3312"/>
                <a:gd name="T66" fmla="*/ 2550 w 3308"/>
                <a:gd name="T67" fmla="*/ 3206 h 3312"/>
                <a:gd name="T68" fmla="*/ 2553 w 3308"/>
                <a:gd name="T69" fmla="*/ 3015 h 3312"/>
                <a:gd name="T70" fmla="*/ 2571 w 3308"/>
                <a:gd name="T71" fmla="*/ 2989 h 3312"/>
                <a:gd name="T72" fmla="*/ 2603 w 3308"/>
                <a:gd name="T73" fmla="*/ 2979 h 3312"/>
                <a:gd name="T74" fmla="*/ 2635 w 3308"/>
                <a:gd name="T75" fmla="*/ 2989 h 3312"/>
                <a:gd name="T76" fmla="*/ 2654 w 3308"/>
                <a:gd name="T77" fmla="*/ 3015 h 3312"/>
                <a:gd name="T78" fmla="*/ 2656 w 3308"/>
                <a:gd name="T79" fmla="*/ 3206 h 3312"/>
                <a:gd name="T80" fmla="*/ 106 w 3308"/>
                <a:gd name="T81" fmla="*/ 181 h 3312"/>
                <a:gd name="T82" fmla="*/ 63 w 3308"/>
                <a:gd name="T83" fmla="*/ 1 h 3312"/>
                <a:gd name="T84" fmla="*/ 91 w 3308"/>
                <a:gd name="T85" fmla="*/ 16 h 3312"/>
                <a:gd name="T86" fmla="*/ 3302 w 3308"/>
                <a:gd name="T87" fmla="*/ 3234 h 3312"/>
                <a:gd name="T88" fmla="*/ 3308 w 3308"/>
                <a:gd name="T89" fmla="*/ 3264 h 3312"/>
                <a:gd name="T90" fmla="*/ 3296 w 3308"/>
                <a:gd name="T91" fmla="*/ 3293 h 3312"/>
                <a:gd name="T92" fmla="*/ 3270 w 3308"/>
                <a:gd name="T93" fmla="*/ 3310 h 3312"/>
                <a:gd name="T94" fmla="*/ 53 w 3308"/>
                <a:gd name="T95" fmla="*/ 3312 h 3312"/>
                <a:gd name="T96" fmla="*/ 21 w 3308"/>
                <a:gd name="T97" fmla="*/ 3302 h 3312"/>
                <a:gd name="T98" fmla="*/ 3 w 3308"/>
                <a:gd name="T99" fmla="*/ 3275 h 3312"/>
                <a:gd name="T100" fmla="*/ 0 w 3308"/>
                <a:gd name="T101" fmla="*/ 54 h 3312"/>
                <a:gd name="T102" fmla="*/ 9 w 3308"/>
                <a:gd name="T103" fmla="*/ 24 h 3312"/>
                <a:gd name="T104" fmla="*/ 33 w 3308"/>
                <a:gd name="T105" fmla="*/ 5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8" h="3312">
                  <a:moveTo>
                    <a:pt x="106" y="181"/>
                  </a:moveTo>
                  <a:lnTo>
                    <a:pt x="106" y="3206"/>
                  </a:lnTo>
                  <a:lnTo>
                    <a:pt x="425" y="3206"/>
                  </a:lnTo>
                  <a:lnTo>
                    <a:pt x="425" y="3032"/>
                  </a:lnTo>
                  <a:lnTo>
                    <a:pt x="428" y="3015"/>
                  </a:lnTo>
                  <a:lnTo>
                    <a:pt x="435" y="3000"/>
                  </a:lnTo>
                  <a:lnTo>
                    <a:pt x="446" y="2989"/>
                  </a:lnTo>
                  <a:lnTo>
                    <a:pt x="462" y="2982"/>
                  </a:lnTo>
                  <a:lnTo>
                    <a:pt x="478" y="2979"/>
                  </a:lnTo>
                  <a:lnTo>
                    <a:pt x="494" y="2982"/>
                  </a:lnTo>
                  <a:lnTo>
                    <a:pt x="510" y="2989"/>
                  </a:lnTo>
                  <a:lnTo>
                    <a:pt x="521" y="3000"/>
                  </a:lnTo>
                  <a:lnTo>
                    <a:pt x="528" y="3015"/>
                  </a:lnTo>
                  <a:lnTo>
                    <a:pt x="531" y="3032"/>
                  </a:lnTo>
                  <a:lnTo>
                    <a:pt x="531" y="3206"/>
                  </a:lnTo>
                  <a:lnTo>
                    <a:pt x="850" y="3206"/>
                  </a:lnTo>
                  <a:lnTo>
                    <a:pt x="850" y="3032"/>
                  </a:lnTo>
                  <a:lnTo>
                    <a:pt x="853" y="3015"/>
                  </a:lnTo>
                  <a:lnTo>
                    <a:pt x="860" y="3000"/>
                  </a:lnTo>
                  <a:lnTo>
                    <a:pt x="871" y="2989"/>
                  </a:lnTo>
                  <a:lnTo>
                    <a:pt x="887" y="2982"/>
                  </a:lnTo>
                  <a:lnTo>
                    <a:pt x="903" y="2979"/>
                  </a:lnTo>
                  <a:lnTo>
                    <a:pt x="919" y="2982"/>
                  </a:lnTo>
                  <a:lnTo>
                    <a:pt x="935" y="2989"/>
                  </a:lnTo>
                  <a:lnTo>
                    <a:pt x="946" y="3000"/>
                  </a:lnTo>
                  <a:lnTo>
                    <a:pt x="953" y="3015"/>
                  </a:lnTo>
                  <a:lnTo>
                    <a:pt x="956" y="3032"/>
                  </a:lnTo>
                  <a:lnTo>
                    <a:pt x="956" y="3206"/>
                  </a:lnTo>
                  <a:lnTo>
                    <a:pt x="1275" y="3206"/>
                  </a:lnTo>
                  <a:lnTo>
                    <a:pt x="1275" y="3032"/>
                  </a:lnTo>
                  <a:lnTo>
                    <a:pt x="1278" y="3015"/>
                  </a:lnTo>
                  <a:lnTo>
                    <a:pt x="1285" y="3000"/>
                  </a:lnTo>
                  <a:lnTo>
                    <a:pt x="1296" y="2989"/>
                  </a:lnTo>
                  <a:lnTo>
                    <a:pt x="1312" y="2982"/>
                  </a:lnTo>
                  <a:lnTo>
                    <a:pt x="1328" y="2979"/>
                  </a:lnTo>
                  <a:lnTo>
                    <a:pt x="1345" y="2982"/>
                  </a:lnTo>
                  <a:lnTo>
                    <a:pt x="1360" y="2989"/>
                  </a:lnTo>
                  <a:lnTo>
                    <a:pt x="1371" y="3000"/>
                  </a:lnTo>
                  <a:lnTo>
                    <a:pt x="1378" y="3015"/>
                  </a:lnTo>
                  <a:lnTo>
                    <a:pt x="1381" y="3032"/>
                  </a:lnTo>
                  <a:lnTo>
                    <a:pt x="1381" y="3206"/>
                  </a:lnTo>
                  <a:lnTo>
                    <a:pt x="1700" y="3206"/>
                  </a:lnTo>
                  <a:lnTo>
                    <a:pt x="1700" y="3032"/>
                  </a:lnTo>
                  <a:lnTo>
                    <a:pt x="1703" y="3015"/>
                  </a:lnTo>
                  <a:lnTo>
                    <a:pt x="1710" y="3000"/>
                  </a:lnTo>
                  <a:lnTo>
                    <a:pt x="1721" y="2989"/>
                  </a:lnTo>
                  <a:lnTo>
                    <a:pt x="1737" y="2982"/>
                  </a:lnTo>
                  <a:lnTo>
                    <a:pt x="1753" y="2979"/>
                  </a:lnTo>
                  <a:lnTo>
                    <a:pt x="1770" y="2982"/>
                  </a:lnTo>
                  <a:lnTo>
                    <a:pt x="1785" y="2989"/>
                  </a:lnTo>
                  <a:lnTo>
                    <a:pt x="1796" y="3000"/>
                  </a:lnTo>
                  <a:lnTo>
                    <a:pt x="1803" y="3015"/>
                  </a:lnTo>
                  <a:lnTo>
                    <a:pt x="1806" y="3032"/>
                  </a:lnTo>
                  <a:lnTo>
                    <a:pt x="1806" y="3206"/>
                  </a:lnTo>
                  <a:lnTo>
                    <a:pt x="2125" y="3206"/>
                  </a:lnTo>
                  <a:lnTo>
                    <a:pt x="2125" y="3032"/>
                  </a:lnTo>
                  <a:lnTo>
                    <a:pt x="2128" y="3015"/>
                  </a:lnTo>
                  <a:lnTo>
                    <a:pt x="2135" y="3000"/>
                  </a:lnTo>
                  <a:lnTo>
                    <a:pt x="2146" y="2989"/>
                  </a:lnTo>
                  <a:lnTo>
                    <a:pt x="2162" y="2982"/>
                  </a:lnTo>
                  <a:lnTo>
                    <a:pt x="2178" y="2979"/>
                  </a:lnTo>
                  <a:lnTo>
                    <a:pt x="2195" y="2982"/>
                  </a:lnTo>
                  <a:lnTo>
                    <a:pt x="2210" y="2989"/>
                  </a:lnTo>
                  <a:lnTo>
                    <a:pt x="2221" y="3000"/>
                  </a:lnTo>
                  <a:lnTo>
                    <a:pt x="2229" y="3015"/>
                  </a:lnTo>
                  <a:lnTo>
                    <a:pt x="2231" y="3032"/>
                  </a:lnTo>
                  <a:lnTo>
                    <a:pt x="2231" y="3206"/>
                  </a:lnTo>
                  <a:lnTo>
                    <a:pt x="2550" y="3206"/>
                  </a:lnTo>
                  <a:lnTo>
                    <a:pt x="2550" y="3032"/>
                  </a:lnTo>
                  <a:lnTo>
                    <a:pt x="2553" y="3015"/>
                  </a:lnTo>
                  <a:lnTo>
                    <a:pt x="2560" y="3000"/>
                  </a:lnTo>
                  <a:lnTo>
                    <a:pt x="2571" y="2989"/>
                  </a:lnTo>
                  <a:lnTo>
                    <a:pt x="2587" y="2982"/>
                  </a:lnTo>
                  <a:lnTo>
                    <a:pt x="2603" y="2979"/>
                  </a:lnTo>
                  <a:lnTo>
                    <a:pt x="2620" y="2982"/>
                  </a:lnTo>
                  <a:lnTo>
                    <a:pt x="2635" y="2989"/>
                  </a:lnTo>
                  <a:lnTo>
                    <a:pt x="2646" y="3000"/>
                  </a:lnTo>
                  <a:lnTo>
                    <a:pt x="2654" y="3015"/>
                  </a:lnTo>
                  <a:lnTo>
                    <a:pt x="2656" y="3032"/>
                  </a:lnTo>
                  <a:lnTo>
                    <a:pt x="2656" y="3206"/>
                  </a:lnTo>
                  <a:lnTo>
                    <a:pt x="3127" y="3206"/>
                  </a:lnTo>
                  <a:lnTo>
                    <a:pt x="106" y="181"/>
                  </a:lnTo>
                  <a:close/>
                  <a:moveTo>
                    <a:pt x="48" y="0"/>
                  </a:moveTo>
                  <a:lnTo>
                    <a:pt x="63" y="1"/>
                  </a:lnTo>
                  <a:lnTo>
                    <a:pt x="78" y="7"/>
                  </a:lnTo>
                  <a:lnTo>
                    <a:pt x="91" y="16"/>
                  </a:lnTo>
                  <a:lnTo>
                    <a:pt x="3293" y="3221"/>
                  </a:lnTo>
                  <a:lnTo>
                    <a:pt x="3302" y="3234"/>
                  </a:lnTo>
                  <a:lnTo>
                    <a:pt x="3307" y="3249"/>
                  </a:lnTo>
                  <a:lnTo>
                    <a:pt x="3308" y="3264"/>
                  </a:lnTo>
                  <a:lnTo>
                    <a:pt x="3304" y="3279"/>
                  </a:lnTo>
                  <a:lnTo>
                    <a:pt x="3296" y="3293"/>
                  </a:lnTo>
                  <a:lnTo>
                    <a:pt x="3284" y="3303"/>
                  </a:lnTo>
                  <a:lnTo>
                    <a:pt x="3270" y="3310"/>
                  </a:lnTo>
                  <a:lnTo>
                    <a:pt x="3255" y="3312"/>
                  </a:lnTo>
                  <a:lnTo>
                    <a:pt x="53" y="3312"/>
                  </a:lnTo>
                  <a:lnTo>
                    <a:pt x="37" y="3309"/>
                  </a:lnTo>
                  <a:lnTo>
                    <a:pt x="21" y="3302"/>
                  </a:lnTo>
                  <a:lnTo>
                    <a:pt x="10" y="3291"/>
                  </a:lnTo>
                  <a:lnTo>
                    <a:pt x="3" y="3275"/>
                  </a:lnTo>
                  <a:lnTo>
                    <a:pt x="0" y="3259"/>
                  </a:lnTo>
                  <a:lnTo>
                    <a:pt x="0" y="54"/>
                  </a:lnTo>
                  <a:lnTo>
                    <a:pt x="2" y="38"/>
                  </a:lnTo>
                  <a:lnTo>
                    <a:pt x="9" y="24"/>
                  </a:lnTo>
                  <a:lnTo>
                    <a:pt x="19" y="13"/>
                  </a:lnTo>
                  <a:lnTo>
                    <a:pt x="33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48"/>
            <p:cNvSpPr>
              <a:spLocks noEditPoints="1"/>
            </p:cNvSpPr>
            <p:nvPr/>
          </p:nvSpPr>
          <p:spPr bwMode="auto">
            <a:xfrm>
              <a:off x="1663701" y="4405313"/>
              <a:ext cx="328613" cy="328613"/>
            </a:xfrm>
            <a:custGeom>
              <a:avLst/>
              <a:gdLst>
                <a:gd name="T0" fmla="*/ 106 w 1862"/>
                <a:gd name="T1" fmla="*/ 181 h 1860"/>
                <a:gd name="T2" fmla="*/ 106 w 1862"/>
                <a:gd name="T3" fmla="*/ 1753 h 1860"/>
                <a:gd name="T4" fmla="*/ 1682 w 1862"/>
                <a:gd name="T5" fmla="*/ 1753 h 1860"/>
                <a:gd name="T6" fmla="*/ 106 w 1862"/>
                <a:gd name="T7" fmla="*/ 181 h 1860"/>
                <a:gd name="T8" fmla="*/ 48 w 1862"/>
                <a:gd name="T9" fmla="*/ 0 h 1860"/>
                <a:gd name="T10" fmla="*/ 63 w 1862"/>
                <a:gd name="T11" fmla="*/ 1 h 1860"/>
                <a:gd name="T12" fmla="*/ 78 w 1862"/>
                <a:gd name="T13" fmla="*/ 6 h 1860"/>
                <a:gd name="T14" fmla="*/ 91 w 1862"/>
                <a:gd name="T15" fmla="*/ 16 h 1860"/>
                <a:gd name="T16" fmla="*/ 1847 w 1862"/>
                <a:gd name="T17" fmla="*/ 1769 h 1860"/>
                <a:gd name="T18" fmla="*/ 1857 w 1862"/>
                <a:gd name="T19" fmla="*/ 1782 h 1860"/>
                <a:gd name="T20" fmla="*/ 1862 w 1862"/>
                <a:gd name="T21" fmla="*/ 1796 h 1860"/>
                <a:gd name="T22" fmla="*/ 1862 w 1862"/>
                <a:gd name="T23" fmla="*/ 1811 h 1860"/>
                <a:gd name="T24" fmla="*/ 1859 w 1862"/>
                <a:gd name="T25" fmla="*/ 1827 h 1860"/>
                <a:gd name="T26" fmla="*/ 1851 w 1862"/>
                <a:gd name="T27" fmla="*/ 1840 h 1860"/>
                <a:gd name="T28" fmla="*/ 1840 w 1862"/>
                <a:gd name="T29" fmla="*/ 1850 h 1860"/>
                <a:gd name="T30" fmla="*/ 1826 w 1862"/>
                <a:gd name="T31" fmla="*/ 1858 h 1860"/>
                <a:gd name="T32" fmla="*/ 1810 w 1862"/>
                <a:gd name="T33" fmla="*/ 1860 h 1860"/>
                <a:gd name="T34" fmla="*/ 53 w 1862"/>
                <a:gd name="T35" fmla="*/ 1860 h 1860"/>
                <a:gd name="T36" fmla="*/ 37 w 1862"/>
                <a:gd name="T37" fmla="*/ 1856 h 1860"/>
                <a:gd name="T38" fmla="*/ 21 w 1862"/>
                <a:gd name="T39" fmla="*/ 1849 h 1860"/>
                <a:gd name="T40" fmla="*/ 10 w 1862"/>
                <a:gd name="T41" fmla="*/ 1838 h 1860"/>
                <a:gd name="T42" fmla="*/ 3 w 1862"/>
                <a:gd name="T43" fmla="*/ 1823 h 1860"/>
                <a:gd name="T44" fmla="*/ 0 w 1862"/>
                <a:gd name="T45" fmla="*/ 1806 h 1860"/>
                <a:gd name="T46" fmla="*/ 0 w 1862"/>
                <a:gd name="T47" fmla="*/ 53 h 1860"/>
                <a:gd name="T48" fmla="*/ 2 w 1862"/>
                <a:gd name="T49" fmla="*/ 38 h 1860"/>
                <a:gd name="T50" fmla="*/ 9 w 1862"/>
                <a:gd name="T51" fmla="*/ 24 h 1860"/>
                <a:gd name="T52" fmla="*/ 19 w 1862"/>
                <a:gd name="T53" fmla="*/ 13 h 1860"/>
                <a:gd name="T54" fmla="*/ 33 w 1862"/>
                <a:gd name="T55" fmla="*/ 4 h 1860"/>
                <a:gd name="T56" fmla="*/ 48 w 1862"/>
                <a:gd name="T57" fmla="*/ 0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62" h="1860">
                  <a:moveTo>
                    <a:pt x="106" y="181"/>
                  </a:moveTo>
                  <a:lnTo>
                    <a:pt x="106" y="1753"/>
                  </a:lnTo>
                  <a:lnTo>
                    <a:pt x="1682" y="1753"/>
                  </a:lnTo>
                  <a:lnTo>
                    <a:pt x="106" y="181"/>
                  </a:lnTo>
                  <a:close/>
                  <a:moveTo>
                    <a:pt x="48" y="0"/>
                  </a:moveTo>
                  <a:lnTo>
                    <a:pt x="63" y="1"/>
                  </a:lnTo>
                  <a:lnTo>
                    <a:pt x="78" y="6"/>
                  </a:lnTo>
                  <a:lnTo>
                    <a:pt x="91" y="16"/>
                  </a:lnTo>
                  <a:lnTo>
                    <a:pt x="1847" y="1769"/>
                  </a:lnTo>
                  <a:lnTo>
                    <a:pt x="1857" y="1782"/>
                  </a:lnTo>
                  <a:lnTo>
                    <a:pt x="1862" y="1796"/>
                  </a:lnTo>
                  <a:lnTo>
                    <a:pt x="1862" y="1811"/>
                  </a:lnTo>
                  <a:lnTo>
                    <a:pt x="1859" y="1827"/>
                  </a:lnTo>
                  <a:lnTo>
                    <a:pt x="1851" y="1840"/>
                  </a:lnTo>
                  <a:lnTo>
                    <a:pt x="1840" y="1850"/>
                  </a:lnTo>
                  <a:lnTo>
                    <a:pt x="1826" y="1858"/>
                  </a:lnTo>
                  <a:lnTo>
                    <a:pt x="1810" y="1860"/>
                  </a:lnTo>
                  <a:lnTo>
                    <a:pt x="53" y="1860"/>
                  </a:lnTo>
                  <a:lnTo>
                    <a:pt x="37" y="1856"/>
                  </a:lnTo>
                  <a:lnTo>
                    <a:pt x="21" y="1849"/>
                  </a:lnTo>
                  <a:lnTo>
                    <a:pt x="10" y="1838"/>
                  </a:lnTo>
                  <a:lnTo>
                    <a:pt x="3" y="1823"/>
                  </a:lnTo>
                  <a:lnTo>
                    <a:pt x="0" y="1806"/>
                  </a:lnTo>
                  <a:lnTo>
                    <a:pt x="0" y="53"/>
                  </a:lnTo>
                  <a:lnTo>
                    <a:pt x="2" y="38"/>
                  </a:lnTo>
                  <a:lnTo>
                    <a:pt x="9" y="24"/>
                  </a:lnTo>
                  <a:lnTo>
                    <a:pt x="19" y="13"/>
                  </a:lnTo>
                  <a:lnTo>
                    <a:pt x="33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49"/>
            <p:cNvSpPr>
              <a:spLocks/>
            </p:cNvSpPr>
            <p:nvPr/>
          </p:nvSpPr>
          <p:spPr bwMode="auto">
            <a:xfrm>
              <a:off x="1639888" y="4324350"/>
              <a:ext cx="157163" cy="158750"/>
            </a:xfrm>
            <a:custGeom>
              <a:avLst/>
              <a:gdLst>
                <a:gd name="T0" fmla="*/ 44 w 898"/>
                <a:gd name="T1" fmla="*/ 0 h 900"/>
                <a:gd name="T2" fmla="*/ 60 w 898"/>
                <a:gd name="T3" fmla="*/ 0 h 900"/>
                <a:gd name="T4" fmla="*/ 77 w 898"/>
                <a:gd name="T5" fmla="*/ 5 h 900"/>
                <a:gd name="T6" fmla="*/ 90 w 898"/>
                <a:gd name="T7" fmla="*/ 15 h 900"/>
                <a:gd name="T8" fmla="*/ 884 w 898"/>
                <a:gd name="T9" fmla="*/ 809 h 900"/>
                <a:gd name="T10" fmla="*/ 893 w 898"/>
                <a:gd name="T11" fmla="*/ 823 h 900"/>
                <a:gd name="T12" fmla="*/ 898 w 898"/>
                <a:gd name="T13" fmla="*/ 839 h 900"/>
                <a:gd name="T14" fmla="*/ 898 w 898"/>
                <a:gd name="T15" fmla="*/ 855 h 900"/>
                <a:gd name="T16" fmla="*/ 893 w 898"/>
                <a:gd name="T17" fmla="*/ 870 h 900"/>
                <a:gd name="T18" fmla="*/ 884 w 898"/>
                <a:gd name="T19" fmla="*/ 885 h 900"/>
                <a:gd name="T20" fmla="*/ 872 w 898"/>
                <a:gd name="T21" fmla="*/ 893 h 900"/>
                <a:gd name="T22" fmla="*/ 859 w 898"/>
                <a:gd name="T23" fmla="*/ 898 h 900"/>
                <a:gd name="T24" fmla="*/ 846 w 898"/>
                <a:gd name="T25" fmla="*/ 900 h 900"/>
                <a:gd name="T26" fmla="*/ 833 w 898"/>
                <a:gd name="T27" fmla="*/ 898 h 900"/>
                <a:gd name="T28" fmla="*/ 819 w 898"/>
                <a:gd name="T29" fmla="*/ 893 h 900"/>
                <a:gd name="T30" fmla="*/ 808 w 898"/>
                <a:gd name="T31" fmla="*/ 885 h 900"/>
                <a:gd name="T32" fmla="*/ 15 w 898"/>
                <a:gd name="T33" fmla="*/ 90 h 900"/>
                <a:gd name="T34" fmla="*/ 5 w 898"/>
                <a:gd name="T35" fmla="*/ 77 h 900"/>
                <a:gd name="T36" fmla="*/ 0 w 898"/>
                <a:gd name="T37" fmla="*/ 60 h 900"/>
                <a:gd name="T38" fmla="*/ 0 w 898"/>
                <a:gd name="T39" fmla="*/ 45 h 900"/>
                <a:gd name="T40" fmla="*/ 5 w 898"/>
                <a:gd name="T41" fmla="*/ 29 h 900"/>
                <a:gd name="T42" fmla="*/ 15 w 898"/>
                <a:gd name="T43" fmla="*/ 15 h 900"/>
                <a:gd name="T44" fmla="*/ 29 w 898"/>
                <a:gd name="T45" fmla="*/ 5 h 900"/>
                <a:gd name="T46" fmla="*/ 44 w 898"/>
                <a:gd name="T4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8" h="900">
                  <a:moveTo>
                    <a:pt x="44" y="0"/>
                  </a:moveTo>
                  <a:lnTo>
                    <a:pt x="60" y="0"/>
                  </a:lnTo>
                  <a:lnTo>
                    <a:pt x="77" y="5"/>
                  </a:lnTo>
                  <a:lnTo>
                    <a:pt x="90" y="15"/>
                  </a:lnTo>
                  <a:lnTo>
                    <a:pt x="884" y="809"/>
                  </a:lnTo>
                  <a:lnTo>
                    <a:pt x="893" y="823"/>
                  </a:lnTo>
                  <a:lnTo>
                    <a:pt x="898" y="839"/>
                  </a:lnTo>
                  <a:lnTo>
                    <a:pt x="898" y="855"/>
                  </a:lnTo>
                  <a:lnTo>
                    <a:pt x="893" y="870"/>
                  </a:lnTo>
                  <a:lnTo>
                    <a:pt x="884" y="885"/>
                  </a:lnTo>
                  <a:lnTo>
                    <a:pt x="872" y="893"/>
                  </a:lnTo>
                  <a:lnTo>
                    <a:pt x="859" y="898"/>
                  </a:lnTo>
                  <a:lnTo>
                    <a:pt x="846" y="900"/>
                  </a:lnTo>
                  <a:lnTo>
                    <a:pt x="833" y="898"/>
                  </a:lnTo>
                  <a:lnTo>
                    <a:pt x="819" y="893"/>
                  </a:lnTo>
                  <a:lnTo>
                    <a:pt x="808" y="885"/>
                  </a:lnTo>
                  <a:lnTo>
                    <a:pt x="15" y="90"/>
                  </a:lnTo>
                  <a:lnTo>
                    <a:pt x="5" y="77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5" y="29"/>
                  </a:lnTo>
                  <a:lnTo>
                    <a:pt x="15" y="15"/>
                  </a:lnTo>
                  <a:lnTo>
                    <a:pt x="29" y="5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50"/>
            <p:cNvSpPr>
              <a:spLocks/>
            </p:cNvSpPr>
            <p:nvPr/>
          </p:nvSpPr>
          <p:spPr bwMode="auto">
            <a:xfrm>
              <a:off x="1803401" y="4494213"/>
              <a:ext cx="44450" cy="44450"/>
            </a:xfrm>
            <a:custGeom>
              <a:avLst/>
              <a:gdLst>
                <a:gd name="T0" fmla="*/ 45 w 247"/>
                <a:gd name="T1" fmla="*/ 0 h 248"/>
                <a:gd name="T2" fmla="*/ 61 w 247"/>
                <a:gd name="T3" fmla="*/ 0 h 248"/>
                <a:gd name="T4" fmla="*/ 76 w 247"/>
                <a:gd name="T5" fmla="*/ 6 h 248"/>
                <a:gd name="T6" fmla="*/ 90 w 247"/>
                <a:gd name="T7" fmla="*/ 16 h 248"/>
                <a:gd name="T8" fmla="*/ 232 w 247"/>
                <a:gd name="T9" fmla="*/ 157 h 248"/>
                <a:gd name="T10" fmla="*/ 242 w 247"/>
                <a:gd name="T11" fmla="*/ 171 h 248"/>
                <a:gd name="T12" fmla="*/ 247 w 247"/>
                <a:gd name="T13" fmla="*/ 187 h 248"/>
                <a:gd name="T14" fmla="*/ 247 w 247"/>
                <a:gd name="T15" fmla="*/ 203 h 248"/>
                <a:gd name="T16" fmla="*/ 242 w 247"/>
                <a:gd name="T17" fmla="*/ 219 h 248"/>
                <a:gd name="T18" fmla="*/ 232 w 247"/>
                <a:gd name="T19" fmla="*/ 233 h 248"/>
                <a:gd name="T20" fmla="*/ 220 w 247"/>
                <a:gd name="T21" fmla="*/ 241 h 248"/>
                <a:gd name="T22" fmla="*/ 207 w 247"/>
                <a:gd name="T23" fmla="*/ 247 h 248"/>
                <a:gd name="T24" fmla="*/ 194 w 247"/>
                <a:gd name="T25" fmla="*/ 248 h 248"/>
                <a:gd name="T26" fmla="*/ 181 w 247"/>
                <a:gd name="T27" fmla="*/ 247 h 248"/>
                <a:gd name="T28" fmla="*/ 168 w 247"/>
                <a:gd name="T29" fmla="*/ 241 h 248"/>
                <a:gd name="T30" fmla="*/ 157 w 247"/>
                <a:gd name="T31" fmla="*/ 233 h 248"/>
                <a:gd name="T32" fmla="*/ 15 w 247"/>
                <a:gd name="T33" fmla="*/ 90 h 248"/>
                <a:gd name="T34" fmla="*/ 5 w 247"/>
                <a:gd name="T35" fmla="*/ 77 h 248"/>
                <a:gd name="T36" fmla="*/ 0 w 247"/>
                <a:gd name="T37" fmla="*/ 62 h 248"/>
                <a:gd name="T38" fmla="*/ 0 w 247"/>
                <a:gd name="T39" fmla="*/ 45 h 248"/>
                <a:gd name="T40" fmla="*/ 5 w 247"/>
                <a:gd name="T41" fmla="*/ 29 h 248"/>
                <a:gd name="T42" fmla="*/ 15 w 247"/>
                <a:gd name="T43" fmla="*/ 16 h 248"/>
                <a:gd name="T44" fmla="*/ 28 w 247"/>
                <a:gd name="T45" fmla="*/ 6 h 248"/>
                <a:gd name="T46" fmla="*/ 45 w 247"/>
                <a:gd name="T4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7" h="248">
                  <a:moveTo>
                    <a:pt x="45" y="0"/>
                  </a:moveTo>
                  <a:lnTo>
                    <a:pt x="61" y="0"/>
                  </a:lnTo>
                  <a:lnTo>
                    <a:pt x="76" y="6"/>
                  </a:lnTo>
                  <a:lnTo>
                    <a:pt x="90" y="16"/>
                  </a:lnTo>
                  <a:lnTo>
                    <a:pt x="232" y="157"/>
                  </a:lnTo>
                  <a:lnTo>
                    <a:pt x="242" y="171"/>
                  </a:lnTo>
                  <a:lnTo>
                    <a:pt x="247" y="187"/>
                  </a:lnTo>
                  <a:lnTo>
                    <a:pt x="247" y="203"/>
                  </a:lnTo>
                  <a:lnTo>
                    <a:pt x="242" y="219"/>
                  </a:lnTo>
                  <a:lnTo>
                    <a:pt x="232" y="233"/>
                  </a:lnTo>
                  <a:lnTo>
                    <a:pt x="220" y="241"/>
                  </a:lnTo>
                  <a:lnTo>
                    <a:pt x="207" y="247"/>
                  </a:lnTo>
                  <a:lnTo>
                    <a:pt x="194" y="248"/>
                  </a:lnTo>
                  <a:lnTo>
                    <a:pt x="181" y="247"/>
                  </a:lnTo>
                  <a:lnTo>
                    <a:pt x="168" y="241"/>
                  </a:lnTo>
                  <a:lnTo>
                    <a:pt x="157" y="233"/>
                  </a:lnTo>
                  <a:lnTo>
                    <a:pt x="15" y="90"/>
                  </a:lnTo>
                  <a:lnTo>
                    <a:pt x="5" y="77"/>
                  </a:lnTo>
                  <a:lnTo>
                    <a:pt x="0" y="62"/>
                  </a:lnTo>
                  <a:lnTo>
                    <a:pt x="0" y="45"/>
                  </a:lnTo>
                  <a:lnTo>
                    <a:pt x="5" y="29"/>
                  </a:lnTo>
                  <a:lnTo>
                    <a:pt x="15" y="16"/>
                  </a:lnTo>
                  <a:lnTo>
                    <a:pt x="28" y="6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51"/>
            <p:cNvSpPr>
              <a:spLocks noEditPoints="1"/>
            </p:cNvSpPr>
            <p:nvPr/>
          </p:nvSpPr>
          <p:spPr bwMode="auto">
            <a:xfrm>
              <a:off x="1743076" y="4219575"/>
              <a:ext cx="430213" cy="430213"/>
            </a:xfrm>
            <a:custGeom>
              <a:avLst/>
              <a:gdLst>
                <a:gd name="T0" fmla="*/ 1495 w 2435"/>
                <a:gd name="T1" fmla="*/ 1983 h 2437"/>
                <a:gd name="T2" fmla="*/ 1981 w 2435"/>
                <a:gd name="T3" fmla="*/ 1496 h 2437"/>
                <a:gd name="T4" fmla="*/ 1420 w 2435"/>
                <a:gd name="T5" fmla="*/ 1907 h 2437"/>
                <a:gd name="T6" fmla="*/ 575 w 2435"/>
                <a:gd name="T7" fmla="*/ 449 h 2437"/>
                <a:gd name="T8" fmla="*/ 449 w 2435"/>
                <a:gd name="T9" fmla="*/ 575 h 2437"/>
                <a:gd name="T10" fmla="*/ 575 w 2435"/>
                <a:gd name="T11" fmla="*/ 449 h 2437"/>
                <a:gd name="T12" fmla="*/ 1801 w 2435"/>
                <a:gd name="T13" fmla="*/ 1527 h 2437"/>
                <a:gd name="T14" fmla="*/ 371 w 2435"/>
                <a:gd name="T15" fmla="*/ 171 h 2437"/>
                <a:gd name="T16" fmla="*/ 337 w 2435"/>
                <a:gd name="T17" fmla="*/ 537 h 2437"/>
                <a:gd name="T18" fmla="*/ 437 w 2435"/>
                <a:gd name="T19" fmla="*/ 436 h 2437"/>
                <a:gd name="T20" fmla="*/ 121 w 2435"/>
                <a:gd name="T21" fmla="*/ 120 h 2437"/>
                <a:gd name="T22" fmla="*/ 157 w 2435"/>
                <a:gd name="T23" fmla="*/ 128 h 2437"/>
                <a:gd name="T24" fmla="*/ 57 w 2435"/>
                <a:gd name="T25" fmla="*/ 0 h 2437"/>
                <a:gd name="T26" fmla="*/ 65 w 2435"/>
                <a:gd name="T27" fmla="*/ 1 h 2437"/>
                <a:gd name="T28" fmla="*/ 766 w 2435"/>
                <a:gd name="T29" fmla="*/ 141 h 2437"/>
                <a:gd name="T30" fmla="*/ 772 w 2435"/>
                <a:gd name="T31" fmla="*/ 143 h 2437"/>
                <a:gd name="T32" fmla="*/ 780 w 2435"/>
                <a:gd name="T33" fmla="*/ 147 h 2437"/>
                <a:gd name="T34" fmla="*/ 787 w 2435"/>
                <a:gd name="T35" fmla="*/ 151 h 2437"/>
                <a:gd name="T36" fmla="*/ 792 w 2435"/>
                <a:gd name="T37" fmla="*/ 156 h 2437"/>
                <a:gd name="T38" fmla="*/ 2019 w 2435"/>
                <a:gd name="T39" fmla="*/ 1384 h 2437"/>
                <a:gd name="T40" fmla="*/ 2433 w 2435"/>
                <a:gd name="T41" fmla="*/ 1808 h 2437"/>
                <a:gd name="T42" fmla="*/ 2428 w 2435"/>
                <a:gd name="T43" fmla="*/ 1849 h 2437"/>
                <a:gd name="T44" fmla="*/ 1847 w 2435"/>
                <a:gd name="T45" fmla="*/ 2430 h 2437"/>
                <a:gd name="T46" fmla="*/ 1808 w 2435"/>
                <a:gd name="T47" fmla="*/ 2435 h 2437"/>
                <a:gd name="T48" fmla="*/ 1383 w 2435"/>
                <a:gd name="T49" fmla="*/ 2021 h 2437"/>
                <a:gd name="T50" fmla="*/ 154 w 2435"/>
                <a:gd name="T51" fmla="*/ 789 h 2437"/>
                <a:gd name="T52" fmla="*/ 150 w 2435"/>
                <a:gd name="T53" fmla="*/ 783 h 2437"/>
                <a:gd name="T54" fmla="*/ 146 w 2435"/>
                <a:gd name="T55" fmla="*/ 776 h 2437"/>
                <a:gd name="T56" fmla="*/ 142 w 2435"/>
                <a:gd name="T57" fmla="*/ 769 h 2437"/>
                <a:gd name="T58" fmla="*/ 141 w 2435"/>
                <a:gd name="T59" fmla="*/ 765 h 2437"/>
                <a:gd name="T60" fmla="*/ 0 w 2435"/>
                <a:gd name="T61" fmla="*/ 57 h 2437"/>
                <a:gd name="T62" fmla="*/ 0 w 2435"/>
                <a:gd name="T63" fmla="*/ 51 h 2437"/>
                <a:gd name="T64" fmla="*/ 1 w 2435"/>
                <a:gd name="T65" fmla="*/ 45 h 2437"/>
                <a:gd name="T66" fmla="*/ 3 w 2435"/>
                <a:gd name="T67" fmla="*/ 38 h 2437"/>
                <a:gd name="T68" fmla="*/ 6 w 2435"/>
                <a:gd name="T69" fmla="*/ 30 h 2437"/>
                <a:gd name="T70" fmla="*/ 8 w 2435"/>
                <a:gd name="T71" fmla="*/ 26 h 2437"/>
                <a:gd name="T72" fmla="*/ 10 w 2435"/>
                <a:gd name="T73" fmla="*/ 23 h 2437"/>
                <a:gd name="T74" fmla="*/ 12 w 2435"/>
                <a:gd name="T75" fmla="*/ 20 h 2437"/>
                <a:gd name="T76" fmla="*/ 16 w 2435"/>
                <a:gd name="T77" fmla="*/ 15 h 2437"/>
                <a:gd name="T78" fmla="*/ 21 w 2435"/>
                <a:gd name="T79" fmla="*/ 11 h 2437"/>
                <a:gd name="T80" fmla="*/ 24 w 2435"/>
                <a:gd name="T81" fmla="*/ 9 h 2437"/>
                <a:gd name="T82" fmla="*/ 28 w 2435"/>
                <a:gd name="T83" fmla="*/ 6 h 2437"/>
                <a:gd name="T84" fmla="*/ 38 w 2435"/>
                <a:gd name="T85" fmla="*/ 2 h 2437"/>
                <a:gd name="T86" fmla="*/ 48 w 2435"/>
                <a:gd name="T87" fmla="*/ 0 h 2437"/>
                <a:gd name="T88" fmla="*/ 52 w 2435"/>
                <a:gd name="T89" fmla="*/ 0 h 2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35" h="2437">
                  <a:moveTo>
                    <a:pt x="1981" y="1496"/>
                  </a:moveTo>
                  <a:lnTo>
                    <a:pt x="1638" y="1840"/>
                  </a:lnTo>
                  <a:lnTo>
                    <a:pt x="1495" y="1983"/>
                  </a:lnTo>
                  <a:lnTo>
                    <a:pt x="1821" y="2309"/>
                  </a:lnTo>
                  <a:lnTo>
                    <a:pt x="2307" y="1822"/>
                  </a:lnTo>
                  <a:lnTo>
                    <a:pt x="1981" y="1496"/>
                  </a:lnTo>
                  <a:close/>
                  <a:moveTo>
                    <a:pt x="374" y="650"/>
                  </a:moveTo>
                  <a:lnTo>
                    <a:pt x="269" y="756"/>
                  </a:lnTo>
                  <a:lnTo>
                    <a:pt x="1420" y="1907"/>
                  </a:lnTo>
                  <a:lnTo>
                    <a:pt x="1526" y="1802"/>
                  </a:lnTo>
                  <a:lnTo>
                    <a:pt x="374" y="650"/>
                  </a:lnTo>
                  <a:close/>
                  <a:moveTo>
                    <a:pt x="575" y="449"/>
                  </a:moveTo>
                  <a:lnTo>
                    <a:pt x="512" y="512"/>
                  </a:lnTo>
                  <a:lnTo>
                    <a:pt x="512" y="512"/>
                  </a:lnTo>
                  <a:lnTo>
                    <a:pt x="449" y="575"/>
                  </a:lnTo>
                  <a:lnTo>
                    <a:pt x="1600" y="1727"/>
                  </a:lnTo>
                  <a:lnTo>
                    <a:pt x="1726" y="1601"/>
                  </a:lnTo>
                  <a:lnTo>
                    <a:pt x="575" y="449"/>
                  </a:lnTo>
                  <a:close/>
                  <a:moveTo>
                    <a:pt x="755" y="269"/>
                  </a:moveTo>
                  <a:lnTo>
                    <a:pt x="650" y="374"/>
                  </a:lnTo>
                  <a:lnTo>
                    <a:pt x="1801" y="1527"/>
                  </a:lnTo>
                  <a:lnTo>
                    <a:pt x="1906" y="1421"/>
                  </a:lnTo>
                  <a:lnTo>
                    <a:pt x="755" y="269"/>
                  </a:lnTo>
                  <a:close/>
                  <a:moveTo>
                    <a:pt x="371" y="171"/>
                  </a:moveTo>
                  <a:lnTo>
                    <a:pt x="171" y="371"/>
                  </a:lnTo>
                  <a:lnTo>
                    <a:pt x="226" y="647"/>
                  </a:lnTo>
                  <a:lnTo>
                    <a:pt x="337" y="537"/>
                  </a:lnTo>
                  <a:lnTo>
                    <a:pt x="337" y="537"/>
                  </a:lnTo>
                  <a:lnTo>
                    <a:pt x="437" y="436"/>
                  </a:lnTo>
                  <a:lnTo>
                    <a:pt x="437" y="436"/>
                  </a:lnTo>
                  <a:lnTo>
                    <a:pt x="647" y="226"/>
                  </a:lnTo>
                  <a:lnTo>
                    <a:pt x="371" y="171"/>
                  </a:lnTo>
                  <a:close/>
                  <a:moveTo>
                    <a:pt x="121" y="120"/>
                  </a:moveTo>
                  <a:lnTo>
                    <a:pt x="147" y="246"/>
                  </a:lnTo>
                  <a:lnTo>
                    <a:pt x="247" y="146"/>
                  </a:lnTo>
                  <a:lnTo>
                    <a:pt x="157" y="128"/>
                  </a:lnTo>
                  <a:lnTo>
                    <a:pt x="121" y="120"/>
                  </a:lnTo>
                  <a:close/>
                  <a:moveTo>
                    <a:pt x="54" y="0"/>
                  </a:move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5" y="1"/>
                  </a:lnTo>
                  <a:lnTo>
                    <a:pt x="765" y="141"/>
                  </a:lnTo>
                  <a:lnTo>
                    <a:pt x="765" y="141"/>
                  </a:lnTo>
                  <a:lnTo>
                    <a:pt x="766" y="141"/>
                  </a:lnTo>
                  <a:lnTo>
                    <a:pt x="767" y="142"/>
                  </a:lnTo>
                  <a:lnTo>
                    <a:pt x="771" y="143"/>
                  </a:lnTo>
                  <a:lnTo>
                    <a:pt x="772" y="143"/>
                  </a:lnTo>
                  <a:lnTo>
                    <a:pt x="775" y="144"/>
                  </a:lnTo>
                  <a:lnTo>
                    <a:pt x="778" y="145"/>
                  </a:lnTo>
                  <a:lnTo>
                    <a:pt x="780" y="147"/>
                  </a:lnTo>
                  <a:lnTo>
                    <a:pt x="782" y="148"/>
                  </a:lnTo>
                  <a:lnTo>
                    <a:pt x="784" y="149"/>
                  </a:lnTo>
                  <a:lnTo>
                    <a:pt x="787" y="151"/>
                  </a:lnTo>
                  <a:lnTo>
                    <a:pt x="789" y="152"/>
                  </a:lnTo>
                  <a:lnTo>
                    <a:pt x="792" y="155"/>
                  </a:lnTo>
                  <a:lnTo>
                    <a:pt x="792" y="156"/>
                  </a:lnTo>
                  <a:lnTo>
                    <a:pt x="792" y="156"/>
                  </a:lnTo>
                  <a:lnTo>
                    <a:pt x="793" y="156"/>
                  </a:lnTo>
                  <a:lnTo>
                    <a:pt x="2019" y="1384"/>
                  </a:lnTo>
                  <a:lnTo>
                    <a:pt x="2420" y="1784"/>
                  </a:lnTo>
                  <a:lnTo>
                    <a:pt x="2428" y="1796"/>
                  </a:lnTo>
                  <a:lnTo>
                    <a:pt x="2433" y="1808"/>
                  </a:lnTo>
                  <a:lnTo>
                    <a:pt x="2435" y="1822"/>
                  </a:lnTo>
                  <a:lnTo>
                    <a:pt x="2433" y="1836"/>
                  </a:lnTo>
                  <a:lnTo>
                    <a:pt x="2428" y="1849"/>
                  </a:lnTo>
                  <a:lnTo>
                    <a:pt x="2420" y="1860"/>
                  </a:lnTo>
                  <a:lnTo>
                    <a:pt x="1859" y="2422"/>
                  </a:lnTo>
                  <a:lnTo>
                    <a:pt x="1847" y="2430"/>
                  </a:lnTo>
                  <a:lnTo>
                    <a:pt x="1834" y="2435"/>
                  </a:lnTo>
                  <a:lnTo>
                    <a:pt x="1821" y="2437"/>
                  </a:lnTo>
                  <a:lnTo>
                    <a:pt x="1808" y="2435"/>
                  </a:lnTo>
                  <a:lnTo>
                    <a:pt x="1794" y="2430"/>
                  </a:lnTo>
                  <a:lnTo>
                    <a:pt x="1783" y="2422"/>
                  </a:lnTo>
                  <a:lnTo>
                    <a:pt x="1383" y="2021"/>
                  </a:lnTo>
                  <a:lnTo>
                    <a:pt x="157" y="792"/>
                  </a:lnTo>
                  <a:lnTo>
                    <a:pt x="156" y="791"/>
                  </a:lnTo>
                  <a:lnTo>
                    <a:pt x="154" y="789"/>
                  </a:lnTo>
                  <a:lnTo>
                    <a:pt x="152" y="788"/>
                  </a:lnTo>
                  <a:lnTo>
                    <a:pt x="151" y="785"/>
                  </a:lnTo>
                  <a:lnTo>
                    <a:pt x="150" y="783"/>
                  </a:lnTo>
                  <a:lnTo>
                    <a:pt x="148" y="781"/>
                  </a:lnTo>
                  <a:lnTo>
                    <a:pt x="147" y="779"/>
                  </a:lnTo>
                  <a:lnTo>
                    <a:pt x="146" y="776"/>
                  </a:lnTo>
                  <a:lnTo>
                    <a:pt x="145" y="775"/>
                  </a:lnTo>
                  <a:lnTo>
                    <a:pt x="143" y="772"/>
                  </a:lnTo>
                  <a:lnTo>
                    <a:pt x="142" y="769"/>
                  </a:lnTo>
                  <a:lnTo>
                    <a:pt x="141" y="766"/>
                  </a:lnTo>
                  <a:lnTo>
                    <a:pt x="141" y="766"/>
                  </a:lnTo>
                  <a:lnTo>
                    <a:pt x="141" y="765"/>
                  </a:lnTo>
                  <a:lnTo>
                    <a:pt x="1" y="64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5" y="33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8" y="26"/>
                  </a:lnTo>
                  <a:lnTo>
                    <a:pt x="9" y="2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2" y="21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19"/>
                  </a:lnTo>
                  <a:lnTo>
                    <a:pt x="15" y="16"/>
                  </a:lnTo>
                  <a:lnTo>
                    <a:pt x="16" y="15"/>
                  </a:lnTo>
                  <a:lnTo>
                    <a:pt x="19" y="13"/>
                  </a:lnTo>
                  <a:lnTo>
                    <a:pt x="20" y="12"/>
                  </a:lnTo>
                  <a:lnTo>
                    <a:pt x="21" y="11"/>
                  </a:lnTo>
                  <a:lnTo>
                    <a:pt x="22" y="11"/>
                  </a:lnTo>
                  <a:lnTo>
                    <a:pt x="22" y="10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27" y="7"/>
                  </a:lnTo>
                  <a:lnTo>
                    <a:pt x="28" y="6"/>
                  </a:lnTo>
                  <a:lnTo>
                    <a:pt x="31" y="5"/>
                  </a:lnTo>
                  <a:lnTo>
                    <a:pt x="32" y="4"/>
                  </a:lnTo>
                  <a:lnTo>
                    <a:pt x="38" y="2"/>
                  </a:lnTo>
                  <a:lnTo>
                    <a:pt x="44" y="1"/>
                  </a:lnTo>
                  <a:lnTo>
                    <a:pt x="45" y="1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52"/>
            <p:cNvSpPr>
              <a:spLocks/>
            </p:cNvSpPr>
            <p:nvPr/>
          </p:nvSpPr>
          <p:spPr bwMode="auto">
            <a:xfrm>
              <a:off x="2079626" y="4510088"/>
              <a:ext cx="42863" cy="42863"/>
            </a:xfrm>
            <a:custGeom>
              <a:avLst/>
              <a:gdLst>
                <a:gd name="T0" fmla="*/ 44 w 246"/>
                <a:gd name="T1" fmla="*/ 0 h 248"/>
                <a:gd name="T2" fmla="*/ 60 w 246"/>
                <a:gd name="T3" fmla="*/ 0 h 248"/>
                <a:gd name="T4" fmla="*/ 75 w 246"/>
                <a:gd name="T5" fmla="*/ 5 h 248"/>
                <a:gd name="T6" fmla="*/ 90 w 246"/>
                <a:gd name="T7" fmla="*/ 16 h 248"/>
                <a:gd name="T8" fmla="*/ 232 w 246"/>
                <a:gd name="T9" fmla="*/ 158 h 248"/>
                <a:gd name="T10" fmla="*/ 241 w 246"/>
                <a:gd name="T11" fmla="*/ 171 h 248"/>
                <a:gd name="T12" fmla="*/ 246 w 246"/>
                <a:gd name="T13" fmla="*/ 186 h 248"/>
                <a:gd name="T14" fmla="*/ 246 w 246"/>
                <a:gd name="T15" fmla="*/ 203 h 248"/>
                <a:gd name="T16" fmla="*/ 241 w 246"/>
                <a:gd name="T17" fmla="*/ 219 h 248"/>
                <a:gd name="T18" fmla="*/ 232 w 246"/>
                <a:gd name="T19" fmla="*/ 233 h 248"/>
                <a:gd name="T20" fmla="*/ 219 w 246"/>
                <a:gd name="T21" fmla="*/ 242 h 248"/>
                <a:gd name="T22" fmla="*/ 207 w 246"/>
                <a:gd name="T23" fmla="*/ 247 h 248"/>
                <a:gd name="T24" fmla="*/ 194 w 246"/>
                <a:gd name="T25" fmla="*/ 248 h 248"/>
                <a:gd name="T26" fmla="*/ 181 w 246"/>
                <a:gd name="T27" fmla="*/ 247 h 248"/>
                <a:gd name="T28" fmla="*/ 167 w 246"/>
                <a:gd name="T29" fmla="*/ 242 h 248"/>
                <a:gd name="T30" fmla="*/ 156 w 246"/>
                <a:gd name="T31" fmla="*/ 233 h 248"/>
                <a:gd name="T32" fmla="*/ 14 w 246"/>
                <a:gd name="T33" fmla="*/ 91 h 248"/>
                <a:gd name="T34" fmla="*/ 5 w 246"/>
                <a:gd name="T35" fmla="*/ 77 h 248"/>
                <a:gd name="T36" fmla="*/ 0 w 246"/>
                <a:gd name="T37" fmla="*/ 62 h 248"/>
                <a:gd name="T38" fmla="*/ 0 w 246"/>
                <a:gd name="T39" fmla="*/ 45 h 248"/>
                <a:gd name="T40" fmla="*/ 5 w 246"/>
                <a:gd name="T41" fmla="*/ 29 h 248"/>
                <a:gd name="T42" fmla="*/ 14 w 246"/>
                <a:gd name="T43" fmla="*/ 16 h 248"/>
                <a:gd name="T44" fmla="*/ 28 w 246"/>
                <a:gd name="T45" fmla="*/ 5 h 248"/>
                <a:gd name="T46" fmla="*/ 44 w 246"/>
                <a:gd name="T4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248">
                  <a:moveTo>
                    <a:pt x="44" y="0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90" y="16"/>
                  </a:lnTo>
                  <a:lnTo>
                    <a:pt x="232" y="158"/>
                  </a:lnTo>
                  <a:lnTo>
                    <a:pt x="241" y="171"/>
                  </a:lnTo>
                  <a:lnTo>
                    <a:pt x="246" y="186"/>
                  </a:lnTo>
                  <a:lnTo>
                    <a:pt x="246" y="203"/>
                  </a:lnTo>
                  <a:lnTo>
                    <a:pt x="241" y="219"/>
                  </a:lnTo>
                  <a:lnTo>
                    <a:pt x="232" y="233"/>
                  </a:lnTo>
                  <a:lnTo>
                    <a:pt x="219" y="242"/>
                  </a:lnTo>
                  <a:lnTo>
                    <a:pt x="207" y="247"/>
                  </a:lnTo>
                  <a:lnTo>
                    <a:pt x="194" y="248"/>
                  </a:lnTo>
                  <a:lnTo>
                    <a:pt x="181" y="247"/>
                  </a:lnTo>
                  <a:lnTo>
                    <a:pt x="167" y="242"/>
                  </a:lnTo>
                  <a:lnTo>
                    <a:pt x="156" y="233"/>
                  </a:lnTo>
                  <a:lnTo>
                    <a:pt x="14" y="91"/>
                  </a:lnTo>
                  <a:lnTo>
                    <a:pt x="5" y="77"/>
                  </a:lnTo>
                  <a:lnTo>
                    <a:pt x="0" y="62"/>
                  </a:lnTo>
                  <a:lnTo>
                    <a:pt x="0" y="45"/>
                  </a:lnTo>
                  <a:lnTo>
                    <a:pt x="5" y="29"/>
                  </a:lnTo>
                  <a:lnTo>
                    <a:pt x="14" y="16"/>
                  </a:lnTo>
                  <a:lnTo>
                    <a:pt x="28" y="5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453"/>
            <p:cNvSpPr>
              <a:spLocks noEditPoints="1"/>
            </p:cNvSpPr>
            <p:nvPr/>
          </p:nvSpPr>
          <p:spPr bwMode="auto">
            <a:xfrm>
              <a:off x="1973263" y="4214813"/>
              <a:ext cx="200025" cy="198438"/>
            </a:xfrm>
            <a:custGeom>
              <a:avLst/>
              <a:gdLst>
                <a:gd name="T0" fmla="*/ 675 w 1129"/>
                <a:gd name="T1" fmla="*/ 371 h 1131"/>
                <a:gd name="T2" fmla="*/ 370 w 1129"/>
                <a:gd name="T3" fmla="*/ 677 h 1131"/>
                <a:gd name="T4" fmla="*/ 695 w 1129"/>
                <a:gd name="T5" fmla="*/ 1002 h 1131"/>
                <a:gd name="T6" fmla="*/ 1001 w 1129"/>
                <a:gd name="T7" fmla="*/ 697 h 1131"/>
                <a:gd name="T8" fmla="*/ 675 w 1129"/>
                <a:gd name="T9" fmla="*/ 371 h 1131"/>
                <a:gd name="T10" fmla="*/ 365 w 1129"/>
                <a:gd name="T11" fmla="*/ 108 h 1131"/>
                <a:gd name="T12" fmla="*/ 346 w 1129"/>
                <a:gd name="T13" fmla="*/ 112 h 1131"/>
                <a:gd name="T14" fmla="*/ 328 w 1129"/>
                <a:gd name="T15" fmla="*/ 120 h 1131"/>
                <a:gd name="T16" fmla="*/ 312 w 1129"/>
                <a:gd name="T17" fmla="*/ 133 h 1131"/>
                <a:gd name="T18" fmla="*/ 132 w 1129"/>
                <a:gd name="T19" fmla="*/ 313 h 1131"/>
                <a:gd name="T20" fmla="*/ 119 w 1129"/>
                <a:gd name="T21" fmla="*/ 329 h 1131"/>
                <a:gd name="T22" fmla="*/ 110 w 1129"/>
                <a:gd name="T23" fmla="*/ 347 h 1131"/>
                <a:gd name="T24" fmla="*/ 106 w 1129"/>
                <a:gd name="T25" fmla="*/ 366 h 1131"/>
                <a:gd name="T26" fmla="*/ 106 w 1129"/>
                <a:gd name="T27" fmla="*/ 386 h 1131"/>
                <a:gd name="T28" fmla="*/ 110 w 1129"/>
                <a:gd name="T29" fmla="*/ 405 h 1131"/>
                <a:gd name="T30" fmla="*/ 119 w 1129"/>
                <a:gd name="T31" fmla="*/ 423 h 1131"/>
                <a:gd name="T32" fmla="*/ 132 w 1129"/>
                <a:gd name="T33" fmla="*/ 439 h 1131"/>
                <a:gd name="T34" fmla="*/ 294 w 1129"/>
                <a:gd name="T35" fmla="*/ 602 h 1131"/>
                <a:gd name="T36" fmla="*/ 600 w 1129"/>
                <a:gd name="T37" fmla="*/ 296 h 1131"/>
                <a:gd name="T38" fmla="*/ 437 w 1129"/>
                <a:gd name="T39" fmla="*/ 133 h 1131"/>
                <a:gd name="T40" fmla="*/ 421 w 1129"/>
                <a:gd name="T41" fmla="*/ 120 h 1131"/>
                <a:gd name="T42" fmla="*/ 404 w 1129"/>
                <a:gd name="T43" fmla="*/ 112 h 1131"/>
                <a:gd name="T44" fmla="*/ 384 w 1129"/>
                <a:gd name="T45" fmla="*/ 108 h 1131"/>
                <a:gd name="T46" fmla="*/ 365 w 1129"/>
                <a:gd name="T47" fmla="*/ 108 h 1131"/>
                <a:gd name="T48" fmla="*/ 375 w 1129"/>
                <a:gd name="T49" fmla="*/ 0 h 1131"/>
                <a:gd name="T50" fmla="*/ 405 w 1129"/>
                <a:gd name="T51" fmla="*/ 3 h 1131"/>
                <a:gd name="T52" fmla="*/ 434 w 1129"/>
                <a:gd name="T53" fmla="*/ 9 h 1131"/>
                <a:gd name="T54" fmla="*/ 462 w 1129"/>
                <a:gd name="T55" fmla="*/ 21 h 1131"/>
                <a:gd name="T56" fmla="*/ 488 w 1129"/>
                <a:gd name="T57" fmla="*/ 37 h 1131"/>
                <a:gd name="T58" fmla="*/ 513 w 1129"/>
                <a:gd name="T59" fmla="*/ 57 h 1131"/>
                <a:gd name="T60" fmla="*/ 713 w 1129"/>
                <a:gd name="T61" fmla="*/ 258 h 1131"/>
                <a:gd name="T62" fmla="*/ 1114 w 1129"/>
                <a:gd name="T63" fmla="*/ 660 h 1131"/>
                <a:gd name="T64" fmla="*/ 1124 w 1129"/>
                <a:gd name="T65" fmla="*/ 673 h 1131"/>
                <a:gd name="T66" fmla="*/ 1129 w 1129"/>
                <a:gd name="T67" fmla="*/ 688 h 1131"/>
                <a:gd name="T68" fmla="*/ 1129 w 1129"/>
                <a:gd name="T69" fmla="*/ 705 h 1131"/>
                <a:gd name="T70" fmla="*/ 1124 w 1129"/>
                <a:gd name="T71" fmla="*/ 721 h 1131"/>
                <a:gd name="T72" fmla="*/ 1114 w 1129"/>
                <a:gd name="T73" fmla="*/ 734 h 1131"/>
                <a:gd name="T74" fmla="*/ 733 w 1129"/>
                <a:gd name="T75" fmla="*/ 1116 h 1131"/>
                <a:gd name="T76" fmla="*/ 721 w 1129"/>
                <a:gd name="T77" fmla="*/ 1124 h 1131"/>
                <a:gd name="T78" fmla="*/ 709 w 1129"/>
                <a:gd name="T79" fmla="*/ 1129 h 1131"/>
                <a:gd name="T80" fmla="*/ 695 w 1129"/>
                <a:gd name="T81" fmla="*/ 1131 h 1131"/>
                <a:gd name="T82" fmla="*/ 681 w 1129"/>
                <a:gd name="T83" fmla="*/ 1129 h 1131"/>
                <a:gd name="T84" fmla="*/ 669 w 1129"/>
                <a:gd name="T85" fmla="*/ 1124 h 1131"/>
                <a:gd name="T86" fmla="*/ 658 w 1129"/>
                <a:gd name="T87" fmla="*/ 1116 h 1131"/>
                <a:gd name="T88" fmla="*/ 256 w 1129"/>
                <a:gd name="T89" fmla="*/ 714 h 1131"/>
                <a:gd name="T90" fmla="*/ 56 w 1129"/>
                <a:gd name="T91" fmla="*/ 514 h 1131"/>
                <a:gd name="T92" fmla="*/ 36 w 1129"/>
                <a:gd name="T93" fmla="*/ 490 h 1131"/>
                <a:gd name="T94" fmla="*/ 20 w 1129"/>
                <a:gd name="T95" fmla="*/ 463 h 1131"/>
                <a:gd name="T96" fmla="*/ 9 w 1129"/>
                <a:gd name="T97" fmla="*/ 435 h 1131"/>
                <a:gd name="T98" fmla="*/ 2 w 1129"/>
                <a:gd name="T99" fmla="*/ 406 h 1131"/>
                <a:gd name="T100" fmla="*/ 0 w 1129"/>
                <a:gd name="T101" fmla="*/ 377 h 1131"/>
                <a:gd name="T102" fmla="*/ 2 w 1129"/>
                <a:gd name="T103" fmla="*/ 346 h 1131"/>
                <a:gd name="T104" fmla="*/ 9 w 1129"/>
                <a:gd name="T105" fmla="*/ 317 h 1131"/>
                <a:gd name="T106" fmla="*/ 20 w 1129"/>
                <a:gd name="T107" fmla="*/ 289 h 1131"/>
                <a:gd name="T108" fmla="*/ 36 w 1129"/>
                <a:gd name="T109" fmla="*/ 262 h 1131"/>
                <a:gd name="T110" fmla="*/ 56 w 1129"/>
                <a:gd name="T111" fmla="*/ 238 h 1131"/>
                <a:gd name="T112" fmla="*/ 237 w 1129"/>
                <a:gd name="T113" fmla="*/ 57 h 1131"/>
                <a:gd name="T114" fmla="*/ 261 w 1129"/>
                <a:gd name="T115" fmla="*/ 37 h 1131"/>
                <a:gd name="T116" fmla="*/ 287 w 1129"/>
                <a:gd name="T117" fmla="*/ 21 h 1131"/>
                <a:gd name="T118" fmla="*/ 316 w 1129"/>
                <a:gd name="T119" fmla="*/ 9 h 1131"/>
                <a:gd name="T120" fmla="*/ 344 w 1129"/>
                <a:gd name="T121" fmla="*/ 3 h 1131"/>
                <a:gd name="T122" fmla="*/ 375 w 1129"/>
                <a:gd name="T123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9" h="1131">
                  <a:moveTo>
                    <a:pt x="675" y="371"/>
                  </a:moveTo>
                  <a:lnTo>
                    <a:pt x="370" y="677"/>
                  </a:lnTo>
                  <a:lnTo>
                    <a:pt x="695" y="1002"/>
                  </a:lnTo>
                  <a:lnTo>
                    <a:pt x="1001" y="697"/>
                  </a:lnTo>
                  <a:lnTo>
                    <a:pt x="675" y="371"/>
                  </a:lnTo>
                  <a:close/>
                  <a:moveTo>
                    <a:pt x="365" y="108"/>
                  </a:moveTo>
                  <a:lnTo>
                    <a:pt x="346" y="112"/>
                  </a:lnTo>
                  <a:lnTo>
                    <a:pt x="328" y="120"/>
                  </a:lnTo>
                  <a:lnTo>
                    <a:pt x="312" y="133"/>
                  </a:lnTo>
                  <a:lnTo>
                    <a:pt x="132" y="313"/>
                  </a:lnTo>
                  <a:lnTo>
                    <a:pt x="119" y="329"/>
                  </a:lnTo>
                  <a:lnTo>
                    <a:pt x="110" y="347"/>
                  </a:lnTo>
                  <a:lnTo>
                    <a:pt x="106" y="366"/>
                  </a:lnTo>
                  <a:lnTo>
                    <a:pt x="106" y="386"/>
                  </a:lnTo>
                  <a:lnTo>
                    <a:pt x="110" y="405"/>
                  </a:lnTo>
                  <a:lnTo>
                    <a:pt x="119" y="423"/>
                  </a:lnTo>
                  <a:lnTo>
                    <a:pt x="132" y="439"/>
                  </a:lnTo>
                  <a:lnTo>
                    <a:pt x="294" y="602"/>
                  </a:lnTo>
                  <a:lnTo>
                    <a:pt x="600" y="296"/>
                  </a:lnTo>
                  <a:lnTo>
                    <a:pt x="437" y="133"/>
                  </a:lnTo>
                  <a:lnTo>
                    <a:pt x="421" y="120"/>
                  </a:lnTo>
                  <a:lnTo>
                    <a:pt x="404" y="112"/>
                  </a:lnTo>
                  <a:lnTo>
                    <a:pt x="384" y="108"/>
                  </a:lnTo>
                  <a:lnTo>
                    <a:pt x="365" y="108"/>
                  </a:lnTo>
                  <a:close/>
                  <a:moveTo>
                    <a:pt x="375" y="0"/>
                  </a:moveTo>
                  <a:lnTo>
                    <a:pt x="405" y="3"/>
                  </a:lnTo>
                  <a:lnTo>
                    <a:pt x="434" y="9"/>
                  </a:lnTo>
                  <a:lnTo>
                    <a:pt x="462" y="21"/>
                  </a:lnTo>
                  <a:lnTo>
                    <a:pt x="488" y="37"/>
                  </a:lnTo>
                  <a:lnTo>
                    <a:pt x="513" y="57"/>
                  </a:lnTo>
                  <a:lnTo>
                    <a:pt x="713" y="258"/>
                  </a:lnTo>
                  <a:lnTo>
                    <a:pt x="1114" y="660"/>
                  </a:lnTo>
                  <a:lnTo>
                    <a:pt x="1124" y="673"/>
                  </a:lnTo>
                  <a:lnTo>
                    <a:pt x="1129" y="688"/>
                  </a:lnTo>
                  <a:lnTo>
                    <a:pt x="1129" y="705"/>
                  </a:lnTo>
                  <a:lnTo>
                    <a:pt x="1124" y="721"/>
                  </a:lnTo>
                  <a:lnTo>
                    <a:pt x="1114" y="734"/>
                  </a:lnTo>
                  <a:lnTo>
                    <a:pt x="733" y="1116"/>
                  </a:lnTo>
                  <a:lnTo>
                    <a:pt x="721" y="1124"/>
                  </a:lnTo>
                  <a:lnTo>
                    <a:pt x="709" y="1129"/>
                  </a:lnTo>
                  <a:lnTo>
                    <a:pt x="695" y="1131"/>
                  </a:lnTo>
                  <a:lnTo>
                    <a:pt x="681" y="1129"/>
                  </a:lnTo>
                  <a:lnTo>
                    <a:pt x="669" y="1124"/>
                  </a:lnTo>
                  <a:lnTo>
                    <a:pt x="658" y="1116"/>
                  </a:lnTo>
                  <a:lnTo>
                    <a:pt x="256" y="714"/>
                  </a:lnTo>
                  <a:lnTo>
                    <a:pt x="56" y="514"/>
                  </a:lnTo>
                  <a:lnTo>
                    <a:pt x="36" y="490"/>
                  </a:lnTo>
                  <a:lnTo>
                    <a:pt x="20" y="463"/>
                  </a:lnTo>
                  <a:lnTo>
                    <a:pt x="9" y="435"/>
                  </a:lnTo>
                  <a:lnTo>
                    <a:pt x="2" y="406"/>
                  </a:lnTo>
                  <a:lnTo>
                    <a:pt x="0" y="377"/>
                  </a:lnTo>
                  <a:lnTo>
                    <a:pt x="2" y="346"/>
                  </a:lnTo>
                  <a:lnTo>
                    <a:pt x="9" y="317"/>
                  </a:lnTo>
                  <a:lnTo>
                    <a:pt x="20" y="289"/>
                  </a:lnTo>
                  <a:lnTo>
                    <a:pt x="36" y="262"/>
                  </a:lnTo>
                  <a:lnTo>
                    <a:pt x="56" y="238"/>
                  </a:lnTo>
                  <a:lnTo>
                    <a:pt x="237" y="57"/>
                  </a:lnTo>
                  <a:lnTo>
                    <a:pt x="261" y="37"/>
                  </a:lnTo>
                  <a:lnTo>
                    <a:pt x="287" y="21"/>
                  </a:lnTo>
                  <a:lnTo>
                    <a:pt x="316" y="9"/>
                  </a:lnTo>
                  <a:lnTo>
                    <a:pt x="344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454"/>
            <p:cNvSpPr>
              <a:spLocks/>
            </p:cNvSpPr>
            <p:nvPr/>
          </p:nvSpPr>
          <p:spPr bwMode="auto">
            <a:xfrm>
              <a:off x="2082801" y="4298950"/>
              <a:ext cx="47625" cy="47625"/>
            </a:xfrm>
            <a:custGeom>
              <a:avLst/>
              <a:gdLst>
                <a:gd name="T0" fmla="*/ 61 w 266"/>
                <a:gd name="T1" fmla="*/ 0 h 266"/>
                <a:gd name="T2" fmla="*/ 77 w 266"/>
                <a:gd name="T3" fmla="*/ 5 h 266"/>
                <a:gd name="T4" fmla="*/ 91 w 266"/>
                <a:gd name="T5" fmla="*/ 15 h 266"/>
                <a:gd name="T6" fmla="*/ 252 w 266"/>
                <a:gd name="T7" fmla="*/ 176 h 266"/>
                <a:gd name="T8" fmla="*/ 261 w 266"/>
                <a:gd name="T9" fmla="*/ 189 h 266"/>
                <a:gd name="T10" fmla="*/ 266 w 266"/>
                <a:gd name="T11" fmla="*/ 204 h 266"/>
                <a:gd name="T12" fmla="*/ 266 w 266"/>
                <a:gd name="T13" fmla="*/ 221 h 266"/>
                <a:gd name="T14" fmla="*/ 261 w 266"/>
                <a:gd name="T15" fmla="*/ 237 h 266"/>
                <a:gd name="T16" fmla="*/ 252 w 266"/>
                <a:gd name="T17" fmla="*/ 250 h 266"/>
                <a:gd name="T18" fmla="*/ 239 w 266"/>
                <a:gd name="T19" fmla="*/ 260 h 266"/>
                <a:gd name="T20" fmla="*/ 227 w 266"/>
                <a:gd name="T21" fmla="*/ 265 h 266"/>
                <a:gd name="T22" fmla="*/ 214 w 266"/>
                <a:gd name="T23" fmla="*/ 266 h 266"/>
                <a:gd name="T24" fmla="*/ 200 w 266"/>
                <a:gd name="T25" fmla="*/ 265 h 266"/>
                <a:gd name="T26" fmla="*/ 187 w 266"/>
                <a:gd name="T27" fmla="*/ 260 h 266"/>
                <a:gd name="T28" fmla="*/ 176 w 266"/>
                <a:gd name="T29" fmla="*/ 250 h 266"/>
                <a:gd name="T30" fmla="*/ 16 w 266"/>
                <a:gd name="T31" fmla="*/ 90 h 266"/>
                <a:gd name="T32" fmla="*/ 5 w 266"/>
                <a:gd name="T33" fmla="*/ 77 h 266"/>
                <a:gd name="T34" fmla="*/ 0 w 266"/>
                <a:gd name="T35" fmla="*/ 60 h 266"/>
                <a:gd name="T36" fmla="*/ 0 w 266"/>
                <a:gd name="T37" fmla="*/ 44 h 266"/>
                <a:gd name="T38" fmla="*/ 5 w 266"/>
                <a:gd name="T39" fmla="*/ 29 h 266"/>
                <a:gd name="T40" fmla="*/ 16 w 266"/>
                <a:gd name="T41" fmla="*/ 15 h 266"/>
                <a:gd name="T42" fmla="*/ 30 w 266"/>
                <a:gd name="T43" fmla="*/ 5 h 266"/>
                <a:gd name="T44" fmla="*/ 45 w 266"/>
                <a:gd name="T45" fmla="*/ 0 h 266"/>
                <a:gd name="T46" fmla="*/ 61 w 266"/>
                <a:gd name="T4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6" h="266">
                  <a:moveTo>
                    <a:pt x="61" y="0"/>
                  </a:moveTo>
                  <a:lnTo>
                    <a:pt x="77" y="5"/>
                  </a:lnTo>
                  <a:lnTo>
                    <a:pt x="91" y="15"/>
                  </a:lnTo>
                  <a:lnTo>
                    <a:pt x="252" y="176"/>
                  </a:lnTo>
                  <a:lnTo>
                    <a:pt x="261" y="189"/>
                  </a:lnTo>
                  <a:lnTo>
                    <a:pt x="266" y="204"/>
                  </a:lnTo>
                  <a:lnTo>
                    <a:pt x="266" y="221"/>
                  </a:lnTo>
                  <a:lnTo>
                    <a:pt x="261" y="237"/>
                  </a:lnTo>
                  <a:lnTo>
                    <a:pt x="252" y="250"/>
                  </a:lnTo>
                  <a:lnTo>
                    <a:pt x="239" y="260"/>
                  </a:lnTo>
                  <a:lnTo>
                    <a:pt x="227" y="265"/>
                  </a:lnTo>
                  <a:lnTo>
                    <a:pt x="214" y="266"/>
                  </a:lnTo>
                  <a:lnTo>
                    <a:pt x="200" y="265"/>
                  </a:lnTo>
                  <a:lnTo>
                    <a:pt x="187" y="260"/>
                  </a:lnTo>
                  <a:lnTo>
                    <a:pt x="176" y="250"/>
                  </a:lnTo>
                  <a:lnTo>
                    <a:pt x="16" y="90"/>
                  </a:lnTo>
                  <a:lnTo>
                    <a:pt x="5" y="77"/>
                  </a:lnTo>
                  <a:lnTo>
                    <a:pt x="0" y="60"/>
                  </a:lnTo>
                  <a:lnTo>
                    <a:pt x="0" y="44"/>
                  </a:lnTo>
                  <a:lnTo>
                    <a:pt x="5" y="29"/>
                  </a:lnTo>
                  <a:lnTo>
                    <a:pt x="16" y="15"/>
                  </a:lnTo>
                  <a:lnTo>
                    <a:pt x="30" y="5"/>
                  </a:lnTo>
                  <a:lnTo>
                    <a:pt x="45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5" name="Group 1054"/>
          <p:cNvGrpSpPr/>
          <p:nvPr/>
        </p:nvGrpSpPr>
        <p:grpSpPr>
          <a:xfrm>
            <a:off x="649294" y="4222750"/>
            <a:ext cx="593726" cy="577850"/>
            <a:chOff x="644525" y="4222750"/>
            <a:chExt cx="593726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6" name="Freeform 459"/>
            <p:cNvSpPr>
              <a:spLocks/>
            </p:cNvSpPr>
            <p:nvPr/>
          </p:nvSpPr>
          <p:spPr bwMode="auto">
            <a:xfrm>
              <a:off x="931863" y="4554538"/>
              <a:ext cx="19050" cy="53975"/>
            </a:xfrm>
            <a:custGeom>
              <a:avLst/>
              <a:gdLst>
                <a:gd name="T0" fmla="*/ 53 w 106"/>
                <a:gd name="T1" fmla="*/ 0 h 304"/>
                <a:gd name="T2" fmla="*/ 69 w 106"/>
                <a:gd name="T3" fmla="*/ 3 h 304"/>
                <a:gd name="T4" fmla="*/ 85 w 106"/>
                <a:gd name="T5" fmla="*/ 10 h 304"/>
                <a:gd name="T6" fmla="*/ 96 w 106"/>
                <a:gd name="T7" fmla="*/ 22 h 304"/>
                <a:gd name="T8" fmla="*/ 103 w 106"/>
                <a:gd name="T9" fmla="*/ 37 h 304"/>
                <a:gd name="T10" fmla="*/ 106 w 106"/>
                <a:gd name="T11" fmla="*/ 53 h 304"/>
                <a:gd name="T12" fmla="*/ 106 w 106"/>
                <a:gd name="T13" fmla="*/ 251 h 304"/>
                <a:gd name="T14" fmla="*/ 103 w 106"/>
                <a:gd name="T15" fmla="*/ 267 h 304"/>
                <a:gd name="T16" fmla="*/ 96 w 106"/>
                <a:gd name="T17" fmla="*/ 283 h 304"/>
                <a:gd name="T18" fmla="*/ 85 w 106"/>
                <a:gd name="T19" fmla="*/ 294 h 304"/>
                <a:gd name="T20" fmla="*/ 69 w 106"/>
                <a:gd name="T21" fmla="*/ 301 h 304"/>
                <a:gd name="T22" fmla="*/ 53 w 106"/>
                <a:gd name="T23" fmla="*/ 304 h 304"/>
                <a:gd name="T24" fmla="*/ 37 w 106"/>
                <a:gd name="T25" fmla="*/ 301 h 304"/>
                <a:gd name="T26" fmla="*/ 21 w 106"/>
                <a:gd name="T27" fmla="*/ 294 h 304"/>
                <a:gd name="T28" fmla="*/ 10 w 106"/>
                <a:gd name="T29" fmla="*/ 283 h 304"/>
                <a:gd name="T30" fmla="*/ 3 w 106"/>
                <a:gd name="T31" fmla="*/ 267 h 304"/>
                <a:gd name="T32" fmla="*/ 0 w 106"/>
                <a:gd name="T33" fmla="*/ 251 h 304"/>
                <a:gd name="T34" fmla="*/ 0 w 106"/>
                <a:gd name="T35" fmla="*/ 53 h 304"/>
                <a:gd name="T36" fmla="*/ 3 w 106"/>
                <a:gd name="T37" fmla="*/ 37 h 304"/>
                <a:gd name="T38" fmla="*/ 10 w 106"/>
                <a:gd name="T39" fmla="*/ 22 h 304"/>
                <a:gd name="T40" fmla="*/ 21 w 106"/>
                <a:gd name="T41" fmla="*/ 10 h 304"/>
                <a:gd name="T42" fmla="*/ 37 w 106"/>
                <a:gd name="T43" fmla="*/ 3 h 304"/>
                <a:gd name="T44" fmla="*/ 53 w 106"/>
                <a:gd name="T4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04">
                  <a:moveTo>
                    <a:pt x="53" y="0"/>
                  </a:moveTo>
                  <a:lnTo>
                    <a:pt x="69" y="3"/>
                  </a:lnTo>
                  <a:lnTo>
                    <a:pt x="85" y="10"/>
                  </a:lnTo>
                  <a:lnTo>
                    <a:pt x="96" y="22"/>
                  </a:lnTo>
                  <a:lnTo>
                    <a:pt x="103" y="37"/>
                  </a:lnTo>
                  <a:lnTo>
                    <a:pt x="106" y="53"/>
                  </a:lnTo>
                  <a:lnTo>
                    <a:pt x="106" y="251"/>
                  </a:lnTo>
                  <a:lnTo>
                    <a:pt x="103" y="267"/>
                  </a:lnTo>
                  <a:lnTo>
                    <a:pt x="96" y="283"/>
                  </a:lnTo>
                  <a:lnTo>
                    <a:pt x="85" y="294"/>
                  </a:lnTo>
                  <a:lnTo>
                    <a:pt x="69" y="301"/>
                  </a:lnTo>
                  <a:lnTo>
                    <a:pt x="53" y="304"/>
                  </a:lnTo>
                  <a:lnTo>
                    <a:pt x="37" y="301"/>
                  </a:lnTo>
                  <a:lnTo>
                    <a:pt x="21" y="294"/>
                  </a:lnTo>
                  <a:lnTo>
                    <a:pt x="10" y="283"/>
                  </a:lnTo>
                  <a:lnTo>
                    <a:pt x="3" y="267"/>
                  </a:lnTo>
                  <a:lnTo>
                    <a:pt x="0" y="251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60"/>
            <p:cNvSpPr>
              <a:spLocks/>
            </p:cNvSpPr>
            <p:nvPr/>
          </p:nvSpPr>
          <p:spPr bwMode="auto">
            <a:xfrm>
              <a:off x="931863" y="4414838"/>
              <a:ext cx="19050" cy="53975"/>
            </a:xfrm>
            <a:custGeom>
              <a:avLst/>
              <a:gdLst>
                <a:gd name="T0" fmla="*/ 53 w 106"/>
                <a:gd name="T1" fmla="*/ 0 h 303"/>
                <a:gd name="T2" fmla="*/ 69 w 106"/>
                <a:gd name="T3" fmla="*/ 2 h 303"/>
                <a:gd name="T4" fmla="*/ 85 w 106"/>
                <a:gd name="T5" fmla="*/ 10 h 303"/>
                <a:gd name="T6" fmla="*/ 96 w 106"/>
                <a:gd name="T7" fmla="*/ 21 h 303"/>
                <a:gd name="T8" fmla="*/ 103 w 106"/>
                <a:gd name="T9" fmla="*/ 36 h 303"/>
                <a:gd name="T10" fmla="*/ 106 w 106"/>
                <a:gd name="T11" fmla="*/ 52 h 303"/>
                <a:gd name="T12" fmla="*/ 106 w 106"/>
                <a:gd name="T13" fmla="*/ 250 h 303"/>
                <a:gd name="T14" fmla="*/ 103 w 106"/>
                <a:gd name="T15" fmla="*/ 267 h 303"/>
                <a:gd name="T16" fmla="*/ 96 w 106"/>
                <a:gd name="T17" fmla="*/ 281 h 303"/>
                <a:gd name="T18" fmla="*/ 85 w 106"/>
                <a:gd name="T19" fmla="*/ 293 h 303"/>
                <a:gd name="T20" fmla="*/ 69 w 106"/>
                <a:gd name="T21" fmla="*/ 300 h 303"/>
                <a:gd name="T22" fmla="*/ 53 w 106"/>
                <a:gd name="T23" fmla="*/ 303 h 303"/>
                <a:gd name="T24" fmla="*/ 37 w 106"/>
                <a:gd name="T25" fmla="*/ 300 h 303"/>
                <a:gd name="T26" fmla="*/ 21 w 106"/>
                <a:gd name="T27" fmla="*/ 293 h 303"/>
                <a:gd name="T28" fmla="*/ 10 w 106"/>
                <a:gd name="T29" fmla="*/ 281 h 303"/>
                <a:gd name="T30" fmla="*/ 3 w 106"/>
                <a:gd name="T31" fmla="*/ 267 h 303"/>
                <a:gd name="T32" fmla="*/ 0 w 106"/>
                <a:gd name="T33" fmla="*/ 250 h 303"/>
                <a:gd name="T34" fmla="*/ 0 w 106"/>
                <a:gd name="T35" fmla="*/ 52 h 303"/>
                <a:gd name="T36" fmla="*/ 3 w 106"/>
                <a:gd name="T37" fmla="*/ 36 h 303"/>
                <a:gd name="T38" fmla="*/ 10 w 106"/>
                <a:gd name="T39" fmla="*/ 21 h 303"/>
                <a:gd name="T40" fmla="*/ 21 w 106"/>
                <a:gd name="T41" fmla="*/ 10 h 303"/>
                <a:gd name="T42" fmla="*/ 37 w 106"/>
                <a:gd name="T43" fmla="*/ 2 h 303"/>
                <a:gd name="T44" fmla="*/ 53 w 106"/>
                <a:gd name="T45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03">
                  <a:moveTo>
                    <a:pt x="53" y="0"/>
                  </a:moveTo>
                  <a:lnTo>
                    <a:pt x="69" y="2"/>
                  </a:lnTo>
                  <a:lnTo>
                    <a:pt x="85" y="10"/>
                  </a:lnTo>
                  <a:lnTo>
                    <a:pt x="96" y="21"/>
                  </a:lnTo>
                  <a:lnTo>
                    <a:pt x="103" y="36"/>
                  </a:lnTo>
                  <a:lnTo>
                    <a:pt x="106" y="52"/>
                  </a:lnTo>
                  <a:lnTo>
                    <a:pt x="106" y="250"/>
                  </a:lnTo>
                  <a:lnTo>
                    <a:pt x="103" y="267"/>
                  </a:lnTo>
                  <a:lnTo>
                    <a:pt x="96" y="281"/>
                  </a:lnTo>
                  <a:lnTo>
                    <a:pt x="85" y="293"/>
                  </a:lnTo>
                  <a:lnTo>
                    <a:pt x="69" y="300"/>
                  </a:lnTo>
                  <a:lnTo>
                    <a:pt x="53" y="303"/>
                  </a:lnTo>
                  <a:lnTo>
                    <a:pt x="37" y="300"/>
                  </a:lnTo>
                  <a:lnTo>
                    <a:pt x="21" y="293"/>
                  </a:lnTo>
                  <a:lnTo>
                    <a:pt x="10" y="281"/>
                  </a:lnTo>
                  <a:lnTo>
                    <a:pt x="3" y="267"/>
                  </a:lnTo>
                  <a:lnTo>
                    <a:pt x="0" y="25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461"/>
            <p:cNvSpPr>
              <a:spLocks/>
            </p:cNvSpPr>
            <p:nvPr/>
          </p:nvSpPr>
          <p:spPr bwMode="auto">
            <a:xfrm>
              <a:off x="931863" y="4624388"/>
              <a:ext cx="19050" cy="53975"/>
            </a:xfrm>
            <a:custGeom>
              <a:avLst/>
              <a:gdLst>
                <a:gd name="T0" fmla="*/ 53 w 106"/>
                <a:gd name="T1" fmla="*/ 0 h 303"/>
                <a:gd name="T2" fmla="*/ 69 w 106"/>
                <a:gd name="T3" fmla="*/ 2 h 303"/>
                <a:gd name="T4" fmla="*/ 85 w 106"/>
                <a:gd name="T5" fmla="*/ 10 h 303"/>
                <a:gd name="T6" fmla="*/ 96 w 106"/>
                <a:gd name="T7" fmla="*/ 21 h 303"/>
                <a:gd name="T8" fmla="*/ 103 w 106"/>
                <a:gd name="T9" fmla="*/ 36 h 303"/>
                <a:gd name="T10" fmla="*/ 106 w 106"/>
                <a:gd name="T11" fmla="*/ 52 h 303"/>
                <a:gd name="T12" fmla="*/ 106 w 106"/>
                <a:gd name="T13" fmla="*/ 250 h 303"/>
                <a:gd name="T14" fmla="*/ 103 w 106"/>
                <a:gd name="T15" fmla="*/ 267 h 303"/>
                <a:gd name="T16" fmla="*/ 96 w 106"/>
                <a:gd name="T17" fmla="*/ 281 h 303"/>
                <a:gd name="T18" fmla="*/ 85 w 106"/>
                <a:gd name="T19" fmla="*/ 292 h 303"/>
                <a:gd name="T20" fmla="*/ 69 w 106"/>
                <a:gd name="T21" fmla="*/ 300 h 303"/>
                <a:gd name="T22" fmla="*/ 53 w 106"/>
                <a:gd name="T23" fmla="*/ 303 h 303"/>
                <a:gd name="T24" fmla="*/ 37 w 106"/>
                <a:gd name="T25" fmla="*/ 300 h 303"/>
                <a:gd name="T26" fmla="*/ 21 w 106"/>
                <a:gd name="T27" fmla="*/ 292 h 303"/>
                <a:gd name="T28" fmla="*/ 10 w 106"/>
                <a:gd name="T29" fmla="*/ 281 h 303"/>
                <a:gd name="T30" fmla="*/ 3 w 106"/>
                <a:gd name="T31" fmla="*/ 267 h 303"/>
                <a:gd name="T32" fmla="*/ 0 w 106"/>
                <a:gd name="T33" fmla="*/ 250 h 303"/>
                <a:gd name="T34" fmla="*/ 0 w 106"/>
                <a:gd name="T35" fmla="*/ 52 h 303"/>
                <a:gd name="T36" fmla="*/ 3 w 106"/>
                <a:gd name="T37" fmla="*/ 36 h 303"/>
                <a:gd name="T38" fmla="*/ 10 w 106"/>
                <a:gd name="T39" fmla="*/ 21 h 303"/>
                <a:gd name="T40" fmla="*/ 21 w 106"/>
                <a:gd name="T41" fmla="*/ 10 h 303"/>
                <a:gd name="T42" fmla="*/ 37 w 106"/>
                <a:gd name="T43" fmla="*/ 2 h 303"/>
                <a:gd name="T44" fmla="*/ 53 w 106"/>
                <a:gd name="T45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03">
                  <a:moveTo>
                    <a:pt x="53" y="0"/>
                  </a:moveTo>
                  <a:lnTo>
                    <a:pt x="69" y="2"/>
                  </a:lnTo>
                  <a:lnTo>
                    <a:pt x="85" y="10"/>
                  </a:lnTo>
                  <a:lnTo>
                    <a:pt x="96" y="21"/>
                  </a:lnTo>
                  <a:lnTo>
                    <a:pt x="103" y="36"/>
                  </a:lnTo>
                  <a:lnTo>
                    <a:pt x="106" y="52"/>
                  </a:lnTo>
                  <a:lnTo>
                    <a:pt x="106" y="250"/>
                  </a:lnTo>
                  <a:lnTo>
                    <a:pt x="103" y="267"/>
                  </a:lnTo>
                  <a:lnTo>
                    <a:pt x="96" y="281"/>
                  </a:lnTo>
                  <a:lnTo>
                    <a:pt x="85" y="292"/>
                  </a:lnTo>
                  <a:lnTo>
                    <a:pt x="69" y="300"/>
                  </a:lnTo>
                  <a:lnTo>
                    <a:pt x="53" y="303"/>
                  </a:lnTo>
                  <a:lnTo>
                    <a:pt x="37" y="300"/>
                  </a:lnTo>
                  <a:lnTo>
                    <a:pt x="21" y="292"/>
                  </a:lnTo>
                  <a:lnTo>
                    <a:pt x="10" y="281"/>
                  </a:lnTo>
                  <a:lnTo>
                    <a:pt x="3" y="267"/>
                  </a:lnTo>
                  <a:lnTo>
                    <a:pt x="0" y="250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62"/>
            <p:cNvSpPr>
              <a:spLocks/>
            </p:cNvSpPr>
            <p:nvPr/>
          </p:nvSpPr>
          <p:spPr bwMode="auto">
            <a:xfrm>
              <a:off x="931863" y="4344988"/>
              <a:ext cx="19050" cy="53975"/>
            </a:xfrm>
            <a:custGeom>
              <a:avLst/>
              <a:gdLst>
                <a:gd name="T0" fmla="*/ 53 w 106"/>
                <a:gd name="T1" fmla="*/ 0 h 304"/>
                <a:gd name="T2" fmla="*/ 69 w 106"/>
                <a:gd name="T3" fmla="*/ 4 h 304"/>
                <a:gd name="T4" fmla="*/ 85 w 106"/>
                <a:gd name="T5" fmla="*/ 11 h 304"/>
                <a:gd name="T6" fmla="*/ 96 w 106"/>
                <a:gd name="T7" fmla="*/ 22 h 304"/>
                <a:gd name="T8" fmla="*/ 103 w 106"/>
                <a:gd name="T9" fmla="*/ 37 h 304"/>
                <a:gd name="T10" fmla="*/ 106 w 106"/>
                <a:gd name="T11" fmla="*/ 53 h 304"/>
                <a:gd name="T12" fmla="*/ 106 w 106"/>
                <a:gd name="T13" fmla="*/ 251 h 304"/>
                <a:gd name="T14" fmla="*/ 103 w 106"/>
                <a:gd name="T15" fmla="*/ 268 h 304"/>
                <a:gd name="T16" fmla="*/ 96 w 106"/>
                <a:gd name="T17" fmla="*/ 283 h 304"/>
                <a:gd name="T18" fmla="*/ 85 w 106"/>
                <a:gd name="T19" fmla="*/ 294 h 304"/>
                <a:gd name="T20" fmla="*/ 69 w 106"/>
                <a:gd name="T21" fmla="*/ 301 h 304"/>
                <a:gd name="T22" fmla="*/ 53 w 106"/>
                <a:gd name="T23" fmla="*/ 304 h 304"/>
                <a:gd name="T24" fmla="*/ 37 w 106"/>
                <a:gd name="T25" fmla="*/ 301 h 304"/>
                <a:gd name="T26" fmla="*/ 21 w 106"/>
                <a:gd name="T27" fmla="*/ 294 h 304"/>
                <a:gd name="T28" fmla="*/ 10 w 106"/>
                <a:gd name="T29" fmla="*/ 283 h 304"/>
                <a:gd name="T30" fmla="*/ 3 w 106"/>
                <a:gd name="T31" fmla="*/ 268 h 304"/>
                <a:gd name="T32" fmla="*/ 0 w 106"/>
                <a:gd name="T33" fmla="*/ 251 h 304"/>
                <a:gd name="T34" fmla="*/ 0 w 106"/>
                <a:gd name="T35" fmla="*/ 53 h 304"/>
                <a:gd name="T36" fmla="*/ 3 w 106"/>
                <a:gd name="T37" fmla="*/ 37 h 304"/>
                <a:gd name="T38" fmla="*/ 10 w 106"/>
                <a:gd name="T39" fmla="*/ 22 h 304"/>
                <a:gd name="T40" fmla="*/ 21 w 106"/>
                <a:gd name="T41" fmla="*/ 11 h 304"/>
                <a:gd name="T42" fmla="*/ 37 w 106"/>
                <a:gd name="T43" fmla="*/ 4 h 304"/>
                <a:gd name="T44" fmla="*/ 53 w 106"/>
                <a:gd name="T4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04">
                  <a:moveTo>
                    <a:pt x="53" y="0"/>
                  </a:moveTo>
                  <a:lnTo>
                    <a:pt x="69" y="4"/>
                  </a:lnTo>
                  <a:lnTo>
                    <a:pt x="85" y="11"/>
                  </a:lnTo>
                  <a:lnTo>
                    <a:pt x="96" y="22"/>
                  </a:lnTo>
                  <a:lnTo>
                    <a:pt x="103" y="37"/>
                  </a:lnTo>
                  <a:lnTo>
                    <a:pt x="106" y="53"/>
                  </a:lnTo>
                  <a:lnTo>
                    <a:pt x="106" y="251"/>
                  </a:lnTo>
                  <a:lnTo>
                    <a:pt x="103" y="268"/>
                  </a:lnTo>
                  <a:lnTo>
                    <a:pt x="96" y="283"/>
                  </a:lnTo>
                  <a:lnTo>
                    <a:pt x="85" y="294"/>
                  </a:lnTo>
                  <a:lnTo>
                    <a:pt x="69" y="301"/>
                  </a:lnTo>
                  <a:lnTo>
                    <a:pt x="53" y="304"/>
                  </a:lnTo>
                  <a:lnTo>
                    <a:pt x="37" y="301"/>
                  </a:lnTo>
                  <a:lnTo>
                    <a:pt x="21" y="294"/>
                  </a:lnTo>
                  <a:lnTo>
                    <a:pt x="10" y="283"/>
                  </a:lnTo>
                  <a:lnTo>
                    <a:pt x="3" y="268"/>
                  </a:lnTo>
                  <a:lnTo>
                    <a:pt x="0" y="251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7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63"/>
            <p:cNvSpPr>
              <a:spLocks/>
            </p:cNvSpPr>
            <p:nvPr/>
          </p:nvSpPr>
          <p:spPr bwMode="auto">
            <a:xfrm>
              <a:off x="774700" y="4502150"/>
              <a:ext cx="53975" cy="19050"/>
            </a:xfrm>
            <a:custGeom>
              <a:avLst/>
              <a:gdLst>
                <a:gd name="T0" fmla="*/ 52 w 302"/>
                <a:gd name="T1" fmla="*/ 0 h 105"/>
                <a:gd name="T2" fmla="*/ 249 w 302"/>
                <a:gd name="T3" fmla="*/ 0 h 105"/>
                <a:gd name="T4" fmla="*/ 267 w 302"/>
                <a:gd name="T5" fmla="*/ 3 h 105"/>
                <a:gd name="T6" fmla="*/ 281 w 302"/>
                <a:gd name="T7" fmla="*/ 10 h 105"/>
                <a:gd name="T8" fmla="*/ 292 w 302"/>
                <a:gd name="T9" fmla="*/ 21 h 105"/>
                <a:gd name="T10" fmla="*/ 299 w 302"/>
                <a:gd name="T11" fmla="*/ 35 h 105"/>
                <a:gd name="T12" fmla="*/ 302 w 302"/>
                <a:gd name="T13" fmla="*/ 53 h 105"/>
                <a:gd name="T14" fmla="*/ 299 w 302"/>
                <a:gd name="T15" fmla="*/ 69 h 105"/>
                <a:gd name="T16" fmla="*/ 292 w 302"/>
                <a:gd name="T17" fmla="*/ 83 h 105"/>
                <a:gd name="T18" fmla="*/ 281 w 302"/>
                <a:gd name="T19" fmla="*/ 94 h 105"/>
                <a:gd name="T20" fmla="*/ 267 w 302"/>
                <a:gd name="T21" fmla="*/ 103 h 105"/>
                <a:gd name="T22" fmla="*/ 249 w 302"/>
                <a:gd name="T23" fmla="*/ 105 h 105"/>
                <a:gd name="T24" fmla="*/ 52 w 302"/>
                <a:gd name="T25" fmla="*/ 105 h 105"/>
                <a:gd name="T26" fmla="*/ 35 w 302"/>
                <a:gd name="T27" fmla="*/ 103 h 105"/>
                <a:gd name="T28" fmla="*/ 21 w 302"/>
                <a:gd name="T29" fmla="*/ 94 h 105"/>
                <a:gd name="T30" fmla="*/ 10 w 302"/>
                <a:gd name="T31" fmla="*/ 83 h 105"/>
                <a:gd name="T32" fmla="*/ 2 w 302"/>
                <a:gd name="T33" fmla="*/ 69 h 105"/>
                <a:gd name="T34" fmla="*/ 0 w 302"/>
                <a:gd name="T35" fmla="*/ 53 h 105"/>
                <a:gd name="T36" fmla="*/ 2 w 302"/>
                <a:gd name="T37" fmla="*/ 35 h 105"/>
                <a:gd name="T38" fmla="*/ 10 w 302"/>
                <a:gd name="T39" fmla="*/ 21 h 105"/>
                <a:gd name="T40" fmla="*/ 21 w 302"/>
                <a:gd name="T41" fmla="*/ 10 h 105"/>
                <a:gd name="T42" fmla="*/ 35 w 302"/>
                <a:gd name="T43" fmla="*/ 3 h 105"/>
                <a:gd name="T44" fmla="*/ 52 w 302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2" h="105">
                  <a:moveTo>
                    <a:pt x="52" y="0"/>
                  </a:moveTo>
                  <a:lnTo>
                    <a:pt x="249" y="0"/>
                  </a:lnTo>
                  <a:lnTo>
                    <a:pt x="267" y="3"/>
                  </a:lnTo>
                  <a:lnTo>
                    <a:pt x="281" y="10"/>
                  </a:lnTo>
                  <a:lnTo>
                    <a:pt x="292" y="21"/>
                  </a:lnTo>
                  <a:lnTo>
                    <a:pt x="299" y="35"/>
                  </a:lnTo>
                  <a:lnTo>
                    <a:pt x="302" y="53"/>
                  </a:lnTo>
                  <a:lnTo>
                    <a:pt x="299" y="69"/>
                  </a:lnTo>
                  <a:lnTo>
                    <a:pt x="292" y="83"/>
                  </a:lnTo>
                  <a:lnTo>
                    <a:pt x="281" y="94"/>
                  </a:lnTo>
                  <a:lnTo>
                    <a:pt x="267" y="103"/>
                  </a:lnTo>
                  <a:lnTo>
                    <a:pt x="249" y="105"/>
                  </a:lnTo>
                  <a:lnTo>
                    <a:pt x="52" y="105"/>
                  </a:lnTo>
                  <a:lnTo>
                    <a:pt x="35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64"/>
            <p:cNvSpPr>
              <a:spLocks/>
            </p:cNvSpPr>
            <p:nvPr/>
          </p:nvSpPr>
          <p:spPr bwMode="auto">
            <a:xfrm>
              <a:off x="844550" y="4502150"/>
              <a:ext cx="53975" cy="19050"/>
            </a:xfrm>
            <a:custGeom>
              <a:avLst/>
              <a:gdLst>
                <a:gd name="T0" fmla="*/ 53 w 303"/>
                <a:gd name="T1" fmla="*/ 0 h 105"/>
                <a:gd name="T2" fmla="*/ 251 w 303"/>
                <a:gd name="T3" fmla="*/ 0 h 105"/>
                <a:gd name="T4" fmla="*/ 268 w 303"/>
                <a:gd name="T5" fmla="*/ 3 h 105"/>
                <a:gd name="T6" fmla="*/ 282 w 303"/>
                <a:gd name="T7" fmla="*/ 10 h 105"/>
                <a:gd name="T8" fmla="*/ 293 w 303"/>
                <a:gd name="T9" fmla="*/ 21 h 105"/>
                <a:gd name="T10" fmla="*/ 301 w 303"/>
                <a:gd name="T11" fmla="*/ 35 h 105"/>
                <a:gd name="T12" fmla="*/ 303 w 303"/>
                <a:gd name="T13" fmla="*/ 53 h 105"/>
                <a:gd name="T14" fmla="*/ 301 w 303"/>
                <a:gd name="T15" fmla="*/ 69 h 105"/>
                <a:gd name="T16" fmla="*/ 293 w 303"/>
                <a:gd name="T17" fmla="*/ 83 h 105"/>
                <a:gd name="T18" fmla="*/ 282 w 303"/>
                <a:gd name="T19" fmla="*/ 94 h 105"/>
                <a:gd name="T20" fmla="*/ 268 w 303"/>
                <a:gd name="T21" fmla="*/ 103 h 105"/>
                <a:gd name="T22" fmla="*/ 251 w 303"/>
                <a:gd name="T23" fmla="*/ 105 h 105"/>
                <a:gd name="T24" fmla="*/ 53 w 303"/>
                <a:gd name="T25" fmla="*/ 105 h 105"/>
                <a:gd name="T26" fmla="*/ 36 w 303"/>
                <a:gd name="T27" fmla="*/ 103 h 105"/>
                <a:gd name="T28" fmla="*/ 22 w 303"/>
                <a:gd name="T29" fmla="*/ 94 h 105"/>
                <a:gd name="T30" fmla="*/ 10 w 303"/>
                <a:gd name="T31" fmla="*/ 83 h 105"/>
                <a:gd name="T32" fmla="*/ 3 w 303"/>
                <a:gd name="T33" fmla="*/ 69 h 105"/>
                <a:gd name="T34" fmla="*/ 0 w 303"/>
                <a:gd name="T35" fmla="*/ 53 h 105"/>
                <a:gd name="T36" fmla="*/ 3 w 303"/>
                <a:gd name="T37" fmla="*/ 35 h 105"/>
                <a:gd name="T38" fmla="*/ 10 w 303"/>
                <a:gd name="T39" fmla="*/ 21 h 105"/>
                <a:gd name="T40" fmla="*/ 22 w 303"/>
                <a:gd name="T41" fmla="*/ 10 h 105"/>
                <a:gd name="T42" fmla="*/ 36 w 303"/>
                <a:gd name="T43" fmla="*/ 3 h 105"/>
                <a:gd name="T44" fmla="*/ 53 w 303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3" h="105">
                  <a:moveTo>
                    <a:pt x="53" y="0"/>
                  </a:moveTo>
                  <a:lnTo>
                    <a:pt x="251" y="0"/>
                  </a:lnTo>
                  <a:lnTo>
                    <a:pt x="268" y="3"/>
                  </a:lnTo>
                  <a:lnTo>
                    <a:pt x="282" y="10"/>
                  </a:lnTo>
                  <a:lnTo>
                    <a:pt x="293" y="21"/>
                  </a:lnTo>
                  <a:lnTo>
                    <a:pt x="301" y="35"/>
                  </a:lnTo>
                  <a:lnTo>
                    <a:pt x="303" y="53"/>
                  </a:lnTo>
                  <a:lnTo>
                    <a:pt x="301" y="69"/>
                  </a:lnTo>
                  <a:lnTo>
                    <a:pt x="293" y="83"/>
                  </a:lnTo>
                  <a:lnTo>
                    <a:pt x="282" y="94"/>
                  </a:lnTo>
                  <a:lnTo>
                    <a:pt x="268" y="103"/>
                  </a:lnTo>
                  <a:lnTo>
                    <a:pt x="251" y="105"/>
                  </a:lnTo>
                  <a:lnTo>
                    <a:pt x="53" y="105"/>
                  </a:lnTo>
                  <a:lnTo>
                    <a:pt x="36" y="103"/>
                  </a:lnTo>
                  <a:lnTo>
                    <a:pt x="22" y="94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2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65"/>
            <p:cNvSpPr>
              <a:spLocks/>
            </p:cNvSpPr>
            <p:nvPr/>
          </p:nvSpPr>
          <p:spPr bwMode="auto">
            <a:xfrm>
              <a:off x="914400" y="4484688"/>
              <a:ext cx="53975" cy="53975"/>
            </a:xfrm>
            <a:custGeom>
              <a:avLst/>
              <a:gdLst>
                <a:gd name="T0" fmla="*/ 152 w 304"/>
                <a:gd name="T1" fmla="*/ 0 h 302"/>
                <a:gd name="T2" fmla="*/ 168 w 304"/>
                <a:gd name="T3" fmla="*/ 3 h 302"/>
                <a:gd name="T4" fmla="*/ 184 w 304"/>
                <a:gd name="T5" fmla="*/ 10 h 302"/>
                <a:gd name="T6" fmla="*/ 195 w 304"/>
                <a:gd name="T7" fmla="*/ 21 h 302"/>
                <a:gd name="T8" fmla="*/ 202 w 304"/>
                <a:gd name="T9" fmla="*/ 35 h 302"/>
                <a:gd name="T10" fmla="*/ 205 w 304"/>
                <a:gd name="T11" fmla="*/ 53 h 302"/>
                <a:gd name="T12" fmla="*/ 205 w 304"/>
                <a:gd name="T13" fmla="*/ 99 h 302"/>
                <a:gd name="T14" fmla="*/ 251 w 304"/>
                <a:gd name="T15" fmla="*/ 99 h 302"/>
                <a:gd name="T16" fmla="*/ 267 w 304"/>
                <a:gd name="T17" fmla="*/ 102 h 302"/>
                <a:gd name="T18" fmla="*/ 283 w 304"/>
                <a:gd name="T19" fmla="*/ 109 h 302"/>
                <a:gd name="T20" fmla="*/ 294 w 304"/>
                <a:gd name="T21" fmla="*/ 120 h 302"/>
                <a:gd name="T22" fmla="*/ 301 w 304"/>
                <a:gd name="T23" fmla="*/ 134 h 302"/>
                <a:gd name="T24" fmla="*/ 304 w 304"/>
                <a:gd name="T25" fmla="*/ 152 h 302"/>
                <a:gd name="T26" fmla="*/ 301 w 304"/>
                <a:gd name="T27" fmla="*/ 168 h 302"/>
                <a:gd name="T28" fmla="*/ 294 w 304"/>
                <a:gd name="T29" fmla="*/ 182 h 302"/>
                <a:gd name="T30" fmla="*/ 283 w 304"/>
                <a:gd name="T31" fmla="*/ 193 h 302"/>
                <a:gd name="T32" fmla="*/ 267 w 304"/>
                <a:gd name="T33" fmla="*/ 202 h 302"/>
                <a:gd name="T34" fmla="*/ 251 w 304"/>
                <a:gd name="T35" fmla="*/ 204 h 302"/>
                <a:gd name="T36" fmla="*/ 205 w 304"/>
                <a:gd name="T37" fmla="*/ 204 h 302"/>
                <a:gd name="T38" fmla="*/ 205 w 304"/>
                <a:gd name="T39" fmla="*/ 250 h 302"/>
                <a:gd name="T40" fmla="*/ 202 w 304"/>
                <a:gd name="T41" fmla="*/ 267 h 302"/>
                <a:gd name="T42" fmla="*/ 195 w 304"/>
                <a:gd name="T43" fmla="*/ 281 h 302"/>
                <a:gd name="T44" fmla="*/ 184 w 304"/>
                <a:gd name="T45" fmla="*/ 292 h 302"/>
                <a:gd name="T46" fmla="*/ 168 w 304"/>
                <a:gd name="T47" fmla="*/ 300 h 302"/>
                <a:gd name="T48" fmla="*/ 152 w 304"/>
                <a:gd name="T49" fmla="*/ 302 h 302"/>
                <a:gd name="T50" fmla="*/ 136 w 304"/>
                <a:gd name="T51" fmla="*/ 300 h 302"/>
                <a:gd name="T52" fmla="*/ 120 w 304"/>
                <a:gd name="T53" fmla="*/ 292 h 302"/>
                <a:gd name="T54" fmla="*/ 109 w 304"/>
                <a:gd name="T55" fmla="*/ 281 h 302"/>
                <a:gd name="T56" fmla="*/ 102 w 304"/>
                <a:gd name="T57" fmla="*/ 267 h 302"/>
                <a:gd name="T58" fmla="*/ 99 w 304"/>
                <a:gd name="T59" fmla="*/ 250 h 302"/>
                <a:gd name="T60" fmla="*/ 99 w 304"/>
                <a:gd name="T61" fmla="*/ 204 h 302"/>
                <a:gd name="T62" fmla="*/ 53 w 304"/>
                <a:gd name="T63" fmla="*/ 204 h 302"/>
                <a:gd name="T64" fmla="*/ 37 w 304"/>
                <a:gd name="T65" fmla="*/ 202 h 302"/>
                <a:gd name="T66" fmla="*/ 21 w 304"/>
                <a:gd name="T67" fmla="*/ 193 h 302"/>
                <a:gd name="T68" fmla="*/ 10 w 304"/>
                <a:gd name="T69" fmla="*/ 182 h 302"/>
                <a:gd name="T70" fmla="*/ 3 w 304"/>
                <a:gd name="T71" fmla="*/ 168 h 302"/>
                <a:gd name="T72" fmla="*/ 0 w 304"/>
                <a:gd name="T73" fmla="*/ 152 h 302"/>
                <a:gd name="T74" fmla="*/ 3 w 304"/>
                <a:gd name="T75" fmla="*/ 134 h 302"/>
                <a:gd name="T76" fmla="*/ 10 w 304"/>
                <a:gd name="T77" fmla="*/ 120 h 302"/>
                <a:gd name="T78" fmla="*/ 21 w 304"/>
                <a:gd name="T79" fmla="*/ 109 h 302"/>
                <a:gd name="T80" fmla="*/ 37 w 304"/>
                <a:gd name="T81" fmla="*/ 102 h 302"/>
                <a:gd name="T82" fmla="*/ 53 w 304"/>
                <a:gd name="T83" fmla="*/ 99 h 302"/>
                <a:gd name="T84" fmla="*/ 99 w 304"/>
                <a:gd name="T85" fmla="*/ 99 h 302"/>
                <a:gd name="T86" fmla="*/ 99 w 304"/>
                <a:gd name="T87" fmla="*/ 53 h 302"/>
                <a:gd name="T88" fmla="*/ 102 w 304"/>
                <a:gd name="T89" fmla="*/ 35 h 302"/>
                <a:gd name="T90" fmla="*/ 109 w 304"/>
                <a:gd name="T91" fmla="*/ 21 h 302"/>
                <a:gd name="T92" fmla="*/ 120 w 304"/>
                <a:gd name="T93" fmla="*/ 10 h 302"/>
                <a:gd name="T94" fmla="*/ 136 w 304"/>
                <a:gd name="T95" fmla="*/ 3 h 302"/>
                <a:gd name="T96" fmla="*/ 152 w 304"/>
                <a:gd name="T9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" h="302">
                  <a:moveTo>
                    <a:pt x="152" y="0"/>
                  </a:moveTo>
                  <a:lnTo>
                    <a:pt x="168" y="3"/>
                  </a:lnTo>
                  <a:lnTo>
                    <a:pt x="184" y="10"/>
                  </a:lnTo>
                  <a:lnTo>
                    <a:pt x="195" y="21"/>
                  </a:lnTo>
                  <a:lnTo>
                    <a:pt x="202" y="35"/>
                  </a:lnTo>
                  <a:lnTo>
                    <a:pt x="205" y="53"/>
                  </a:lnTo>
                  <a:lnTo>
                    <a:pt x="205" y="99"/>
                  </a:lnTo>
                  <a:lnTo>
                    <a:pt x="251" y="99"/>
                  </a:lnTo>
                  <a:lnTo>
                    <a:pt x="267" y="102"/>
                  </a:lnTo>
                  <a:lnTo>
                    <a:pt x="283" y="109"/>
                  </a:lnTo>
                  <a:lnTo>
                    <a:pt x="294" y="120"/>
                  </a:lnTo>
                  <a:lnTo>
                    <a:pt x="301" y="134"/>
                  </a:lnTo>
                  <a:lnTo>
                    <a:pt x="304" y="152"/>
                  </a:lnTo>
                  <a:lnTo>
                    <a:pt x="301" y="168"/>
                  </a:lnTo>
                  <a:lnTo>
                    <a:pt x="294" y="182"/>
                  </a:lnTo>
                  <a:lnTo>
                    <a:pt x="283" y="193"/>
                  </a:lnTo>
                  <a:lnTo>
                    <a:pt x="267" y="202"/>
                  </a:lnTo>
                  <a:lnTo>
                    <a:pt x="251" y="204"/>
                  </a:lnTo>
                  <a:lnTo>
                    <a:pt x="205" y="204"/>
                  </a:lnTo>
                  <a:lnTo>
                    <a:pt x="205" y="250"/>
                  </a:lnTo>
                  <a:lnTo>
                    <a:pt x="202" y="267"/>
                  </a:lnTo>
                  <a:lnTo>
                    <a:pt x="195" y="281"/>
                  </a:lnTo>
                  <a:lnTo>
                    <a:pt x="184" y="292"/>
                  </a:lnTo>
                  <a:lnTo>
                    <a:pt x="168" y="300"/>
                  </a:lnTo>
                  <a:lnTo>
                    <a:pt x="152" y="302"/>
                  </a:lnTo>
                  <a:lnTo>
                    <a:pt x="136" y="300"/>
                  </a:lnTo>
                  <a:lnTo>
                    <a:pt x="120" y="292"/>
                  </a:lnTo>
                  <a:lnTo>
                    <a:pt x="109" y="281"/>
                  </a:lnTo>
                  <a:lnTo>
                    <a:pt x="102" y="267"/>
                  </a:lnTo>
                  <a:lnTo>
                    <a:pt x="99" y="250"/>
                  </a:lnTo>
                  <a:lnTo>
                    <a:pt x="99" y="204"/>
                  </a:lnTo>
                  <a:lnTo>
                    <a:pt x="53" y="204"/>
                  </a:lnTo>
                  <a:lnTo>
                    <a:pt x="37" y="202"/>
                  </a:lnTo>
                  <a:lnTo>
                    <a:pt x="21" y="193"/>
                  </a:lnTo>
                  <a:lnTo>
                    <a:pt x="10" y="182"/>
                  </a:lnTo>
                  <a:lnTo>
                    <a:pt x="3" y="168"/>
                  </a:lnTo>
                  <a:lnTo>
                    <a:pt x="0" y="152"/>
                  </a:lnTo>
                  <a:lnTo>
                    <a:pt x="3" y="134"/>
                  </a:lnTo>
                  <a:lnTo>
                    <a:pt x="10" y="120"/>
                  </a:lnTo>
                  <a:lnTo>
                    <a:pt x="21" y="109"/>
                  </a:lnTo>
                  <a:lnTo>
                    <a:pt x="37" y="102"/>
                  </a:lnTo>
                  <a:lnTo>
                    <a:pt x="53" y="99"/>
                  </a:lnTo>
                  <a:lnTo>
                    <a:pt x="99" y="99"/>
                  </a:lnTo>
                  <a:lnTo>
                    <a:pt x="99" y="53"/>
                  </a:lnTo>
                  <a:lnTo>
                    <a:pt x="102" y="35"/>
                  </a:lnTo>
                  <a:lnTo>
                    <a:pt x="109" y="21"/>
                  </a:lnTo>
                  <a:lnTo>
                    <a:pt x="120" y="10"/>
                  </a:lnTo>
                  <a:lnTo>
                    <a:pt x="136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66"/>
            <p:cNvSpPr>
              <a:spLocks/>
            </p:cNvSpPr>
            <p:nvPr/>
          </p:nvSpPr>
          <p:spPr bwMode="auto">
            <a:xfrm>
              <a:off x="1054100" y="4502150"/>
              <a:ext cx="53975" cy="19050"/>
            </a:xfrm>
            <a:custGeom>
              <a:avLst/>
              <a:gdLst>
                <a:gd name="T0" fmla="*/ 53 w 303"/>
                <a:gd name="T1" fmla="*/ 0 h 105"/>
                <a:gd name="T2" fmla="*/ 250 w 303"/>
                <a:gd name="T3" fmla="*/ 0 h 105"/>
                <a:gd name="T4" fmla="*/ 267 w 303"/>
                <a:gd name="T5" fmla="*/ 3 h 105"/>
                <a:gd name="T6" fmla="*/ 281 w 303"/>
                <a:gd name="T7" fmla="*/ 10 h 105"/>
                <a:gd name="T8" fmla="*/ 292 w 303"/>
                <a:gd name="T9" fmla="*/ 21 h 105"/>
                <a:gd name="T10" fmla="*/ 300 w 303"/>
                <a:gd name="T11" fmla="*/ 35 h 105"/>
                <a:gd name="T12" fmla="*/ 303 w 303"/>
                <a:gd name="T13" fmla="*/ 53 h 105"/>
                <a:gd name="T14" fmla="*/ 300 w 303"/>
                <a:gd name="T15" fmla="*/ 69 h 105"/>
                <a:gd name="T16" fmla="*/ 292 w 303"/>
                <a:gd name="T17" fmla="*/ 83 h 105"/>
                <a:gd name="T18" fmla="*/ 281 w 303"/>
                <a:gd name="T19" fmla="*/ 94 h 105"/>
                <a:gd name="T20" fmla="*/ 267 w 303"/>
                <a:gd name="T21" fmla="*/ 103 h 105"/>
                <a:gd name="T22" fmla="*/ 250 w 303"/>
                <a:gd name="T23" fmla="*/ 105 h 105"/>
                <a:gd name="T24" fmla="*/ 53 w 303"/>
                <a:gd name="T25" fmla="*/ 105 h 105"/>
                <a:gd name="T26" fmla="*/ 35 w 303"/>
                <a:gd name="T27" fmla="*/ 103 h 105"/>
                <a:gd name="T28" fmla="*/ 21 w 303"/>
                <a:gd name="T29" fmla="*/ 94 h 105"/>
                <a:gd name="T30" fmla="*/ 10 w 303"/>
                <a:gd name="T31" fmla="*/ 83 h 105"/>
                <a:gd name="T32" fmla="*/ 2 w 303"/>
                <a:gd name="T33" fmla="*/ 69 h 105"/>
                <a:gd name="T34" fmla="*/ 0 w 303"/>
                <a:gd name="T35" fmla="*/ 53 h 105"/>
                <a:gd name="T36" fmla="*/ 2 w 303"/>
                <a:gd name="T37" fmla="*/ 35 h 105"/>
                <a:gd name="T38" fmla="*/ 10 w 303"/>
                <a:gd name="T39" fmla="*/ 21 h 105"/>
                <a:gd name="T40" fmla="*/ 21 w 303"/>
                <a:gd name="T41" fmla="*/ 10 h 105"/>
                <a:gd name="T42" fmla="*/ 35 w 303"/>
                <a:gd name="T43" fmla="*/ 3 h 105"/>
                <a:gd name="T44" fmla="*/ 53 w 303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3" h="105">
                  <a:moveTo>
                    <a:pt x="53" y="0"/>
                  </a:moveTo>
                  <a:lnTo>
                    <a:pt x="250" y="0"/>
                  </a:lnTo>
                  <a:lnTo>
                    <a:pt x="267" y="3"/>
                  </a:lnTo>
                  <a:lnTo>
                    <a:pt x="281" y="10"/>
                  </a:lnTo>
                  <a:lnTo>
                    <a:pt x="292" y="21"/>
                  </a:lnTo>
                  <a:lnTo>
                    <a:pt x="300" y="35"/>
                  </a:lnTo>
                  <a:lnTo>
                    <a:pt x="303" y="53"/>
                  </a:lnTo>
                  <a:lnTo>
                    <a:pt x="300" y="69"/>
                  </a:lnTo>
                  <a:lnTo>
                    <a:pt x="292" y="83"/>
                  </a:lnTo>
                  <a:lnTo>
                    <a:pt x="281" y="94"/>
                  </a:lnTo>
                  <a:lnTo>
                    <a:pt x="267" y="103"/>
                  </a:lnTo>
                  <a:lnTo>
                    <a:pt x="250" y="105"/>
                  </a:lnTo>
                  <a:lnTo>
                    <a:pt x="53" y="105"/>
                  </a:lnTo>
                  <a:lnTo>
                    <a:pt x="35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67"/>
            <p:cNvSpPr>
              <a:spLocks/>
            </p:cNvSpPr>
            <p:nvPr/>
          </p:nvSpPr>
          <p:spPr bwMode="auto">
            <a:xfrm>
              <a:off x="984250" y="4502150"/>
              <a:ext cx="53975" cy="19050"/>
            </a:xfrm>
            <a:custGeom>
              <a:avLst/>
              <a:gdLst>
                <a:gd name="T0" fmla="*/ 52 w 303"/>
                <a:gd name="T1" fmla="*/ 0 h 105"/>
                <a:gd name="T2" fmla="*/ 250 w 303"/>
                <a:gd name="T3" fmla="*/ 0 h 105"/>
                <a:gd name="T4" fmla="*/ 267 w 303"/>
                <a:gd name="T5" fmla="*/ 3 h 105"/>
                <a:gd name="T6" fmla="*/ 281 w 303"/>
                <a:gd name="T7" fmla="*/ 10 h 105"/>
                <a:gd name="T8" fmla="*/ 293 w 303"/>
                <a:gd name="T9" fmla="*/ 21 h 105"/>
                <a:gd name="T10" fmla="*/ 300 w 303"/>
                <a:gd name="T11" fmla="*/ 35 h 105"/>
                <a:gd name="T12" fmla="*/ 303 w 303"/>
                <a:gd name="T13" fmla="*/ 53 h 105"/>
                <a:gd name="T14" fmla="*/ 300 w 303"/>
                <a:gd name="T15" fmla="*/ 69 h 105"/>
                <a:gd name="T16" fmla="*/ 293 w 303"/>
                <a:gd name="T17" fmla="*/ 83 h 105"/>
                <a:gd name="T18" fmla="*/ 281 w 303"/>
                <a:gd name="T19" fmla="*/ 94 h 105"/>
                <a:gd name="T20" fmla="*/ 267 w 303"/>
                <a:gd name="T21" fmla="*/ 103 h 105"/>
                <a:gd name="T22" fmla="*/ 250 w 303"/>
                <a:gd name="T23" fmla="*/ 105 h 105"/>
                <a:gd name="T24" fmla="*/ 52 w 303"/>
                <a:gd name="T25" fmla="*/ 105 h 105"/>
                <a:gd name="T26" fmla="*/ 36 w 303"/>
                <a:gd name="T27" fmla="*/ 103 h 105"/>
                <a:gd name="T28" fmla="*/ 21 w 303"/>
                <a:gd name="T29" fmla="*/ 94 h 105"/>
                <a:gd name="T30" fmla="*/ 10 w 303"/>
                <a:gd name="T31" fmla="*/ 83 h 105"/>
                <a:gd name="T32" fmla="*/ 2 w 303"/>
                <a:gd name="T33" fmla="*/ 69 h 105"/>
                <a:gd name="T34" fmla="*/ 0 w 303"/>
                <a:gd name="T35" fmla="*/ 53 h 105"/>
                <a:gd name="T36" fmla="*/ 2 w 303"/>
                <a:gd name="T37" fmla="*/ 35 h 105"/>
                <a:gd name="T38" fmla="*/ 10 w 303"/>
                <a:gd name="T39" fmla="*/ 21 h 105"/>
                <a:gd name="T40" fmla="*/ 21 w 303"/>
                <a:gd name="T41" fmla="*/ 10 h 105"/>
                <a:gd name="T42" fmla="*/ 36 w 303"/>
                <a:gd name="T43" fmla="*/ 3 h 105"/>
                <a:gd name="T44" fmla="*/ 52 w 303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3" h="105">
                  <a:moveTo>
                    <a:pt x="52" y="0"/>
                  </a:moveTo>
                  <a:lnTo>
                    <a:pt x="250" y="0"/>
                  </a:lnTo>
                  <a:lnTo>
                    <a:pt x="267" y="3"/>
                  </a:lnTo>
                  <a:lnTo>
                    <a:pt x="281" y="10"/>
                  </a:lnTo>
                  <a:lnTo>
                    <a:pt x="293" y="21"/>
                  </a:lnTo>
                  <a:lnTo>
                    <a:pt x="300" y="35"/>
                  </a:lnTo>
                  <a:lnTo>
                    <a:pt x="303" y="53"/>
                  </a:lnTo>
                  <a:lnTo>
                    <a:pt x="300" y="69"/>
                  </a:lnTo>
                  <a:lnTo>
                    <a:pt x="293" y="83"/>
                  </a:lnTo>
                  <a:lnTo>
                    <a:pt x="281" y="94"/>
                  </a:lnTo>
                  <a:lnTo>
                    <a:pt x="267" y="103"/>
                  </a:lnTo>
                  <a:lnTo>
                    <a:pt x="250" y="105"/>
                  </a:lnTo>
                  <a:lnTo>
                    <a:pt x="52" y="105"/>
                  </a:lnTo>
                  <a:lnTo>
                    <a:pt x="36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68"/>
            <p:cNvSpPr>
              <a:spLocks noEditPoints="1"/>
            </p:cNvSpPr>
            <p:nvPr/>
          </p:nvSpPr>
          <p:spPr bwMode="auto">
            <a:xfrm>
              <a:off x="719138" y="4291013"/>
              <a:ext cx="444500" cy="439737"/>
            </a:xfrm>
            <a:custGeom>
              <a:avLst/>
              <a:gdLst>
                <a:gd name="T0" fmla="*/ 106 w 2524"/>
                <a:gd name="T1" fmla="*/ 1194 h 2493"/>
                <a:gd name="T2" fmla="*/ 189 w 2524"/>
                <a:gd name="T3" fmla="*/ 1197 h 2493"/>
                <a:gd name="T4" fmla="*/ 215 w 2524"/>
                <a:gd name="T5" fmla="*/ 1215 h 2493"/>
                <a:gd name="T6" fmla="*/ 226 w 2524"/>
                <a:gd name="T7" fmla="*/ 1247 h 2493"/>
                <a:gd name="T8" fmla="*/ 215 w 2524"/>
                <a:gd name="T9" fmla="*/ 1277 h 2493"/>
                <a:gd name="T10" fmla="*/ 189 w 2524"/>
                <a:gd name="T11" fmla="*/ 1297 h 2493"/>
                <a:gd name="T12" fmla="*/ 106 w 2524"/>
                <a:gd name="T13" fmla="*/ 1299 h 2493"/>
                <a:gd name="T14" fmla="*/ 1209 w 2524"/>
                <a:gd name="T15" fmla="*/ 2387 h 2493"/>
                <a:gd name="T16" fmla="*/ 1212 w 2524"/>
                <a:gd name="T17" fmla="*/ 2318 h 2493"/>
                <a:gd name="T18" fmla="*/ 1230 w 2524"/>
                <a:gd name="T19" fmla="*/ 2293 h 2493"/>
                <a:gd name="T20" fmla="*/ 1262 w 2524"/>
                <a:gd name="T21" fmla="*/ 2282 h 2493"/>
                <a:gd name="T22" fmla="*/ 1294 w 2524"/>
                <a:gd name="T23" fmla="*/ 2293 h 2493"/>
                <a:gd name="T24" fmla="*/ 1312 w 2524"/>
                <a:gd name="T25" fmla="*/ 2318 h 2493"/>
                <a:gd name="T26" fmla="*/ 1315 w 2524"/>
                <a:gd name="T27" fmla="*/ 2387 h 2493"/>
                <a:gd name="T28" fmla="*/ 2418 w 2524"/>
                <a:gd name="T29" fmla="*/ 1299 h 2493"/>
                <a:gd name="T30" fmla="*/ 2335 w 2524"/>
                <a:gd name="T31" fmla="*/ 1297 h 2493"/>
                <a:gd name="T32" fmla="*/ 2309 w 2524"/>
                <a:gd name="T33" fmla="*/ 1277 h 2493"/>
                <a:gd name="T34" fmla="*/ 2298 w 2524"/>
                <a:gd name="T35" fmla="*/ 1247 h 2493"/>
                <a:gd name="T36" fmla="*/ 2309 w 2524"/>
                <a:gd name="T37" fmla="*/ 1215 h 2493"/>
                <a:gd name="T38" fmla="*/ 2335 w 2524"/>
                <a:gd name="T39" fmla="*/ 1197 h 2493"/>
                <a:gd name="T40" fmla="*/ 2418 w 2524"/>
                <a:gd name="T41" fmla="*/ 1194 h 2493"/>
                <a:gd name="T42" fmla="*/ 1315 w 2524"/>
                <a:gd name="T43" fmla="*/ 105 h 2493"/>
                <a:gd name="T44" fmla="*/ 1312 w 2524"/>
                <a:gd name="T45" fmla="*/ 174 h 2493"/>
                <a:gd name="T46" fmla="*/ 1294 w 2524"/>
                <a:gd name="T47" fmla="*/ 200 h 2493"/>
                <a:gd name="T48" fmla="*/ 1262 w 2524"/>
                <a:gd name="T49" fmla="*/ 210 h 2493"/>
                <a:gd name="T50" fmla="*/ 1230 w 2524"/>
                <a:gd name="T51" fmla="*/ 200 h 2493"/>
                <a:gd name="T52" fmla="*/ 1212 w 2524"/>
                <a:gd name="T53" fmla="*/ 174 h 2493"/>
                <a:gd name="T54" fmla="*/ 1209 w 2524"/>
                <a:gd name="T55" fmla="*/ 105 h 2493"/>
                <a:gd name="T56" fmla="*/ 53 w 2524"/>
                <a:gd name="T57" fmla="*/ 0 h 2493"/>
                <a:gd name="T58" fmla="*/ 2487 w 2524"/>
                <a:gd name="T59" fmla="*/ 2 h 2493"/>
                <a:gd name="T60" fmla="*/ 2514 w 2524"/>
                <a:gd name="T61" fmla="*/ 21 h 2493"/>
                <a:gd name="T62" fmla="*/ 2524 w 2524"/>
                <a:gd name="T63" fmla="*/ 52 h 2493"/>
                <a:gd name="T64" fmla="*/ 2521 w 2524"/>
                <a:gd name="T65" fmla="*/ 2457 h 2493"/>
                <a:gd name="T66" fmla="*/ 2501 w 2524"/>
                <a:gd name="T67" fmla="*/ 2483 h 2493"/>
                <a:gd name="T68" fmla="*/ 2471 w 2524"/>
                <a:gd name="T69" fmla="*/ 2493 h 2493"/>
                <a:gd name="T70" fmla="*/ 37 w 2524"/>
                <a:gd name="T71" fmla="*/ 2490 h 2493"/>
                <a:gd name="T72" fmla="*/ 10 w 2524"/>
                <a:gd name="T73" fmla="*/ 2471 h 2493"/>
                <a:gd name="T74" fmla="*/ 0 w 2524"/>
                <a:gd name="T75" fmla="*/ 2440 h 2493"/>
                <a:gd name="T76" fmla="*/ 3 w 2524"/>
                <a:gd name="T77" fmla="*/ 35 h 2493"/>
                <a:gd name="T78" fmla="*/ 23 w 2524"/>
                <a:gd name="T79" fmla="*/ 10 h 2493"/>
                <a:gd name="T80" fmla="*/ 53 w 2524"/>
                <a:gd name="T81" fmla="*/ 0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4" h="2493">
                  <a:moveTo>
                    <a:pt x="106" y="105"/>
                  </a:moveTo>
                  <a:lnTo>
                    <a:pt x="106" y="1194"/>
                  </a:lnTo>
                  <a:lnTo>
                    <a:pt x="173" y="1194"/>
                  </a:lnTo>
                  <a:lnTo>
                    <a:pt x="189" y="1197"/>
                  </a:lnTo>
                  <a:lnTo>
                    <a:pt x="204" y="1204"/>
                  </a:lnTo>
                  <a:lnTo>
                    <a:pt x="215" y="1215"/>
                  </a:lnTo>
                  <a:lnTo>
                    <a:pt x="223" y="1229"/>
                  </a:lnTo>
                  <a:lnTo>
                    <a:pt x="226" y="1247"/>
                  </a:lnTo>
                  <a:lnTo>
                    <a:pt x="223" y="1263"/>
                  </a:lnTo>
                  <a:lnTo>
                    <a:pt x="215" y="1277"/>
                  </a:lnTo>
                  <a:lnTo>
                    <a:pt x="204" y="1288"/>
                  </a:lnTo>
                  <a:lnTo>
                    <a:pt x="189" y="1297"/>
                  </a:lnTo>
                  <a:lnTo>
                    <a:pt x="173" y="1299"/>
                  </a:lnTo>
                  <a:lnTo>
                    <a:pt x="106" y="1299"/>
                  </a:lnTo>
                  <a:lnTo>
                    <a:pt x="106" y="2387"/>
                  </a:lnTo>
                  <a:lnTo>
                    <a:pt x="1209" y="2387"/>
                  </a:lnTo>
                  <a:lnTo>
                    <a:pt x="1209" y="2335"/>
                  </a:lnTo>
                  <a:lnTo>
                    <a:pt x="1212" y="2318"/>
                  </a:lnTo>
                  <a:lnTo>
                    <a:pt x="1219" y="2304"/>
                  </a:lnTo>
                  <a:lnTo>
                    <a:pt x="1230" y="2293"/>
                  </a:lnTo>
                  <a:lnTo>
                    <a:pt x="1246" y="2284"/>
                  </a:lnTo>
                  <a:lnTo>
                    <a:pt x="1262" y="2282"/>
                  </a:lnTo>
                  <a:lnTo>
                    <a:pt x="1278" y="2284"/>
                  </a:lnTo>
                  <a:lnTo>
                    <a:pt x="1294" y="2293"/>
                  </a:lnTo>
                  <a:lnTo>
                    <a:pt x="1305" y="2304"/>
                  </a:lnTo>
                  <a:lnTo>
                    <a:pt x="1312" y="2318"/>
                  </a:lnTo>
                  <a:lnTo>
                    <a:pt x="1315" y="2335"/>
                  </a:lnTo>
                  <a:lnTo>
                    <a:pt x="1315" y="2387"/>
                  </a:lnTo>
                  <a:lnTo>
                    <a:pt x="2418" y="2387"/>
                  </a:lnTo>
                  <a:lnTo>
                    <a:pt x="2418" y="1299"/>
                  </a:lnTo>
                  <a:lnTo>
                    <a:pt x="2351" y="1299"/>
                  </a:lnTo>
                  <a:lnTo>
                    <a:pt x="2335" y="1297"/>
                  </a:lnTo>
                  <a:lnTo>
                    <a:pt x="2320" y="1288"/>
                  </a:lnTo>
                  <a:lnTo>
                    <a:pt x="2309" y="1277"/>
                  </a:lnTo>
                  <a:lnTo>
                    <a:pt x="2301" y="1263"/>
                  </a:lnTo>
                  <a:lnTo>
                    <a:pt x="2298" y="1247"/>
                  </a:lnTo>
                  <a:lnTo>
                    <a:pt x="2301" y="1229"/>
                  </a:lnTo>
                  <a:lnTo>
                    <a:pt x="2309" y="1215"/>
                  </a:lnTo>
                  <a:lnTo>
                    <a:pt x="2320" y="1204"/>
                  </a:lnTo>
                  <a:lnTo>
                    <a:pt x="2335" y="1197"/>
                  </a:lnTo>
                  <a:lnTo>
                    <a:pt x="2351" y="1194"/>
                  </a:lnTo>
                  <a:lnTo>
                    <a:pt x="2418" y="1194"/>
                  </a:lnTo>
                  <a:lnTo>
                    <a:pt x="2418" y="105"/>
                  </a:lnTo>
                  <a:lnTo>
                    <a:pt x="1315" y="105"/>
                  </a:lnTo>
                  <a:lnTo>
                    <a:pt x="1315" y="158"/>
                  </a:lnTo>
                  <a:lnTo>
                    <a:pt x="1312" y="174"/>
                  </a:lnTo>
                  <a:lnTo>
                    <a:pt x="1305" y="188"/>
                  </a:lnTo>
                  <a:lnTo>
                    <a:pt x="1294" y="200"/>
                  </a:lnTo>
                  <a:lnTo>
                    <a:pt x="1278" y="208"/>
                  </a:lnTo>
                  <a:lnTo>
                    <a:pt x="1262" y="210"/>
                  </a:lnTo>
                  <a:lnTo>
                    <a:pt x="1246" y="208"/>
                  </a:lnTo>
                  <a:lnTo>
                    <a:pt x="1230" y="200"/>
                  </a:lnTo>
                  <a:lnTo>
                    <a:pt x="1219" y="188"/>
                  </a:lnTo>
                  <a:lnTo>
                    <a:pt x="1212" y="174"/>
                  </a:lnTo>
                  <a:lnTo>
                    <a:pt x="1209" y="158"/>
                  </a:lnTo>
                  <a:lnTo>
                    <a:pt x="1209" y="105"/>
                  </a:lnTo>
                  <a:lnTo>
                    <a:pt x="106" y="105"/>
                  </a:lnTo>
                  <a:close/>
                  <a:moveTo>
                    <a:pt x="53" y="0"/>
                  </a:moveTo>
                  <a:lnTo>
                    <a:pt x="2471" y="0"/>
                  </a:lnTo>
                  <a:lnTo>
                    <a:pt x="2487" y="2"/>
                  </a:lnTo>
                  <a:lnTo>
                    <a:pt x="2501" y="10"/>
                  </a:lnTo>
                  <a:lnTo>
                    <a:pt x="2514" y="21"/>
                  </a:lnTo>
                  <a:lnTo>
                    <a:pt x="2521" y="35"/>
                  </a:lnTo>
                  <a:lnTo>
                    <a:pt x="2524" y="52"/>
                  </a:lnTo>
                  <a:lnTo>
                    <a:pt x="2524" y="2440"/>
                  </a:lnTo>
                  <a:lnTo>
                    <a:pt x="2521" y="2457"/>
                  </a:lnTo>
                  <a:lnTo>
                    <a:pt x="2514" y="2471"/>
                  </a:lnTo>
                  <a:lnTo>
                    <a:pt x="2501" y="2483"/>
                  </a:lnTo>
                  <a:lnTo>
                    <a:pt x="2487" y="2490"/>
                  </a:lnTo>
                  <a:lnTo>
                    <a:pt x="2471" y="2493"/>
                  </a:lnTo>
                  <a:lnTo>
                    <a:pt x="53" y="2493"/>
                  </a:lnTo>
                  <a:lnTo>
                    <a:pt x="37" y="2490"/>
                  </a:lnTo>
                  <a:lnTo>
                    <a:pt x="23" y="2483"/>
                  </a:lnTo>
                  <a:lnTo>
                    <a:pt x="10" y="2471"/>
                  </a:lnTo>
                  <a:lnTo>
                    <a:pt x="3" y="2457"/>
                  </a:lnTo>
                  <a:lnTo>
                    <a:pt x="0" y="2440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3" y="10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69"/>
            <p:cNvSpPr>
              <a:spLocks/>
            </p:cNvSpPr>
            <p:nvPr/>
          </p:nvSpPr>
          <p:spPr bwMode="auto">
            <a:xfrm>
              <a:off x="1144588" y="4222750"/>
              <a:ext cx="19050" cy="57150"/>
            </a:xfrm>
            <a:custGeom>
              <a:avLst/>
              <a:gdLst>
                <a:gd name="T0" fmla="*/ 53 w 106"/>
                <a:gd name="T1" fmla="*/ 0 h 330"/>
                <a:gd name="T2" fmla="*/ 69 w 106"/>
                <a:gd name="T3" fmla="*/ 3 h 330"/>
                <a:gd name="T4" fmla="*/ 83 w 106"/>
                <a:gd name="T5" fmla="*/ 10 h 330"/>
                <a:gd name="T6" fmla="*/ 96 w 106"/>
                <a:gd name="T7" fmla="*/ 22 h 330"/>
                <a:gd name="T8" fmla="*/ 103 w 106"/>
                <a:gd name="T9" fmla="*/ 36 h 330"/>
                <a:gd name="T10" fmla="*/ 106 w 106"/>
                <a:gd name="T11" fmla="*/ 53 h 330"/>
                <a:gd name="T12" fmla="*/ 106 w 106"/>
                <a:gd name="T13" fmla="*/ 277 h 330"/>
                <a:gd name="T14" fmla="*/ 103 w 106"/>
                <a:gd name="T15" fmla="*/ 294 h 330"/>
                <a:gd name="T16" fmla="*/ 96 w 106"/>
                <a:gd name="T17" fmla="*/ 309 h 330"/>
                <a:gd name="T18" fmla="*/ 83 w 106"/>
                <a:gd name="T19" fmla="*/ 320 h 330"/>
                <a:gd name="T20" fmla="*/ 69 w 106"/>
                <a:gd name="T21" fmla="*/ 327 h 330"/>
                <a:gd name="T22" fmla="*/ 53 w 106"/>
                <a:gd name="T23" fmla="*/ 330 h 330"/>
                <a:gd name="T24" fmla="*/ 36 w 106"/>
                <a:gd name="T25" fmla="*/ 327 h 330"/>
                <a:gd name="T26" fmla="*/ 21 w 106"/>
                <a:gd name="T27" fmla="*/ 320 h 330"/>
                <a:gd name="T28" fmla="*/ 10 w 106"/>
                <a:gd name="T29" fmla="*/ 309 h 330"/>
                <a:gd name="T30" fmla="*/ 3 w 106"/>
                <a:gd name="T31" fmla="*/ 294 h 330"/>
                <a:gd name="T32" fmla="*/ 0 w 106"/>
                <a:gd name="T33" fmla="*/ 277 h 330"/>
                <a:gd name="T34" fmla="*/ 0 w 106"/>
                <a:gd name="T35" fmla="*/ 53 h 330"/>
                <a:gd name="T36" fmla="*/ 3 w 106"/>
                <a:gd name="T37" fmla="*/ 36 h 330"/>
                <a:gd name="T38" fmla="*/ 10 w 106"/>
                <a:gd name="T39" fmla="*/ 22 h 330"/>
                <a:gd name="T40" fmla="*/ 21 w 106"/>
                <a:gd name="T41" fmla="*/ 10 h 330"/>
                <a:gd name="T42" fmla="*/ 36 w 106"/>
                <a:gd name="T43" fmla="*/ 3 h 330"/>
                <a:gd name="T44" fmla="*/ 53 w 106"/>
                <a:gd name="T4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30">
                  <a:moveTo>
                    <a:pt x="53" y="0"/>
                  </a:moveTo>
                  <a:lnTo>
                    <a:pt x="69" y="3"/>
                  </a:lnTo>
                  <a:lnTo>
                    <a:pt x="83" y="10"/>
                  </a:lnTo>
                  <a:lnTo>
                    <a:pt x="96" y="22"/>
                  </a:lnTo>
                  <a:lnTo>
                    <a:pt x="103" y="36"/>
                  </a:lnTo>
                  <a:lnTo>
                    <a:pt x="106" y="53"/>
                  </a:lnTo>
                  <a:lnTo>
                    <a:pt x="106" y="277"/>
                  </a:lnTo>
                  <a:lnTo>
                    <a:pt x="103" y="294"/>
                  </a:lnTo>
                  <a:lnTo>
                    <a:pt x="96" y="309"/>
                  </a:lnTo>
                  <a:lnTo>
                    <a:pt x="83" y="320"/>
                  </a:lnTo>
                  <a:lnTo>
                    <a:pt x="69" y="327"/>
                  </a:lnTo>
                  <a:lnTo>
                    <a:pt x="53" y="330"/>
                  </a:lnTo>
                  <a:lnTo>
                    <a:pt x="36" y="327"/>
                  </a:lnTo>
                  <a:lnTo>
                    <a:pt x="21" y="320"/>
                  </a:lnTo>
                  <a:lnTo>
                    <a:pt x="10" y="309"/>
                  </a:lnTo>
                  <a:lnTo>
                    <a:pt x="3" y="294"/>
                  </a:lnTo>
                  <a:lnTo>
                    <a:pt x="0" y="277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70"/>
            <p:cNvSpPr>
              <a:spLocks/>
            </p:cNvSpPr>
            <p:nvPr/>
          </p:nvSpPr>
          <p:spPr bwMode="auto">
            <a:xfrm>
              <a:off x="1179513" y="4291013"/>
              <a:ext cx="58738" cy="19050"/>
            </a:xfrm>
            <a:custGeom>
              <a:avLst/>
              <a:gdLst>
                <a:gd name="T0" fmla="*/ 53 w 330"/>
                <a:gd name="T1" fmla="*/ 0 h 105"/>
                <a:gd name="T2" fmla="*/ 277 w 330"/>
                <a:gd name="T3" fmla="*/ 0 h 105"/>
                <a:gd name="T4" fmla="*/ 294 w 330"/>
                <a:gd name="T5" fmla="*/ 2 h 105"/>
                <a:gd name="T6" fmla="*/ 309 w 330"/>
                <a:gd name="T7" fmla="*/ 10 h 105"/>
                <a:gd name="T8" fmla="*/ 320 w 330"/>
                <a:gd name="T9" fmla="*/ 21 h 105"/>
                <a:gd name="T10" fmla="*/ 327 w 330"/>
                <a:gd name="T11" fmla="*/ 35 h 105"/>
                <a:gd name="T12" fmla="*/ 330 w 330"/>
                <a:gd name="T13" fmla="*/ 52 h 105"/>
                <a:gd name="T14" fmla="*/ 327 w 330"/>
                <a:gd name="T15" fmla="*/ 69 h 105"/>
                <a:gd name="T16" fmla="*/ 320 w 330"/>
                <a:gd name="T17" fmla="*/ 83 h 105"/>
                <a:gd name="T18" fmla="*/ 309 w 330"/>
                <a:gd name="T19" fmla="*/ 94 h 105"/>
                <a:gd name="T20" fmla="*/ 294 w 330"/>
                <a:gd name="T21" fmla="*/ 103 h 105"/>
                <a:gd name="T22" fmla="*/ 277 w 330"/>
                <a:gd name="T23" fmla="*/ 105 h 105"/>
                <a:gd name="T24" fmla="*/ 53 w 330"/>
                <a:gd name="T25" fmla="*/ 105 h 105"/>
                <a:gd name="T26" fmla="*/ 36 w 330"/>
                <a:gd name="T27" fmla="*/ 103 h 105"/>
                <a:gd name="T28" fmla="*/ 21 w 330"/>
                <a:gd name="T29" fmla="*/ 94 h 105"/>
                <a:gd name="T30" fmla="*/ 10 w 330"/>
                <a:gd name="T31" fmla="*/ 83 h 105"/>
                <a:gd name="T32" fmla="*/ 3 w 330"/>
                <a:gd name="T33" fmla="*/ 69 h 105"/>
                <a:gd name="T34" fmla="*/ 0 w 330"/>
                <a:gd name="T35" fmla="*/ 52 h 105"/>
                <a:gd name="T36" fmla="*/ 3 w 330"/>
                <a:gd name="T37" fmla="*/ 35 h 105"/>
                <a:gd name="T38" fmla="*/ 10 w 330"/>
                <a:gd name="T39" fmla="*/ 21 h 105"/>
                <a:gd name="T40" fmla="*/ 21 w 330"/>
                <a:gd name="T41" fmla="*/ 10 h 105"/>
                <a:gd name="T42" fmla="*/ 36 w 330"/>
                <a:gd name="T43" fmla="*/ 2 h 105"/>
                <a:gd name="T44" fmla="*/ 53 w 33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5">
                  <a:moveTo>
                    <a:pt x="53" y="0"/>
                  </a:moveTo>
                  <a:lnTo>
                    <a:pt x="277" y="0"/>
                  </a:lnTo>
                  <a:lnTo>
                    <a:pt x="294" y="2"/>
                  </a:lnTo>
                  <a:lnTo>
                    <a:pt x="309" y="10"/>
                  </a:lnTo>
                  <a:lnTo>
                    <a:pt x="320" y="21"/>
                  </a:lnTo>
                  <a:lnTo>
                    <a:pt x="327" y="35"/>
                  </a:lnTo>
                  <a:lnTo>
                    <a:pt x="330" y="52"/>
                  </a:lnTo>
                  <a:lnTo>
                    <a:pt x="327" y="69"/>
                  </a:lnTo>
                  <a:lnTo>
                    <a:pt x="320" y="83"/>
                  </a:lnTo>
                  <a:lnTo>
                    <a:pt x="309" y="94"/>
                  </a:lnTo>
                  <a:lnTo>
                    <a:pt x="294" y="103"/>
                  </a:lnTo>
                  <a:lnTo>
                    <a:pt x="277" y="105"/>
                  </a:lnTo>
                  <a:lnTo>
                    <a:pt x="53" y="105"/>
                  </a:lnTo>
                  <a:lnTo>
                    <a:pt x="36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71"/>
            <p:cNvSpPr>
              <a:spLocks/>
            </p:cNvSpPr>
            <p:nvPr/>
          </p:nvSpPr>
          <p:spPr bwMode="auto">
            <a:xfrm>
              <a:off x="719138" y="4222750"/>
              <a:ext cx="19050" cy="57150"/>
            </a:xfrm>
            <a:custGeom>
              <a:avLst/>
              <a:gdLst>
                <a:gd name="T0" fmla="*/ 53 w 106"/>
                <a:gd name="T1" fmla="*/ 0 h 330"/>
                <a:gd name="T2" fmla="*/ 70 w 106"/>
                <a:gd name="T3" fmla="*/ 3 h 330"/>
                <a:gd name="T4" fmla="*/ 85 w 106"/>
                <a:gd name="T5" fmla="*/ 10 h 330"/>
                <a:gd name="T6" fmla="*/ 96 w 106"/>
                <a:gd name="T7" fmla="*/ 22 h 330"/>
                <a:gd name="T8" fmla="*/ 103 w 106"/>
                <a:gd name="T9" fmla="*/ 36 h 330"/>
                <a:gd name="T10" fmla="*/ 106 w 106"/>
                <a:gd name="T11" fmla="*/ 53 h 330"/>
                <a:gd name="T12" fmla="*/ 106 w 106"/>
                <a:gd name="T13" fmla="*/ 277 h 330"/>
                <a:gd name="T14" fmla="*/ 103 w 106"/>
                <a:gd name="T15" fmla="*/ 294 h 330"/>
                <a:gd name="T16" fmla="*/ 96 w 106"/>
                <a:gd name="T17" fmla="*/ 309 h 330"/>
                <a:gd name="T18" fmla="*/ 85 w 106"/>
                <a:gd name="T19" fmla="*/ 320 h 330"/>
                <a:gd name="T20" fmla="*/ 70 w 106"/>
                <a:gd name="T21" fmla="*/ 327 h 330"/>
                <a:gd name="T22" fmla="*/ 53 w 106"/>
                <a:gd name="T23" fmla="*/ 330 h 330"/>
                <a:gd name="T24" fmla="*/ 37 w 106"/>
                <a:gd name="T25" fmla="*/ 327 h 330"/>
                <a:gd name="T26" fmla="*/ 23 w 106"/>
                <a:gd name="T27" fmla="*/ 320 h 330"/>
                <a:gd name="T28" fmla="*/ 10 w 106"/>
                <a:gd name="T29" fmla="*/ 309 h 330"/>
                <a:gd name="T30" fmla="*/ 3 w 106"/>
                <a:gd name="T31" fmla="*/ 294 h 330"/>
                <a:gd name="T32" fmla="*/ 0 w 106"/>
                <a:gd name="T33" fmla="*/ 277 h 330"/>
                <a:gd name="T34" fmla="*/ 0 w 106"/>
                <a:gd name="T35" fmla="*/ 53 h 330"/>
                <a:gd name="T36" fmla="*/ 3 w 106"/>
                <a:gd name="T37" fmla="*/ 36 h 330"/>
                <a:gd name="T38" fmla="*/ 10 w 106"/>
                <a:gd name="T39" fmla="*/ 22 h 330"/>
                <a:gd name="T40" fmla="*/ 23 w 106"/>
                <a:gd name="T41" fmla="*/ 10 h 330"/>
                <a:gd name="T42" fmla="*/ 37 w 106"/>
                <a:gd name="T43" fmla="*/ 3 h 330"/>
                <a:gd name="T44" fmla="*/ 53 w 106"/>
                <a:gd name="T4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30">
                  <a:moveTo>
                    <a:pt x="53" y="0"/>
                  </a:moveTo>
                  <a:lnTo>
                    <a:pt x="70" y="3"/>
                  </a:lnTo>
                  <a:lnTo>
                    <a:pt x="85" y="10"/>
                  </a:lnTo>
                  <a:lnTo>
                    <a:pt x="96" y="22"/>
                  </a:lnTo>
                  <a:lnTo>
                    <a:pt x="103" y="36"/>
                  </a:lnTo>
                  <a:lnTo>
                    <a:pt x="106" y="53"/>
                  </a:lnTo>
                  <a:lnTo>
                    <a:pt x="106" y="277"/>
                  </a:lnTo>
                  <a:lnTo>
                    <a:pt x="103" y="294"/>
                  </a:lnTo>
                  <a:lnTo>
                    <a:pt x="96" y="309"/>
                  </a:lnTo>
                  <a:lnTo>
                    <a:pt x="85" y="320"/>
                  </a:lnTo>
                  <a:lnTo>
                    <a:pt x="70" y="327"/>
                  </a:lnTo>
                  <a:lnTo>
                    <a:pt x="53" y="330"/>
                  </a:lnTo>
                  <a:lnTo>
                    <a:pt x="37" y="327"/>
                  </a:lnTo>
                  <a:lnTo>
                    <a:pt x="23" y="320"/>
                  </a:lnTo>
                  <a:lnTo>
                    <a:pt x="10" y="309"/>
                  </a:lnTo>
                  <a:lnTo>
                    <a:pt x="3" y="294"/>
                  </a:lnTo>
                  <a:lnTo>
                    <a:pt x="0" y="277"/>
                  </a:lnTo>
                  <a:lnTo>
                    <a:pt x="0" y="53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72"/>
            <p:cNvSpPr>
              <a:spLocks/>
            </p:cNvSpPr>
            <p:nvPr/>
          </p:nvSpPr>
          <p:spPr bwMode="auto">
            <a:xfrm>
              <a:off x="644525" y="4291013"/>
              <a:ext cx="58738" cy="19050"/>
            </a:xfrm>
            <a:custGeom>
              <a:avLst/>
              <a:gdLst>
                <a:gd name="T0" fmla="*/ 53 w 330"/>
                <a:gd name="T1" fmla="*/ 0 h 105"/>
                <a:gd name="T2" fmla="*/ 277 w 330"/>
                <a:gd name="T3" fmla="*/ 0 h 105"/>
                <a:gd name="T4" fmla="*/ 294 w 330"/>
                <a:gd name="T5" fmla="*/ 2 h 105"/>
                <a:gd name="T6" fmla="*/ 309 w 330"/>
                <a:gd name="T7" fmla="*/ 10 h 105"/>
                <a:gd name="T8" fmla="*/ 320 w 330"/>
                <a:gd name="T9" fmla="*/ 21 h 105"/>
                <a:gd name="T10" fmla="*/ 327 w 330"/>
                <a:gd name="T11" fmla="*/ 35 h 105"/>
                <a:gd name="T12" fmla="*/ 330 w 330"/>
                <a:gd name="T13" fmla="*/ 52 h 105"/>
                <a:gd name="T14" fmla="*/ 327 w 330"/>
                <a:gd name="T15" fmla="*/ 69 h 105"/>
                <a:gd name="T16" fmla="*/ 320 w 330"/>
                <a:gd name="T17" fmla="*/ 83 h 105"/>
                <a:gd name="T18" fmla="*/ 309 w 330"/>
                <a:gd name="T19" fmla="*/ 94 h 105"/>
                <a:gd name="T20" fmla="*/ 294 w 330"/>
                <a:gd name="T21" fmla="*/ 103 h 105"/>
                <a:gd name="T22" fmla="*/ 277 w 330"/>
                <a:gd name="T23" fmla="*/ 105 h 105"/>
                <a:gd name="T24" fmla="*/ 53 w 330"/>
                <a:gd name="T25" fmla="*/ 105 h 105"/>
                <a:gd name="T26" fmla="*/ 36 w 330"/>
                <a:gd name="T27" fmla="*/ 103 h 105"/>
                <a:gd name="T28" fmla="*/ 21 w 330"/>
                <a:gd name="T29" fmla="*/ 94 h 105"/>
                <a:gd name="T30" fmla="*/ 10 w 330"/>
                <a:gd name="T31" fmla="*/ 83 h 105"/>
                <a:gd name="T32" fmla="*/ 3 w 330"/>
                <a:gd name="T33" fmla="*/ 69 h 105"/>
                <a:gd name="T34" fmla="*/ 0 w 330"/>
                <a:gd name="T35" fmla="*/ 52 h 105"/>
                <a:gd name="T36" fmla="*/ 3 w 330"/>
                <a:gd name="T37" fmla="*/ 35 h 105"/>
                <a:gd name="T38" fmla="*/ 10 w 330"/>
                <a:gd name="T39" fmla="*/ 21 h 105"/>
                <a:gd name="T40" fmla="*/ 21 w 330"/>
                <a:gd name="T41" fmla="*/ 10 h 105"/>
                <a:gd name="T42" fmla="*/ 36 w 330"/>
                <a:gd name="T43" fmla="*/ 2 h 105"/>
                <a:gd name="T44" fmla="*/ 53 w 33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5">
                  <a:moveTo>
                    <a:pt x="53" y="0"/>
                  </a:moveTo>
                  <a:lnTo>
                    <a:pt x="277" y="0"/>
                  </a:lnTo>
                  <a:lnTo>
                    <a:pt x="294" y="2"/>
                  </a:lnTo>
                  <a:lnTo>
                    <a:pt x="309" y="10"/>
                  </a:lnTo>
                  <a:lnTo>
                    <a:pt x="320" y="21"/>
                  </a:lnTo>
                  <a:lnTo>
                    <a:pt x="327" y="35"/>
                  </a:lnTo>
                  <a:lnTo>
                    <a:pt x="330" y="52"/>
                  </a:lnTo>
                  <a:lnTo>
                    <a:pt x="327" y="69"/>
                  </a:lnTo>
                  <a:lnTo>
                    <a:pt x="320" y="83"/>
                  </a:lnTo>
                  <a:lnTo>
                    <a:pt x="309" y="94"/>
                  </a:lnTo>
                  <a:lnTo>
                    <a:pt x="294" y="103"/>
                  </a:lnTo>
                  <a:lnTo>
                    <a:pt x="277" y="105"/>
                  </a:lnTo>
                  <a:lnTo>
                    <a:pt x="53" y="105"/>
                  </a:lnTo>
                  <a:lnTo>
                    <a:pt x="36" y="103"/>
                  </a:lnTo>
                  <a:lnTo>
                    <a:pt x="21" y="94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73"/>
            <p:cNvSpPr>
              <a:spLocks/>
            </p:cNvSpPr>
            <p:nvPr/>
          </p:nvSpPr>
          <p:spPr bwMode="auto">
            <a:xfrm>
              <a:off x="1144588" y="4741863"/>
              <a:ext cx="19050" cy="58737"/>
            </a:xfrm>
            <a:custGeom>
              <a:avLst/>
              <a:gdLst>
                <a:gd name="T0" fmla="*/ 53 w 106"/>
                <a:gd name="T1" fmla="*/ 0 h 329"/>
                <a:gd name="T2" fmla="*/ 69 w 106"/>
                <a:gd name="T3" fmla="*/ 2 h 329"/>
                <a:gd name="T4" fmla="*/ 83 w 106"/>
                <a:gd name="T5" fmla="*/ 9 h 329"/>
                <a:gd name="T6" fmla="*/ 96 w 106"/>
                <a:gd name="T7" fmla="*/ 21 h 329"/>
                <a:gd name="T8" fmla="*/ 103 w 106"/>
                <a:gd name="T9" fmla="*/ 35 h 329"/>
                <a:gd name="T10" fmla="*/ 106 w 106"/>
                <a:gd name="T11" fmla="*/ 52 h 329"/>
                <a:gd name="T12" fmla="*/ 106 w 106"/>
                <a:gd name="T13" fmla="*/ 277 h 329"/>
                <a:gd name="T14" fmla="*/ 103 w 106"/>
                <a:gd name="T15" fmla="*/ 293 h 329"/>
                <a:gd name="T16" fmla="*/ 96 w 106"/>
                <a:gd name="T17" fmla="*/ 308 h 329"/>
                <a:gd name="T18" fmla="*/ 83 w 106"/>
                <a:gd name="T19" fmla="*/ 319 h 329"/>
                <a:gd name="T20" fmla="*/ 69 w 106"/>
                <a:gd name="T21" fmla="*/ 327 h 329"/>
                <a:gd name="T22" fmla="*/ 53 w 106"/>
                <a:gd name="T23" fmla="*/ 329 h 329"/>
                <a:gd name="T24" fmla="*/ 36 w 106"/>
                <a:gd name="T25" fmla="*/ 327 h 329"/>
                <a:gd name="T26" fmla="*/ 21 w 106"/>
                <a:gd name="T27" fmla="*/ 319 h 329"/>
                <a:gd name="T28" fmla="*/ 10 w 106"/>
                <a:gd name="T29" fmla="*/ 308 h 329"/>
                <a:gd name="T30" fmla="*/ 3 w 106"/>
                <a:gd name="T31" fmla="*/ 293 h 329"/>
                <a:gd name="T32" fmla="*/ 0 w 106"/>
                <a:gd name="T33" fmla="*/ 277 h 329"/>
                <a:gd name="T34" fmla="*/ 0 w 106"/>
                <a:gd name="T35" fmla="*/ 52 h 329"/>
                <a:gd name="T36" fmla="*/ 3 w 106"/>
                <a:gd name="T37" fmla="*/ 35 h 329"/>
                <a:gd name="T38" fmla="*/ 10 w 106"/>
                <a:gd name="T39" fmla="*/ 21 h 329"/>
                <a:gd name="T40" fmla="*/ 21 w 106"/>
                <a:gd name="T41" fmla="*/ 9 h 329"/>
                <a:gd name="T42" fmla="*/ 36 w 106"/>
                <a:gd name="T43" fmla="*/ 2 h 329"/>
                <a:gd name="T44" fmla="*/ 53 w 106"/>
                <a:gd name="T45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29">
                  <a:moveTo>
                    <a:pt x="53" y="0"/>
                  </a:moveTo>
                  <a:lnTo>
                    <a:pt x="69" y="2"/>
                  </a:lnTo>
                  <a:lnTo>
                    <a:pt x="83" y="9"/>
                  </a:lnTo>
                  <a:lnTo>
                    <a:pt x="96" y="21"/>
                  </a:lnTo>
                  <a:lnTo>
                    <a:pt x="103" y="35"/>
                  </a:lnTo>
                  <a:lnTo>
                    <a:pt x="106" y="52"/>
                  </a:lnTo>
                  <a:lnTo>
                    <a:pt x="106" y="277"/>
                  </a:lnTo>
                  <a:lnTo>
                    <a:pt x="103" y="293"/>
                  </a:lnTo>
                  <a:lnTo>
                    <a:pt x="96" y="308"/>
                  </a:lnTo>
                  <a:lnTo>
                    <a:pt x="83" y="319"/>
                  </a:lnTo>
                  <a:lnTo>
                    <a:pt x="69" y="327"/>
                  </a:lnTo>
                  <a:lnTo>
                    <a:pt x="53" y="329"/>
                  </a:lnTo>
                  <a:lnTo>
                    <a:pt x="36" y="327"/>
                  </a:lnTo>
                  <a:lnTo>
                    <a:pt x="21" y="319"/>
                  </a:lnTo>
                  <a:lnTo>
                    <a:pt x="10" y="308"/>
                  </a:lnTo>
                  <a:lnTo>
                    <a:pt x="3" y="293"/>
                  </a:lnTo>
                  <a:lnTo>
                    <a:pt x="0" y="277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6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74"/>
            <p:cNvSpPr>
              <a:spLocks/>
            </p:cNvSpPr>
            <p:nvPr/>
          </p:nvSpPr>
          <p:spPr bwMode="auto">
            <a:xfrm>
              <a:off x="1179513" y="4713288"/>
              <a:ext cx="58738" cy="17462"/>
            </a:xfrm>
            <a:custGeom>
              <a:avLst/>
              <a:gdLst>
                <a:gd name="T0" fmla="*/ 53 w 330"/>
                <a:gd name="T1" fmla="*/ 0 h 106"/>
                <a:gd name="T2" fmla="*/ 277 w 330"/>
                <a:gd name="T3" fmla="*/ 0 h 106"/>
                <a:gd name="T4" fmla="*/ 294 w 330"/>
                <a:gd name="T5" fmla="*/ 3 h 106"/>
                <a:gd name="T6" fmla="*/ 309 w 330"/>
                <a:gd name="T7" fmla="*/ 11 h 106"/>
                <a:gd name="T8" fmla="*/ 320 w 330"/>
                <a:gd name="T9" fmla="*/ 22 h 106"/>
                <a:gd name="T10" fmla="*/ 327 w 330"/>
                <a:gd name="T11" fmla="*/ 37 h 106"/>
                <a:gd name="T12" fmla="*/ 330 w 330"/>
                <a:gd name="T13" fmla="*/ 53 h 106"/>
                <a:gd name="T14" fmla="*/ 327 w 330"/>
                <a:gd name="T15" fmla="*/ 70 h 106"/>
                <a:gd name="T16" fmla="*/ 320 w 330"/>
                <a:gd name="T17" fmla="*/ 84 h 106"/>
                <a:gd name="T18" fmla="*/ 309 w 330"/>
                <a:gd name="T19" fmla="*/ 96 h 106"/>
                <a:gd name="T20" fmla="*/ 294 w 330"/>
                <a:gd name="T21" fmla="*/ 103 h 106"/>
                <a:gd name="T22" fmla="*/ 277 w 330"/>
                <a:gd name="T23" fmla="*/ 106 h 106"/>
                <a:gd name="T24" fmla="*/ 53 w 330"/>
                <a:gd name="T25" fmla="*/ 106 h 106"/>
                <a:gd name="T26" fmla="*/ 36 w 330"/>
                <a:gd name="T27" fmla="*/ 103 h 106"/>
                <a:gd name="T28" fmla="*/ 21 w 330"/>
                <a:gd name="T29" fmla="*/ 96 h 106"/>
                <a:gd name="T30" fmla="*/ 10 w 330"/>
                <a:gd name="T31" fmla="*/ 84 h 106"/>
                <a:gd name="T32" fmla="*/ 3 w 330"/>
                <a:gd name="T33" fmla="*/ 70 h 106"/>
                <a:gd name="T34" fmla="*/ 0 w 330"/>
                <a:gd name="T35" fmla="*/ 53 h 106"/>
                <a:gd name="T36" fmla="*/ 3 w 330"/>
                <a:gd name="T37" fmla="*/ 37 h 106"/>
                <a:gd name="T38" fmla="*/ 10 w 330"/>
                <a:gd name="T39" fmla="*/ 22 h 106"/>
                <a:gd name="T40" fmla="*/ 21 w 330"/>
                <a:gd name="T41" fmla="*/ 11 h 106"/>
                <a:gd name="T42" fmla="*/ 36 w 330"/>
                <a:gd name="T43" fmla="*/ 3 h 106"/>
                <a:gd name="T44" fmla="*/ 53 w 330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6">
                  <a:moveTo>
                    <a:pt x="53" y="0"/>
                  </a:moveTo>
                  <a:lnTo>
                    <a:pt x="277" y="0"/>
                  </a:lnTo>
                  <a:lnTo>
                    <a:pt x="294" y="3"/>
                  </a:lnTo>
                  <a:lnTo>
                    <a:pt x="309" y="11"/>
                  </a:lnTo>
                  <a:lnTo>
                    <a:pt x="320" y="22"/>
                  </a:lnTo>
                  <a:lnTo>
                    <a:pt x="327" y="37"/>
                  </a:lnTo>
                  <a:lnTo>
                    <a:pt x="330" y="53"/>
                  </a:lnTo>
                  <a:lnTo>
                    <a:pt x="327" y="70"/>
                  </a:lnTo>
                  <a:lnTo>
                    <a:pt x="320" y="84"/>
                  </a:lnTo>
                  <a:lnTo>
                    <a:pt x="309" y="96"/>
                  </a:lnTo>
                  <a:lnTo>
                    <a:pt x="294" y="103"/>
                  </a:lnTo>
                  <a:lnTo>
                    <a:pt x="277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75"/>
            <p:cNvSpPr>
              <a:spLocks/>
            </p:cNvSpPr>
            <p:nvPr/>
          </p:nvSpPr>
          <p:spPr bwMode="auto">
            <a:xfrm>
              <a:off x="719138" y="4741863"/>
              <a:ext cx="19050" cy="58737"/>
            </a:xfrm>
            <a:custGeom>
              <a:avLst/>
              <a:gdLst>
                <a:gd name="T0" fmla="*/ 53 w 106"/>
                <a:gd name="T1" fmla="*/ 0 h 329"/>
                <a:gd name="T2" fmla="*/ 70 w 106"/>
                <a:gd name="T3" fmla="*/ 2 h 329"/>
                <a:gd name="T4" fmla="*/ 85 w 106"/>
                <a:gd name="T5" fmla="*/ 9 h 329"/>
                <a:gd name="T6" fmla="*/ 96 w 106"/>
                <a:gd name="T7" fmla="*/ 21 h 329"/>
                <a:gd name="T8" fmla="*/ 103 w 106"/>
                <a:gd name="T9" fmla="*/ 35 h 329"/>
                <a:gd name="T10" fmla="*/ 106 w 106"/>
                <a:gd name="T11" fmla="*/ 52 h 329"/>
                <a:gd name="T12" fmla="*/ 106 w 106"/>
                <a:gd name="T13" fmla="*/ 277 h 329"/>
                <a:gd name="T14" fmla="*/ 103 w 106"/>
                <a:gd name="T15" fmla="*/ 293 h 329"/>
                <a:gd name="T16" fmla="*/ 96 w 106"/>
                <a:gd name="T17" fmla="*/ 308 h 329"/>
                <a:gd name="T18" fmla="*/ 85 w 106"/>
                <a:gd name="T19" fmla="*/ 319 h 329"/>
                <a:gd name="T20" fmla="*/ 70 w 106"/>
                <a:gd name="T21" fmla="*/ 327 h 329"/>
                <a:gd name="T22" fmla="*/ 53 w 106"/>
                <a:gd name="T23" fmla="*/ 329 h 329"/>
                <a:gd name="T24" fmla="*/ 37 w 106"/>
                <a:gd name="T25" fmla="*/ 327 h 329"/>
                <a:gd name="T26" fmla="*/ 23 w 106"/>
                <a:gd name="T27" fmla="*/ 319 h 329"/>
                <a:gd name="T28" fmla="*/ 10 w 106"/>
                <a:gd name="T29" fmla="*/ 308 h 329"/>
                <a:gd name="T30" fmla="*/ 3 w 106"/>
                <a:gd name="T31" fmla="*/ 293 h 329"/>
                <a:gd name="T32" fmla="*/ 0 w 106"/>
                <a:gd name="T33" fmla="*/ 277 h 329"/>
                <a:gd name="T34" fmla="*/ 0 w 106"/>
                <a:gd name="T35" fmla="*/ 52 h 329"/>
                <a:gd name="T36" fmla="*/ 3 w 106"/>
                <a:gd name="T37" fmla="*/ 35 h 329"/>
                <a:gd name="T38" fmla="*/ 10 w 106"/>
                <a:gd name="T39" fmla="*/ 21 h 329"/>
                <a:gd name="T40" fmla="*/ 23 w 106"/>
                <a:gd name="T41" fmla="*/ 9 h 329"/>
                <a:gd name="T42" fmla="*/ 37 w 106"/>
                <a:gd name="T43" fmla="*/ 2 h 329"/>
                <a:gd name="T44" fmla="*/ 53 w 106"/>
                <a:gd name="T45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329">
                  <a:moveTo>
                    <a:pt x="53" y="0"/>
                  </a:moveTo>
                  <a:lnTo>
                    <a:pt x="70" y="2"/>
                  </a:lnTo>
                  <a:lnTo>
                    <a:pt x="85" y="9"/>
                  </a:lnTo>
                  <a:lnTo>
                    <a:pt x="96" y="21"/>
                  </a:lnTo>
                  <a:lnTo>
                    <a:pt x="103" y="35"/>
                  </a:lnTo>
                  <a:lnTo>
                    <a:pt x="106" y="52"/>
                  </a:lnTo>
                  <a:lnTo>
                    <a:pt x="106" y="277"/>
                  </a:lnTo>
                  <a:lnTo>
                    <a:pt x="103" y="293"/>
                  </a:lnTo>
                  <a:lnTo>
                    <a:pt x="96" y="308"/>
                  </a:lnTo>
                  <a:lnTo>
                    <a:pt x="85" y="319"/>
                  </a:lnTo>
                  <a:lnTo>
                    <a:pt x="70" y="327"/>
                  </a:lnTo>
                  <a:lnTo>
                    <a:pt x="53" y="329"/>
                  </a:lnTo>
                  <a:lnTo>
                    <a:pt x="37" y="327"/>
                  </a:lnTo>
                  <a:lnTo>
                    <a:pt x="23" y="319"/>
                  </a:lnTo>
                  <a:lnTo>
                    <a:pt x="10" y="308"/>
                  </a:lnTo>
                  <a:lnTo>
                    <a:pt x="3" y="293"/>
                  </a:lnTo>
                  <a:lnTo>
                    <a:pt x="0" y="277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3" y="9"/>
                  </a:lnTo>
                  <a:lnTo>
                    <a:pt x="37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76"/>
            <p:cNvSpPr>
              <a:spLocks/>
            </p:cNvSpPr>
            <p:nvPr/>
          </p:nvSpPr>
          <p:spPr bwMode="auto">
            <a:xfrm>
              <a:off x="644525" y="4713288"/>
              <a:ext cx="58738" cy="17462"/>
            </a:xfrm>
            <a:custGeom>
              <a:avLst/>
              <a:gdLst>
                <a:gd name="T0" fmla="*/ 53 w 330"/>
                <a:gd name="T1" fmla="*/ 0 h 106"/>
                <a:gd name="T2" fmla="*/ 277 w 330"/>
                <a:gd name="T3" fmla="*/ 0 h 106"/>
                <a:gd name="T4" fmla="*/ 294 w 330"/>
                <a:gd name="T5" fmla="*/ 3 h 106"/>
                <a:gd name="T6" fmla="*/ 309 w 330"/>
                <a:gd name="T7" fmla="*/ 11 h 106"/>
                <a:gd name="T8" fmla="*/ 320 w 330"/>
                <a:gd name="T9" fmla="*/ 22 h 106"/>
                <a:gd name="T10" fmla="*/ 327 w 330"/>
                <a:gd name="T11" fmla="*/ 37 h 106"/>
                <a:gd name="T12" fmla="*/ 330 w 330"/>
                <a:gd name="T13" fmla="*/ 53 h 106"/>
                <a:gd name="T14" fmla="*/ 327 w 330"/>
                <a:gd name="T15" fmla="*/ 70 h 106"/>
                <a:gd name="T16" fmla="*/ 320 w 330"/>
                <a:gd name="T17" fmla="*/ 84 h 106"/>
                <a:gd name="T18" fmla="*/ 309 w 330"/>
                <a:gd name="T19" fmla="*/ 96 h 106"/>
                <a:gd name="T20" fmla="*/ 294 w 330"/>
                <a:gd name="T21" fmla="*/ 103 h 106"/>
                <a:gd name="T22" fmla="*/ 277 w 330"/>
                <a:gd name="T23" fmla="*/ 106 h 106"/>
                <a:gd name="T24" fmla="*/ 53 w 330"/>
                <a:gd name="T25" fmla="*/ 106 h 106"/>
                <a:gd name="T26" fmla="*/ 36 w 330"/>
                <a:gd name="T27" fmla="*/ 103 h 106"/>
                <a:gd name="T28" fmla="*/ 21 w 330"/>
                <a:gd name="T29" fmla="*/ 96 h 106"/>
                <a:gd name="T30" fmla="*/ 10 w 330"/>
                <a:gd name="T31" fmla="*/ 84 h 106"/>
                <a:gd name="T32" fmla="*/ 3 w 330"/>
                <a:gd name="T33" fmla="*/ 70 h 106"/>
                <a:gd name="T34" fmla="*/ 0 w 330"/>
                <a:gd name="T35" fmla="*/ 53 h 106"/>
                <a:gd name="T36" fmla="*/ 3 w 330"/>
                <a:gd name="T37" fmla="*/ 37 h 106"/>
                <a:gd name="T38" fmla="*/ 10 w 330"/>
                <a:gd name="T39" fmla="*/ 22 h 106"/>
                <a:gd name="T40" fmla="*/ 21 w 330"/>
                <a:gd name="T41" fmla="*/ 11 h 106"/>
                <a:gd name="T42" fmla="*/ 36 w 330"/>
                <a:gd name="T43" fmla="*/ 3 h 106"/>
                <a:gd name="T44" fmla="*/ 53 w 330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106">
                  <a:moveTo>
                    <a:pt x="53" y="0"/>
                  </a:moveTo>
                  <a:lnTo>
                    <a:pt x="277" y="0"/>
                  </a:lnTo>
                  <a:lnTo>
                    <a:pt x="294" y="3"/>
                  </a:lnTo>
                  <a:lnTo>
                    <a:pt x="309" y="11"/>
                  </a:lnTo>
                  <a:lnTo>
                    <a:pt x="320" y="22"/>
                  </a:lnTo>
                  <a:lnTo>
                    <a:pt x="327" y="37"/>
                  </a:lnTo>
                  <a:lnTo>
                    <a:pt x="330" y="53"/>
                  </a:lnTo>
                  <a:lnTo>
                    <a:pt x="327" y="70"/>
                  </a:lnTo>
                  <a:lnTo>
                    <a:pt x="320" y="84"/>
                  </a:lnTo>
                  <a:lnTo>
                    <a:pt x="309" y="96"/>
                  </a:lnTo>
                  <a:lnTo>
                    <a:pt x="294" y="103"/>
                  </a:lnTo>
                  <a:lnTo>
                    <a:pt x="277" y="106"/>
                  </a:lnTo>
                  <a:lnTo>
                    <a:pt x="53" y="106"/>
                  </a:lnTo>
                  <a:lnTo>
                    <a:pt x="36" y="103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3" y="70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1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1" name="Group 1060"/>
          <p:cNvGrpSpPr/>
          <p:nvPr/>
        </p:nvGrpSpPr>
        <p:grpSpPr>
          <a:xfrm>
            <a:off x="1741250" y="4991100"/>
            <a:ext cx="593725" cy="584200"/>
            <a:chOff x="1601788" y="4991100"/>
            <a:chExt cx="59372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9" name="Freeform 481"/>
            <p:cNvSpPr>
              <a:spLocks noEditPoints="1"/>
            </p:cNvSpPr>
            <p:nvPr/>
          </p:nvSpPr>
          <p:spPr bwMode="auto">
            <a:xfrm>
              <a:off x="1601788" y="4991100"/>
              <a:ext cx="593725" cy="584200"/>
            </a:xfrm>
            <a:custGeom>
              <a:avLst/>
              <a:gdLst>
                <a:gd name="T0" fmla="*/ 105 w 3366"/>
                <a:gd name="T1" fmla="*/ 106 h 3309"/>
                <a:gd name="T2" fmla="*/ 105 w 3366"/>
                <a:gd name="T3" fmla="*/ 3204 h 3309"/>
                <a:gd name="T4" fmla="*/ 3261 w 3366"/>
                <a:gd name="T5" fmla="*/ 3204 h 3309"/>
                <a:gd name="T6" fmla="*/ 3261 w 3366"/>
                <a:gd name="T7" fmla="*/ 106 h 3309"/>
                <a:gd name="T8" fmla="*/ 105 w 3366"/>
                <a:gd name="T9" fmla="*/ 106 h 3309"/>
                <a:gd name="T10" fmla="*/ 53 w 3366"/>
                <a:gd name="T11" fmla="*/ 0 h 3309"/>
                <a:gd name="T12" fmla="*/ 3313 w 3366"/>
                <a:gd name="T13" fmla="*/ 0 h 3309"/>
                <a:gd name="T14" fmla="*/ 3330 w 3366"/>
                <a:gd name="T15" fmla="*/ 3 h 3309"/>
                <a:gd name="T16" fmla="*/ 3345 w 3366"/>
                <a:gd name="T17" fmla="*/ 10 h 3309"/>
                <a:gd name="T18" fmla="*/ 3356 w 3366"/>
                <a:gd name="T19" fmla="*/ 21 h 3309"/>
                <a:gd name="T20" fmla="*/ 3363 w 3366"/>
                <a:gd name="T21" fmla="*/ 37 h 3309"/>
                <a:gd name="T22" fmla="*/ 3366 w 3366"/>
                <a:gd name="T23" fmla="*/ 53 h 3309"/>
                <a:gd name="T24" fmla="*/ 3366 w 3366"/>
                <a:gd name="T25" fmla="*/ 3257 h 3309"/>
                <a:gd name="T26" fmla="*/ 3363 w 3366"/>
                <a:gd name="T27" fmla="*/ 3273 h 3309"/>
                <a:gd name="T28" fmla="*/ 3356 w 3366"/>
                <a:gd name="T29" fmla="*/ 3288 h 3309"/>
                <a:gd name="T30" fmla="*/ 3345 w 3366"/>
                <a:gd name="T31" fmla="*/ 3299 h 3309"/>
                <a:gd name="T32" fmla="*/ 3330 w 3366"/>
                <a:gd name="T33" fmla="*/ 3307 h 3309"/>
                <a:gd name="T34" fmla="*/ 3313 w 3366"/>
                <a:gd name="T35" fmla="*/ 3309 h 3309"/>
                <a:gd name="T36" fmla="*/ 53 w 3366"/>
                <a:gd name="T37" fmla="*/ 3309 h 3309"/>
                <a:gd name="T38" fmla="*/ 36 w 3366"/>
                <a:gd name="T39" fmla="*/ 3307 h 3309"/>
                <a:gd name="T40" fmla="*/ 21 w 3366"/>
                <a:gd name="T41" fmla="*/ 3299 h 3309"/>
                <a:gd name="T42" fmla="*/ 10 w 3366"/>
                <a:gd name="T43" fmla="*/ 3288 h 3309"/>
                <a:gd name="T44" fmla="*/ 3 w 3366"/>
                <a:gd name="T45" fmla="*/ 3273 h 3309"/>
                <a:gd name="T46" fmla="*/ 0 w 3366"/>
                <a:gd name="T47" fmla="*/ 3257 h 3309"/>
                <a:gd name="T48" fmla="*/ 0 w 3366"/>
                <a:gd name="T49" fmla="*/ 53 h 3309"/>
                <a:gd name="T50" fmla="*/ 3 w 3366"/>
                <a:gd name="T51" fmla="*/ 37 h 3309"/>
                <a:gd name="T52" fmla="*/ 10 w 3366"/>
                <a:gd name="T53" fmla="*/ 21 h 3309"/>
                <a:gd name="T54" fmla="*/ 21 w 3366"/>
                <a:gd name="T55" fmla="*/ 10 h 3309"/>
                <a:gd name="T56" fmla="*/ 36 w 3366"/>
                <a:gd name="T57" fmla="*/ 3 h 3309"/>
                <a:gd name="T58" fmla="*/ 53 w 3366"/>
                <a:gd name="T59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6" h="3309">
                  <a:moveTo>
                    <a:pt x="105" y="106"/>
                  </a:moveTo>
                  <a:lnTo>
                    <a:pt x="105" y="3204"/>
                  </a:lnTo>
                  <a:lnTo>
                    <a:pt x="3261" y="3204"/>
                  </a:lnTo>
                  <a:lnTo>
                    <a:pt x="3261" y="106"/>
                  </a:lnTo>
                  <a:lnTo>
                    <a:pt x="105" y="106"/>
                  </a:lnTo>
                  <a:close/>
                  <a:moveTo>
                    <a:pt x="53" y="0"/>
                  </a:moveTo>
                  <a:lnTo>
                    <a:pt x="3313" y="0"/>
                  </a:lnTo>
                  <a:lnTo>
                    <a:pt x="3330" y="3"/>
                  </a:lnTo>
                  <a:lnTo>
                    <a:pt x="3345" y="10"/>
                  </a:lnTo>
                  <a:lnTo>
                    <a:pt x="3356" y="21"/>
                  </a:lnTo>
                  <a:lnTo>
                    <a:pt x="3363" y="37"/>
                  </a:lnTo>
                  <a:lnTo>
                    <a:pt x="3366" y="53"/>
                  </a:lnTo>
                  <a:lnTo>
                    <a:pt x="3366" y="3257"/>
                  </a:lnTo>
                  <a:lnTo>
                    <a:pt x="3363" y="3273"/>
                  </a:lnTo>
                  <a:lnTo>
                    <a:pt x="3356" y="3288"/>
                  </a:lnTo>
                  <a:lnTo>
                    <a:pt x="3345" y="3299"/>
                  </a:lnTo>
                  <a:lnTo>
                    <a:pt x="3330" y="3307"/>
                  </a:lnTo>
                  <a:lnTo>
                    <a:pt x="3313" y="3309"/>
                  </a:lnTo>
                  <a:lnTo>
                    <a:pt x="53" y="3309"/>
                  </a:lnTo>
                  <a:lnTo>
                    <a:pt x="36" y="3307"/>
                  </a:lnTo>
                  <a:lnTo>
                    <a:pt x="21" y="3299"/>
                  </a:lnTo>
                  <a:lnTo>
                    <a:pt x="10" y="3288"/>
                  </a:lnTo>
                  <a:lnTo>
                    <a:pt x="3" y="3273"/>
                  </a:lnTo>
                  <a:lnTo>
                    <a:pt x="0" y="3257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82"/>
            <p:cNvSpPr>
              <a:spLocks noEditPoints="1"/>
            </p:cNvSpPr>
            <p:nvPr/>
          </p:nvSpPr>
          <p:spPr bwMode="auto">
            <a:xfrm>
              <a:off x="1627188" y="5041900"/>
              <a:ext cx="538163" cy="484188"/>
            </a:xfrm>
            <a:custGeom>
              <a:avLst/>
              <a:gdLst>
                <a:gd name="T0" fmla="*/ 1728 w 3057"/>
                <a:gd name="T1" fmla="*/ 2073 h 2748"/>
                <a:gd name="T2" fmla="*/ 1595 w 3057"/>
                <a:gd name="T3" fmla="*/ 2206 h 2748"/>
                <a:gd name="T4" fmla="*/ 892 w 3057"/>
                <a:gd name="T5" fmla="*/ 2642 h 2748"/>
                <a:gd name="T6" fmla="*/ 1385 w 3057"/>
                <a:gd name="T7" fmla="*/ 2132 h 2748"/>
                <a:gd name="T8" fmla="*/ 351 w 3057"/>
                <a:gd name="T9" fmla="*/ 2132 h 2748"/>
                <a:gd name="T10" fmla="*/ 786 w 3057"/>
                <a:gd name="T11" fmla="*/ 2642 h 2748"/>
                <a:gd name="T12" fmla="*/ 1492 w 3057"/>
                <a:gd name="T13" fmla="*/ 1948 h 2748"/>
                <a:gd name="T14" fmla="*/ 1457 w 3057"/>
                <a:gd name="T15" fmla="*/ 2043 h 2748"/>
                <a:gd name="T16" fmla="*/ 1565 w 3057"/>
                <a:gd name="T17" fmla="*/ 2105 h 2748"/>
                <a:gd name="T18" fmla="*/ 1627 w 3057"/>
                <a:gd name="T19" fmla="*/ 1998 h 2748"/>
                <a:gd name="T20" fmla="*/ 1559 w 3057"/>
                <a:gd name="T21" fmla="*/ 1934 h 2748"/>
                <a:gd name="T22" fmla="*/ 117 w 3057"/>
                <a:gd name="T23" fmla="*/ 1976 h 2748"/>
                <a:gd name="T24" fmla="*/ 149 w 3057"/>
                <a:gd name="T25" fmla="*/ 2096 h 2748"/>
                <a:gd name="T26" fmla="*/ 269 w 3057"/>
                <a:gd name="T27" fmla="*/ 2064 h 2748"/>
                <a:gd name="T28" fmla="*/ 261 w 3057"/>
                <a:gd name="T29" fmla="*/ 1964 h 2748"/>
                <a:gd name="T30" fmla="*/ 367 w 3057"/>
                <a:gd name="T31" fmla="*/ 1937 h 2748"/>
                <a:gd name="T32" fmla="*/ 2147 w 3057"/>
                <a:gd name="T33" fmla="*/ 1513 h 2748"/>
                <a:gd name="T34" fmla="*/ 2169 w 3057"/>
                <a:gd name="T35" fmla="*/ 1524 h 2748"/>
                <a:gd name="T36" fmla="*/ 1356 w 3057"/>
                <a:gd name="T37" fmla="*/ 1968 h 2748"/>
                <a:gd name="T38" fmla="*/ 1010 w 3057"/>
                <a:gd name="T39" fmla="*/ 1436 h 2748"/>
                <a:gd name="T40" fmla="*/ 2430 w 3057"/>
                <a:gd name="T41" fmla="*/ 1399 h 2748"/>
                <a:gd name="T42" fmla="*/ 2298 w 3057"/>
                <a:gd name="T43" fmla="*/ 1531 h 2748"/>
                <a:gd name="T44" fmla="*/ 1595 w 3057"/>
                <a:gd name="T45" fmla="*/ 1834 h 2748"/>
                <a:gd name="T46" fmla="*/ 1595 w 3057"/>
                <a:gd name="T47" fmla="*/ 1399 h 2748"/>
                <a:gd name="T48" fmla="*/ 663 w 3057"/>
                <a:gd name="T49" fmla="*/ 1423 h 2748"/>
                <a:gd name="T50" fmla="*/ 777 w 3057"/>
                <a:gd name="T51" fmla="*/ 1283 h 2748"/>
                <a:gd name="T52" fmla="*/ 768 w 3057"/>
                <a:gd name="T53" fmla="*/ 1396 h 2748"/>
                <a:gd name="T54" fmla="*/ 857 w 3057"/>
                <a:gd name="T55" fmla="*/ 1432 h 2748"/>
                <a:gd name="T56" fmla="*/ 924 w 3057"/>
                <a:gd name="T57" fmla="*/ 1368 h 2748"/>
                <a:gd name="T58" fmla="*/ 863 w 3057"/>
                <a:gd name="T59" fmla="*/ 1261 h 2748"/>
                <a:gd name="T60" fmla="*/ 2169 w 3057"/>
                <a:gd name="T61" fmla="*/ 1302 h 2748"/>
                <a:gd name="T62" fmla="*/ 2182 w 3057"/>
                <a:gd name="T63" fmla="*/ 1407 h 2748"/>
                <a:gd name="T64" fmla="*/ 2289 w 3057"/>
                <a:gd name="T65" fmla="*/ 1422 h 2748"/>
                <a:gd name="T66" fmla="*/ 2325 w 3057"/>
                <a:gd name="T67" fmla="*/ 1311 h 2748"/>
                <a:gd name="T68" fmla="*/ 2266 w 3057"/>
                <a:gd name="T69" fmla="*/ 1261 h 2748"/>
                <a:gd name="T70" fmla="*/ 2838 w 3057"/>
                <a:gd name="T71" fmla="*/ 1293 h 2748"/>
                <a:gd name="T72" fmla="*/ 2315 w 3057"/>
                <a:gd name="T73" fmla="*/ 1166 h 2748"/>
                <a:gd name="T74" fmla="*/ 1595 w 3057"/>
                <a:gd name="T75" fmla="*/ 724 h 2748"/>
                <a:gd name="T76" fmla="*/ 2133 w 3057"/>
                <a:gd name="T77" fmla="*/ 1188 h 2748"/>
                <a:gd name="T78" fmla="*/ 892 w 3057"/>
                <a:gd name="T79" fmla="*/ 1160 h 2748"/>
                <a:gd name="T80" fmla="*/ 1025 w 3057"/>
                <a:gd name="T81" fmla="*/ 1293 h 2748"/>
                <a:gd name="T82" fmla="*/ 654 w 3057"/>
                <a:gd name="T83" fmla="*/ 1293 h 2748"/>
                <a:gd name="T84" fmla="*/ 786 w 3057"/>
                <a:gd name="T85" fmla="*/ 1160 h 2748"/>
                <a:gd name="T86" fmla="*/ 2801 w 3057"/>
                <a:gd name="T87" fmla="*/ 609 h 2748"/>
                <a:gd name="T88" fmla="*/ 2792 w 3057"/>
                <a:gd name="T89" fmla="*/ 722 h 2748"/>
                <a:gd name="T90" fmla="*/ 2863 w 3057"/>
                <a:gd name="T91" fmla="*/ 759 h 2748"/>
                <a:gd name="T92" fmla="*/ 2941 w 3057"/>
                <a:gd name="T93" fmla="*/ 710 h 2748"/>
                <a:gd name="T94" fmla="*/ 2917 w 3057"/>
                <a:gd name="T95" fmla="*/ 602 h 2748"/>
                <a:gd name="T96" fmla="*/ 2298 w 3057"/>
                <a:gd name="T97" fmla="*/ 618 h 2748"/>
                <a:gd name="T98" fmla="*/ 2776 w 3057"/>
                <a:gd name="T99" fmla="*/ 499 h 2748"/>
                <a:gd name="T100" fmla="*/ 1595 w 3057"/>
                <a:gd name="T101" fmla="*/ 618 h 2748"/>
                <a:gd name="T102" fmla="*/ 1489 w 3057"/>
                <a:gd name="T103" fmla="*/ 618 h 2748"/>
                <a:gd name="T104" fmla="*/ 786 w 3057"/>
                <a:gd name="T105" fmla="*/ 106 h 2748"/>
                <a:gd name="T106" fmla="*/ 2933 w 3057"/>
                <a:gd name="T107" fmla="*/ 22 h 2748"/>
                <a:gd name="T108" fmla="*/ 3016 w 3057"/>
                <a:gd name="T109" fmla="*/ 554 h 2748"/>
                <a:gd name="T110" fmla="*/ 3045 w 3057"/>
                <a:gd name="T111" fmla="*/ 734 h 2748"/>
                <a:gd name="T112" fmla="*/ 2943 w 3057"/>
                <a:gd name="T113" fmla="*/ 2695 h 2748"/>
                <a:gd name="T114" fmla="*/ 193 w 3057"/>
                <a:gd name="T115" fmla="*/ 2748 h 2748"/>
                <a:gd name="T116" fmla="*/ 141 w 3057"/>
                <a:gd name="T117" fmla="*/ 2206 h 2748"/>
                <a:gd name="T118" fmla="*/ 10 w 3057"/>
                <a:gd name="T119" fmla="*/ 2083 h 2748"/>
                <a:gd name="T120" fmla="*/ 40 w 3057"/>
                <a:gd name="T121" fmla="*/ 1902 h 2748"/>
                <a:gd name="T122" fmla="*/ 143 w 3057"/>
                <a:gd name="T123" fmla="*/ 36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57" h="2748">
                  <a:moveTo>
                    <a:pt x="2298" y="2073"/>
                  </a:moveTo>
                  <a:lnTo>
                    <a:pt x="2298" y="2642"/>
                  </a:lnTo>
                  <a:lnTo>
                    <a:pt x="2838" y="2642"/>
                  </a:lnTo>
                  <a:lnTo>
                    <a:pt x="2838" y="2073"/>
                  </a:lnTo>
                  <a:lnTo>
                    <a:pt x="2298" y="2073"/>
                  </a:lnTo>
                  <a:close/>
                  <a:moveTo>
                    <a:pt x="1728" y="2073"/>
                  </a:moveTo>
                  <a:lnTo>
                    <a:pt x="1716" y="2104"/>
                  </a:lnTo>
                  <a:lnTo>
                    <a:pt x="1699" y="2132"/>
                  </a:lnTo>
                  <a:lnTo>
                    <a:pt x="1679" y="2156"/>
                  </a:lnTo>
                  <a:lnTo>
                    <a:pt x="1654" y="2178"/>
                  </a:lnTo>
                  <a:lnTo>
                    <a:pt x="1626" y="2194"/>
                  </a:lnTo>
                  <a:lnTo>
                    <a:pt x="1595" y="2206"/>
                  </a:lnTo>
                  <a:lnTo>
                    <a:pt x="1595" y="2642"/>
                  </a:lnTo>
                  <a:lnTo>
                    <a:pt x="2192" y="2642"/>
                  </a:lnTo>
                  <a:lnTo>
                    <a:pt x="2192" y="2073"/>
                  </a:lnTo>
                  <a:lnTo>
                    <a:pt x="1728" y="2073"/>
                  </a:lnTo>
                  <a:close/>
                  <a:moveTo>
                    <a:pt x="892" y="2073"/>
                  </a:moveTo>
                  <a:lnTo>
                    <a:pt x="892" y="2642"/>
                  </a:lnTo>
                  <a:lnTo>
                    <a:pt x="1489" y="2642"/>
                  </a:lnTo>
                  <a:lnTo>
                    <a:pt x="1489" y="2206"/>
                  </a:lnTo>
                  <a:lnTo>
                    <a:pt x="1458" y="2194"/>
                  </a:lnTo>
                  <a:lnTo>
                    <a:pt x="1430" y="2178"/>
                  </a:lnTo>
                  <a:lnTo>
                    <a:pt x="1405" y="2156"/>
                  </a:lnTo>
                  <a:lnTo>
                    <a:pt x="1385" y="2132"/>
                  </a:lnTo>
                  <a:lnTo>
                    <a:pt x="1368" y="2104"/>
                  </a:lnTo>
                  <a:lnTo>
                    <a:pt x="1356" y="2073"/>
                  </a:lnTo>
                  <a:lnTo>
                    <a:pt x="892" y="2073"/>
                  </a:lnTo>
                  <a:close/>
                  <a:moveTo>
                    <a:pt x="378" y="2073"/>
                  </a:moveTo>
                  <a:lnTo>
                    <a:pt x="367" y="2104"/>
                  </a:lnTo>
                  <a:lnTo>
                    <a:pt x="351" y="2132"/>
                  </a:lnTo>
                  <a:lnTo>
                    <a:pt x="329" y="2156"/>
                  </a:lnTo>
                  <a:lnTo>
                    <a:pt x="305" y="2178"/>
                  </a:lnTo>
                  <a:lnTo>
                    <a:pt x="276" y="2194"/>
                  </a:lnTo>
                  <a:lnTo>
                    <a:pt x="246" y="2206"/>
                  </a:lnTo>
                  <a:lnTo>
                    <a:pt x="246" y="2642"/>
                  </a:lnTo>
                  <a:lnTo>
                    <a:pt x="786" y="2642"/>
                  </a:lnTo>
                  <a:lnTo>
                    <a:pt x="786" y="2073"/>
                  </a:lnTo>
                  <a:lnTo>
                    <a:pt x="378" y="2073"/>
                  </a:lnTo>
                  <a:close/>
                  <a:moveTo>
                    <a:pt x="1542" y="1932"/>
                  </a:moveTo>
                  <a:lnTo>
                    <a:pt x="1525" y="1934"/>
                  </a:lnTo>
                  <a:lnTo>
                    <a:pt x="1507" y="1939"/>
                  </a:lnTo>
                  <a:lnTo>
                    <a:pt x="1492" y="1948"/>
                  </a:lnTo>
                  <a:lnTo>
                    <a:pt x="1479" y="1959"/>
                  </a:lnTo>
                  <a:lnTo>
                    <a:pt x="1479" y="1959"/>
                  </a:lnTo>
                  <a:lnTo>
                    <a:pt x="1466" y="1978"/>
                  </a:lnTo>
                  <a:lnTo>
                    <a:pt x="1457" y="1998"/>
                  </a:lnTo>
                  <a:lnTo>
                    <a:pt x="1454" y="2021"/>
                  </a:lnTo>
                  <a:lnTo>
                    <a:pt x="1457" y="2043"/>
                  </a:lnTo>
                  <a:lnTo>
                    <a:pt x="1467" y="2064"/>
                  </a:lnTo>
                  <a:lnTo>
                    <a:pt x="1480" y="2082"/>
                  </a:lnTo>
                  <a:lnTo>
                    <a:pt x="1498" y="2096"/>
                  </a:lnTo>
                  <a:lnTo>
                    <a:pt x="1519" y="2105"/>
                  </a:lnTo>
                  <a:lnTo>
                    <a:pt x="1542" y="2108"/>
                  </a:lnTo>
                  <a:lnTo>
                    <a:pt x="1565" y="2105"/>
                  </a:lnTo>
                  <a:lnTo>
                    <a:pt x="1586" y="2096"/>
                  </a:lnTo>
                  <a:lnTo>
                    <a:pt x="1604" y="2082"/>
                  </a:lnTo>
                  <a:lnTo>
                    <a:pt x="1617" y="2064"/>
                  </a:lnTo>
                  <a:lnTo>
                    <a:pt x="1627" y="2043"/>
                  </a:lnTo>
                  <a:lnTo>
                    <a:pt x="1630" y="2021"/>
                  </a:lnTo>
                  <a:lnTo>
                    <a:pt x="1627" y="1998"/>
                  </a:lnTo>
                  <a:lnTo>
                    <a:pt x="1619" y="1978"/>
                  </a:lnTo>
                  <a:lnTo>
                    <a:pt x="1605" y="1959"/>
                  </a:lnTo>
                  <a:lnTo>
                    <a:pt x="1605" y="1959"/>
                  </a:lnTo>
                  <a:lnTo>
                    <a:pt x="1592" y="1948"/>
                  </a:lnTo>
                  <a:lnTo>
                    <a:pt x="1577" y="1939"/>
                  </a:lnTo>
                  <a:lnTo>
                    <a:pt x="1559" y="1934"/>
                  </a:lnTo>
                  <a:lnTo>
                    <a:pt x="1542" y="1932"/>
                  </a:lnTo>
                  <a:close/>
                  <a:moveTo>
                    <a:pt x="193" y="1932"/>
                  </a:moveTo>
                  <a:lnTo>
                    <a:pt x="169" y="1936"/>
                  </a:lnTo>
                  <a:lnTo>
                    <a:pt x="149" y="1944"/>
                  </a:lnTo>
                  <a:lnTo>
                    <a:pt x="130" y="1958"/>
                  </a:lnTo>
                  <a:lnTo>
                    <a:pt x="117" y="1976"/>
                  </a:lnTo>
                  <a:lnTo>
                    <a:pt x="108" y="1997"/>
                  </a:lnTo>
                  <a:lnTo>
                    <a:pt x="105" y="2021"/>
                  </a:lnTo>
                  <a:lnTo>
                    <a:pt x="108" y="2043"/>
                  </a:lnTo>
                  <a:lnTo>
                    <a:pt x="117" y="2064"/>
                  </a:lnTo>
                  <a:lnTo>
                    <a:pt x="130" y="2082"/>
                  </a:lnTo>
                  <a:lnTo>
                    <a:pt x="149" y="2096"/>
                  </a:lnTo>
                  <a:lnTo>
                    <a:pt x="169" y="2105"/>
                  </a:lnTo>
                  <a:lnTo>
                    <a:pt x="193" y="2108"/>
                  </a:lnTo>
                  <a:lnTo>
                    <a:pt x="216" y="2105"/>
                  </a:lnTo>
                  <a:lnTo>
                    <a:pt x="237" y="2096"/>
                  </a:lnTo>
                  <a:lnTo>
                    <a:pt x="255" y="2082"/>
                  </a:lnTo>
                  <a:lnTo>
                    <a:pt x="269" y="2064"/>
                  </a:lnTo>
                  <a:lnTo>
                    <a:pt x="277" y="2043"/>
                  </a:lnTo>
                  <a:lnTo>
                    <a:pt x="280" y="2021"/>
                  </a:lnTo>
                  <a:lnTo>
                    <a:pt x="278" y="2000"/>
                  </a:lnTo>
                  <a:lnTo>
                    <a:pt x="271" y="1981"/>
                  </a:lnTo>
                  <a:lnTo>
                    <a:pt x="261" y="1964"/>
                  </a:lnTo>
                  <a:lnTo>
                    <a:pt x="261" y="1964"/>
                  </a:lnTo>
                  <a:lnTo>
                    <a:pt x="247" y="1950"/>
                  </a:lnTo>
                  <a:lnTo>
                    <a:pt x="230" y="1941"/>
                  </a:lnTo>
                  <a:lnTo>
                    <a:pt x="212" y="1935"/>
                  </a:lnTo>
                  <a:lnTo>
                    <a:pt x="193" y="1932"/>
                  </a:lnTo>
                  <a:close/>
                  <a:moveTo>
                    <a:pt x="753" y="1518"/>
                  </a:moveTo>
                  <a:lnTo>
                    <a:pt x="367" y="1937"/>
                  </a:lnTo>
                  <a:lnTo>
                    <a:pt x="378" y="1968"/>
                  </a:lnTo>
                  <a:lnTo>
                    <a:pt x="786" y="1968"/>
                  </a:lnTo>
                  <a:lnTo>
                    <a:pt x="786" y="1531"/>
                  </a:lnTo>
                  <a:lnTo>
                    <a:pt x="769" y="1526"/>
                  </a:lnTo>
                  <a:lnTo>
                    <a:pt x="753" y="1518"/>
                  </a:lnTo>
                  <a:close/>
                  <a:moveTo>
                    <a:pt x="2147" y="1513"/>
                  </a:moveTo>
                  <a:lnTo>
                    <a:pt x="1712" y="1930"/>
                  </a:lnTo>
                  <a:lnTo>
                    <a:pt x="1722" y="1948"/>
                  </a:lnTo>
                  <a:lnTo>
                    <a:pt x="1728" y="1968"/>
                  </a:lnTo>
                  <a:lnTo>
                    <a:pt x="2192" y="1968"/>
                  </a:lnTo>
                  <a:lnTo>
                    <a:pt x="2192" y="1532"/>
                  </a:lnTo>
                  <a:lnTo>
                    <a:pt x="2169" y="1524"/>
                  </a:lnTo>
                  <a:lnTo>
                    <a:pt x="2147" y="1513"/>
                  </a:lnTo>
                  <a:close/>
                  <a:moveTo>
                    <a:pt x="937" y="1513"/>
                  </a:moveTo>
                  <a:lnTo>
                    <a:pt x="915" y="1524"/>
                  </a:lnTo>
                  <a:lnTo>
                    <a:pt x="892" y="1532"/>
                  </a:lnTo>
                  <a:lnTo>
                    <a:pt x="892" y="1968"/>
                  </a:lnTo>
                  <a:lnTo>
                    <a:pt x="1356" y="1968"/>
                  </a:lnTo>
                  <a:lnTo>
                    <a:pt x="1362" y="1948"/>
                  </a:lnTo>
                  <a:lnTo>
                    <a:pt x="1372" y="1930"/>
                  </a:lnTo>
                  <a:lnTo>
                    <a:pt x="937" y="1513"/>
                  </a:lnTo>
                  <a:close/>
                  <a:moveTo>
                    <a:pt x="1025" y="1399"/>
                  </a:moveTo>
                  <a:lnTo>
                    <a:pt x="1019" y="1418"/>
                  </a:lnTo>
                  <a:lnTo>
                    <a:pt x="1010" y="1436"/>
                  </a:lnTo>
                  <a:lnTo>
                    <a:pt x="1444" y="1853"/>
                  </a:lnTo>
                  <a:lnTo>
                    <a:pt x="1467" y="1842"/>
                  </a:lnTo>
                  <a:lnTo>
                    <a:pt x="1489" y="1834"/>
                  </a:lnTo>
                  <a:lnTo>
                    <a:pt x="1489" y="1399"/>
                  </a:lnTo>
                  <a:lnTo>
                    <a:pt x="1025" y="1399"/>
                  </a:lnTo>
                  <a:close/>
                  <a:moveTo>
                    <a:pt x="2430" y="1399"/>
                  </a:moveTo>
                  <a:lnTo>
                    <a:pt x="2419" y="1429"/>
                  </a:lnTo>
                  <a:lnTo>
                    <a:pt x="2402" y="1458"/>
                  </a:lnTo>
                  <a:lnTo>
                    <a:pt x="2381" y="1482"/>
                  </a:lnTo>
                  <a:lnTo>
                    <a:pt x="2356" y="1504"/>
                  </a:lnTo>
                  <a:lnTo>
                    <a:pt x="2328" y="1520"/>
                  </a:lnTo>
                  <a:lnTo>
                    <a:pt x="2298" y="1531"/>
                  </a:lnTo>
                  <a:lnTo>
                    <a:pt x="2298" y="1968"/>
                  </a:lnTo>
                  <a:lnTo>
                    <a:pt x="2838" y="1968"/>
                  </a:lnTo>
                  <a:lnTo>
                    <a:pt x="2838" y="1399"/>
                  </a:lnTo>
                  <a:lnTo>
                    <a:pt x="2430" y="1399"/>
                  </a:lnTo>
                  <a:close/>
                  <a:moveTo>
                    <a:pt x="1595" y="1399"/>
                  </a:moveTo>
                  <a:lnTo>
                    <a:pt x="1595" y="1834"/>
                  </a:lnTo>
                  <a:lnTo>
                    <a:pt x="1617" y="1842"/>
                  </a:lnTo>
                  <a:lnTo>
                    <a:pt x="1640" y="1853"/>
                  </a:lnTo>
                  <a:lnTo>
                    <a:pt x="2074" y="1436"/>
                  </a:lnTo>
                  <a:lnTo>
                    <a:pt x="2065" y="1418"/>
                  </a:lnTo>
                  <a:lnTo>
                    <a:pt x="2059" y="1399"/>
                  </a:lnTo>
                  <a:lnTo>
                    <a:pt x="1595" y="1399"/>
                  </a:lnTo>
                  <a:close/>
                  <a:moveTo>
                    <a:pt x="246" y="1399"/>
                  </a:moveTo>
                  <a:lnTo>
                    <a:pt x="246" y="1834"/>
                  </a:lnTo>
                  <a:lnTo>
                    <a:pt x="272" y="1844"/>
                  </a:lnTo>
                  <a:lnTo>
                    <a:pt x="297" y="1857"/>
                  </a:lnTo>
                  <a:lnTo>
                    <a:pt x="675" y="1446"/>
                  </a:lnTo>
                  <a:lnTo>
                    <a:pt x="663" y="1423"/>
                  </a:lnTo>
                  <a:lnTo>
                    <a:pt x="654" y="1399"/>
                  </a:lnTo>
                  <a:lnTo>
                    <a:pt x="246" y="1399"/>
                  </a:lnTo>
                  <a:close/>
                  <a:moveTo>
                    <a:pt x="839" y="1258"/>
                  </a:moveTo>
                  <a:lnTo>
                    <a:pt x="816" y="1261"/>
                  </a:lnTo>
                  <a:lnTo>
                    <a:pt x="795" y="1270"/>
                  </a:lnTo>
                  <a:lnTo>
                    <a:pt x="777" y="1283"/>
                  </a:lnTo>
                  <a:lnTo>
                    <a:pt x="764" y="1302"/>
                  </a:lnTo>
                  <a:lnTo>
                    <a:pt x="755" y="1322"/>
                  </a:lnTo>
                  <a:lnTo>
                    <a:pt x="752" y="1345"/>
                  </a:lnTo>
                  <a:lnTo>
                    <a:pt x="754" y="1364"/>
                  </a:lnTo>
                  <a:lnTo>
                    <a:pt x="759" y="1381"/>
                  </a:lnTo>
                  <a:lnTo>
                    <a:pt x="768" y="1396"/>
                  </a:lnTo>
                  <a:lnTo>
                    <a:pt x="780" y="1410"/>
                  </a:lnTo>
                  <a:lnTo>
                    <a:pt x="780" y="1411"/>
                  </a:lnTo>
                  <a:lnTo>
                    <a:pt x="797" y="1423"/>
                  </a:lnTo>
                  <a:lnTo>
                    <a:pt x="818" y="1431"/>
                  </a:lnTo>
                  <a:lnTo>
                    <a:pt x="839" y="1433"/>
                  </a:lnTo>
                  <a:lnTo>
                    <a:pt x="857" y="1432"/>
                  </a:lnTo>
                  <a:lnTo>
                    <a:pt x="874" y="1426"/>
                  </a:lnTo>
                  <a:lnTo>
                    <a:pt x="889" y="1418"/>
                  </a:lnTo>
                  <a:lnTo>
                    <a:pt x="902" y="1407"/>
                  </a:lnTo>
                  <a:lnTo>
                    <a:pt x="902" y="1407"/>
                  </a:lnTo>
                  <a:lnTo>
                    <a:pt x="916" y="1388"/>
                  </a:lnTo>
                  <a:lnTo>
                    <a:pt x="924" y="1368"/>
                  </a:lnTo>
                  <a:lnTo>
                    <a:pt x="927" y="1345"/>
                  </a:lnTo>
                  <a:lnTo>
                    <a:pt x="924" y="1322"/>
                  </a:lnTo>
                  <a:lnTo>
                    <a:pt x="915" y="1302"/>
                  </a:lnTo>
                  <a:lnTo>
                    <a:pt x="901" y="1283"/>
                  </a:lnTo>
                  <a:lnTo>
                    <a:pt x="883" y="1270"/>
                  </a:lnTo>
                  <a:lnTo>
                    <a:pt x="863" y="1261"/>
                  </a:lnTo>
                  <a:lnTo>
                    <a:pt x="839" y="1258"/>
                  </a:lnTo>
                  <a:close/>
                  <a:moveTo>
                    <a:pt x="2245" y="1258"/>
                  </a:moveTo>
                  <a:lnTo>
                    <a:pt x="2221" y="1261"/>
                  </a:lnTo>
                  <a:lnTo>
                    <a:pt x="2201" y="1270"/>
                  </a:lnTo>
                  <a:lnTo>
                    <a:pt x="2183" y="1283"/>
                  </a:lnTo>
                  <a:lnTo>
                    <a:pt x="2169" y="1302"/>
                  </a:lnTo>
                  <a:lnTo>
                    <a:pt x="2160" y="1322"/>
                  </a:lnTo>
                  <a:lnTo>
                    <a:pt x="2157" y="1345"/>
                  </a:lnTo>
                  <a:lnTo>
                    <a:pt x="2160" y="1368"/>
                  </a:lnTo>
                  <a:lnTo>
                    <a:pt x="2168" y="1388"/>
                  </a:lnTo>
                  <a:lnTo>
                    <a:pt x="2182" y="1407"/>
                  </a:lnTo>
                  <a:lnTo>
                    <a:pt x="2182" y="1407"/>
                  </a:lnTo>
                  <a:lnTo>
                    <a:pt x="2195" y="1418"/>
                  </a:lnTo>
                  <a:lnTo>
                    <a:pt x="2210" y="1426"/>
                  </a:lnTo>
                  <a:lnTo>
                    <a:pt x="2227" y="1432"/>
                  </a:lnTo>
                  <a:lnTo>
                    <a:pt x="2245" y="1433"/>
                  </a:lnTo>
                  <a:lnTo>
                    <a:pt x="2268" y="1430"/>
                  </a:lnTo>
                  <a:lnTo>
                    <a:pt x="2289" y="1422"/>
                  </a:lnTo>
                  <a:lnTo>
                    <a:pt x="2307" y="1408"/>
                  </a:lnTo>
                  <a:lnTo>
                    <a:pt x="2320" y="1390"/>
                  </a:lnTo>
                  <a:lnTo>
                    <a:pt x="2329" y="1369"/>
                  </a:lnTo>
                  <a:lnTo>
                    <a:pt x="2333" y="1345"/>
                  </a:lnTo>
                  <a:lnTo>
                    <a:pt x="2330" y="1327"/>
                  </a:lnTo>
                  <a:lnTo>
                    <a:pt x="2325" y="1311"/>
                  </a:lnTo>
                  <a:lnTo>
                    <a:pt x="2316" y="1295"/>
                  </a:lnTo>
                  <a:lnTo>
                    <a:pt x="2304" y="1281"/>
                  </a:lnTo>
                  <a:lnTo>
                    <a:pt x="2304" y="1281"/>
                  </a:lnTo>
                  <a:lnTo>
                    <a:pt x="2304" y="1281"/>
                  </a:lnTo>
                  <a:lnTo>
                    <a:pt x="2287" y="1268"/>
                  </a:lnTo>
                  <a:lnTo>
                    <a:pt x="2266" y="1261"/>
                  </a:lnTo>
                  <a:lnTo>
                    <a:pt x="2245" y="1258"/>
                  </a:lnTo>
                  <a:close/>
                  <a:moveTo>
                    <a:pt x="2776" y="844"/>
                  </a:moveTo>
                  <a:lnTo>
                    <a:pt x="2409" y="1245"/>
                  </a:lnTo>
                  <a:lnTo>
                    <a:pt x="2421" y="1268"/>
                  </a:lnTo>
                  <a:lnTo>
                    <a:pt x="2430" y="1293"/>
                  </a:lnTo>
                  <a:lnTo>
                    <a:pt x="2838" y="1293"/>
                  </a:lnTo>
                  <a:lnTo>
                    <a:pt x="2838" y="863"/>
                  </a:lnTo>
                  <a:lnTo>
                    <a:pt x="2807" y="856"/>
                  </a:lnTo>
                  <a:lnTo>
                    <a:pt x="2776" y="844"/>
                  </a:lnTo>
                  <a:close/>
                  <a:moveTo>
                    <a:pt x="2298" y="724"/>
                  </a:moveTo>
                  <a:lnTo>
                    <a:pt x="2298" y="1160"/>
                  </a:lnTo>
                  <a:lnTo>
                    <a:pt x="2315" y="1166"/>
                  </a:lnTo>
                  <a:lnTo>
                    <a:pt x="2331" y="1173"/>
                  </a:lnTo>
                  <a:lnTo>
                    <a:pt x="2699" y="772"/>
                  </a:lnTo>
                  <a:lnTo>
                    <a:pt x="2686" y="749"/>
                  </a:lnTo>
                  <a:lnTo>
                    <a:pt x="2677" y="724"/>
                  </a:lnTo>
                  <a:lnTo>
                    <a:pt x="2298" y="724"/>
                  </a:lnTo>
                  <a:close/>
                  <a:moveTo>
                    <a:pt x="1595" y="724"/>
                  </a:moveTo>
                  <a:lnTo>
                    <a:pt x="1595" y="1293"/>
                  </a:lnTo>
                  <a:lnTo>
                    <a:pt x="2059" y="1293"/>
                  </a:lnTo>
                  <a:lnTo>
                    <a:pt x="2070" y="1262"/>
                  </a:lnTo>
                  <a:lnTo>
                    <a:pt x="2088" y="1234"/>
                  </a:lnTo>
                  <a:lnTo>
                    <a:pt x="2108" y="1209"/>
                  </a:lnTo>
                  <a:lnTo>
                    <a:pt x="2133" y="1188"/>
                  </a:lnTo>
                  <a:lnTo>
                    <a:pt x="2161" y="1171"/>
                  </a:lnTo>
                  <a:lnTo>
                    <a:pt x="2192" y="1160"/>
                  </a:lnTo>
                  <a:lnTo>
                    <a:pt x="2192" y="724"/>
                  </a:lnTo>
                  <a:lnTo>
                    <a:pt x="1595" y="724"/>
                  </a:lnTo>
                  <a:close/>
                  <a:moveTo>
                    <a:pt x="892" y="724"/>
                  </a:moveTo>
                  <a:lnTo>
                    <a:pt x="892" y="1160"/>
                  </a:lnTo>
                  <a:lnTo>
                    <a:pt x="923" y="1171"/>
                  </a:lnTo>
                  <a:lnTo>
                    <a:pt x="951" y="1188"/>
                  </a:lnTo>
                  <a:lnTo>
                    <a:pt x="976" y="1209"/>
                  </a:lnTo>
                  <a:lnTo>
                    <a:pt x="996" y="1234"/>
                  </a:lnTo>
                  <a:lnTo>
                    <a:pt x="1014" y="1262"/>
                  </a:lnTo>
                  <a:lnTo>
                    <a:pt x="1025" y="1293"/>
                  </a:lnTo>
                  <a:lnTo>
                    <a:pt x="1489" y="1293"/>
                  </a:lnTo>
                  <a:lnTo>
                    <a:pt x="1489" y="724"/>
                  </a:lnTo>
                  <a:lnTo>
                    <a:pt x="892" y="724"/>
                  </a:lnTo>
                  <a:close/>
                  <a:moveTo>
                    <a:pt x="246" y="724"/>
                  </a:moveTo>
                  <a:lnTo>
                    <a:pt x="246" y="1293"/>
                  </a:lnTo>
                  <a:lnTo>
                    <a:pt x="654" y="1293"/>
                  </a:lnTo>
                  <a:lnTo>
                    <a:pt x="665" y="1262"/>
                  </a:lnTo>
                  <a:lnTo>
                    <a:pt x="682" y="1234"/>
                  </a:lnTo>
                  <a:lnTo>
                    <a:pt x="703" y="1209"/>
                  </a:lnTo>
                  <a:lnTo>
                    <a:pt x="728" y="1188"/>
                  </a:lnTo>
                  <a:lnTo>
                    <a:pt x="756" y="1171"/>
                  </a:lnTo>
                  <a:lnTo>
                    <a:pt x="786" y="1160"/>
                  </a:lnTo>
                  <a:lnTo>
                    <a:pt x="786" y="724"/>
                  </a:lnTo>
                  <a:lnTo>
                    <a:pt x="246" y="724"/>
                  </a:lnTo>
                  <a:close/>
                  <a:moveTo>
                    <a:pt x="2863" y="584"/>
                  </a:moveTo>
                  <a:lnTo>
                    <a:pt x="2839" y="587"/>
                  </a:lnTo>
                  <a:lnTo>
                    <a:pt x="2819" y="595"/>
                  </a:lnTo>
                  <a:lnTo>
                    <a:pt x="2801" y="609"/>
                  </a:lnTo>
                  <a:lnTo>
                    <a:pt x="2787" y="627"/>
                  </a:lnTo>
                  <a:lnTo>
                    <a:pt x="2778" y="648"/>
                  </a:lnTo>
                  <a:lnTo>
                    <a:pt x="2775" y="671"/>
                  </a:lnTo>
                  <a:lnTo>
                    <a:pt x="2777" y="690"/>
                  </a:lnTo>
                  <a:lnTo>
                    <a:pt x="2782" y="706"/>
                  </a:lnTo>
                  <a:lnTo>
                    <a:pt x="2792" y="722"/>
                  </a:lnTo>
                  <a:lnTo>
                    <a:pt x="2804" y="736"/>
                  </a:lnTo>
                  <a:lnTo>
                    <a:pt x="2804" y="736"/>
                  </a:lnTo>
                  <a:lnTo>
                    <a:pt x="2804" y="736"/>
                  </a:lnTo>
                  <a:lnTo>
                    <a:pt x="2822" y="749"/>
                  </a:lnTo>
                  <a:lnTo>
                    <a:pt x="2841" y="756"/>
                  </a:lnTo>
                  <a:lnTo>
                    <a:pt x="2863" y="759"/>
                  </a:lnTo>
                  <a:lnTo>
                    <a:pt x="2880" y="757"/>
                  </a:lnTo>
                  <a:lnTo>
                    <a:pt x="2881" y="757"/>
                  </a:lnTo>
                  <a:lnTo>
                    <a:pt x="2900" y="751"/>
                  </a:lnTo>
                  <a:lnTo>
                    <a:pt x="2917" y="741"/>
                  </a:lnTo>
                  <a:lnTo>
                    <a:pt x="2931" y="727"/>
                  </a:lnTo>
                  <a:lnTo>
                    <a:pt x="2941" y="710"/>
                  </a:lnTo>
                  <a:lnTo>
                    <a:pt x="2949" y="692"/>
                  </a:lnTo>
                  <a:lnTo>
                    <a:pt x="2951" y="671"/>
                  </a:lnTo>
                  <a:lnTo>
                    <a:pt x="2949" y="651"/>
                  </a:lnTo>
                  <a:lnTo>
                    <a:pt x="2941" y="633"/>
                  </a:lnTo>
                  <a:lnTo>
                    <a:pt x="2931" y="615"/>
                  </a:lnTo>
                  <a:lnTo>
                    <a:pt x="2917" y="602"/>
                  </a:lnTo>
                  <a:lnTo>
                    <a:pt x="2900" y="592"/>
                  </a:lnTo>
                  <a:lnTo>
                    <a:pt x="2881" y="585"/>
                  </a:lnTo>
                  <a:lnTo>
                    <a:pt x="2880" y="585"/>
                  </a:lnTo>
                  <a:lnTo>
                    <a:pt x="2863" y="584"/>
                  </a:lnTo>
                  <a:close/>
                  <a:moveTo>
                    <a:pt x="2298" y="106"/>
                  </a:moveTo>
                  <a:lnTo>
                    <a:pt x="2298" y="618"/>
                  </a:lnTo>
                  <a:lnTo>
                    <a:pt x="2677" y="618"/>
                  </a:lnTo>
                  <a:lnTo>
                    <a:pt x="2688" y="588"/>
                  </a:lnTo>
                  <a:lnTo>
                    <a:pt x="2705" y="560"/>
                  </a:lnTo>
                  <a:lnTo>
                    <a:pt x="2725" y="536"/>
                  </a:lnTo>
                  <a:lnTo>
                    <a:pt x="2749" y="515"/>
                  </a:lnTo>
                  <a:lnTo>
                    <a:pt x="2776" y="499"/>
                  </a:lnTo>
                  <a:lnTo>
                    <a:pt x="2807" y="487"/>
                  </a:lnTo>
                  <a:lnTo>
                    <a:pt x="2838" y="480"/>
                  </a:lnTo>
                  <a:lnTo>
                    <a:pt x="2838" y="106"/>
                  </a:lnTo>
                  <a:lnTo>
                    <a:pt x="2298" y="106"/>
                  </a:lnTo>
                  <a:close/>
                  <a:moveTo>
                    <a:pt x="1595" y="106"/>
                  </a:moveTo>
                  <a:lnTo>
                    <a:pt x="1595" y="618"/>
                  </a:lnTo>
                  <a:lnTo>
                    <a:pt x="2192" y="618"/>
                  </a:lnTo>
                  <a:lnTo>
                    <a:pt x="2192" y="106"/>
                  </a:lnTo>
                  <a:lnTo>
                    <a:pt x="1595" y="106"/>
                  </a:lnTo>
                  <a:close/>
                  <a:moveTo>
                    <a:pt x="892" y="106"/>
                  </a:moveTo>
                  <a:lnTo>
                    <a:pt x="892" y="618"/>
                  </a:lnTo>
                  <a:lnTo>
                    <a:pt x="1489" y="618"/>
                  </a:lnTo>
                  <a:lnTo>
                    <a:pt x="1489" y="106"/>
                  </a:lnTo>
                  <a:lnTo>
                    <a:pt x="892" y="106"/>
                  </a:lnTo>
                  <a:close/>
                  <a:moveTo>
                    <a:pt x="246" y="106"/>
                  </a:moveTo>
                  <a:lnTo>
                    <a:pt x="246" y="618"/>
                  </a:lnTo>
                  <a:lnTo>
                    <a:pt x="786" y="618"/>
                  </a:lnTo>
                  <a:lnTo>
                    <a:pt x="786" y="106"/>
                  </a:lnTo>
                  <a:lnTo>
                    <a:pt x="246" y="106"/>
                  </a:lnTo>
                  <a:close/>
                  <a:moveTo>
                    <a:pt x="193" y="0"/>
                  </a:moveTo>
                  <a:lnTo>
                    <a:pt x="2891" y="0"/>
                  </a:lnTo>
                  <a:lnTo>
                    <a:pt x="2908" y="4"/>
                  </a:lnTo>
                  <a:lnTo>
                    <a:pt x="2922" y="11"/>
                  </a:lnTo>
                  <a:lnTo>
                    <a:pt x="2933" y="22"/>
                  </a:lnTo>
                  <a:lnTo>
                    <a:pt x="2941" y="36"/>
                  </a:lnTo>
                  <a:lnTo>
                    <a:pt x="2943" y="54"/>
                  </a:lnTo>
                  <a:lnTo>
                    <a:pt x="2943" y="496"/>
                  </a:lnTo>
                  <a:lnTo>
                    <a:pt x="2971" y="511"/>
                  </a:lnTo>
                  <a:lnTo>
                    <a:pt x="2996" y="531"/>
                  </a:lnTo>
                  <a:lnTo>
                    <a:pt x="3016" y="554"/>
                  </a:lnTo>
                  <a:lnTo>
                    <a:pt x="3033" y="580"/>
                  </a:lnTo>
                  <a:lnTo>
                    <a:pt x="3045" y="608"/>
                  </a:lnTo>
                  <a:lnTo>
                    <a:pt x="3054" y="639"/>
                  </a:lnTo>
                  <a:lnTo>
                    <a:pt x="3057" y="671"/>
                  </a:lnTo>
                  <a:lnTo>
                    <a:pt x="3054" y="703"/>
                  </a:lnTo>
                  <a:lnTo>
                    <a:pt x="3045" y="734"/>
                  </a:lnTo>
                  <a:lnTo>
                    <a:pt x="3033" y="762"/>
                  </a:lnTo>
                  <a:lnTo>
                    <a:pt x="3016" y="789"/>
                  </a:lnTo>
                  <a:lnTo>
                    <a:pt x="2996" y="811"/>
                  </a:lnTo>
                  <a:lnTo>
                    <a:pt x="2971" y="832"/>
                  </a:lnTo>
                  <a:lnTo>
                    <a:pt x="2943" y="847"/>
                  </a:lnTo>
                  <a:lnTo>
                    <a:pt x="2943" y="2695"/>
                  </a:lnTo>
                  <a:lnTo>
                    <a:pt x="2941" y="2711"/>
                  </a:lnTo>
                  <a:lnTo>
                    <a:pt x="2933" y="2725"/>
                  </a:lnTo>
                  <a:lnTo>
                    <a:pt x="2922" y="2737"/>
                  </a:lnTo>
                  <a:lnTo>
                    <a:pt x="2908" y="2745"/>
                  </a:lnTo>
                  <a:lnTo>
                    <a:pt x="2891" y="2748"/>
                  </a:lnTo>
                  <a:lnTo>
                    <a:pt x="193" y="2748"/>
                  </a:lnTo>
                  <a:lnTo>
                    <a:pt x="176" y="2745"/>
                  </a:lnTo>
                  <a:lnTo>
                    <a:pt x="162" y="2737"/>
                  </a:lnTo>
                  <a:lnTo>
                    <a:pt x="151" y="2725"/>
                  </a:lnTo>
                  <a:lnTo>
                    <a:pt x="143" y="2711"/>
                  </a:lnTo>
                  <a:lnTo>
                    <a:pt x="141" y="2695"/>
                  </a:lnTo>
                  <a:lnTo>
                    <a:pt x="141" y="2206"/>
                  </a:lnTo>
                  <a:lnTo>
                    <a:pt x="111" y="2195"/>
                  </a:lnTo>
                  <a:lnTo>
                    <a:pt x="84" y="2180"/>
                  </a:lnTo>
                  <a:lnTo>
                    <a:pt x="60" y="2160"/>
                  </a:lnTo>
                  <a:lnTo>
                    <a:pt x="40" y="2138"/>
                  </a:lnTo>
                  <a:lnTo>
                    <a:pt x="22" y="2111"/>
                  </a:lnTo>
                  <a:lnTo>
                    <a:pt x="10" y="2083"/>
                  </a:lnTo>
                  <a:lnTo>
                    <a:pt x="2" y="2052"/>
                  </a:lnTo>
                  <a:lnTo>
                    <a:pt x="0" y="2021"/>
                  </a:lnTo>
                  <a:lnTo>
                    <a:pt x="2" y="1988"/>
                  </a:lnTo>
                  <a:lnTo>
                    <a:pt x="10" y="1957"/>
                  </a:lnTo>
                  <a:lnTo>
                    <a:pt x="22" y="1929"/>
                  </a:lnTo>
                  <a:lnTo>
                    <a:pt x="40" y="1902"/>
                  </a:lnTo>
                  <a:lnTo>
                    <a:pt x="60" y="1880"/>
                  </a:lnTo>
                  <a:lnTo>
                    <a:pt x="84" y="1860"/>
                  </a:lnTo>
                  <a:lnTo>
                    <a:pt x="111" y="1845"/>
                  </a:lnTo>
                  <a:lnTo>
                    <a:pt x="141" y="1834"/>
                  </a:lnTo>
                  <a:lnTo>
                    <a:pt x="141" y="54"/>
                  </a:lnTo>
                  <a:lnTo>
                    <a:pt x="143" y="36"/>
                  </a:lnTo>
                  <a:lnTo>
                    <a:pt x="151" y="22"/>
                  </a:lnTo>
                  <a:lnTo>
                    <a:pt x="162" y="11"/>
                  </a:lnTo>
                  <a:lnTo>
                    <a:pt x="176" y="4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0" name="Group 1069"/>
          <p:cNvGrpSpPr/>
          <p:nvPr/>
        </p:nvGrpSpPr>
        <p:grpSpPr>
          <a:xfrm>
            <a:off x="650089" y="4986338"/>
            <a:ext cx="592137" cy="593725"/>
            <a:chOff x="684213" y="4986338"/>
            <a:chExt cx="592137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5" name="Freeform 487"/>
            <p:cNvSpPr>
              <a:spLocks noEditPoints="1"/>
            </p:cNvSpPr>
            <p:nvPr/>
          </p:nvSpPr>
          <p:spPr bwMode="auto">
            <a:xfrm>
              <a:off x="755650" y="5057776"/>
              <a:ext cx="365125" cy="366713"/>
            </a:xfrm>
            <a:custGeom>
              <a:avLst/>
              <a:gdLst>
                <a:gd name="T0" fmla="*/ 904 w 2067"/>
                <a:gd name="T1" fmla="*/ 115 h 2072"/>
                <a:gd name="T2" fmla="*/ 715 w 2067"/>
                <a:gd name="T3" fmla="*/ 162 h 2072"/>
                <a:gd name="T4" fmla="*/ 537 w 2067"/>
                <a:gd name="T5" fmla="*/ 250 h 2072"/>
                <a:gd name="T6" fmla="*/ 377 w 2067"/>
                <a:gd name="T7" fmla="*/ 378 h 2072"/>
                <a:gd name="T8" fmla="*/ 252 w 2067"/>
                <a:gd name="T9" fmla="*/ 535 h 2072"/>
                <a:gd name="T10" fmla="*/ 164 w 2067"/>
                <a:gd name="T11" fmla="*/ 711 h 2072"/>
                <a:gd name="T12" fmla="*/ 116 w 2067"/>
                <a:gd name="T13" fmla="*/ 903 h 2072"/>
                <a:gd name="T14" fmla="*/ 109 w 2067"/>
                <a:gd name="T15" fmla="*/ 1104 h 2072"/>
                <a:gd name="T16" fmla="*/ 143 w 2067"/>
                <a:gd name="T17" fmla="*/ 1298 h 2072"/>
                <a:gd name="T18" fmla="*/ 219 w 2067"/>
                <a:gd name="T19" fmla="*/ 1481 h 2072"/>
                <a:gd name="T20" fmla="*/ 332 w 2067"/>
                <a:gd name="T21" fmla="*/ 1644 h 2072"/>
                <a:gd name="T22" fmla="*/ 487 w 2067"/>
                <a:gd name="T23" fmla="*/ 1787 h 2072"/>
                <a:gd name="T24" fmla="*/ 668 w 2067"/>
                <a:gd name="T25" fmla="*/ 1891 h 2072"/>
                <a:gd name="T26" fmla="*/ 865 w 2067"/>
                <a:gd name="T27" fmla="*/ 1950 h 2072"/>
                <a:gd name="T28" fmla="*/ 1067 w 2067"/>
                <a:gd name="T29" fmla="*/ 1965 h 2072"/>
                <a:gd name="T30" fmla="*/ 1268 w 2067"/>
                <a:gd name="T31" fmla="*/ 1935 h 2072"/>
                <a:gd name="T32" fmla="*/ 1461 w 2067"/>
                <a:gd name="T33" fmla="*/ 1862 h 2072"/>
                <a:gd name="T34" fmla="*/ 1636 w 2067"/>
                <a:gd name="T35" fmla="*/ 1743 h 2072"/>
                <a:gd name="T36" fmla="*/ 1783 w 2067"/>
                <a:gd name="T37" fmla="*/ 1584 h 2072"/>
                <a:gd name="T38" fmla="*/ 1886 w 2067"/>
                <a:gd name="T39" fmla="*/ 1403 h 2072"/>
                <a:gd name="T40" fmla="*/ 1945 w 2067"/>
                <a:gd name="T41" fmla="*/ 1206 h 2072"/>
                <a:gd name="T42" fmla="*/ 1960 w 2067"/>
                <a:gd name="T43" fmla="*/ 1002 h 2072"/>
                <a:gd name="T44" fmla="*/ 1931 w 2067"/>
                <a:gd name="T45" fmla="*/ 800 h 2072"/>
                <a:gd name="T46" fmla="*/ 1856 w 2067"/>
                <a:gd name="T47" fmla="*/ 607 h 2072"/>
                <a:gd name="T48" fmla="*/ 1738 w 2067"/>
                <a:gd name="T49" fmla="*/ 431 h 2072"/>
                <a:gd name="T50" fmla="*/ 1585 w 2067"/>
                <a:gd name="T51" fmla="*/ 289 h 2072"/>
                <a:gd name="T52" fmla="*/ 1413 w 2067"/>
                <a:gd name="T53" fmla="*/ 188 h 2072"/>
                <a:gd name="T54" fmla="*/ 1227 w 2067"/>
                <a:gd name="T55" fmla="*/ 127 h 2072"/>
                <a:gd name="T56" fmla="*/ 1033 w 2067"/>
                <a:gd name="T57" fmla="*/ 106 h 2072"/>
                <a:gd name="T58" fmla="*/ 1178 w 2067"/>
                <a:gd name="T59" fmla="*/ 10 h 2072"/>
                <a:gd name="T60" fmla="*/ 1388 w 2067"/>
                <a:gd name="T61" fmla="*/ 62 h 2072"/>
                <a:gd name="T62" fmla="*/ 1587 w 2067"/>
                <a:gd name="T63" fmla="*/ 160 h 2072"/>
                <a:gd name="T64" fmla="*/ 1764 w 2067"/>
                <a:gd name="T65" fmla="*/ 303 h 2072"/>
                <a:gd name="T66" fmla="*/ 1906 w 2067"/>
                <a:gd name="T67" fmla="*/ 481 h 2072"/>
                <a:gd name="T68" fmla="*/ 2004 w 2067"/>
                <a:gd name="T69" fmla="*/ 680 h 2072"/>
                <a:gd name="T70" fmla="*/ 2057 w 2067"/>
                <a:gd name="T71" fmla="*/ 892 h 2072"/>
                <a:gd name="T72" fmla="*/ 2064 w 2067"/>
                <a:gd name="T73" fmla="*/ 1109 h 2072"/>
                <a:gd name="T74" fmla="*/ 2026 w 2067"/>
                <a:gd name="T75" fmla="*/ 1323 h 2072"/>
                <a:gd name="T76" fmla="*/ 1944 w 2067"/>
                <a:gd name="T77" fmla="*/ 1526 h 2072"/>
                <a:gd name="T78" fmla="*/ 1817 w 2067"/>
                <a:gd name="T79" fmla="*/ 1713 h 2072"/>
                <a:gd name="T80" fmla="*/ 1649 w 2067"/>
                <a:gd name="T81" fmla="*/ 1869 h 2072"/>
                <a:gd name="T82" fmla="*/ 1457 w 2067"/>
                <a:gd name="T83" fmla="*/ 1982 h 2072"/>
                <a:gd name="T84" fmla="*/ 1249 w 2067"/>
                <a:gd name="T85" fmla="*/ 2049 h 2072"/>
                <a:gd name="T86" fmla="*/ 1033 w 2067"/>
                <a:gd name="T87" fmla="*/ 2072 h 2072"/>
                <a:gd name="T88" fmla="*/ 818 w 2067"/>
                <a:gd name="T89" fmla="*/ 2049 h 2072"/>
                <a:gd name="T90" fmla="*/ 610 w 2067"/>
                <a:gd name="T91" fmla="*/ 1982 h 2072"/>
                <a:gd name="T92" fmla="*/ 418 w 2067"/>
                <a:gd name="T93" fmla="*/ 1869 h 2072"/>
                <a:gd name="T94" fmla="*/ 251 w 2067"/>
                <a:gd name="T95" fmla="*/ 1714 h 2072"/>
                <a:gd name="T96" fmla="*/ 125 w 2067"/>
                <a:gd name="T97" fmla="*/ 1532 h 2072"/>
                <a:gd name="T98" fmla="*/ 42 w 2067"/>
                <a:gd name="T99" fmla="*/ 1329 h 2072"/>
                <a:gd name="T100" fmla="*/ 2 w 2067"/>
                <a:gd name="T101" fmla="*/ 1111 h 2072"/>
                <a:gd name="T102" fmla="*/ 10 w 2067"/>
                <a:gd name="T103" fmla="*/ 886 h 2072"/>
                <a:gd name="T104" fmla="*/ 65 w 2067"/>
                <a:gd name="T105" fmla="*/ 673 h 2072"/>
                <a:gd name="T106" fmla="*/ 163 w 2067"/>
                <a:gd name="T107" fmla="*/ 476 h 2072"/>
                <a:gd name="T108" fmla="*/ 302 w 2067"/>
                <a:gd name="T109" fmla="*/ 303 h 2072"/>
                <a:gd name="T110" fmla="*/ 480 w 2067"/>
                <a:gd name="T111" fmla="*/ 160 h 2072"/>
                <a:gd name="T112" fmla="*/ 678 w 2067"/>
                <a:gd name="T113" fmla="*/ 62 h 2072"/>
                <a:gd name="T114" fmla="*/ 889 w 2067"/>
                <a:gd name="T115" fmla="*/ 10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7" h="2072">
                  <a:moveTo>
                    <a:pt x="1033" y="106"/>
                  </a:moveTo>
                  <a:lnTo>
                    <a:pt x="968" y="109"/>
                  </a:lnTo>
                  <a:lnTo>
                    <a:pt x="904" y="115"/>
                  </a:lnTo>
                  <a:lnTo>
                    <a:pt x="840" y="127"/>
                  </a:lnTo>
                  <a:lnTo>
                    <a:pt x="777" y="143"/>
                  </a:lnTo>
                  <a:lnTo>
                    <a:pt x="715" y="162"/>
                  </a:lnTo>
                  <a:lnTo>
                    <a:pt x="654" y="188"/>
                  </a:lnTo>
                  <a:lnTo>
                    <a:pt x="595" y="216"/>
                  </a:lnTo>
                  <a:lnTo>
                    <a:pt x="537" y="250"/>
                  </a:lnTo>
                  <a:lnTo>
                    <a:pt x="481" y="289"/>
                  </a:lnTo>
                  <a:lnTo>
                    <a:pt x="428" y="332"/>
                  </a:lnTo>
                  <a:lnTo>
                    <a:pt x="377" y="378"/>
                  </a:lnTo>
                  <a:lnTo>
                    <a:pt x="332" y="427"/>
                  </a:lnTo>
                  <a:lnTo>
                    <a:pt x="290" y="479"/>
                  </a:lnTo>
                  <a:lnTo>
                    <a:pt x="252" y="535"/>
                  </a:lnTo>
                  <a:lnTo>
                    <a:pt x="219" y="591"/>
                  </a:lnTo>
                  <a:lnTo>
                    <a:pt x="189" y="650"/>
                  </a:lnTo>
                  <a:lnTo>
                    <a:pt x="164" y="711"/>
                  </a:lnTo>
                  <a:lnTo>
                    <a:pt x="143" y="773"/>
                  </a:lnTo>
                  <a:lnTo>
                    <a:pt x="127" y="837"/>
                  </a:lnTo>
                  <a:lnTo>
                    <a:pt x="116" y="903"/>
                  </a:lnTo>
                  <a:lnTo>
                    <a:pt x="109" y="969"/>
                  </a:lnTo>
                  <a:lnTo>
                    <a:pt x="106" y="1036"/>
                  </a:lnTo>
                  <a:lnTo>
                    <a:pt x="109" y="1104"/>
                  </a:lnTo>
                  <a:lnTo>
                    <a:pt x="116" y="1170"/>
                  </a:lnTo>
                  <a:lnTo>
                    <a:pt x="127" y="1235"/>
                  </a:lnTo>
                  <a:lnTo>
                    <a:pt x="143" y="1298"/>
                  </a:lnTo>
                  <a:lnTo>
                    <a:pt x="164" y="1362"/>
                  </a:lnTo>
                  <a:lnTo>
                    <a:pt x="189" y="1422"/>
                  </a:lnTo>
                  <a:lnTo>
                    <a:pt x="219" y="1481"/>
                  </a:lnTo>
                  <a:lnTo>
                    <a:pt x="252" y="1538"/>
                  </a:lnTo>
                  <a:lnTo>
                    <a:pt x="290" y="1592"/>
                  </a:lnTo>
                  <a:lnTo>
                    <a:pt x="332" y="1644"/>
                  </a:lnTo>
                  <a:lnTo>
                    <a:pt x="377" y="1693"/>
                  </a:lnTo>
                  <a:lnTo>
                    <a:pt x="431" y="1743"/>
                  </a:lnTo>
                  <a:lnTo>
                    <a:pt x="487" y="1787"/>
                  </a:lnTo>
                  <a:lnTo>
                    <a:pt x="545" y="1827"/>
                  </a:lnTo>
                  <a:lnTo>
                    <a:pt x="606" y="1862"/>
                  </a:lnTo>
                  <a:lnTo>
                    <a:pt x="668" y="1891"/>
                  </a:lnTo>
                  <a:lnTo>
                    <a:pt x="732" y="1916"/>
                  </a:lnTo>
                  <a:lnTo>
                    <a:pt x="798" y="1935"/>
                  </a:lnTo>
                  <a:lnTo>
                    <a:pt x="865" y="1950"/>
                  </a:lnTo>
                  <a:lnTo>
                    <a:pt x="932" y="1959"/>
                  </a:lnTo>
                  <a:lnTo>
                    <a:pt x="1000" y="1965"/>
                  </a:lnTo>
                  <a:lnTo>
                    <a:pt x="1067" y="1965"/>
                  </a:lnTo>
                  <a:lnTo>
                    <a:pt x="1135" y="1959"/>
                  </a:lnTo>
                  <a:lnTo>
                    <a:pt x="1202" y="1950"/>
                  </a:lnTo>
                  <a:lnTo>
                    <a:pt x="1268" y="1935"/>
                  </a:lnTo>
                  <a:lnTo>
                    <a:pt x="1335" y="1916"/>
                  </a:lnTo>
                  <a:lnTo>
                    <a:pt x="1399" y="1891"/>
                  </a:lnTo>
                  <a:lnTo>
                    <a:pt x="1461" y="1862"/>
                  </a:lnTo>
                  <a:lnTo>
                    <a:pt x="1522" y="1827"/>
                  </a:lnTo>
                  <a:lnTo>
                    <a:pt x="1580" y="1787"/>
                  </a:lnTo>
                  <a:lnTo>
                    <a:pt x="1636" y="1743"/>
                  </a:lnTo>
                  <a:lnTo>
                    <a:pt x="1690" y="1693"/>
                  </a:lnTo>
                  <a:lnTo>
                    <a:pt x="1738" y="1640"/>
                  </a:lnTo>
                  <a:lnTo>
                    <a:pt x="1783" y="1584"/>
                  </a:lnTo>
                  <a:lnTo>
                    <a:pt x="1822" y="1526"/>
                  </a:lnTo>
                  <a:lnTo>
                    <a:pt x="1856" y="1465"/>
                  </a:lnTo>
                  <a:lnTo>
                    <a:pt x="1886" y="1403"/>
                  </a:lnTo>
                  <a:lnTo>
                    <a:pt x="1910" y="1337"/>
                  </a:lnTo>
                  <a:lnTo>
                    <a:pt x="1931" y="1272"/>
                  </a:lnTo>
                  <a:lnTo>
                    <a:pt x="1945" y="1206"/>
                  </a:lnTo>
                  <a:lnTo>
                    <a:pt x="1955" y="1138"/>
                  </a:lnTo>
                  <a:lnTo>
                    <a:pt x="1960" y="1070"/>
                  </a:lnTo>
                  <a:lnTo>
                    <a:pt x="1960" y="1002"/>
                  </a:lnTo>
                  <a:lnTo>
                    <a:pt x="1955" y="934"/>
                  </a:lnTo>
                  <a:lnTo>
                    <a:pt x="1945" y="867"/>
                  </a:lnTo>
                  <a:lnTo>
                    <a:pt x="1931" y="800"/>
                  </a:lnTo>
                  <a:lnTo>
                    <a:pt x="1910" y="734"/>
                  </a:lnTo>
                  <a:lnTo>
                    <a:pt x="1886" y="670"/>
                  </a:lnTo>
                  <a:lnTo>
                    <a:pt x="1856" y="607"/>
                  </a:lnTo>
                  <a:lnTo>
                    <a:pt x="1822" y="547"/>
                  </a:lnTo>
                  <a:lnTo>
                    <a:pt x="1783" y="488"/>
                  </a:lnTo>
                  <a:lnTo>
                    <a:pt x="1738" y="431"/>
                  </a:lnTo>
                  <a:lnTo>
                    <a:pt x="1690" y="378"/>
                  </a:lnTo>
                  <a:lnTo>
                    <a:pt x="1639" y="332"/>
                  </a:lnTo>
                  <a:lnTo>
                    <a:pt x="1585" y="289"/>
                  </a:lnTo>
                  <a:lnTo>
                    <a:pt x="1530" y="250"/>
                  </a:lnTo>
                  <a:lnTo>
                    <a:pt x="1472" y="216"/>
                  </a:lnTo>
                  <a:lnTo>
                    <a:pt x="1413" y="188"/>
                  </a:lnTo>
                  <a:lnTo>
                    <a:pt x="1352" y="162"/>
                  </a:lnTo>
                  <a:lnTo>
                    <a:pt x="1290" y="143"/>
                  </a:lnTo>
                  <a:lnTo>
                    <a:pt x="1227" y="127"/>
                  </a:lnTo>
                  <a:lnTo>
                    <a:pt x="1163" y="115"/>
                  </a:lnTo>
                  <a:lnTo>
                    <a:pt x="1099" y="109"/>
                  </a:lnTo>
                  <a:lnTo>
                    <a:pt x="1033" y="106"/>
                  </a:lnTo>
                  <a:close/>
                  <a:moveTo>
                    <a:pt x="1033" y="0"/>
                  </a:moveTo>
                  <a:lnTo>
                    <a:pt x="1106" y="2"/>
                  </a:lnTo>
                  <a:lnTo>
                    <a:pt x="1178" y="10"/>
                  </a:lnTo>
                  <a:lnTo>
                    <a:pt x="1249" y="22"/>
                  </a:lnTo>
                  <a:lnTo>
                    <a:pt x="1319" y="40"/>
                  </a:lnTo>
                  <a:lnTo>
                    <a:pt x="1388" y="62"/>
                  </a:lnTo>
                  <a:lnTo>
                    <a:pt x="1457" y="90"/>
                  </a:lnTo>
                  <a:lnTo>
                    <a:pt x="1523" y="122"/>
                  </a:lnTo>
                  <a:lnTo>
                    <a:pt x="1587" y="160"/>
                  </a:lnTo>
                  <a:lnTo>
                    <a:pt x="1649" y="203"/>
                  </a:lnTo>
                  <a:lnTo>
                    <a:pt x="1708" y="251"/>
                  </a:lnTo>
                  <a:lnTo>
                    <a:pt x="1764" y="303"/>
                  </a:lnTo>
                  <a:lnTo>
                    <a:pt x="1817" y="360"/>
                  </a:lnTo>
                  <a:lnTo>
                    <a:pt x="1865" y="419"/>
                  </a:lnTo>
                  <a:lnTo>
                    <a:pt x="1906" y="481"/>
                  </a:lnTo>
                  <a:lnTo>
                    <a:pt x="1944" y="546"/>
                  </a:lnTo>
                  <a:lnTo>
                    <a:pt x="1976" y="612"/>
                  </a:lnTo>
                  <a:lnTo>
                    <a:pt x="2004" y="680"/>
                  </a:lnTo>
                  <a:lnTo>
                    <a:pt x="2026" y="750"/>
                  </a:lnTo>
                  <a:lnTo>
                    <a:pt x="2044" y="820"/>
                  </a:lnTo>
                  <a:lnTo>
                    <a:pt x="2057" y="892"/>
                  </a:lnTo>
                  <a:lnTo>
                    <a:pt x="2064" y="964"/>
                  </a:lnTo>
                  <a:lnTo>
                    <a:pt x="2067" y="1036"/>
                  </a:lnTo>
                  <a:lnTo>
                    <a:pt x="2064" y="1109"/>
                  </a:lnTo>
                  <a:lnTo>
                    <a:pt x="2057" y="1180"/>
                  </a:lnTo>
                  <a:lnTo>
                    <a:pt x="2044" y="1252"/>
                  </a:lnTo>
                  <a:lnTo>
                    <a:pt x="2026" y="1323"/>
                  </a:lnTo>
                  <a:lnTo>
                    <a:pt x="2004" y="1392"/>
                  </a:lnTo>
                  <a:lnTo>
                    <a:pt x="1976" y="1460"/>
                  </a:lnTo>
                  <a:lnTo>
                    <a:pt x="1944" y="1526"/>
                  </a:lnTo>
                  <a:lnTo>
                    <a:pt x="1906" y="1590"/>
                  </a:lnTo>
                  <a:lnTo>
                    <a:pt x="1865" y="1652"/>
                  </a:lnTo>
                  <a:lnTo>
                    <a:pt x="1817" y="1713"/>
                  </a:lnTo>
                  <a:lnTo>
                    <a:pt x="1764" y="1769"/>
                  </a:lnTo>
                  <a:lnTo>
                    <a:pt x="1708" y="1822"/>
                  </a:lnTo>
                  <a:lnTo>
                    <a:pt x="1649" y="1869"/>
                  </a:lnTo>
                  <a:lnTo>
                    <a:pt x="1587" y="1912"/>
                  </a:lnTo>
                  <a:lnTo>
                    <a:pt x="1523" y="1949"/>
                  </a:lnTo>
                  <a:lnTo>
                    <a:pt x="1457" y="1982"/>
                  </a:lnTo>
                  <a:lnTo>
                    <a:pt x="1388" y="2009"/>
                  </a:lnTo>
                  <a:lnTo>
                    <a:pt x="1319" y="2032"/>
                  </a:lnTo>
                  <a:lnTo>
                    <a:pt x="1249" y="2049"/>
                  </a:lnTo>
                  <a:lnTo>
                    <a:pt x="1178" y="2061"/>
                  </a:lnTo>
                  <a:lnTo>
                    <a:pt x="1106" y="2070"/>
                  </a:lnTo>
                  <a:lnTo>
                    <a:pt x="1033" y="2072"/>
                  </a:lnTo>
                  <a:lnTo>
                    <a:pt x="961" y="2070"/>
                  </a:lnTo>
                  <a:lnTo>
                    <a:pt x="889" y="2061"/>
                  </a:lnTo>
                  <a:lnTo>
                    <a:pt x="818" y="2049"/>
                  </a:lnTo>
                  <a:lnTo>
                    <a:pt x="748" y="2032"/>
                  </a:lnTo>
                  <a:lnTo>
                    <a:pt x="678" y="2009"/>
                  </a:lnTo>
                  <a:lnTo>
                    <a:pt x="610" y="1982"/>
                  </a:lnTo>
                  <a:lnTo>
                    <a:pt x="544" y="1949"/>
                  </a:lnTo>
                  <a:lnTo>
                    <a:pt x="480" y="1912"/>
                  </a:lnTo>
                  <a:lnTo>
                    <a:pt x="418" y="1869"/>
                  </a:lnTo>
                  <a:lnTo>
                    <a:pt x="359" y="1822"/>
                  </a:lnTo>
                  <a:lnTo>
                    <a:pt x="302" y="1769"/>
                  </a:lnTo>
                  <a:lnTo>
                    <a:pt x="251" y="1714"/>
                  </a:lnTo>
                  <a:lnTo>
                    <a:pt x="204" y="1655"/>
                  </a:lnTo>
                  <a:lnTo>
                    <a:pt x="163" y="1595"/>
                  </a:lnTo>
                  <a:lnTo>
                    <a:pt x="125" y="1532"/>
                  </a:lnTo>
                  <a:lnTo>
                    <a:pt x="92" y="1467"/>
                  </a:lnTo>
                  <a:lnTo>
                    <a:pt x="65" y="1398"/>
                  </a:lnTo>
                  <a:lnTo>
                    <a:pt x="42" y="1329"/>
                  </a:lnTo>
                  <a:lnTo>
                    <a:pt x="23" y="1258"/>
                  </a:lnTo>
                  <a:lnTo>
                    <a:pt x="10" y="1185"/>
                  </a:lnTo>
                  <a:lnTo>
                    <a:pt x="2" y="1111"/>
                  </a:lnTo>
                  <a:lnTo>
                    <a:pt x="0" y="1036"/>
                  </a:lnTo>
                  <a:lnTo>
                    <a:pt x="2" y="961"/>
                  </a:lnTo>
                  <a:lnTo>
                    <a:pt x="10" y="886"/>
                  </a:lnTo>
                  <a:lnTo>
                    <a:pt x="23" y="814"/>
                  </a:lnTo>
                  <a:lnTo>
                    <a:pt x="42" y="743"/>
                  </a:lnTo>
                  <a:lnTo>
                    <a:pt x="65" y="673"/>
                  </a:lnTo>
                  <a:lnTo>
                    <a:pt x="92" y="606"/>
                  </a:lnTo>
                  <a:lnTo>
                    <a:pt x="125" y="540"/>
                  </a:lnTo>
                  <a:lnTo>
                    <a:pt x="163" y="476"/>
                  </a:lnTo>
                  <a:lnTo>
                    <a:pt x="204" y="416"/>
                  </a:lnTo>
                  <a:lnTo>
                    <a:pt x="251" y="358"/>
                  </a:lnTo>
                  <a:lnTo>
                    <a:pt x="302" y="303"/>
                  </a:lnTo>
                  <a:lnTo>
                    <a:pt x="359" y="251"/>
                  </a:lnTo>
                  <a:lnTo>
                    <a:pt x="418" y="203"/>
                  </a:lnTo>
                  <a:lnTo>
                    <a:pt x="480" y="160"/>
                  </a:lnTo>
                  <a:lnTo>
                    <a:pt x="544" y="122"/>
                  </a:lnTo>
                  <a:lnTo>
                    <a:pt x="610" y="90"/>
                  </a:lnTo>
                  <a:lnTo>
                    <a:pt x="678" y="62"/>
                  </a:lnTo>
                  <a:lnTo>
                    <a:pt x="748" y="40"/>
                  </a:lnTo>
                  <a:lnTo>
                    <a:pt x="818" y="22"/>
                  </a:lnTo>
                  <a:lnTo>
                    <a:pt x="889" y="10"/>
                  </a:lnTo>
                  <a:lnTo>
                    <a:pt x="961" y="2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88"/>
            <p:cNvSpPr>
              <a:spLocks/>
            </p:cNvSpPr>
            <p:nvPr/>
          </p:nvSpPr>
          <p:spPr bwMode="auto">
            <a:xfrm>
              <a:off x="1120775" y="5151438"/>
              <a:ext cx="34925" cy="98425"/>
            </a:xfrm>
            <a:custGeom>
              <a:avLst/>
              <a:gdLst>
                <a:gd name="T0" fmla="*/ 46 w 196"/>
                <a:gd name="T1" fmla="*/ 0 h 561"/>
                <a:gd name="T2" fmla="*/ 60 w 196"/>
                <a:gd name="T3" fmla="*/ 0 h 561"/>
                <a:gd name="T4" fmla="*/ 73 w 196"/>
                <a:gd name="T5" fmla="*/ 4 h 561"/>
                <a:gd name="T6" fmla="*/ 84 w 196"/>
                <a:gd name="T7" fmla="*/ 11 h 561"/>
                <a:gd name="T8" fmla="*/ 95 w 196"/>
                <a:gd name="T9" fmla="*/ 21 h 561"/>
                <a:gd name="T10" fmla="*/ 102 w 196"/>
                <a:gd name="T11" fmla="*/ 33 h 561"/>
                <a:gd name="T12" fmla="*/ 130 w 196"/>
                <a:gd name="T13" fmla="*/ 109 h 561"/>
                <a:gd name="T14" fmla="*/ 154 w 196"/>
                <a:gd name="T15" fmla="*/ 186 h 561"/>
                <a:gd name="T16" fmla="*/ 172 w 196"/>
                <a:gd name="T17" fmla="*/ 265 h 561"/>
                <a:gd name="T18" fmla="*/ 185 w 196"/>
                <a:gd name="T19" fmla="*/ 345 h 561"/>
                <a:gd name="T20" fmla="*/ 193 w 196"/>
                <a:gd name="T21" fmla="*/ 426 h 561"/>
                <a:gd name="T22" fmla="*/ 196 w 196"/>
                <a:gd name="T23" fmla="*/ 508 h 561"/>
                <a:gd name="T24" fmla="*/ 193 w 196"/>
                <a:gd name="T25" fmla="*/ 525 h 561"/>
                <a:gd name="T26" fmla="*/ 186 w 196"/>
                <a:gd name="T27" fmla="*/ 539 h 561"/>
                <a:gd name="T28" fmla="*/ 174 w 196"/>
                <a:gd name="T29" fmla="*/ 551 h 561"/>
                <a:gd name="T30" fmla="*/ 160 w 196"/>
                <a:gd name="T31" fmla="*/ 558 h 561"/>
                <a:gd name="T32" fmla="*/ 143 w 196"/>
                <a:gd name="T33" fmla="*/ 561 h 561"/>
                <a:gd name="T34" fmla="*/ 126 w 196"/>
                <a:gd name="T35" fmla="*/ 558 h 561"/>
                <a:gd name="T36" fmla="*/ 112 w 196"/>
                <a:gd name="T37" fmla="*/ 551 h 561"/>
                <a:gd name="T38" fmla="*/ 100 w 196"/>
                <a:gd name="T39" fmla="*/ 539 h 561"/>
                <a:gd name="T40" fmla="*/ 93 w 196"/>
                <a:gd name="T41" fmla="*/ 525 h 561"/>
                <a:gd name="T42" fmla="*/ 90 w 196"/>
                <a:gd name="T43" fmla="*/ 508 h 561"/>
                <a:gd name="T44" fmla="*/ 87 w 196"/>
                <a:gd name="T45" fmla="*/ 433 h 561"/>
                <a:gd name="T46" fmla="*/ 80 w 196"/>
                <a:gd name="T47" fmla="*/ 359 h 561"/>
                <a:gd name="T48" fmla="*/ 68 w 196"/>
                <a:gd name="T49" fmla="*/ 286 h 561"/>
                <a:gd name="T50" fmla="*/ 52 w 196"/>
                <a:gd name="T51" fmla="*/ 214 h 561"/>
                <a:gd name="T52" fmla="*/ 29 w 196"/>
                <a:gd name="T53" fmla="*/ 143 h 561"/>
                <a:gd name="T54" fmla="*/ 4 w 196"/>
                <a:gd name="T55" fmla="*/ 74 h 561"/>
                <a:gd name="T56" fmla="*/ 0 w 196"/>
                <a:gd name="T57" fmla="*/ 61 h 561"/>
                <a:gd name="T58" fmla="*/ 0 w 196"/>
                <a:gd name="T59" fmla="*/ 46 h 561"/>
                <a:gd name="T60" fmla="*/ 4 w 196"/>
                <a:gd name="T61" fmla="*/ 33 h 561"/>
                <a:gd name="T62" fmla="*/ 10 w 196"/>
                <a:gd name="T63" fmla="*/ 22 h 561"/>
                <a:gd name="T64" fmla="*/ 20 w 196"/>
                <a:gd name="T65" fmla="*/ 12 h 561"/>
                <a:gd name="T66" fmla="*/ 33 w 196"/>
                <a:gd name="T67" fmla="*/ 4 h 561"/>
                <a:gd name="T68" fmla="*/ 46 w 196"/>
                <a:gd name="T6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561">
                  <a:moveTo>
                    <a:pt x="46" y="0"/>
                  </a:moveTo>
                  <a:lnTo>
                    <a:pt x="60" y="0"/>
                  </a:lnTo>
                  <a:lnTo>
                    <a:pt x="73" y="4"/>
                  </a:lnTo>
                  <a:lnTo>
                    <a:pt x="84" y="11"/>
                  </a:lnTo>
                  <a:lnTo>
                    <a:pt x="95" y="21"/>
                  </a:lnTo>
                  <a:lnTo>
                    <a:pt x="102" y="33"/>
                  </a:lnTo>
                  <a:lnTo>
                    <a:pt x="130" y="109"/>
                  </a:lnTo>
                  <a:lnTo>
                    <a:pt x="154" y="186"/>
                  </a:lnTo>
                  <a:lnTo>
                    <a:pt x="172" y="265"/>
                  </a:lnTo>
                  <a:lnTo>
                    <a:pt x="185" y="345"/>
                  </a:lnTo>
                  <a:lnTo>
                    <a:pt x="193" y="426"/>
                  </a:lnTo>
                  <a:lnTo>
                    <a:pt x="196" y="508"/>
                  </a:lnTo>
                  <a:lnTo>
                    <a:pt x="193" y="525"/>
                  </a:lnTo>
                  <a:lnTo>
                    <a:pt x="186" y="539"/>
                  </a:lnTo>
                  <a:lnTo>
                    <a:pt x="174" y="551"/>
                  </a:lnTo>
                  <a:lnTo>
                    <a:pt x="160" y="558"/>
                  </a:lnTo>
                  <a:lnTo>
                    <a:pt x="143" y="561"/>
                  </a:lnTo>
                  <a:lnTo>
                    <a:pt x="126" y="558"/>
                  </a:lnTo>
                  <a:lnTo>
                    <a:pt x="112" y="551"/>
                  </a:lnTo>
                  <a:lnTo>
                    <a:pt x="100" y="539"/>
                  </a:lnTo>
                  <a:lnTo>
                    <a:pt x="93" y="525"/>
                  </a:lnTo>
                  <a:lnTo>
                    <a:pt x="90" y="508"/>
                  </a:lnTo>
                  <a:lnTo>
                    <a:pt x="87" y="433"/>
                  </a:lnTo>
                  <a:lnTo>
                    <a:pt x="80" y="359"/>
                  </a:lnTo>
                  <a:lnTo>
                    <a:pt x="68" y="286"/>
                  </a:lnTo>
                  <a:lnTo>
                    <a:pt x="52" y="214"/>
                  </a:lnTo>
                  <a:lnTo>
                    <a:pt x="29" y="143"/>
                  </a:lnTo>
                  <a:lnTo>
                    <a:pt x="4" y="74"/>
                  </a:lnTo>
                  <a:lnTo>
                    <a:pt x="0" y="61"/>
                  </a:lnTo>
                  <a:lnTo>
                    <a:pt x="0" y="46"/>
                  </a:lnTo>
                  <a:lnTo>
                    <a:pt x="4" y="33"/>
                  </a:lnTo>
                  <a:lnTo>
                    <a:pt x="10" y="22"/>
                  </a:lnTo>
                  <a:lnTo>
                    <a:pt x="20" y="12"/>
                  </a:lnTo>
                  <a:lnTo>
                    <a:pt x="33" y="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89"/>
            <p:cNvSpPr>
              <a:spLocks/>
            </p:cNvSpPr>
            <p:nvPr/>
          </p:nvSpPr>
          <p:spPr bwMode="auto">
            <a:xfrm>
              <a:off x="928688" y="5024438"/>
              <a:ext cx="188912" cy="106363"/>
            </a:xfrm>
            <a:custGeom>
              <a:avLst/>
              <a:gdLst>
                <a:gd name="T0" fmla="*/ 52 w 1065"/>
                <a:gd name="T1" fmla="*/ 0 h 604"/>
                <a:gd name="T2" fmla="*/ 134 w 1065"/>
                <a:gd name="T3" fmla="*/ 2 h 604"/>
                <a:gd name="T4" fmla="*/ 214 w 1065"/>
                <a:gd name="T5" fmla="*/ 10 h 604"/>
                <a:gd name="T6" fmla="*/ 294 w 1065"/>
                <a:gd name="T7" fmla="*/ 24 h 604"/>
                <a:gd name="T8" fmla="*/ 372 w 1065"/>
                <a:gd name="T9" fmla="*/ 42 h 604"/>
                <a:gd name="T10" fmla="*/ 448 w 1065"/>
                <a:gd name="T11" fmla="*/ 65 h 604"/>
                <a:gd name="T12" fmla="*/ 522 w 1065"/>
                <a:gd name="T13" fmla="*/ 93 h 604"/>
                <a:gd name="T14" fmla="*/ 596 w 1065"/>
                <a:gd name="T15" fmla="*/ 127 h 604"/>
                <a:gd name="T16" fmla="*/ 666 w 1065"/>
                <a:gd name="T17" fmla="*/ 163 h 604"/>
                <a:gd name="T18" fmla="*/ 734 w 1065"/>
                <a:gd name="T19" fmla="*/ 206 h 604"/>
                <a:gd name="T20" fmla="*/ 799 w 1065"/>
                <a:gd name="T21" fmla="*/ 253 h 604"/>
                <a:gd name="T22" fmla="*/ 861 w 1065"/>
                <a:gd name="T23" fmla="*/ 305 h 604"/>
                <a:gd name="T24" fmla="*/ 921 w 1065"/>
                <a:gd name="T25" fmla="*/ 361 h 604"/>
                <a:gd name="T26" fmla="*/ 969 w 1065"/>
                <a:gd name="T27" fmla="*/ 411 h 604"/>
                <a:gd name="T28" fmla="*/ 1014 w 1065"/>
                <a:gd name="T29" fmla="*/ 464 h 604"/>
                <a:gd name="T30" fmla="*/ 1055 w 1065"/>
                <a:gd name="T31" fmla="*/ 519 h 604"/>
                <a:gd name="T32" fmla="*/ 1062 w 1065"/>
                <a:gd name="T33" fmla="*/ 532 h 604"/>
                <a:gd name="T34" fmla="*/ 1065 w 1065"/>
                <a:gd name="T35" fmla="*/ 546 h 604"/>
                <a:gd name="T36" fmla="*/ 1065 w 1065"/>
                <a:gd name="T37" fmla="*/ 559 h 604"/>
                <a:gd name="T38" fmla="*/ 1061 w 1065"/>
                <a:gd name="T39" fmla="*/ 572 h 604"/>
                <a:gd name="T40" fmla="*/ 1053 w 1065"/>
                <a:gd name="T41" fmla="*/ 584 h 604"/>
                <a:gd name="T42" fmla="*/ 1042 w 1065"/>
                <a:gd name="T43" fmla="*/ 594 h 604"/>
                <a:gd name="T44" fmla="*/ 1028 w 1065"/>
                <a:gd name="T45" fmla="*/ 601 h 604"/>
                <a:gd name="T46" fmla="*/ 1012 w 1065"/>
                <a:gd name="T47" fmla="*/ 604 h 604"/>
                <a:gd name="T48" fmla="*/ 1000 w 1065"/>
                <a:gd name="T49" fmla="*/ 602 h 604"/>
                <a:gd name="T50" fmla="*/ 988 w 1065"/>
                <a:gd name="T51" fmla="*/ 598 h 604"/>
                <a:gd name="T52" fmla="*/ 977 w 1065"/>
                <a:gd name="T53" fmla="*/ 591 h 604"/>
                <a:gd name="T54" fmla="*/ 969 w 1065"/>
                <a:gd name="T55" fmla="*/ 582 h 604"/>
                <a:gd name="T56" fmla="*/ 930 w 1065"/>
                <a:gd name="T57" fmla="*/ 531 h 604"/>
                <a:gd name="T58" fmla="*/ 890 w 1065"/>
                <a:gd name="T59" fmla="*/ 483 h 604"/>
                <a:gd name="T60" fmla="*/ 846 w 1065"/>
                <a:gd name="T61" fmla="*/ 436 h 604"/>
                <a:gd name="T62" fmla="*/ 792 w 1065"/>
                <a:gd name="T63" fmla="*/ 385 h 604"/>
                <a:gd name="T64" fmla="*/ 734 w 1065"/>
                <a:gd name="T65" fmla="*/ 338 h 604"/>
                <a:gd name="T66" fmla="*/ 675 w 1065"/>
                <a:gd name="T67" fmla="*/ 295 h 604"/>
                <a:gd name="T68" fmla="*/ 613 w 1065"/>
                <a:gd name="T69" fmla="*/ 256 h 604"/>
                <a:gd name="T70" fmla="*/ 549 w 1065"/>
                <a:gd name="T71" fmla="*/ 222 h 604"/>
                <a:gd name="T72" fmla="*/ 482 w 1065"/>
                <a:gd name="T73" fmla="*/ 192 h 604"/>
                <a:gd name="T74" fmla="*/ 414 w 1065"/>
                <a:gd name="T75" fmla="*/ 166 h 604"/>
                <a:gd name="T76" fmla="*/ 344 w 1065"/>
                <a:gd name="T77" fmla="*/ 145 h 604"/>
                <a:gd name="T78" fmla="*/ 273 w 1065"/>
                <a:gd name="T79" fmla="*/ 128 h 604"/>
                <a:gd name="T80" fmla="*/ 201 w 1065"/>
                <a:gd name="T81" fmla="*/ 116 h 604"/>
                <a:gd name="T82" fmla="*/ 127 w 1065"/>
                <a:gd name="T83" fmla="*/ 109 h 604"/>
                <a:gd name="T84" fmla="*/ 52 w 1065"/>
                <a:gd name="T85" fmla="*/ 106 h 604"/>
                <a:gd name="T86" fmla="*/ 35 w 1065"/>
                <a:gd name="T87" fmla="*/ 104 h 604"/>
                <a:gd name="T88" fmla="*/ 21 w 1065"/>
                <a:gd name="T89" fmla="*/ 96 h 604"/>
                <a:gd name="T90" fmla="*/ 10 w 1065"/>
                <a:gd name="T91" fmla="*/ 85 h 604"/>
                <a:gd name="T92" fmla="*/ 2 w 1065"/>
                <a:gd name="T93" fmla="*/ 71 h 604"/>
                <a:gd name="T94" fmla="*/ 0 w 1065"/>
                <a:gd name="T95" fmla="*/ 53 h 604"/>
                <a:gd name="T96" fmla="*/ 2 w 1065"/>
                <a:gd name="T97" fmla="*/ 37 h 604"/>
                <a:gd name="T98" fmla="*/ 10 w 1065"/>
                <a:gd name="T99" fmla="*/ 22 h 604"/>
                <a:gd name="T100" fmla="*/ 21 w 1065"/>
                <a:gd name="T101" fmla="*/ 10 h 604"/>
                <a:gd name="T102" fmla="*/ 35 w 1065"/>
                <a:gd name="T103" fmla="*/ 3 h 604"/>
                <a:gd name="T104" fmla="*/ 52 w 1065"/>
                <a:gd name="T105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5" h="604">
                  <a:moveTo>
                    <a:pt x="52" y="0"/>
                  </a:moveTo>
                  <a:lnTo>
                    <a:pt x="134" y="2"/>
                  </a:lnTo>
                  <a:lnTo>
                    <a:pt x="214" y="10"/>
                  </a:lnTo>
                  <a:lnTo>
                    <a:pt x="294" y="24"/>
                  </a:lnTo>
                  <a:lnTo>
                    <a:pt x="372" y="42"/>
                  </a:lnTo>
                  <a:lnTo>
                    <a:pt x="448" y="65"/>
                  </a:lnTo>
                  <a:lnTo>
                    <a:pt x="522" y="93"/>
                  </a:lnTo>
                  <a:lnTo>
                    <a:pt x="596" y="127"/>
                  </a:lnTo>
                  <a:lnTo>
                    <a:pt x="666" y="163"/>
                  </a:lnTo>
                  <a:lnTo>
                    <a:pt x="734" y="206"/>
                  </a:lnTo>
                  <a:lnTo>
                    <a:pt x="799" y="253"/>
                  </a:lnTo>
                  <a:lnTo>
                    <a:pt x="861" y="305"/>
                  </a:lnTo>
                  <a:lnTo>
                    <a:pt x="921" y="361"/>
                  </a:lnTo>
                  <a:lnTo>
                    <a:pt x="969" y="411"/>
                  </a:lnTo>
                  <a:lnTo>
                    <a:pt x="1014" y="464"/>
                  </a:lnTo>
                  <a:lnTo>
                    <a:pt x="1055" y="519"/>
                  </a:lnTo>
                  <a:lnTo>
                    <a:pt x="1062" y="532"/>
                  </a:lnTo>
                  <a:lnTo>
                    <a:pt x="1065" y="546"/>
                  </a:lnTo>
                  <a:lnTo>
                    <a:pt x="1065" y="559"/>
                  </a:lnTo>
                  <a:lnTo>
                    <a:pt x="1061" y="572"/>
                  </a:lnTo>
                  <a:lnTo>
                    <a:pt x="1053" y="584"/>
                  </a:lnTo>
                  <a:lnTo>
                    <a:pt x="1042" y="594"/>
                  </a:lnTo>
                  <a:lnTo>
                    <a:pt x="1028" y="601"/>
                  </a:lnTo>
                  <a:lnTo>
                    <a:pt x="1012" y="604"/>
                  </a:lnTo>
                  <a:lnTo>
                    <a:pt x="1000" y="602"/>
                  </a:lnTo>
                  <a:lnTo>
                    <a:pt x="988" y="598"/>
                  </a:lnTo>
                  <a:lnTo>
                    <a:pt x="977" y="591"/>
                  </a:lnTo>
                  <a:lnTo>
                    <a:pt x="969" y="582"/>
                  </a:lnTo>
                  <a:lnTo>
                    <a:pt x="930" y="531"/>
                  </a:lnTo>
                  <a:lnTo>
                    <a:pt x="890" y="483"/>
                  </a:lnTo>
                  <a:lnTo>
                    <a:pt x="846" y="436"/>
                  </a:lnTo>
                  <a:lnTo>
                    <a:pt x="792" y="385"/>
                  </a:lnTo>
                  <a:lnTo>
                    <a:pt x="734" y="338"/>
                  </a:lnTo>
                  <a:lnTo>
                    <a:pt x="675" y="295"/>
                  </a:lnTo>
                  <a:lnTo>
                    <a:pt x="613" y="256"/>
                  </a:lnTo>
                  <a:lnTo>
                    <a:pt x="549" y="222"/>
                  </a:lnTo>
                  <a:lnTo>
                    <a:pt x="482" y="192"/>
                  </a:lnTo>
                  <a:lnTo>
                    <a:pt x="414" y="166"/>
                  </a:lnTo>
                  <a:lnTo>
                    <a:pt x="344" y="145"/>
                  </a:lnTo>
                  <a:lnTo>
                    <a:pt x="273" y="128"/>
                  </a:lnTo>
                  <a:lnTo>
                    <a:pt x="201" y="116"/>
                  </a:lnTo>
                  <a:lnTo>
                    <a:pt x="127" y="109"/>
                  </a:lnTo>
                  <a:lnTo>
                    <a:pt x="52" y="106"/>
                  </a:lnTo>
                  <a:lnTo>
                    <a:pt x="35" y="104"/>
                  </a:lnTo>
                  <a:lnTo>
                    <a:pt x="21" y="96"/>
                  </a:lnTo>
                  <a:lnTo>
                    <a:pt x="10" y="85"/>
                  </a:lnTo>
                  <a:lnTo>
                    <a:pt x="2" y="71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90"/>
            <p:cNvSpPr>
              <a:spLocks noEditPoints="1"/>
            </p:cNvSpPr>
            <p:nvPr/>
          </p:nvSpPr>
          <p:spPr bwMode="auto">
            <a:xfrm>
              <a:off x="684213" y="4986338"/>
              <a:ext cx="592137" cy="593725"/>
            </a:xfrm>
            <a:custGeom>
              <a:avLst/>
              <a:gdLst>
                <a:gd name="T0" fmla="*/ 2820 w 3356"/>
                <a:gd name="T1" fmla="*/ 2828 h 3366"/>
                <a:gd name="T2" fmla="*/ 2902 w 3356"/>
                <a:gd name="T3" fmla="*/ 2746 h 3366"/>
                <a:gd name="T4" fmla="*/ 1197 w 3356"/>
                <a:gd name="T5" fmla="*/ 129 h 3366"/>
                <a:gd name="T6" fmla="*/ 892 w 3356"/>
                <a:gd name="T7" fmla="*/ 223 h 3366"/>
                <a:gd name="T8" fmla="*/ 619 w 3356"/>
                <a:gd name="T9" fmla="*/ 390 h 3366"/>
                <a:gd name="T10" fmla="*/ 381 w 3356"/>
                <a:gd name="T11" fmla="*/ 629 h 3366"/>
                <a:gd name="T12" fmla="*/ 212 w 3356"/>
                <a:gd name="T13" fmla="*/ 922 h 3366"/>
                <a:gd name="T14" fmla="*/ 122 w 3356"/>
                <a:gd name="T15" fmla="*/ 1240 h 3366"/>
                <a:gd name="T16" fmla="*/ 112 w 3356"/>
                <a:gd name="T17" fmla="*/ 1568 h 3366"/>
                <a:gd name="T18" fmla="*/ 182 w 3356"/>
                <a:gd name="T19" fmla="*/ 1890 h 3366"/>
                <a:gd name="T20" fmla="*/ 332 w 3356"/>
                <a:gd name="T21" fmla="*/ 2191 h 3366"/>
                <a:gd name="T22" fmla="*/ 556 w 3356"/>
                <a:gd name="T23" fmla="*/ 2448 h 3366"/>
                <a:gd name="T24" fmla="*/ 821 w 3356"/>
                <a:gd name="T25" fmla="*/ 2632 h 3366"/>
                <a:gd name="T26" fmla="*/ 1119 w 3356"/>
                <a:gd name="T27" fmla="*/ 2745 h 3366"/>
                <a:gd name="T28" fmla="*/ 1440 w 3356"/>
                <a:gd name="T29" fmla="*/ 2784 h 3366"/>
                <a:gd name="T30" fmla="*/ 1762 w 3356"/>
                <a:gd name="T31" fmla="*/ 2745 h 3366"/>
                <a:gd name="T32" fmla="*/ 2060 w 3356"/>
                <a:gd name="T33" fmla="*/ 2632 h 3366"/>
                <a:gd name="T34" fmla="*/ 2324 w 3356"/>
                <a:gd name="T35" fmla="*/ 2448 h 3366"/>
                <a:gd name="T36" fmla="*/ 2540 w 3356"/>
                <a:gd name="T37" fmla="*/ 2204 h 3366"/>
                <a:gd name="T38" fmla="*/ 2689 w 3356"/>
                <a:gd name="T39" fmla="*/ 1921 h 3366"/>
                <a:gd name="T40" fmla="*/ 2766 w 3356"/>
                <a:gd name="T41" fmla="*/ 1609 h 3366"/>
                <a:gd name="T42" fmla="*/ 2766 w 3356"/>
                <a:gd name="T43" fmla="*/ 1282 h 3366"/>
                <a:gd name="T44" fmla="*/ 2689 w 3356"/>
                <a:gd name="T45" fmla="*/ 970 h 3366"/>
                <a:gd name="T46" fmla="*/ 2540 w 3356"/>
                <a:gd name="T47" fmla="*/ 686 h 3366"/>
                <a:gd name="T48" fmla="*/ 2324 w 3356"/>
                <a:gd name="T49" fmla="*/ 443 h 3366"/>
                <a:gd name="T50" fmla="*/ 2060 w 3356"/>
                <a:gd name="T51" fmla="*/ 259 h 3366"/>
                <a:gd name="T52" fmla="*/ 1762 w 3356"/>
                <a:gd name="T53" fmla="*/ 145 h 3366"/>
                <a:gd name="T54" fmla="*/ 1440 w 3356"/>
                <a:gd name="T55" fmla="*/ 106 h 3366"/>
                <a:gd name="T56" fmla="*/ 1703 w 3356"/>
                <a:gd name="T57" fmla="*/ 23 h 3366"/>
                <a:gd name="T58" fmla="*/ 2031 w 3356"/>
                <a:gd name="T59" fmla="*/ 126 h 3366"/>
                <a:gd name="T60" fmla="*/ 2328 w 3356"/>
                <a:gd name="T61" fmla="*/ 306 h 3366"/>
                <a:gd name="T62" fmla="*/ 2577 w 3356"/>
                <a:gd name="T63" fmla="*/ 555 h 3366"/>
                <a:gd name="T64" fmla="*/ 2756 w 3356"/>
                <a:gd name="T65" fmla="*/ 852 h 3366"/>
                <a:gd name="T66" fmla="*/ 2858 w 3356"/>
                <a:gd name="T67" fmla="*/ 1182 h 3366"/>
                <a:gd name="T68" fmla="*/ 2879 w 3356"/>
                <a:gd name="T69" fmla="*/ 1536 h 3366"/>
                <a:gd name="T70" fmla="*/ 2812 w 3356"/>
                <a:gd name="T71" fmla="*/ 1890 h 3366"/>
                <a:gd name="T72" fmla="*/ 2661 w 3356"/>
                <a:gd name="T73" fmla="*/ 2213 h 3366"/>
                <a:gd name="T74" fmla="*/ 2782 w 3356"/>
                <a:gd name="T75" fmla="*/ 2715 h 3366"/>
                <a:gd name="T76" fmla="*/ 2910 w 3356"/>
                <a:gd name="T77" fmla="*/ 2617 h 3366"/>
                <a:gd name="T78" fmla="*/ 3351 w 3356"/>
                <a:gd name="T79" fmla="*/ 3048 h 3366"/>
                <a:gd name="T80" fmla="*/ 3341 w 3356"/>
                <a:gd name="T81" fmla="*/ 3109 h 3366"/>
                <a:gd name="T82" fmla="*/ 3063 w 3356"/>
                <a:gd name="T83" fmla="*/ 3366 h 3366"/>
                <a:gd name="T84" fmla="*/ 2625 w 3356"/>
                <a:gd name="T85" fmla="*/ 2949 h 3366"/>
                <a:gd name="T86" fmla="*/ 2614 w 3356"/>
                <a:gd name="T87" fmla="*/ 2888 h 3366"/>
                <a:gd name="T88" fmla="*/ 2353 w 3356"/>
                <a:gd name="T89" fmla="*/ 2563 h 3366"/>
                <a:gd name="T90" fmla="*/ 2050 w 3356"/>
                <a:gd name="T91" fmla="*/ 2755 h 3366"/>
                <a:gd name="T92" fmla="*/ 1711 w 3356"/>
                <a:gd name="T93" fmla="*/ 2865 h 3366"/>
                <a:gd name="T94" fmla="*/ 1352 w 3356"/>
                <a:gd name="T95" fmla="*/ 2888 h 3366"/>
                <a:gd name="T96" fmla="*/ 1010 w 3356"/>
                <a:gd name="T97" fmla="*/ 2824 h 3366"/>
                <a:gd name="T98" fmla="*/ 696 w 3356"/>
                <a:gd name="T99" fmla="*/ 2683 h 3366"/>
                <a:gd name="T100" fmla="*/ 421 w 3356"/>
                <a:gd name="T101" fmla="*/ 2466 h 3366"/>
                <a:gd name="T102" fmla="*/ 202 w 3356"/>
                <a:gd name="T103" fmla="*/ 2184 h 3366"/>
                <a:gd name="T104" fmla="*/ 62 w 3356"/>
                <a:gd name="T105" fmla="*/ 1867 h 3366"/>
                <a:gd name="T106" fmla="*/ 2 w 3356"/>
                <a:gd name="T107" fmla="*/ 1530 h 3366"/>
                <a:gd name="T108" fmla="*/ 22 w 3356"/>
                <a:gd name="T109" fmla="*/ 1190 h 3366"/>
                <a:gd name="T110" fmla="*/ 122 w 3356"/>
                <a:gd name="T111" fmla="*/ 861 h 3366"/>
                <a:gd name="T112" fmla="*/ 302 w 3356"/>
                <a:gd name="T113" fmla="*/ 559 h 3366"/>
                <a:gd name="T114" fmla="*/ 553 w 3356"/>
                <a:gd name="T115" fmla="*/ 306 h 3366"/>
                <a:gd name="T116" fmla="*/ 849 w 3356"/>
                <a:gd name="T117" fmla="*/ 126 h 3366"/>
                <a:gd name="T118" fmla="*/ 1178 w 3356"/>
                <a:gd name="T119" fmla="*/ 23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56" h="3366">
                  <a:moveTo>
                    <a:pt x="2902" y="2746"/>
                  </a:moveTo>
                  <a:lnTo>
                    <a:pt x="2820" y="2828"/>
                  </a:lnTo>
                  <a:lnTo>
                    <a:pt x="2820" y="2828"/>
                  </a:lnTo>
                  <a:lnTo>
                    <a:pt x="2820" y="2828"/>
                  </a:lnTo>
                  <a:lnTo>
                    <a:pt x="2737" y="2911"/>
                  </a:lnTo>
                  <a:lnTo>
                    <a:pt x="3063" y="3237"/>
                  </a:lnTo>
                  <a:lnTo>
                    <a:pt x="3228" y="3072"/>
                  </a:lnTo>
                  <a:lnTo>
                    <a:pt x="2902" y="2746"/>
                  </a:lnTo>
                  <a:close/>
                  <a:moveTo>
                    <a:pt x="1440" y="106"/>
                  </a:moveTo>
                  <a:lnTo>
                    <a:pt x="1358" y="109"/>
                  </a:lnTo>
                  <a:lnTo>
                    <a:pt x="1278" y="116"/>
                  </a:lnTo>
                  <a:lnTo>
                    <a:pt x="1197" y="129"/>
                  </a:lnTo>
                  <a:lnTo>
                    <a:pt x="1119" y="145"/>
                  </a:lnTo>
                  <a:lnTo>
                    <a:pt x="1042" y="167"/>
                  </a:lnTo>
                  <a:lnTo>
                    <a:pt x="966" y="193"/>
                  </a:lnTo>
                  <a:lnTo>
                    <a:pt x="892" y="223"/>
                  </a:lnTo>
                  <a:lnTo>
                    <a:pt x="821" y="259"/>
                  </a:lnTo>
                  <a:lnTo>
                    <a:pt x="751" y="298"/>
                  </a:lnTo>
                  <a:lnTo>
                    <a:pt x="684" y="342"/>
                  </a:lnTo>
                  <a:lnTo>
                    <a:pt x="619" y="390"/>
                  </a:lnTo>
                  <a:lnTo>
                    <a:pt x="556" y="443"/>
                  </a:lnTo>
                  <a:lnTo>
                    <a:pt x="496" y="499"/>
                  </a:lnTo>
                  <a:lnTo>
                    <a:pt x="436" y="563"/>
                  </a:lnTo>
                  <a:lnTo>
                    <a:pt x="381" y="629"/>
                  </a:lnTo>
                  <a:lnTo>
                    <a:pt x="332" y="700"/>
                  </a:lnTo>
                  <a:lnTo>
                    <a:pt x="287" y="771"/>
                  </a:lnTo>
                  <a:lnTo>
                    <a:pt x="247" y="846"/>
                  </a:lnTo>
                  <a:lnTo>
                    <a:pt x="212" y="922"/>
                  </a:lnTo>
                  <a:lnTo>
                    <a:pt x="182" y="1000"/>
                  </a:lnTo>
                  <a:lnTo>
                    <a:pt x="157" y="1078"/>
                  </a:lnTo>
                  <a:lnTo>
                    <a:pt x="136" y="1159"/>
                  </a:lnTo>
                  <a:lnTo>
                    <a:pt x="122" y="1240"/>
                  </a:lnTo>
                  <a:lnTo>
                    <a:pt x="112" y="1322"/>
                  </a:lnTo>
                  <a:lnTo>
                    <a:pt x="107" y="1404"/>
                  </a:lnTo>
                  <a:lnTo>
                    <a:pt x="107" y="1486"/>
                  </a:lnTo>
                  <a:lnTo>
                    <a:pt x="112" y="1568"/>
                  </a:lnTo>
                  <a:lnTo>
                    <a:pt x="122" y="1650"/>
                  </a:lnTo>
                  <a:lnTo>
                    <a:pt x="136" y="1731"/>
                  </a:lnTo>
                  <a:lnTo>
                    <a:pt x="157" y="1812"/>
                  </a:lnTo>
                  <a:lnTo>
                    <a:pt x="182" y="1890"/>
                  </a:lnTo>
                  <a:lnTo>
                    <a:pt x="212" y="1969"/>
                  </a:lnTo>
                  <a:lnTo>
                    <a:pt x="247" y="2044"/>
                  </a:lnTo>
                  <a:lnTo>
                    <a:pt x="287" y="2119"/>
                  </a:lnTo>
                  <a:lnTo>
                    <a:pt x="332" y="2191"/>
                  </a:lnTo>
                  <a:lnTo>
                    <a:pt x="381" y="2260"/>
                  </a:lnTo>
                  <a:lnTo>
                    <a:pt x="436" y="2328"/>
                  </a:lnTo>
                  <a:lnTo>
                    <a:pt x="496" y="2392"/>
                  </a:lnTo>
                  <a:lnTo>
                    <a:pt x="556" y="2448"/>
                  </a:lnTo>
                  <a:lnTo>
                    <a:pt x="619" y="2500"/>
                  </a:lnTo>
                  <a:lnTo>
                    <a:pt x="684" y="2548"/>
                  </a:lnTo>
                  <a:lnTo>
                    <a:pt x="751" y="2592"/>
                  </a:lnTo>
                  <a:lnTo>
                    <a:pt x="821" y="2632"/>
                  </a:lnTo>
                  <a:lnTo>
                    <a:pt x="892" y="2666"/>
                  </a:lnTo>
                  <a:lnTo>
                    <a:pt x="966" y="2697"/>
                  </a:lnTo>
                  <a:lnTo>
                    <a:pt x="1042" y="2723"/>
                  </a:lnTo>
                  <a:lnTo>
                    <a:pt x="1119" y="2745"/>
                  </a:lnTo>
                  <a:lnTo>
                    <a:pt x="1197" y="2761"/>
                  </a:lnTo>
                  <a:lnTo>
                    <a:pt x="1278" y="2773"/>
                  </a:lnTo>
                  <a:lnTo>
                    <a:pt x="1358" y="2781"/>
                  </a:lnTo>
                  <a:lnTo>
                    <a:pt x="1440" y="2784"/>
                  </a:lnTo>
                  <a:lnTo>
                    <a:pt x="1522" y="2781"/>
                  </a:lnTo>
                  <a:lnTo>
                    <a:pt x="1603" y="2773"/>
                  </a:lnTo>
                  <a:lnTo>
                    <a:pt x="1684" y="2761"/>
                  </a:lnTo>
                  <a:lnTo>
                    <a:pt x="1762" y="2745"/>
                  </a:lnTo>
                  <a:lnTo>
                    <a:pt x="1839" y="2723"/>
                  </a:lnTo>
                  <a:lnTo>
                    <a:pt x="1915" y="2697"/>
                  </a:lnTo>
                  <a:lnTo>
                    <a:pt x="1988" y="2666"/>
                  </a:lnTo>
                  <a:lnTo>
                    <a:pt x="2060" y="2632"/>
                  </a:lnTo>
                  <a:lnTo>
                    <a:pt x="2130" y="2592"/>
                  </a:lnTo>
                  <a:lnTo>
                    <a:pt x="2197" y="2548"/>
                  </a:lnTo>
                  <a:lnTo>
                    <a:pt x="2262" y="2500"/>
                  </a:lnTo>
                  <a:lnTo>
                    <a:pt x="2324" y="2448"/>
                  </a:lnTo>
                  <a:lnTo>
                    <a:pt x="2384" y="2392"/>
                  </a:lnTo>
                  <a:lnTo>
                    <a:pt x="2440" y="2332"/>
                  </a:lnTo>
                  <a:lnTo>
                    <a:pt x="2492" y="2270"/>
                  </a:lnTo>
                  <a:lnTo>
                    <a:pt x="2540" y="2204"/>
                  </a:lnTo>
                  <a:lnTo>
                    <a:pt x="2584" y="2136"/>
                  </a:lnTo>
                  <a:lnTo>
                    <a:pt x="2624" y="2067"/>
                  </a:lnTo>
                  <a:lnTo>
                    <a:pt x="2658" y="1994"/>
                  </a:lnTo>
                  <a:lnTo>
                    <a:pt x="2689" y="1921"/>
                  </a:lnTo>
                  <a:lnTo>
                    <a:pt x="2715" y="1844"/>
                  </a:lnTo>
                  <a:lnTo>
                    <a:pt x="2736" y="1767"/>
                  </a:lnTo>
                  <a:lnTo>
                    <a:pt x="2754" y="1688"/>
                  </a:lnTo>
                  <a:lnTo>
                    <a:pt x="2766" y="1609"/>
                  </a:lnTo>
                  <a:lnTo>
                    <a:pt x="2773" y="1527"/>
                  </a:lnTo>
                  <a:lnTo>
                    <a:pt x="2775" y="1445"/>
                  </a:lnTo>
                  <a:lnTo>
                    <a:pt x="2773" y="1363"/>
                  </a:lnTo>
                  <a:lnTo>
                    <a:pt x="2766" y="1282"/>
                  </a:lnTo>
                  <a:lnTo>
                    <a:pt x="2754" y="1202"/>
                  </a:lnTo>
                  <a:lnTo>
                    <a:pt x="2736" y="1123"/>
                  </a:lnTo>
                  <a:lnTo>
                    <a:pt x="2715" y="1046"/>
                  </a:lnTo>
                  <a:lnTo>
                    <a:pt x="2689" y="970"/>
                  </a:lnTo>
                  <a:lnTo>
                    <a:pt x="2658" y="896"/>
                  </a:lnTo>
                  <a:lnTo>
                    <a:pt x="2624" y="824"/>
                  </a:lnTo>
                  <a:lnTo>
                    <a:pt x="2584" y="754"/>
                  </a:lnTo>
                  <a:lnTo>
                    <a:pt x="2540" y="686"/>
                  </a:lnTo>
                  <a:lnTo>
                    <a:pt x="2492" y="621"/>
                  </a:lnTo>
                  <a:lnTo>
                    <a:pt x="2440" y="558"/>
                  </a:lnTo>
                  <a:lnTo>
                    <a:pt x="2384" y="499"/>
                  </a:lnTo>
                  <a:lnTo>
                    <a:pt x="2324" y="443"/>
                  </a:lnTo>
                  <a:lnTo>
                    <a:pt x="2262" y="390"/>
                  </a:lnTo>
                  <a:lnTo>
                    <a:pt x="2197" y="342"/>
                  </a:lnTo>
                  <a:lnTo>
                    <a:pt x="2130" y="298"/>
                  </a:lnTo>
                  <a:lnTo>
                    <a:pt x="2060" y="259"/>
                  </a:lnTo>
                  <a:lnTo>
                    <a:pt x="1988" y="223"/>
                  </a:lnTo>
                  <a:lnTo>
                    <a:pt x="1915" y="193"/>
                  </a:lnTo>
                  <a:lnTo>
                    <a:pt x="1839" y="167"/>
                  </a:lnTo>
                  <a:lnTo>
                    <a:pt x="1762" y="145"/>
                  </a:lnTo>
                  <a:lnTo>
                    <a:pt x="1684" y="129"/>
                  </a:lnTo>
                  <a:lnTo>
                    <a:pt x="1603" y="116"/>
                  </a:lnTo>
                  <a:lnTo>
                    <a:pt x="1522" y="109"/>
                  </a:lnTo>
                  <a:lnTo>
                    <a:pt x="1440" y="106"/>
                  </a:lnTo>
                  <a:close/>
                  <a:moveTo>
                    <a:pt x="1440" y="0"/>
                  </a:moveTo>
                  <a:lnTo>
                    <a:pt x="1529" y="3"/>
                  </a:lnTo>
                  <a:lnTo>
                    <a:pt x="1616" y="10"/>
                  </a:lnTo>
                  <a:lnTo>
                    <a:pt x="1703" y="23"/>
                  </a:lnTo>
                  <a:lnTo>
                    <a:pt x="1787" y="42"/>
                  </a:lnTo>
                  <a:lnTo>
                    <a:pt x="1871" y="65"/>
                  </a:lnTo>
                  <a:lnTo>
                    <a:pt x="1952" y="94"/>
                  </a:lnTo>
                  <a:lnTo>
                    <a:pt x="2031" y="126"/>
                  </a:lnTo>
                  <a:lnTo>
                    <a:pt x="2110" y="164"/>
                  </a:lnTo>
                  <a:lnTo>
                    <a:pt x="2185" y="207"/>
                  </a:lnTo>
                  <a:lnTo>
                    <a:pt x="2257" y="254"/>
                  </a:lnTo>
                  <a:lnTo>
                    <a:pt x="2328" y="306"/>
                  </a:lnTo>
                  <a:lnTo>
                    <a:pt x="2395" y="362"/>
                  </a:lnTo>
                  <a:lnTo>
                    <a:pt x="2460" y="423"/>
                  </a:lnTo>
                  <a:lnTo>
                    <a:pt x="2520" y="488"/>
                  </a:lnTo>
                  <a:lnTo>
                    <a:pt x="2577" y="555"/>
                  </a:lnTo>
                  <a:lnTo>
                    <a:pt x="2628" y="625"/>
                  </a:lnTo>
                  <a:lnTo>
                    <a:pt x="2675" y="699"/>
                  </a:lnTo>
                  <a:lnTo>
                    <a:pt x="2718" y="774"/>
                  </a:lnTo>
                  <a:lnTo>
                    <a:pt x="2756" y="852"/>
                  </a:lnTo>
                  <a:lnTo>
                    <a:pt x="2788" y="932"/>
                  </a:lnTo>
                  <a:lnTo>
                    <a:pt x="2817" y="1014"/>
                  </a:lnTo>
                  <a:lnTo>
                    <a:pt x="2840" y="1098"/>
                  </a:lnTo>
                  <a:lnTo>
                    <a:pt x="2858" y="1182"/>
                  </a:lnTo>
                  <a:lnTo>
                    <a:pt x="2871" y="1269"/>
                  </a:lnTo>
                  <a:lnTo>
                    <a:pt x="2879" y="1357"/>
                  </a:lnTo>
                  <a:lnTo>
                    <a:pt x="2882" y="1445"/>
                  </a:lnTo>
                  <a:lnTo>
                    <a:pt x="2879" y="1536"/>
                  </a:lnTo>
                  <a:lnTo>
                    <a:pt x="2871" y="1627"/>
                  </a:lnTo>
                  <a:lnTo>
                    <a:pt x="2857" y="1717"/>
                  </a:lnTo>
                  <a:lnTo>
                    <a:pt x="2837" y="1804"/>
                  </a:lnTo>
                  <a:lnTo>
                    <a:pt x="2812" y="1890"/>
                  </a:lnTo>
                  <a:lnTo>
                    <a:pt x="2782" y="1974"/>
                  </a:lnTo>
                  <a:lnTo>
                    <a:pt x="2747" y="2056"/>
                  </a:lnTo>
                  <a:lnTo>
                    <a:pt x="2707" y="2136"/>
                  </a:lnTo>
                  <a:lnTo>
                    <a:pt x="2661" y="2213"/>
                  </a:lnTo>
                  <a:lnTo>
                    <a:pt x="2611" y="2288"/>
                  </a:lnTo>
                  <a:lnTo>
                    <a:pt x="2556" y="2359"/>
                  </a:lnTo>
                  <a:lnTo>
                    <a:pt x="2496" y="2429"/>
                  </a:lnTo>
                  <a:lnTo>
                    <a:pt x="2782" y="2715"/>
                  </a:lnTo>
                  <a:lnTo>
                    <a:pt x="2865" y="2633"/>
                  </a:lnTo>
                  <a:lnTo>
                    <a:pt x="2879" y="2622"/>
                  </a:lnTo>
                  <a:lnTo>
                    <a:pt x="2894" y="2617"/>
                  </a:lnTo>
                  <a:lnTo>
                    <a:pt x="2910" y="2617"/>
                  </a:lnTo>
                  <a:lnTo>
                    <a:pt x="2927" y="2622"/>
                  </a:lnTo>
                  <a:lnTo>
                    <a:pt x="2940" y="2633"/>
                  </a:lnTo>
                  <a:lnTo>
                    <a:pt x="3341" y="3035"/>
                  </a:lnTo>
                  <a:lnTo>
                    <a:pt x="3351" y="3048"/>
                  </a:lnTo>
                  <a:lnTo>
                    <a:pt x="3356" y="3064"/>
                  </a:lnTo>
                  <a:lnTo>
                    <a:pt x="3356" y="3080"/>
                  </a:lnTo>
                  <a:lnTo>
                    <a:pt x="3351" y="3096"/>
                  </a:lnTo>
                  <a:lnTo>
                    <a:pt x="3341" y="3109"/>
                  </a:lnTo>
                  <a:lnTo>
                    <a:pt x="3101" y="3351"/>
                  </a:lnTo>
                  <a:lnTo>
                    <a:pt x="3089" y="3359"/>
                  </a:lnTo>
                  <a:lnTo>
                    <a:pt x="3076" y="3364"/>
                  </a:lnTo>
                  <a:lnTo>
                    <a:pt x="3063" y="3366"/>
                  </a:lnTo>
                  <a:lnTo>
                    <a:pt x="3050" y="3364"/>
                  </a:lnTo>
                  <a:lnTo>
                    <a:pt x="3037" y="3359"/>
                  </a:lnTo>
                  <a:lnTo>
                    <a:pt x="3025" y="3351"/>
                  </a:lnTo>
                  <a:lnTo>
                    <a:pt x="2625" y="2949"/>
                  </a:lnTo>
                  <a:lnTo>
                    <a:pt x="2614" y="2935"/>
                  </a:lnTo>
                  <a:lnTo>
                    <a:pt x="2609" y="2919"/>
                  </a:lnTo>
                  <a:lnTo>
                    <a:pt x="2609" y="2903"/>
                  </a:lnTo>
                  <a:lnTo>
                    <a:pt x="2614" y="2888"/>
                  </a:lnTo>
                  <a:lnTo>
                    <a:pt x="2625" y="2873"/>
                  </a:lnTo>
                  <a:lnTo>
                    <a:pt x="2707" y="2791"/>
                  </a:lnTo>
                  <a:lnTo>
                    <a:pt x="2421" y="2504"/>
                  </a:lnTo>
                  <a:lnTo>
                    <a:pt x="2353" y="2563"/>
                  </a:lnTo>
                  <a:lnTo>
                    <a:pt x="2281" y="2619"/>
                  </a:lnTo>
                  <a:lnTo>
                    <a:pt x="2206" y="2669"/>
                  </a:lnTo>
                  <a:lnTo>
                    <a:pt x="2129" y="2714"/>
                  </a:lnTo>
                  <a:lnTo>
                    <a:pt x="2050" y="2755"/>
                  </a:lnTo>
                  <a:lnTo>
                    <a:pt x="1968" y="2791"/>
                  </a:lnTo>
                  <a:lnTo>
                    <a:pt x="1884" y="2820"/>
                  </a:lnTo>
                  <a:lnTo>
                    <a:pt x="1799" y="2845"/>
                  </a:lnTo>
                  <a:lnTo>
                    <a:pt x="1711" y="2865"/>
                  </a:lnTo>
                  <a:lnTo>
                    <a:pt x="1622" y="2878"/>
                  </a:lnTo>
                  <a:lnTo>
                    <a:pt x="1532" y="2888"/>
                  </a:lnTo>
                  <a:lnTo>
                    <a:pt x="1440" y="2890"/>
                  </a:lnTo>
                  <a:lnTo>
                    <a:pt x="1352" y="2888"/>
                  </a:lnTo>
                  <a:lnTo>
                    <a:pt x="1264" y="2879"/>
                  </a:lnTo>
                  <a:lnTo>
                    <a:pt x="1178" y="2866"/>
                  </a:lnTo>
                  <a:lnTo>
                    <a:pt x="1094" y="2848"/>
                  </a:lnTo>
                  <a:lnTo>
                    <a:pt x="1010" y="2824"/>
                  </a:lnTo>
                  <a:lnTo>
                    <a:pt x="929" y="2797"/>
                  </a:lnTo>
                  <a:lnTo>
                    <a:pt x="849" y="2763"/>
                  </a:lnTo>
                  <a:lnTo>
                    <a:pt x="771" y="2725"/>
                  </a:lnTo>
                  <a:lnTo>
                    <a:pt x="696" y="2683"/>
                  </a:lnTo>
                  <a:lnTo>
                    <a:pt x="624" y="2636"/>
                  </a:lnTo>
                  <a:lnTo>
                    <a:pt x="553" y="2584"/>
                  </a:lnTo>
                  <a:lnTo>
                    <a:pt x="486" y="2528"/>
                  </a:lnTo>
                  <a:lnTo>
                    <a:pt x="421" y="2466"/>
                  </a:lnTo>
                  <a:lnTo>
                    <a:pt x="359" y="2400"/>
                  </a:lnTo>
                  <a:lnTo>
                    <a:pt x="302" y="2331"/>
                  </a:lnTo>
                  <a:lnTo>
                    <a:pt x="249" y="2258"/>
                  </a:lnTo>
                  <a:lnTo>
                    <a:pt x="202" y="2184"/>
                  </a:lnTo>
                  <a:lnTo>
                    <a:pt x="160" y="2107"/>
                  </a:lnTo>
                  <a:lnTo>
                    <a:pt x="122" y="2029"/>
                  </a:lnTo>
                  <a:lnTo>
                    <a:pt x="90" y="1948"/>
                  </a:lnTo>
                  <a:lnTo>
                    <a:pt x="62" y="1867"/>
                  </a:lnTo>
                  <a:lnTo>
                    <a:pt x="40" y="1784"/>
                  </a:lnTo>
                  <a:lnTo>
                    <a:pt x="22" y="1700"/>
                  </a:lnTo>
                  <a:lnTo>
                    <a:pt x="10" y="1616"/>
                  </a:lnTo>
                  <a:lnTo>
                    <a:pt x="2" y="1530"/>
                  </a:lnTo>
                  <a:lnTo>
                    <a:pt x="0" y="1445"/>
                  </a:lnTo>
                  <a:lnTo>
                    <a:pt x="2" y="1360"/>
                  </a:lnTo>
                  <a:lnTo>
                    <a:pt x="10" y="1275"/>
                  </a:lnTo>
                  <a:lnTo>
                    <a:pt x="22" y="1190"/>
                  </a:lnTo>
                  <a:lnTo>
                    <a:pt x="40" y="1106"/>
                  </a:lnTo>
                  <a:lnTo>
                    <a:pt x="62" y="1023"/>
                  </a:lnTo>
                  <a:lnTo>
                    <a:pt x="90" y="941"/>
                  </a:lnTo>
                  <a:lnTo>
                    <a:pt x="122" y="861"/>
                  </a:lnTo>
                  <a:lnTo>
                    <a:pt x="160" y="782"/>
                  </a:lnTo>
                  <a:lnTo>
                    <a:pt x="202" y="706"/>
                  </a:lnTo>
                  <a:lnTo>
                    <a:pt x="249" y="631"/>
                  </a:lnTo>
                  <a:lnTo>
                    <a:pt x="302" y="559"/>
                  </a:lnTo>
                  <a:lnTo>
                    <a:pt x="359" y="490"/>
                  </a:lnTo>
                  <a:lnTo>
                    <a:pt x="421" y="423"/>
                  </a:lnTo>
                  <a:lnTo>
                    <a:pt x="486" y="362"/>
                  </a:lnTo>
                  <a:lnTo>
                    <a:pt x="553" y="306"/>
                  </a:lnTo>
                  <a:lnTo>
                    <a:pt x="624" y="254"/>
                  </a:lnTo>
                  <a:lnTo>
                    <a:pt x="696" y="207"/>
                  </a:lnTo>
                  <a:lnTo>
                    <a:pt x="771" y="164"/>
                  </a:lnTo>
                  <a:lnTo>
                    <a:pt x="849" y="126"/>
                  </a:lnTo>
                  <a:lnTo>
                    <a:pt x="929" y="94"/>
                  </a:lnTo>
                  <a:lnTo>
                    <a:pt x="1010" y="65"/>
                  </a:lnTo>
                  <a:lnTo>
                    <a:pt x="1094" y="42"/>
                  </a:lnTo>
                  <a:lnTo>
                    <a:pt x="1178" y="23"/>
                  </a:lnTo>
                  <a:lnTo>
                    <a:pt x="1264" y="10"/>
                  </a:lnTo>
                  <a:lnTo>
                    <a:pt x="1352" y="3"/>
                  </a:lnTo>
                  <a:lnTo>
                    <a:pt x="1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91"/>
            <p:cNvSpPr>
              <a:spLocks noEditPoints="1"/>
            </p:cNvSpPr>
            <p:nvPr/>
          </p:nvSpPr>
          <p:spPr bwMode="auto">
            <a:xfrm>
              <a:off x="792163" y="5137151"/>
              <a:ext cx="284162" cy="173038"/>
            </a:xfrm>
            <a:custGeom>
              <a:avLst/>
              <a:gdLst>
                <a:gd name="T0" fmla="*/ 730 w 1609"/>
                <a:gd name="T1" fmla="*/ 881 h 987"/>
                <a:gd name="T2" fmla="*/ 878 w 1609"/>
                <a:gd name="T3" fmla="*/ 362 h 987"/>
                <a:gd name="T4" fmla="*/ 220 w 1609"/>
                <a:gd name="T5" fmla="*/ 277 h 987"/>
                <a:gd name="T6" fmla="*/ 369 w 1609"/>
                <a:gd name="T7" fmla="*/ 881 h 987"/>
                <a:gd name="T8" fmla="*/ 220 w 1609"/>
                <a:gd name="T9" fmla="*/ 277 h 987"/>
                <a:gd name="T10" fmla="*/ 1241 w 1609"/>
                <a:gd name="T11" fmla="*/ 881 h 987"/>
                <a:gd name="T12" fmla="*/ 1389 w 1609"/>
                <a:gd name="T13" fmla="*/ 107 h 987"/>
                <a:gd name="T14" fmla="*/ 1187 w 1609"/>
                <a:gd name="T15" fmla="*/ 0 h 987"/>
                <a:gd name="T16" fmla="*/ 1458 w 1609"/>
                <a:gd name="T17" fmla="*/ 3 h 987"/>
                <a:gd name="T18" fmla="*/ 1485 w 1609"/>
                <a:gd name="T19" fmla="*/ 22 h 987"/>
                <a:gd name="T20" fmla="*/ 1495 w 1609"/>
                <a:gd name="T21" fmla="*/ 54 h 987"/>
                <a:gd name="T22" fmla="*/ 1555 w 1609"/>
                <a:gd name="T23" fmla="*/ 881 h 987"/>
                <a:gd name="T24" fmla="*/ 1586 w 1609"/>
                <a:gd name="T25" fmla="*/ 891 h 987"/>
                <a:gd name="T26" fmla="*/ 1606 w 1609"/>
                <a:gd name="T27" fmla="*/ 917 h 987"/>
                <a:gd name="T28" fmla="*/ 1606 w 1609"/>
                <a:gd name="T29" fmla="*/ 950 h 987"/>
                <a:gd name="T30" fmla="*/ 1586 w 1609"/>
                <a:gd name="T31" fmla="*/ 977 h 987"/>
                <a:gd name="T32" fmla="*/ 1555 w 1609"/>
                <a:gd name="T33" fmla="*/ 987 h 987"/>
                <a:gd name="T34" fmla="*/ 37 w 1609"/>
                <a:gd name="T35" fmla="*/ 984 h 987"/>
                <a:gd name="T36" fmla="*/ 11 w 1609"/>
                <a:gd name="T37" fmla="*/ 966 h 987"/>
                <a:gd name="T38" fmla="*/ 0 w 1609"/>
                <a:gd name="T39" fmla="*/ 934 h 987"/>
                <a:gd name="T40" fmla="*/ 11 w 1609"/>
                <a:gd name="T41" fmla="*/ 902 h 987"/>
                <a:gd name="T42" fmla="*/ 37 w 1609"/>
                <a:gd name="T43" fmla="*/ 883 h 987"/>
                <a:gd name="T44" fmla="*/ 114 w 1609"/>
                <a:gd name="T45" fmla="*/ 881 h 987"/>
                <a:gd name="T46" fmla="*/ 116 w 1609"/>
                <a:gd name="T47" fmla="*/ 207 h 987"/>
                <a:gd name="T48" fmla="*/ 136 w 1609"/>
                <a:gd name="T49" fmla="*/ 181 h 987"/>
                <a:gd name="T50" fmla="*/ 167 w 1609"/>
                <a:gd name="T51" fmla="*/ 170 h 987"/>
                <a:gd name="T52" fmla="*/ 439 w 1609"/>
                <a:gd name="T53" fmla="*/ 173 h 987"/>
                <a:gd name="T54" fmla="*/ 465 w 1609"/>
                <a:gd name="T55" fmla="*/ 192 h 987"/>
                <a:gd name="T56" fmla="*/ 476 w 1609"/>
                <a:gd name="T57" fmla="*/ 224 h 987"/>
                <a:gd name="T58" fmla="*/ 624 w 1609"/>
                <a:gd name="T59" fmla="*/ 881 h 987"/>
                <a:gd name="T60" fmla="*/ 627 w 1609"/>
                <a:gd name="T61" fmla="*/ 292 h 987"/>
                <a:gd name="T62" fmla="*/ 645 w 1609"/>
                <a:gd name="T63" fmla="*/ 266 h 987"/>
                <a:gd name="T64" fmla="*/ 677 w 1609"/>
                <a:gd name="T65" fmla="*/ 256 h 987"/>
                <a:gd name="T66" fmla="*/ 949 w 1609"/>
                <a:gd name="T67" fmla="*/ 259 h 987"/>
                <a:gd name="T68" fmla="*/ 975 w 1609"/>
                <a:gd name="T69" fmla="*/ 277 h 987"/>
                <a:gd name="T70" fmla="*/ 985 w 1609"/>
                <a:gd name="T71" fmla="*/ 309 h 987"/>
                <a:gd name="T72" fmla="*/ 1134 w 1609"/>
                <a:gd name="T73" fmla="*/ 881 h 987"/>
                <a:gd name="T74" fmla="*/ 1137 w 1609"/>
                <a:gd name="T75" fmla="*/ 36 h 987"/>
                <a:gd name="T76" fmla="*/ 1155 w 1609"/>
                <a:gd name="T77" fmla="*/ 10 h 987"/>
                <a:gd name="T78" fmla="*/ 1187 w 1609"/>
                <a:gd name="T79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9" h="987">
                  <a:moveTo>
                    <a:pt x="730" y="362"/>
                  </a:moveTo>
                  <a:lnTo>
                    <a:pt x="730" y="881"/>
                  </a:lnTo>
                  <a:lnTo>
                    <a:pt x="878" y="881"/>
                  </a:lnTo>
                  <a:lnTo>
                    <a:pt x="878" y="362"/>
                  </a:lnTo>
                  <a:lnTo>
                    <a:pt x="730" y="362"/>
                  </a:lnTo>
                  <a:close/>
                  <a:moveTo>
                    <a:pt x="220" y="277"/>
                  </a:moveTo>
                  <a:lnTo>
                    <a:pt x="220" y="881"/>
                  </a:lnTo>
                  <a:lnTo>
                    <a:pt x="369" y="881"/>
                  </a:lnTo>
                  <a:lnTo>
                    <a:pt x="369" y="277"/>
                  </a:lnTo>
                  <a:lnTo>
                    <a:pt x="220" y="277"/>
                  </a:lnTo>
                  <a:close/>
                  <a:moveTo>
                    <a:pt x="1241" y="107"/>
                  </a:moveTo>
                  <a:lnTo>
                    <a:pt x="1241" y="881"/>
                  </a:lnTo>
                  <a:lnTo>
                    <a:pt x="1389" y="881"/>
                  </a:lnTo>
                  <a:lnTo>
                    <a:pt x="1389" y="107"/>
                  </a:lnTo>
                  <a:lnTo>
                    <a:pt x="1241" y="107"/>
                  </a:lnTo>
                  <a:close/>
                  <a:moveTo>
                    <a:pt x="1187" y="0"/>
                  </a:moveTo>
                  <a:lnTo>
                    <a:pt x="1442" y="0"/>
                  </a:lnTo>
                  <a:lnTo>
                    <a:pt x="1458" y="3"/>
                  </a:lnTo>
                  <a:lnTo>
                    <a:pt x="1473" y="10"/>
                  </a:lnTo>
                  <a:lnTo>
                    <a:pt x="1485" y="22"/>
                  </a:lnTo>
                  <a:lnTo>
                    <a:pt x="1492" y="36"/>
                  </a:lnTo>
                  <a:lnTo>
                    <a:pt x="1495" y="54"/>
                  </a:lnTo>
                  <a:lnTo>
                    <a:pt x="1495" y="881"/>
                  </a:lnTo>
                  <a:lnTo>
                    <a:pt x="1555" y="881"/>
                  </a:lnTo>
                  <a:lnTo>
                    <a:pt x="1572" y="883"/>
                  </a:lnTo>
                  <a:lnTo>
                    <a:pt x="1586" y="891"/>
                  </a:lnTo>
                  <a:lnTo>
                    <a:pt x="1598" y="902"/>
                  </a:lnTo>
                  <a:lnTo>
                    <a:pt x="1606" y="917"/>
                  </a:lnTo>
                  <a:lnTo>
                    <a:pt x="1609" y="934"/>
                  </a:lnTo>
                  <a:lnTo>
                    <a:pt x="1606" y="950"/>
                  </a:lnTo>
                  <a:lnTo>
                    <a:pt x="1598" y="966"/>
                  </a:lnTo>
                  <a:lnTo>
                    <a:pt x="1586" y="977"/>
                  </a:lnTo>
                  <a:lnTo>
                    <a:pt x="1572" y="984"/>
                  </a:lnTo>
                  <a:lnTo>
                    <a:pt x="1555" y="987"/>
                  </a:lnTo>
                  <a:lnTo>
                    <a:pt x="53" y="987"/>
                  </a:lnTo>
                  <a:lnTo>
                    <a:pt x="37" y="984"/>
                  </a:lnTo>
                  <a:lnTo>
                    <a:pt x="23" y="977"/>
                  </a:lnTo>
                  <a:lnTo>
                    <a:pt x="11" y="966"/>
                  </a:lnTo>
                  <a:lnTo>
                    <a:pt x="4" y="950"/>
                  </a:lnTo>
                  <a:lnTo>
                    <a:pt x="0" y="934"/>
                  </a:lnTo>
                  <a:lnTo>
                    <a:pt x="4" y="917"/>
                  </a:lnTo>
                  <a:lnTo>
                    <a:pt x="11" y="902"/>
                  </a:lnTo>
                  <a:lnTo>
                    <a:pt x="23" y="891"/>
                  </a:lnTo>
                  <a:lnTo>
                    <a:pt x="37" y="883"/>
                  </a:lnTo>
                  <a:lnTo>
                    <a:pt x="53" y="881"/>
                  </a:lnTo>
                  <a:lnTo>
                    <a:pt x="114" y="881"/>
                  </a:lnTo>
                  <a:lnTo>
                    <a:pt x="114" y="224"/>
                  </a:lnTo>
                  <a:lnTo>
                    <a:pt x="116" y="207"/>
                  </a:lnTo>
                  <a:lnTo>
                    <a:pt x="125" y="192"/>
                  </a:lnTo>
                  <a:lnTo>
                    <a:pt x="136" y="181"/>
                  </a:lnTo>
                  <a:lnTo>
                    <a:pt x="150" y="173"/>
                  </a:lnTo>
                  <a:lnTo>
                    <a:pt x="167" y="170"/>
                  </a:lnTo>
                  <a:lnTo>
                    <a:pt x="422" y="170"/>
                  </a:lnTo>
                  <a:lnTo>
                    <a:pt x="439" y="173"/>
                  </a:lnTo>
                  <a:lnTo>
                    <a:pt x="453" y="181"/>
                  </a:lnTo>
                  <a:lnTo>
                    <a:pt x="465" y="192"/>
                  </a:lnTo>
                  <a:lnTo>
                    <a:pt x="472" y="207"/>
                  </a:lnTo>
                  <a:lnTo>
                    <a:pt x="476" y="224"/>
                  </a:lnTo>
                  <a:lnTo>
                    <a:pt x="476" y="881"/>
                  </a:lnTo>
                  <a:lnTo>
                    <a:pt x="624" y="881"/>
                  </a:lnTo>
                  <a:lnTo>
                    <a:pt x="624" y="309"/>
                  </a:lnTo>
                  <a:lnTo>
                    <a:pt x="627" y="292"/>
                  </a:lnTo>
                  <a:lnTo>
                    <a:pt x="634" y="277"/>
                  </a:lnTo>
                  <a:lnTo>
                    <a:pt x="645" y="266"/>
                  </a:lnTo>
                  <a:lnTo>
                    <a:pt x="661" y="259"/>
                  </a:lnTo>
                  <a:lnTo>
                    <a:pt x="677" y="256"/>
                  </a:lnTo>
                  <a:lnTo>
                    <a:pt x="932" y="256"/>
                  </a:lnTo>
                  <a:lnTo>
                    <a:pt x="949" y="259"/>
                  </a:lnTo>
                  <a:lnTo>
                    <a:pt x="964" y="266"/>
                  </a:lnTo>
                  <a:lnTo>
                    <a:pt x="975" y="277"/>
                  </a:lnTo>
                  <a:lnTo>
                    <a:pt x="982" y="292"/>
                  </a:lnTo>
                  <a:lnTo>
                    <a:pt x="985" y="309"/>
                  </a:lnTo>
                  <a:lnTo>
                    <a:pt x="985" y="881"/>
                  </a:lnTo>
                  <a:lnTo>
                    <a:pt x="1134" y="881"/>
                  </a:lnTo>
                  <a:lnTo>
                    <a:pt x="1134" y="54"/>
                  </a:lnTo>
                  <a:lnTo>
                    <a:pt x="1137" y="36"/>
                  </a:lnTo>
                  <a:lnTo>
                    <a:pt x="1144" y="22"/>
                  </a:lnTo>
                  <a:lnTo>
                    <a:pt x="1155" y="10"/>
                  </a:lnTo>
                  <a:lnTo>
                    <a:pt x="1170" y="3"/>
                  </a:lnTo>
                  <a:lnTo>
                    <a:pt x="1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Web Design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24</cp:revision>
  <dcterms:created xsi:type="dcterms:W3CDTF">2016-11-20T20:27:57Z</dcterms:created>
  <dcterms:modified xsi:type="dcterms:W3CDTF">2017-01-04T16:22:25Z</dcterms:modified>
</cp:coreProperties>
</file>