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 varScale="1">
        <p:scale>
          <a:sx n="74" d="100"/>
          <a:sy n="74" d="100"/>
        </p:scale>
        <p:origin x="67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Hospital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Hospital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10939734" y="1946445"/>
            <a:ext cx="593725" cy="495300"/>
            <a:chOff x="10939463" y="1946276"/>
            <a:chExt cx="593725" cy="4953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11202988" y="2027238"/>
              <a:ext cx="207963" cy="207963"/>
            </a:xfrm>
            <a:custGeom>
              <a:avLst/>
              <a:gdLst>
                <a:gd name="T0" fmla="*/ 538 w 1178"/>
                <a:gd name="T1" fmla="*/ 181 h 1179"/>
                <a:gd name="T2" fmla="*/ 441 w 1178"/>
                <a:gd name="T3" fmla="*/ 206 h 1179"/>
                <a:gd name="T4" fmla="*/ 354 w 1178"/>
                <a:gd name="T5" fmla="*/ 252 h 1179"/>
                <a:gd name="T6" fmla="*/ 282 w 1178"/>
                <a:gd name="T7" fmla="*/ 316 h 1179"/>
                <a:gd name="T8" fmla="*/ 226 w 1178"/>
                <a:gd name="T9" fmla="*/ 396 h 1179"/>
                <a:gd name="T10" fmla="*/ 190 w 1178"/>
                <a:gd name="T11" fmla="*/ 488 h 1179"/>
                <a:gd name="T12" fmla="*/ 178 w 1178"/>
                <a:gd name="T13" fmla="*/ 590 h 1179"/>
                <a:gd name="T14" fmla="*/ 190 w 1178"/>
                <a:gd name="T15" fmla="*/ 691 h 1179"/>
                <a:gd name="T16" fmla="*/ 226 w 1178"/>
                <a:gd name="T17" fmla="*/ 783 h 1179"/>
                <a:gd name="T18" fmla="*/ 282 w 1178"/>
                <a:gd name="T19" fmla="*/ 862 h 1179"/>
                <a:gd name="T20" fmla="*/ 354 w 1178"/>
                <a:gd name="T21" fmla="*/ 927 h 1179"/>
                <a:gd name="T22" fmla="*/ 441 w 1178"/>
                <a:gd name="T23" fmla="*/ 974 h 1179"/>
                <a:gd name="T24" fmla="*/ 538 w 1178"/>
                <a:gd name="T25" fmla="*/ 998 h 1179"/>
                <a:gd name="T26" fmla="*/ 641 w 1178"/>
                <a:gd name="T27" fmla="*/ 998 h 1179"/>
                <a:gd name="T28" fmla="*/ 738 w 1178"/>
                <a:gd name="T29" fmla="*/ 974 h 1179"/>
                <a:gd name="T30" fmla="*/ 823 w 1178"/>
                <a:gd name="T31" fmla="*/ 927 h 1179"/>
                <a:gd name="T32" fmla="*/ 896 w 1178"/>
                <a:gd name="T33" fmla="*/ 862 h 1179"/>
                <a:gd name="T34" fmla="*/ 952 w 1178"/>
                <a:gd name="T35" fmla="*/ 783 h 1179"/>
                <a:gd name="T36" fmla="*/ 988 w 1178"/>
                <a:gd name="T37" fmla="*/ 691 h 1179"/>
                <a:gd name="T38" fmla="*/ 1000 w 1178"/>
                <a:gd name="T39" fmla="*/ 590 h 1179"/>
                <a:gd name="T40" fmla="*/ 988 w 1178"/>
                <a:gd name="T41" fmla="*/ 488 h 1179"/>
                <a:gd name="T42" fmla="*/ 952 w 1178"/>
                <a:gd name="T43" fmla="*/ 396 h 1179"/>
                <a:gd name="T44" fmla="*/ 896 w 1178"/>
                <a:gd name="T45" fmla="*/ 316 h 1179"/>
                <a:gd name="T46" fmla="*/ 823 w 1178"/>
                <a:gd name="T47" fmla="*/ 252 h 1179"/>
                <a:gd name="T48" fmla="*/ 738 w 1178"/>
                <a:gd name="T49" fmla="*/ 206 h 1179"/>
                <a:gd name="T50" fmla="*/ 641 w 1178"/>
                <a:gd name="T51" fmla="*/ 181 h 1179"/>
                <a:gd name="T52" fmla="*/ 589 w 1178"/>
                <a:gd name="T53" fmla="*/ 0 h 1179"/>
                <a:gd name="T54" fmla="*/ 707 w 1178"/>
                <a:gd name="T55" fmla="*/ 12 h 1179"/>
                <a:gd name="T56" fmla="*/ 818 w 1178"/>
                <a:gd name="T57" fmla="*/ 47 h 1179"/>
                <a:gd name="T58" fmla="*/ 918 w 1178"/>
                <a:gd name="T59" fmla="*/ 101 h 1179"/>
                <a:gd name="T60" fmla="*/ 1005 w 1178"/>
                <a:gd name="T61" fmla="*/ 172 h 1179"/>
                <a:gd name="T62" fmla="*/ 1077 w 1178"/>
                <a:gd name="T63" fmla="*/ 260 h 1179"/>
                <a:gd name="T64" fmla="*/ 1131 w 1178"/>
                <a:gd name="T65" fmla="*/ 360 h 1179"/>
                <a:gd name="T66" fmla="*/ 1166 w 1178"/>
                <a:gd name="T67" fmla="*/ 470 h 1179"/>
                <a:gd name="T68" fmla="*/ 1178 w 1178"/>
                <a:gd name="T69" fmla="*/ 590 h 1179"/>
                <a:gd name="T70" fmla="*/ 1166 w 1178"/>
                <a:gd name="T71" fmla="*/ 708 h 1179"/>
                <a:gd name="T72" fmla="*/ 1131 w 1178"/>
                <a:gd name="T73" fmla="*/ 818 h 1179"/>
                <a:gd name="T74" fmla="*/ 1077 w 1178"/>
                <a:gd name="T75" fmla="*/ 918 h 1179"/>
                <a:gd name="T76" fmla="*/ 1005 w 1178"/>
                <a:gd name="T77" fmla="*/ 1006 h 1179"/>
                <a:gd name="T78" fmla="*/ 918 w 1178"/>
                <a:gd name="T79" fmla="*/ 1078 h 1179"/>
                <a:gd name="T80" fmla="*/ 818 w 1178"/>
                <a:gd name="T81" fmla="*/ 1133 h 1179"/>
                <a:gd name="T82" fmla="*/ 707 w 1178"/>
                <a:gd name="T83" fmla="*/ 1167 h 1179"/>
                <a:gd name="T84" fmla="*/ 589 w 1178"/>
                <a:gd name="T85" fmla="*/ 1179 h 1179"/>
                <a:gd name="T86" fmla="*/ 470 w 1178"/>
                <a:gd name="T87" fmla="*/ 1167 h 1179"/>
                <a:gd name="T88" fmla="*/ 360 w 1178"/>
                <a:gd name="T89" fmla="*/ 1133 h 1179"/>
                <a:gd name="T90" fmla="*/ 260 w 1178"/>
                <a:gd name="T91" fmla="*/ 1078 h 1179"/>
                <a:gd name="T92" fmla="*/ 173 w 1178"/>
                <a:gd name="T93" fmla="*/ 1006 h 1179"/>
                <a:gd name="T94" fmla="*/ 100 w 1178"/>
                <a:gd name="T95" fmla="*/ 918 h 1179"/>
                <a:gd name="T96" fmla="*/ 46 w 1178"/>
                <a:gd name="T97" fmla="*/ 818 h 1179"/>
                <a:gd name="T98" fmla="*/ 11 w 1178"/>
                <a:gd name="T99" fmla="*/ 708 h 1179"/>
                <a:gd name="T100" fmla="*/ 0 w 1178"/>
                <a:gd name="T101" fmla="*/ 590 h 1179"/>
                <a:gd name="T102" fmla="*/ 11 w 1178"/>
                <a:gd name="T103" fmla="*/ 470 h 1179"/>
                <a:gd name="T104" fmla="*/ 46 w 1178"/>
                <a:gd name="T105" fmla="*/ 360 h 1179"/>
                <a:gd name="T106" fmla="*/ 100 w 1178"/>
                <a:gd name="T107" fmla="*/ 260 h 1179"/>
                <a:gd name="T108" fmla="*/ 173 w 1178"/>
                <a:gd name="T109" fmla="*/ 172 h 1179"/>
                <a:gd name="T110" fmla="*/ 260 w 1178"/>
                <a:gd name="T111" fmla="*/ 101 h 1179"/>
                <a:gd name="T112" fmla="*/ 360 w 1178"/>
                <a:gd name="T113" fmla="*/ 47 h 1179"/>
                <a:gd name="T114" fmla="*/ 470 w 1178"/>
                <a:gd name="T115" fmla="*/ 12 h 1179"/>
                <a:gd name="T116" fmla="*/ 589 w 1178"/>
                <a:gd name="T117" fmla="*/ 0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78" h="1179">
                  <a:moveTo>
                    <a:pt x="589" y="177"/>
                  </a:moveTo>
                  <a:lnTo>
                    <a:pt x="538" y="181"/>
                  </a:lnTo>
                  <a:lnTo>
                    <a:pt x="488" y="191"/>
                  </a:lnTo>
                  <a:lnTo>
                    <a:pt x="441" y="206"/>
                  </a:lnTo>
                  <a:lnTo>
                    <a:pt x="396" y="226"/>
                  </a:lnTo>
                  <a:lnTo>
                    <a:pt x="354" y="252"/>
                  </a:lnTo>
                  <a:lnTo>
                    <a:pt x="316" y="281"/>
                  </a:lnTo>
                  <a:lnTo>
                    <a:pt x="282" y="316"/>
                  </a:lnTo>
                  <a:lnTo>
                    <a:pt x="251" y="354"/>
                  </a:lnTo>
                  <a:lnTo>
                    <a:pt x="226" y="396"/>
                  </a:lnTo>
                  <a:lnTo>
                    <a:pt x="205" y="441"/>
                  </a:lnTo>
                  <a:lnTo>
                    <a:pt x="190" y="488"/>
                  </a:lnTo>
                  <a:lnTo>
                    <a:pt x="181" y="538"/>
                  </a:lnTo>
                  <a:lnTo>
                    <a:pt x="178" y="590"/>
                  </a:lnTo>
                  <a:lnTo>
                    <a:pt x="181" y="641"/>
                  </a:lnTo>
                  <a:lnTo>
                    <a:pt x="190" y="691"/>
                  </a:lnTo>
                  <a:lnTo>
                    <a:pt x="205" y="738"/>
                  </a:lnTo>
                  <a:lnTo>
                    <a:pt x="226" y="783"/>
                  </a:lnTo>
                  <a:lnTo>
                    <a:pt x="251" y="825"/>
                  </a:lnTo>
                  <a:lnTo>
                    <a:pt x="282" y="862"/>
                  </a:lnTo>
                  <a:lnTo>
                    <a:pt x="316" y="897"/>
                  </a:lnTo>
                  <a:lnTo>
                    <a:pt x="354" y="927"/>
                  </a:lnTo>
                  <a:lnTo>
                    <a:pt x="396" y="952"/>
                  </a:lnTo>
                  <a:lnTo>
                    <a:pt x="441" y="974"/>
                  </a:lnTo>
                  <a:lnTo>
                    <a:pt x="488" y="988"/>
                  </a:lnTo>
                  <a:lnTo>
                    <a:pt x="538" y="998"/>
                  </a:lnTo>
                  <a:lnTo>
                    <a:pt x="589" y="1001"/>
                  </a:lnTo>
                  <a:lnTo>
                    <a:pt x="641" y="998"/>
                  </a:lnTo>
                  <a:lnTo>
                    <a:pt x="690" y="988"/>
                  </a:lnTo>
                  <a:lnTo>
                    <a:pt x="738" y="974"/>
                  </a:lnTo>
                  <a:lnTo>
                    <a:pt x="782" y="952"/>
                  </a:lnTo>
                  <a:lnTo>
                    <a:pt x="823" y="927"/>
                  </a:lnTo>
                  <a:lnTo>
                    <a:pt x="862" y="897"/>
                  </a:lnTo>
                  <a:lnTo>
                    <a:pt x="896" y="862"/>
                  </a:lnTo>
                  <a:lnTo>
                    <a:pt x="926" y="825"/>
                  </a:lnTo>
                  <a:lnTo>
                    <a:pt x="952" y="783"/>
                  </a:lnTo>
                  <a:lnTo>
                    <a:pt x="972" y="738"/>
                  </a:lnTo>
                  <a:lnTo>
                    <a:pt x="988" y="691"/>
                  </a:lnTo>
                  <a:lnTo>
                    <a:pt x="997" y="641"/>
                  </a:lnTo>
                  <a:lnTo>
                    <a:pt x="1000" y="590"/>
                  </a:lnTo>
                  <a:lnTo>
                    <a:pt x="997" y="538"/>
                  </a:lnTo>
                  <a:lnTo>
                    <a:pt x="988" y="488"/>
                  </a:lnTo>
                  <a:lnTo>
                    <a:pt x="972" y="441"/>
                  </a:lnTo>
                  <a:lnTo>
                    <a:pt x="952" y="396"/>
                  </a:lnTo>
                  <a:lnTo>
                    <a:pt x="926" y="354"/>
                  </a:lnTo>
                  <a:lnTo>
                    <a:pt x="896" y="316"/>
                  </a:lnTo>
                  <a:lnTo>
                    <a:pt x="862" y="281"/>
                  </a:lnTo>
                  <a:lnTo>
                    <a:pt x="823" y="252"/>
                  </a:lnTo>
                  <a:lnTo>
                    <a:pt x="782" y="226"/>
                  </a:lnTo>
                  <a:lnTo>
                    <a:pt x="738" y="206"/>
                  </a:lnTo>
                  <a:lnTo>
                    <a:pt x="690" y="191"/>
                  </a:lnTo>
                  <a:lnTo>
                    <a:pt x="641" y="181"/>
                  </a:lnTo>
                  <a:lnTo>
                    <a:pt x="589" y="177"/>
                  </a:lnTo>
                  <a:close/>
                  <a:moveTo>
                    <a:pt x="589" y="0"/>
                  </a:moveTo>
                  <a:lnTo>
                    <a:pt x="649" y="3"/>
                  </a:lnTo>
                  <a:lnTo>
                    <a:pt x="707" y="12"/>
                  </a:lnTo>
                  <a:lnTo>
                    <a:pt x="764" y="26"/>
                  </a:lnTo>
                  <a:lnTo>
                    <a:pt x="818" y="47"/>
                  </a:lnTo>
                  <a:lnTo>
                    <a:pt x="869" y="71"/>
                  </a:lnTo>
                  <a:lnTo>
                    <a:pt x="918" y="101"/>
                  </a:lnTo>
                  <a:lnTo>
                    <a:pt x="963" y="134"/>
                  </a:lnTo>
                  <a:lnTo>
                    <a:pt x="1005" y="172"/>
                  </a:lnTo>
                  <a:lnTo>
                    <a:pt x="1044" y="215"/>
                  </a:lnTo>
                  <a:lnTo>
                    <a:pt x="1077" y="260"/>
                  </a:lnTo>
                  <a:lnTo>
                    <a:pt x="1107" y="309"/>
                  </a:lnTo>
                  <a:lnTo>
                    <a:pt x="1131" y="360"/>
                  </a:lnTo>
                  <a:lnTo>
                    <a:pt x="1152" y="414"/>
                  </a:lnTo>
                  <a:lnTo>
                    <a:pt x="1166" y="470"/>
                  </a:lnTo>
                  <a:lnTo>
                    <a:pt x="1175" y="529"/>
                  </a:lnTo>
                  <a:lnTo>
                    <a:pt x="1178" y="590"/>
                  </a:lnTo>
                  <a:lnTo>
                    <a:pt x="1175" y="650"/>
                  </a:lnTo>
                  <a:lnTo>
                    <a:pt x="1166" y="708"/>
                  </a:lnTo>
                  <a:lnTo>
                    <a:pt x="1152" y="764"/>
                  </a:lnTo>
                  <a:lnTo>
                    <a:pt x="1131" y="818"/>
                  </a:lnTo>
                  <a:lnTo>
                    <a:pt x="1107" y="870"/>
                  </a:lnTo>
                  <a:lnTo>
                    <a:pt x="1077" y="918"/>
                  </a:lnTo>
                  <a:lnTo>
                    <a:pt x="1044" y="964"/>
                  </a:lnTo>
                  <a:lnTo>
                    <a:pt x="1005" y="1006"/>
                  </a:lnTo>
                  <a:lnTo>
                    <a:pt x="963" y="1044"/>
                  </a:lnTo>
                  <a:lnTo>
                    <a:pt x="918" y="1078"/>
                  </a:lnTo>
                  <a:lnTo>
                    <a:pt x="869" y="1107"/>
                  </a:lnTo>
                  <a:lnTo>
                    <a:pt x="818" y="1133"/>
                  </a:lnTo>
                  <a:lnTo>
                    <a:pt x="764" y="1152"/>
                  </a:lnTo>
                  <a:lnTo>
                    <a:pt x="707" y="1167"/>
                  </a:lnTo>
                  <a:lnTo>
                    <a:pt x="649" y="1176"/>
                  </a:lnTo>
                  <a:lnTo>
                    <a:pt x="589" y="1179"/>
                  </a:lnTo>
                  <a:lnTo>
                    <a:pt x="529" y="1176"/>
                  </a:lnTo>
                  <a:lnTo>
                    <a:pt x="470" y="1167"/>
                  </a:lnTo>
                  <a:lnTo>
                    <a:pt x="414" y="1152"/>
                  </a:lnTo>
                  <a:lnTo>
                    <a:pt x="360" y="1133"/>
                  </a:lnTo>
                  <a:lnTo>
                    <a:pt x="308" y="1107"/>
                  </a:lnTo>
                  <a:lnTo>
                    <a:pt x="260" y="1078"/>
                  </a:lnTo>
                  <a:lnTo>
                    <a:pt x="214" y="1044"/>
                  </a:lnTo>
                  <a:lnTo>
                    <a:pt x="173" y="1006"/>
                  </a:lnTo>
                  <a:lnTo>
                    <a:pt x="135" y="964"/>
                  </a:lnTo>
                  <a:lnTo>
                    <a:pt x="100" y="918"/>
                  </a:lnTo>
                  <a:lnTo>
                    <a:pt x="72" y="870"/>
                  </a:lnTo>
                  <a:lnTo>
                    <a:pt x="46" y="818"/>
                  </a:lnTo>
                  <a:lnTo>
                    <a:pt x="27" y="764"/>
                  </a:lnTo>
                  <a:lnTo>
                    <a:pt x="11" y="708"/>
                  </a:lnTo>
                  <a:lnTo>
                    <a:pt x="3" y="650"/>
                  </a:lnTo>
                  <a:lnTo>
                    <a:pt x="0" y="590"/>
                  </a:lnTo>
                  <a:lnTo>
                    <a:pt x="3" y="529"/>
                  </a:lnTo>
                  <a:lnTo>
                    <a:pt x="11" y="470"/>
                  </a:lnTo>
                  <a:lnTo>
                    <a:pt x="27" y="414"/>
                  </a:lnTo>
                  <a:lnTo>
                    <a:pt x="46" y="360"/>
                  </a:lnTo>
                  <a:lnTo>
                    <a:pt x="72" y="309"/>
                  </a:lnTo>
                  <a:lnTo>
                    <a:pt x="100" y="260"/>
                  </a:lnTo>
                  <a:lnTo>
                    <a:pt x="135" y="215"/>
                  </a:lnTo>
                  <a:lnTo>
                    <a:pt x="173" y="172"/>
                  </a:lnTo>
                  <a:lnTo>
                    <a:pt x="214" y="134"/>
                  </a:lnTo>
                  <a:lnTo>
                    <a:pt x="260" y="101"/>
                  </a:lnTo>
                  <a:lnTo>
                    <a:pt x="308" y="71"/>
                  </a:lnTo>
                  <a:lnTo>
                    <a:pt x="360" y="47"/>
                  </a:lnTo>
                  <a:lnTo>
                    <a:pt x="414" y="26"/>
                  </a:lnTo>
                  <a:lnTo>
                    <a:pt x="470" y="12"/>
                  </a:lnTo>
                  <a:lnTo>
                    <a:pt x="529" y="3"/>
                  </a:lnTo>
                  <a:lnTo>
                    <a:pt x="5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1290301" y="2085976"/>
              <a:ext cx="31750" cy="90488"/>
            </a:xfrm>
            <a:custGeom>
              <a:avLst/>
              <a:gdLst>
                <a:gd name="T0" fmla="*/ 89 w 178"/>
                <a:gd name="T1" fmla="*/ 0 h 519"/>
                <a:gd name="T2" fmla="*/ 109 w 178"/>
                <a:gd name="T3" fmla="*/ 2 h 519"/>
                <a:gd name="T4" fmla="*/ 128 w 178"/>
                <a:gd name="T5" fmla="*/ 9 h 519"/>
                <a:gd name="T6" fmla="*/ 145 w 178"/>
                <a:gd name="T7" fmla="*/ 20 h 519"/>
                <a:gd name="T8" fmla="*/ 158 w 178"/>
                <a:gd name="T9" fmla="*/ 33 h 519"/>
                <a:gd name="T10" fmla="*/ 168 w 178"/>
                <a:gd name="T11" fmla="*/ 49 h 519"/>
                <a:gd name="T12" fmla="*/ 175 w 178"/>
                <a:gd name="T13" fmla="*/ 69 h 519"/>
                <a:gd name="T14" fmla="*/ 178 w 178"/>
                <a:gd name="T15" fmla="*/ 89 h 519"/>
                <a:gd name="T16" fmla="*/ 178 w 178"/>
                <a:gd name="T17" fmla="*/ 429 h 519"/>
                <a:gd name="T18" fmla="*/ 175 w 178"/>
                <a:gd name="T19" fmla="*/ 450 h 519"/>
                <a:gd name="T20" fmla="*/ 168 w 178"/>
                <a:gd name="T21" fmla="*/ 469 h 519"/>
                <a:gd name="T22" fmla="*/ 158 w 178"/>
                <a:gd name="T23" fmla="*/ 485 h 519"/>
                <a:gd name="T24" fmla="*/ 145 w 178"/>
                <a:gd name="T25" fmla="*/ 500 h 519"/>
                <a:gd name="T26" fmla="*/ 128 w 178"/>
                <a:gd name="T27" fmla="*/ 510 h 519"/>
                <a:gd name="T28" fmla="*/ 109 w 178"/>
                <a:gd name="T29" fmla="*/ 516 h 519"/>
                <a:gd name="T30" fmla="*/ 89 w 178"/>
                <a:gd name="T31" fmla="*/ 519 h 519"/>
                <a:gd name="T32" fmla="*/ 68 w 178"/>
                <a:gd name="T33" fmla="*/ 516 h 519"/>
                <a:gd name="T34" fmla="*/ 50 w 178"/>
                <a:gd name="T35" fmla="*/ 510 h 519"/>
                <a:gd name="T36" fmla="*/ 34 w 178"/>
                <a:gd name="T37" fmla="*/ 500 h 519"/>
                <a:gd name="T38" fmla="*/ 19 w 178"/>
                <a:gd name="T39" fmla="*/ 485 h 519"/>
                <a:gd name="T40" fmla="*/ 9 w 178"/>
                <a:gd name="T41" fmla="*/ 469 h 519"/>
                <a:gd name="T42" fmla="*/ 2 w 178"/>
                <a:gd name="T43" fmla="*/ 450 h 519"/>
                <a:gd name="T44" fmla="*/ 0 w 178"/>
                <a:gd name="T45" fmla="*/ 429 h 519"/>
                <a:gd name="T46" fmla="*/ 0 w 178"/>
                <a:gd name="T47" fmla="*/ 89 h 519"/>
                <a:gd name="T48" fmla="*/ 2 w 178"/>
                <a:gd name="T49" fmla="*/ 69 h 519"/>
                <a:gd name="T50" fmla="*/ 9 w 178"/>
                <a:gd name="T51" fmla="*/ 49 h 519"/>
                <a:gd name="T52" fmla="*/ 19 w 178"/>
                <a:gd name="T53" fmla="*/ 33 h 519"/>
                <a:gd name="T54" fmla="*/ 34 w 178"/>
                <a:gd name="T55" fmla="*/ 20 h 519"/>
                <a:gd name="T56" fmla="*/ 50 w 178"/>
                <a:gd name="T57" fmla="*/ 9 h 519"/>
                <a:gd name="T58" fmla="*/ 68 w 178"/>
                <a:gd name="T59" fmla="*/ 2 h 519"/>
                <a:gd name="T60" fmla="*/ 89 w 178"/>
                <a:gd name="T61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8" h="519">
                  <a:moveTo>
                    <a:pt x="89" y="0"/>
                  </a:moveTo>
                  <a:lnTo>
                    <a:pt x="109" y="2"/>
                  </a:lnTo>
                  <a:lnTo>
                    <a:pt x="128" y="9"/>
                  </a:lnTo>
                  <a:lnTo>
                    <a:pt x="145" y="20"/>
                  </a:lnTo>
                  <a:lnTo>
                    <a:pt x="158" y="33"/>
                  </a:lnTo>
                  <a:lnTo>
                    <a:pt x="168" y="49"/>
                  </a:lnTo>
                  <a:lnTo>
                    <a:pt x="175" y="69"/>
                  </a:lnTo>
                  <a:lnTo>
                    <a:pt x="178" y="89"/>
                  </a:lnTo>
                  <a:lnTo>
                    <a:pt x="178" y="429"/>
                  </a:lnTo>
                  <a:lnTo>
                    <a:pt x="175" y="450"/>
                  </a:lnTo>
                  <a:lnTo>
                    <a:pt x="168" y="469"/>
                  </a:lnTo>
                  <a:lnTo>
                    <a:pt x="158" y="485"/>
                  </a:lnTo>
                  <a:lnTo>
                    <a:pt x="145" y="500"/>
                  </a:lnTo>
                  <a:lnTo>
                    <a:pt x="128" y="510"/>
                  </a:lnTo>
                  <a:lnTo>
                    <a:pt x="109" y="516"/>
                  </a:lnTo>
                  <a:lnTo>
                    <a:pt x="89" y="519"/>
                  </a:lnTo>
                  <a:lnTo>
                    <a:pt x="68" y="516"/>
                  </a:lnTo>
                  <a:lnTo>
                    <a:pt x="50" y="510"/>
                  </a:lnTo>
                  <a:lnTo>
                    <a:pt x="34" y="500"/>
                  </a:lnTo>
                  <a:lnTo>
                    <a:pt x="19" y="485"/>
                  </a:lnTo>
                  <a:lnTo>
                    <a:pt x="9" y="469"/>
                  </a:lnTo>
                  <a:lnTo>
                    <a:pt x="2" y="450"/>
                  </a:lnTo>
                  <a:lnTo>
                    <a:pt x="0" y="429"/>
                  </a:lnTo>
                  <a:lnTo>
                    <a:pt x="0" y="89"/>
                  </a:lnTo>
                  <a:lnTo>
                    <a:pt x="2" y="69"/>
                  </a:lnTo>
                  <a:lnTo>
                    <a:pt x="9" y="49"/>
                  </a:lnTo>
                  <a:lnTo>
                    <a:pt x="19" y="33"/>
                  </a:lnTo>
                  <a:lnTo>
                    <a:pt x="34" y="20"/>
                  </a:lnTo>
                  <a:lnTo>
                    <a:pt x="50" y="9"/>
                  </a:lnTo>
                  <a:lnTo>
                    <a:pt x="68" y="2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1260138" y="2116138"/>
              <a:ext cx="92075" cy="30163"/>
            </a:xfrm>
            <a:custGeom>
              <a:avLst/>
              <a:gdLst>
                <a:gd name="T0" fmla="*/ 88 w 518"/>
                <a:gd name="T1" fmla="*/ 0 h 179"/>
                <a:gd name="T2" fmla="*/ 429 w 518"/>
                <a:gd name="T3" fmla="*/ 0 h 179"/>
                <a:gd name="T4" fmla="*/ 450 w 518"/>
                <a:gd name="T5" fmla="*/ 3 h 179"/>
                <a:gd name="T6" fmla="*/ 468 w 518"/>
                <a:gd name="T7" fmla="*/ 9 h 179"/>
                <a:gd name="T8" fmla="*/ 485 w 518"/>
                <a:gd name="T9" fmla="*/ 20 h 179"/>
                <a:gd name="T10" fmla="*/ 498 w 518"/>
                <a:gd name="T11" fmla="*/ 34 h 179"/>
                <a:gd name="T12" fmla="*/ 509 w 518"/>
                <a:gd name="T13" fmla="*/ 50 h 179"/>
                <a:gd name="T14" fmla="*/ 516 w 518"/>
                <a:gd name="T15" fmla="*/ 69 h 179"/>
                <a:gd name="T16" fmla="*/ 518 w 518"/>
                <a:gd name="T17" fmla="*/ 90 h 179"/>
                <a:gd name="T18" fmla="*/ 516 w 518"/>
                <a:gd name="T19" fmla="*/ 110 h 179"/>
                <a:gd name="T20" fmla="*/ 509 w 518"/>
                <a:gd name="T21" fmla="*/ 129 h 179"/>
                <a:gd name="T22" fmla="*/ 498 w 518"/>
                <a:gd name="T23" fmla="*/ 145 h 179"/>
                <a:gd name="T24" fmla="*/ 485 w 518"/>
                <a:gd name="T25" fmla="*/ 159 h 179"/>
                <a:gd name="T26" fmla="*/ 468 w 518"/>
                <a:gd name="T27" fmla="*/ 169 h 179"/>
                <a:gd name="T28" fmla="*/ 450 w 518"/>
                <a:gd name="T29" fmla="*/ 175 h 179"/>
                <a:gd name="T30" fmla="*/ 429 w 518"/>
                <a:gd name="T31" fmla="*/ 179 h 179"/>
                <a:gd name="T32" fmla="*/ 88 w 518"/>
                <a:gd name="T33" fmla="*/ 179 h 179"/>
                <a:gd name="T34" fmla="*/ 68 w 518"/>
                <a:gd name="T35" fmla="*/ 175 h 179"/>
                <a:gd name="T36" fmla="*/ 50 w 518"/>
                <a:gd name="T37" fmla="*/ 169 h 179"/>
                <a:gd name="T38" fmla="*/ 33 w 518"/>
                <a:gd name="T39" fmla="*/ 159 h 179"/>
                <a:gd name="T40" fmla="*/ 19 w 518"/>
                <a:gd name="T41" fmla="*/ 145 h 179"/>
                <a:gd name="T42" fmla="*/ 9 w 518"/>
                <a:gd name="T43" fmla="*/ 129 h 179"/>
                <a:gd name="T44" fmla="*/ 2 w 518"/>
                <a:gd name="T45" fmla="*/ 110 h 179"/>
                <a:gd name="T46" fmla="*/ 0 w 518"/>
                <a:gd name="T47" fmla="*/ 90 h 179"/>
                <a:gd name="T48" fmla="*/ 2 w 518"/>
                <a:gd name="T49" fmla="*/ 69 h 179"/>
                <a:gd name="T50" fmla="*/ 9 w 518"/>
                <a:gd name="T51" fmla="*/ 50 h 179"/>
                <a:gd name="T52" fmla="*/ 19 w 518"/>
                <a:gd name="T53" fmla="*/ 34 h 179"/>
                <a:gd name="T54" fmla="*/ 33 w 518"/>
                <a:gd name="T55" fmla="*/ 20 h 179"/>
                <a:gd name="T56" fmla="*/ 50 w 518"/>
                <a:gd name="T57" fmla="*/ 9 h 179"/>
                <a:gd name="T58" fmla="*/ 68 w 518"/>
                <a:gd name="T59" fmla="*/ 3 h 179"/>
                <a:gd name="T60" fmla="*/ 88 w 518"/>
                <a:gd name="T6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8" h="179">
                  <a:moveTo>
                    <a:pt x="88" y="0"/>
                  </a:moveTo>
                  <a:lnTo>
                    <a:pt x="429" y="0"/>
                  </a:lnTo>
                  <a:lnTo>
                    <a:pt x="450" y="3"/>
                  </a:lnTo>
                  <a:lnTo>
                    <a:pt x="468" y="9"/>
                  </a:lnTo>
                  <a:lnTo>
                    <a:pt x="485" y="20"/>
                  </a:lnTo>
                  <a:lnTo>
                    <a:pt x="498" y="34"/>
                  </a:lnTo>
                  <a:lnTo>
                    <a:pt x="509" y="50"/>
                  </a:lnTo>
                  <a:lnTo>
                    <a:pt x="516" y="69"/>
                  </a:lnTo>
                  <a:lnTo>
                    <a:pt x="518" y="90"/>
                  </a:lnTo>
                  <a:lnTo>
                    <a:pt x="516" y="110"/>
                  </a:lnTo>
                  <a:lnTo>
                    <a:pt x="509" y="129"/>
                  </a:lnTo>
                  <a:lnTo>
                    <a:pt x="498" y="145"/>
                  </a:lnTo>
                  <a:lnTo>
                    <a:pt x="485" y="159"/>
                  </a:lnTo>
                  <a:lnTo>
                    <a:pt x="468" y="169"/>
                  </a:lnTo>
                  <a:lnTo>
                    <a:pt x="450" y="175"/>
                  </a:lnTo>
                  <a:lnTo>
                    <a:pt x="429" y="179"/>
                  </a:lnTo>
                  <a:lnTo>
                    <a:pt x="88" y="179"/>
                  </a:lnTo>
                  <a:lnTo>
                    <a:pt x="68" y="175"/>
                  </a:lnTo>
                  <a:lnTo>
                    <a:pt x="50" y="169"/>
                  </a:lnTo>
                  <a:lnTo>
                    <a:pt x="33" y="159"/>
                  </a:lnTo>
                  <a:lnTo>
                    <a:pt x="19" y="145"/>
                  </a:lnTo>
                  <a:lnTo>
                    <a:pt x="9" y="129"/>
                  </a:lnTo>
                  <a:lnTo>
                    <a:pt x="2" y="110"/>
                  </a:lnTo>
                  <a:lnTo>
                    <a:pt x="0" y="90"/>
                  </a:lnTo>
                  <a:lnTo>
                    <a:pt x="2" y="69"/>
                  </a:lnTo>
                  <a:lnTo>
                    <a:pt x="9" y="50"/>
                  </a:lnTo>
                  <a:lnTo>
                    <a:pt x="19" y="34"/>
                  </a:lnTo>
                  <a:lnTo>
                    <a:pt x="33" y="20"/>
                  </a:lnTo>
                  <a:lnTo>
                    <a:pt x="50" y="9"/>
                  </a:lnTo>
                  <a:lnTo>
                    <a:pt x="68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10939463" y="1946276"/>
              <a:ext cx="577850" cy="404813"/>
            </a:xfrm>
            <a:custGeom>
              <a:avLst/>
              <a:gdLst>
                <a:gd name="T0" fmla="*/ 89 w 3278"/>
                <a:gd name="T1" fmla="*/ 0 h 2300"/>
                <a:gd name="T2" fmla="*/ 360 w 3278"/>
                <a:gd name="T3" fmla="*/ 0 h 2300"/>
                <a:gd name="T4" fmla="*/ 393 w 3278"/>
                <a:gd name="T5" fmla="*/ 3 h 2300"/>
                <a:gd name="T6" fmla="*/ 424 w 3278"/>
                <a:gd name="T7" fmla="*/ 12 h 2300"/>
                <a:gd name="T8" fmla="*/ 454 w 3278"/>
                <a:gd name="T9" fmla="*/ 26 h 2300"/>
                <a:gd name="T10" fmla="*/ 480 w 3278"/>
                <a:gd name="T11" fmla="*/ 45 h 2300"/>
                <a:gd name="T12" fmla="*/ 505 w 3278"/>
                <a:gd name="T13" fmla="*/ 68 h 2300"/>
                <a:gd name="T14" fmla="*/ 524 w 3278"/>
                <a:gd name="T15" fmla="*/ 94 h 2300"/>
                <a:gd name="T16" fmla="*/ 539 w 3278"/>
                <a:gd name="T17" fmla="*/ 123 h 2300"/>
                <a:gd name="T18" fmla="*/ 548 w 3278"/>
                <a:gd name="T19" fmla="*/ 154 h 2300"/>
                <a:gd name="T20" fmla="*/ 934 w 3278"/>
                <a:gd name="T21" fmla="*/ 2111 h 2300"/>
                <a:gd name="T22" fmla="*/ 935 w 3278"/>
                <a:gd name="T23" fmla="*/ 2114 h 2300"/>
                <a:gd name="T24" fmla="*/ 937 w 3278"/>
                <a:gd name="T25" fmla="*/ 2116 h 2300"/>
                <a:gd name="T26" fmla="*/ 939 w 3278"/>
                <a:gd name="T27" fmla="*/ 2119 h 2300"/>
                <a:gd name="T28" fmla="*/ 942 w 3278"/>
                <a:gd name="T29" fmla="*/ 2121 h 2300"/>
                <a:gd name="T30" fmla="*/ 946 w 3278"/>
                <a:gd name="T31" fmla="*/ 2122 h 2300"/>
                <a:gd name="T32" fmla="*/ 948 w 3278"/>
                <a:gd name="T33" fmla="*/ 2123 h 2300"/>
                <a:gd name="T34" fmla="*/ 3190 w 3278"/>
                <a:gd name="T35" fmla="*/ 2123 h 2300"/>
                <a:gd name="T36" fmla="*/ 3210 w 3278"/>
                <a:gd name="T37" fmla="*/ 2125 h 2300"/>
                <a:gd name="T38" fmla="*/ 3228 w 3278"/>
                <a:gd name="T39" fmla="*/ 2131 h 2300"/>
                <a:gd name="T40" fmla="*/ 3245 w 3278"/>
                <a:gd name="T41" fmla="*/ 2142 h 2300"/>
                <a:gd name="T42" fmla="*/ 3259 w 3278"/>
                <a:gd name="T43" fmla="*/ 2155 h 2300"/>
                <a:gd name="T44" fmla="*/ 3269 w 3278"/>
                <a:gd name="T45" fmla="*/ 2172 h 2300"/>
                <a:gd name="T46" fmla="*/ 3275 w 3278"/>
                <a:gd name="T47" fmla="*/ 2191 h 2300"/>
                <a:gd name="T48" fmla="*/ 3278 w 3278"/>
                <a:gd name="T49" fmla="*/ 2212 h 2300"/>
                <a:gd name="T50" fmla="*/ 3275 w 3278"/>
                <a:gd name="T51" fmla="*/ 2232 h 2300"/>
                <a:gd name="T52" fmla="*/ 3269 w 3278"/>
                <a:gd name="T53" fmla="*/ 2250 h 2300"/>
                <a:gd name="T54" fmla="*/ 3259 w 3278"/>
                <a:gd name="T55" fmla="*/ 2267 h 2300"/>
                <a:gd name="T56" fmla="*/ 3245 w 3278"/>
                <a:gd name="T57" fmla="*/ 2281 h 2300"/>
                <a:gd name="T58" fmla="*/ 3228 w 3278"/>
                <a:gd name="T59" fmla="*/ 2291 h 2300"/>
                <a:gd name="T60" fmla="*/ 3210 w 3278"/>
                <a:gd name="T61" fmla="*/ 2298 h 2300"/>
                <a:gd name="T62" fmla="*/ 3190 w 3278"/>
                <a:gd name="T63" fmla="*/ 2300 h 2300"/>
                <a:gd name="T64" fmla="*/ 948 w 3278"/>
                <a:gd name="T65" fmla="*/ 2300 h 2300"/>
                <a:gd name="T66" fmla="*/ 915 w 3278"/>
                <a:gd name="T67" fmla="*/ 2297 h 2300"/>
                <a:gd name="T68" fmla="*/ 883 w 3278"/>
                <a:gd name="T69" fmla="*/ 2288 h 2300"/>
                <a:gd name="T70" fmla="*/ 854 w 3278"/>
                <a:gd name="T71" fmla="*/ 2274 h 2300"/>
                <a:gd name="T72" fmla="*/ 827 w 3278"/>
                <a:gd name="T73" fmla="*/ 2255 h 2300"/>
                <a:gd name="T74" fmla="*/ 804 w 3278"/>
                <a:gd name="T75" fmla="*/ 2233 h 2300"/>
                <a:gd name="T76" fmla="*/ 784 w 3278"/>
                <a:gd name="T77" fmla="*/ 2206 h 2300"/>
                <a:gd name="T78" fmla="*/ 769 w 3278"/>
                <a:gd name="T79" fmla="*/ 2177 h 2300"/>
                <a:gd name="T80" fmla="*/ 760 w 3278"/>
                <a:gd name="T81" fmla="*/ 2146 h 2300"/>
                <a:gd name="T82" fmla="*/ 373 w 3278"/>
                <a:gd name="T83" fmla="*/ 189 h 2300"/>
                <a:gd name="T84" fmla="*/ 372 w 3278"/>
                <a:gd name="T85" fmla="*/ 187 h 2300"/>
                <a:gd name="T86" fmla="*/ 370 w 3278"/>
                <a:gd name="T87" fmla="*/ 184 h 2300"/>
                <a:gd name="T88" fmla="*/ 368 w 3278"/>
                <a:gd name="T89" fmla="*/ 182 h 2300"/>
                <a:gd name="T90" fmla="*/ 365 w 3278"/>
                <a:gd name="T91" fmla="*/ 180 h 2300"/>
                <a:gd name="T92" fmla="*/ 363 w 3278"/>
                <a:gd name="T93" fmla="*/ 179 h 2300"/>
                <a:gd name="T94" fmla="*/ 360 w 3278"/>
                <a:gd name="T95" fmla="*/ 178 h 2300"/>
                <a:gd name="T96" fmla="*/ 89 w 3278"/>
                <a:gd name="T97" fmla="*/ 178 h 2300"/>
                <a:gd name="T98" fmla="*/ 68 w 3278"/>
                <a:gd name="T99" fmla="*/ 176 h 2300"/>
                <a:gd name="T100" fmla="*/ 50 w 3278"/>
                <a:gd name="T101" fmla="*/ 169 h 2300"/>
                <a:gd name="T102" fmla="*/ 34 w 3278"/>
                <a:gd name="T103" fmla="*/ 158 h 2300"/>
                <a:gd name="T104" fmla="*/ 19 w 3278"/>
                <a:gd name="T105" fmla="*/ 145 h 2300"/>
                <a:gd name="T106" fmla="*/ 9 w 3278"/>
                <a:gd name="T107" fmla="*/ 128 h 2300"/>
                <a:gd name="T108" fmla="*/ 2 w 3278"/>
                <a:gd name="T109" fmla="*/ 109 h 2300"/>
                <a:gd name="T110" fmla="*/ 0 w 3278"/>
                <a:gd name="T111" fmla="*/ 89 h 2300"/>
                <a:gd name="T112" fmla="*/ 2 w 3278"/>
                <a:gd name="T113" fmla="*/ 69 h 2300"/>
                <a:gd name="T114" fmla="*/ 9 w 3278"/>
                <a:gd name="T115" fmla="*/ 50 h 2300"/>
                <a:gd name="T116" fmla="*/ 19 w 3278"/>
                <a:gd name="T117" fmla="*/ 34 h 2300"/>
                <a:gd name="T118" fmla="*/ 34 w 3278"/>
                <a:gd name="T119" fmla="*/ 20 h 2300"/>
                <a:gd name="T120" fmla="*/ 50 w 3278"/>
                <a:gd name="T121" fmla="*/ 9 h 2300"/>
                <a:gd name="T122" fmla="*/ 68 w 3278"/>
                <a:gd name="T123" fmla="*/ 2 h 2300"/>
                <a:gd name="T124" fmla="*/ 89 w 3278"/>
                <a:gd name="T125" fmla="*/ 0 h 2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78" h="2300">
                  <a:moveTo>
                    <a:pt x="89" y="0"/>
                  </a:moveTo>
                  <a:lnTo>
                    <a:pt x="360" y="0"/>
                  </a:lnTo>
                  <a:lnTo>
                    <a:pt x="393" y="3"/>
                  </a:lnTo>
                  <a:lnTo>
                    <a:pt x="424" y="12"/>
                  </a:lnTo>
                  <a:lnTo>
                    <a:pt x="454" y="26"/>
                  </a:lnTo>
                  <a:lnTo>
                    <a:pt x="480" y="45"/>
                  </a:lnTo>
                  <a:lnTo>
                    <a:pt x="505" y="68"/>
                  </a:lnTo>
                  <a:lnTo>
                    <a:pt x="524" y="94"/>
                  </a:lnTo>
                  <a:lnTo>
                    <a:pt x="539" y="123"/>
                  </a:lnTo>
                  <a:lnTo>
                    <a:pt x="548" y="154"/>
                  </a:lnTo>
                  <a:lnTo>
                    <a:pt x="934" y="2111"/>
                  </a:lnTo>
                  <a:lnTo>
                    <a:pt x="935" y="2114"/>
                  </a:lnTo>
                  <a:lnTo>
                    <a:pt x="937" y="2116"/>
                  </a:lnTo>
                  <a:lnTo>
                    <a:pt x="939" y="2119"/>
                  </a:lnTo>
                  <a:lnTo>
                    <a:pt x="942" y="2121"/>
                  </a:lnTo>
                  <a:lnTo>
                    <a:pt x="946" y="2122"/>
                  </a:lnTo>
                  <a:lnTo>
                    <a:pt x="948" y="2123"/>
                  </a:lnTo>
                  <a:lnTo>
                    <a:pt x="3190" y="2123"/>
                  </a:lnTo>
                  <a:lnTo>
                    <a:pt x="3210" y="2125"/>
                  </a:lnTo>
                  <a:lnTo>
                    <a:pt x="3228" y="2131"/>
                  </a:lnTo>
                  <a:lnTo>
                    <a:pt x="3245" y="2142"/>
                  </a:lnTo>
                  <a:lnTo>
                    <a:pt x="3259" y="2155"/>
                  </a:lnTo>
                  <a:lnTo>
                    <a:pt x="3269" y="2172"/>
                  </a:lnTo>
                  <a:lnTo>
                    <a:pt x="3275" y="2191"/>
                  </a:lnTo>
                  <a:lnTo>
                    <a:pt x="3278" y="2212"/>
                  </a:lnTo>
                  <a:lnTo>
                    <a:pt x="3275" y="2232"/>
                  </a:lnTo>
                  <a:lnTo>
                    <a:pt x="3269" y="2250"/>
                  </a:lnTo>
                  <a:lnTo>
                    <a:pt x="3259" y="2267"/>
                  </a:lnTo>
                  <a:lnTo>
                    <a:pt x="3245" y="2281"/>
                  </a:lnTo>
                  <a:lnTo>
                    <a:pt x="3228" y="2291"/>
                  </a:lnTo>
                  <a:lnTo>
                    <a:pt x="3210" y="2298"/>
                  </a:lnTo>
                  <a:lnTo>
                    <a:pt x="3190" y="2300"/>
                  </a:lnTo>
                  <a:lnTo>
                    <a:pt x="948" y="2300"/>
                  </a:lnTo>
                  <a:lnTo>
                    <a:pt x="915" y="2297"/>
                  </a:lnTo>
                  <a:lnTo>
                    <a:pt x="883" y="2288"/>
                  </a:lnTo>
                  <a:lnTo>
                    <a:pt x="854" y="2274"/>
                  </a:lnTo>
                  <a:lnTo>
                    <a:pt x="827" y="2255"/>
                  </a:lnTo>
                  <a:lnTo>
                    <a:pt x="804" y="2233"/>
                  </a:lnTo>
                  <a:lnTo>
                    <a:pt x="784" y="2206"/>
                  </a:lnTo>
                  <a:lnTo>
                    <a:pt x="769" y="2177"/>
                  </a:lnTo>
                  <a:lnTo>
                    <a:pt x="760" y="2146"/>
                  </a:lnTo>
                  <a:lnTo>
                    <a:pt x="373" y="189"/>
                  </a:lnTo>
                  <a:lnTo>
                    <a:pt x="372" y="187"/>
                  </a:lnTo>
                  <a:lnTo>
                    <a:pt x="370" y="184"/>
                  </a:lnTo>
                  <a:lnTo>
                    <a:pt x="368" y="182"/>
                  </a:lnTo>
                  <a:lnTo>
                    <a:pt x="365" y="180"/>
                  </a:lnTo>
                  <a:lnTo>
                    <a:pt x="363" y="179"/>
                  </a:lnTo>
                  <a:lnTo>
                    <a:pt x="360" y="178"/>
                  </a:lnTo>
                  <a:lnTo>
                    <a:pt x="89" y="178"/>
                  </a:lnTo>
                  <a:lnTo>
                    <a:pt x="68" y="176"/>
                  </a:lnTo>
                  <a:lnTo>
                    <a:pt x="50" y="169"/>
                  </a:lnTo>
                  <a:lnTo>
                    <a:pt x="34" y="158"/>
                  </a:lnTo>
                  <a:lnTo>
                    <a:pt x="19" y="145"/>
                  </a:lnTo>
                  <a:lnTo>
                    <a:pt x="9" y="128"/>
                  </a:lnTo>
                  <a:lnTo>
                    <a:pt x="2" y="109"/>
                  </a:lnTo>
                  <a:lnTo>
                    <a:pt x="0" y="89"/>
                  </a:lnTo>
                  <a:lnTo>
                    <a:pt x="2" y="69"/>
                  </a:lnTo>
                  <a:lnTo>
                    <a:pt x="9" y="50"/>
                  </a:lnTo>
                  <a:lnTo>
                    <a:pt x="19" y="34"/>
                  </a:lnTo>
                  <a:lnTo>
                    <a:pt x="34" y="20"/>
                  </a:lnTo>
                  <a:lnTo>
                    <a:pt x="50" y="9"/>
                  </a:lnTo>
                  <a:lnTo>
                    <a:pt x="68" y="2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11088688" y="1971676"/>
              <a:ext cx="444500" cy="312738"/>
            </a:xfrm>
            <a:custGeom>
              <a:avLst/>
              <a:gdLst>
                <a:gd name="T0" fmla="*/ 1631 w 2514"/>
                <a:gd name="T1" fmla="*/ 0 h 1771"/>
                <a:gd name="T2" fmla="*/ 1670 w 2514"/>
                <a:gd name="T3" fmla="*/ 9 h 1771"/>
                <a:gd name="T4" fmla="*/ 1700 w 2514"/>
                <a:gd name="T5" fmla="*/ 33 h 1771"/>
                <a:gd name="T6" fmla="*/ 1717 w 2514"/>
                <a:gd name="T7" fmla="*/ 69 h 1771"/>
                <a:gd name="T8" fmla="*/ 1717 w 2514"/>
                <a:gd name="T9" fmla="*/ 109 h 1771"/>
                <a:gd name="T10" fmla="*/ 1700 w 2514"/>
                <a:gd name="T11" fmla="*/ 144 h 1771"/>
                <a:gd name="T12" fmla="*/ 1670 w 2514"/>
                <a:gd name="T13" fmla="*/ 169 h 1771"/>
                <a:gd name="T14" fmla="*/ 1631 w 2514"/>
                <a:gd name="T15" fmla="*/ 178 h 1771"/>
                <a:gd name="T16" fmla="*/ 458 w 2514"/>
                <a:gd name="T17" fmla="*/ 1583 h 1771"/>
                <a:gd name="T18" fmla="*/ 461 w 2514"/>
                <a:gd name="T19" fmla="*/ 1587 h 1771"/>
                <a:gd name="T20" fmla="*/ 466 w 2514"/>
                <a:gd name="T21" fmla="*/ 1591 h 1771"/>
                <a:gd name="T22" fmla="*/ 471 w 2514"/>
                <a:gd name="T23" fmla="*/ 1593 h 1771"/>
                <a:gd name="T24" fmla="*/ 2121 w 2514"/>
                <a:gd name="T25" fmla="*/ 1593 h 1771"/>
                <a:gd name="T26" fmla="*/ 2125 w 2514"/>
                <a:gd name="T27" fmla="*/ 1590 h 1771"/>
                <a:gd name="T28" fmla="*/ 2127 w 2514"/>
                <a:gd name="T29" fmla="*/ 1586 h 1771"/>
                <a:gd name="T30" fmla="*/ 2066 w 2514"/>
                <a:gd name="T31" fmla="*/ 178 h 1771"/>
                <a:gd name="T32" fmla="*/ 2027 w 2514"/>
                <a:gd name="T33" fmla="*/ 169 h 1771"/>
                <a:gd name="T34" fmla="*/ 1997 w 2514"/>
                <a:gd name="T35" fmla="*/ 144 h 1771"/>
                <a:gd name="T36" fmla="*/ 1979 w 2514"/>
                <a:gd name="T37" fmla="*/ 109 h 1771"/>
                <a:gd name="T38" fmla="*/ 1979 w 2514"/>
                <a:gd name="T39" fmla="*/ 69 h 1771"/>
                <a:gd name="T40" fmla="*/ 1997 w 2514"/>
                <a:gd name="T41" fmla="*/ 33 h 1771"/>
                <a:gd name="T42" fmla="*/ 2027 w 2514"/>
                <a:gd name="T43" fmla="*/ 9 h 1771"/>
                <a:gd name="T44" fmla="*/ 2066 w 2514"/>
                <a:gd name="T45" fmla="*/ 0 h 1771"/>
                <a:gd name="T46" fmla="*/ 2380 w 2514"/>
                <a:gd name="T47" fmla="*/ 2 h 1771"/>
                <a:gd name="T48" fmla="*/ 2432 w 2514"/>
                <a:gd name="T49" fmla="*/ 21 h 1771"/>
                <a:gd name="T50" fmla="*/ 2475 w 2514"/>
                <a:gd name="T51" fmla="*/ 55 h 1771"/>
                <a:gd name="T52" fmla="*/ 2503 w 2514"/>
                <a:gd name="T53" fmla="*/ 102 h 1771"/>
                <a:gd name="T54" fmla="*/ 2514 w 2514"/>
                <a:gd name="T55" fmla="*/ 156 h 1771"/>
                <a:gd name="T56" fmla="*/ 2304 w 2514"/>
                <a:gd name="T57" fmla="*/ 1611 h 1771"/>
                <a:gd name="T58" fmla="*/ 2285 w 2514"/>
                <a:gd name="T59" fmla="*/ 1667 h 1771"/>
                <a:gd name="T60" fmla="*/ 2251 w 2514"/>
                <a:gd name="T61" fmla="*/ 1714 h 1771"/>
                <a:gd name="T62" fmla="*/ 2205 w 2514"/>
                <a:gd name="T63" fmla="*/ 1749 h 1771"/>
                <a:gd name="T64" fmla="*/ 2149 w 2514"/>
                <a:gd name="T65" fmla="*/ 1768 h 1771"/>
                <a:gd name="T66" fmla="*/ 471 w 2514"/>
                <a:gd name="T67" fmla="*/ 1771 h 1771"/>
                <a:gd name="T68" fmla="*/ 407 w 2514"/>
                <a:gd name="T69" fmla="*/ 1759 h 1771"/>
                <a:gd name="T70" fmla="*/ 351 w 2514"/>
                <a:gd name="T71" fmla="*/ 1727 h 1771"/>
                <a:gd name="T72" fmla="*/ 308 w 2514"/>
                <a:gd name="T73" fmla="*/ 1678 h 1771"/>
                <a:gd name="T74" fmla="*/ 283 w 2514"/>
                <a:gd name="T75" fmla="*/ 1616 h 1771"/>
                <a:gd name="T76" fmla="*/ 0 w 2514"/>
                <a:gd name="T77" fmla="*/ 160 h 1771"/>
                <a:gd name="T78" fmla="*/ 8 w 2514"/>
                <a:gd name="T79" fmla="*/ 105 h 1771"/>
                <a:gd name="T80" fmla="*/ 35 w 2514"/>
                <a:gd name="T81" fmla="*/ 56 h 1771"/>
                <a:gd name="T82" fmla="*/ 77 w 2514"/>
                <a:gd name="T83" fmla="*/ 21 h 1771"/>
                <a:gd name="T84" fmla="*/ 129 w 2514"/>
                <a:gd name="T85" fmla="*/ 2 h 1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14" h="1771">
                  <a:moveTo>
                    <a:pt x="159" y="0"/>
                  </a:moveTo>
                  <a:lnTo>
                    <a:pt x="1631" y="0"/>
                  </a:lnTo>
                  <a:lnTo>
                    <a:pt x="1651" y="2"/>
                  </a:lnTo>
                  <a:lnTo>
                    <a:pt x="1670" y="9"/>
                  </a:lnTo>
                  <a:lnTo>
                    <a:pt x="1687" y="20"/>
                  </a:lnTo>
                  <a:lnTo>
                    <a:pt x="1700" y="33"/>
                  </a:lnTo>
                  <a:lnTo>
                    <a:pt x="1711" y="49"/>
                  </a:lnTo>
                  <a:lnTo>
                    <a:pt x="1717" y="69"/>
                  </a:lnTo>
                  <a:lnTo>
                    <a:pt x="1719" y="89"/>
                  </a:lnTo>
                  <a:lnTo>
                    <a:pt x="1717" y="109"/>
                  </a:lnTo>
                  <a:lnTo>
                    <a:pt x="1711" y="128"/>
                  </a:lnTo>
                  <a:lnTo>
                    <a:pt x="1700" y="144"/>
                  </a:lnTo>
                  <a:lnTo>
                    <a:pt x="1687" y="158"/>
                  </a:lnTo>
                  <a:lnTo>
                    <a:pt x="1670" y="169"/>
                  </a:lnTo>
                  <a:lnTo>
                    <a:pt x="1651" y="176"/>
                  </a:lnTo>
                  <a:lnTo>
                    <a:pt x="1631" y="178"/>
                  </a:lnTo>
                  <a:lnTo>
                    <a:pt x="182" y="178"/>
                  </a:lnTo>
                  <a:lnTo>
                    <a:pt x="458" y="1583"/>
                  </a:lnTo>
                  <a:lnTo>
                    <a:pt x="459" y="1585"/>
                  </a:lnTo>
                  <a:lnTo>
                    <a:pt x="461" y="1587"/>
                  </a:lnTo>
                  <a:lnTo>
                    <a:pt x="463" y="1589"/>
                  </a:lnTo>
                  <a:lnTo>
                    <a:pt x="466" y="1591"/>
                  </a:lnTo>
                  <a:lnTo>
                    <a:pt x="469" y="1593"/>
                  </a:lnTo>
                  <a:lnTo>
                    <a:pt x="471" y="1593"/>
                  </a:lnTo>
                  <a:lnTo>
                    <a:pt x="2119" y="1593"/>
                  </a:lnTo>
                  <a:lnTo>
                    <a:pt x="2121" y="1593"/>
                  </a:lnTo>
                  <a:lnTo>
                    <a:pt x="2123" y="1591"/>
                  </a:lnTo>
                  <a:lnTo>
                    <a:pt x="2125" y="1590"/>
                  </a:lnTo>
                  <a:lnTo>
                    <a:pt x="2127" y="1588"/>
                  </a:lnTo>
                  <a:lnTo>
                    <a:pt x="2127" y="1586"/>
                  </a:lnTo>
                  <a:lnTo>
                    <a:pt x="2333" y="178"/>
                  </a:lnTo>
                  <a:lnTo>
                    <a:pt x="2066" y="178"/>
                  </a:lnTo>
                  <a:lnTo>
                    <a:pt x="2046" y="176"/>
                  </a:lnTo>
                  <a:lnTo>
                    <a:pt x="2027" y="169"/>
                  </a:lnTo>
                  <a:lnTo>
                    <a:pt x="2011" y="158"/>
                  </a:lnTo>
                  <a:lnTo>
                    <a:pt x="1997" y="144"/>
                  </a:lnTo>
                  <a:lnTo>
                    <a:pt x="1987" y="128"/>
                  </a:lnTo>
                  <a:lnTo>
                    <a:pt x="1979" y="109"/>
                  </a:lnTo>
                  <a:lnTo>
                    <a:pt x="1977" y="89"/>
                  </a:lnTo>
                  <a:lnTo>
                    <a:pt x="1979" y="69"/>
                  </a:lnTo>
                  <a:lnTo>
                    <a:pt x="1987" y="49"/>
                  </a:lnTo>
                  <a:lnTo>
                    <a:pt x="1997" y="33"/>
                  </a:lnTo>
                  <a:lnTo>
                    <a:pt x="2011" y="20"/>
                  </a:lnTo>
                  <a:lnTo>
                    <a:pt x="2027" y="9"/>
                  </a:lnTo>
                  <a:lnTo>
                    <a:pt x="2046" y="2"/>
                  </a:lnTo>
                  <a:lnTo>
                    <a:pt x="2066" y="0"/>
                  </a:lnTo>
                  <a:lnTo>
                    <a:pt x="2352" y="0"/>
                  </a:lnTo>
                  <a:lnTo>
                    <a:pt x="2380" y="2"/>
                  </a:lnTo>
                  <a:lnTo>
                    <a:pt x="2407" y="9"/>
                  </a:lnTo>
                  <a:lnTo>
                    <a:pt x="2432" y="21"/>
                  </a:lnTo>
                  <a:lnTo>
                    <a:pt x="2455" y="36"/>
                  </a:lnTo>
                  <a:lnTo>
                    <a:pt x="2475" y="55"/>
                  </a:lnTo>
                  <a:lnTo>
                    <a:pt x="2492" y="78"/>
                  </a:lnTo>
                  <a:lnTo>
                    <a:pt x="2503" y="102"/>
                  </a:lnTo>
                  <a:lnTo>
                    <a:pt x="2511" y="129"/>
                  </a:lnTo>
                  <a:lnTo>
                    <a:pt x="2514" y="156"/>
                  </a:lnTo>
                  <a:lnTo>
                    <a:pt x="2512" y="185"/>
                  </a:lnTo>
                  <a:lnTo>
                    <a:pt x="2304" y="1611"/>
                  </a:lnTo>
                  <a:lnTo>
                    <a:pt x="2297" y="1641"/>
                  </a:lnTo>
                  <a:lnTo>
                    <a:pt x="2285" y="1667"/>
                  </a:lnTo>
                  <a:lnTo>
                    <a:pt x="2270" y="1693"/>
                  </a:lnTo>
                  <a:lnTo>
                    <a:pt x="2251" y="1714"/>
                  </a:lnTo>
                  <a:lnTo>
                    <a:pt x="2229" y="1734"/>
                  </a:lnTo>
                  <a:lnTo>
                    <a:pt x="2205" y="1749"/>
                  </a:lnTo>
                  <a:lnTo>
                    <a:pt x="2177" y="1761"/>
                  </a:lnTo>
                  <a:lnTo>
                    <a:pt x="2149" y="1768"/>
                  </a:lnTo>
                  <a:lnTo>
                    <a:pt x="2119" y="1771"/>
                  </a:lnTo>
                  <a:lnTo>
                    <a:pt x="471" y="1771"/>
                  </a:lnTo>
                  <a:lnTo>
                    <a:pt x="438" y="1768"/>
                  </a:lnTo>
                  <a:lnTo>
                    <a:pt x="407" y="1759"/>
                  </a:lnTo>
                  <a:lnTo>
                    <a:pt x="377" y="1745"/>
                  </a:lnTo>
                  <a:lnTo>
                    <a:pt x="351" y="1727"/>
                  </a:lnTo>
                  <a:lnTo>
                    <a:pt x="327" y="1703"/>
                  </a:lnTo>
                  <a:lnTo>
                    <a:pt x="308" y="1678"/>
                  </a:lnTo>
                  <a:lnTo>
                    <a:pt x="292" y="1648"/>
                  </a:lnTo>
                  <a:lnTo>
                    <a:pt x="283" y="1616"/>
                  </a:lnTo>
                  <a:lnTo>
                    <a:pt x="3" y="189"/>
                  </a:lnTo>
                  <a:lnTo>
                    <a:pt x="0" y="160"/>
                  </a:lnTo>
                  <a:lnTo>
                    <a:pt x="2" y="132"/>
                  </a:lnTo>
                  <a:lnTo>
                    <a:pt x="8" y="105"/>
                  </a:lnTo>
                  <a:lnTo>
                    <a:pt x="19" y="80"/>
                  </a:lnTo>
                  <a:lnTo>
                    <a:pt x="35" y="56"/>
                  </a:lnTo>
                  <a:lnTo>
                    <a:pt x="55" y="37"/>
                  </a:lnTo>
                  <a:lnTo>
                    <a:pt x="77" y="21"/>
                  </a:lnTo>
                  <a:lnTo>
                    <a:pt x="103" y="9"/>
                  </a:lnTo>
                  <a:lnTo>
                    <a:pt x="129" y="2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11125201" y="2320926"/>
              <a:ext cx="122238" cy="120650"/>
            </a:xfrm>
            <a:custGeom>
              <a:avLst/>
              <a:gdLst>
                <a:gd name="T0" fmla="*/ 315 w 689"/>
                <a:gd name="T1" fmla="*/ 180 h 689"/>
                <a:gd name="T2" fmla="*/ 261 w 689"/>
                <a:gd name="T3" fmla="*/ 200 h 689"/>
                <a:gd name="T4" fmla="*/ 217 w 689"/>
                <a:gd name="T5" fmla="*/ 237 h 689"/>
                <a:gd name="T6" fmla="*/ 188 w 689"/>
                <a:gd name="T7" fmla="*/ 286 h 689"/>
                <a:gd name="T8" fmla="*/ 178 w 689"/>
                <a:gd name="T9" fmla="*/ 344 h 689"/>
                <a:gd name="T10" fmla="*/ 188 w 689"/>
                <a:gd name="T11" fmla="*/ 403 h 689"/>
                <a:gd name="T12" fmla="*/ 217 w 689"/>
                <a:gd name="T13" fmla="*/ 452 h 689"/>
                <a:gd name="T14" fmla="*/ 261 w 689"/>
                <a:gd name="T15" fmla="*/ 489 h 689"/>
                <a:gd name="T16" fmla="*/ 315 w 689"/>
                <a:gd name="T17" fmla="*/ 508 h 689"/>
                <a:gd name="T18" fmla="*/ 375 w 689"/>
                <a:gd name="T19" fmla="*/ 508 h 689"/>
                <a:gd name="T20" fmla="*/ 429 w 689"/>
                <a:gd name="T21" fmla="*/ 489 h 689"/>
                <a:gd name="T22" fmla="*/ 472 w 689"/>
                <a:gd name="T23" fmla="*/ 452 h 689"/>
                <a:gd name="T24" fmla="*/ 502 w 689"/>
                <a:gd name="T25" fmla="*/ 403 h 689"/>
                <a:gd name="T26" fmla="*/ 512 w 689"/>
                <a:gd name="T27" fmla="*/ 344 h 689"/>
                <a:gd name="T28" fmla="*/ 502 w 689"/>
                <a:gd name="T29" fmla="*/ 286 h 689"/>
                <a:gd name="T30" fmla="*/ 472 w 689"/>
                <a:gd name="T31" fmla="*/ 237 h 689"/>
                <a:gd name="T32" fmla="*/ 429 w 689"/>
                <a:gd name="T33" fmla="*/ 200 h 689"/>
                <a:gd name="T34" fmla="*/ 375 w 689"/>
                <a:gd name="T35" fmla="*/ 180 h 689"/>
                <a:gd name="T36" fmla="*/ 344 w 689"/>
                <a:gd name="T37" fmla="*/ 0 h 689"/>
                <a:gd name="T38" fmla="*/ 436 w 689"/>
                <a:gd name="T39" fmla="*/ 12 h 689"/>
                <a:gd name="T40" fmla="*/ 519 w 689"/>
                <a:gd name="T41" fmla="*/ 47 h 689"/>
                <a:gd name="T42" fmla="*/ 588 w 689"/>
                <a:gd name="T43" fmla="*/ 101 h 689"/>
                <a:gd name="T44" fmla="*/ 642 w 689"/>
                <a:gd name="T45" fmla="*/ 170 h 689"/>
                <a:gd name="T46" fmla="*/ 677 w 689"/>
                <a:gd name="T47" fmla="*/ 253 h 689"/>
                <a:gd name="T48" fmla="*/ 689 w 689"/>
                <a:gd name="T49" fmla="*/ 344 h 689"/>
                <a:gd name="T50" fmla="*/ 677 w 689"/>
                <a:gd name="T51" fmla="*/ 436 h 689"/>
                <a:gd name="T52" fmla="*/ 642 w 689"/>
                <a:gd name="T53" fmla="*/ 518 h 689"/>
                <a:gd name="T54" fmla="*/ 588 w 689"/>
                <a:gd name="T55" fmla="*/ 588 h 689"/>
                <a:gd name="T56" fmla="*/ 519 w 689"/>
                <a:gd name="T57" fmla="*/ 642 h 689"/>
                <a:gd name="T58" fmla="*/ 436 w 689"/>
                <a:gd name="T59" fmla="*/ 677 h 689"/>
                <a:gd name="T60" fmla="*/ 344 w 689"/>
                <a:gd name="T61" fmla="*/ 689 h 689"/>
                <a:gd name="T62" fmla="*/ 254 w 689"/>
                <a:gd name="T63" fmla="*/ 677 h 689"/>
                <a:gd name="T64" fmla="*/ 171 w 689"/>
                <a:gd name="T65" fmla="*/ 642 h 689"/>
                <a:gd name="T66" fmla="*/ 101 w 689"/>
                <a:gd name="T67" fmla="*/ 588 h 689"/>
                <a:gd name="T68" fmla="*/ 48 w 689"/>
                <a:gd name="T69" fmla="*/ 518 h 689"/>
                <a:gd name="T70" fmla="*/ 12 w 689"/>
                <a:gd name="T71" fmla="*/ 436 h 689"/>
                <a:gd name="T72" fmla="*/ 0 w 689"/>
                <a:gd name="T73" fmla="*/ 344 h 689"/>
                <a:gd name="T74" fmla="*/ 12 w 689"/>
                <a:gd name="T75" fmla="*/ 253 h 689"/>
                <a:gd name="T76" fmla="*/ 48 w 689"/>
                <a:gd name="T77" fmla="*/ 170 h 689"/>
                <a:gd name="T78" fmla="*/ 101 w 689"/>
                <a:gd name="T79" fmla="*/ 101 h 689"/>
                <a:gd name="T80" fmla="*/ 171 w 689"/>
                <a:gd name="T81" fmla="*/ 47 h 689"/>
                <a:gd name="T82" fmla="*/ 254 w 689"/>
                <a:gd name="T83" fmla="*/ 12 h 689"/>
                <a:gd name="T84" fmla="*/ 344 w 689"/>
                <a:gd name="T85" fmla="*/ 0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89" h="689">
                  <a:moveTo>
                    <a:pt x="344" y="177"/>
                  </a:moveTo>
                  <a:lnTo>
                    <a:pt x="315" y="180"/>
                  </a:lnTo>
                  <a:lnTo>
                    <a:pt x="286" y="188"/>
                  </a:lnTo>
                  <a:lnTo>
                    <a:pt x="261" y="200"/>
                  </a:lnTo>
                  <a:lnTo>
                    <a:pt x="237" y="216"/>
                  </a:lnTo>
                  <a:lnTo>
                    <a:pt x="217" y="237"/>
                  </a:lnTo>
                  <a:lnTo>
                    <a:pt x="201" y="260"/>
                  </a:lnTo>
                  <a:lnTo>
                    <a:pt x="188" y="286"/>
                  </a:lnTo>
                  <a:lnTo>
                    <a:pt x="180" y="314"/>
                  </a:lnTo>
                  <a:lnTo>
                    <a:pt x="178" y="344"/>
                  </a:lnTo>
                  <a:lnTo>
                    <a:pt x="180" y="374"/>
                  </a:lnTo>
                  <a:lnTo>
                    <a:pt x="188" y="403"/>
                  </a:lnTo>
                  <a:lnTo>
                    <a:pt x="201" y="428"/>
                  </a:lnTo>
                  <a:lnTo>
                    <a:pt x="217" y="452"/>
                  </a:lnTo>
                  <a:lnTo>
                    <a:pt x="237" y="472"/>
                  </a:lnTo>
                  <a:lnTo>
                    <a:pt x="261" y="489"/>
                  </a:lnTo>
                  <a:lnTo>
                    <a:pt x="286" y="501"/>
                  </a:lnTo>
                  <a:lnTo>
                    <a:pt x="315" y="508"/>
                  </a:lnTo>
                  <a:lnTo>
                    <a:pt x="344" y="511"/>
                  </a:lnTo>
                  <a:lnTo>
                    <a:pt x="375" y="508"/>
                  </a:lnTo>
                  <a:lnTo>
                    <a:pt x="403" y="501"/>
                  </a:lnTo>
                  <a:lnTo>
                    <a:pt x="429" y="489"/>
                  </a:lnTo>
                  <a:lnTo>
                    <a:pt x="453" y="472"/>
                  </a:lnTo>
                  <a:lnTo>
                    <a:pt x="472" y="452"/>
                  </a:lnTo>
                  <a:lnTo>
                    <a:pt x="488" y="428"/>
                  </a:lnTo>
                  <a:lnTo>
                    <a:pt x="502" y="403"/>
                  </a:lnTo>
                  <a:lnTo>
                    <a:pt x="509" y="374"/>
                  </a:lnTo>
                  <a:lnTo>
                    <a:pt x="512" y="344"/>
                  </a:lnTo>
                  <a:lnTo>
                    <a:pt x="509" y="314"/>
                  </a:lnTo>
                  <a:lnTo>
                    <a:pt x="502" y="286"/>
                  </a:lnTo>
                  <a:lnTo>
                    <a:pt x="488" y="260"/>
                  </a:lnTo>
                  <a:lnTo>
                    <a:pt x="472" y="237"/>
                  </a:lnTo>
                  <a:lnTo>
                    <a:pt x="453" y="216"/>
                  </a:lnTo>
                  <a:lnTo>
                    <a:pt x="429" y="200"/>
                  </a:lnTo>
                  <a:lnTo>
                    <a:pt x="403" y="188"/>
                  </a:lnTo>
                  <a:lnTo>
                    <a:pt x="375" y="180"/>
                  </a:lnTo>
                  <a:lnTo>
                    <a:pt x="344" y="177"/>
                  </a:lnTo>
                  <a:close/>
                  <a:moveTo>
                    <a:pt x="344" y="0"/>
                  </a:moveTo>
                  <a:lnTo>
                    <a:pt x="391" y="3"/>
                  </a:lnTo>
                  <a:lnTo>
                    <a:pt x="436" y="12"/>
                  </a:lnTo>
                  <a:lnTo>
                    <a:pt x="479" y="26"/>
                  </a:lnTo>
                  <a:lnTo>
                    <a:pt x="519" y="47"/>
                  </a:lnTo>
                  <a:lnTo>
                    <a:pt x="556" y="71"/>
                  </a:lnTo>
                  <a:lnTo>
                    <a:pt x="588" y="101"/>
                  </a:lnTo>
                  <a:lnTo>
                    <a:pt x="618" y="133"/>
                  </a:lnTo>
                  <a:lnTo>
                    <a:pt x="642" y="170"/>
                  </a:lnTo>
                  <a:lnTo>
                    <a:pt x="663" y="210"/>
                  </a:lnTo>
                  <a:lnTo>
                    <a:pt x="677" y="253"/>
                  </a:lnTo>
                  <a:lnTo>
                    <a:pt x="686" y="298"/>
                  </a:lnTo>
                  <a:lnTo>
                    <a:pt x="689" y="344"/>
                  </a:lnTo>
                  <a:lnTo>
                    <a:pt x="686" y="391"/>
                  </a:lnTo>
                  <a:lnTo>
                    <a:pt x="677" y="436"/>
                  </a:lnTo>
                  <a:lnTo>
                    <a:pt x="663" y="479"/>
                  </a:lnTo>
                  <a:lnTo>
                    <a:pt x="642" y="518"/>
                  </a:lnTo>
                  <a:lnTo>
                    <a:pt x="618" y="555"/>
                  </a:lnTo>
                  <a:lnTo>
                    <a:pt x="588" y="588"/>
                  </a:lnTo>
                  <a:lnTo>
                    <a:pt x="556" y="617"/>
                  </a:lnTo>
                  <a:lnTo>
                    <a:pt x="519" y="642"/>
                  </a:lnTo>
                  <a:lnTo>
                    <a:pt x="479" y="662"/>
                  </a:lnTo>
                  <a:lnTo>
                    <a:pt x="436" y="677"/>
                  </a:lnTo>
                  <a:lnTo>
                    <a:pt x="391" y="686"/>
                  </a:lnTo>
                  <a:lnTo>
                    <a:pt x="344" y="689"/>
                  </a:lnTo>
                  <a:lnTo>
                    <a:pt x="298" y="686"/>
                  </a:lnTo>
                  <a:lnTo>
                    <a:pt x="254" y="677"/>
                  </a:lnTo>
                  <a:lnTo>
                    <a:pt x="211" y="662"/>
                  </a:lnTo>
                  <a:lnTo>
                    <a:pt x="171" y="642"/>
                  </a:lnTo>
                  <a:lnTo>
                    <a:pt x="134" y="617"/>
                  </a:lnTo>
                  <a:lnTo>
                    <a:pt x="101" y="588"/>
                  </a:lnTo>
                  <a:lnTo>
                    <a:pt x="72" y="555"/>
                  </a:lnTo>
                  <a:lnTo>
                    <a:pt x="48" y="518"/>
                  </a:lnTo>
                  <a:lnTo>
                    <a:pt x="27" y="479"/>
                  </a:lnTo>
                  <a:lnTo>
                    <a:pt x="12" y="436"/>
                  </a:lnTo>
                  <a:lnTo>
                    <a:pt x="3" y="391"/>
                  </a:lnTo>
                  <a:lnTo>
                    <a:pt x="0" y="344"/>
                  </a:lnTo>
                  <a:lnTo>
                    <a:pt x="3" y="298"/>
                  </a:lnTo>
                  <a:lnTo>
                    <a:pt x="12" y="253"/>
                  </a:lnTo>
                  <a:lnTo>
                    <a:pt x="27" y="210"/>
                  </a:lnTo>
                  <a:lnTo>
                    <a:pt x="48" y="170"/>
                  </a:lnTo>
                  <a:lnTo>
                    <a:pt x="72" y="133"/>
                  </a:lnTo>
                  <a:lnTo>
                    <a:pt x="101" y="101"/>
                  </a:lnTo>
                  <a:lnTo>
                    <a:pt x="134" y="71"/>
                  </a:lnTo>
                  <a:lnTo>
                    <a:pt x="171" y="47"/>
                  </a:lnTo>
                  <a:lnTo>
                    <a:pt x="211" y="26"/>
                  </a:lnTo>
                  <a:lnTo>
                    <a:pt x="254" y="12"/>
                  </a:lnTo>
                  <a:lnTo>
                    <a:pt x="298" y="3"/>
                  </a:lnTo>
                  <a:lnTo>
                    <a:pt x="3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11360151" y="2320926"/>
              <a:ext cx="120650" cy="120650"/>
            </a:xfrm>
            <a:custGeom>
              <a:avLst/>
              <a:gdLst>
                <a:gd name="T0" fmla="*/ 314 w 689"/>
                <a:gd name="T1" fmla="*/ 180 h 689"/>
                <a:gd name="T2" fmla="*/ 260 w 689"/>
                <a:gd name="T3" fmla="*/ 200 h 689"/>
                <a:gd name="T4" fmla="*/ 217 w 689"/>
                <a:gd name="T5" fmla="*/ 237 h 689"/>
                <a:gd name="T6" fmla="*/ 187 w 689"/>
                <a:gd name="T7" fmla="*/ 286 h 689"/>
                <a:gd name="T8" fmla="*/ 177 w 689"/>
                <a:gd name="T9" fmla="*/ 344 h 689"/>
                <a:gd name="T10" fmla="*/ 187 w 689"/>
                <a:gd name="T11" fmla="*/ 403 h 689"/>
                <a:gd name="T12" fmla="*/ 217 w 689"/>
                <a:gd name="T13" fmla="*/ 452 h 689"/>
                <a:gd name="T14" fmla="*/ 260 w 689"/>
                <a:gd name="T15" fmla="*/ 489 h 689"/>
                <a:gd name="T16" fmla="*/ 314 w 689"/>
                <a:gd name="T17" fmla="*/ 508 h 689"/>
                <a:gd name="T18" fmla="*/ 374 w 689"/>
                <a:gd name="T19" fmla="*/ 508 h 689"/>
                <a:gd name="T20" fmla="*/ 428 w 689"/>
                <a:gd name="T21" fmla="*/ 489 h 689"/>
                <a:gd name="T22" fmla="*/ 472 w 689"/>
                <a:gd name="T23" fmla="*/ 452 h 689"/>
                <a:gd name="T24" fmla="*/ 501 w 689"/>
                <a:gd name="T25" fmla="*/ 403 h 689"/>
                <a:gd name="T26" fmla="*/ 511 w 689"/>
                <a:gd name="T27" fmla="*/ 344 h 689"/>
                <a:gd name="T28" fmla="*/ 501 w 689"/>
                <a:gd name="T29" fmla="*/ 286 h 689"/>
                <a:gd name="T30" fmla="*/ 472 w 689"/>
                <a:gd name="T31" fmla="*/ 237 h 689"/>
                <a:gd name="T32" fmla="*/ 428 w 689"/>
                <a:gd name="T33" fmla="*/ 200 h 689"/>
                <a:gd name="T34" fmla="*/ 374 w 689"/>
                <a:gd name="T35" fmla="*/ 180 h 689"/>
                <a:gd name="T36" fmla="*/ 344 w 689"/>
                <a:gd name="T37" fmla="*/ 0 h 689"/>
                <a:gd name="T38" fmla="*/ 435 w 689"/>
                <a:gd name="T39" fmla="*/ 12 h 689"/>
                <a:gd name="T40" fmla="*/ 518 w 689"/>
                <a:gd name="T41" fmla="*/ 47 h 689"/>
                <a:gd name="T42" fmla="*/ 588 w 689"/>
                <a:gd name="T43" fmla="*/ 101 h 689"/>
                <a:gd name="T44" fmla="*/ 641 w 689"/>
                <a:gd name="T45" fmla="*/ 170 h 689"/>
                <a:gd name="T46" fmla="*/ 677 w 689"/>
                <a:gd name="T47" fmla="*/ 253 h 689"/>
                <a:gd name="T48" fmla="*/ 689 w 689"/>
                <a:gd name="T49" fmla="*/ 344 h 689"/>
                <a:gd name="T50" fmla="*/ 677 w 689"/>
                <a:gd name="T51" fmla="*/ 436 h 689"/>
                <a:gd name="T52" fmla="*/ 641 w 689"/>
                <a:gd name="T53" fmla="*/ 518 h 689"/>
                <a:gd name="T54" fmla="*/ 588 w 689"/>
                <a:gd name="T55" fmla="*/ 588 h 689"/>
                <a:gd name="T56" fmla="*/ 518 w 689"/>
                <a:gd name="T57" fmla="*/ 642 h 689"/>
                <a:gd name="T58" fmla="*/ 435 w 689"/>
                <a:gd name="T59" fmla="*/ 677 h 689"/>
                <a:gd name="T60" fmla="*/ 344 w 689"/>
                <a:gd name="T61" fmla="*/ 689 h 689"/>
                <a:gd name="T62" fmla="*/ 253 w 689"/>
                <a:gd name="T63" fmla="*/ 677 h 689"/>
                <a:gd name="T64" fmla="*/ 170 w 689"/>
                <a:gd name="T65" fmla="*/ 642 h 689"/>
                <a:gd name="T66" fmla="*/ 101 w 689"/>
                <a:gd name="T67" fmla="*/ 588 h 689"/>
                <a:gd name="T68" fmla="*/ 47 w 689"/>
                <a:gd name="T69" fmla="*/ 518 h 689"/>
                <a:gd name="T70" fmla="*/ 12 w 689"/>
                <a:gd name="T71" fmla="*/ 436 h 689"/>
                <a:gd name="T72" fmla="*/ 0 w 689"/>
                <a:gd name="T73" fmla="*/ 344 h 689"/>
                <a:gd name="T74" fmla="*/ 12 w 689"/>
                <a:gd name="T75" fmla="*/ 253 h 689"/>
                <a:gd name="T76" fmla="*/ 47 w 689"/>
                <a:gd name="T77" fmla="*/ 170 h 689"/>
                <a:gd name="T78" fmla="*/ 101 w 689"/>
                <a:gd name="T79" fmla="*/ 101 h 689"/>
                <a:gd name="T80" fmla="*/ 170 w 689"/>
                <a:gd name="T81" fmla="*/ 47 h 689"/>
                <a:gd name="T82" fmla="*/ 253 w 689"/>
                <a:gd name="T83" fmla="*/ 12 h 689"/>
                <a:gd name="T84" fmla="*/ 344 w 689"/>
                <a:gd name="T85" fmla="*/ 0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89" h="689">
                  <a:moveTo>
                    <a:pt x="344" y="177"/>
                  </a:moveTo>
                  <a:lnTo>
                    <a:pt x="314" y="180"/>
                  </a:lnTo>
                  <a:lnTo>
                    <a:pt x="286" y="188"/>
                  </a:lnTo>
                  <a:lnTo>
                    <a:pt x="260" y="200"/>
                  </a:lnTo>
                  <a:lnTo>
                    <a:pt x="236" y="216"/>
                  </a:lnTo>
                  <a:lnTo>
                    <a:pt x="217" y="237"/>
                  </a:lnTo>
                  <a:lnTo>
                    <a:pt x="201" y="260"/>
                  </a:lnTo>
                  <a:lnTo>
                    <a:pt x="187" y="286"/>
                  </a:lnTo>
                  <a:lnTo>
                    <a:pt x="180" y="314"/>
                  </a:lnTo>
                  <a:lnTo>
                    <a:pt x="177" y="344"/>
                  </a:lnTo>
                  <a:lnTo>
                    <a:pt x="180" y="374"/>
                  </a:lnTo>
                  <a:lnTo>
                    <a:pt x="187" y="403"/>
                  </a:lnTo>
                  <a:lnTo>
                    <a:pt x="201" y="428"/>
                  </a:lnTo>
                  <a:lnTo>
                    <a:pt x="217" y="452"/>
                  </a:lnTo>
                  <a:lnTo>
                    <a:pt x="236" y="472"/>
                  </a:lnTo>
                  <a:lnTo>
                    <a:pt x="260" y="489"/>
                  </a:lnTo>
                  <a:lnTo>
                    <a:pt x="286" y="501"/>
                  </a:lnTo>
                  <a:lnTo>
                    <a:pt x="314" y="508"/>
                  </a:lnTo>
                  <a:lnTo>
                    <a:pt x="344" y="511"/>
                  </a:lnTo>
                  <a:lnTo>
                    <a:pt x="374" y="508"/>
                  </a:lnTo>
                  <a:lnTo>
                    <a:pt x="403" y="501"/>
                  </a:lnTo>
                  <a:lnTo>
                    <a:pt x="428" y="489"/>
                  </a:lnTo>
                  <a:lnTo>
                    <a:pt x="452" y="472"/>
                  </a:lnTo>
                  <a:lnTo>
                    <a:pt x="472" y="452"/>
                  </a:lnTo>
                  <a:lnTo>
                    <a:pt x="488" y="428"/>
                  </a:lnTo>
                  <a:lnTo>
                    <a:pt x="501" y="403"/>
                  </a:lnTo>
                  <a:lnTo>
                    <a:pt x="509" y="374"/>
                  </a:lnTo>
                  <a:lnTo>
                    <a:pt x="511" y="344"/>
                  </a:lnTo>
                  <a:lnTo>
                    <a:pt x="509" y="314"/>
                  </a:lnTo>
                  <a:lnTo>
                    <a:pt x="501" y="286"/>
                  </a:lnTo>
                  <a:lnTo>
                    <a:pt x="488" y="260"/>
                  </a:lnTo>
                  <a:lnTo>
                    <a:pt x="472" y="237"/>
                  </a:lnTo>
                  <a:lnTo>
                    <a:pt x="452" y="216"/>
                  </a:lnTo>
                  <a:lnTo>
                    <a:pt x="428" y="200"/>
                  </a:lnTo>
                  <a:lnTo>
                    <a:pt x="403" y="188"/>
                  </a:lnTo>
                  <a:lnTo>
                    <a:pt x="374" y="180"/>
                  </a:lnTo>
                  <a:lnTo>
                    <a:pt x="344" y="177"/>
                  </a:lnTo>
                  <a:close/>
                  <a:moveTo>
                    <a:pt x="344" y="0"/>
                  </a:moveTo>
                  <a:lnTo>
                    <a:pt x="391" y="3"/>
                  </a:lnTo>
                  <a:lnTo>
                    <a:pt x="435" y="12"/>
                  </a:lnTo>
                  <a:lnTo>
                    <a:pt x="478" y="26"/>
                  </a:lnTo>
                  <a:lnTo>
                    <a:pt x="518" y="47"/>
                  </a:lnTo>
                  <a:lnTo>
                    <a:pt x="555" y="71"/>
                  </a:lnTo>
                  <a:lnTo>
                    <a:pt x="588" y="101"/>
                  </a:lnTo>
                  <a:lnTo>
                    <a:pt x="617" y="133"/>
                  </a:lnTo>
                  <a:lnTo>
                    <a:pt x="641" y="170"/>
                  </a:lnTo>
                  <a:lnTo>
                    <a:pt x="662" y="210"/>
                  </a:lnTo>
                  <a:lnTo>
                    <a:pt x="677" y="253"/>
                  </a:lnTo>
                  <a:lnTo>
                    <a:pt x="686" y="298"/>
                  </a:lnTo>
                  <a:lnTo>
                    <a:pt x="689" y="344"/>
                  </a:lnTo>
                  <a:lnTo>
                    <a:pt x="686" y="391"/>
                  </a:lnTo>
                  <a:lnTo>
                    <a:pt x="677" y="436"/>
                  </a:lnTo>
                  <a:lnTo>
                    <a:pt x="662" y="479"/>
                  </a:lnTo>
                  <a:lnTo>
                    <a:pt x="641" y="518"/>
                  </a:lnTo>
                  <a:lnTo>
                    <a:pt x="617" y="555"/>
                  </a:lnTo>
                  <a:lnTo>
                    <a:pt x="588" y="588"/>
                  </a:lnTo>
                  <a:lnTo>
                    <a:pt x="555" y="617"/>
                  </a:lnTo>
                  <a:lnTo>
                    <a:pt x="518" y="642"/>
                  </a:lnTo>
                  <a:lnTo>
                    <a:pt x="478" y="662"/>
                  </a:lnTo>
                  <a:lnTo>
                    <a:pt x="435" y="677"/>
                  </a:lnTo>
                  <a:lnTo>
                    <a:pt x="391" y="686"/>
                  </a:lnTo>
                  <a:lnTo>
                    <a:pt x="344" y="689"/>
                  </a:lnTo>
                  <a:lnTo>
                    <a:pt x="298" y="686"/>
                  </a:lnTo>
                  <a:lnTo>
                    <a:pt x="253" y="677"/>
                  </a:lnTo>
                  <a:lnTo>
                    <a:pt x="210" y="662"/>
                  </a:lnTo>
                  <a:lnTo>
                    <a:pt x="170" y="642"/>
                  </a:lnTo>
                  <a:lnTo>
                    <a:pt x="133" y="617"/>
                  </a:lnTo>
                  <a:lnTo>
                    <a:pt x="101" y="588"/>
                  </a:lnTo>
                  <a:lnTo>
                    <a:pt x="71" y="555"/>
                  </a:lnTo>
                  <a:lnTo>
                    <a:pt x="47" y="518"/>
                  </a:lnTo>
                  <a:lnTo>
                    <a:pt x="27" y="479"/>
                  </a:lnTo>
                  <a:lnTo>
                    <a:pt x="12" y="436"/>
                  </a:lnTo>
                  <a:lnTo>
                    <a:pt x="3" y="391"/>
                  </a:lnTo>
                  <a:lnTo>
                    <a:pt x="0" y="344"/>
                  </a:lnTo>
                  <a:lnTo>
                    <a:pt x="3" y="298"/>
                  </a:lnTo>
                  <a:lnTo>
                    <a:pt x="12" y="253"/>
                  </a:lnTo>
                  <a:lnTo>
                    <a:pt x="27" y="210"/>
                  </a:lnTo>
                  <a:lnTo>
                    <a:pt x="47" y="170"/>
                  </a:lnTo>
                  <a:lnTo>
                    <a:pt x="71" y="133"/>
                  </a:lnTo>
                  <a:lnTo>
                    <a:pt x="101" y="101"/>
                  </a:lnTo>
                  <a:lnTo>
                    <a:pt x="133" y="71"/>
                  </a:lnTo>
                  <a:lnTo>
                    <a:pt x="170" y="47"/>
                  </a:lnTo>
                  <a:lnTo>
                    <a:pt x="210" y="26"/>
                  </a:lnTo>
                  <a:lnTo>
                    <a:pt x="253" y="12"/>
                  </a:lnTo>
                  <a:lnTo>
                    <a:pt x="298" y="3"/>
                  </a:lnTo>
                  <a:lnTo>
                    <a:pt x="3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0029634" y="1897233"/>
            <a:ext cx="542926" cy="593725"/>
            <a:chOff x="10029825" y="1897063"/>
            <a:chExt cx="542926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3" name="Freeform 20"/>
            <p:cNvSpPr>
              <a:spLocks/>
            </p:cNvSpPr>
            <p:nvPr/>
          </p:nvSpPr>
          <p:spPr bwMode="auto">
            <a:xfrm>
              <a:off x="10029825" y="1897063"/>
              <a:ext cx="258763" cy="298450"/>
            </a:xfrm>
            <a:custGeom>
              <a:avLst/>
              <a:gdLst>
                <a:gd name="T0" fmla="*/ 467 w 1463"/>
                <a:gd name="T1" fmla="*/ 3 h 1691"/>
                <a:gd name="T2" fmla="*/ 520 w 1463"/>
                <a:gd name="T3" fmla="*/ 36 h 1691"/>
                <a:gd name="T4" fmla="*/ 540 w 1463"/>
                <a:gd name="T5" fmla="*/ 96 h 1691"/>
                <a:gd name="T6" fmla="*/ 520 w 1463"/>
                <a:gd name="T7" fmla="*/ 157 h 1691"/>
                <a:gd name="T8" fmla="*/ 467 w 1463"/>
                <a:gd name="T9" fmla="*/ 190 h 1691"/>
                <a:gd name="T10" fmla="*/ 216 w 1463"/>
                <a:gd name="T11" fmla="*/ 196 h 1691"/>
                <a:gd name="T12" fmla="*/ 193 w 1463"/>
                <a:gd name="T13" fmla="*/ 231 h 1691"/>
                <a:gd name="T14" fmla="*/ 205 w 1463"/>
                <a:gd name="T15" fmla="*/ 1076 h 1691"/>
                <a:gd name="T16" fmla="*/ 267 w 1463"/>
                <a:gd name="T17" fmla="*/ 1232 h 1691"/>
                <a:gd name="T18" fmla="*/ 370 w 1463"/>
                <a:gd name="T19" fmla="*/ 1360 h 1691"/>
                <a:gd name="T20" fmla="*/ 510 w 1463"/>
                <a:gd name="T21" fmla="*/ 1451 h 1691"/>
                <a:gd name="T22" fmla="*/ 673 w 1463"/>
                <a:gd name="T23" fmla="*/ 1496 h 1691"/>
                <a:gd name="T24" fmla="*/ 847 w 1463"/>
                <a:gd name="T25" fmla="*/ 1487 h 1691"/>
                <a:gd name="T26" fmla="*/ 1003 w 1463"/>
                <a:gd name="T27" fmla="*/ 1425 h 1691"/>
                <a:gd name="T28" fmla="*/ 1131 w 1463"/>
                <a:gd name="T29" fmla="*/ 1321 h 1691"/>
                <a:gd name="T30" fmla="*/ 1222 w 1463"/>
                <a:gd name="T31" fmla="*/ 1183 h 1691"/>
                <a:gd name="T32" fmla="*/ 1267 w 1463"/>
                <a:gd name="T33" fmla="*/ 1020 h 1691"/>
                <a:gd name="T34" fmla="*/ 1267 w 1463"/>
                <a:gd name="T35" fmla="*/ 217 h 1691"/>
                <a:gd name="T36" fmla="*/ 1231 w 1463"/>
                <a:gd name="T37" fmla="*/ 193 h 1691"/>
                <a:gd name="T38" fmla="*/ 976 w 1463"/>
                <a:gd name="T39" fmla="*/ 183 h 1691"/>
                <a:gd name="T40" fmla="*/ 932 w 1463"/>
                <a:gd name="T41" fmla="*/ 139 h 1691"/>
                <a:gd name="T42" fmla="*/ 925 w 1463"/>
                <a:gd name="T43" fmla="*/ 75 h 1691"/>
                <a:gd name="T44" fmla="*/ 959 w 1463"/>
                <a:gd name="T45" fmla="*/ 22 h 1691"/>
                <a:gd name="T46" fmla="*/ 1018 w 1463"/>
                <a:gd name="T47" fmla="*/ 0 h 1691"/>
                <a:gd name="T48" fmla="*/ 1305 w 1463"/>
                <a:gd name="T49" fmla="*/ 12 h 1691"/>
                <a:gd name="T50" fmla="*/ 1395 w 1463"/>
                <a:gd name="T51" fmla="*/ 68 h 1691"/>
                <a:gd name="T52" fmla="*/ 1452 w 1463"/>
                <a:gd name="T53" fmla="*/ 159 h 1691"/>
                <a:gd name="T54" fmla="*/ 1463 w 1463"/>
                <a:gd name="T55" fmla="*/ 961 h 1691"/>
                <a:gd name="T56" fmla="*/ 1437 w 1463"/>
                <a:gd name="T57" fmla="*/ 1155 h 1691"/>
                <a:gd name="T58" fmla="*/ 1364 w 1463"/>
                <a:gd name="T59" fmla="*/ 1329 h 1691"/>
                <a:gd name="T60" fmla="*/ 1249 w 1463"/>
                <a:gd name="T61" fmla="*/ 1477 h 1691"/>
                <a:gd name="T62" fmla="*/ 1100 w 1463"/>
                <a:gd name="T63" fmla="*/ 1592 h 1691"/>
                <a:gd name="T64" fmla="*/ 926 w 1463"/>
                <a:gd name="T65" fmla="*/ 1666 h 1691"/>
                <a:gd name="T66" fmla="*/ 731 w 1463"/>
                <a:gd name="T67" fmla="*/ 1691 h 1691"/>
                <a:gd name="T68" fmla="*/ 537 w 1463"/>
                <a:gd name="T69" fmla="*/ 1666 h 1691"/>
                <a:gd name="T70" fmla="*/ 362 w 1463"/>
                <a:gd name="T71" fmla="*/ 1592 h 1691"/>
                <a:gd name="T72" fmla="*/ 214 w 1463"/>
                <a:gd name="T73" fmla="*/ 1477 h 1691"/>
                <a:gd name="T74" fmla="*/ 99 w 1463"/>
                <a:gd name="T75" fmla="*/ 1329 h 1691"/>
                <a:gd name="T76" fmla="*/ 26 w 1463"/>
                <a:gd name="T77" fmla="*/ 1155 h 1691"/>
                <a:gd name="T78" fmla="*/ 0 w 1463"/>
                <a:gd name="T79" fmla="*/ 961 h 1691"/>
                <a:gd name="T80" fmla="*/ 11 w 1463"/>
                <a:gd name="T81" fmla="*/ 159 h 1691"/>
                <a:gd name="T82" fmla="*/ 68 w 1463"/>
                <a:gd name="T83" fmla="*/ 68 h 1691"/>
                <a:gd name="T84" fmla="*/ 158 w 1463"/>
                <a:gd name="T85" fmla="*/ 12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3" h="1691">
                  <a:moveTo>
                    <a:pt x="231" y="0"/>
                  </a:moveTo>
                  <a:lnTo>
                    <a:pt x="444" y="0"/>
                  </a:lnTo>
                  <a:lnTo>
                    <a:pt x="467" y="3"/>
                  </a:lnTo>
                  <a:lnTo>
                    <a:pt x="487" y="10"/>
                  </a:lnTo>
                  <a:lnTo>
                    <a:pt x="504" y="22"/>
                  </a:lnTo>
                  <a:lnTo>
                    <a:pt x="520" y="36"/>
                  </a:lnTo>
                  <a:lnTo>
                    <a:pt x="531" y="54"/>
                  </a:lnTo>
                  <a:lnTo>
                    <a:pt x="538" y="75"/>
                  </a:lnTo>
                  <a:lnTo>
                    <a:pt x="540" y="96"/>
                  </a:lnTo>
                  <a:lnTo>
                    <a:pt x="538" y="119"/>
                  </a:lnTo>
                  <a:lnTo>
                    <a:pt x="531" y="139"/>
                  </a:lnTo>
                  <a:lnTo>
                    <a:pt x="520" y="157"/>
                  </a:lnTo>
                  <a:lnTo>
                    <a:pt x="504" y="172"/>
                  </a:lnTo>
                  <a:lnTo>
                    <a:pt x="487" y="183"/>
                  </a:lnTo>
                  <a:lnTo>
                    <a:pt x="467" y="190"/>
                  </a:lnTo>
                  <a:lnTo>
                    <a:pt x="444" y="193"/>
                  </a:lnTo>
                  <a:lnTo>
                    <a:pt x="231" y="193"/>
                  </a:lnTo>
                  <a:lnTo>
                    <a:pt x="216" y="196"/>
                  </a:lnTo>
                  <a:lnTo>
                    <a:pt x="204" y="205"/>
                  </a:lnTo>
                  <a:lnTo>
                    <a:pt x="196" y="217"/>
                  </a:lnTo>
                  <a:lnTo>
                    <a:pt x="193" y="231"/>
                  </a:lnTo>
                  <a:lnTo>
                    <a:pt x="193" y="961"/>
                  </a:lnTo>
                  <a:lnTo>
                    <a:pt x="196" y="1020"/>
                  </a:lnTo>
                  <a:lnTo>
                    <a:pt x="205" y="1076"/>
                  </a:lnTo>
                  <a:lnTo>
                    <a:pt x="220" y="1131"/>
                  </a:lnTo>
                  <a:lnTo>
                    <a:pt x="241" y="1183"/>
                  </a:lnTo>
                  <a:lnTo>
                    <a:pt x="267" y="1232"/>
                  </a:lnTo>
                  <a:lnTo>
                    <a:pt x="296" y="1279"/>
                  </a:lnTo>
                  <a:lnTo>
                    <a:pt x="331" y="1321"/>
                  </a:lnTo>
                  <a:lnTo>
                    <a:pt x="370" y="1360"/>
                  </a:lnTo>
                  <a:lnTo>
                    <a:pt x="413" y="1394"/>
                  </a:lnTo>
                  <a:lnTo>
                    <a:pt x="459" y="1425"/>
                  </a:lnTo>
                  <a:lnTo>
                    <a:pt x="510" y="1451"/>
                  </a:lnTo>
                  <a:lnTo>
                    <a:pt x="561" y="1471"/>
                  </a:lnTo>
                  <a:lnTo>
                    <a:pt x="616" y="1487"/>
                  </a:lnTo>
                  <a:lnTo>
                    <a:pt x="673" y="1496"/>
                  </a:lnTo>
                  <a:lnTo>
                    <a:pt x="731" y="1499"/>
                  </a:lnTo>
                  <a:lnTo>
                    <a:pt x="791" y="1496"/>
                  </a:lnTo>
                  <a:lnTo>
                    <a:pt x="847" y="1487"/>
                  </a:lnTo>
                  <a:lnTo>
                    <a:pt x="901" y="1471"/>
                  </a:lnTo>
                  <a:lnTo>
                    <a:pt x="954" y="1451"/>
                  </a:lnTo>
                  <a:lnTo>
                    <a:pt x="1003" y="1425"/>
                  </a:lnTo>
                  <a:lnTo>
                    <a:pt x="1049" y="1394"/>
                  </a:lnTo>
                  <a:lnTo>
                    <a:pt x="1092" y="1360"/>
                  </a:lnTo>
                  <a:lnTo>
                    <a:pt x="1131" y="1321"/>
                  </a:lnTo>
                  <a:lnTo>
                    <a:pt x="1166" y="1279"/>
                  </a:lnTo>
                  <a:lnTo>
                    <a:pt x="1197" y="1232"/>
                  </a:lnTo>
                  <a:lnTo>
                    <a:pt x="1222" y="1183"/>
                  </a:lnTo>
                  <a:lnTo>
                    <a:pt x="1243" y="1131"/>
                  </a:lnTo>
                  <a:lnTo>
                    <a:pt x="1258" y="1076"/>
                  </a:lnTo>
                  <a:lnTo>
                    <a:pt x="1267" y="1020"/>
                  </a:lnTo>
                  <a:lnTo>
                    <a:pt x="1270" y="961"/>
                  </a:lnTo>
                  <a:lnTo>
                    <a:pt x="1270" y="231"/>
                  </a:lnTo>
                  <a:lnTo>
                    <a:pt x="1267" y="217"/>
                  </a:lnTo>
                  <a:lnTo>
                    <a:pt x="1259" y="205"/>
                  </a:lnTo>
                  <a:lnTo>
                    <a:pt x="1247" y="196"/>
                  </a:lnTo>
                  <a:lnTo>
                    <a:pt x="1231" y="193"/>
                  </a:lnTo>
                  <a:lnTo>
                    <a:pt x="1018" y="193"/>
                  </a:lnTo>
                  <a:lnTo>
                    <a:pt x="997" y="190"/>
                  </a:lnTo>
                  <a:lnTo>
                    <a:pt x="976" y="183"/>
                  </a:lnTo>
                  <a:lnTo>
                    <a:pt x="959" y="172"/>
                  </a:lnTo>
                  <a:lnTo>
                    <a:pt x="943" y="157"/>
                  </a:lnTo>
                  <a:lnTo>
                    <a:pt x="932" y="139"/>
                  </a:lnTo>
                  <a:lnTo>
                    <a:pt x="925" y="119"/>
                  </a:lnTo>
                  <a:lnTo>
                    <a:pt x="922" y="96"/>
                  </a:lnTo>
                  <a:lnTo>
                    <a:pt x="925" y="75"/>
                  </a:lnTo>
                  <a:lnTo>
                    <a:pt x="932" y="54"/>
                  </a:lnTo>
                  <a:lnTo>
                    <a:pt x="943" y="36"/>
                  </a:lnTo>
                  <a:lnTo>
                    <a:pt x="959" y="22"/>
                  </a:lnTo>
                  <a:lnTo>
                    <a:pt x="976" y="10"/>
                  </a:lnTo>
                  <a:lnTo>
                    <a:pt x="997" y="3"/>
                  </a:lnTo>
                  <a:lnTo>
                    <a:pt x="1018" y="0"/>
                  </a:lnTo>
                  <a:lnTo>
                    <a:pt x="1231" y="0"/>
                  </a:lnTo>
                  <a:lnTo>
                    <a:pt x="1269" y="3"/>
                  </a:lnTo>
                  <a:lnTo>
                    <a:pt x="1305" y="12"/>
                  </a:lnTo>
                  <a:lnTo>
                    <a:pt x="1338" y="26"/>
                  </a:lnTo>
                  <a:lnTo>
                    <a:pt x="1369" y="45"/>
                  </a:lnTo>
                  <a:lnTo>
                    <a:pt x="1395" y="68"/>
                  </a:lnTo>
                  <a:lnTo>
                    <a:pt x="1418" y="95"/>
                  </a:lnTo>
                  <a:lnTo>
                    <a:pt x="1437" y="125"/>
                  </a:lnTo>
                  <a:lnTo>
                    <a:pt x="1452" y="159"/>
                  </a:lnTo>
                  <a:lnTo>
                    <a:pt x="1460" y="194"/>
                  </a:lnTo>
                  <a:lnTo>
                    <a:pt x="1463" y="231"/>
                  </a:lnTo>
                  <a:lnTo>
                    <a:pt x="1463" y="961"/>
                  </a:lnTo>
                  <a:lnTo>
                    <a:pt x="1460" y="1027"/>
                  </a:lnTo>
                  <a:lnTo>
                    <a:pt x="1452" y="1093"/>
                  </a:lnTo>
                  <a:lnTo>
                    <a:pt x="1437" y="1155"/>
                  </a:lnTo>
                  <a:lnTo>
                    <a:pt x="1417" y="1215"/>
                  </a:lnTo>
                  <a:lnTo>
                    <a:pt x="1392" y="1274"/>
                  </a:lnTo>
                  <a:lnTo>
                    <a:pt x="1364" y="1329"/>
                  </a:lnTo>
                  <a:lnTo>
                    <a:pt x="1329" y="1382"/>
                  </a:lnTo>
                  <a:lnTo>
                    <a:pt x="1291" y="1431"/>
                  </a:lnTo>
                  <a:lnTo>
                    <a:pt x="1249" y="1477"/>
                  </a:lnTo>
                  <a:lnTo>
                    <a:pt x="1203" y="1519"/>
                  </a:lnTo>
                  <a:lnTo>
                    <a:pt x="1153" y="1557"/>
                  </a:lnTo>
                  <a:lnTo>
                    <a:pt x="1100" y="1592"/>
                  </a:lnTo>
                  <a:lnTo>
                    <a:pt x="1045" y="1621"/>
                  </a:lnTo>
                  <a:lnTo>
                    <a:pt x="986" y="1645"/>
                  </a:lnTo>
                  <a:lnTo>
                    <a:pt x="926" y="1666"/>
                  </a:lnTo>
                  <a:lnTo>
                    <a:pt x="862" y="1680"/>
                  </a:lnTo>
                  <a:lnTo>
                    <a:pt x="798" y="1688"/>
                  </a:lnTo>
                  <a:lnTo>
                    <a:pt x="731" y="1691"/>
                  </a:lnTo>
                  <a:lnTo>
                    <a:pt x="664" y="1688"/>
                  </a:lnTo>
                  <a:lnTo>
                    <a:pt x="600" y="1680"/>
                  </a:lnTo>
                  <a:lnTo>
                    <a:pt x="537" y="1666"/>
                  </a:lnTo>
                  <a:lnTo>
                    <a:pt x="477" y="1645"/>
                  </a:lnTo>
                  <a:lnTo>
                    <a:pt x="418" y="1621"/>
                  </a:lnTo>
                  <a:lnTo>
                    <a:pt x="362" y="1592"/>
                  </a:lnTo>
                  <a:lnTo>
                    <a:pt x="310" y="1557"/>
                  </a:lnTo>
                  <a:lnTo>
                    <a:pt x="260" y="1519"/>
                  </a:lnTo>
                  <a:lnTo>
                    <a:pt x="214" y="1477"/>
                  </a:lnTo>
                  <a:lnTo>
                    <a:pt x="172" y="1431"/>
                  </a:lnTo>
                  <a:lnTo>
                    <a:pt x="133" y="1382"/>
                  </a:lnTo>
                  <a:lnTo>
                    <a:pt x="99" y="1329"/>
                  </a:lnTo>
                  <a:lnTo>
                    <a:pt x="70" y="1274"/>
                  </a:lnTo>
                  <a:lnTo>
                    <a:pt x="45" y="1215"/>
                  </a:lnTo>
                  <a:lnTo>
                    <a:pt x="26" y="1155"/>
                  </a:lnTo>
                  <a:lnTo>
                    <a:pt x="11" y="1093"/>
                  </a:lnTo>
                  <a:lnTo>
                    <a:pt x="2" y="1027"/>
                  </a:lnTo>
                  <a:lnTo>
                    <a:pt x="0" y="961"/>
                  </a:lnTo>
                  <a:lnTo>
                    <a:pt x="0" y="231"/>
                  </a:lnTo>
                  <a:lnTo>
                    <a:pt x="3" y="194"/>
                  </a:lnTo>
                  <a:lnTo>
                    <a:pt x="11" y="159"/>
                  </a:lnTo>
                  <a:lnTo>
                    <a:pt x="26" y="125"/>
                  </a:lnTo>
                  <a:lnTo>
                    <a:pt x="44" y="95"/>
                  </a:lnTo>
                  <a:lnTo>
                    <a:pt x="68" y="68"/>
                  </a:lnTo>
                  <a:lnTo>
                    <a:pt x="94" y="45"/>
                  </a:lnTo>
                  <a:lnTo>
                    <a:pt x="125" y="26"/>
                  </a:lnTo>
                  <a:lnTo>
                    <a:pt x="158" y="12"/>
                  </a:lnTo>
                  <a:lnTo>
                    <a:pt x="194" y="3"/>
                  </a:lnTo>
                  <a:lnTo>
                    <a:pt x="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21"/>
            <p:cNvSpPr>
              <a:spLocks/>
            </p:cNvSpPr>
            <p:nvPr/>
          </p:nvSpPr>
          <p:spPr bwMode="auto">
            <a:xfrm>
              <a:off x="10142538" y="2236788"/>
              <a:ext cx="325438" cy="254000"/>
            </a:xfrm>
            <a:custGeom>
              <a:avLst/>
              <a:gdLst>
                <a:gd name="T0" fmla="*/ 119 w 1848"/>
                <a:gd name="T1" fmla="*/ 4 h 1438"/>
                <a:gd name="T2" fmla="*/ 157 w 1848"/>
                <a:gd name="T3" fmla="*/ 22 h 1438"/>
                <a:gd name="T4" fmla="*/ 183 w 1848"/>
                <a:gd name="T5" fmla="*/ 55 h 1438"/>
                <a:gd name="T6" fmla="*/ 193 w 1848"/>
                <a:gd name="T7" fmla="*/ 97 h 1438"/>
                <a:gd name="T8" fmla="*/ 196 w 1848"/>
                <a:gd name="T9" fmla="*/ 582 h 1438"/>
                <a:gd name="T10" fmla="*/ 219 w 1848"/>
                <a:gd name="T11" fmla="*/ 709 h 1438"/>
                <a:gd name="T12" fmla="*/ 263 w 1848"/>
                <a:gd name="T13" fmla="*/ 828 h 1438"/>
                <a:gd name="T14" fmla="*/ 327 w 1848"/>
                <a:gd name="T15" fmla="*/ 937 h 1438"/>
                <a:gd name="T16" fmla="*/ 408 w 1848"/>
                <a:gd name="T17" fmla="*/ 1032 h 1438"/>
                <a:gd name="T18" fmla="*/ 503 w 1848"/>
                <a:gd name="T19" fmla="*/ 1111 h 1438"/>
                <a:gd name="T20" fmla="*/ 611 w 1848"/>
                <a:gd name="T21" fmla="*/ 1175 h 1438"/>
                <a:gd name="T22" fmla="*/ 730 w 1848"/>
                <a:gd name="T23" fmla="*/ 1219 h 1438"/>
                <a:gd name="T24" fmla="*/ 858 w 1848"/>
                <a:gd name="T25" fmla="*/ 1242 h 1438"/>
                <a:gd name="T26" fmla="*/ 990 w 1848"/>
                <a:gd name="T27" fmla="*/ 1242 h 1438"/>
                <a:gd name="T28" fmla="*/ 1118 w 1848"/>
                <a:gd name="T29" fmla="*/ 1219 h 1438"/>
                <a:gd name="T30" fmla="*/ 1237 w 1848"/>
                <a:gd name="T31" fmla="*/ 1175 h 1438"/>
                <a:gd name="T32" fmla="*/ 1345 w 1848"/>
                <a:gd name="T33" fmla="*/ 1111 h 1438"/>
                <a:gd name="T34" fmla="*/ 1440 w 1848"/>
                <a:gd name="T35" fmla="*/ 1032 h 1438"/>
                <a:gd name="T36" fmla="*/ 1521 w 1848"/>
                <a:gd name="T37" fmla="*/ 937 h 1438"/>
                <a:gd name="T38" fmla="*/ 1585 w 1848"/>
                <a:gd name="T39" fmla="*/ 828 h 1438"/>
                <a:gd name="T40" fmla="*/ 1629 w 1848"/>
                <a:gd name="T41" fmla="*/ 709 h 1438"/>
                <a:gd name="T42" fmla="*/ 1651 w 1848"/>
                <a:gd name="T43" fmla="*/ 582 h 1438"/>
                <a:gd name="T44" fmla="*/ 1655 w 1848"/>
                <a:gd name="T45" fmla="*/ 417 h 1438"/>
                <a:gd name="T46" fmla="*/ 1665 w 1848"/>
                <a:gd name="T47" fmla="*/ 375 h 1438"/>
                <a:gd name="T48" fmla="*/ 1691 w 1848"/>
                <a:gd name="T49" fmla="*/ 342 h 1438"/>
                <a:gd name="T50" fmla="*/ 1729 w 1848"/>
                <a:gd name="T51" fmla="*/ 324 h 1438"/>
                <a:gd name="T52" fmla="*/ 1773 w 1848"/>
                <a:gd name="T53" fmla="*/ 324 h 1438"/>
                <a:gd name="T54" fmla="*/ 1811 w 1848"/>
                <a:gd name="T55" fmla="*/ 342 h 1438"/>
                <a:gd name="T56" fmla="*/ 1838 w 1848"/>
                <a:gd name="T57" fmla="*/ 375 h 1438"/>
                <a:gd name="T58" fmla="*/ 1848 w 1848"/>
                <a:gd name="T59" fmla="*/ 417 h 1438"/>
                <a:gd name="T60" fmla="*/ 1845 w 1848"/>
                <a:gd name="T61" fmla="*/ 591 h 1438"/>
                <a:gd name="T62" fmla="*/ 1822 w 1848"/>
                <a:gd name="T63" fmla="*/ 737 h 1438"/>
                <a:gd name="T64" fmla="*/ 1776 w 1848"/>
                <a:gd name="T65" fmla="*/ 874 h 1438"/>
                <a:gd name="T66" fmla="*/ 1710 w 1848"/>
                <a:gd name="T67" fmla="*/ 1001 h 1438"/>
                <a:gd name="T68" fmla="*/ 1626 w 1848"/>
                <a:gd name="T69" fmla="*/ 1116 h 1438"/>
                <a:gd name="T70" fmla="*/ 1525 w 1848"/>
                <a:gd name="T71" fmla="*/ 1216 h 1438"/>
                <a:gd name="T72" fmla="*/ 1411 w 1848"/>
                <a:gd name="T73" fmla="*/ 1300 h 1438"/>
                <a:gd name="T74" fmla="*/ 1283 w 1848"/>
                <a:gd name="T75" fmla="*/ 1365 h 1438"/>
                <a:gd name="T76" fmla="*/ 1146 w 1848"/>
                <a:gd name="T77" fmla="*/ 1411 h 1438"/>
                <a:gd name="T78" fmla="*/ 999 w 1848"/>
                <a:gd name="T79" fmla="*/ 1435 h 1438"/>
                <a:gd name="T80" fmla="*/ 849 w 1848"/>
                <a:gd name="T81" fmla="*/ 1435 h 1438"/>
                <a:gd name="T82" fmla="*/ 702 w 1848"/>
                <a:gd name="T83" fmla="*/ 1411 h 1438"/>
                <a:gd name="T84" fmla="*/ 565 w 1848"/>
                <a:gd name="T85" fmla="*/ 1365 h 1438"/>
                <a:gd name="T86" fmla="*/ 437 w 1848"/>
                <a:gd name="T87" fmla="*/ 1300 h 1438"/>
                <a:gd name="T88" fmla="*/ 323 w 1848"/>
                <a:gd name="T89" fmla="*/ 1216 h 1438"/>
                <a:gd name="T90" fmla="*/ 222 w 1848"/>
                <a:gd name="T91" fmla="*/ 1116 h 1438"/>
                <a:gd name="T92" fmla="*/ 138 w 1848"/>
                <a:gd name="T93" fmla="*/ 1001 h 1438"/>
                <a:gd name="T94" fmla="*/ 72 w 1848"/>
                <a:gd name="T95" fmla="*/ 874 h 1438"/>
                <a:gd name="T96" fmla="*/ 26 w 1848"/>
                <a:gd name="T97" fmla="*/ 737 h 1438"/>
                <a:gd name="T98" fmla="*/ 3 w 1848"/>
                <a:gd name="T99" fmla="*/ 591 h 1438"/>
                <a:gd name="T100" fmla="*/ 0 w 1848"/>
                <a:gd name="T101" fmla="*/ 97 h 1438"/>
                <a:gd name="T102" fmla="*/ 10 w 1848"/>
                <a:gd name="T103" fmla="*/ 55 h 1438"/>
                <a:gd name="T104" fmla="*/ 36 w 1848"/>
                <a:gd name="T105" fmla="*/ 22 h 1438"/>
                <a:gd name="T106" fmla="*/ 75 w 1848"/>
                <a:gd name="T107" fmla="*/ 4 h 1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48" h="1438">
                  <a:moveTo>
                    <a:pt x="96" y="0"/>
                  </a:moveTo>
                  <a:lnTo>
                    <a:pt x="119" y="4"/>
                  </a:lnTo>
                  <a:lnTo>
                    <a:pt x="139" y="11"/>
                  </a:lnTo>
                  <a:lnTo>
                    <a:pt x="157" y="22"/>
                  </a:lnTo>
                  <a:lnTo>
                    <a:pt x="172" y="37"/>
                  </a:lnTo>
                  <a:lnTo>
                    <a:pt x="183" y="55"/>
                  </a:lnTo>
                  <a:lnTo>
                    <a:pt x="190" y="75"/>
                  </a:lnTo>
                  <a:lnTo>
                    <a:pt x="193" y="97"/>
                  </a:lnTo>
                  <a:lnTo>
                    <a:pt x="193" y="516"/>
                  </a:lnTo>
                  <a:lnTo>
                    <a:pt x="196" y="582"/>
                  </a:lnTo>
                  <a:lnTo>
                    <a:pt x="205" y="647"/>
                  </a:lnTo>
                  <a:lnTo>
                    <a:pt x="219" y="709"/>
                  </a:lnTo>
                  <a:lnTo>
                    <a:pt x="239" y="770"/>
                  </a:lnTo>
                  <a:lnTo>
                    <a:pt x="263" y="828"/>
                  </a:lnTo>
                  <a:lnTo>
                    <a:pt x="293" y="883"/>
                  </a:lnTo>
                  <a:lnTo>
                    <a:pt x="327" y="937"/>
                  </a:lnTo>
                  <a:lnTo>
                    <a:pt x="365" y="986"/>
                  </a:lnTo>
                  <a:lnTo>
                    <a:pt x="408" y="1032"/>
                  </a:lnTo>
                  <a:lnTo>
                    <a:pt x="453" y="1074"/>
                  </a:lnTo>
                  <a:lnTo>
                    <a:pt x="503" y="1111"/>
                  </a:lnTo>
                  <a:lnTo>
                    <a:pt x="555" y="1145"/>
                  </a:lnTo>
                  <a:lnTo>
                    <a:pt x="611" y="1175"/>
                  </a:lnTo>
                  <a:lnTo>
                    <a:pt x="669" y="1199"/>
                  </a:lnTo>
                  <a:lnTo>
                    <a:pt x="730" y="1219"/>
                  </a:lnTo>
                  <a:lnTo>
                    <a:pt x="792" y="1233"/>
                  </a:lnTo>
                  <a:lnTo>
                    <a:pt x="858" y="1242"/>
                  </a:lnTo>
                  <a:lnTo>
                    <a:pt x="923" y="1246"/>
                  </a:lnTo>
                  <a:lnTo>
                    <a:pt x="990" y="1242"/>
                  </a:lnTo>
                  <a:lnTo>
                    <a:pt x="1055" y="1233"/>
                  </a:lnTo>
                  <a:lnTo>
                    <a:pt x="1118" y="1219"/>
                  </a:lnTo>
                  <a:lnTo>
                    <a:pt x="1179" y="1199"/>
                  </a:lnTo>
                  <a:lnTo>
                    <a:pt x="1237" y="1175"/>
                  </a:lnTo>
                  <a:lnTo>
                    <a:pt x="1293" y="1145"/>
                  </a:lnTo>
                  <a:lnTo>
                    <a:pt x="1345" y="1111"/>
                  </a:lnTo>
                  <a:lnTo>
                    <a:pt x="1395" y="1074"/>
                  </a:lnTo>
                  <a:lnTo>
                    <a:pt x="1440" y="1032"/>
                  </a:lnTo>
                  <a:lnTo>
                    <a:pt x="1483" y="986"/>
                  </a:lnTo>
                  <a:lnTo>
                    <a:pt x="1521" y="937"/>
                  </a:lnTo>
                  <a:lnTo>
                    <a:pt x="1555" y="883"/>
                  </a:lnTo>
                  <a:lnTo>
                    <a:pt x="1585" y="828"/>
                  </a:lnTo>
                  <a:lnTo>
                    <a:pt x="1609" y="770"/>
                  </a:lnTo>
                  <a:lnTo>
                    <a:pt x="1629" y="709"/>
                  </a:lnTo>
                  <a:lnTo>
                    <a:pt x="1643" y="647"/>
                  </a:lnTo>
                  <a:lnTo>
                    <a:pt x="1651" y="582"/>
                  </a:lnTo>
                  <a:lnTo>
                    <a:pt x="1655" y="516"/>
                  </a:lnTo>
                  <a:lnTo>
                    <a:pt x="1655" y="417"/>
                  </a:lnTo>
                  <a:lnTo>
                    <a:pt x="1658" y="395"/>
                  </a:lnTo>
                  <a:lnTo>
                    <a:pt x="1665" y="375"/>
                  </a:lnTo>
                  <a:lnTo>
                    <a:pt x="1676" y="356"/>
                  </a:lnTo>
                  <a:lnTo>
                    <a:pt x="1691" y="342"/>
                  </a:lnTo>
                  <a:lnTo>
                    <a:pt x="1709" y="331"/>
                  </a:lnTo>
                  <a:lnTo>
                    <a:pt x="1729" y="324"/>
                  </a:lnTo>
                  <a:lnTo>
                    <a:pt x="1752" y="321"/>
                  </a:lnTo>
                  <a:lnTo>
                    <a:pt x="1773" y="324"/>
                  </a:lnTo>
                  <a:lnTo>
                    <a:pt x="1794" y="331"/>
                  </a:lnTo>
                  <a:lnTo>
                    <a:pt x="1811" y="342"/>
                  </a:lnTo>
                  <a:lnTo>
                    <a:pt x="1827" y="356"/>
                  </a:lnTo>
                  <a:lnTo>
                    <a:pt x="1838" y="375"/>
                  </a:lnTo>
                  <a:lnTo>
                    <a:pt x="1845" y="395"/>
                  </a:lnTo>
                  <a:lnTo>
                    <a:pt x="1848" y="417"/>
                  </a:lnTo>
                  <a:lnTo>
                    <a:pt x="1848" y="516"/>
                  </a:lnTo>
                  <a:lnTo>
                    <a:pt x="1845" y="591"/>
                  </a:lnTo>
                  <a:lnTo>
                    <a:pt x="1836" y="665"/>
                  </a:lnTo>
                  <a:lnTo>
                    <a:pt x="1822" y="737"/>
                  </a:lnTo>
                  <a:lnTo>
                    <a:pt x="1801" y="807"/>
                  </a:lnTo>
                  <a:lnTo>
                    <a:pt x="1776" y="874"/>
                  </a:lnTo>
                  <a:lnTo>
                    <a:pt x="1745" y="940"/>
                  </a:lnTo>
                  <a:lnTo>
                    <a:pt x="1710" y="1001"/>
                  </a:lnTo>
                  <a:lnTo>
                    <a:pt x="1670" y="1060"/>
                  </a:lnTo>
                  <a:lnTo>
                    <a:pt x="1626" y="1116"/>
                  </a:lnTo>
                  <a:lnTo>
                    <a:pt x="1577" y="1168"/>
                  </a:lnTo>
                  <a:lnTo>
                    <a:pt x="1525" y="1216"/>
                  </a:lnTo>
                  <a:lnTo>
                    <a:pt x="1469" y="1260"/>
                  </a:lnTo>
                  <a:lnTo>
                    <a:pt x="1411" y="1300"/>
                  </a:lnTo>
                  <a:lnTo>
                    <a:pt x="1348" y="1335"/>
                  </a:lnTo>
                  <a:lnTo>
                    <a:pt x="1283" y="1365"/>
                  </a:lnTo>
                  <a:lnTo>
                    <a:pt x="1216" y="1391"/>
                  </a:lnTo>
                  <a:lnTo>
                    <a:pt x="1146" y="1411"/>
                  </a:lnTo>
                  <a:lnTo>
                    <a:pt x="1073" y="1426"/>
                  </a:lnTo>
                  <a:lnTo>
                    <a:pt x="999" y="1435"/>
                  </a:lnTo>
                  <a:lnTo>
                    <a:pt x="923" y="1438"/>
                  </a:lnTo>
                  <a:lnTo>
                    <a:pt x="849" y="1435"/>
                  </a:lnTo>
                  <a:lnTo>
                    <a:pt x="774" y="1426"/>
                  </a:lnTo>
                  <a:lnTo>
                    <a:pt x="702" y="1411"/>
                  </a:lnTo>
                  <a:lnTo>
                    <a:pt x="632" y="1391"/>
                  </a:lnTo>
                  <a:lnTo>
                    <a:pt x="565" y="1365"/>
                  </a:lnTo>
                  <a:lnTo>
                    <a:pt x="500" y="1335"/>
                  </a:lnTo>
                  <a:lnTo>
                    <a:pt x="437" y="1300"/>
                  </a:lnTo>
                  <a:lnTo>
                    <a:pt x="379" y="1260"/>
                  </a:lnTo>
                  <a:lnTo>
                    <a:pt x="323" y="1216"/>
                  </a:lnTo>
                  <a:lnTo>
                    <a:pt x="270" y="1168"/>
                  </a:lnTo>
                  <a:lnTo>
                    <a:pt x="222" y="1116"/>
                  </a:lnTo>
                  <a:lnTo>
                    <a:pt x="178" y="1060"/>
                  </a:lnTo>
                  <a:lnTo>
                    <a:pt x="138" y="1001"/>
                  </a:lnTo>
                  <a:lnTo>
                    <a:pt x="103" y="940"/>
                  </a:lnTo>
                  <a:lnTo>
                    <a:pt x="72" y="874"/>
                  </a:lnTo>
                  <a:lnTo>
                    <a:pt x="47" y="807"/>
                  </a:lnTo>
                  <a:lnTo>
                    <a:pt x="26" y="737"/>
                  </a:lnTo>
                  <a:lnTo>
                    <a:pt x="12" y="665"/>
                  </a:lnTo>
                  <a:lnTo>
                    <a:pt x="3" y="591"/>
                  </a:lnTo>
                  <a:lnTo>
                    <a:pt x="0" y="516"/>
                  </a:lnTo>
                  <a:lnTo>
                    <a:pt x="0" y="97"/>
                  </a:lnTo>
                  <a:lnTo>
                    <a:pt x="3" y="75"/>
                  </a:lnTo>
                  <a:lnTo>
                    <a:pt x="10" y="55"/>
                  </a:lnTo>
                  <a:lnTo>
                    <a:pt x="21" y="37"/>
                  </a:lnTo>
                  <a:lnTo>
                    <a:pt x="36" y="22"/>
                  </a:lnTo>
                  <a:lnTo>
                    <a:pt x="54" y="11"/>
                  </a:lnTo>
                  <a:lnTo>
                    <a:pt x="75" y="4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23"/>
            <p:cNvSpPr>
              <a:spLocks noEditPoints="1"/>
            </p:cNvSpPr>
            <p:nvPr/>
          </p:nvSpPr>
          <p:spPr bwMode="auto">
            <a:xfrm>
              <a:off x="10329863" y="2009775"/>
              <a:ext cx="242888" cy="241300"/>
            </a:xfrm>
            <a:custGeom>
              <a:avLst/>
              <a:gdLst>
                <a:gd name="T0" fmla="*/ 583 w 1379"/>
                <a:gd name="T1" fmla="*/ 205 h 1376"/>
                <a:gd name="T2" fmla="*/ 439 w 1379"/>
                <a:gd name="T3" fmla="*/ 261 h 1376"/>
                <a:gd name="T4" fmla="*/ 321 w 1379"/>
                <a:gd name="T5" fmla="*/ 357 h 1376"/>
                <a:gd name="T6" fmla="*/ 238 w 1379"/>
                <a:gd name="T7" fmla="*/ 484 h 1376"/>
                <a:gd name="T8" fmla="*/ 196 w 1379"/>
                <a:gd name="T9" fmla="*/ 635 h 1376"/>
                <a:gd name="T10" fmla="*/ 205 w 1379"/>
                <a:gd name="T11" fmla="*/ 795 h 1376"/>
                <a:gd name="T12" fmla="*/ 261 w 1379"/>
                <a:gd name="T13" fmla="*/ 938 h 1376"/>
                <a:gd name="T14" fmla="*/ 357 w 1379"/>
                <a:gd name="T15" fmla="*/ 1056 h 1376"/>
                <a:gd name="T16" fmla="*/ 485 w 1379"/>
                <a:gd name="T17" fmla="*/ 1140 h 1376"/>
                <a:gd name="T18" fmla="*/ 636 w 1379"/>
                <a:gd name="T19" fmla="*/ 1181 h 1376"/>
                <a:gd name="T20" fmla="*/ 796 w 1379"/>
                <a:gd name="T21" fmla="*/ 1173 h 1376"/>
                <a:gd name="T22" fmla="*/ 940 w 1379"/>
                <a:gd name="T23" fmla="*/ 1116 h 1376"/>
                <a:gd name="T24" fmla="*/ 1058 w 1379"/>
                <a:gd name="T25" fmla="*/ 1020 h 1376"/>
                <a:gd name="T26" fmla="*/ 1141 w 1379"/>
                <a:gd name="T27" fmla="*/ 893 h 1376"/>
                <a:gd name="T28" fmla="*/ 1183 w 1379"/>
                <a:gd name="T29" fmla="*/ 743 h 1376"/>
                <a:gd name="T30" fmla="*/ 1174 w 1379"/>
                <a:gd name="T31" fmla="*/ 582 h 1376"/>
                <a:gd name="T32" fmla="*/ 1117 w 1379"/>
                <a:gd name="T33" fmla="*/ 439 h 1376"/>
                <a:gd name="T34" fmla="*/ 1022 w 1379"/>
                <a:gd name="T35" fmla="*/ 322 h 1376"/>
                <a:gd name="T36" fmla="*/ 894 w 1379"/>
                <a:gd name="T37" fmla="*/ 238 h 1376"/>
                <a:gd name="T38" fmla="*/ 743 w 1379"/>
                <a:gd name="T39" fmla="*/ 197 h 1376"/>
                <a:gd name="T40" fmla="*/ 756 w 1379"/>
                <a:gd name="T41" fmla="*/ 4 h 1376"/>
                <a:gd name="T42" fmla="*/ 943 w 1379"/>
                <a:gd name="T43" fmla="*/ 49 h 1376"/>
                <a:gd name="T44" fmla="*/ 1106 w 1379"/>
                <a:gd name="T45" fmla="*/ 141 h 1376"/>
                <a:gd name="T46" fmla="*/ 1238 w 1379"/>
                <a:gd name="T47" fmla="*/ 272 h 1376"/>
                <a:gd name="T48" fmla="*/ 1331 w 1379"/>
                <a:gd name="T49" fmla="*/ 436 h 1376"/>
                <a:gd name="T50" fmla="*/ 1376 w 1379"/>
                <a:gd name="T51" fmla="*/ 622 h 1376"/>
                <a:gd name="T52" fmla="*/ 1367 w 1379"/>
                <a:gd name="T53" fmla="*/ 819 h 1376"/>
                <a:gd name="T54" fmla="*/ 1305 w 1379"/>
                <a:gd name="T55" fmla="*/ 999 h 1376"/>
                <a:gd name="T56" fmla="*/ 1198 w 1379"/>
                <a:gd name="T57" fmla="*/ 1152 h 1376"/>
                <a:gd name="T58" fmla="*/ 1055 w 1379"/>
                <a:gd name="T59" fmla="*/ 1272 h 1376"/>
                <a:gd name="T60" fmla="*/ 883 w 1379"/>
                <a:gd name="T61" fmla="*/ 1349 h 1376"/>
                <a:gd name="T62" fmla="*/ 690 w 1379"/>
                <a:gd name="T63" fmla="*/ 1376 h 1376"/>
                <a:gd name="T64" fmla="*/ 496 w 1379"/>
                <a:gd name="T65" fmla="*/ 1349 h 1376"/>
                <a:gd name="T66" fmla="*/ 324 w 1379"/>
                <a:gd name="T67" fmla="*/ 1272 h 1376"/>
                <a:gd name="T68" fmla="*/ 180 w 1379"/>
                <a:gd name="T69" fmla="*/ 1152 h 1376"/>
                <a:gd name="T70" fmla="*/ 75 w 1379"/>
                <a:gd name="T71" fmla="*/ 999 h 1376"/>
                <a:gd name="T72" fmla="*/ 12 w 1379"/>
                <a:gd name="T73" fmla="*/ 819 h 1376"/>
                <a:gd name="T74" fmla="*/ 3 w 1379"/>
                <a:gd name="T75" fmla="*/ 622 h 1376"/>
                <a:gd name="T76" fmla="*/ 48 w 1379"/>
                <a:gd name="T77" fmla="*/ 436 h 1376"/>
                <a:gd name="T78" fmla="*/ 140 w 1379"/>
                <a:gd name="T79" fmla="*/ 272 h 1376"/>
                <a:gd name="T80" fmla="*/ 273 w 1379"/>
                <a:gd name="T81" fmla="*/ 141 h 1376"/>
                <a:gd name="T82" fmla="*/ 436 w 1379"/>
                <a:gd name="T83" fmla="*/ 49 h 1376"/>
                <a:gd name="T84" fmla="*/ 623 w 1379"/>
                <a:gd name="T85" fmla="*/ 4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79" h="1376">
                  <a:moveTo>
                    <a:pt x="690" y="194"/>
                  </a:moveTo>
                  <a:lnTo>
                    <a:pt x="636" y="197"/>
                  </a:lnTo>
                  <a:lnTo>
                    <a:pt x="583" y="205"/>
                  </a:lnTo>
                  <a:lnTo>
                    <a:pt x="533" y="219"/>
                  </a:lnTo>
                  <a:lnTo>
                    <a:pt x="485" y="238"/>
                  </a:lnTo>
                  <a:lnTo>
                    <a:pt x="439" y="261"/>
                  </a:lnTo>
                  <a:lnTo>
                    <a:pt x="397" y="289"/>
                  </a:lnTo>
                  <a:lnTo>
                    <a:pt x="357" y="322"/>
                  </a:lnTo>
                  <a:lnTo>
                    <a:pt x="321" y="357"/>
                  </a:lnTo>
                  <a:lnTo>
                    <a:pt x="289" y="396"/>
                  </a:lnTo>
                  <a:lnTo>
                    <a:pt x="261" y="439"/>
                  </a:lnTo>
                  <a:lnTo>
                    <a:pt x="238" y="484"/>
                  </a:lnTo>
                  <a:lnTo>
                    <a:pt x="218" y="532"/>
                  </a:lnTo>
                  <a:lnTo>
                    <a:pt x="205" y="582"/>
                  </a:lnTo>
                  <a:lnTo>
                    <a:pt x="196" y="635"/>
                  </a:lnTo>
                  <a:lnTo>
                    <a:pt x="194" y="689"/>
                  </a:lnTo>
                  <a:lnTo>
                    <a:pt x="196" y="743"/>
                  </a:lnTo>
                  <a:lnTo>
                    <a:pt x="205" y="795"/>
                  </a:lnTo>
                  <a:lnTo>
                    <a:pt x="218" y="845"/>
                  </a:lnTo>
                  <a:lnTo>
                    <a:pt x="238" y="893"/>
                  </a:lnTo>
                  <a:lnTo>
                    <a:pt x="261" y="938"/>
                  </a:lnTo>
                  <a:lnTo>
                    <a:pt x="289" y="981"/>
                  </a:lnTo>
                  <a:lnTo>
                    <a:pt x="321" y="1020"/>
                  </a:lnTo>
                  <a:lnTo>
                    <a:pt x="357" y="1056"/>
                  </a:lnTo>
                  <a:lnTo>
                    <a:pt x="397" y="1088"/>
                  </a:lnTo>
                  <a:lnTo>
                    <a:pt x="439" y="1116"/>
                  </a:lnTo>
                  <a:lnTo>
                    <a:pt x="485" y="1140"/>
                  </a:lnTo>
                  <a:lnTo>
                    <a:pt x="533" y="1158"/>
                  </a:lnTo>
                  <a:lnTo>
                    <a:pt x="583" y="1173"/>
                  </a:lnTo>
                  <a:lnTo>
                    <a:pt x="636" y="1181"/>
                  </a:lnTo>
                  <a:lnTo>
                    <a:pt x="690" y="1184"/>
                  </a:lnTo>
                  <a:lnTo>
                    <a:pt x="743" y="1181"/>
                  </a:lnTo>
                  <a:lnTo>
                    <a:pt x="796" y="1173"/>
                  </a:lnTo>
                  <a:lnTo>
                    <a:pt x="846" y="1158"/>
                  </a:lnTo>
                  <a:lnTo>
                    <a:pt x="894" y="1140"/>
                  </a:lnTo>
                  <a:lnTo>
                    <a:pt x="940" y="1116"/>
                  </a:lnTo>
                  <a:lnTo>
                    <a:pt x="982" y="1088"/>
                  </a:lnTo>
                  <a:lnTo>
                    <a:pt x="1022" y="1056"/>
                  </a:lnTo>
                  <a:lnTo>
                    <a:pt x="1058" y="1020"/>
                  </a:lnTo>
                  <a:lnTo>
                    <a:pt x="1090" y="981"/>
                  </a:lnTo>
                  <a:lnTo>
                    <a:pt x="1117" y="938"/>
                  </a:lnTo>
                  <a:lnTo>
                    <a:pt x="1141" y="893"/>
                  </a:lnTo>
                  <a:lnTo>
                    <a:pt x="1161" y="845"/>
                  </a:lnTo>
                  <a:lnTo>
                    <a:pt x="1174" y="795"/>
                  </a:lnTo>
                  <a:lnTo>
                    <a:pt x="1183" y="743"/>
                  </a:lnTo>
                  <a:lnTo>
                    <a:pt x="1186" y="689"/>
                  </a:lnTo>
                  <a:lnTo>
                    <a:pt x="1183" y="635"/>
                  </a:lnTo>
                  <a:lnTo>
                    <a:pt x="1174" y="582"/>
                  </a:lnTo>
                  <a:lnTo>
                    <a:pt x="1161" y="532"/>
                  </a:lnTo>
                  <a:lnTo>
                    <a:pt x="1141" y="484"/>
                  </a:lnTo>
                  <a:lnTo>
                    <a:pt x="1117" y="439"/>
                  </a:lnTo>
                  <a:lnTo>
                    <a:pt x="1090" y="396"/>
                  </a:lnTo>
                  <a:lnTo>
                    <a:pt x="1058" y="357"/>
                  </a:lnTo>
                  <a:lnTo>
                    <a:pt x="1022" y="322"/>
                  </a:lnTo>
                  <a:lnTo>
                    <a:pt x="982" y="289"/>
                  </a:lnTo>
                  <a:lnTo>
                    <a:pt x="940" y="261"/>
                  </a:lnTo>
                  <a:lnTo>
                    <a:pt x="894" y="238"/>
                  </a:lnTo>
                  <a:lnTo>
                    <a:pt x="846" y="219"/>
                  </a:lnTo>
                  <a:lnTo>
                    <a:pt x="796" y="205"/>
                  </a:lnTo>
                  <a:lnTo>
                    <a:pt x="743" y="197"/>
                  </a:lnTo>
                  <a:lnTo>
                    <a:pt x="690" y="194"/>
                  </a:lnTo>
                  <a:close/>
                  <a:moveTo>
                    <a:pt x="690" y="0"/>
                  </a:moveTo>
                  <a:lnTo>
                    <a:pt x="756" y="4"/>
                  </a:lnTo>
                  <a:lnTo>
                    <a:pt x="820" y="14"/>
                  </a:lnTo>
                  <a:lnTo>
                    <a:pt x="883" y="28"/>
                  </a:lnTo>
                  <a:lnTo>
                    <a:pt x="943" y="49"/>
                  </a:lnTo>
                  <a:lnTo>
                    <a:pt x="1001" y="75"/>
                  </a:lnTo>
                  <a:lnTo>
                    <a:pt x="1055" y="106"/>
                  </a:lnTo>
                  <a:lnTo>
                    <a:pt x="1106" y="141"/>
                  </a:lnTo>
                  <a:lnTo>
                    <a:pt x="1154" y="181"/>
                  </a:lnTo>
                  <a:lnTo>
                    <a:pt x="1198" y="225"/>
                  </a:lnTo>
                  <a:lnTo>
                    <a:pt x="1238" y="272"/>
                  </a:lnTo>
                  <a:lnTo>
                    <a:pt x="1273" y="324"/>
                  </a:lnTo>
                  <a:lnTo>
                    <a:pt x="1305" y="379"/>
                  </a:lnTo>
                  <a:lnTo>
                    <a:pt x="1331" y="436"/>
                  </a:lnTo>
                  <a:lnTo>
                    <a:pt x="1351" y="495"/>
                  </a:lnTo>
                  <a:lnTo>
                    <a:pt x="1367" y="558"/>
                  </a:lnTo>
                  <a:lnTo>
                    <a:pt x="1376" y="622"/>
                  </a:lnTo>
                  <a:lnTo>
                    <a:pt x="1379" y="689"/>
                  </a:lnTo>
                  <a:lnTo>
                    <a:pt x="1376" y="755"/>
                  </a:lnTo>
                  <a:lnTo>
                    <a:pt x="1367" y="819"/>
                  </a:lnTo>
                  <a:lnTo>
                    <a:pt x="1351" y="881"/>
                  </a:lnTo>
                  <a:lnTo>
                    <a:pt x="1331" y="942"/>
                  </a:lnTo>
                  <a:lnTo>
                    <a:pt x="1305" y="999"/>
                  </a:lnTo>
                  <a:lnTo>
                    <a:pt x="1273" y="1053"/>
                  </a:lnTo>
                  <a:lnTo>
                    <a:pt x="1238" y="1104"/>
                  </a:lnTo>
                  <a:lnTo>
                    <a:pt x="1198" y="1152"/>
                  </a:lnTo>
                  <a:lnTo>
                    <a:pt x="1154" y="1196"/>
                  </a:lnTo>
                  <a:lnTo>
                    <a:pt x="1106" y="1236"/>
                  </a:lnTo>
                  <a:lnTo>
                    <a:pt x="1055" y="1272"/>
                  </a:lnTo>
                  <a:lnTo>
                    <a:pt x="1001" y="1303"/>
                  </a:lnTo>
                  <a:lnTo>
                    <a:pt x="943" y="1328"/>
                  </a:lnTo>
                  <a:lnTo>
                    <a:pt x="883" y="1349"/>
                  </a:lnTo>
                  <a:lnTo>
                    <a:pt x="820" y="1364"/>
                  </a:lnTo>
                  <a:lnTo>
                    <a:pt x="756" y="1373"/>
                  </a:lnTo>
                  <a:lnTo>
                    <a:pt x="690" y="1376"/>
                  </a:lnTo>
                  <a:lnTo>
                    <a:pt x="623" y="1373"/>
                  </a:lnTo>
                  <a:lnTo>
                    <a:pt x="559" y="1364"/>
                  </a:lnTo>
                  <a:lnTo>
                    <a:pt x="496" y="1349"/>
                  </a:lnTo>
                  <a:lnTo>
                    <a:pt x="436" y="1328"/>
                  </a:lnTo>
                  <a:lnTo>
                    <a:pt x="378" y="1303"/>
                  </a:lnTo>
                  <a:lnTo>
                    <a:pt x="324" y="1272"/>
                  </a:lnTo>
                  <a:lnTo>
                    <a:pt x="273" y="1236"/>
                  </a:lnTo>
                  <a:lnTo>
                    <a:pt x="224" y="1196"/>
                  </a:lnTo>
                  <a:lnTo>
                    <a:pt x="180" y="1152"/>
                  </a:lnTo>
                  <a:lnTo>
                    <a:pt x="140" y="1104"/>
                  </a:lnTo>
                  <a:lnTo>
                    <a:pt x="106" y="1053"/>
                  </a:lnTo>
                  <a:lnTo>
                    <a:pt x="75" y="999"/>
                  </a:lnTo>
                  <a:lnTo>
                    <a:pt x="48" y="942"/>
                  </a:lnTo>
                  <a:lnTo>
                    <a:pt x="28" y="881"/>
                  </a:lnTo>
                  <a:lnTo>
                    <a:pt x="12" y="819"/>
                  </a:lnTo>
                  <a:lnTo>
                    <a:pt x="3" y="755"/>
                  </a:lnTo>
                  <a:lnTo>
                    <a:pt x="0" y="689"/>
                  </a:lnTo>
                  <a:lnTo>
                    <a:pt x="3" y="622"/>
                  </a:lnTo>
                  <a:lnTo>
                    <a:pt x="12" y="558"/>
                  </a:lnTo>
                  <a:lnTo>
                    <a:pt x="28" y="495"/>
                  </a:lnTo>
                  <a:lnTo>
                    <a:pt x="48" y="436"/>
                  </a:lnTo>
                  <a:lnTo>
                    <a:pt x="75" y="379"/>
                  </a:lnTo>
                  <a:lnTo>
                    <a:pt x="106" y="324"/>
                  </a:lnTo>
                  <a:lnTo>
                    <a:pt x="140" y="272"/>
                  </a:lnTo>
                  <a:lnTo>
                    <a:pt x="180" y="225"/>
                  </a:lnTo>
                  <a:lnTo>
                    <a:pt x="224" y="181"/>
                  </a:lnTo>
                  <a:lnTo>
                    <a:pt x="273" y="141"/>
                  </a:lnTo>
                  <a:lnTo>
                    <a:pt x="324" y="106"/>
                  </a:lnTo>
                  <a:lnTo>
                    <a:pt x="378" y="75"/>
                  </a:lnTo>
                  <a:lnTo>
                    <a:pt x="436" y="49"/>
                  </a:lnTo>
                  <a:lnTo>
                    <a:pt x="496" y="28"/>
                  </a:lnTo>
                  <a:lnTo>
                    <a:pt x="559" y="14"/>
                  </a:lnTo>
                  <a:lnTo>
                    <a:pt x="623" y="4"/>
                  </a:lnTo>
                  <a:lnTo>
                    <a:pt x="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24"/>
            <p:cNvSpPr>
              <a:spLocks/>
            </p:cNvSpPr>
            <p:nvPr/>
          </p:nvSpPr>
          <p:spPr bwMode="auto">
            <a:xfrm>
              <a:off x="10431463" y="2111375"/>
              <a:ext cx="38100" cy="38100"/>
            </a:xfrm>
            <a:custGeom>
              <a:avLst/>
              <a:gdLst>
                <a:gd name="T0" fmla="*/ 109 w 217"/>
                <a:gd name="T1" fmla="*/ 0 h 216"/>
                <a:gd name="T2" fmla="*/ 134 w 217"/>
                <a:gd name="T3" fmla="*/ 3 h 216"/>
                <a:gd name="T4" fmla="*/ 156 w 217"/>
                <a:gd name="T5" fmla="*/ 12 h 216"/>
                <a:gd name="T6" fmla="*/ 177 w 217"/>
                <a:gd name="T7" fmla="*/ 25 h 216"/>
                <a:gd name="T8" fmla="*/ 193 w 217"/>
                <a:gd name="T9" fmla="*/ 41 h 216"/>
                <a:gd name="T10" fmla="*/ 205 w 217"/>
                <a:gd name="T11" fmla="*/ 62 h 216"/>
                <a:gd name="T12" fmla="*/ 214 w 217"/>
                <a:gd name="T13" fmla="*/ 84 h 216"/>
                <a:gd name="T14" fmla="*/ 217 w 217"/>
                <a:gd name="T15" fmla="*/ 109 h 216"/>
                <a:gd name="T16" fmla="*/ 214 w 217"/>
                <a:gd name="T17" fmla="*/ 133 h 216"/>
                <a:gd name="T18" fmla="*/ 205 w 217"/>
                <a:gd name="T19" fmla="*/ 156 h 216"/>
                <a:gd name="T20" fmla="*/ 193 w 217"/>
                <a:gd name="T21" fmla="*/ 176 h 216"/>
                <a:gd name="T22" fmla="*/ 177 w 217"/>
                <a:gd name="T23" fmla="*/ 193 h 216"/>
                <a:gd name="T24" fmla="*/ 156 w 217"/>
                <a:gd name="T25" fmla="*/ 206 h 216"/>
                <a:gd name="T26" fmla="*/ 134 w 217"/>
                <a:gd name="T27" fmla="*/ 214 h 216"/>
                <a:gd name="T28" fmla="*/ 109 w 217"/>
                <a:gd name="T29" fmla="*/ 216 h 216"/>
                <a:gd name="T30" fmla="*/ 83 w 217"/>
                <a:gd name="T31" fmla="*/ 214 h 216"/>
                <a:gd name="T32" fmla="*/ 61 w 217"/>
                <a:gd name="T33" fmla="*/ 206 h 216"/>
                <a:gd name="T34" fmla="*/ 41 w 217"/>
                <a:gd name="T35" fmla="*/ 193 h 216"/>
                <a:gd name="T36" fmla="*/ 24 w 217"/>
                <a:gd name="T37" fmla="*/ 176 h 216"/>
                <a:gd name="T38" fmla="*/ 12 w 217"/>
                <a:gd name="T39" fmla="*/ 156 h 216"/>
                <a:gd name="T40" fmla="*/ 3 w 217"/>
                <a:gd name="T41" fmla="*/ 133 h 216"/>
                <a:gd name="T42" fmla="*/ 0 w 217"/>
                <a:gd name="T43" fmla="*/ 109 h 216"/>
                <a:gd name="T44" fmla="*/ 3 w 217"/>
                <a:gd name="T45" fmla="*/ 84 h 216"/>
                <a:gd name="T46" fmla="*/ 12 w 217"/>
                <a:gd name="T47" fmla="*/ 62 h 216"/>
                <a:gd name="T48" fmla="*/ 24 w 217"/>
                <a:gd name="T49" fmla="*/ 41 h 216"/>
                <a:gd name="T50" fmla="*/ 41 w 217"/>
                <a:gd name="T51" fmla="*/ 25 h 216"/>
                <a:gd name="T52" fmla="*/ 61 w 217"/>
                <a:gd name="T53" fmla="*/ 12 h 216"/>
                <a:gd name="T54" fmla="*/ 83 w 217"/>
                <a:gd name="T55" fmla="*/ 3 h 216"/>
                <a:gd name="T56" fmla="*/ 109 w 217"/>
                <a:gd name="T5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7" h="216">
                  <a:moveTo>
                    <a:pt x="109" y="0"/>
                  </a:moveTo>
                  <a:lnTo>
                    <a:pt x="134" y="3"/>
                  </a:lnTo>
                  <a:lnTo>
                    <a:pt x="156" y="12"/>
                  </a:lnTo>
                  <a:lnTo>
                    <a:pt x="177" y="25"/>
                  </a:lnTo>
                  <a:lnTo>
                    <a:pt x="193" y="41"/>
                  </a:lnTo>
                  <a:lnTo>
                    <a:pt x="205" y="62"/>
                  </a:lnTo>
                  <a:lnTo>
                    <a:pt x="214" y="84"/>
                  </a:lnTo>
                  <a:lnTo>
                    <a:pt x="217" y="109"/>
                  </a:lnTo>
                  <a:lnTo>
                    <a:pt x="214" y="133"/>
                  </a:lnTo>
                  <a:lnTo>
                    <a:pt x="205" y="156"/>
                  </a:lnTo>
                  <a:lnTo>
                    <a:pt x="193" y="176"/>
                  </a:lnTo>
                  <a:lnTo>
                    <a:pt x="177" y="193"/>
                  </a:lnTo>
                  <a:lnTo>
                    <a:pt x="156" y="206"/>
                  </a:lnTo>
                  <a:lnTo>
                    <a:pt x="134" y="214"/>
                  </a:lnTo>
                  <a:lnTo>
                    <a:pt x="109" y="216"/>
                  </a:lnTo>
                  <a:lnTo>
                    <a:pt x="83" y="214"/>
                  </a:lnTo>
                  <a:lnTo>
                    <a:pt x="61" y="206"/>
                  </a:lnTo>
                  <a:lnTo>
                    <a:pt x="41" y="193"/>
                  </a:lnTo>
                  <a:lnTo>
                    <a:pt x="24" y="176"/>
                  </a:lnTo>
                  <a:lnTo>
                    <a:pt x="12" y="156"/>
                  </a:lnTo>
                  <a:lnTo>
                    <a:pt x="3" y="133"/>
                  </a:lnTo>
                  <a:lnTo>
                    <a:pt x="0" y="109"/>
                  </a:lnTo>
                  <a:lnTo>
                    <a:pt x="3" y="84"/>
                  </a:lnTo>
                  <a:lnTo>
                    <a:pt x="12" y="62"/>
                  </a:lnTo>
                  <a:lnTo>
                    <a:pt x="24" y="41"/>
                  </a:lnTo>
                  <a:lnTo>
                    <a:pt x="41" y="25"/>
                  </a:lnTo>
                  <a:lnTo>
                    <a:pt x="61" y="12"/>
                  </a:lnTo>
                  <a:lnTo>
                    <a:pt x="83" y="3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25"/>
            <p:cNvSpPr>
              <a:spLocks noEditPoints="1"/>
            </p:cNvSpPr>
            <p:nvPr/>
          </p:nvSpPr>
          <p:spPr bwMode="auto">
            <a:xfrm>
              <a:off x="10414000" y="2093913"/>
              <a:ext cx="73025" cy="73025"/>
            </a:xfrm>
            <a:custGeom>
              <a:avLst/>
              <a:gdLst>
                <a:gd name="T0" fmla="*/ 205 w 409"/>
                <a:gd name="T1" fmla="*/ 194 h 408"/>
                <a:gd name="T2" fmla="*/ 201 w 409"/>
                <a:gd name="T3" fmla="*/ 194 h 408"/>
                <a:gd name="T4" fmla="*/ 198 w 409"/>
                <a:gd name="T5" fmla="*/ 196 h 408"/>
                <a:gd name="T6" fmla="*/ 195 w 409"/>
                <a:gd name="T7" fmla="*/ 198 h 408"/>
                <a:gd name="T8" fmla="*/ 194 w 409"/>
                <a:gd name="T9" fmla="*/ 201 h 408"/>
                <a:gd name="T10" fmla="*/ 193 w 409"/>
                <a:gd name="T11" fmla="*/ 205 h 408"/>
                <a:gd name="T12" fmla="*/ 194 w 409"/>
                <a:gd name="T13" fmla="*/ 208 h 408"/>
                <a:gd name="T14" fmla="*/ 195 w 409"/>
                <a:gd name="T15" fmla="*/ 212 h 408"/>
                <a:gd name="T16" fmla="*/ 198 w 409"/>
                <a:gd name="T17" fmla="*/ 214 h 408"/>
                <a:gd name="T18" fmla="*/ 201 w 409"/>
                <a:gd name="T19" fmla="*/ 216 h 408"/>
                <a:gd name="T20" fmla="*/ 205 w 409"/>
                <a:gd name="T21" fmla="*/ 216 h 408"/>
                <a:gd name="T22" fmla="*/ 208 w 409"/>
                <a:gd name="T23" fmla="*/ 216 h 408"/>
                <a:gd name="T24" fmla="*/ 211 w 409"/>
                <a:gd name="T25" fmla="*/ 214 h 408"/>
                <a:gd name="T26" fmla="*/ 214 w 409"/>
                <a:gd name="T27" fmla="*/ 212 h 408"/>
                <a:gd name="T28" fmla="*/ 215 w 409"/>
                <a:gd name="T29" fmla="*/ 208 h 408"/>
                <a:gd name="T30" fmla="*/ 216 w 409"/>
                <a:gd name="T31" fmla="*/ 205 h 408"/>
                <a:gd name="T32" fmla="*/ 215 w 409"/>
                <a:gd name="T33" fmla="*/ 201 h 408"/>
                <a:gd name="T34" fmla="*/ 214 w 409"/>
                <a:gd name="T35" fmla="*/ 198 h 408"/>
                <a:gd name="T36" fmla="*/ 211 w 409"/>
                <a:gd name="T37" fmla="*/ 196 h 408"/>
                <a:gd name="T38" fmla="*/ 208 w 409"/>
                <a:gd name="T39" fmla="*/ 194 h 408"/>
                <a:gd name="T40" fmla="*/ 205 w 409"/>
                <a:gd name="T41" fmla="*/ 194 h 408"/>
                <a:gd name="T42" fmla="*/ 205 w 409"/>
                <a:gd name="T43" fmla="*/ 0 h 408"/>
                <a:gd name="T44" fmla="*/ 238 w 409"/>
                <a:gd name="T45" fmla="*/ 3 h 408"/>
                <a:gd name="T46" fmla="*/ 270 w 409"/>
                <a:gd name="T47" fmla="*/ 10 h 408"/>
                <a:gd name="T48" fmla="*/ 298 w 409"/>
                <a:gd name="T49" fmla="*/ 24 h 408"/>
                <a:gd name="T50" fmla="*/ 325 w 409"/>
                <a:gd name="T51" fmla="*/ 40 h 408"/>
                <a:gd name="T52" fmla="*/ 350 w 409"/>
                <a:gd name="T53" fmla="*/ 61 h 408"/>
                <a:gd name="T54" fmla="*/ 370 w 409"/>
                <a:gd name="T55" fmla="*/ 84 h 408"/>
                <a:gd name="T56" fmla="*/ 386 w 409"/>
                <a:gd name="T57" fmla="*/ 111 h 408"/>
                <a:gd name="T58" fmla="*/ 399 w 409"/>
                <a:gd name="T59" fmla="*/ 140 h 408"/>
                <a:gd name="T60" fmla="*/ 407 w 409"/>
                <a:gd name="T61" fmla="*/ 172 h 408"/>
                <a:gd name="T62" fmla="*/ 409 w 409"/>
                <a:gd name="T63" fmla="*/ 205 h 408"/>
                <a:gd name="T64" fmla="*/ 407 w 409"/>
                <a:gd name="T65" fmla="*/ 238 h 408"/>
                <a:gd name="T66" fmla="*/ 399 w 409"/>
                <a:gd name="T67" fmla="*/ 269 h 408"/>
                <a:gd name="T68" fmla="*/ 386 w 409"/>
                <a:gd name="T69" fmla="*/ 299 h 408"/>
                <a:gd name="T70" fmla="*/ 370 w 409"/>
                <a:gd name="T71" fmla="*/ 326 h 408"/>
                <a:gd name="T72" fmla="*/ 350 w 409"/>
                <a:gd name="T73" fmla="*/ 349 h 408"/>
                <a:gd name="T74" fmla="*/ 325 w 409"/>
                <a:gd name="T75" fmla="*/ 370 h 408"/>
                <a:gd name="T76" fmla="*/ 298 w 409"/>
                <a:gd name="T77" fmla="*/ 386 h 408"/>
                <a:gd name="T78" fmla="*/ 270 w 409"/>
                <a:gd name="T79" fmla="*/ 398 h 408"/>
                <a:gd name="T80" fmla="*/ 238 w 409"/>
                <a:gd name="T81" fmla="*/ 406 h 408"/>
                <a:gd name="T82" fmla="*/ 205 w 409"/>
                <a:gd name="T83" fmla="*/ 408 h 408"/>
                <a:gd name="T84" fmla="*/ 171 w 409"/>
                <a:gd name="T85" fmla="*/ 406 h 408"/>
                <a:gd name="T86" fmla="*/ 140 w 409"/>
                <a:gd name="T87" fmla="*/ 398 h 408"/>
                <a:gd name="T88" fmla="*/ 111 w 409"/>
                <a:gd name="T89" fmla="*/ 386 h 408"/>
                <a:gd name="T90" fmla="*/ 84 w 409"/>
                <a:gd name="T91" fmla="*/ 370 h 408"/>
                <a:gd name="T92" fmla="*/ 59 w 409"/>
                <a:gd name="T93" fmla="*/ 349 h 408"/>
                <a:gd name="T94" fmla="*/ 40 w 409"/>
                <a:gd name="T95" fmla="*/ 326 h 408"/>
                <a:gd name="T96" fmla="*/ 22 w 409"/>
                <a:gd name="T97" fmla="*/ 299 h 408"/>
                <a:gd name="T98" fmla="*/ 10 w 409"/>
                <a:gd name="T99" fmla="*/ 269 h 408"/>
                <a:gd name="T100" fmla="*/ 3 w 409"/>
                <a:gd name="T101" fmla="*/ 238 h 408"/>
                <a:gd name="T102" fmla="*/ 0 w 409"/>
                <a:gd name="T103" fmla="*/ 205 h 408"/>
                <a:gd name="T104" fmla="*/ 3 w 409"/>
                <a:gd name="T105" fmla="*/ 172 h 408"/>
                <a:gd name="T106" fmla="*/ 10 w 409"/>
                <a:gd name="T107" fmla="*/ 140 h 408"/>
                <a:gd name="T108" fmla="*/ 22 w 409"/>
                <a:gd name="T109" fmla="*/ 111 h 408"/>
                <a:gd name="T110" fmla="*/ 40 w 409"/>
                <a:gd name="T111" fmla="*/ 84 h 408"/>
                <a:gd name="T112" fmla="*/ 59 w 409"/>
                <a:gd name="T113" fmla="*/ 61 h 408"/>
                <a:gd name="T114" fmla="*/ 84 w 409"/>
                <a:gd name="T115" fmla="*/ 40 h 408"/>
                <a:gd name="T116" fmla="*/ 111 w 409"/>
                <a:gd name="T117" fmla="*/ 24 h 408"/>
                <a:gd name="T118" fmla="*/ 140 w 409"/>
                <a:gd name="T119" fmla="*/ 10 h 408"/>
                <a:gd name="T120" fmla="*/ 171 w 409"/>
                <a:gd name="T121" fmla="*/ 3 h 408"/>
                <a:gd name="T122" fmla="*/ 205 w 409"/>
                <a:gd name="T12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9" h="408">
                  <a:moveTo>
                    <a:pt x="205" y="194"/>
                  </a:moveTo>
                  <a:lnTo>
                    <a:pt x="201" y="194"/>
                  </a:lnTo>
                  <a:lnTo>
                    <a:pt x="198" y="196"/>
                  </a:lnTo>
                  <a:lnTo>
                    <a:pt x="195" y="198"/>
                  </a:lnTo>
                  <a:lnTo>
                    <a:pt x="194" y="201"/>
                  </a:lnTo>
                  <a:lnTo>
                    <a:pt x="193" y="205"/>
                  </a:lnTo>
                  <a:lnTo>
                    <a:pt x="194" y="208"/>
                  </a:lnTo>
                  <a:lnTo>
                    <a:pt x="195" y="212"/>
                  </a:lnTo>
                  <a:lnTo>
                    <a:pt x="198" y="214"/>
                  </a:lnTo>
                  <a:lnTo>
                    <a:pt x="201" y="216"/>
                  </a:lnTo>
                  <a:lnTo>
                    <a:pt x="205" y="216"/>
                  </a:lnTo>
                  <a:lnTo>
                    <a:pt x="208" y="216"/>
                  </a:lnTo>
                  <a:lnTo>
                    <a:pt x="211" y="214"/>
                  </a:lnTo>
                  <a:lnTo>
                    <a:pt x="214" y="212"/>
                  </a:lnTo>
                  <a:lnTo>
                    <a:pt x="215" y="208"/>
                  </a:lnTo>
                  <a:lnTo>
                    <a:pt x="216" y="205"/>
                  </a:lnTo>
                  <a:lnTo>
                    <a:pt x="215" y="201"/>
                  </a:lnTo>
                  <a:lnTo>
                    <a:pt x="214" y="198"/>
                  </a:lnTo>
                  <a:lnTo>
                    <a:pt x="211" y="196"/>
                  </a:lnTo>
                  <a:lnTo>
                    <a:pt x="208" y="194"/>
                  </a:lnTo>
                  <a:lnTo>
                    <a:pt x="205" y="194"/>
                  </a:lnTo>
                  <a:close/>
                  <a:moveTo>
                    <a:pt x="205" y="0"/>
                  </a:moveTo>
                  <a:lnTo>
                    <a:pt x="238" y="3"/>
                  </a:lnTo>
                  <a:lnTo>
                    <a:pt x="270" y="10"/>
                  </a:lnTo>
                  <a:lnTo>
                    <a:pt x="298" y="24"/>
                  </a:lnTo>
                  <a:lnTo>
                    <a:pt x="325" y="40"/>
                  </a:lnTo>
                  <a:lnTo>
                    <a:pt x="350" y="61"/>
                  </a:lnTo>
                  <a:lnTo>
                    <a:pt x="370" y="84"/>
                  </a:lnTo>
                  <a:lnTo>
                    <a:pt x="386" y="111"/>
                  </a:lnTo>
                  <a:lnTo>
                    <a:pt x="399" y="140"/>
                  </a:lnTo>
                  <a:lnTo>
                    <a:pt x="407" y="172"/>
                  </a:lnTo>
                  <a:lnTo>
                    <a:pt x="409" y="205"/>
                  </a:lnTo>
                  <a:lnTo>
                    <a:pt x="407" y="238"/>
                  </a:lnTo>
                  <a:lnTo>
                    <a:pt x="399" y="269"/>
                  </a:lnTo>
                  <a:lnTo>
                    <a:pt x="386" y="299"/>
                  </a:lnTo>
                  <a:lnTo>
                    <a:pt x="370" y="326"/>
                  </a:lnTo>
                  <a:lnTo>
                    <a:pt x="350" y="349"/>
                  </a:lnTo>
                  <a:lnTo>
                    <a:pt x="325" y="370"/>
                  </a:lnTo>
                  <a:lnTo>
                    <a:pt x="298" y="386"/>
                  </a:lnTo>
                  <a:lnTo>
                    <a:pt x="270" y="398"/>
                  </a:lnTo>
                  <a:lnTo>
                    <a:pt x="238" y="406"/>
                  </a:lnTo>
                  <a:lnTo>
                    <a:pt x="205" y="408"/>
                  </a:lnTo>
                  <a:lnTo>
                    <a:pt x="171" y="406"/>
                  </a:lnTo>
                  <a:lnTo>
                    <a:pt x="140" y="398"/>
                  </a:lnTo>
                  <a:lnTo>
                    <a:pt x="111" y="386"/>
                  </a:lnTo>
                  <a:lnTo>
                    <a:pt x="84" y="370"/>
                  </a:lnTo>
                  <a:lnTo>
                    <a:pt x="59" y="349"/>
                  </a:lnTo>
                  <a:lnTo>
                    <a:pt x="40" y="326"/>
                  </a:lnTo>
                  <a:lnTo>
                    <a:pt x="22" y="299"/>
                  </a:lnTo>
                  <a:lnTo>
                    <a:pt x="10" y="269"/>
                  </a:lnTo>
                  <a:lnTo>
                    <a:pt x="3" y="238"/>
                  </a:lnTo>
                  <a:lnTo>
                    <a:pt x="0" y="205"/>
                  </a:lnTo>
                  <a:lnTo>
                    <a:pt x="3" y="172"/>
                  </a:lnTo>
                  <a:lnTo>
                    <a:pt x="10" y="140"/>
                  </a:lnTo>
                  <a:lnTo>
                    <a:pt x="22" y="111"/>
                  </a:lnTo>
                  <a:lnTo>
                    <a:pt x="40" y="84"/>
                  </a:lnTo>
                  <a:lnTo>
                    <a:pt x="59" y="61"/>
                  </a:lnTo>
                  <a:lnTo>
                    <a:pt x="84" y="40"/>
                  </a:lnTo>
                  <a:lnTo>
                    <a:pt x="111" y="24"/>
                  </a:lnTo>
                  <a:lnTo>
                    <a:pt x="140" y="10"/>
                  </a:lnTo>
                  <a:lnTo>
                    <a:pt x="171" y="3"/>
                  </a:lnTo>
                  <a:lnTo>
                    <a:pt x="2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9067947" y="1957558"/>
            <a:ext cx="595313" cy="473075"/>
            <a:chOff x="9067800" y="1957388"/>
            <a:chExt cx="595313" cy="473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" name="Freeform 30"/>
            <p:cNvSpPr>
              <a:spLocks/>
            </p:cNvSpPr>
            <p:nvPr/>
          </p:nvSpPr>
          <p:spPr bwMode="auto">
            <a:xfrm>
              <a:off x="9067800" y="2046288"/>
              <a:ext cx="595313" cy="128588"/>
            </a:xfrm>
            <a:custGeom>
              <a:avLst/>
              <a:gdLst>
                <a:gd name="T0" fmla="*/ 3190 w 3372"/>
                <a:gd name="T1" fmla="*/ 0 h 726"/>
                <a:gd name="T2" fmla="*/ 3253 w 3372"/>
                <a:gd name="T3" fmla="*/ 11 h 726"/>
                <a:gd name="T4" fmla="*/ 3308 w 3372"/>
                <a:gd name="T5" fmla="*/ 43 h 726"/>
                <a:gd name="T6" fmla="*/ 3347 w 3372"/>
                <a:gd name="T7" fmla="*/ 90 h 726"/>
                <a:gd name="T8" fmla="*/ 3369 w 3372"/>
                <a:gd name="T9" fmla="*/ 148 h 726"/>
                <a:gd name="T10" fmla="*/ 3372 w 3372"/>
                <a:gd name="T11" fmla="*/ 545 h 726"/>
                <a:gd name="T12" fmla="*/ 3361 w 3372"/>
                <a:gd name="T13" fmla="*/ 609 h 726"/>
                <a:gd name="T14" fmla="*/ 3329 w 3372"/>
                <a:gd name="T15" fmla="*/ 662 h 726"/>
                <a:gd name="T16" fmla="*/ 3282 w 3372"/>
                <a:gd name="T17" fmla="*/ 701 h 726"/>
                <a:gd name="T18" fmla="*/ 3223 w 3372"/>
                <a:gd name="T19" fmla="*/ 724 h 726"/>
                <a:gd name="T20" fmla="*/ 906 w 3372"/>
                <a:gd name="T21" fmla="*/ 726 h 726"/>
                <a:gd name="T22" fmla="*/ 860 w 3372"/>
                <a:gd name="T23" fmla="*/ 716 h 726"/>
                <a:gd name="T24" fmla="*/ 824 w 3372"/>
                <a:gd name="T25" fmla="*/ 687 h 726"/>
                <a:gd name="T26" fmla="*/ 804 w 3372"/>
                <a:gd name="T27" fmla="*/ 646 h 726"/>
                <a:gd name="T28" fmla="*/ 804 w 3372"/>
                <a:gd name="T29" fmla="*/ 598 h 726"/>
                <a:gd name="T30" fmla="*/ 824 w 3372"/>
                <a:gd name="T31" fmla="*/ 557 h 726"/>
                <a:gd name="T32" fmla="*/ 860 w 3372"/>
                <a:gd name="T33" fmla="*/ 528 h 726"/>
                <a:gd name="T34" fmla="*/ 906 w 3372"/>
                <a:gd name="T35" fmla="*/ 518 h 726"/>
                <a:gd name="T36" fmla="*/ 3162 w 3372"/>
                <a:gd name="T37" fmla="*/ 209 h 726"/>
                <a:gd name="T38" fmla="*/ 210 w 3372"/>
                <a:gd name="T39" fmla="*/ 518 h 726"/>
                <a:gd name="T40" fmla="*/ 423 w 3372"/>
                <a:gd name="T41" fmla="*/ 520 h 726"/>
                <a:gd name="T42" fmla="*/ 465 w 3372"/>
                <a:gd name="T43" fmla="*/ 540 h 726"/>
                <a:gd name="T44" fmla="*/ 494 w 3372"/>
                <a:gd name="T45" fmla="*/ 576 h 726"/>
                <a:gd name="T46" fmla="*/ 504 w 3372"/>
                <a:gd name="T47" fmla="*/ 622 h 726"/>
                <a:gd name="T48" fmla="*/ 494 w 3372"/>
                <a:gd name="T49" fmla="*/ 668 h 726"/>
                <a:gd name="T50" fmla="*/ 465 w 3372"/>
                <a:gd name="T51" fmla="*/ 703 h 726"/>
                <a:gd name="T52" fmla="*/ 423 w 3372"/>
                <a:gd name="T53" fmla="*/ 724 h 726"/>
                <a:gd name="T54" fmla="*/ 182 w 3372"/>
                <a:gd name="T55" fmla="*/ 726 h 726"/>
                <a:gd name="T56" fmla="*/ 119 w 3372"/>
                <a:gd name="T57" fmla="*/ 715 h 726"/>
                <a:gd name="T58" fmla="*/ 64 w 3372"/>
                <a:gd name="T59" fmla="*/ 684 h 726"/>
                <a:gd name="T60" fmla="*/ 25 w 3372"/>
                <a:gd name="T61" fmla="*/ 636 h 726"/>
                <a:gd name="T62" fmla="*/ 3 w 3372"/>
                <a:gd name="T63" fmla="*/ 578 h 726"/>
                <a:gd name="T64" fmla="*/ 0 w 3372"/>
                <a:gd name="T65" fmla="*/ 180 h 726"/>
                <a:gd name="T66" fmla="*/ 11 w 3372"/>
                <a:gd name="T67" fmla="*/ 117 h 726"/>
                <a:gd name="T68" fmla="*/ 43 w 3372"/>
                <a:gd name="T69" fmla="*/ 64 h 726"/>
                <a:gd name="T70" fmla="*/ 90 w 3372"/>
                <a:gd name="T71" fmla="*/ 24 h 726"/>
                <a:gd name="T72" fmla="*/ 149 w 3372"/>
                <a:gd name="T73" fmla="*/ 3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72" h="726">
                  <a:moveTo>
                    <a:pt x="182" y="0"/>
                  </a:moveTo>
                  <a:lnTo>
                    <a:pt x="3190" y="0"/>
                  </a:lnTo>
                  <a:lnTo>
                    <a:pt x="3223" y="3"/>
                  </a:lnTo>
                  <a:lnTo>
                    <a:pt x="3253" y="11"/>
                  </a:lnTo>
                  <a:lnTo>
                    <a:pt x="3282" y="24"/>
                  </a:lnTo>
                  <a:lnTo>
                    <a:pt x="3308" y="43"/>
                  </a:lnTo>
                  <a:lnTo>
                    <a:pt x="3329" y="64"/>
                  </a:lnTo>
                  <a:lnTo>
                    <a:pt x="3347" y="90"/>
                  </a:lnTo>
                  <a:lnTo>
                    <a:pt x="3361" y="117"/>
                  </a:lnTo>
                  <a:lnTo>
                    <a:pt x="3369" y="148"/>
                  </a:lnTo>
                  <a:lnTo>
                    <a:pt x="3372" y="180"/>
                  </a:lnTo>
                  <a:lnTo>
                    <a:pt x="3372" y="545"/>
                  </a:lnTo>
                  <a:lnTo>
                    <a:pt x="3369" y="578"/>
                  </a:lnTo>
                  <a:lnTo>
                    <a:pt x="3361" y="609"/>
                  </a:lnTo>
                  <a:lnTo>
                    <a:pt x="3347" y="636"/>
                  </a:lnTo>
                  <a:lnTo>
                    <a:pt x="3329" y="662"/>
                  </a:lnTo>
                  <a:lnTo>
                    <a:pt x="3308" y="684"/>
                  </a:lnTo>
                  <a:lnTo>
                    <a:pt x="3282" y="701"/>
                  </a:lnTo>
                  <a:lnTo>
                    <a:pt x="3253" y="715"/>
                  </a:lnTo>
                  <a:lnTo>
                    <a:pt x="3223" y="724"/>
                  </a:lnTo>
                  <a:lnTo>
                    <a:pt x="3190" y="726"/>
                  </a:lnTo>
                  <a:lnTo>
                    <a:pt x="906" y="726"/>
                  </a:lnTo>
                  <a:lnTo>
                    <a:pt x="882" y="724"/>
                  </a:lnTo>
                  <a:lnTo>
                    <a:pt x="860" y="716"/>
                  </a:lnTo>
                  <a:lnTo>
                    <a:pt x="841" y="703"/>
                  </a:lnTo>
                  <a:lnTo>
                    <a:pt x="824" y="687"/>
                  </a:lnTo>
                  <a:lnTo>
                    <a:pt x="812" y="668"/>
                  </a:lnTo>
                  <a:lnTo>
                    <a:pt x="804" y="646"/>
                  </a:lnTo>
                  <a:lnTo>
                    <a:pt x="801" y="622"/>
                  </a:lnTo>
                  <a:lnTo>
                    <a:pt x="804" y="598"/>
                  </a:lnTo>
                  <a:lnTo>
                    <a:pt x="812" y="576"/>
                  </a:lnTo>
                  <a:lnTo>
                    <a:pt x="824" y="557"/>
                  </a:lnTo>
                  <a:lnTo>
                    <a:pt x="841" y="540"/>
                  </a:lnTo>
                  <a:lnTo>
                    <a:pt x="860" y="528"/>
                  </a:lnTo>
                  <a:lnTo>
                    <a:pt x="882" y="520"/>
                  </a:lnTo>
                  <a:lnTo>
                    <a:pt x="906" y="518"/>
                  </a:lnTo>
                  <a:lnTo>
                    <a:pt x="3162" y="518"/>
                  </a:lnTo>
                  <a:lnTo>
                    <a:pt x="3162" y="209"/>
                  </a:lnTo>
                  <a:lnTo>
                    <a:pt x="210" y="209"/>
                  </a:lnTo>
                  <a:lnTo>
                    <a:pt x="210" y="518"/>
                  </a:lnTo>
                  <a:lnTo>
                    <a:pt x="400" y="518"/>
                  </a:lnTo>
                  <a:lnTo>
                    <a:pt x="423" y="520"/>
                  </a:lnTo>
                  <a:lnTo>
                    <a:pt x="446" y="528"/>
                  </a:lnTo>
                  <a:lnTo>
                    <a:pt x="465" y="540"/>
                  </a:lnTo>
                  <a:lnTo>
                    <a:pt x="482" y="557"/>
                  </a:lnTo>
                  <a:lnTo>
                    <a:pt x="494" y="576"/>
                  </a:lnTo>
                  <a:lnTo>
                    <a:pt x="502" y="598"/>
                  </a:lnTo>
                  <a:lnTo>
                    <a:pt x="504" y="622"/>
                  </a:lnTo>
                  <a:lnTo>
                    <a:pt x="502" y="646"/>
                  </a:lnTo>
                  <a:lnTo>
                    <a:pt x="494" y="668"/>
                  </a:lnTo>
                  <a:lnTo>
                    <a:pt x="482" y="687"/>
                  </a:lnTo>
                  <a:lnTo>
                    <a:pt x="465" y="703"/>
                  </a:lnTo>
                  <a:lnTo>
                    <a:pt x="446" y="716"/>
                  </a:lnTo>
                  <a:lnTo>
                    <a:pt x="423" y="724"/>
                  </a:lnTo>
                  <a:lnTo>
                    <a:pt x="400" y="726"/>
                  </a:lnTo>
                  <a:lnTo>
                    <a:pt x="182" y="726"/>
                  </a:lnTo>
                  <a:lnTo>
                    <a:pt x="149" y="724"/>
                  </a:lnTo>
                  <a:lnTo>
                    <a:pt x="119" y="715"/>
                  </a:lnTo>
                  <a:lnTo>
                    <a:pt x="90" y="701"/>
                  </a:lnTo>
                  <a:lnTo>
                    <a:pt x="64" y="684"/>
                  </a:lnTo>
                  <a:lnTo>
                    <a:pt x="43" y="662"/>
                  </a:lnTo>
                  <a:lnTo>
                    <a:pt x="25" y="636"/>
                  </a:lnTo>
                  <a:lnTo>
                    <a:pt x="11" y="609"/>
                  </a:lnTo>
                  <a:lnTo>
                    <a:pt x="3" y="578"/>
                  </a:lnTo>
                  <a:lnTo>
                    <a:pt x="0" y="545"/>
                  </a:lnTo>
                  <a:lnTo>
                    <a:pt x="0" y="180"/>
                  </a:lnTo>
                  <a:lnTo>
                    <a:pt x="3" y="148"/>
                  </a:lnTo>
                  <a:lnTo>
                    <a:pt x="11" y="117"/>
                  </a:lnTo>
                  <a:lnTo>
                    <a:pt x="25" y="90"/>
                  </a:lnTo>
                  <a:lnTo>
                    <a:pt x="43" y="64"/>
                  </a:lnTo>
                  <a:lnTo>
                    <a:pt x="64" y="43"/>
                  </a:lnTo>
                  <a:lnTo>
                    <a:pt x="90" y="24"/>
                  </a:lnTo>
                  <a:lnTo>
                    <a:pt x="119" y="11"/>
                  </a:lnTo>
                  <a:lnTo>
                    <a:pt x="149" y="3"/>
                  </a:lnTo>
                  <a:lnTo>
                    <a:pt x="1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32"/>
            <p:cNvSpPr>
              <a:spLocks noEditPoints="1"/>
            </p:cNvSpPr>
            <p:nvPr/>
          </p:nvSpPr>
          <p:spPr bwMode="auto">
            <a:xfrm>
              <a:off x="9067800" y="1957388"/>
              <a:ext cx="595313" cy="123825"/>
            </a:xfrm>
            <a:custGeom>
              <a:avLst/>
              <a:gdLst>
                <a:gd name="T0" fmla="*/ 324 w 3372"/>
                <a:gd name="T1" fmla="*/ 211 h 704"/>
                <a:gd name="T2" fmla="*/ 273 w 3372"/>
                <a:gd name="T3" fmla="*/ 233 h 704"/>
                <a:gd name="T4" fmla="*/ 234 w 3372"/>
                <a:gd name="T5" fmla="*/ 271 h 704"/>
                <a:gd name="T6" fmla="*/ 213 w 3372"/>
                <a:gd name="T7" fmla="*/ 322 h 704"/>
                <a:gd name="T8" fmla="*/ 213 w 3372"/>
                <a:gd name="T9" fmla="*/ 380 h 704"/>
                <a:gd name="T10" fmla="*/ 234 w 3372"/>
                <a:gd name="T11" fmla="*/ 431 h 704"/>
                <a:gd name="T12" fmla="*/ 273 w 3372"/>
                <a:gd name="T13" fmla="*/ 470 h 704"/>
                <a:gd name="T14" fmla="*/ 324 w 3372"/>
                <a:gd name="T15" fmla="*/ 492 h 704"/>
                <a:gd name="T16" fmla="*/ 3019 w 3372"/>
                <a:gd name="T17" fmla="*/ 495 h 704"/>
                <a:gd name="T18" fmla="*/ 3074 w 3372"/>
                <a:gd name="T19" fmla="*/ 483 h 704"/>
                <a:gd name="T20" fmla="*/ 3120 w 3372"/>
                <a:gd name="T21" fmla="*/ 453 h 704"/>
                <a:gd name="T22" fmla="*/ 3151 w 3372"/>
                <a:gd name="T23" fmla="*/ 407 h 704"/>
                <a:gd name="T24" fmla="*/ 3162 w 3372"/>
                <a:gd name="T25" fmla="*/ 352 h 704"/>
                <a:gd name="T26" fmla="*/ 3151 w 3372"/>
                <a:gd name="T27" fmla="*/ 296 h 704"/>
                <a:gd name="T28" fmla="*/ 3120 w 3372"/>
                <a:gd name="T29" fmla="*/ 251 h 704"/>
                <a:gd name="T30" fmla="*/ 3074 w 3372"/>
                <a:gd name="T31" fmla="*/ 219 h 704"/>
                <a:gd name="T32" fmla="*/ 3019 w 3372"/>
                <a:gd name="T33" fmla="*/ 208 h 704"/>
                <a:gd name="T34" fmla="*/ 353 w 3372"/>
                <a:gd name="T35" fmla="*/ 0 h 704"/>
                <a:gd name="T36" fmla="*/ 3066 w 3372"/>
                <a:gd name="T37" fmla="*/ 3 h 704"/>
                <a:gd name="T38" fmla="*/ 3156 w 3372"/>
                <a:gd name="T39" fmla="*/ 28 h 704"/>
                <a:gd name="T40" fmla="*/ 3234 w 3372"/>
                <a:gd name="T41" fmla="*/ 74 h 704"/>
                <a:gd name="T42" fmla="*/ 3298 w 3372"/>
                <a:gd name="T43" fmla="*/ 137 h 704"/>
                <a:gd name="T44" fmla="*/ 3344 w 3372"/>
                <a:gd name="T45" fmla="*/ 215 h 704"/>
                <a:gd name="T46" fmla="*/ 3369 w 3372"/>
                <a:gd name="T47" fmla="*/ 304 h 704"/>
                <a:gd name="T48" fmla="*/ 3369 w 3372"/>
                <a:gd name="T49" fmla="*/ 400 h 704"/>
                <a:gd name="T50" fmla="*/ 3344 w 3372"/>
                <a:gd name="T51" fmla="*/ 489 h 704"/>
                <a:gd name="T52" fmla="*/ 3298 w 3372"/>
                <a:gd name="T53" fmla="*/ 567 h 704"/>
                <a:gd name="T54" fmla="*/ 3234 w 3372"/>
                <a:gd name="T55" fmla="*/ 630 h 704"/>
                <a:gd name="T56" fmla="*/ 3156 w 3372"/>
                <a:gd name="T57" fmla="*/ 676 h 704"/>
                <a:gd name="T58" fmla="*/ 3066 w 3372"/>
                <a:gd name="T59" fmla="*/ 701 h 704"/>
                <a:gd name="T60" fmla="*/ 353 w 3372"/>
                <a:gd name="T61" fmla="*/ 704 h 704"/>
                <a:gd name="T62" fmla="*/ 260 w 3372"/>
                <a:gd name="T63" fmla="*/ 691 h 704"/>
                <a:gd name="T64" fmla="*/ 175 w 3372"/>
                <a:gd name="T65" fmla="*/ 656 h 704"/>
                <a:gd name="T66" fmla="*/ 103 w 3372"/>
                <a:gd name="T67" fmla="*/ 601 h 704"/>
                <a:gd name="T68" fmla="*/ 48 w 3372"/>
                <a:gd name="T69" fmla="*/ 529 h 704"/>
                <a:gd name="T70" fmla="*/ 12 w 3372"/>
                <a:gd name="T71" fmla="*/ 445 h 704"/>
                <a:gd name="T72" fmla="*/ 0 w 3372"/>
                <a:gd name="T73" fmla="*/ 352 h 704"/>
                <a:gd name="T74" fmla="*/ 12 w 3372"/>
                <a:gd name="T75" fmla="*/ 258 h 704"/>
                <a:gd name="T76" fmla="*/ 48 w 3372"/>
                <a:gd name="T77" fmla="*/ 174 h 704"/>
                <a:gd name="T78" fmla="*/ 103 w 3372"/>
                <a:gd name="T79" fmla="*/ 103 h 704"/>
                <a:gd name="T80" fmla="*/ 175 w 3372"/>
                <a:gd name="T81" fmla="*/ 48 h 704"/>
                <a:gd name="T82" fmla="*/ 260 w 3372"/>
                <a:gd name="T83" fmla="*/ 12 h 704"/>
                <a:gd name="T84" fmla="*/ 353 w 3372"/>
                <a:gd name="T85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72" h="704">
                  <a:moveTo>
                    <a:pt x="353" y="208"/>
                  </a:moveTo>
                  <a:lnTo>
                    <a:pt x="324" y="211"/>
                  </a:lnTo>
                  <a:lnTo>
                    <a:pt x="298" y="219"/>
                  </a:lnTo>
                  <a:lnTo>
                    <a:pt x="273" y="233"/>
                  </a:lnTo>
                  <a:lnTo>
                    <a:pt x="252" y="251"/>
                  </a:lnTo>
                  <a:lnTo>
                    <a:pt x="234" y="271"/>
                  </a:lnTo>
                  <a:lnTo>
                    <a:pt x="221" y="296"/>
                  </a:lnTo>
                  <a:lnTo>
                    <a:pt x="213" y="322"/>
                  </a:lnTo>
                  <a:lnTo>
                    <a:pt x="210" y="352"/>
                  </a:lnTo>
                  <a:lnTo>
                    <a:pt x="213" y="380"/>
                  </a:lnTo>
                  <a:lnTo>
                    <a:pt x="221" y="407"/>
                  </a:lnTo>
                  <a:lnTo>
                    <a:pt x="234" y="431"/>
                  </a:lnTo>
                  <a:lnTo>
                    <a:pt x="252" y="453"/>
                  </a:lnTo>
                  <a:lnTo>
                    <a:pt x="273" y="470"/>
                  </a:lnTo>
                  <a:lnTo>
                    <a:pt x="298" y="483"/>
                  </a:lnTo>
                  <a:lnTo>
                    <a:pt x="324" y="492"/>
                  </a:lnTo>
                  <a:lnTo>
                    <a:pt x="353" y="495"/>
                  </a:lnTo>
                  <a:lnTo>
                    <a:pt x="3019" y="495"/>
                  </a:lnTo>
                  <a:lnTo>
                    <a:pt x="3048" y="492"/>
                  </a:lnTo>
                  <a:lnTo>
                    <a:pt x="3074" y="483"/>
                  </a:lnTo>
                  <a:lnTo>
                    <a:pt x="3099" y="470"/>
                  </a:lnTo>
                  <a:lnTo>
                    <a:pt x="3120" y="453"/>
                  </a:lnTo>
                  <a:lnTo>
                    <a:pt x="3138" y="431"/>
                  </a:lnTo>
                  <a:lnTo>
                    <a:pt x="3151" y="407"/>
                  </a:lnTo>
                  <a:lnTo>
                    <a:pt x="3159" y="380"/>
                  </a:lnTo>
                  <a:lnTo>
                    <a:pt x="3162" y="352"/>
                  </a:lnTo>
                  <a:lnTo>
                    <a:pt x="3159" y="322"/>
                  </a:lnTo>
                  <a:lnTo>
                    <a:pt x="3151" y="296"/>
                  </a:lnTo>
                  <a:lnTo>
                    <a:pt x="3138" y="271"/>
                  </a:lnTo>
                  <a:lnTo>
                    <a:pt x="3120" y="251"/>
                  </a:lnTo>
                  <a:lnTo>
                    <a:pt x="3099" y="233"/>
                  </a:lnTo>
                  <a:lnTo>
                    <a:pt x="3074" y="219"/>
                  </a:lnTo>
                  <a:lnTo>
                    <a:pt x="3048" y="211"/>
                  </a:lnTo>
                  <a:lnTo>
                    <a:pt x="3019" y="208"/>
                  </a:lnTo>
                  <a:lnTo>
                    <a:pt x="353" y="208"/>
                  </a:lnTo>
                  <a:close/>
                  <a:moveTo>
                    <a:pt x="353" y="0"/>
                  </a:moveTo>
                  <a:lnTo>
                    <a:pt x="3019" y="0"/>
                  </a:lnTo>
                  <a:lnTo>
                    <a:pt x="3066" y="3"/>
                  </a:lnTo>
                  <a:lnTo>
                    <a:pt x="3112" y="12"/>
                  </a:lnTo>
                  <a:lnTo>
                    <a:pt x="3156" y="28"/>
                  </a:lnTo>
                  <a:lnTo>
                    <a:pt x="3197" y="48"/>
                  </a:lnTo>
                  <a:lnTo>
                    <a:pt x="3234" y="74"/>
                  </a:lnTo>
                  <a:lnTo>
                    <a:pt x="3269" y="103"/>
                  </a:lnTo>
                  <a:lnTo>
                    <a:pt x="3298" y="137"/>
                  </a:lnTo>
                  <a:lnTo>
                    <a:pt x="3324" y="174"/>
                  </a:lnTo>
                  <a:lnTo>
                    <a:pt x="3344" y="215"/>
                  </a:lnTo>
                  <a:lnTo>
                    <a:pt x="3359" y="258"/>
                  </a:lnTo>
                  <a:lnTo>
                    <a:pt x="3369" y="304"/>
                  </a:lnTo>
                  <a:lnTo>
                    <a:pt x="3372" y="352"/>
                  </a:lnTo>
                  <a:lnTo>
                    <a:pt x="3369" y="400"/>
                  </a:lnTo>
                  <a:lnTo>
                    <a:pt x="3359" y="445"/>
                  </a:lnTo>
                  <a:lnTo>
                    <a:pt x="3344" y="489"/>
                  </a:lnTo>
                  <a:lnTo>
                    <a:pt x="3324" y="529"/>
                  </a:lnTo>
                  <a:lnTo>
                    <a:pt x="3298" y="567"/>
                  </a:lnTo>
                  <a:lnTo>
                    <a:pt x="3269" y="601"/>
                  </a:lnTo>
                  <a:lnTo>
                    <a:pt x="3234" y="630"/>
                  </a:lnTo>
                  <a:lnTo>
                    <a:pt x="3197" y="656"/>
                  </a:lnTo>
                  <a:lnTo>
                    <a:pt x="3156" y="676"/>
                  </a:lnTo>
                  <a:lnTo>
                    <a:pt x="3112" y="691"/>
                  </a:lnTo>
                  <a:lnTo>
                    <a:pt x="3066" y="701"/>
                  </a:lnTo>
                  <a:lnTo>
                    <a:pt x="3019" y="704"/>
                  </a:lnTo>
                  <a:lnTo>
                    <a:pt x="353" y="704"/>
                  </a:lnTo>
                  <a:lnTo>
                    <a:pt x="305" y="701"/>
                  </a:lnTo>
                  <a:lnTo>
                    <a:pt x="260" y="691"/>
                  </a:lnTo>
                  <a:lnTo>
                    <a:pt x="216" y="676"/>
                  </a:lnTo>
                  <a:lnTo>
                    <a:pt x="175" y="656"/>
                  </a:lnTo>
                  <a:lnTo>
                    <a:pt x="137" y="630"/>
                  </a:lnTo>
                  <a:lnTo>
                    <a:pt x="103" y="601"/>
                  </a:lnTo>
                  <a:lnTo>
                    <a:pt x="74" y="567"/>
                  </a:lnTo>
                  <a:lnTo>
                    <a:pt x="48" y="529"/>
                  </a:lnTo>
                  <a:lnTo>
                    <a:pt x="28" y="489"/>
                  </a:lnTo>
                  <a:lnTo>
                    <a:pt x="12" y="445"/>
                  </a:lnTo>
                  <a:lnTo>
                    <a:pt x="3" y="400"/>
                  </a:lnTo>
                  <a:lnTo>
                    <a:pt x="0" y="352"/>
                  </a:lnTo>
                  <a:lnTo>
                    <a:pt x="3" y="304"/>
                  </a:lnTo>
                  <a:lnTo>
                    <a:pt x="12" y="258"/>
                  </a:lnTo>
                  <a:lnTo>
                    <a:pt x="28" y="215"/>
                  </a:lnTo>
                  <a:lnTo>
                    <a:pt x="48" y="174"/>
                  </a:lnTo>
                  <a:lnTo>
                    <a:pt x="74" y="137"/>
                  </a:lnTo>
                  <a:lnTo>
                    <a:pt x="103" y="103"/>
                  </a:lnTo>
                  <a:lnTo>
                    <a:pt x="137" y="74"/>
                  </a:lnTo>
                  <a:lnTo>
                    <a:pt x="175" y="48"/>
                  </a:lnTo>
                  <a:lnTo>
                    <a:pt x="216" y="28"/>
                  </a:lnTo>
                  <a:lnTo>
                    <a:pt x="260" y="12"/>
                  </a:lnTo>
                  <a:lnTo>
                    <a:pt x="305" y="3"/>
                  </a:lnTo>
                  <a:lnTo>
                    <a:pt x="3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33"/>
            <p:cNvSpPr>
              <a:spLocks/>
            </p:cNvSpPr>
            <p:nvPr/>
          </p:nvSpPr>
          <p:spPr bwMode="auto">
            <a:xfrm>
              <a:off x="9240838" y="2139950"/>
              <a:ext cx="36513" cy="187325"/>
            </a:xfrm>
            <a:custGeom>
              <a:avLst/>
              <a:gdLst>
                <a:gd name="T0" fmla="*/ 104 w 209"/>
                <a:gd name="T1" fmla="*/ 0 h 1066"/>
                <a:gd name="T2" fmla="*/ 129 w 209"/>
                <a:gd name="T3" fmla="*/ 3 h 1066"/>
                <a:gd name="T4" fmla="*/ 150 w 209"/>
                <a:gd name="T5" fmla="*/ 10 h 1066"/>
                <a:gd name="T6" fmla="*/ 170 w 209"/>
                <a:gd name="T7" fmla="*/ 22 h 1066"/>
                <a:gd name="T8" fmla="*/ 186 w 209"/>
                <a:gd name="T9" fmla="*/ 39 h 1066"/>
                <a:gd name="T10" fmla="*/ 198 w 209"/>
                <a:gd name="T11" fmla="*/ 58 h 1066"/>
                <a:gd name="T12" fmla="*/ 206 w 209"/>
                <a:gd name="T13" fmla="*/ 81 h 1066"/>
                <a:gd name="T14" fmla="*/ 209 w 209"/>
                <a:gd name="T15" fmla="*/ 104 h 1066"/>
                <a:gd name="T16" fmla="*/ 209 w 209"/>
                <a:gd name="T17" fmla="*/ 962 h 1066"/>
                <a:gd name="T18" fmla="*/ 206 w 209"/>
                <a:gd name="T19" fmla="*/ 985 h 1066"/>
                <a:gd name="T20" fmla="*/ 198 w 209"/>
                <a:gd name="T21" fmla="*/ 1007 h 1066"/>
                <a:gd name="T22" fmla="*/ 186 w 209"/>
                <a:gd name="T23" fmla="*/ 1027 h 1066"/>
                <a:gd name="T24" fmla="*/ 170 w 209"/>
                <a:gd name="T25" fmla="*/ 1043 h 1066"/>
                <a:gd name="T26" fmla="*/ 150 w 209"/>
                <a:gd name="T27" fmla="*/ 1055 h 1066"/>
                <a:gd name="T28" fmla="*/ 129 w 209"/>
                <a:gd name="T29" fmla="*/ 1064 h 1066"/>
                <a:gd name="T30" fmla="*/ 104 w 209"/>
                <a:gd name="T31" fmla="*/ 1066 h 1066"/>
                <a:gd name="T32" fmla="*/ 81 w 209"/>
                <a:gd name="T33" fmla="*/ 1064 h 1066"/>
                <a:gd name="T34" fmla="*/ 58 w 209"/>
                <a:gd name="T35" fmla="*/ 1055 h 1066"/>
                <a:gd name="T36" fmla="*/ 39 w 209"/>
                <a:gd name="T37" fmla="*/ 1043 h 1066"/>
                <a:gd name="T38" fmla="*/ 22 w 209"/>
                <a:gd name="T39" fmla="*/ 1027 h 1066"/>
                <a:gd name="T40" fmla="*/ 10 w 209"/>
                <a:gd name="T41" fmla="*/ 1007 h 1066"/>
                <a:gd name="T42" fmla="*/ 3 w 209"/>
                <a:gd name="T43" fmla="*/ 985 h 1066"/>
                <a:gd name="T44" fmla="*/ 0 w 209"/>
                <a:gd name="T45" fmla="*/ 962 h 1066"/>
                <a:gd name="T46" fmla="*/ 0 w 209"/>
                <a:gd name="T47" fmla="*/ 104 h 1066"/>
                <a:gd name="T48" fmla="*/ 3 w 209"/>
                <a:gd name="T49" fmla="*/ 81 h 1066"/>
                <a:gd name="T50" fmla="*/ 10 w 209"/>
                <a:gd name="T51" fmla="*/ 58 h 1066"/>
                <a:gd name="T52" fmla="*/ 22 w 209"/>
                <a:gd name="T53" fmla="*/ 39 h 1066"/>
                <a:gd name="T54" fmla="*/ 39 w 209"/>
                <a:gd name="T55" fmla="*/ 22 h 1066"/>
                <a:gd name="T56" fmla="*/ 58 w 209"/>
                <a:gd name="T57" fmla="*/ 10 h 1066"/>
                <a:gd name="T58" fmla="*/ 81 w 209"/>
                <a:gd name="T59" fmla="*/ 3 h 1066"/>
                <a:gd name="T60" fmla="*/ 104 w 209"/>
                <a:gd name="T61" fmla="*/ 0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9" h="1066">
                  <a:moveTo>
                    <a:pt x="104" y="0"/>
                  </a:moveTo>
                  <a:lnTo>
                    <a:pt x="129" y="3"/>
                  </a:lnTo>
                  <a:lnTo>
                    <a:pt x="150" y="10"/>
                  </a:lnTo>
                  <a:lnTo>
                    <a:pt x="170" y="22"/>
                  </a:lnTo>
                  <a:lnTo>
                    <a:pt x="186" y="39"/>
                  </a:lnTo>
                  <a:lnTo>
                    <a:pt x="198" y="58"/>
                  </a:lnTo>
                  <a:lnTo>
                    <a:pt x="206" y="81"/>
                  </a:lnTo>
                  <a:lnTo>
                    <a:pt x="209" y="104"/>
                  </a:lnTo>
                  <a:lnTo>
                    <a:pt x="209" y="962"/>
                  </a:lnTo>
                  <a:lnTo>
                    <a:pt x="206" y="985"/>
                  </a:lnTo>
                  <a:lnTo>
                    <a:pt x="198" y="1007"/>
                  </a:lnTo>
                  <a:lnTo>
                    <a:pt x="186" y="1027"/>
                  </a:lnTo>
                  <a:lnTo>
                    <a:pt x="170" y="1043"/>
                  </a:lnTo>
                  <a:lnTo>
                    <a:pt x="150" y="1055"/>
                  </a:lnTo>
                  <a:lnTo>
                    <a:pt x="129" y="1064"/>
                  </a:lnTo>
                  <a:lnTo>
                    <a:pt x="104" y="1066"/>
                  </a:lnTo>
                  <a:lnTo>
                    <a:pt x="81" y="1064"/>
                  </a:lnTo>
                  <a:lnTo>
                    <a:pt x="58" y="1055"/>
                  </a:lnTo>
                  <a:lnTo>
                    <a:pt x="39" y="1043"/>
                  </a:lnTo>
                  <a:lnTo>
                    <a:pt x="22" y="1027"/>
                  </a:lnTo>
                  <a:lnTo>
                    <a:pt x="10" y="1007"/>
                  </a:lnTo>
                  <a:lnTo>
                    <a:pt x="3" y="985"/>
                  </a:lnTo>
                  <a:lnTo>
                    <a:pt x="0" y="962"/>
                  </a:lnTo>
                  <a:lnTo>
                    <a:pt x="0" y="104"/>
                  </a:lnTo>
                  <a:lnTo>
                    <a:pt x="3" y="81"/>
                  </a:lnTo>
                  <a:lnTo>
                    <a:pt x="10" y="58"/>
                  </a:lnTo>
                  <a:lnTo>
                    <a:pt x="22" y="39"/>
                  </a:lnTo>
                  <a:lnTo>
                    <a:pt x="39" y="22"/>
                  </a:lnTo>
                  <a:lnTo>
                    <a:pt x="58" y="10"/>
                  </a:lnTo>
                  <a:lnTo>
                    <a:pt x="81" y="3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34"/>
            <p:cNvSpPr>
              <a:spLocks/>
            </p:cNvSpPr>
            <p:nvPr/>
          </p:nvSpPr>
          <p:spPr bwMode="auto">
            <a:xfrm>
              <a:off x="9453563" y="2139950"/>
              <a:ext cx="36513" cy="187325"/>
            </a:xfrm>
            <a:custGeom>
              <a:avLst/>
              <a:gdLst>
                <a:gd name="T0" fmla="*/ 104 w 209"/>
                <a:gd name="T1" fmla="*/ 0 h 1066"/>
                <a:gd name="T2" fmla="*/ 128 w 209"/>
                <a:gd name="T3" fmla="*/ 3 h 1066"/>
                <a:gd name="T4" fmla="*/ 150 w 209"/>
                <a:gd name="T5" fmla="*/ 10 h 1066"/>
                <a:gd name="T6" fmla="*/ 169 w 209"/>
                <a:gd name="T7" fmla="*/ 22 h 1066"/>
                <a:gd name="T8" fmla="*/ 186 w 209"/>
                <a:gd name="T9" fmla="*/ 39 h 1066"/>
                <a:gd name="T10" fmla="*/ 198 w 209"/>
                <a:gd name="T11" fmla="*/ 58 h 1066"/>
                <a:gd name="T12" fmla="*/ 206 w 209"/>
                <a:gd name="T13" fmla="*/ 81 h 1066"/>
                <a:gd name="T14" fmla="*/ 209 w 209"/>
                <a:gd name="T15" fmla="*/ 104 h 1066"/>
                <a:gd name="T16" fmla="*/ 209 w 209"/>
                <a:gd name="T17" fmla="*/ 962 h 1066"/>
                <a:gd name="T18" fmla="*/ 206 w 209"/>
                <a:gd name="T19" fmla="*/ 985 h 1066"/>
                <a:gd name="T20" fmla="*/ 198 w 209"/>
                <a:gd name="T21" fmla="*/ 1007 h 1066"/>
                <a:gd name="T22" fmla="*/ 186 w 209"/>
                <a:gd name="T23" fmla="*/ 1027 h 1066"/>
                <a:gd name="T24" fmla="*/ 169 w 209"/>
                <a:gd name="T25" fmla="*/ 1043 h 1066"/>
                <a:gd name="T26" fmla="*/ 150 w 209"/>
                <a:gd name="T27" fmla="*/ 1055 h 1066"/>
                <a:gd name="T28" fmla="*/ 128 w 209"/>
                <a:gd name="T29" fmla="*/ 1064 h 1066"/>
                <a:gd name="T30" fmla="*/ 104 w 209"/>
                <a:gd name="T31" fmla="*/ 1066 h 1066"/>
                <a:gd name="T32" fmla="*/ 80 w 209"/>
                <a:gd name="T33" fmla="*/ 1064 h 1066"/>
                <a:gd name="T34" fmla="*/ 58 w 209"/>
                <a:gd name="T35" fmla="*/ 1055 h 1066"/>
                <a:gd name="T36" fmla="*/ 38 w 209"/>
                <a:gd name="T37" fmla="*/ 1043 h 1066"/>
                <a:gd name="T38" fmla="*/ 22 w 209"/>
                <a:gd name="T39" fmla="*/ 1027 h 1066"/>
                <a:gd name="T40" fmla="*/ 10 w 209"/>
                <a:gd name="T41" fmla="*/ 1007 h 1066"/>
                <a:gd name="T42" fmla="*/ 3 w 209"/>
                <a:gd name="T43" fmla="*/ 985 h 1066"/>
                <a:gd name="T44" fmla="*/ 0 w 209"/>
                <a:gd name="T45" fmla="*/ 962 h 1066"/>
                <a:gd name="T46" fmla="*/ 0 w 209"/>
                <a:gd name="T47" fmla="*/ 104 h 1066"/>
                <a:gd name="T48" fmla="*/ 3 w 209"/>
                <a:gd name="T49" fmla="*/ 81 h 1066"/>
                <a:gd name="T50" fmla="*/ 10 w 209"/>
                <a:gd name="T51" fmla="*/ 58 h 1066"/>
                <a:gd name="T52" fmla="*/ 22 w 209"/>
                <a:gd name="T53" fmla="*/ 39 h 1066"/>
                <a:gd name="T54" fmla="*/ 38 w 209"/>
                <a:gd name="T55" fmla="*/ 22 h 1066"/>
                <a:gd name="T56" fmla="*/ 58 w 209"/>
                <a:gd name="T57" fmla="*/ 10 h 1066"/>
                <a:gd name="T58" fmla="*/ 80 w 209"/>
                <a:gd name="T59" fmla="*/ 3 h 1066"/>
                <a:gd name="T60" fmla="*/ 104 w 209"/>
                <a:gd name="T61" fmla="*/ 0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9" h="1066">
                  <a:moveTo>
                    <a:pt x="104" y="0"/>
                  </a:moveTo>
                  <a:lnTo>
                    <a:pt x="128" y="3"/>
                  </a:lnTo>
                  <a:lnTo>
                    <a:pt x="150" y="10"/>
                  </a:lnTo>
                  <a:lnTo>
                    <a:pt x="169" y="22"/>
                  </a:lnTo>
                  <a:lnTo>
                    <a:pt x="186" y="39"/>
                  </a:lnTo>
                  <a:lnTo>
                    <a:pt x="198" y="58"/>
                  </a:lnTo>
                  <a:lnTo>
                    <a:pt x="206" y="81"/>
                  </a:lnTo>
                  <a:lnTo>
                    <a:pt x="209" y="104"/>
                  </a:lnTo>
                  <a:lnTo>
                    <a:pt x="209" y="962"/>
                  </a:lnTo>
                  <a:lnTo>
                    <a:pt x="206" y="985"/>
                  </a:lnTo>
                  <a:lnTo>
                    <a:pt x="198" y="1007"/>
                  </a:lnTo>
                  <a:lnTo>
                    <a:pt x="186" y="1027"/>
                  </a:lnTo>
                  <a:lnTo>
                    <a:pt x="169" y="1043"/>
                  </a:lnTo>
                  <a:lnTo>
                    <a:pt x="150" y="1055"/>
                  </a:lnTo>
                  <a:lnTo>
                    <a:pt x="128" y="1064"/>
                  </a:lnTo>
                  <a:lnTo>
                    <a:pt x="104" y="1066"/>
                  </a:lnTo>
                  <a:lnTo>
                    <a:pt x="80" y="1064"/>
                  </a:lnTo>
                  <a:lnTo>
                    <a:pt x="58" y="1055"/>
                  </a:lnTo>
                  <a:lnTo>
                    <a:pt x="38" y="1043"/>
                  </a:lnTo>
                  <a:lnTo>
                    <a:pt x="22" y="1027"/>
                  </a:lnTo>
                  <a:lnTo>
                    <a:pt x="10" y="1007"/>
                  </a:lnTo>
                  <a:lnTo>
                    <a:pt x="3" y="985"/>
                  </a:lnTo>
                  <a:lnTo>
                    <a:pt x="0" y="962"/>
                  </a:lnTo>
                  <a:lnTo>
                    <a:pt x="0" y="104"/>
                  </a:lnTo>
                  <a:lnTo>
                    <a:pt x="3" y="81"/>
                  </a:lnTo>
                  <a:lnTo>
                    <a:pt x="10" y="58"/>
                  </a:lnTo>
                  <a:lnTo>
                    <a:pt x="22" y="39"/>
                  </a:lnTo>
                  <a:lnTo>
                    <a:pt x="38" y="22"/>
                  </a:lnTo>
                  <a:lnTo>
                    <a:pt x="58" y="10"/>
                  </a:lnTo>
                  <a:lnTo>
                    <a:pt x="80" y="3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35"/>
            <p:cNvSpPr>
              <a:spLocks/>
            </p:cNvSpPr>
            <p:nvPr/>
          </p:nvSpPr>
          <p:spPr bwMode="auto">
            <a:xfrm>
              <a:off x="9067800" y="2295525"/>
              <a:ext cx="595313" cy="38100"/>
            </a:xfrm>
            <a:custGeom>
              <a:avLst/>
              <a:gdLst>
                <a:gd name="T0" fmla="*/ 104 w 3372"/>
                <a:gd name="T1" fmla="*/ 0 h 209"/>
                <a:gd name="T2" fmla="*/ 3267 w 3372"/>
                <a:gd name="T3" fmla="*/ 0 h 209"/>
                <a:gd name="T4" fmla="*/ 3291 w 3372"/>
                <a:gd name="T5" fmla="*/ 3 h 209"/>
                <a:gd name="T6" fmla="*/ 3313 w 3372"/>
                <a:gd name="T7" fmla="*/ 11 h 209"/>
                <a:gd name="T8" fmla="*/ 3332 w 3372"/>
                <a:gd name="T9" fmla="*/ 24 h 209"/>
                <a:gd name="T10" fmla="*/ 3348 w 3372"/>
                <a:gd name="T11" fmla="*/ 40 h 209"/>
                <a:gd name="T12" fmla="*/ 3361 w 3372"/>
                <a:gd name="T13" fmla="*/ 59 h 209"/>
                <a:gd name="T14" fmla="*/ 3369 w 3372"/>
                <a:gd name="T15" fmla="*/ 81 h 209"/>
                <a:gd name="T16" fmla="*/ 3372 w 3372"/>
                <a:gd name="T17" fmla="*/ 105 h 209"/>
                <a:gd name="T18" fmla="*/ 3369 w 3372"/>
                <a:gd name="T19" fmla="*/ 129 h 209"/>
                <a:gd name="T20" fmla="*/ 3361 w 3372"/>
                <a:gd name="T21" fmla="*/ 151 h 209"/>
                <a:gd name="T22" fmla="*/ 3348 w 3372"/>
                <a:gd name="T23" fmla="*/ 170 h 209"/>
                <a:gd name="T24" fmla="*/ 3332 w 3372"/>
                <a:gd name="T25" fmla="*/ 187 h 209"/>
                <a:gd name="T26" fmla="*/ 3313 w 3372"/>
                <a:gd name="T27" fmla="*/ 199 h 209"/>
                <a:gd name="T28" fmla="*/ 3291 w 3372"/>
                <a:gd name="T29" fmla="*/ 206 h 209"/>
                <a:gd name="T30" fmla="*/ 3267 w 3372"/>
                <a:gd name="T31" fmla="*/ 209 h 209"/>
                <a:gd name="T32" fmla="*/ 104 w 3372"/>
                <a:gd name="T33" fmla="*/ 209 h 209"/>
                <a:gd name="T34" fmla="*/ 81 w 3372"/>
                <a:gd name="T35" fmla="*/ 206 h 209"/>
                <a:gd name="T36" fmla="*/ 58 w 3372"/>
                <a:gd name="T37" fmla="*/ 199 h 209"/>
                <a:gd name="T38" fmla="*/ 39 w 3372"/>
                <a:gd name="T39" fmla="*/ 187 h 209"/>
                <a:gd name="T40" fmla="*/ 24 w 3372"/>
                <a:gd name="T41" fmla="*/ 170 h 209"/>
                <a:gd name="T42" fmla="*/ 10 w 3372"/>
                <a:gd name="T43" fmla="*/ 151 h 209"/>
                <a:gd name="T44" fmla="*/ 3 w 3372"/>
                <a:gd name="T45" fmla="*/ 129 h 209"/>
                <a:gd name="T46" fmla="*/ 0 w 3372"/>
                <a:gd name="T47" fmla="*/ 105 h 209"/>
                <a:gd name="T48" fmla="*/ 3 w 3372"/>
                <a:gd name="T49" fmla="*/ 81 h 209"/>
                <a:gd name="T50" fmla="*/ 10 w 3372"/>
                <a:gd name="T51" fmla="*/ 59 h 209"/>
                <a:gd name="T52" fmla="*/ 24 w 3372"/>
                <a:gd name="T53" fmla="*/ 40 h 209"/>
                <a:gd name="T54" fmla="*/ 39 w 3372"/>
                <a:gd name="T55" fmla="*/ 24 h 209"/>
                <a:gd name="T56" fmla="*/ 58 w 3372"/>
                <a:gd name="T57" fmla="*/ 11 h 209"/>
                <a:gd name="T58" fmla="*/ 81 w 3372"/>
                <a:gd name="T59" fmla="*/ 3 h 209"/>
                <a:gd name="T60" fmla="*/ 104 w 3372"/>
                <a:gd name="T6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72" h="209">
                  <a:moveTo>
                    <a:pt x="104" y="0"/>
                  </a:moveTo>
                  <a:lnTo>
                    <a:pt x="3267" y="0"/>
                  </a:lnTo>
                  <a:lnTo>
                    <a:pt x="3291" y="3"/>
                  </a:lnTo>
                  <a:lnTo>
                    <a:pt x="3313" y="11"/>
                  </a:lnTo>
                  <a:lnTo>
                    <a:pt x="3332" y="24"/>
                  </a:lnTo>
                  <a:lnTo>
                    <a:pt x="3348" y="40"/>
                  </a:lnTo>
                  <a:lnTo>
                    <a:pt x="3361" y="59"/>
                  </a:lnTo>
                  <a:lnTo>
                    <a:pt x="3369" y="81"/>
                  </a:lnTo>
                  <a:lnTo>
                    <a:pt x="3372" y="105"/>
                  </a:lnTo>
                  <a:lnTo>
                    <a:pt x="3369" y="129"/>
                  </a:lnTo>
                  <a:lnTo>
                    <a:pt x="3361" y="151"/>
                  </a:lnTo>
                  <a:lnTo>
                    <a:pt x="3348" y="170"/>
                  </a:lnTo>
                  <a:lnTo>
                    <a:pt x="3332" y="187"/>
                  </a:lnTo>
                  <a:lnTo>
                    <a:pt x="3313" y="199"/>
                  </a:lnTo>
                  <a:lnTo>
                    <a:pt x="3291" y="206"/>
                  </a:lnTo>
                  <a:lnTo>
                    <a:pt x="3267" y="209"/>
                  </a:lnTo>
                  <a:lnTo>
                    <a:pt x="104" y="209"/>
                  </a:lnTo>
                  <a:lnTo>
                    <a:pt x="81" y="206"/>
                  </a:lnTo>
                  <a:lnTo>
                    <a:pt x="58" y="199"/>
                  </a:lnTo>
                  <a:lnTo>
                    <a:pt x="39" y="187"/>
                  </a:lnTo>
                  <a:lnTo>
                    <a:pt x="24" y="170"/>
                  </a:lnTo>
                  <a:lnTo>
                    <a:pt x="10" y="151"/>
                  </a:lnTo>
                  <a:lnTo>
                    <a:pt x="3" y="129"/>
                  </a:lnTo>
                  <a:lnTo>
                    <a:pt x="0" y="105"/>
                  </a:lnTo>
                  <a:lnTo>
                    <a:pt x="3" y="81"/>
                  </a:lnTo>
                  <a:lnTo>
                    <a:pt x="10" y="59"/>
                  </a:lnTo>
                  <a:lnTo>
                    <a:pt x="24" y="40"/>
                  </a:lnTo>
                  <a:lnTo>
                    <a:pt x="39" y="24"/>
                  </a:lnTo>
                  <a:lnTo>
                    <a:pt x="58" y="11"/>
                  </a:lnTo>
                  <a:lnTo>
                    <a:pt x="81" y="3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36"/>
            <p:cNvSpPr>
              <a:spLocks noEditPoints="1"/>
            </p:cNvSpPr>
            <p:nvPr/>
          </p:nvSpPr>
          <p:spPr bwMode="auto">
            <a:xfrm>
              <a:off x="9117013" y="2295525"/>
              <a:ext cx="134938" cy="134938"/>
            </a:xfrm>
            <a:custGeom>
              <a:avLst/>
              <a:gdLst>
                <a:gd name="T0" fmla="*/ 352 w 765"/>
                <a:gd name="T1" fmla="*/ 212 h 763"/>
                <a:gd name="T2" fmla="*/ 296 w 765"/>
                <a:gd name="T3" fmla="*/ 233 h 763"/>
                <a:gd name="T4" fmla="*/ 251 w 765"/>
                <a:gd name="T5" fmla="*/ 270 h 763"/>
                <a:gd name="T6" fmla="*/ 221 w 765"/>
                <a:gd name="T7" fmla="*/ 321 h 763"/>
                <a:gd name="T8" fmla="*/ 210 w 765"/>
                <a:gd name="T9" fmla="*/ 381 h 763"/>
                <a:gd name="T10" fmla="*/ 221 w 765"/>
                <a:gd name="T11" fmla="*/ 442 h 763"/>
                <a:gd name="T12" fmla="*/ 251 w 765"/>
                <a:gd name="T13" fmla="*/ 493 h 763"/>
                <a:gd name="T14" fmla="*/ 296 w 765"/>
                <a:gd name="T15" fmla="*/ 530 h 763"/>
                <a:gd name="T16" fmla="*/ 352 w 765"/>
                <a:gd name="T17" fmla="*/ 551 h 763"/>
                <a:gd name="T18" fmla="*/ 413 w 765"/>
                <a:gd name="T19" fmla="*/ 551 h 763"/>
                <a:gd name="T20" fmla="*/ 470 w 765"/>
                <a:gd name="T21" fmla="*/ 530 h 763"/>
                <a:gd name="T22" fmla="*/ 515 w 765"/>
                <a:gd name="T23" fmla="*/ 493 h 763"/>
                <a:gd name="T24" fmla="*/ 544 w 765"/>
                <a:gd name="T25" fmla="*/ 442 h 763"/>
                <a:gd name="T26" fmla="*/ 556 w 765"/>
                <a:gd name="T27" fmla="*/ 381 h 763"/>
                <a:gd name="T28" fmla="*/ 544 w 765"/>
                <a:gd name="T29" fmla="*/ 321 h 763"/>
                <a:gd name="T30" fmla="*/ 515 w 765"/>
                <a:gd name="T31" fmla="*/ 270 h 763"/>
                <a:gd name="T32" fmla="*/ 470 w 765"/>
                <a:gd name="T33" fmla="*/ 233 h 763"/>
                <a:gd name="T34" fmla="*/ 413 w 765"/>
                <a:gd name="T35" fmla="*/ 212 h 763"/>
                <a:gd name="T36" fmla="*/ 383 w 765"/>
                <a:gd name="T37" fmla="*/ 0 h 763"/>
                <a:gd name="T38" fmla="*/ 477 w 765"/>
                <a:gd name="T39" fmla="*/ 12 h 763"/>
                <a:gd name="T40" fmla="*/ 563 w 765"/>
                <a:gd name="T41" fmla="*/ 45 h 763"/>
                <a:gd name="T42" fmla="*/ 636 w 765"/>
                <a:gd name="T43" fmla="*/ 97 h 763"/>
                <a:gd name="T44" fmla="*/ 697 w 765"/>
                <a:gd name="T45" fmla="*/ 164 h 763"/>
                <a:gd name="T46" fmla="*/ 740 w 765"/>
                <a:gd name="T47" fmla="*/ 244 h 763"/>
                <a:gd name="T48" fmla="*/ 762 w 765"/>
                <a:gd name="T49" fmla="*/ 334 h 763"/>
                <a:gd name="T50" fmla="*/ 762 w 765"/>
                <a:gd name="T51" fmla="*/ 429 h 763"/>
                <a:gd name="T52" fmla="*/ 740 w 765"/>
                <a:gd name="T53" fmla="*/ 519 h 763"/>
                <a:gd name="T54" fmla="*/ 697 w 765"/>
                <a:gd name="T55" fmla="*/ 600 h 763"/>
                <a:gd name="T56" fmla="*/ 636 w 765"/>
                <a:gd name="T57" fmla="*/ 667 h 763"/>
                <a:gd name="T58" fmla="*/ 563 w 765"/>
                <a:gd name="T59" fmla="*/ 718 h 763"/>
                <a:gd name="T60" fmla="*/ 477 w 765"/>
                <a:gd name="T61" fmla="*/ 752 h 763"/>
                <a:gd name="T62" fmla="*/ 383 w 765"/>
                <a:gd name="T63" fmla="*/ 763 h 763"/>
                <a:gd name="T64" fmla="*/ 289 w 765"/>
                <a:gd name="T65" fmla="*/ 752 h 763"/>
                <a:gd name="T66" fmla="*/ 203 w 765"/>
                <a:gd name="T67" fmla="*/ 718 h 763"/>
                <a:gd name="T68" fmla="*/ 129 w 765"/>
                <a:gd name="T69" fmla="*/ 667 h 763"/>
                <a:gd name="T70" fmla="*/ 69 w 765"/>
                <a:gd name="T71" fmla="*/ 600 h 763"/>
                <a:gd name="T72" fmla="*/ 26 w 765"/>
                <a:gd name="T73" fmla="*/ 519 h 763"/>
                <a:gd name="T74" fmla="*/ 3 w 765"/>
                <a:gd name="T75" fmla="*/ 429 h 763"/>
                <a:gd name="T76" fmla="*/ 3 w 765"/>
                <a:gd name="T77" fmla="*/ 334 h 763"/>
                <a:gd name="T78" fmla="*/ 26 w 765"/>
                <a:gd name="T79" fmla="*/ 244 h 763"/>
                <a:gd name="T80" fmla="*/ 69 w 765"/>
                <a:gd name="T81" fmla="*/ 164 h 763"/>
                <a:gd name="T82" fmla="*/ 129 w 765"/>
                <a:gd name="T83" fmla="*/ 97 h 763"/>
                <a:gd name="T84" fmla="*/ 203 w 765"/>
                <a:gd name="T85" fmla="*/ 45 h 763"/>
                <a:gd name="T86" fmla="*/ 289 w 765"/>
                <a:gd name="T87" fmla="*/ 12 h 763"/>
                <a:gd name="T88" fmla="*/ 383 w 765"/>
                <a:gd name="T89" fmla="*/ 0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5" h="763">
                  <a:moveTo>
                    <a:pt x="383" y="209"/>
                  </a:moveTo>
                  <a:lnTo>
                    <a:pt x="352" y="212"/>
                  </a:lnTo>
                  <a:lnTo>
                    <a:pt x="322" y="220"/>
                  </a:lnTo>
                  <a:lnTo>
                    <a:pt x="296" y="233"/>
                  </a:lnTo>
                  <a:lnTo>
                    <a:pt x="271" y="250"/>
                  </a:lnTo>
                  <a:lnTo>
                    <a:pt x="251" y="270"/>
                  </a:lnTo>
                  <a:lnTo>
                    <a:pt x="233" y="295"/>
                  </a:lnTo>
                  <a:lnTo>
                    <a:pt x="221" y="321"/>
                  </a:lnTo>
                  <a:lnTo>
                    <a:pt x="213" y="351"/>
                  </a:lnTo>
                  <a:lnTo>
                    <a:pt x="210" y="381"/>
                  </a:lnTo>
                  <a:lnTo>
                    <a:pt x="213" y="412"/>
                  </a:lnTo>
                  <a:lnTo>
                    <a:pt x="221" y="442"/>
                  </a:lnTo>
                  <a:lnTo>
                    <a:pt x="233" y="468"/>
                  </a:lnTo>
                  <a:lnTo>
                    <a:pt x="251" y="493"/>
                  </a:lnTo>
                  <a:lnTo>
                    <a:pt x="271" y="513"/>
                  </a:lnTo>
                  <a:lnTo>
                    <a:pt x="296" y="530"/>
                  </a:lnTo>
                  <a:lnTo>
                    <a:pt x="322" y="543"/>
                  </a:lnTo>
                  <a:lnTo>
                    <a:pt x="352" y="551"/>
                  </a:lnTo>
                  <a:lnTo>
                    <a:pt x="383" y="554"/>
                  </a:lnTo>
                  <a:lnTo>
                    <a:pt x="413" y="551"/>
                  </a:lnTo>
                  <a:lnTo>
                    <a:pt x="443" y="543"/>
                  </a:lnTo>
                  <a:lnTo>
                    <a:pt x="470" y="530"/>
                  </a:lnTo>
                  <a:lnTo>
                    <a:pt x="494" y="513"/>
                  </a:lnTo>
                  <a:lnTo>
                    <a:pt x="515" y="493"/>
                  </a:lnTo>
                  <a:lnTo>
                    <a:pt x="532" y="468"/>
                  </a:lnTo>
                  <a:lnTo>
                    <a:pt x="544" y="442"/>
                  </a:lnTo>
                  <a:lnTo>
                    <a:pt x="552" y="412"/>
                  </a:lnTo>
                  <a:lnTo>
                    <a:pt x="556" y="381"/>
                  </a:lnTo>
                  <a:lnTo>
                    <a:pt x="552" y="351"/>
                  </a:lnTo>
                  <a:lnTo>
                    <a:pt x="544" y="321"/>
                  </a:lnTo>
                  <a:lnTo>
                    <a:pt x="532" y="295"/>
                  </a:lnTo>
                  <a:lnTo>
                    <a:pt x="515" y="270"/>
                  </a:lnTo>
                  <a:lnTo>
                    <a:pt x="494" y="250"/>
                  </a:lnTo>
                  <a:lnTo>
                    <a:pt x="470" y="233"/>
                  </a:lnTo>
                  <a:lnTo>
                    <a:pt x="443" y="220"/>
                  </a:lnTo>
                  <a:lnTo>
                    <a:pt x="413" y="212"/>
                  </a:lnTo>
                  <a:lnTo>
                    <a:pt x="383" y="209"/>
                  </a:lnTo>
                  <a:close/>
                  <a:moveTo>
                    <a:pt x="383" y="0"/>
                  </a:moveTo>
                  <a:lnTo>
                    <a:pt x="431" y="3"/>
                  </a:lnTo>
                  <a:lnTo>
                    <a:pt x="477" y="12"/>
                  </a:lnTo>
                  <a:lnTo>
                    <a:pt x="521" y="26"/>
                  </a:lnTo>
                  <a:lnTo>
                    <a:pt x="563" y="45"/>
                  </a:lnTo>
                  <a:lnTo>
                    <a:pt x="602" y="68"/>
                  </a:lnTo>
                  <a:lnTo>
                    <a:pt x="636" y="97"/>
                  </a:lnTo>
                  <a:lnTo>
                    <a:pt x="668" y="129"/>
                  </a:lnTo>
                  <a:lnTo>
                    <a:pt x="697" y="164"/>
                  </a:lnTo>
                  <a:lnTo>
                    <a:pt x="720" y="202"/>
                  </a:lnTo>
                  <a:lnTo>
                    <a:pt x="740" y="244"/>
                  </a:lnTo>
                  <a:lnTo>
                    <a:pt x="754" y="288"/>
                  </a:lnTo>
                  <a:lnTo>
                    <a:pt x="762" y="334"/>
                  </a:lnTo>
                  <a:lnTo>
                    <a:pt x="765" y="381"/>
                  </a:lnTo>
                  <a:lnTo>
                    <a:pt x="762" y="429"/>
                  </a:lnTo>
                  <a:lnTo>
                    <a:pt x="754" y="475"/>
                  </a:lnTo>
                  <a:lnTo>
                    <a:pt x="740" y="519"/>
                  </a:lnTo>
                  <a:lnTo>
                    <a:pt x="720" y="561"/>
                  </a:lnTo>
                  <a:lnTo>
                    <a:pt x="697" y="600"/>
                  </a:lnTo>
                  <a:lnTo>
                    <a:pt x="668" y="634"/>
                  </a:lnTo>
                  <a:lnTo>
                    <a:pt x="636" y="667"/>
                  </a:lnTo>
                  <a:lnTo>
                    <a:pt x="602" y="695"/>
                  </a:lnTo>
                  <a:lnTo>
                    <a:pt x="563" y="718"/>
                  </a:lnTo>
                  <a:lnTo>
                    <a:pt x="521" y="737"/>
                  </a:lnTo>
                  <a:lnTo>
                    <a:pt x="477" y="752"/>
                  </a:lnTo>
                  <a:lnTo>
                    <a:pt x="431" y="760"/>
                  </a:lnTo>
                  <a:lnTo>
                    <a:pt x="383" y="763"/>
                  </a:lnTo>
                  <a:lnTo>
                    <a:pt x="335" y="760"/>
                  </a:lnTo>
                  <a:lnTo>
                    <a:pt x="289" y="752"/>
                  </a:lnTo>
                  <a:lnTo>
                    <a:pt x="245" y="737"/>
                  </a:lnTo>
                  <a:lnTo>
                    <a:pt x="203" y="718"/>
                  </a:lnTo>
                  <a:lnTo>
                    <a:pt x="165" y="695"/>
                  </a:lnTo>
                  <a:lnTo>
                    <a:pt x="129" y="667"/>
                  </a:lnTo>
                  <a:lnTo>
                    <a:pt x="97" y="634"/>
                  </a:lnTo>
                  <a:lnTo>
                    <a:pt x="69" y="600"/>
                  </a:lnTo>
                  <a:lnTo>
                    <a:pt x="45" y="561"/>
                  </a:lnTo>
                  <a:lnTo>
                    <a:pt x="26" y="519"/>
                  </a:lnTo>
                  <a:lnTo>
                    <a:pt x="12" y="475"/>
                  </a:lnTo>
                  <a:lnTo>
                    <a:pt x="3" y="429"/>
                  </a:lnTo>
                  <a:lnTo>
                    <a:pt x="0" y="381"/>
                  </a:lnTo>
                  <a:lnTo>
                    <a:pt x="3" y="334"/>
                  </a:lnTo>
                  <a:lnTo>
                    <a:pt x="12" y="288"/>
                  </a:lnTo>
                  <a:lnTo>
                    <a:pt x="26" y="244"/>
                  </a:lnTo>
                  <a:lnTo>
                    <a:pt x="45" y="202"/>
                  </a:lnTo>
                  <a:lnTo>
                    <a:pt x="69" y="164"/>
                  </a:lnTo>
                  <a:lnTo>
                    <a:pt x="97" y="129"/>
                  </a:lnTo>
                  <a:lnTo>
                    <a:pt x="129" y="97"/>
                  </a:lnTo>
                  <a:lnTo>
                    <a:pt x="165" y="68"/>
                  </a:lnTo>
                  <a:lnTo>
                    <a:pt x="203" y="45"/>
                  </a:lnTo>
                  <a:lnTo>
                    <a:pt x="245" y="26"/>
                  </a:lnTo>
                  <a:lnTo>
                    <a:pt x="289" y="12"/>
                  </a:lnTo>
                  <a:lnTo>
                    <a:pt x="335" y="3"/>
                  </a:lnTo>
                  <a:lnTo>
                    <a:pt x="3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37"/>
            <p:cNvSpPr>
              <a:spLocks noEditPoints="1"/>
            </p:cNvSpPr>
            <p:nvPr/>
          </p:nvSpPr>
          <p:spPr bwMode="auto">
            <a:xfrm>
              <a:off x="9478963" y="2295525"/>
              <a:ext cx="134938" cy="134938"/>
            </a:xfrm>
            <a:custGeom>
              <a:avLst/>
              <a:gdLst>
                <a:gd name="T0" fmla="*/ 351 w 765"/>
                <a:gd name="T1" fmla="*/ 212 h 763"/>
                <a:gd name="T2" fmla="*/ 294 w 765"/>
                <a:gd name="T3" fmla="*/ 233 h 763"/>
                <a:gd name="T4" fmla="*/ 249 w 765"/>
                <a:gd name="T5" fmla="*/ 270 h 763"/>
                <a:gd name="T6" fmla="*/ 220 w 765"/>
                <a:gd name="T7" fmla="*/ 321 h 763"/>
                <a:gd name="T8" fmla="*/ 209 w 765"/>
                <a:gd name="T9" fmla="*/ 381 h 763"/>
                <a:gd name="T10" fmla="*/ 220 w 765"/>
                <a:gd name="T11" fmla="*/ 442 h 763"/>
                <a:gd name="T12" fmla="*/ 249 w 765"/>
                <a:gd name="T13" fmla="*/ 493 h 763"/>
                <a:gd name="T14" fmla="*/ 294 w 765"/>
                <a:gd name="T15" fmla="*/ 530 h 763"/>
                <a:gd name="T16" fmla="*/ 351 w 765"/>
                <a:gd name="T17" fmla="*/ 551 h 763"/>
                <a:gd name="T18" fmla="*/ 413 w 765"/>
                <a:gd name="T19" fmla="*/ 551 h 763"/>
                <a:gd name="T20" fmla="*/ 469 w 765"/>
                <a:gd name="T21" fmla="*/ 530 h 763"/>
                <a:gd name="T22" fmla="*/ 514 w 765"/>
                <a:gd name="T23" fmla="*/ 493 h 763"/>
                <a:gd name="T24" fmla="*/ 544 w 765"/>
                <a:gd name="T25" fmla="*/ 442 h 763"/>
                <a:gd name="T26" fmla="*/ 555 w 765"/>
                <a:gd name="T27" fmla="*/ 381 h 763"/>
                <a:gd name="T28" fmla="*/ 544 w 765"/>
                <a:gd name="T29" fmla="*/ 321 h 763"/>
                <a:gd name="T30" fmla="*/ 514 w 765"/>
                <a:gd name="T31" fmla="*/ 270 h 763"/>
                <a:gd name="T32" fmla="*/ 469 w 765"/>
                <a:gd name="T33" fmla="*/ 233 h 763"/>
                <a:gd name="T34" fmla="*/ 413 w 765"/>
                <a:gd name="T35" fmla="*/ 212 h 763"/>
                <a:gd name="T36" fmla="*/ 382 w 765"/>
                <a:gd name="T37" fmla="*/ 0 h 763"/>
                <a:gd name="T38" fmla="*/ 476 w 765"/>
                <a:gd name="T39" fmla="*/ 12 h 763"/>
                <a:gd name="T40" fmla="*/ 561 w 765"/>
                <a:gd name="T41" fmla="*/ 45 h 763"/>
                <a:gd name="T42" fmla="*/ 636 w 765"/>
                <a:gd name="T43" fmla="*/ 97 h 763"/>
                <a:gd name="T44" fmla="*/ 696 w 765"/>
                <a:gd name="T45" fmla="*/ 164 h 763"/>
                <a:gd name="T46" fmla="*/ 738 w 765"/>
                <a:gd name="T47" fmla="*/ 244 h 763"/>
                <a:gd name="T48" fmla="*/ 762 w 765"/>
                <a:gd name="T49" fmla="*/ 334 h 763"/>
                <a:gd name="T50" fmla="*/ 762 w 765"/>
                <a:gd name="T51" fmla="*/ 429 h 763"/>
                <a:gd name="T52" fmla="*/ 738 w 765"/>
                <a:gd name="T53" fmla="*/ 519 h 763"/>
                <a:gd name="T54" fmla="*/ 696 w 765"/>
                <a:gd name="T55" fmla="*/ 600 h 763"/>
                <a:gd name="T56" fmla="*/ 636 w 765"/>
                <a:gd name="T57" fmla="*/ 667 h 763"/>
                <a:gd name="T58" fmla="*/ 561 w 765"/>
                <a:gd name="T59" fmla="*/ 718 h 763"/>
                <a:gd name="T60" fmla="*/ 476 w 765"/>
                <a:gd name="T61" fmla="*/ 752 h 763"/>
                <a:gd name="T62" fmla="*/ 382 w 765"/>
                <a:gd name="T63" fmla="*/ 763 h 763"/>
                <a:gd name="T64" fmla="*/ 288 w 765"/>
                <a:gd name="T65" fmla="*/ 752 h 763"/>
                <a:gd name="T66" fmla="*/ 202 w 765"/>
                <a:gd name="T67" fmla="*/ 718 h 763"/>
                <a:gd name="T68" fmla="*/ 129 w 765"/>
                <a:gd name="T69" fmla="*/ 667 h 763"/>
                <a:gd name="T70" fmla="*/ 68 w 765"/>
                <a:gd name="T71" fmla="*/ 600 h 763"/>
                <a:gd name="T72" fmla="*/ 25 w 765"/>
                <a:gd name="T73" fmla="*/ 519 h 763"/>
                <a:gd name="T74" fmla="*/ 3 w 765"/>
                <a:gd name="T75" fmla="*/ 429 h 763"/>
                <a:gd name="T76" fmla="*/ 3 w 765"/>
                <a:gd name="T77" fmla="*/ 334 h 763"/>
                <a:gd name="T78" fmla="*/ 25 w 765"/>
                <a:gd name="T79" fmla="*/ 244 h 763"/>
                <a:gd name="T80" fmla="*/ 68 w 765"/>
                <a:gd name="T81" fmla="*/ 164 h 763"/>
                <a:gd name="T82" fmla="*/ 129 w 765"/>
                <a:gd name="T83" fmla="*/ 97 h 763"/>
                <a:gd name="T84" fmla="*/ 202 w 765"/>
                <a:gd name="T85" fmla="*/ 45 h 763"/>
                <a:gd name="T86" fmla="*/ 288 w 765"/>
                <a:gd name="T87" fmla="*/ 12 h 763"/>
                <a:gd name="T88" fmla="*/ 382 w 765"/>
                <a:gd name="T89" fmla="*/ 0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5" h="763">
                  <a:moveTo>
                    <a:pt x="382" y="209"/>
                  </a:moveTo>
                  <a:lnTo>
                    <a:pt x="351" y="212"/>
                  </a:lnTo>
                  <a:lnTo>
                    <a:pt x="322" y="220"/>
                  </a:lnTo>
                  <a:lnTo>
                    <a:pt x="294" y="233"/>
                  </a:lnTo>
                  <a:lnTo>
                    <a:pt x="271" y="250"/>
                  </a:lnTo>
                  <a:lnTo>
                    <a:pt x="249" y="270"/>
                  </a:lnTo>
                  <a:lnTo>
                    <a:pt x="233" y="295"/>
                  </a:lnTo>
                  <a:lnTo>
                    <a:pt x="220" y="321"/>
                  </a:lnTo>
                  <a:lnTo>
                    <a:pt x="211" y="351"/>
                  </a:lnTo>
                  <a:lnTo>
                    <a:pt x="209" y="381"/>
                  </a:lnTo>
                  <a:lnTo>
                    <a:pt x="211" y="412"/>
                  </a:lnTo>
                  <a:lnTo>
                    <a:pt x="220" y="442"/>
                  </a:lnTo>
                  <a:lnTo>
                    <a:pt x="233" y="468"/>
                  </a:lnTo>
                  <a:lnTo>
                    <a:pt x="249" y="493"/>
                  </a:lnTo>
                  <a:lnTo>
                    <a:pt x="271" y="513"/>
                  </a:lnTo>
                  <a:lnTo>
                    <a:pt x="294" y="530"/>
                  </a:lnTo>
                  <a:lnTo>
                    <a:pt x="322" y="543"/>
                  </a:lnTo>
                  <a:lnTo>
                    <a:pt x="351" y="551"/>
                  </a:lnTo>
                  <a:lnTo>
                    <a:pt x="382" y="554"/>
                  </a:lnTo>
                  <a:lnTo>
                    <a:pt x="413" y="551"/>
                  </a:lnTo>
                  <a:lnTo>
                    <a:pt x="443" y="543"/>
                  </a:lnTo>
                  <a:lnTo>
                    <a:pt x="469" y="530"/>
                  </a:lnTo>
                  <a:lnTo>
                    <a:pt x="494" y="513"/>
                  </a:lnTo>
                  <a:lnTo>
                    <a:pt x="514" y="493"/>
                  </a:lnTo>
                  <a:lnTo>
                    <a:pt x="532" y="468"/>
                  </a:lnTo>
                  <a:lnTo>
                    <a:pt x="544" y="442"/>
                  </a:lnTo>
                  <a:lnTo>
                    <a:pt x="552" y="412"/>
                  </a:lnTo>
                  <a:lnTo>
                    <a:pt x="555" y="381"/>
                  </a:lnTo>
                  <a:lnTo>
                    <a:pt x="552" y="351"/>
                  </a:lnTo>
                  <a:lnTo>
                    <a:pt x="544" y="321"/>
                  </a:lnTo>
                  <a:lnTo>
                    <a:pt x="532" y="295"/>
                  </a:lnTo>
                  <a:lnTo>
                    <a:pt x="514" y="270"/>
                  </a:lnTo>
                  <a:lnTo>
                    <a:pt x="494" y="250"/>
                  </a:lnTo>
                  <a:lnTo>
                    <a:pt x="469" y="233"/>
                  </a:lnTo>
                  <a:lnTo>
                    <a:pt x="443" y="220"/>
                  </a:lnTo>
                  <a:lnTo>
                    <a:pt x="413" y="212"/>
                  </a:lnTo>
                  <a:lnTo>
                    <a:pt x="382" y="209"/>
                  </a:lnTo>
                  <a:close/>
                  <a:moveTo>
                    <a:pt x="382" y="0"/>
                  </a:moveTo>
                  <a:lnTo>
                    <a:pt x="430" y="3"/>
                  </a:lnTo>
                  <a:lnTo>
                    <a:pt x="476" y="12"/>
                  </a:lnTo>
                  <a:lnTo>
                    <a:pt x="520" y="26"/>
                  </a:lnTo>
                  <a:lnTo>
                    <a:pt x="561" y="45"/>
                  </a:lnTo>
                  <a:lnTo>
                    <a:pt x="600" y="68"/>
                  </a:lnTo>
                  <a:lnTo>
                    <a:pt x="636" y="97"/>
                  </a:lnTo>
                  <a:lnTo>
                    <a:pt x="668" y="129"/>
                  </a:lnTo>
                  <a:lnTo>
                    <a:pt x="696" y="164"/>
                  </a:lnTo>
                  <a:lnTo>
                    <a:pt x="720" y="202"/>
                  </a:lnTo>
                  <a:lnTo>
                    <a:pt x="738" y="244"/>
                  </a:lnTo>
                  <a:lnTo>
                    <a:pt x="752" y="288"/>
                  </a:lnTo>
                  <a:lnTo>
                    <a:pt x="762" y="334"/>
                  </a:lnTo>
                  <a:lnTo>
                    <a:pt x="765" y="381"/>
                  </a:lnTo>
                  <a:lnTo>
                    <a:pt x="762" y="429"/>
                  </a:lnTo>
                  <a:lnTo>
                    <a:pt x="752" y="475"/>
                  </a:lnTo>
                  <a:lnTo>
                    <a:pt x="738" y="519"/>
                  </a:lnTo>
                  <a:lnTo>
                    <a:pt x="720" y="561"/>
                  </a:lnTo>
                  <a:lnTo>
                    <a:pt x="696" y="600"/>
                  </a:lnTo>
                  <a:lnTo>
                    <a:pt x="668" y="634"/>
                  </a:lnTo>
                  <a:lnTo>
                    <a:pt x="636" y="667"/>
                  </a:lnTo>
                  <a:lnTo>
                    <a:pt x="600" y="695"/>
                  </a:lnTo>
                  <a:lnTo>
                    <a:pt x="561" y="718"/>
                  </a:lnTo>
                  <a:lnTo>
                    <a:pt x="520" y="737"/>
                  </a:lnTo>
                  <a:lnTo>
                    <a:pt x="476" y="752"/>
                  </a:lnTo>
                  <a:lnTo>
                    <a:pt x="430" y="760"/>
                  </a:lnTo>
                  <a:lnTo>
                    <a:pt x="382" y="763"/>
                  </a:lnTo>
                  <a:lnTo>
                    <a:pt x="334" y="760"/>
                  </a:lnTo>
                  <a:lnTo>
                    <a:pt x="288" y="752"/>
                  </a:lnTo>
                  <a:lnTo>
                    <a:pt x="244" y="737"/>
                  </a:lnTo>
                  <a:lnTo>
                    <a:pt x="202" y="718"/>
                  </a:lnTo>
                  <a:lnTo>
                    <a:pt x="163" y="695"/>
                  </a:lnTo>
                  <a:lnTo>
                    <a:pt x="129" y="667"/>
                  </a:lnTo>
                  <a:lnTo>
                    <a:pt x="96" y="634"/>
                  </a:lnTo>
                  <a:lnTo>
                    <a:pt x="68" y="600"/>
                  </a:lnTo>
                  <a:lnTo>
                    <a:pt x="45" y="561"/>
                  </a:lnTo>
                  <a:lnTo>
                    <a:pt x="25" y="519"/>
                  </a:lnTo>
                  <a:lnTo>
                    <a:pt x="11" y="475"/>
                  </a:lnTo>
                  <a:lnTo>
                    <a:pt x="3" y="429"/>
                  </a:lnTo>
                  <a:lnTo>
                    <a:pt x="0" y="381"/>
                  </a:lnTo>
                  <a:lnTo>
                    <a:pt x="3" y="334"/>
                  </a:lnTo>
                  <a:lnTo>
                    <a:pt x="11" y="288"/>
                  </a:lnTo>
                  <a:lnTo>
                    <a:pt x="25" y="244"/>
                  </a:lnTo>
                  <a:lnTo>
                    <a:pt x="45" y="202"/>
                  </a:lnTo>
                  <a:lnTo>
                    <a:pt x="68" y="164"/>
                  </a:lnTo>
                  <a:lnTo>
                    <a:pt x="96" y="129"/>
                  </a:lnTo>
                  <a:lnTo>
                    <a:pt x="129" y="97"/>
                  </a:lnTo>
                  <a:lnTo>
                    <a:pt x="163" y="68"/>
                  </a:lnTo>
                  <a:lnTo>
                    <a:pt x="202" y="45"/>
                  </a:lnTo>
                  <a:lnTo>
                    <a:pt x="244" y="26"/>
                  </a:lnTo>
                  <a:lnTo>
                    <a:pt x="288" y="12"/>
                  </a:lnTo>
                  <a:lnTo>
                    <a:pt x="334" y="3"/>
                  </a:lnTo>
                  <a:lnTo>
                    <a:pt x="3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8210240" y="1897233"/>
            <a:ext cx="439738" cy="593725"/>
            <a:chOff x="8210550" y="1897063"/>
            <a:chExt cx="439738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" name="Freeform 42"/>
            <p:cNvSpPr>
              <a:spLocks/>
            </p:cNvSpPr>
            <p:nvPr/>
          </p:nvSpPr>
          <p:spPr bwMode="auto">
            <a:xfrm>
              <a:off x="8302625" y="1920875"/>
              <a:ext cx="255588" cy="306387"/>
            </a:xfrm>
            <a:custGeom>
              <a:avLst/>
              <a:gdLst>
                <a:gd name="T0" fmla="*/ 663 w 1448"/>
                <a:gd name="T1" fmla="*/ 10 h 1742"/>
                <a:gd name="T2" fmla="*/ 783 w 1448"/>
                <a:gd name="T3" fmla="*/ 10 h 1742"/>
                <a:gd name="T4" fmla="*/ 927 w 1448"/>
                <a:gd name="T5" fmla="*/ 1 h 1742"/>
                <a:gd name="T6" fmla="*/ 1085 w 1448"/>
                <a:gd name="T7" fmla="*/ 33 h 1742"/>
                <a:gd name="T8" fmla="*/ 1236 w 1448"/>
                <a:gd name="T9" fmla="*/ 125 h 1742"/>
                <a:gd name="T10" fmla="*/ 1357 w 1448"/>
                <a:gd name="T11" fmla="*/ 287 h 1742"/>
                <a:gd name="T12" fmla="*/ 1421 w 1448"/>
                <a:gd name="T13" fmla="*/ 488 h 1742"/>
                <a:gd name="T14" fmla="*/ 1446 w 1448"/>
                <a:gd name="T15" fmla="*/ 692 h 1742"/>
                <a:gd name="T16" fmla="*/ 1446 w 1448"/>
                <a:gd name="T17" fmla="*/ 864 h 1742"/>
                <a:gd name="T18" fmla="*/ 1428 w 1448"/>
                <a:gd name="T19" fmla="*/ 970 h 1742"/>
                <a:gd name="T20" fmla="*/ 1361 w 1448"/>
                <a:gd name="T21" fmla="*/ 1015 h 1742"/>
                <a:gd name="T22" fmla="*/ 1282 w 1448"/>
                <a:gd name="T23" fmla="*/ 989 h 1742"/>
                <a:gd name="T24" fmla="*/ 1253 w 1448"/>
                <a:gd name="T25" fmla="*/ 912 h 1742"/>
                <a:gd name="T26" fmla="*/ 1254 w 1448"/>
                <a:gd name="T27" fmla="*/ 648 h 1742"/>
                <a:gd name="T28" fmla="*/ 1210 w 1448"/>
                <a:gd name="T29" fmla="*/ 430 h 1742"/>
                <a:gd name="T30" fmla="*/ 1126 w 1448"/>
                <a:gd name="T31" fmla="*/ 280 h 1742"/>
                <a:gd name="T32" fmla="*/ 1010 w 1448"/>
                <a:gd name="T33" fmla="*/ 206 h 1742"/>
                <a:gd name="T34" fmla="*/ 892 w 1448"/>
                <a:gd name="T35" fmla="*/ 189 h 1742"/>
                <a:gd name="T36" fmla="*/ 799 w 1448"/>
                <a:gd name="T37" fmla="*/ 200 h 1742"/>
                <a:gd name="T38" fmla="*/ 757 w 1448"/>
                <a:gd name="T39" fmla="*/ 213 h 1742"/>
                <a:gd name="T40" fmla="*/ 685 w 1448"/>
                <a:gd name="T41" fmla="*/ 212 h 1742"/>
                <a:gd name="T42" fmla="*/ 628 w 1448"/>
                <a:gd name="T43" fmla="*/ 196 h 1742"/>
                <a:gd name="T44" fmla="*/ 527 w 1448"/>
                <a:gd name="T45" fmla="*/ 189 h 1742"/>
                <a:gd name="T46" fmla="*/ 407 w 1448"/>
                <a:gd name="T47" fmla="*/ 218 h 1742"/>
                <a:gd name="T48" fmla="*/ 294 w 1448"/>
                <a:gd name="T49" fmla="*/ 312 h 1742"/>
                <a:gd name="T50" fmla="*/ 225 w 1448"/>
                <a:gd name="T51" fmla="*/ 467 h 1742"/>
                <a:gd name="T52" fmla="*/ 192 w 1448"/>
                <a:gd name="T53" fmla="*/ 670 h 1742"/>
                <a:gd name="T54" fmla="*/ 192 w 1448"/>
                <a:gd name="T55" fmla="*/ 889 h 1742"/>
                <a:gd name="T56" fmla="*/ 219 w 1448"/>
                <a:gd name="T57" fmla="*/ 1086 h 1742"/>
                <a:gd name="T58" fmla="*/ 250 w 1448"/>
                <a:gd name="T59" fmla="*/ 1198 h 1742"/>
                <a:gd name="T60" fmla="*/ 284 w 1448"/>
                <a:gd name="T61" fmla="*/ 1260 h 1742"/>
                <a:gd name="T62" fmla="*/ 396 w 1448"/>
                <a:gd name="T63" fmla="*/ 1399 h 1742"/>
                <a:gd name="T64" fmla="*/ 545 w 1448"/>
                <a:gd name="T65" fmla="*/ 1509 h 1742"/>
                <a:gd name="T66" fmla="*/ 723 w 1448"/>
                <a:gd name="T67" fmla="*/ 1553 h 1742"/>
                <a:gd name="T68" fmla="*/ 910 w 1448"/>
                <a:gd name="T69" fmla="*/ 1505 h 1742"/>
                <a:gd name="T70" fmla="*/ 1064 w 1448"/>
                <a:gd name="T71" fmla="*/ 1387 h 1742"/>
                <a:gd name="T72" fmla="*/ 1150 w 1448"/>
                <a:gd name="T73" fmla="*/ 1280 h 1742"/>
                <a:gd name="T74" fmla="*/ 1220 w 1448"/>
                <a:gd name="T75" fmla="*/ 1238 h 1742"/>
                <a:gd name="T76" fmla="*/ 1298 w 1448"/>
                <a:gd name="T77" fmla="*/ 1269 h 1742"/>
                <a:gd name="T78" fmla="*/ 1322 w 1448"/>
                <a:gd name="T79" fmla="*/ 1345 h 1742"/>
                <a:gd name="T80" fmla="*/ 1219 w 1448"/>
                <a:gd name="T81" fmla="*/ 1497 h 1742"/>
                <a:gd name="T82" fmla="*/ 1012 w 1448"/>
                <a:gd name="T83" fmla="*/ 1664 h 1742"/>
                <a:gd name="T84" fmla="*/ 782 w 1448"/>
                <a:gd name="T85" fmla="*/ 1739 h 1742"/>
                <a:gd name="T86" fmla="*/ 558 w 1448"/>
                <a:gd name="T87" fmla="*/ 1718 h 1742"/>
                <a:gd name="T88" fmla="*/ 366 w 1448"/>
                <a:gd name="T89" fmla="*/ 1622 h 1742"/>
                <a:gd name="T90" fmla="*/ 211 w 1448"/>
                <a:gd name="T91" fmla="*/ 1479 h 1742"/>
                <a:gd name="T92" fmla="*/ 97 w 1448"/>
                <a:gd name="T93" fmla="*/ 1316 h 1742"/>
                <a:gd name="T94" fmla="*/ 68 w 1448"/>
                <a:gd name="T95" fmla="*/ 1249 h 1742"/>
                <a:gd name="T96" fmla="*/ 25 w 1448"/>
                <a:gd name="T97" fmla="*/ 1078 h 1742"/>
                <a:gd name="T98" fmla="*/ 3 w 1448"/>
                <a:gd name="T99" fmla="*/ 896 h 1742"/>
                <a:gd name="T100" fmla="*/ 2 w 1448"/>
                <a:gd name="T101" fmla="*/ 675 h 1742"/>
                <a:gd name="T102" fmla="*/ 35 w 1448"/>
                <a:gd name="T103" fmla="*/ 447 h 1742"/>
                <a:gd name="T104" fmla="*/ 115 w 1448"/>
                <a:gd name="T105" fmla="*/ 243 h 1742"/>
                <a:gd name="T106" fmla="*/ 246 w 1448"/>
                <a:gd name="T107" fmla="*/ 95 h 1742"/>
                <a:gd name="T108" fmla="*/ 402 w 1448"/>
                <a:gd name="T109" fmla="*/ 19 h 1742"/>
                <a:gd name="T110" fmla="*/ 558 w 1448"/>
                <a:gd name="T111" fmla="*/ 0 h 1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48" h="1742">
                  <a:moveTo>
                    <a:pt x="558" y="0"/>
                  </a:moveTo>
                  <a:lnTo>
                    <a:pt x="595" y="2"/>
                  </a:lnTo>
                  <a:lnTo>
                    <a:pt x="631" y="5"/>
                  </a:lnTo>
                  <a:lnTo>
                    <a:pt x="663" y="10"/>
                  </a:lnTo>
                  <a:lnTo>
                    <a:pt x="695" y="17"/>
                  </a:lnTo>
                  <a:lnTo>
                    <a:pt x="723" y="25"/>
                  </a:lnTo>
                  <a:lnTo>
                    <a:pt x="752" y="17"/>
                  </a:lnTo>
                  <a:lnTo>
                    <a:pt x="783" y="10"/>
                  </a:lnTo>
                  <a:lnTo>
                    <a:pt x="816" y="5"/>
                  </a:lnTo>
                  <a:lnTo>
                    <a:pt x="851" y="2"/>
                  </a:lnTo>
                  <a:lnTo>
                    <a:pt x="889" y="0"/>
                  </a:lnTo>
                  <a:lnTo>
                    <a:pt x="927" y="1"/>
                  </a:lnTo>
                  <a:lnTo>
                    <a:pt x="966" y="4"/>
                  </a:lnTo>
                  <a:lnTo>
                    <a:pt x="1005" y="10"/>
                  </a:lnTo>
                  <a:lnTo>
                    <a:pt x="1045" y="19"/>
                  </a:lnTo>
                  <a:lnTo>
                    <a:pt x="1085" y="33"/>
                  </a:lnTo>
                  <a:lnTo>
                    <a:pt x="1124" y="49"/>
                  </a:lnTo>
                  <a:lnTo>
                    <a:pt x="1163" y="70"/>
                  </a:lnTo>
                  <a:lnTo>
                    <a:pt x="1201" y="95"/>
                  </a:lnTo>
                  <a:lnTo>
                    <a:pt x="1236" y="125"/>
                  </a:lnTo>
                  <a:lnTo>
                    <a:pt x="1271" y="160"/>
                  </a:lnTo>
                  <a:lnTo>
                    <a:pt x="1304" y="199"/>
                  </a:lnTo>
                  <a:lnTo>
                    <a:pt x="1332" y="242"/>
                  </a:lnTo>
                  <a:lnTo>
                    <a:pt x="1357" y="287"/>
                  </a:lnTo>
                  <a:lnTo>
                    <a:pt x="1377" y="336"/>
                  </a:lnTo>
                  <a:lnTo>
                    <a:pt x="1395" y="386"/>
                  </a:lnTo>
                  <a:lnTo>
                    <a:pt x="1410" y="436"/>
                  </a:lnTo>
                  <a:lnTo>
                    <a:pt x="1421" y="488"/>
                  </a:lnTo>
                  <a:lnTo>
                    <a:pt x="1431" y="540"/>
                  </a:lnTo>
                  <a:lnTo>
                    <a:pt x="1438" y="591"/>
                  </a:lnTo>
                  <a:lnTo>
                    <a:pt x="1443" y="642"/>
                  </a:lnTo>
                  <a:lnTo>
                    <a:pt x="1446" y="692"/>
                  </a:lnTo>
                  <a:lnTo>
                    <a:pt x="1447" y="739"/>
                  </a:lnTo>
                  <a:lnTo>
                    <a:pt x="1448" y="784"/>
                  </a:lnTo>
                  <a:lnTo>
                    <a:pt x="1447" y="826"/>
                  </a:lnTo>
                  <a:lnTo>
                    <a:pt x="1446" y="864"/>
                  </a:lnTo>
                  <a:lnTo>
                    <a:pt x="1444" y="899"/>
                  </a:lnTo>
                  <a:lnTo>
                    <a:pt x="1441" y="929"/>
                  </a:lnTo>
                  <a:lnTo>
                    <a:pt x="1437" y="950"/>
                  </a:lnTo>
                  <a:lnTo>
                    <a:pt x="1428" y="970"/>
                  </a:lnTo>
                  <a:lnTo>
                    <a:pt x="1415" y="986"/>
                  </a:lnTo>
                  <a:lnTo>
                    <a:pt x="1400" y="999"/>
                  </a:lnTo>
                  <a:lnTo>
                    <a:pt x="1381" y="1009"/>
                  </a:lnTo>
                  <a:lnTo>
                    <a:pt x="1361" y="1015"/>
                  </a:lnTo>
                  <a:lnTo>
                    <a:pt x="1340" y="1015"/>
                  </a:lnTo>
                  <a:lnTo>
                    <a:pt x="1318" y="1011"/>
                  </a:lnTo>
                  <a:lnTo>
                    <a:pt x="1299" y="1002"/>
                  </a:lnTo>
                  <a:lnTo>
                    <a:pt x="1282" y="989"/>
                  </a:lnTo>
                  <a:lnTo>
                    <a:pt x="1269" y="974"/>
                  </a:lnTo>
                  <a:lnTo>
                    <a:pt x="1259" y="955"/>
                  </a:lnTo>
                  <a:lnTo>
                    <a:pt x="1254" y="935"/>
                  </a:lnTo>
                  <a:lnTo>
                    <a:pt x="1253" y="912"/>
                  </a:lnTo>
                  <a:lnTo>
                    <a:pt x="1258" y="844"/>
                  </a:lnTo>
                  <a:lnTo>
                    <a:pt x="1259" y="776"/>
                  </a:lnTo>
                  <a:lnTo>
                    <a:pt x="1258" y="711"/>
                  </a:lnTo>
                  <a:lnTo>
                    <a:pt x="1254" y="648"/>
                  </a:lnTo>
                  <a:lnTo>
                    <a:pt x="1247" y="587"/>
                  </a:lnTo>
                  <a:lnTo>
                    <a:pt x="1237" y="531"/>
                  </a:lnTo>
                  <a:lnTo>
                    <a:pt x="1225" y="478"/>
                  </a:lnTo>
                  <a:lnTo>
                    <a:pt x="1210" y="430"/>
                  </a:lnTo>
                  <a:lnTo>
                    <a:pt x="1193" y="385"/>
                  </a:lnTo>
                  <a:lnTo>
                    <a:pt x="1174" y="346"/>
                  </a:lnTo>
                  <a:lnTo>
                    <a:pt x="1152" y="312"/>
                  </a:lnTo>
                  <a:lnTo>
                    <a:pt x="1126" y="280"/>
                  </a:lnTo>
                  <a:lnTo>
                    <a:pt x="1098" y="255"/>
                  </a:lnTo>
                  <a:lnTo>
                    <a:pt x="1070" y="234"/>
                  </a:lnTo>
                  <a:lnTo>
                    <a:pt x="1040" y="218"/>
                  </a:lnTo>
                  <a:lnTo>
                    <a:pt x="1010" y="206"/>
                  </a:lnTo>
                  <a:lnTo>
                    <a:pt x="979" y="197"/>
                  </a:lnTo>
                  <a:lnTo>
                    <a:pt x="949" y="192"/>
                  </a:lnTo>
                  <a:lnTo>
                    <a:pt x="920" y="189"/>
                  </a:lnTo>
                  <a:lnTo>
                    <a:pt x="892" y="189"/>
                  </a:lnTo>
                  <a:lnTo>
                    <a:pt x="864" y="190"/>
                  </a:lnTo>
                  <a:lnTo>
                    <a:pt x="840" y="193"/>
                  </a:lnTo>
                  <a:lnTo>
                    <a:pt x="818" y="196"/>
                  </a:lnTo>
                  <a:lnTo>
                    <a:pt x="799" y="200"/>
                  </a:lnTo>
                  <a:lnTo>
                    <a:pt x="783" y="205"/>
                  </a:lnTo>
                  <a:lnTo>
                    <a:pt x="769" y="209"/>
                  </a:lnTo>
                  <a:lnTo>
                    <a:pt x="761" y="212"/>
                  </a:lnTo>
                  <a:lnTo>
                    <a:pt x="757" y="213"/>
                  </a:lnTo>
                  <a:lnTo>
                    <a:pt x="735" y="219"/>
                  </a:lnTo>
                  <a:lnTo>
                    <a:pt x="711" y="219"/>
                  </a:lnTo>
                  <a:lnTo>
                    <a:pt x="689" y="213"/>
                  </a:lnTo>
                  <a:lnTo>
                    <a:pt x="685" y="212"/>
                  </a:lnTo>
                  <a:lnTo>
                    <a:pt x="676" y="209"/>
                  </a:lnTo>
                  <a:lnTo>
                    <a:pt x="664" y="205"/>
                  </a:lnTo>
                  <a:lnTo>
                    <a:pt x="648" y="200"/>
                  </a:lnTo>
                  <a:lnTo>
                    <a:pt x="628" y="196"/>
                  </a:lnTo>
                  <a:lnTo>
                    <a:pt x="606" y="193"/>
                  </a:lnTo>
                  <a:lnTo>
                    <a:pt x="581" y="190"/>
                  </a:lnTo>
                  <a:lnTo>
                    <a:pt x="555" y="189"/>
                  </a:lnTo>
                  <a:lnTo>
                    <a:pt x="527" y="189"/>
                  </a:lnTo>
                  <a:lnTo>
                    <a:pt x="498" y="192"/>
                  </a:lnTo>
                  <a:lnTo>
                    <a:pt x="468" y="197"/>
                  </a:lnTo>
                  <a:lnTo>
                    <a:pt x="437" y="206"/>
                  </a:lnTo>
                  <a:lnTo>
                    <a:pt x="407" y="218"/>
                  </a:lnTo>
                  <a:lnTo>
                    <a:pt x="377" y="234"/>
                  </a:lnTo>
                  <a:lnTo>
                    <a:pt x="349" y="255"/>
                  </a:lnTo>
                  <a:lnTo>
                    <a:pt x="321" y="280"/>
                  </a:lnTo>
                  <a:lnTo>
                    <a:pt x="294" y="312"/>
                  </a:lnTo>
                  <a:lnTo>
                    <a:pt x="274" y="345"/>
                  </a:lnTo>
                  <a:lnTo>
                    <a:pt x="255" y="382"/>
                  </a:lnTo>
                  <a:lnTo>
                    <a:pt x="238" y="422"/>
                  </a:lnTo>
                  <a:lnTo>
                    <a:pt x="225" y="467"/>
                  </a:lnTo>
                  <a:lnTo>
                    <a:pt x="213" y="515"/>
                  </a:lnTo>
                  <a:lnTo>
                    <a:pt x="203" y="565"/>
                  </a:lnTo>
                  <a:lnTo>
                    <a:pt x="196" y="617"/>
                  </a:lnTo>
                  <a:lnTo>
                    <a:pt x="192" y="670"/>
                  </a:lnTo>
                  <a:lnTo>
                    <a:pt x="189" y="724"/>
                  </a:lnTo>
                  <a:lnTo>
                    <a:pt x="188" y="780"/>
                  </a:lnTo>
                  <a:lnTo>
                    <a:pt x="189" y="834"/>
                  </a:lnTo>
                  <a:lnTo>
                    <a:pt x="192" y="889"/>
                  </a:lnTo>
                  <a:lnTo>
                    <a:pt x="196" y="942"/>
                  </a:lnTo>
                  <a:lnTo>
                    <a:pt x="202" y="995"/>
                  </a:lnTo>
                  <a:lnTo>
                    <a:pt x="211" y="1045"/>
                  </a:lnTo>
                  <a:lnTo>
                    <a:pt x="219" y="1086"/>
                  </a:lnTo>
                  <a:lnTo>
                    <a:pt x="227" y="1124"/>
                  </a:lnTo>
                  <a:lnTo>
                    <a:pt x="235" y="1155"/>
                  </a:lnTo>
                  <a:lnTo>
                    <a:pt x="243" y="1178"/>
                  </a:lnTo>
                  <a:lnTo>
                    <a:pt x="250" y="1198"/>
                  </a:lnTo>
                  <a:lnTo>
                    <a:pt x="257" y="1211"/>
                  </a:lnTo>
                  <a:lnTo>
                    <a:pt x="261" y="1220"/>
                  </a:lnTo>
                  <a:lnTo>
                    <a:pt x="264" y="1226"/>
                  </a:lnTo>
                  <a:lnTo>
                    <a:pt x="284" y="1260"/>
                  </a:lnTo>
                  <a:lnTo>
                    <a:pt x="308" y="1296"/>
                  </a:lnTo>
                  <a:lnTo>
                    <a:pt x="334" y="1332"/>
                  </a:lnTo>
                  <a:lnTo>
                    <a:pt x="364" y="1367"/>
                  </a:lnTo>
                  <a:lnTo>
                    <a:pt x="396" y="1399"/>
                  </a:lnTo>
                  <a:lnTo>
                    <a:pt x="429" y="1431"/>
                  </a:lnTo>
                  <a:lnTo>
                    <a:pt x="466" y="1461"/>
                  </a:lnTo>
                  <a:lnTo>
                    <a:pt x="505" y="1486"/>
                  </a:lnTo>
                  <a:lnTo>
                    <a:pt x="545" y="1509"/>
                  </a:lnTo>
                  <a:lnTo>
                    <a:pt x="587" y="1527"/>
                  </a:lnTo>
                  <a:lnTo>
                    <a:pt x="631" y="1542"/>
                  </a:lnTo>
                  <a:lnTo>
                    <a:pt x="676" y="1550"/>
                  </a:lnTo>
                  <a:lnTo>
                    <a:pt x="723" y="1553"/>
                  </a:lnTo>
                  <a:lnTo>
                    <a:pt x="770" y="1550"/>
                  </a:lnTo>
                  <a:lnTo>
                    <a:pt x="817" y="1542"/>
                  </a:lnTo>
                  <a:lnTo>
                    <a:pt x="864" y="1526"/>
                  </a:lnTo>
                  <a:lnTo>
                    <a:pt x="910" y="1505"/>
                  </a:lnTo>
                  <a:lnTo>
                    <a:pt x="955" y="1477"/>
                  </a:lnTo>
                  <a:lnTo>
                    <a:pt x="1000" y="1444"/>
                  </a:lnTo>
                  <a:lnTo>
                    <a:pt x="1034" y="1416"/>
                  </a:lnTo>
                  <a:lnTo>
                    <a:pt x="1064" y="1387"/>
                  </a:lnTo>
                  <a:lnTo>
                    <a:pt x="1090" y="1358"/>
                  </a:lnTo>
                  <a:lnTo>
                    <a:pt x="1114" y="1330"/>
                  </a:lnTo>
                  <a:lnTo>
                    <a:pt x="1133" y="1303"/>
                  </a:lnTo>
                  <a:lnTo>
                    <a:pt x="1150" y="1280"/>
                  </a:lnTo>
                  <a:lnTo>
                    <a:pt x="1164" y="1263"/>
                  </a:lnTo>
                  <a:lnTo>
                    <a:pt x="1181" y="1250"/>
                  </a:lnTo>
                  <a:lnTo>
                    <a:pt x="1200" y="1242"/>
                  </a:lnTo>
                  <a:lnTo>
                    <a:pt x="1220" y="1238"/>
                  </a:lnTo>
                  <a:lnTo>
                    <a:pt x="1241" y="1239"/>
                  </a:lnTo>
                  <a:lnTo>
                    <a:pt x="1262" y="1244"/>
                  </a:lnTo>
                  <a:lnTo>
                    <a:pt x="1281" y="1254"/>
                  </a:lnTo>
                  <a:lnTo>
                    <a:pt x="1298" y="1269"/>
                  </a:lnTo>
                  <a:lnTo>
                    <a:pt x="1310" y="1285"/>
                  </a:lnTo>
                  <a:lnTo>
                    <a:pt x="1318" y="1304"/>
                  </a:lnTo>
                  <a:lnTo>
                    <a:pt x="1322" y="1325"/>
                  </a:lnTo>
                  <a:lnTo>
                    <a:pt x="1322" y="1345"/>
                  </a:lnTo>
                  <a:lnTo>
                    <a:pt x="1316" y="1366"/>
                  </a:lnTo>
                  <a:lnTo>
                    <a:pt x="1307" y="1385"/>
                  </a:lnTo>
                  <a:lnTo>
                    <a:pt x="1265" y="1442"/>
                  </a:lnTo>
                  <a:lnTo>
                    <a:pt x="1219" y="1497"/>
                  </a:lnTo>
                  <a:lnTo>
                    <a:pt x="1170" y="1547"/>
                  </a:lnTo>
                  <a:lnTo>
                    <a:pt x="1119" y="1592"/>
                  </a:lnTo>
                  <a:lnTo>
                    <a:pt x="1066" y="1631"/>
                  </a:lnTo>
                  <a:lnTo>
                    <a:pt x="1012" y="1664"/>
                  </a:lnTo>
                  <a:lnTo>
                    <a:pt x="955" y="1692"/>
                  </a:lnTo>
                  <a:lnTo>
                    <a:pt x="898" y="1715"/>
                  </a:lnTo>
                  <a:lnTo>
                    <a:pt x="840" y="1730"/>
                  </a:lnTo>
                  <a:lnTo>
                    <a:pt x="782" y="1739"/>
                  </a:lnTo>
                  <a:lnTo>
                    <a:pt x="723" y="1742"/>
                  </a:lnTo>
                  <a:lnTo>
                    <a:pt x="666" y="1739"/>
                  </a:lnTo>
                  <a:lnTo>
                    <a:pt x="611" y="1731"/>
                  </a:lnTo>
                  <a:lnTo>
                    <a:pt x="558" y="1718"/>
                  </a:lnTo>
                  <a:lnTo>
                    <a:pt x="507" y="1700"/>
                  </a:lnTo>
                  <a:lnTo>
                    <a:pt x="458" y="1678"/>
                  </a:lnTo>
                  <a:lnTo>
                    <a:pt x="411" y="1651"/>
                  </a:lnTo>
                  <a:lnTo>
                    <a:pt x="366" y="1622"/>
                  </a:lnTo>
                  <a:lnTo>
                    <a:pt x="324" y="1590"/>
                  </a:lnTo>
                  <a:lnTo>
                    <a:pt x="284" y="1555"/>
                  </a:lnTo>
                  <a:lnTo>
                    <a:pt x="246" y="1518"/>
                  </a:lnTo>
                  <a:lnTo>
                    <a:pt x="211" y="1479"/>
                  </a:lnTo>
                  <a:lnTo>
                    <a:pt x="179" y="1439"/>
                  </a:lnTo>
                  <a:lnTo>
                    <a:pt x="148" y="1398"/>
                  </a:lnTo>
                  <a:lnTo>
                    <a:pt x="122" y="1356"/>
                  </a:lnTo>
                  <a:lnTo>
                    <a:pt x="97" y="1316"/>
                  </a:lnTo>
                  <a:lnTo>
                    <a:pt x="96" y="1314"/>
                  </a:lnTo>
                  <a:lnTo>
                    <a:pt x="94" y="1310"/>
                  </a:lnTo>
                  <a:lnTo>
                    <a:pt x="81" y="1282"/>
                  </a:lnTo>
                  <a:lnTo>
                    <a:pt x="68" y="1249"/>
                  </a:lnTo>
                  <a:lnTo>
                    <a:pt x="55" y="1211"/>
                  </a:lnTo>
                  <a:lnTo>
                    <a:pt x="44" y="1170"/>
                  </a:lnTo>
                  <a:lnTo>
                    <a:pt x="34" y="1126"/>
                  </a:lnTo>
                  <a:lnTo>
                    <a:pt x="25" y="1078"/>
                  </a:lnTo>
                  <a:lnTo>
                    <a:pt x="18" y="1038"/>
                  </a:lnTo>
                  <a:lnTo>
                    <a:pt x="12" y="994"/>
                  </a:lnTo>
                  <a:lnTo>
                    <a:pt x="7" y="947"/>
                  </a:lnTo>
                  <a:lnTo>
                    <a:pt x="3" y="896"/>
                  </a:lnTo>
                  <a:lnTo>
                    <a:pt x="1" y="844"/>
                  </a:lnTo>
                  <a:lnTo>
                    <a:pt x="0" y="789"/>
                  </a:lnTo>
                  <a:lnTo>
                    <a:pt x="0" y="732"/>
                  </a:lnTo>
                  <a:lnTo>
                    <a:pt x="2" y="675"/>
                  </a:lnTo>
                  <a:lnTo>
                    <a:pt x="7" y="618"/>
                  </a:lnTo>
                  <a:lnTo>
                    <a:pt x="13" y="561"/>
                  </a:lnTo>
                  <a:lnTo>
                    <a:pt x="23" y="503"/>
                  </a:lnTo>
                  <a:lnTo>
                    <a:pt x="35" y="447"/>
                  </a:lnTo>
                  <a:lnTo>
                    <a:pt x="50" y="393"/>
                  </a:lnTo>
                  <a:lnTo>
                    <a:pt x="68" y="340"/>
                  </a:lnTo>
                  <a:lnTo>
                    <a:pt x="89" y="290"/>
                  </a:lnTo>
                  <a:lnTo>
                    <a:pt x="115" y="243"/>
                  </a:lnTo>
                  <a:lnTo>
                    <a:pt x="143" y="199"/>
                  </a:lnTo>
                  <a:lnTo>
                    <a:pt x="176" y="160"/>
                  </a:lnTo>
                  <a:lnTo>
                    <a:pt x="210" y="125"/>
                  </a:lnTo>
                  <a:lnTo>
                    <a:pt x="246" y="95"/>
                  </a:lnTo>
                  <a:lnTo>
                    <a:pt x="284" y="70"/>
                  </a:lnTo>
                  <a:lnTo>
                    <a:pt x="323" y="49"/>
                  </a:lnTo>
                  <a:lnTo>
                    <a:pt x="362" y="33"/>
                  </a:lnTo>
                  <a:lnTo>
                    <a:pt x="402" y="19"/>
                  </a:lnTo>
                  <a:lnTo>
                    <a:pt x="441" y="10"/>
                  </a:lnTo>
                  <a:lnTo>
                    <a:pt x="481" y="4"/>
                  </a:lnTo>
                  <a:lnTo>
                    <a:pt x="520" y="1"/>
                  </a:lnTo>
                  <a:lnTo>
                    <a:pt x="5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44"/>
            <p:cNvSpPr>
              <a:spLocks noEditPoints="1"/>
            </p:cNvSpPr>
            <p:nvPr/>
          </p:nvSpPr>
          <p:spPr bwMode="auto">
            <a:xfrm>
              <a:off x="8302625" y="1897063"/>
              <a:ext cx="255588" cy="177800"/>
            </a:xfrm>
            <a:custGeom>
              <a:avLst/>
              <a:gdLst>
                <a:gd name="T0" fmla="*/ 603 w 1443"/>
                <a:gd name="T1" fmla="*/ 194 h 1002"/>
                <a:gd name="T2" fmla="*/ 460 w 1443"/>
                <a:gd name="T3" fmla="*/ 219 h 1002"/>
                <a:gd name="T4" fmla="*/ 353 w 1443"/>
                <a:gd name="T5" fmla="*/ 256 h 1002"/>
                <a:gd name="T6" fmla="*/ 277 w 1443"/>
                <a:gd name="T7" fmla="*/ 301 h 1002"/>
                <a:gd name="T8" fmla="*/ 227 w 1443"/>
                <a:gd name="T9" fmla="*/ 344 h 1002"/>
                <a:gd name="T10" fmla="*/ 198 w 1443"/>
                <a:gd name="T11" fmla="*/ 381 h 1002"/>
                <a:gd name="T12" fmla="*/ 189 w 1443"/>
                <a:gd name="T13" fmla="*/ 760 h 1002"/>
                <a:gd name="T14" fmla="*/ 363 w 1443"/>
                <a:gd name="T15" fmla="*/ 708 h 1002"/>
                <a:gd name="T16" fmla="*/ 570 w 1443"/>
                <a:gd name="T17" fmla="*/ 678 h 1002"/>
                <a:gd name="T18" fmla="*/ 723 w 1443"/>
                <a:gd name="T19" fmla="*/ 672 h 1002"/>
                <a:gd name="T20" fmla="*/ 936 w 1443"/>
                <a:gd name="T21" fmla="*/ 684 h 1002"/>
                <a:gd name="T22" fmla="*/ 1130 w 1443"/>
                <a:gd name="T23" fmla="*/ 719 h 1002"/>
                <a:gd name="T24" fmla="*/ 1207 w 1443"/>
                <a:gd name="T25" fmla="*/ 743 h 1002"/>
                <a:gd name="T26" fmla="*/ 1225 w 1443"/>
                <a:gd name="T27" fmla="*/ 749 h 1002"/>
                <a:gd name="T28" fmla="*/ 1231 w 1443"/>
                <a:gd name="T29" fmla="*/ 751 h 1002"/>
                <a:gd name="T30" fmla="*/ 1253 w 1443"/>
                <a:gd name="T31" fmla="*/ 759 h 1002"/>
                <a:gd name="T32" fmla="*/ 1250 w 1443"/>
                <a:gd name="T33" fmla="*/ 389 h 1002"/>
                <a:gd name="T34" fmla="*/ 1227 w 1443"/>
                <a:gd name="T35" fmla="*/ 355 h 1002"/>
                <a:gd name="T36" fmla="*/ 1186 w 1443"/>
                <a:gd name="T37" fmla="*/ 313 h 1002"/>
                <a:gd name="T38" fmla="*/ 1120 w 1443"/>
                <a:gd name="T39" fmla="*/ 268 h 1002"/>
                <a:gd name="T40" fmla="*/ 1024 w 1443"/>
                <a:gd name="T41" fmla="*/ 229 h 1002"/>
                <a:gd name="T42" fmla="*/ 893 w 1443"/>
                <a:gd name="T43" fmla="*/ 201 h 1002"/>
                <a:gd name="T44" fmla="*/ 721 w 1443"/>
                <a:gd name="T45" fmla="*/ 189 h 1002"/>
                <a:gd name="T46" fmla="*/ 721 w 1443"/>
                <a:gd name="T47" fmla="*/ 0 h 1002"/>
                <a:gd name="T48" fmla="*/ 920 w 1443"/>
                <a:gd name="T49" fmla="*/ 13 h 1002"/>
                <a:gd name="T50" fmla="*/ 1078 w 1443"/>
                <a:gd name="T51" fmla="*/ 48 h 1002"/>
                <a:gd name="T52" fmla="*/ 1201 w 1443"/>
                <a:gd name="T53" fmla="*/ 98 h 1002"/>
                <a:gd name="T54" fmla="*/ 1293 w 1443"/>
                <a:gd name="T55" fmla="*/ 157 h 1002"/>
                <a:gd name="T56" fmla="*/ 1358 w 1443"/>
                <a:gd name="T57" fmla="*/ 218 h 1002"/>
                <a:gd name="T58" fmla="*/ 1402 w 1443"/>
                <a:gd name="T59" fmla="*/ 274 h 1002"/>
                <a:gd name="T60" fmla="*/ 1426 w 1443"/>
                <a:gd name="T61" fmla="*/ 320 h 1002"/>
                <a:gd name="T62" fmla="*/ 1436 w 1443"/>
                <a:gd name="T63" fmla="*/ 343 h 1002"/>
                <a:gd name="T64" fmla="*/ 1443 w 1443"/>
                <a:gd name="T65" fmla="*/ 380 h 1002"/>
                <a:gd name="T66" fmla="*/ 1433 w 1443"/>
                <a:gd name="T67" fmla="*/ 948 h 1002"/>
                <a:gd name="T68" fmla="*/ 1390 w 1443"/>
                <a:gd name="T69" fmla="*/ 991 h 1002"/>
                <a:gd name="T70" fmla="*/ 1325 w 1443"/>
                <a:gd name="T71" fmla="*/ 1002 h 1002"/>
                <a:gd name="T72" fmla="*/ 1267 w 1443"/>
                <a:gd name="T73" fmla="*/ 981 h 1002"/>
                <a:gd name="T74" fmla="*/ 1222 w 1443"/>
                <a:gd name="T75" fmla="*/ 953 h 1002"/>
                <a:gd name="T76" fmla="*/ 1175 w 1443"/>
                <a:gd name="T77" fmla="*/ 932 h 1002"/>
                <a:gd name="T78" fmla="*/ 1149 w 1443"/>
                <a:gd name="T79" fmla="*/ 922 h 1002"/>
                <a:gd name="T80" fmla="*/ 1130 w 1443"/>
                <a:gd name="T81" fmla="*/ 916 h 1002"/>
                <a:gd name="T82" fmla="*/ 971 w 1443"/>
                <a:gd name="T83" fmla="*/ 880 h 1002"/>
                <a:gd name="T84" fmla="*/ 786 w 1443"/>
                <a:gd name="T85" fmla="*/ 862 h 1002"/>
                <a:gd name="T86" fmla="*/ 642 w 1443"/>
                <a:gd name="T87" fmla="*/ 862 h 1002"/>
                <a:gd name="T88" fmla="*/ 433 w 1443"/>
                <a:gd name="T89" fmla="*/ 886 h 1002"/>
                <a:gd name="T90" fmla="*/ 275 w 1443"/>
                <a:gd name="T91" fmla="*/ 929 h 1002"/>
                <a:gd name="T92" fmla="*/ 176 w 1443"/>
                <a:gd name="T93" fmla="*/ 981 h 1002"/>
                <a:gd name="T94" fmla="*/ 118 w 1443"/>
                <a:gd name="T95" fmla="*/ 1002 h 1002"/>
                <a:gd name="T96" fmla="*/ 53 w 1443"/>
                <a:gd name="T97" fmla="*/ 991 h 1002"/>
                <a:gd name="T98" fmla="*/ 9 w 1443"/>
                <a:gd name="T99" fmla="*/ 948 h 1002"/>
                <a:gd name="T100" fmla="*/ 0 w 1443"/>
                <a:gd name="T101" fmla="*/ 380 h 1002"/>
                <a:gd name="T102" fmla="*/ 5 w 1443"/>
                <a:gd name="T103" fmla="*/ 349 h 1002"/>
                <a:gd name="T104" fmla="*/ 15 w 1443"/>
                <a:gd name="T105" fmla="*/ 323 h 1002"/>
                <a:gd name="T106" fmla="*/ 41 w 1443"/>
                <a:gd name="T107" fmla="*/ 278 h 1002"/>
                <a:gd name="T108" fmla="*/ 84 w 1443"/>
                <a:gd name="T109" fmla="*/ 222 h 1002"/>
                <a:gd name="T110" fmla="*/ 150 w 1443"/>
                <a:gd name="T111" fmla="*/ 161 h 1002"/>
                <a:gd name="T112" fmla="*/ 243 w 1443"/>
                <a:gd name="T113" fmla="*/ 100 h 1002"/>
                <a:gd name="T114" fmla="*/ 367 w 1443"/>
                <a:gd name="T115" fmla="*/ 49 h 1002"/>
                <a:gd name="T116" fmla="*/ 524 w 1443"/>
                <a:gd name="T117" fmla="*/ 13 h 1002"/>
                <a:gd name="T118" fmla="*/ 721 w 1443"/>
                <a:gd name="T119" fmla="*/ 0 h 1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43" h="1002">
                  <a:moveTo>
                    <a:pt x="720" y="189"/>
                  </a:moveTo>
                  <a:lnTo>
                    <a:pt x="659" y="190"/>
                  </a:lnTo>
                  <a:lnTo>
                    <a:pt x="603" y="194"/>
                  </a:lnTo>
                  <a:lnTo>
                    <a:pt x="551" y="201"/>
                  </a:lnTo>
                  <a:lnTo>
                    <a:pt x="504" y="209"/>
                  </a:lnTo>
                  <a:lnTo>
                    <a:pt x="460" y="219"/>
                  </a:lnTo>
                  <a:lnTo>
                    <a:pt x="420" y="230"/>
                  </a:lnTo>
                  <a:lnTo>
                    <a:pt x="385" y="243"/>
                  </a:lnTo>
                  <a:lnTo>
                    <a:pt x="353" y="256"/>
                  </a:lnTo>
                  <a:lnTo>
                    <a:pt x="324" y="270"/>
                  </a:lnTo>
                  <a:lnTo>
                    <a:pt x="300" y="285"/>
                  </a:lnTo>
                  <a:lnTo>
                    <a:pt x="277" y="301"/>
                  </a:lnTo>
                  <a:lnTo>
                    <a:pt x="258" y="315"/>
                  </a:lnTo>
                  <a:lnTo>
                    <a:pt x="241" y="331"/>
                  </a:lnTo>
                  <a:lnTo>
                    <a:pt x="227" y="344"/>
                  </a:lnTo>
                  <a:lnTo>
                    <a:pt x="216" y="357"/>
                  </a:lnTo>
                  <a:lnTo>
                    <a:pt x="206" y="369"/>
                  </a:lnTo>
                  <a:lnTo>
                    <a:pt x="198" y="381"/>
                  </a:lnTo>
                  <a:lnTo>
                    <a:pt x="192" y="390"/>
                  </a:lnTo>
                  <a:lnTo>
                    <a:pt x="189" y="398"/>
                  </a:lnTo>
                  <a:lnTo>
                    <a:pt x="189" y="760"/>
                  </a:lnTo>
                  <a:lnTo>
                    <a:pt x="242" y="741"/>
                  </a:lnTo>
                  <a:lnTo>
                    <a:pt x="301" y="723"/>
                  </a:lnTo>
                  <a:lnTo>
                    <a:pt x="363" y="708"/>
                  </a:lnTo>
                  <a:lnTo>
                    <a:pt x="429" y="696"/>
                  </a:lnTo>
                  <a:lnTo>
                    <a:pt x="499" y="686"/>
                  </a:lnTo>
                  <a:lnTo>
                    <a:pt x="570" y="678"/>
                  </a:lnTo>
                  <a:lnTo>
                    <a:pt x="645" y="674"/>
                  </a:lnTo>
                  <a:lnTo>
                    <a:pt x="721" y="672"/>
                  </a:lnTo>
                  <a:lnTo>
                    <a:pt x="723" y="672"/>
                  </a:lnTo>
                  <a:lnTo>
                    <a:pt x="795" y="673"/>
                  </a:lnTo>
                  <a:lnTo>
                    <a:pt x="867" y="677"/>
                  </a:lnTo>
                  <a:lnTo>
                    <a:pt x="936" y="684"/>
                  </a:lnTo>
                  <a:lnTo>
                    <a:pt x="1003" y="694"/>
                  </a:lnTo>
                  <a:lnTo>
                    <a:pt x="1068" y="705"/>
                  </a:lnTo>
                  <a:lnTo>
                    <a:pt x="1130" y="719"/>
                  </a:lnTo>
                  <a:lnTo>
                    <a:pt x="1187" y="736"/>
                  </a:lnTo>
                  <a:lnTo>
                    <a:pt x="1190" y="737"/>
                  </a:lnTo>
                  <a:lnTo>
                    <a:pt x="1207" y="743"/>
                  </a:lnTo>
                  <a:lnTo>
                    <a:pt x="1210" y="743"/>
                  </a:lnTo>
                  <a:lnTo>
                    <a:pt x="1218" y="746"/>
                  </a:lnTo>
                  <a:lnTo>
                    <a:pt x="1225" y="749"/>
                  </a:lnTo>
                  <a:lnTo>
                    <a:pt x="1230" y="751"/>
                  </a:lnTo>
                  <a:lnTo>
                    <a:pt x="1230" y="751"/>
                  </a:lnTo>
                  <a:lnTo>
                    <a:pt x="1231" y="751"/>
                  </a:lnTo>
                  <a:lnTo>
                    <a:pt x="1244" y="756"/>
                  </a:lnTo>
                  <a:lnTo>
                    <a:pt x="1249" y="758"/>
                  </a:lnTo>
                  <a:lnTo>
                    <a:pt x="1253" y="759"/>
                  </a:lnTo>
                  <a:lnTo>
                    <a:pt x="1254" y="760"/>
                  </a:lnTo>
                  <a:lnTo>
                    <a:pt x="1254" y="396"/>
                  </a:lnTo>
                  <a:lnTo>
                    <a:pt x="1250" y="389"/>
                  </a:lnTo>
                  <a:lnTo>
                    <a:pt x="1245" y="379"/>
                  </a:lnTo>
                  <a:lnTo>
                    <a:pt x="1237" y="367"/>
                  </a:lnTo>
                  <a:lnTo>
                    <a:pt x="1227" y="355"/>
                  </a:lnTo>
                  <a:lnTo>
                    <a:pt x="1216" y="342"/>
                  </a:lnTo>
                  <a:lnTo>
                    <a:pt x="1203" y="327"/>
                  </a:lnTo>
                  <a:lnTo>
                    <a:pt x="1186" y="313"/>
                  </a:lnTo>
                  <a:lnTo>
                    <a:pt x="1167" y="298"/>
                  </a:lnTo>
                  <a:lnTo>
                    <a:pt x="1145" y="283"/>
                  </a:lnTo>
                  <a:lnTo>
                    <a:pt x="1120" y="268"/>
                  </a:lnTo>
                  <a:lnTo>
                    <a:pt x="1091" y="255"/>
                  </a:lnTo>
                  <a:lnTo>
                    <a:pt x="1060" y="242"/>
                  </a:lnTo>
                  <a:lnTo>
                    <a:pt x="1024" y="229"/>
                  </a:lnTo>
                  <a:lnTo>
                    <a:pt x="985" y="218"/>
                  </a:lnTo>
                  <a:lnTo>
                    <a:pt x="941" y="208"/>
                  </a:lnTo>
                  <a:lnTo>
                    <a:pt x="893" y="201"/>
                  </a:lnTo>
                  <a:lnTo>
                    <a:pt x="841" y="194"/>
                  </a:lnTo>
                  <a:lnTo>
                    <a:pt x="784" y="190"/>
                  </a:lnTo>
                  <a:lnTo>
                    <a:pt x="721" y="189"/>
                  </a:lnTo>
                  <a:lnTo>
                    <a:pt x="720" y="189"/>
                  </a:lnTo>
                  <a:close/>
                  <a:moveTo>
                    <a:pt x="721" y="0"/>
                  </a:moveTo>
                  <a:lnTo>
                    <a:pt x="721" y="0"/>
                  </a:lnTo>
                  <a:lnTo>
                    <a:pt x="793" y="2"/>
                  </a:lnTo>
                  <a:lnTo>
                    <a:pt x="858" y="6"/>
                  </a:lnTo>
                  <a:lnTo>
                    <a:pt x="920" y="13"/>
                  </a:lnTo>
                  <a:lnTo>
                    <a:pt x="977" y="23"/>
                  </a:lnTo>
                  <a:lnTo>
                    <a:pt x="1029" y="35"/>
                  </a:lnTo>
                  <a:lnTo>
                    <a:pt x="1078" y="48"/>
                  </a:lnTo>
                  <a:lnTo>
                    <a:pt x="1123" y="63"/>
                  </a:lnTo>
                  <a:lnTo>
                    <a:pt x="1164" y="80"/>
                  </a:lnTo>
                  <a:lnTo>
                    <a:pt x="1201" y="98"/>
                  </a:lnTo>
                  <a:lnTo>
                    <a:pt x="1234" y="117"/>
                  </a:lnTo>
                  <a:lnTo>
                    <a:pt x="1265" y="137"/>
                  </a:lnTo>
                  <a:lnTo>
                    <a:pt x="1293" y="157"/>
                  </a:lnTo>
                  <a:lnTo>
                    <a:pt x="1317" y="177"/>
                  </a:lnTo>
                  <a:lnTo>
                    <a:pt x="1340" y="198"/>
                  </a:lnTo>
                  <a:lnTo>
                    <a:pt x="1358" y="218"/>
                  </a:lnTo>
                  <a:lnTo>
                    <a:pt x="1375" y="237"/>
                  </a:lnTo>
                  <a:lnTo>
                    <a:pt x="1390" y="256"/>
                  </a:lnTo>
                  <a:lnTo>
                    <a:pt x="1402" y="274"/>
                  </a:lnTo>
                  <a:lnTo>
                    <a:pt x="1412" y="291"/>
                  </a:lnTo>
                  <a:lnTo>
                    <a:pt x="1420" y="306"/>
                  </a:lnTo>
                  <a:lnTo>
                    <a:pt x="1426" y="320"/>
                  </a:lnTo>
                  <a:lnTo>
                    <a:pt x="1432" y="332"/>
                  </a:lnTo>
                  <a:lnTo>
                    <a:pt x="1432" y="332"/>
                  </a:lnTo>
                  <a:lnTo>
                    <a:pt x="1436" y="343"/>
                  </a:lnTo>
                  <a:lnTo>
                    <a:pt x="1438" y="350"/>
                  </a:lnTo>
                  <a:lnTo>
                    <a:pt x="1440" y="355"/>
                  </a:lnTo>
                  <a:lnTo>
                    <a:pt x="1443" y="380"/>
                  </a:lnTo>
                  <a:lnTo>
                    <a:pt x="1443" y="906"/>
                  </a:lnTo>
                  <a:lnTo>
                    <a:pt x="1440" y="928"/>
                  </a:lnTo>
                  <a:lnTo>
                    <a:pt x="1433" y="948"/>
                  </a:lnTo>
                  <a:lnTo>
                    <a:pt x="1422" y="966"/>
                  </a:lnTo>
                  <a:lnTo>
                    <a:pt x="1407" y="980"/>
                  </a:lnTo>
                  <a:lnTo>
                    <a:pt x="1390" y="991"/>
                  </a:lnTo>
                  <a:lnTo>
                    <a:pt x="1370" y="999"/>
                  </a:lnTo>
                  <a:lnTo>
                    <a:pt x="1349" y="1002"/>
                  </a:lnTo>
                  <a:lnTo>
                    <a:pt x="1325" y="1002"/>
                  </a:lnTo>
                  <a:lnTo>
                    <a:pt x="1305" y="999"/>
                  </a:lnTo>
                  <a:lnTo>
                    <a:pt x="1284" y="992"/>
                  </a:lnTo>
                  <a:lnTo>
                    <a:pt x="1267" y="981"/>
                  </a:lnTo>
                  <a:lnTo>
                    <a:pt x="1248" y="967"/>
                  </a:lnTo>
                  <a:lnTo>
                    <a:pt x="1224" y="954"/>
                  </a:lnTo>
                  <a:lnTo>
                    <a:pt x="1222" y="953"/>
                  </a:lnTo>
                  <a:lnTo>
                    <a:pt x="1217" y="950"/>
                  </a:lnTo>
                  <a:lnTo>
                    <a:pt x="1213" y="948"/>
                  </a:lnTo>
                  <a:lnTo>
                    <a:pt x="1175" y="932"/>
                  </a:lnTo>
                  <a:lnTo>
                    <a:pt x="1166" y="928"/>
                  </a:lnTo>
                  <a:lnTo>
                    <a:pt x="1161" y="927"/>
                  </a:lnTo>
                  <a:lnTo>
                    <a:pt x="1149" y="922"/>
                  </a:lnTo>
                  <a:lnTo>
                    <a:pt x="1147" y="922"/>
                  </a:lnTo>
                  <a:lnTo>
                    <a:pt x="1132" y="917"/>
                  </a:lnTo>
                  <a:lnTo>
                    <a:pt x="1130" y="916"/>
                  </a:lnTo>
                  <a:lnTo>
                    <a:pt x="1080" y="902"/>
                  </a:lnTo>
                  <a:lnTo>
                    <a:pt x="1027" y="890"/>
                  </a:lnTo>
                  <a:lnTo>
                    <a:pt x="971" y="880"/>
                  </a:lnTo>
                  <a:lnTo>
                    <a:pt x="912" y="872"/>
                  </a:lnTo>
                  <a:lnTo>
                    <a:pt x="849" y="866"/>
                  </a:lnTo>
                  <a:lnTo>
                    <a:pt x="786" y="862"/>
                  </a:lnTo>
                  <a:lnTo>
                    <a:pt x="721" y="861"/>
                  </a:lnTo>
                  <a:lnTo>
                    <a:pt x="720" y="861"/>
                  </a:lnTo>
                  <a:lnTo>
                    <a:pt x="642" y="862"/>
                  </a:lnTo>
                  <a:lnTo>
                    <a:pt x="567" y="868"/>
                  </a:lnTo>
                  <a:lnTo>
                    <a:pt x="498" y="876"/>
                  </a:lnTo>
                  <a:lnTo>
                    <a:pt x="433" y="886"/>
                  </a:lnTo>
                  <a:lnTo>
                    <a:pt x="375" y="898"/>
                  </a:lnTo>
                  <a:lnTo>
                    <a:pt x="322" y="913"/>
                  </a:lnTo>
                  <a:lnTo>
                    <a:pt x="275" y="929"/>
                  </a:lnTo>
                  <a:lnTo>
                    <a:pt x="235" y="945"/>
                  </a:lnTo>
                  <a:lnTo>
                    <a:pt x="201" y="963"/>
                  </a:lnTo>
                  <a:lnTo>
                    <a:pt x="176" y="981"/>
                  </a:lnTo>
                  <a:lnTo>
                    <a:pt x="157" y="992"/>
                  </a:lnTo>
                  <a:lnTo>
                    <a:pt x="138" y="999"/>
                  </a:lnTo>
                  <a:lnTo>
                    <a:pt x="118" y="1002"/>
                  </a:lnTo>
                  <a:lnTo>
                    <a:pt x="94" y="1002"/>
                  </a:lnTo>
                  <a:lnTo>
                    <a:pt x="73" y="999"/>
                  </a:lnTo>
                  <a:lnTo>
                    <a:pt x="53" y="991"/>
                  </a:lnTo>
                  <a:lnTo>
                    <a:pt x="35" y="980"/>
                  </a:lnTo>
                  <a:lnTo>
                    <a:pt x="21" y="966"/>
                  </a:lnTo>
                  <a:lnTo>
                    <a:pt x="9" y="948"/>
                  </a:lnTo>
                  <a:lnTo>
                    <a:pt x="2" y="928"/>
                  </a:lnTo>
                  <a:lnTo>
                    <a:pt x="0" y="906"/>
                  </a:lnTo>
                  <a:lnTo>
                    <a:pt x="0" y="380"/>
                  </a:lnTo>
                  <a:lnTo>
                    <a:pt x="1" y="365"/>
                  </a:lnTo>
                  <a:lnTo>
                    <a:pt x="4" y="352"/>
                  </a:lnTo>
                  <a:lnTo>
                    <a:pt x="5" y="349"/>
                  </a:lnTo>
                  <a:lnTo>
                    <a:pt x="7" y="343"/>
                  </a:lnTo>
                  <a:lnTo>
                    <a:pt x="10" y="334"/>
                  </a:lnTo>
                  <a:lnTo>
                    <a:pt x="15" y="323"/>
                  </a:lnTo>
                  <a:lnTo>
                    <a:pt x="23" y="310"/>
                  </a:lnTo>
                  <a:lnTo>
                    <a:pt x="31" y="295"/>
                  </a:lnTo>
                  <a:lnTo>
                    <a:pt x="41" y="278"/>
                  </a:lnTo>
                  <a:lnTo>
                    <a:pt x="53" y="261"/>
                  </a:lnTo>
                  <a:lnTo>
                    <a:pt x="68" y="242"/>
                  </a:lnTo>
                  <a:lnTo>
                    <a:pt x="84" y="222"/>
                  </a:lnTo>
                  <a:lnTo>
                    <a:pt x="103" y="202"/>
                  </a:lnTo>
                  <a:lnTo>
                    <a:pt x="126" y="181"/>
                  </a:lnTo>
                  <a:lnTo>
                    <a:pt x="150" y="161"/>
                  </a:lnTo>
                  <a:lnTo>
                    <a:pt x="178" y="140"/>
                  </a:lnTo>
                  <a:lnTo>
                    <a:pt x="210" y="120"/>
                  </a:lnTo>
                  <a:lnTo>
                    <a:pt x="243" y="100"/>
                  </a:lnTo>
                  <a:lnTo>
                    <a:pt x="281" y="82"/>
                  </a:lnTo>
                  <a:lnTo>
                    <a:pt x="322" y="66"/>
                  </a:lnTo>
                  <a:lnTo>
                    <a:pt x="367" y="49"/>
                  </a:lnTo>
                  <a:lnTo>
                    <a:pt x="415" y="36"/>
                  </a:lnTo>
                  <a:lnTo>
                    <a:pt x="468" y="24"/>
                  </a:lnTo>
                  <a:lnTo>
                    <a:pt x="524" y="13"/>
                  </a:lnTo>
                  <a:lnTo>
                    <a:pt x="586" y="6"/>
                  </a:lnTo>
                  <a:lnTo>
                    <a:pt x="651" y="2"/>
                  </a:lnTo>
                  <a:lnTo>
                    <a:pt x="7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45"/>
            <p:cNvSpPr>
              <a:spLocks/>
            </p:cNvSpPr>
            <p:nvPr/>
          </p:nvSpPr>
          <p:spPr bwMode="auto">
            <a:xfrm>
              <a:off x="8340725" y="2176463"/>
              <a:ext cx="179388" cy="107950"/>
            </a:xfrm>
            <a:custGeom>
              <a:avLst/>
              <a:gdLst>
                <a:gd name="T0" fmla="*/ 221 w 1016"/>
                <a:gd name="T1" fmla="*/ 2 h 615"/>
                <a:gd name="T2" fmla="*/ 258 w 1016"/>
                <a:gd name="T3" fmla="*/ 17 h 615"/>
                <a:gd name="T4" fmla="*/ 356 w 1016"/>
                <a:gd name="T5" fmla="*/ 72 h 615"/>
                <a:gd name="T6" fmla="*/ 455 w 1016"/>
                <a:gd name="T7" fmla="*/ 100 h 615"/>
                <a:gd name="T8" fmla="*/ 556 w 1016"/>
                <a:gd name="T9" fmla="*/ 100 h 615"/>
                <a:gd name="T10" fmla="*/ 656 w 1016"/>
                <a:gd name="T11" fmla="*/ 72 h 615"/>
                <a:gd name="T12" fmla="*/ 754 w 1016"/>
                <a:gd name="T13" fmla="*/ 17 h 615"/>
                <a:gd name="T14" fmla="*/ 790 w 1016"/>
                <a:gd name="T15" fmla="*/ 2 h 615"/>
                <a:gd name="T16" fmla="*/ 830 w 1016"/>
                <a:gd name="T17" fmla="*/ 3 h 615"/>
                <a:gd name="T18" fmla="*/ 866 w 1016"/>
                <a:gd name="T19" fmla="*/ 20 h 615"/>
                <a:gd name="T20" fmla="*/ 892 w 1016"/>
                <a:gd name="T21" fmla="*/ 50 h 615"/>
                <a:gd name="T22" fmla="*/ 903 w 1016"/>
                <a:gd name="T23" fmla="*/ 89 h 615"/>
                <a:gd name="T24" fmla="*/ 916 w 1016"/>
                <a:gd name="T25" fmla="*/ 221 h 615"/>
                <a:gd name="T26" fmla="*/ 942 w 1016"/>
                <a:gd name="T27" fmla="*/ 334 h 615"/>
                <a:gd name="T28" fmla="*/ 979 w 1016"/>
                <a:gd name="T29" fmla="*/ 429 h 615"/>
                <a:gd name="T30" fmla="*/ 1012 w 1016"/>
                <a:gd name="T31" fmla="*/ 490 h 615"/>
                <a:gd name="T32" fmla="*/ 1016 w 1016"/>
                <a:gd name="T33" fmla="*/ 531 h 615"/>
                <a:gd name="T34" fmla="*/ 1003 w 1016"/>
                <a:gd name="T35" fmla="*/ 569 h 615"/>
                <a:gd name="T36" fmla="*/ 973 w 1016"/>
                <a:gd name="T37" fmla="*/ 600 h 615"/>
                <a:gd name="T38" fmla="*/ 941 w 1016"/>
                <a:gd name="T39" fmla="*/ 613 h 615"/>
                <a:gd name="T40" fmla="*/ 904 w 1016"/>
                <a:gd name="T41" fmla="*/ 613 h 615"/>
                <a:gd name="T42" fmla="*/ 870 w 1016"/>
                <a:gd name="T43" fmla="*/ 599 h 615"/>
                <a:gd name="T44" fmla="*/ 844 w 1016"/>
                <a:gd name="T45" fmla="*/ 571 h 615"/>
                <a:gd name="T46" fmla="*/ 794 w 1016"/>
                <a:gd name="T47" fmla="*/ 477 h 615"/>
                <a:gd name="T48" fmla="*/ 756 w 1016"/>
                <a:gd name="T49" fmla="*/ 369 h 615"/>
                <a:gd name="T50" fmla="*/ 729 w 1016"/>
                <a:gd name="T51" fmla="*/ 246 h 615"/>
                <a:gd name="T52" fmla="*/ 619 w 1016"/>
                <a:gd name="T53" fmla="*/ 281 h 615"/>
                <a:gd name="T54" fmla="*/ 506 w 1016"/>
                <a:gd name="T55" fmla="*/ 292 h 615"/>
                <a:gd name="T56" fmla="*/ 393 w 1016"/>
                <a:gd name="T57" fmla="*/ 281 h 615"/>
                <a:gd name="T58" fmla="*/ 283 w 1016"/>
                <a:gd name="T59" fmla="*/ 246 h 615"/>
                <a:gd name="T60" fmla="*/ 257 w 1016"/>
                <a:gd name="T61" fmla="*/ 366 h 615"/>
                <a:gd name="T62" fmla="*/ 221 w 1016"/>
                <a:gd name="T63" fmla="*/ 470 h 615"/>
                <a:gd name="T64" fmla="*/ 174 w 1016"/>
                <a:gd name="T65" fmla="*/ 562 h 615"/>
                <a:gd name="T66" fmla="*/ 145 w 1016"/>
                <a:gd name="T67" fmla="*/ 593 h 615"/>
                <a:gd name="T68" fmla="*/ 106 w 1016"/>
                <a:gd name="T69" fmla="*/ 607 h 615"/>
                <a:gd name="T70" fmla="*/ 64 w 1016"/>
                <a:gd name="T71" fmla="*/ 603 h 615"/>
                <a:gd name="T72" fmla="*/ 27 w 1016"/>
                <a:gd name="T73" fmla="*/ 580 h 615"/>
                <a:gd name="T74" fmla="*/ 5 w 1016"/>
                <a:gd name="T75" fmla="*/ 545 h 615"/>
                <a:gd name="T76" fmla="*/ 0 w 1016"/>
                <a:gd name="T77" fmla="*/ 504 h 615"/>
                <a:gd name="T78" fmla="*/ 14 w 1016"/>
                <a:gd name="T79" fmla="*/ 463 h 615"/>
                <a:gd name="T80" fmla="*/ 55 w 1016"/>
                <a:gd name="T81" fmla="*/ 378 h 615"/>
                <a:gd name="T82" fmla="*/ 85 w 1016"/>
                <a:gd name="T83" fmla="*/ 276 h 615"/>
                <a:gd name="T84" fmla="*/ 104 w 1016"/>
                <a:gd name="T85" fmla="*/ 155 h 615"/>
                <a:gd name="T86" fmla="*/ 113 w 1016"/>
                <a:gd name="T87" fmla="*/ 69 h 615"/>
                <a:gd name="T88" fmla="*/ 131 w 1016"/>
                <a:gd name="T89" fmla="*/ 33 h 615"/>
                <a:gd name="T90" fmla="*/ 163 w 1016"/>
                <a:gd name="T91" fmla="*/ 9 h 615"/>
                <a:gd name="T92" fmla="*/ 202 w 1016"/>
                <a:gd name="T93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16" h="615">
                  <a:moveTo>
                    <a:pt x="202" y="0"/>
                  </a:moveTo>
                  <a:lnTo>
                    <a:pt x="221" y="2"/>
                  </a:lnTo>
                  <a:lnTo>
                    <a:pt x="241" y="7"/>
                  </a:lnTo>
                  <a:lnTo>
                    <a:pt x="258" y="17"/>
                  </a:lnTo>
                  <a:lnTo>
                    <a:pt x="307" y="48"/>
                  </a:lnTo>
                  <a:lnTo>
                    <a:pt x="356" y="72"/>
                  </a:lnTo>
                  <a:lnTo>
                    <a:pt x="405" y="90"/>
                  </a:lnTo>
                  <a:lnTo>
                    <a:pt x="455" y="100"/>
                  </a:lnTo>
                  <a:lnTo>
                    <a:pt x="506" y="103"/>
                  </a:lnTo>
                  <a:lnTo>
                    <a:pt x="556" y="100"/>
                  </a:lnTo>
                  <a:lnTo>
                    <a:pt x="607" y="90"/>
                  </a:lnTo>
                  <a:lnTo>
                    <a:pt x="656" y="72"/>
                  </a:lnTo>
                  <a:lnTo>
                    <a:pt x="705" y="48"/>
                  </a:lnTo>
                  <a:lnTo>
                    <a:pt x="754" y="17"/>
                  </a:lnTo>
                  <a:lnTo>
                    <a:pt x="771" y="7"/>
                  </a:lnTo>
                  <a:lnTo>
                    <a:pt x="790" y="2"/>
                  </a:lnTo>
                  <a:lnTo>
                    <a:pt x="810" y="0"/>
                  </a:lnTo>
                  <a:lnTo>
                    <a:pt x="830" y="3"/>
                  </a:lnTo>
                  <a:lnTo>
                    <a:pt x="850" y="9"/>
                  </a:lnTo>
                  <a:lnTo>
                    <a:pt x="866" y="20"/>
                  </a:lnTo>
                  <a:lnTo>
                    <a:pt x="881" y="33"/>
                  </a:lnTo>
                  <a:lnTo>
                    <a:pt x="892" y="50"/>
                  </a:lnTo>
                  <a:lnTo>
                    <a:pt x="900" y="69"/>
                  </a:lnTo>
                  <a:lnTo>
                    <a:pt x="903" y="89"/>
                  </a:lnTo>
                  <a:lnTo>
                    <a:pt x="908" y="157"/>
                  </a:lnTo>
                  <a:lnTo>
                    <a:pt x="916" y="221"/>
                  </a:lnTo>
                  <a:lnTo>
                    <a:pt x="927" y="280"/>
                  </a:lnTo>
                  <a:lnTo>
                    <a:pt x="942" y="334"/>
                  </a:lnTo>
                  <a:lnTo>
                    <a:pt x="959" y="384"/>
                  </a:lnTo>
                  <a:lnTo>
                    <a:pt x="979" y="429"/>
                  </a:lnTo>
                  <a:lnTo>
                    <a:pt x="1002" y="469"/>
                  </a:lnTo>
                  <a:lnTo>
                    <a:pt x="1012" y="490"/>
                  </a:lnTo>
                  <a:lnTo>
                    <a:pt x="1016" y="510"/>
                  </a:lnTo>
                  <a:lnTo>
                    <a:pt x="1016" y="531"/>
                  </a:lnTo>
                  <a:lnTo>
                    <a:pt x="1012" y="551"/>
                  </a:lnTo>
                  <a:lnTo>
                    <a:pt x="1003" y="569"/>
                  </a:lnTo>
                  <a:lnTo>
                    <a:pt x="991" y="587"/>
                  </a:lnTo>
                  <a:lnTo>
                    <a:pt x="973" y="600"/>
                  </a:lnTo>
                  <a:lnTo>
                    <a:pt x="957" y="608"/>
                  </a:lnTo>
                  <a:lnTo>
                    <a:pt x="941" y="613"/>
                  </a:lnTo>
                  <a:lnTo>
                    <a:pt x="923" y="615"/>
                  </a:lnTo>
                  <a:lnTo>
                    <a:pt x="904" y="613"/>
                  </a:lnTo>
                  <a:lnTo>
                    <a:pt x="887" y="608"/>
                  </a:lnTo>
                  <a:lnTo>
                    <a:pt x="870" y="599"/>
                  </a:lnTo>
                  <a:lnTo>
                    <a:pt x="856" y="587"/>
                  </a:lnTo>
                  <a:lnTo>
                    <a:pt x="844" y="571"/>
                  </a:lnTo>
                  <a:lnTo>
                    <a:pt x="817" y="526"/>
                  </a:lnTo>
                  <a:lnTo>
                    <a:pt x="794" y="477"/>
                  </a:lnTo>
                  <a:lnTo>
                    <a:pt x="773" y="425"/>
                  </a:lnTo>
                  <a:lnTo>
                    <a:pt x="756" y="369"/>
                  </a:lnTo>
                  <a:lnTo>
                    <a:pt x="741" y="310"/>
                  </a:lnTo>
                  <a:lnTo>
                    <a:pt x="729" y="246"/>
                  </a:lnTo>
                  <a:lnTo>
                    <a:pt x="675" y="267"/>
                  </a:lnTo>
                  <a:lnTo>
                    <a:pt x="619" y="281"/>
                  </a:lnTo>
                  <a:lnTo>
                    <a:pt x="563" y="289"/>
                  </a:lnTo>
                  <a:lnTo>
                    <a:pt x="506" y="292"/>
                  </a:lnTo>
                  <a:lnTo>
                    <a:pt x="449" y="289"/>
                  </a:lnTo>
                  <a:lnTo>
                    <a:pt x="393" y="281"/>
                  </a:lnTo>
                  <a:lnTo>
                    <a:pt x="338" y="267"/>
                  </a:lnTo>
                  <a:lnTo>
                    <a:pt x="283" y="246"/>
                  </a:lnTo>
                  <a:lnTo>
                    <a:pt x="271" y="308"/>
                  </a:lnTo>
                  <a:lnTo>
                    <a:pt x="257" y="366"/>
                  </a:lnTo>
                  <a:lnTo>
                    <a:pt x="241" y="420"/>
                  </a:lnTo>
                  <a:lnTo>
                    <a:pt x="221" y="470"/>
                  </a:lnTo>
                  <a:lnTo>
                    <a:pt x="199" y="518"/>
                  </a:lnTo>
                  <a:lnTo>
                    <a:pt x="174" y="562"/>
                  </a:lnTo>
                  <a:lnTo>
                    <a:pt x="161" y="580"/>
                  </a:lnTo>
                  <a:lnTo>
                    <a:pt x="145" y="593"/>
                  </a:lnTo>
                  <a:lnTo>
                    <a:pt x="125" y="602"/>
                  </a:lnTo>
                  <a:lnTo>
                    <a:pt x="106" y="607"/>
                  </a:lnTo>
                  <a:lnTo>
                    <a:pt x="84" y="607"/>
                  </a:lnTo>
                  <a:lnTo>
                    <a:pt x="64" y="603"/>
                  </a:lnTo>
                  <a:lnTo>
                    <a:pt x="45" y="594"/>
                  </a:lnTo>
                  <a:lnTo>
                    <a:pt x="27" y="580"/>
                  </a:lnTo>
                  <a:lnTo>
                    <a:pt x="14" y="563"/>
                  </a:lnTo>
                  <a:lnTo>
                    <a:pt x="5" y="545"/>
                  </a:lnTo>
                  <a:lnTo>
                    <a:pt x="1" y="524"/>
                  </a:lnTo>
                  <a:lnTo>
                    <a:pt x="0" y="504"/>
                  </a:lnTo>
                  <a:lnTo>
                    <a:pt x="5" y="483"/>
                  </a:lnTo>
                  <a:lnTo>
                    <a:pt x="14" y="463"/>
                  </a:lnTo>
                  <a:lnTo>
                    <a:pt x="35" y="423"/>
                  </a:lnTo>
                  <a:lnTo>
                    <a:pt x="55" y="378"/>
                  </a:lnTo>
                  <a:lnTo>
                    <a:pt x="71" y="329"/>
                  </a:lnTo>
                  <a:lnTo>
                    <a:pt x="85" y="276"/>
                  </a:lnTo>
                  <a:lnTo>
                    <a:pt x="96" y="217"/>
                  </a:lnTo>
                  <a:lnTo>
                    <a:pt x="104" y="155"/>
                  </a:lnTo>
                  <a:lnTo>
                    <a:pt x="109" y="89"/>
                  </a:lnTo>
                  <a:lnTo>
                    <a:pt x="113" y="69"/>
                  </a:lnTo>
                  <a:lnTo>
                    <a:pt x="120" y="50"/>
                  </a:lnTo>
                  <a:lnTo>
                    <a:pt x="131" y="33"/>
                  </a:lnTo>
                  <a:lnTo>
                    <a:pt x="146" y="20"/>
                  </a:lnTo>
                  <a:lnTo>
                    <a:pt x="163" y="9"/>
                  </a:lnTo>
                  <a:lnTo>
                    <a:pt x="182" y="2"/>
                  </a:lnTo>
                  <a:lnTo>
                    <a:pt x="2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47"/>
            <p:cNvSpPr>
              <a:spLocks noEditPoints="1"/>
            </p:cNvSpPr>
            <p:nvPr/>
          </p:nvSpPr>
          <p:spPr bwMode="auto">
            <a:xfrm>
              <a:off x="8210550" y="2252663"/>
              <a:ext cx="439738" cy="238125"/>
            </a:xfrm>
            <a:custGeom>
              <a:avLst/>
              <a:gdLst>
                <a:gd name="T0" fmla="*/ 647 w 2491"/>
                <a:gd name="T1" fmla="*/ 197 h 1352"/>
                <a:gd name="T2" fmla="*/ 539 w 2491"/>
                <a:gd name="T3" fmla="*/ 225 h 1352"/>
                <a:gd name="T4" fmla="*/ 442 w 2491"/>
                <a:gd name="T5" fmla="*/ 275 h 1352"/>
                <a:gd name="T6" fmla="*/ 358 w 2491"/>
                <a:gd name="T7" fmla="*/ 342 h 1352"/>
                <a:gd name="T8" fmla="*/ 287 w 2491"/>
                <a:gd name="T9" fmla="*/ 424 h 1352"/>
                <a:gd name="T10" fmla="*/ 234 w 2491"/>
                <a:gd name="T11" fmla="*/ 519 h 1352"/>
                <a:gd name="T12" fmla="*/ 200 w 2491"/>
                <a:gd name="T13" fmla="*/ 624 h 1352"/>
                <a:gd name="T14" fmla="*/ 188 w 2491"/>
                <a:gd name="T15" fmla="*/ 738 h 1352"/>
                <a:gd name="T16" fmla="*/ 2302 w 2491"/>
                <a:gd name="T17" fmla="*/ 1163 h 1352"/>
                <a:gd name="T18" fmla="*/ 2299 w 2491"/>
                <a:gd name="T19" fmla="*/ 680 h 1352"/>
                <a:gd name="T20" fmla="*/ 2276 w 2491"/>
                <a:gd name="T21" fmla="*/ 570 h 1352"/>
                <a:gd name="T22" fmla="*/ 2232 w 2491"/>
                <a:gd name="T23" fmla="*/ 470 h 1352"/>
                <a:gd name="T24" fmla="*/ 2170 w 2491"/>
                <a:gd name="T25" fmla="*/ 381 h 1352"/>
                <a:gd name="T26" fmla="*/ 2092 w 2491"/>
                <a:gd name="T27" fmla="*/ 306 h 1352"/>
                <a:gd name="T28" fmla="*/ 2001 w 2491"/>
                <a:gd name="T29" fmla="*/ 248 h 1352"/>
                <a:gd name="T30" fmla="*/ 1898 w 2491"/>
                <a:gd name="T31" fmla="*/ 208 h 1352"/>
                <a:gd name="T32" fmla="*/ 1787 w 2491"/>
                <a:gd name="T33" fmla="*/ 191 h 1352"/>
                <a:gd name="T34" fmla="*/ 1379 w 2491"/>
                <a:gd name="T35" fmla="*/ 516 h 1352"/>
                <a:gd name="T36" fmla="*/ 1315 w 2491"/>
                <a:gd name="T37" fmla="*/ 544 h 1352"/>
                <a:gd name="T38" fmla="*/ 1245 w 2491"/>
                <a:gd name="T39" fmla="*/ 554 h 1352"/>
                <a:gd name="T40" fmla="*/ 1176 w 2491"/>
                <a:gd name="T41" fmla="*/ 544 h 1352"/>
                <a:gd name="T42" fmla="*/ 1112 w 2491"/>
                <a:gd name="T43" fmla="*/ 516 h 1352"/>
                <a:gd name="T44" fmla="*/ 704 w 2491"/>
                <a:gd name="T45" fmla="*/ 191 h 1352"/>
                <a:gd name="T46" fmla="*/ 757 w 2491"/>
                <a:gd name="T47" fmla="*/ 2 h 1352"/>
                <a:gd name="T48" fmla="*/ 795 w 2491"/>
                <a:gd name="T49" fmla="*/ 22 h 1352"/>
                <a:gd name="T50" fmla="*/ 1217 w 2491"/>
                <a:gd name="T51" fmla="*/ 358 h 1352"/>
                <a:gd name="T52" fmla="*/ 1245 w 2491"/>
                <a:gd name="T53" fmla="*/ 365 h 1352"/>
                <a:gd name="T54" fmla="*/ 1274 w 2491"/>
                <a:gd name="T55" fmla="*/ 358 h 1352"/>
                <a:gd name="T56" fmla="*/ 1696 w 2491"/>
                <a:gd name="T57" fmla="*/ 22 h 1352"/>
                <a:gd name="T58" fmla="*/ 1734 w 2491"/>
                <a:gd name="T59" fmla="*/ 2 h 1352"/>
                <a:gd name="T60" fmla="*/ 1822 w 2491"/>
                <a:gd name="T61" fmla="*/ 3 h 1352"/>
                <a:gd name="T62" fmla="*/ 1950 w 2491"/>
                <a:gd name="T63" fmla="*/ 27 h 1352"/>
                <a:gd name="T64" fmla="*/ 2070 w 2491"/>
                <a:gd name="T65" fmla="*/ 72 h 1352"/>
                <a:gd name="T66" fmla="*/ 2179 w 2491"/>
                <a:gd name="T67" fmla="*/ 135 h 1352"/>
                <a:gd name="T68" fmla="*/ 2275 w 2491"/>
                <a:gd name="T69" fmla="*/ 216 h 1352"/>
                <a:gd name="T70" fmla="*/ 2356 w 2491"/>
                <a:gd name="T71" fmla="*/ 312 h 1352"/>
                <a:gd name="T72" fmla="*/ 2420 w 2491"/>
                <a:gd name="T73" fmla="*/ 422 h 1352"/>
                <a:gd name="T74" fmla="*/ 2464 w 2491"/>
                <a:gd name="T75" fmla="*/ 542 h 1352"/>
                <a:gd name="T76" fmla="*/ 2488 w 2491"/>
                <a:gd name="T77" fmla="*/ 670 h 1352"/>
                <a:gd name="T78" fmla="*/ 2491 w 2491"/>
                <a:gd name="T79" fmla="*/ 1258 h 1352"/>
                <a:gd name="T80" fmla="*/ 2482 w 2491"/>
                <a:gd name="T81" fmla="*/ 1299 h 1352"/>
                <a:gd name="T82" fmla="*/ 2456 w 2491"/>
                <a:gd name="T83" fmla="*/ 1331 h 1352"/>
                <a:gd name="T84" fmla="*/ 2418 w 2491"/>
                <a:gd name="T85" fmla="*/ 1350 h 1352"/>
                <a:gd name="T86" fmla="*/ 94 w 2491"/>
                <a:gd name="T87" fmla="*/ 1352 h 1352"/>
                <a:gd name="T88" fmla="*/ 52 w 2491"/>
                <a:gd name="T89" fmla="*/ 1343 h 1352"/>
                <a:gd name="T90" fmla="*/ 20 w 2491"/>
                <a:gd name="T91" fmla="*/ 1316 h 1352"/>
                <a:gd name="T92" fmla="*/ 2 w 2491"/>
                <a:gd name="T93" fmla="*/ 1279 h 1352"/>
                <a:gd name="T94" fmla="*/ 0 w 2491"/>
                <a:gd name="T95" fmla="*/ 738 h 1352"/>
                <a:gd name="T96" fmla="*/ 11 w 2491"/>
                <a:gd name="T97" fmla="*/ 605 h 1352"/>
                <a:gd name="T98" fmla="*/ 46 w 2491"/>
                <a:gd name="T99" fmla="*/ 480 h 1352"/>
                <a:gd name="T100" fmla="*/ 100 w 2491"/>
                <a:gd name="T101" fmla="*/ 366 h 1352"/>
                <a:gd name="T102" fmla="*/ 173 w 2491"/>
                <a:gd name="T103" fmla="*/ 263 h 1352"/>
                <a:gd name="T104" fmla="*/ 262 w 2491"/>
                <a:gd name="T105" fmla="*/ 174 h 1352"/>
                <a:gd name="T106" fmla="*/ 365 w 2491"/>
                <a:gd name="T107" fmla="*/ 102 h 1352"/>
                <a:gd name="T108" fmla="*/ 479 w 2491"/>
                <a:gd name="T109" fmla="*/ 46 h 1352"/>
                <a:gd name="T110" fmla="*/ 604 w 2491"/>
                <a:gd name="T111" fmla="*/ 13 h 1352"/>
                <a:gd name="T112" fmla="*/ 736 w 2491"/>
                <a:gd name="T113" fmla="*/ 0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91" h="1352">
                  <a:moveTo>
                    <a:pt x="704" y="191"/>
                  </a:moveTo>
                  <a:lnTo>
                    <a:pt x="647" y="197"/>
                  </a:lnTo>
                  <a:lnTo>
                    <a:pt x="593" y="208"/>
                  </a:lnTo>
                  <a:lnTo>
                    <a:pt x="539" y="225"/>
                  </a:lnTo>
                  <a:lnTo>
                    <a:pt x="489" y="248"/>
                  </a:lnTo>
                  <a:lnTo>
                    <a:pt x="442" y="275"/>
                  </a:lnTo>
                  <a:lnTo>
                    <a:pt x="398" y="306"/>
                  </a:lnTo>
                  <a:lnTo>
                    <a:pt x="358" y="342"/>
                  </a:lnTo>
                  <a:lnTo>
                    <a:pt x="320" y="381"/>
                  </a:lnTo>
                  <a:lnTo>
                    <a:pt x="287" y="424"/>
                  </a:lnTo>
                  <a:lnTo>
                    <a:pt x="258" y="470"/>
                  </a:lnTo>
                  <a:lnTo>
                    <a:pt x="234" y="519"/>
                  </a:lnTo>
                  <a:lnTo>
                    <a:pt x="215" y="570"/>
                  </a:lnTo>
                  <a:lnTo>
                    <a:pt x="200" y="624"/>
                  </a:lnTo>
                  <a:lnTo>
                    <a:pt x="191" y="680"/>
                  </a:lnTo>
                  <a:lnTo>
                    <a:pt x="188" y="738"/>
                  </a:lnTo>
                  <a:lnTo>
                    <a:pt x="188" y="1163"/>
                  </a:lnTo>
                  <a:lnTo>
                    <a:pt x="2302" y="1163"/>
                  </a:lnTo>
                  <a:lnTo>
                    <a:pt x="2302" y="738"/>
                  </a:lnTo>
                  <a:lnTo>
                    <a:pt x="2299" y="680"/>
                  </a:lnTo>
                  <a:lnTo>
                    <a:pt x="2291" y="624"/>
                  </a:lnTo>
                  <a:lnTo>
                    <a:pt x="2276" y="570"/>
                  </a:lnTo>
                  <a:lnTo>
                    <a:pt x="2257" y="519"/>
                  </a:lnTo>
                  <a:lnTo>
                    <a:pt x="2232" y="470"/>
                  </a:lnTo>
                  <a:lnTo>
                    <a:pt x="2204" y="424"/>
                  </a:lnTo>
                  <a:lnTo>
                    <a:pt x="2170" y="381"/>
                  </a:lnTo>
                  <a:lnTo>
                    <a:pt x="2133" y="342"/>
                  </a:lnTo>
                  <a:lnTo>
                    <a:pt x="2092" y="306"/>
                  </a:lnTo>
                  <a:lnTo>
                    <a:pt x="2049" y="275"/>
                  </a:lnTo>
                  <a:lnTo>
                    <a:pt x="2001" y="248"/>
                  </a:lnTo>
                  <a:lnTo>
                    <a:pt x="1950" y="225"/>
                  </a:lnTo>
                  <a:lnTo>
                    <a:pt x="1898" y="208"/>
                  </a:lnTo>
                  <a:lnTo>
                    <a:pt x="1843" y="197"/>
                  </a:lnTo>
                  <a:lnTo>
                    <a:pt x="1787" y="191"/>
                  </a:lnTo>
                  <a:lnTo>
                    <a:pt x="1408" y="496"/>
                  </a:lnTo>
                  <a:lnTo>
                    <a:pt x="1379" y="516"/>
                  </a:lnTo>
                  <a:lnTo>
                    <a:pt x="1348" y="532"/>
                  </a:lnTo>
                  <a:lnTo>
                    <a:pt x="1315" y="544"/>
                  </a:lnTo>
                  <a:lnTo>
                    <a:pt x="1280" y="551"/>
                  </a:lnTo>
                  <a:lnTo>
                    <a:pt x="1245" y="554"/>
                  </a:lnTo>
                  <a:lnTo>
                    <a:pt x="1210" y="551"/>
                  </a:lnTo>
                  <a:lnTo>
                    <a:pt x="1176" y="544"/>
                  </a:lnTo>
                  <a:lnTo>
                    <a:pt x="1142" y="532"/>
                  </a:lnTo>
                  <a:lnTo>
                    <a:pt x="1112" y="516"/>
                  </a:lnTo>
                  <a:lnTo>
                    <a:pt x="1082" y="496"/>
                  </a:lnTo>
                  <a:lnTo>
                    <a:pt x="704" y="191"/>
                  </a:lnTo>
                  <a:close/>
                  <a:moveTo>
                    <a:pt x="736" y="0"/>
                  </a:moveTo>
                  <a:lnTo>
                    <a:pt x="757" y="2"/>
                  </a:lnTo>
                  <a:lnTo>
                    <a:pt x="777" y="10"/>
                  </a:lnTo>
                  <a:lnTo>
                    <a:pt x="795" y="22"/>
                  </a:lnTo>
                  <a:lnTo>
                    <a:pt x="1201" y="348"/>
                  </a:lnTo>
                  <a:lnTo>
                    <a:pt x="1217" y="358"/>
                  </a:lnTo>
                  <a:lnTo>
                    <a:pt x="1232" y="364"/>
                  </a:lnTo>
                  <a:lnTo>
                    <a:pt x="1245" y="365"/>
                  </a:lnTo>
                  <a:lnTo>
                    <a:pt x="1259" y="364"/>
                  </a:lnTo>
                  <a:lnTo>
                    <a:pt x="1274" y="358"/>
                  </a:lnTo>
                  <a:lnTo>
                    <a:pt x="1290" y="348"/>
                  </a:lnTo>
                  <a:lnTo>
                    <a:pt x="1696" y="22"/>
                  </a:lnTo>
                  <a:lnTo>
                    <a:pt x="1713" y="10"/>
                  </a:lnTo>
                  <a:lnTo>
                    <a:pt x="1734" y="2"/>
                  </a:lnTo>
                  <a:lnTo>
                    <a:pt x="1755" y="0"/>
                  </a:lnTo>
                  <a:lnTo>
                    <a:pt x="1822" y="3"/>
                  </a:lnTo>
                  <a:lnTo>
                    <a:pt x="1887" y="13"/>
                  </a:lnTo>
                  <a:lnTo>
                    <a:pt x="1950" y="27"/>
                  </a:lnTo>
                  <a:lnTo>
                    <a:pt x="2012" y="46"/>
                  </a:lnTo>
                  <a:lnTo>
                    <a:pt x="2070" y="72"/>
                  </a:lnTo>
                  <a:lnTo>
                    <a:pt x="2126" y="102"/>
                  </a:lnTo>
                  <a:lnTo>
                    <a:pt x="2179" y="135"/>
                  </a:lnTo>
                  <a:lnTo>
                    <a:pt x="2229" y="174"/>
                  </a:lnTo>
                  <a:lnTo>
                    <a:pt x="2275" y="216"/>
                  </a:lnTo>
                  <a:lnTo>
                    <a:pt x="2318" y="263"/>
                  </a:lnTo>
                  <a:lnTo>
                    <a:pt x="2356" y="312"/>
                  </a:lnTo>
                  <a:lnTo>
                    <a:pt x="2391" y="366"/>
                  </a:lnTo>
                  <a:lnTo>
                    <a:pt x="2420" y="422"/>
                  </a:lnTo>
                  <a:lnTo>
                    <a:pt x="2445" y="480"/>
                  </a:lnTo>
                  <a:lnTo>
                    <a:pt x="2464" y="542"/>
                  </a:lnTo>
                  <a:lnTo>
                    <a:pt x="2480" y="605"/>
                  </a:lnTo>
                  <a:lnTo>
                    <a:pt x="2488" y="670"/>
                  </a:lnTo>
                  <a:lnTo>
                    <a:pt x="2491" y="738"/>
                  </a:lnTo>
                  <a:lnTo>
                    <a:pt x="2491" y="1258"/>
                  </a:lnTo>
                  <a:lnTo>
                    <a:pt x="2489" y="1279"/>
                  </a:lnTo>
                  <a:lnTo>
                    <a:pt x="2482" y="1299"/>
                  </a:lnTo>
                  <a:lnTo>
                    <a:pt x="2471" y="1316"/>
                  </a:lnTo>
                  <a:lnTo>
                    <a:pt x="2456" y="1331"/>
                  </a:lnTo>
                  <a:lnTo>
                    <a:pt x="2438" y="1343"/>
                  </a:lnTo>
                  <a:lnTo>
                    <a:pt x="2418" y="1350"/>
                  </a:lnTo>
                  <a:lnTo>
                    <a:pt x="2397" y="1352"/>
                  </a:lnTo>
                  <a:lnTo>
                    <a:pt x="94" y="1352"/>
                  </a:lnTo>
                  <a:lnTo>
                    <a:pt x="73" y="1350"/>
                  </a:lnTo>
                  <a:lnTo>
                    <a:pt x="52" y="1343"/>
                  </a:lnTo>
                  <a:lnTo>
                    <a:pt x="35" y="1331"/>
                  </a:lnTo>
                  <a:lnTo>
                    <a:pt x="20" y="1316"/>
                  </a:lnTo>
                  <a:lnTo>
                    <a:pt x="9" y="1299"/>
                  </a:lnTo>
                  <a:lnTo>
                    <a:pt x="2" y="1279"/>
                  </a:lnTo>
                  <a:lnTo>
                    <a:pt x="0" y="1258"/>
                  </a:lnTo>
                  <a:lnTo>
                    <a:pt x="0" y="738"/>
                  </a:lnTo>
                  <a:lnTo>
                    <a:pt x="3" y="670"/>
                  </a:lnTo>
                  <a:lnTo>
                    <a:pt x="11" y="605"/>
                  </a:lnTo>
                  <a:lnTo>
                    <a:pt x="26" y="542"/>
                  </a:lnTo>
                  <a:lnTo>
                    <a:pt x="46" y="480"/>
                  </a:lnTo>
                  <a:lnTo>
                    <a:pt x="70" y="422"/>
                  </a:lnTo>
                  <a:lnTo>
                    <a:pt x="100" y="366"/>
                  </a:lnTo>
                  <a:lnTo>
                    <a:pt x="135" y="312"/>
                  </a:lnTo>
                  <a:lnTo>
                    <a:pt x="173" y="263"/>
                  </a:lnTo>
                  <a:lnTo>
                    <a:pt x="216" y="216"/>
                  </a:lnTo>
                  <a:lnTo>
                    <a:pt x="262" y="174"/>
                  </a:lnTo>
                  <a:lnTo>
                    <a:pt x="312" y="135"/>
                  </a:lnTo>
                  <a:lnTo>
                    <a:pt x="365" y="102"/>
                  </a:lnTo>
                  <a:lnTo>
                    <a:pt x="420" y="72"/>
                  </a:lnTo>
                  <a:lnTo>
                    <a:pt x="479" y="46"/>
                  </a:lnTo>
                  <a:lnTo>
                    <a:pt x="540" y="27"/>
                  </a:lnTo>
                  <a:lnTo>
                    <a:pt x="604" y="13"/>
                  </a:lnTo>
                  <a:lnTo>
                    <a:pt x="669" y="3"/>
                  </a:lnTo>
                  <a:lnTo>
                    <a:pt x="7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7335071" y="1897233"/>
            <a:ext cx="319088" cy="593724"/>
            <a:chOff x="7334250" y="1897063"/>
            <a:chExt cx="319088" cy="59372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6" name="Freeform 53"/>
            <p:cNvSpPr>
              <a:spLocks noEditPoints="1"/>
            </p:cNvSpPr>
            <p:nvPr/>
          </p:nvSpPr>
          <p:spPr bwMode="auto">
            <a:xfrm>
              <a:off x="7366000" y="2136775"/>
              <a:ext cx="257175" cy="354012"/>
            </a:xfrm>
            <a:custGeom>
              <a:avLst/>
              <a:gdLst>
                <a:gd name="T0" fmla="*/ 203 w 1456"/>
                <a:gd name="T1" fmla="*/ 1283 h 2010"/>
                <a:gd name="T2" fmla="*/ 216 w 1456"/>
                <a:gd name="T3" fmla="*/ 1396 h 2010"/>
                <a:gd name="T4" fmla="*/ 250 w 1456"/>
                <a:gd name="T5" fmla="*/ 1499 h 2010"/>
                <a:gd name="T6" fmla="*/ 305 w 1456"/>
                <a:gd name="T7" fmla="*/ 1592 h 2010"/>
                <a:gd name="T8" fmla="*/ 376 w 1456"/>
                <a:gd name="T9" fmla="*/ 1672 h 2010"/>
                <a:gd name="T10" fmla="*/ 464 w 1456"/>
                <a:gd name="T11" fmla="*/ 1736 h 2010"/>
                <a:gd name="T12" fmla="*/ 562 w 1456"/>
                <a:gd name="T13" fmla="*/ 1781 h 2010"/>
                <a:gd name="T14" fmla="*/ 671 w 1456"/>
                <a:gd name="T15" fmla="*/ 1804 h 2010"/>
                <a:gd name="T16" fmla="*/ 785 w 1456"/>
                <a:gd name="T17" fmla="*/ 1804 h 2010"/>
                <a:gd name="T18" fmla="*/ 894 w 1456"/>
                <a:gd name="T19" fmla="*/ 1781 h 2010"/>
                <a:gd name="T20" fmla="*/ 993 w 1456"/>
                <a:gd name="T21" fmla="*/ 1736 h 2010"/>
                <a:gd name="T22" fmla="*/ 1079 w 1456"/>
                <a:gd name="T23" fmla="*/ 1672 h 2010"/>
                <a:gd name="T24" fmla="*/ 1152 w 1456"/>
                <a:gd name="T25" fmla="*/ 1592 h 2010"/>
                <a:gd name="T26" fmla="*/ 1207 w 1456"/>
                <a:gd name="T27" fmla="*/ 1499 h 2010"/>
                <a:gd name="T28" fmla="*/ 1241 w 1456"/>
                <a:gd name="T29" fmla="*/ 1396 h 2010"/>
                <a:gd name="T30" fmla="*/ 1254 w 1456"/>
                <a:gd name="T31" fmla="*/ 1283 h 2010"/>
                <a:gd name="T32" fmla="*/ 203 w 1456"/>
                <a:gd name="T33" fmla="*/ 201 h 2010"/>
                <a:gd name="T34" fmla="*/ 1354 w 1456"/>
                <a:gd name="T35" fmla="*/ 0 h 2010"/>
                <a:gd name="T36" fmla="*/ 1399 w 1456"/>
                <a:gd name="T37" fmla="*/ 10 h 2010"/>
                <a:gd name="T38" fmla="*/ 1433 w 1456"/>
                <a:gd name="T39" fmla="*/ 37 h 2010"/>
                <a:gd name="T40" fmla="*/ 1453 w 1456"/>
                <a:gd name="T41" fmla="*/ 77 h 2010"/>
                <a:gd name="T42" fmla="*/ 1456 w 1456"/>
                <a:gd name="T43" fmla="*/ 1283 h 2010"/>
                <a:gd name="T44" fmla="*/ 1444 w 1456"/>
                <a:gd name="T45" fmla="*/ 1414 h 2010"/>
                <a:gd name="T46" fmla="*/ 1410 w 1456"/>
                <a:gd name="T47" fmla="*/ 1537 h 2010"/>
                <a:gd name="T48" fmla="*/ 1356 w 1456"/>
                <a:gd name="T49" fmla="*/ 1650 h 2010"/>
                <a:gd name="T50" fmla="*/ 1284 w 1456"/>
                <a:gd name="T51" fmla="*/ 1751 h 2010"/>
                <a:gd name="T52" fmla="*/ 1196 w 1456"/>
                <a:gd name="T53" fmla="*/ 1839 h 2010"/>
                <a:gd name="T54" fmla="*/ 1095 w 1456"/>
                <a:gd name="T55" fmla="*/ 1911 h 2010"/>
                <a:gd name="T56" fmla="*/ 982 w 1456"/>
                <a:gd name="T57" fmla="*/ 1964 h 2010"/>
                <a:gd name="T58" fmla="*/ 859 w 1456"/>
                <a:gd name="T59" fmla="*/ 1999 h 2010"/>
                <a:gd name="T60" fmla="*/ 728 w 1456"/>
                <a:gd name="T61" fmla="*/ 2010 h 2010"/>
                <a:gd name="T62" fmla="*/ 598 w 1456"/>
                <a:gd name="T63" fmla="*/ 1999 h 2010"/>
                <a:gd name="T64" fmla="*/ 475 w 1456"/>
                <a:gd name="T65" fmla="*/ 1964 h 2010"/>
                <a:gd name="T66" fmla="*/ 361 w 1456"/>
                <a:gd name="T67" fmla="*/ 1911 h 2010"/>
                <a:gd name="T68" fmla="*/ 260 w 1456"/>
                <a:gd name="T69" fmla="*/ 1839 h 2010"/>
                <a:gd name="T70" fmla="*/ 171 w 1456"/>
                <a:gd name="T71" fmla="*/ 1751 h 2010"/>
                <a:gd name="T72" fmla="*/ 100 w 1456"/>
                <a:gd name="T73" fmla="*/ 1650 h 2010"/>
                <a:gd name="T74" fmla="*/ 46 w 1456"/>
                <a:gd name="T75" fmla="*/ 1537 h 2010"/>
                <a:gd name="T76" fmla="*/ 13 w 1456"/>
                <a:gd name="T77" fmla="*/ 1414 h 2010"/>
                <a:gd name="T78" fmla="*/ 0 w 1456"/>
                <a:gd name="T79" fmla="*/ 1283 h 2010"/>
                <a:gd name="T80" fmla="*/ 3 w 1456"/>
                <a:gd name="T81" fmla="*/ 77 h 2010"/>
                <a:gd name="T82" fmla="*/ 23 w 1456"/>
                <a:gd name="T83" fmla="*/ 37 h 2010"/>
                <a:gd name="T84" fmla="*/ 58 w 1456"/>
                <a:gd name="T85" fmla="*/ 10 h 2010"/>
                <a:gd name="T86" fmla="*/ 102 w 1456"/>
                <a:gd name="T87" fmla="*/ 0 h 2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6" h="2010">
                  <a:moveTo>
                    <a:pt x="203" y="201"/>
                  </a:moveTo>
                  <a:lnTo>
                    <a:pt x="203" y="1283"/>
                  </a:lnTo>
                  <a:lnTo>
                    <a:pt x="206" y="1341"/>
                  </a:lnTo>
                  <a:lnTo>
                    <a:pt x="216" y="1396"/>
                  </a:lnTo>
                  <a:lnTo>
                    <a:pt x="230" y="1449"/>
                  </a:lnTo>
                  <a:lnTo>
                    <a:pt x="250" y="1499"/>
                  </a:lnTo>
                  <a:lnTo>
                    <a:pt x="275" y="1547"/>
                  </a:lnTo>
                  <a:lnTo>
                    <a:pt x="305" y="1592"/>
                  </a:lnTo>
                  <a:lnTo>
                    <a:pt x="339" y="1634"/>
                  </a:lnTo>
                  <a:lnTo>
                    <a:pt x="376" y="1672"/>
                  </a:lnTo>
                  <a:lnTo>
                    <a:pt x="418" y="1706"/>
                  </a:lnTo>
                  <a:lnTo>
                    <a:pt x="464" y="1736"/>
                  </a:lnTo>
                  <a:lnTo>
                    <a:pt x="512" y="1761"/>
                  </a:lnTo>
                  <a:lnTo>
                    <a:pt x="562" y="1781"/>
                  </a:lnTo>
                  <a:lnTo>
                    <a:pt x="615" y="1796"/>
                  </a:lnTo>
                  <a:lnTo>
                    <a:pt x="671" y="1804"/>
                  </a:lnTo>
                  <a:lnTo>
                    <a:pt x="728" y="1807"/>
                  </a:lnTo>
                  <a:lnTo>
                    <a:pt x="785" y="1804"/>
                  </a:lnTo>
                  <a:lnTo>
                    <a:pt x="841" y="1796"/>
                  </a:lnTo>
                  <a:lnTo>
                    <a:pt x="894" y="1781"/>
                  </a:lnTo>
                  <a:lnTo>
                    <a:pt x="945" y="1761"/>
                  </a:lnTo>
                  <a:lnTo>
                    <a:pt x="993" y="1736"/>
                  </a:lnTo>
                  <a:lnTo>
                    <a:pt x="1038" y="1706"/>
                  </a:lnTo>
                  <a:lnTo>
                    <a:pt x="1079" y="1672"/>
                  </a:lnTo>
                  <a:lnTo>
                    <a:pt x="1117" y="1634"/>
                  </a:lnTo>
                  <a:lnTo>
                    <a:pt x="1152" y="1592"/>
                  </a:lnTo>
                  <a:lnTo>
                    <a:pt x="1182" y="1547"/>
                  </a:lnTo>
                  <a:lnTo>
                    <a:pt x="1207" y="1499"/>
                  </a:lnTo>
                  <a:lnTo>
                    <a:pt x="1226" y="1449"/>
                  </a:lnTo>
                  <a:lnTo>
                    <a:pt x="1241" y="1396"/>
                  </a:lnTo>
                  <a:lnTo>
                    <a:pt x="1251" y="1341"/>
                  </a:lnTo>
                  <a:lnTo>
                    <a:pt x="1254" y="1283"/>
                  </a:lnTo>
                  <a:lnTo>
                    <a:pt x="1254" y="201"/>
                  </a:lnTo>
                  <a:lnTo>
                    <a:pt x="203" y="201"/>
                  </a:lnTo>
                  <a:close/>
                  <a:moveTo>
                    <a:pt x="102" y="0"/>
                  </a:moveTo>
                  <a:lnTo>
                    <a:pt x="1354" y="0"/>
                  </a:lnTo>
                  <a:lnTo>
                    <a:pt x="1378" y="2"/>
                  </a:lnTo>
                  <a:lnTo>
                    <a:pt x="1399" y="10"/>
                  </a:lnTo>
                  <a:lnTo>
                    <a:pt x="1418" y="21"/>
                  </a:lnTo>
                  <a:lnTo>
                    <a:pt x="1433" y="37"/>
                  </a:lnTo>
                  <a:lnTo>
                    <a:pt x="1445" y="56"/>
                  </a:lnTo>
                  <a:lnTo>
                    <a:pt x="1453" y="77"/>
                  </a:lnTo>
                  <a:lnTo>
                    <a:pt x="1456" y="101"/>
                  </a:lnTo>
                  <a:lnTo>
                    <a:pt x="1456" y="1283"/>
                  </a:lnTo>
                  <a:lnTo>
                    <a:pt x="1452" y="1350"/>
                  </a:lnTo>
                  <a:lnTo>
                    <a:pt x="1444" y="1414"/>
                  </a:lnTo>
                  <a:lnTo>
                    <a:pt x="1430" y="1477"/>
                  </a:lnTo>
                  <a:lnTo>
                    <a:pt x="1410" y="1537"/>
                  </a:lnTo>
                  <a:lnTo>
                    <a:pt x="1386" y="1594"/>
                  </a:lnTo>
                  <a:lnTo>
                    <a:pt x="1356" y="1650"/>
                  </a:lnTo>
                  <a:lnTo>
                    <a:pt x="1322" y="1702"/>
                  </a:lnTo>
                  <a:lnTo>
                    <a:pt x="1284" y="1751"/>
                  </a:lnTo>
                  <a:lnTo>
                    <a:pt x="1242" y="1797"/>
                  </a:lnTo>
                  <a:lnTo>
                    <a:pt x="1196" y="1839"/>
                  </a:lnTo>
                  <a:lnTo>
                    <a:pt x="1147" y="1877"/>
                  </a:lnTo>
                  <a:lnTo>
                    <a:pt x="1095" y="1911"/>
                  </a:lnTo>
                  <a:lnTo>
                    <a:pt x="1039" y="1940"/>
                  </a:lnTo>
                  <a:lnTo>
                    <a:pt x="982" y="1964"/>
                  </a:lnTo>
                  <a:lnTo>
                    <a:pt x="922" y="1984"/>
                  </a:lnTo>
                  <a:lnTo>
                    <a:pt x="859" y="1999"/>
                  </a:lnTo>
                  <a:lnTo>
                    <a:pt x="795" y="2007"/>
                  </a:lnTo>
                  <a:lnTo>
                    <a:pt x="728" y="2010"/>
                  </a:lnTo>
                  <a:lnTo>
                    <a:pt x="662" y="2007"/>
                  </a:lnTo>
                  <a:lnTo>
                    <a:pt x="598" y="1999"/>
                  </a:lnTo>
                  <a:lnTo>
                    <a:pt x="535" y="1984"/>
                  </a:lnTo>
                  <a:lnTo>
                    <a:pt x="475" y="1964"/>
                  </a:lnTo>
                  <a:lnTo>
                    <a:pt x="416" y="1940"/>
                  </a:lnTo>
                  <a:lnTo>
                    <a:pt x="361" y="1911"/>
                  </a:lnTo>
                  <a:lnTo>
                    <a:pt x="309" y="1877"/>
                  </a:lnTo>
                  <a:lnTo>
                    <a:pt x="260" y="1839"/>
                  </a:lnTo>
                  <a:lnTo>
                    <a:pt x="213" y="1797"/>
                  </a:lnTo>
                  <a:lnTo>
                    <a:pt x="171" y="1751"/>
                  </a:lnTo>
                  <a:lnTo>
                    <a:pt x="134" y="1702"/>
                  </a:lnTo>
                  <a:lnTo>
                    <a:pt x="100" y="1650"/>
                  </a:lnTo>
                  <a:lnTo>
                    <a:pt x="71" y="1594"/>
                  </a:lnTo>
                  <a:lnTo>
                    <a:pt x="46" y="1537"/>
                  </a:lnTo>
                  <a:lnTo>
                    <a:pt x="27" y="1477"/>
                  </a:lnTo>
                  <a:lnTo>
                    <a:pt x="13" y="1414"/>
                  </a:lnTo>
                  <a:lnTo>
                    <a:pt x="3" y="1350"/>
                  </a:lnTo>
                  <a:lnTo>
                    <a:pt x="0" y="1283"/>
                  </a:lnTo>
                  <a:lnTo>
                    <a:pt x="0" y="101"/>
                  </a:lnTo>
                  <a:lnTo>
                    <a:pt x="3" y="77"/>
                  </a:lnTo>
                  <a:lnTo>
                    <a:pt x="11" y="56"/>
                  </a:lnTo>
                  <a:lnTo>
                    <a:pt x="23" y="37"/>
                  </a:lnTo>
                  <a:lnTo>
                    <a:pt x="38" y="21"/>
                  </a:lnTo>
                  <a:lnTo>
                    <a:pt x="58" y="10"/>
                  </a:lnTo>
                  <a:lnTo>
                    <a:pt x="78" y="2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54"/>
            <p:cNvSpPr>
              <a:spLocks/>
            </p:cNvSpPr>
            <p:nvPr/>
          </p:nvSpPr>
          <p:spPr bwMode="auto">
            <a:xfrm>
              <a:off x="7523163" y="2219325"/>
              <a:ext cx="26988" cy="26987"/>
            </a:xfrm>
            <a:custGeom>
              <a:avLst/>
              <a:gdLst>
                <a:gd name="T0" fmla="*/ 76 w 153"/>
                <a:gd name="T1" fmla="*/ 0 h 153"/>
                <a:gd name="T2" fmla="*/ 96 w 153"/>
                <a:gd name="T3" fmla="*/ 3 h 153"/>
                <a:gd name="T4" fmla="*/ 115 w 153"/>
                <a:gd name="T5" fmla="*/ 10 h 153"/>
                <a:gd name="T6" fmla="*/ 130 w 153"/>
                <a:gd name="T7" fmla="*/ 23 h 153"/>
                <a:gd name="T8" fmla="*/ 142 w 153"/>
                <a:gd name="T9" fmla="*/ 38 h 153"/>
                <a:gd name="T10" fmla="*/ 149 w 153"/>
                <a:gd name="T11" fmla="*/ 56 h 153"/>
                <a:gd name="T12" fmla="*/ 153 w 153"/>
                <a:gd name="T13" fmla="*/ 77 h 153"/>
                <a:gd name="T14" fmla="*/ 149 w 153"/>
                <a:gd name="T15" fmla="*/ 96 h 153"/>
                <a:gd name="T16" fmla="*/ 142 w 153"/>
                <a:gd name="T17" fmla="*/ 115 h 153"/>
                <a:gd name="T18" fmla="*/ 130 w 153"/>
                <a:gd name="T19" fmla="*/ 130 h 153"/>
                <a:gd name="T20" fmla="*/ 115 w 153"/>
                <a:gd name="T21" fmla="*/ 142 h 153"/>
                <a:gd name="T22" fmla="*/ 96 w 153"/>
                <a:gd name="T23" fmla="*/ 150 h 153"/>
                <a:gd name="T24" fmla="*/ 76 w 153"/>
                <a:gd name="T25" fmla="*/ 153 h 153"/>
                <a:gd name="T26" fmla="*/ 56 w 153"/>
                <a:gd name="T27" fmla="*/ 150 h 153"/>
                <a:gd name="T28" fmla="*/ 38 w 153"/>
                <a:gd name="T29" fmla="*/ 142 h 153"/>
                <a:gd name="T30" fmla="*/ 22 w 153"/>
                <a:gd name="T31" fmla="*/ 130 h 153"/>
                <a:gd name="T32" fmla="*/ 10 w 153"/>
                <a:gd name="T33" fmla="*/ 115 h 153"/>
                <a:gd name="T34" fmla="*/ 3 w 153"/>
                <a:gd name="T35" fmla="*/ 96 h 153"/>
                <a:gd name="T36" fmla="*/ 0 w 153"/>
                <a:gd name="T37" fmla="*/ 77 h 153"/>
                <a:gd name="T38" fmla="*/ 3 w 153"/>
                <a:gd name="T39" fmla="*/ 56 h 153"/>
                <a:gd name="T40" fmla="*/ 10 w 153"/>
                <a:gd name="T41" fmla="*/ 38 h 153"/>
                <a:gd name="T42" fmla="*/ 22 w 153"/>
                <a:gd name="T43" fmla="*/ 23 h 153"/>
                <a:gd name="T44" fmla="*/ 38 w 153"/>
                <a:gd name="T45" fmla="*/ 10 h 153"/>
                <a:gd name="T46" fmla="*/ 56 w 153"/>
                <a:gd name="T47" fmla="*/ 3 h 153"/>
                <a:gd name="T48" fmla="*/ 76 w 153"/>
                <a:gd name="T4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3" h="153">
                  <a:moveTo>
                    <a:pt x="76" y="0"/>
                  </a:moveTo>
                  <a:lnTo>
                    <a:pt x="96" y="3"/>
                  </a:lnTo>
                  <a:lnTo>
                    <a:pt x="115" y="10"/>
                  </a:lnTo>
                  <a:lnTo>
                    <a:pt x="130" y="23"/>
                  </a:lnTo>
                  <a:lnTo>
                    <a:pt x="142" y="38"/>
                  </a:lnTo>
                  <a:lnTo>
                    <a:pt x="149" y="56"/>
                  </a:lnTo>
                  <a:lnTo>
                    <a:pt x="153" y="77"/>
                  </a:lnTo>
                  <a:lnTo>
                    <a:pt x="149" y="96"/>
                  </a:lnTo>
                  <a:lnTo>
                    <a:pt x="142" y="115"/>
                  </a:lnTo>
                  <a:lnTo>
                    <a:pt x="130" y="130"/>
                  </a:lnTo>
                  <a:lnTo>
                    <a:pt x="115" y="142"/>
                  </a:lnTo>
                  <a:lnTo>
                    <a:pt x="96" y="150"/>
                  </a:lnTo>
                  <a:lnTo>
                    <a:pt x="76" y="153"/>
                  </a:lnTo>
                  <a:lnTo>
                    <a:pt x="56" y="150"/>
                  </a:lnTo>
                  <a:lnTo>
                    <a:pt x="38" y="142"/>
                  </a:lnTo>
                  <a:lnTo>
                    <a:pt x="22" y="130"/>
                  </a:lnTo>
                  <a:lnTo>
                    <a:pt x="10" y="115"/>
                  </a:lnTo>
                  <a:lnTo>
                    <a:pt x="3" y="96"/>
                  </a:lnTo>
                  <a:lnTo>
                    <a:pt x="0" y="77"/>
                  </a:lnTo>
                  <a:lnTo>
                    <a:pt x="3" y="56"/>
                  </a:lnTo>
                  <a:lnTo>
                    <a:pt x="10" y="38"/>
                  </a:lnTo>
                  <a:lnTo>
                    <a:pt x="22" y="23"/>
                  </a:lnTo>
                  <a:lnTo>
                    <a:pt x="38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55"/>
            <p:cNvSpPr>
              <a:spLocks noEditPoints="1"/>
            </p:cNvSpPr>
            <p:nvPr/>
          </p:nvSpPr>
          <p:spPr bwMode="auto">
            <a:xfrm>
              <a:off x="7504113" y="2201863"/>
              <a:ext cx="63500" cy="63500"/>
            </a:xfrm>
            <a:custGeom>
              <a:avLst/>
              <a:gdLst>
                <a:gd name="T0" fmla="*/ 179 w 356"/>
                <a:gd name="T1" fmla="*/ 152 h 355"/>
                <a:gd name="T2" fmla="*/ 168 w 356"/>
                <a:gd name="T3" fmla="*/ 154 h 355"/>
                <a:gd name="T4" fmla="*/ 160 w 356"/>
                <a:gd name="T5" fmla="*/ 160 h 355"/>
                <a:gd name="T6" fmla="*/ 155 w 356"/>
                <a:gd name="T7" fmla="*/ 168 h 355"/>
                <a:gd name="T8" fmla="*/ 153 w 356"/>
                <a:gd name="T9" fmla="*/ 178 h 355"/>
                <a:gd name="T10" fmla="*/ 155 w 356"/>
                <a:gd name="T11" fmla="*/ 187 h 355"/>
                <a:gd name="T12" fmla="*/ 160 w 356"/>
                <a:gd name="T13" fmla="*/ 195 h 355"/>
                <a:gd name="T14" fmla="*/ 168 w 356"/>
                <a:gd name="T15" fmla="*/ 200 h 355"/>
                <a:gd name="T16" fmla="*/ 179 w 356"/>
                <a:gd name="T17" fmla="*/ 202 h 355"/>
                <a:gd name="T18" fmla="*/ 188 w 356"/>
                <a:gd name="T19" fmla="*/ 200 h 355"/>
                <a:gd name="T20" fmla="*/ 196 w 356"/>
                <a:gd name="T21" fmla="*/ 195 h 355"/>
                <a:gd name="T22" fmla="*/ 201 w 356"/>
                <a:gd name="T23" fmla="*/ 187 h 355"/>
                <a:gd name="T24" fmla="*/ 203 w 356"/>
                <a:gd name="T25" fmla="*/ 178 h 355"/>
                <a:gd name="T26" fmla="*/ 201 w 356"/>
                <a:gd name="T27" fmla="*/ 168 h 355"/>
                <a:gd name="T28" fmla="*/ 196 w 356"/>
                <a:gd name="T29" fmla="*/ 160 h 355"/>
                <a:gd name="T30" fmla="*/ 188 w 356"/>
                <a:gd name="T31" fmla="*/ 154 h 355"/>
                <a:gd name="T32" fmla="*/ 179 w 356"/>
                <a:gd name="T33" fmla="*/ 152 h 355"/>
                <a:gd name="T34" fmla="*/ 179 w 356"/>
                <a:gd name="T35" fmla="*/ 0 h 355"/>
                <a:gd name="T36" fmla="*/ 210 w 356"/>
                <a:gd name="T37" fmla="*/ 3 h 355"/>
                <a:gd name="T38" fmla="*/ 240 w 356"/>
                <a:gd name="T39" fmla="*/ 11 h 355"/>
                <a:gd name="T40" fmla="*/ 268 w 356"/>
                <a:gd name="T41" fmla="*/ 24 h 355"/>
                <a:gd name="T42" fmla="*/ 292 w 356"/>
                <a:gd name="T43" fmla="*/ 42 h 355"/>
                <a:gd name="T44" fmla="*/ 314 w 356"/>
                <a:gd name="T45" fmla="*/ 63 h 355"/>
                <a:gd name="T46" fmla="*/ 331 w 356"/>
                <a:gd name="T47" fmla="*/ 88 h 355"/>
                <a:gd name="T48" fmla="*/ 345 w 356"/>
                <a:gd name="T49" fmla="*/ 116 h 355"/>
                <a:gd name="T50" fmla="*/ 353 w 356"/>
                <a:gd name="T51" fmla="*/ 145 h 355"/>
                <a:gd name="T52" fmla="*/ 356 w 356"/>
                <a:gd name="T53" fmla="*/ 178 h 355"/>
                <a:gd name="T54" fmla="*/ 353 w 356"/>
                <a:gd name="T55" fmla="*/ 210 h 355"/>
                <a:gd name="T56" fmla="*/ 345 w 356"/>
                <a:gd name="T57" fmla="*/ 239 h 355"/>
                <a:gd name="T58" fmla="*/ 331 w 356"/>
                <a:gd name="T59" fmla="*/ 267 h 355"/>
                <a:gd name="T60" fmla="*/ 314 w 356"/>
                <a:gd name="T61" fmla="*/ 291 h 355"/>
                <a:gd name="T62" fmla="*/ 292 w 356"/>
                <a:gd name="T63" fmla="*/ 313 h 355"/>
                <a:gd name="T64" fmla="*/ 268 w 356"/>
                <a:gd name="T65" fmla="*/ 330 h 355"/>
                <a:gd name="T66" fmla="*/ 240 w 356"/>
                <a:gd name="T67" fmla="*/ 344 h 355"/>
                <a:gd name="T68" fmla="*/ 210 w 356"/>
                <a:gd name="T69" fmla="*/ 352 h 355"/>
                <a:gd name="T70" fmla="*/ 179 w 356"/>
                <a:gd name="T71" fmla="*/ 355 h 355"/>
                <a:gd name="T72" fmla="*/ 146 w 356"/>
                <a:gd name="T73" fmla="*/ 352 h 355"/>
                <a:gd name="T74" fmla="*/ 116 w 356"/>
                <a:gd name="T75" fmla="*/ 344 h 355"/>
                <a:gd name="T76" fmla="*/ 88 w 356"/>
                <a:gd name="T77" fmla="*/ 330 h 355"/>
                <a:gd name="T78" fmla="*/ 64 w 356"/>
                <a:gd name="T79" fmla="*/ 313 h 355"/>
                <a:gd name="T80" fmla="*/ 42 w 356"/>
                <a:gd name="T81" fmla="*/ 291 h 355"/>
                <a:gd name="T82" fmla="*/ 25 w 356"/>
                <a:gd name="T83" fmla="*/ 267 h 355"/>
                <a:gd name="T84" fmla="*/ 12 w 356"/>
                <a:gd name="T85" fmla="*/ 239 h 355"/>
                <a:gd name="T86" fmla="*/ 3 w 356"/>
                <a:gd name="T87" fmla="*/ 210 h 355"/>
                <a:gd name="T88" fmla="*/ 0 w 356"/>
                <a:gd name="T89" fmla="*/ 178 h 355"/>
                <a:gd name="T90" fmla="*/ 3 w 356"/>
                <a:gd name="T91" fmla="*/ 145 h 355"/>
                <a:gd name="T92" fmla="*/ 12 w 356"/>
                <a:gd name="T93" fmla="*/ 116 h 355"/>
                <a:gd name="T94" fmla="*/ 25 w 356"/>
                <a:gd name="T95" fmla="*/ 88 h 355"/>
                <a:gd name="T96" fmla="*/ 42 w 356"/>
                <a:gd name="T97" fmla="*/ 63 h 355"/>
                <a:gd name="T98" fmla="*/ 64 w 356"/>
                <a:gd name="T99" fmla="*/ 42 h 355"/>
                <a:gd name="T100" fmla="*/ 88 w 356"/>
                <a:gd name="T101" fmla="*/ 24 h 355"/>
                <a:gd name="T102" fmla="*/ 116 w 356"/>
                <a:gd name="T103" fmla="*/ 11 h 355"/>
                <a:gd name="T104" fmla="*/ 146 w 356"/>
                <a:gd name="T105" fmla="*/ 3 h 355"/>
                <a:gd name="T106" fmla="*/ 179 w 356"/>
                <a:gd name="T107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6" h="355">
                  <a:moveTo>
                    <a:pt x="179" y="152"/>
                  </a:moveTo>
                  <a:lnTo>
                    <a:pt x="168" y="154"/>
                  </a:lnTo>
                  <a:lnTo>
                    <a:pt x="160" y="160"/>
                  </a:lnTo>
                  <a:lnTo>
                    <a:pt x="155" y="168"/>
                  </a:lnTo>
                  <a:lnTo>
                    <a:pt x="153" y="178"/>
                  </a:lnTo>
                  <a:lnTo>
                    <a:pt x="155" y="187"/>
                  </a:lnTo>
                  <a:lnTo>
                    <a:pt x="160" y="195"/>
                  </a:lnTo>
                  <a:lnTo>
                    <a:pt x="168" y="200"/>
                  </a:lnTo>
                  <a:lnTo>
                    <a:pt x="179" y="202"/>
                  </a:lnTo>
                  <a:lnTo>
                    <a:pt x="188" y="200"/>
                  </a:lnTo>
                  <a:lnTo>
                    <a:pt x="196" y="195"/>
                  </a:lnTo>
                  <a:lnTo>
                    <a:pt x="201" y="187"/>
                  </a:lnTo>
                  <a:lnTo>
                    <a:pt x="203" y="178"/>
                  </a:lnTo>
                  <a:lnTo>
                    <a:pt x="201" y="168"/>
                  </a:lnTo>
                  <a:lnTo>
                    <a:pt x="196" y="160"/>
                  </a:lnTo>
                  <a:lnTo>
                    <a:pt x="188" y="154"/>
                  </a:lnTo>
                  <a:lnTo>
                    <a:pt x="179" y="152"/>
                  </a:lnTo>
                  <a:close/>
                  <a:moveTo>
                    <a:pt x="179" y="0"/>
                  </a:moveTo>
                  <a:lnTo>
                    <a:pt x="210" y="3"/>
                  </a:lnTo>
                  <a:lnTo>
                    <a:pt x="240" y="11"/>
                  </a:lnTo>
                  <a:lnTo>
                    <a:pt x="268" y="24"/>
                  </a:lnTo>
                  <a:lnTo>
                    <a:pt x="292" y="42"/>
                  </a:lnTo>
                  <a:lnTo>
                    <a:pt x="314" y="63"/>
                  </a:lnTo>
                  <a:lnTo>
                    <a:pt x="331" y="88"/>
                  </a:lnTo>
                  <a:lnTo>
                    <a:pt x="345" y="116"/>
                  </a:lnTo>
                  <a:lnTo>
                    <a:pt x="353" y="145"/>
                  </a:lnTo>
                  <a:lnTo>
                    <a:pt x="356" y="178"/>
                  </a:lnTo>
                  <a:lnTo>
                    <a:pt x="353" y="210"/>
                  </a:lnTo>
                  <a:lnTo>
                    <a:pt x="345" y="239"/>
                  </a:lnTo>
                  <a:lnTo>
                    <a:pt x="331" y="267"/>
                  </a:lnTo>
                  <a:lnTo>
                    <a:pt x="314" y="291"/>
                  </a:lnTo>
                  <a:lnTo>
                    <a:pt x="292" y="313"/>
                  </a:lnTo>
                  <a:lnTo>
                    <a:pt x="268" y="330"/>
                  </a:lnTo>
                  <a:lnTo>
                    <a:pt x="240" y="344"/>
                  </a:lnTo>
                  <a:lnTo>
                    <a:pt x="210" y="352"/>
                  </a:lnTo>
                  <a:lnTo>
                    <a:pt x="179" y="355"/>
                  </a:lnTo>
                  <a:lnTo>
                    <a:pt x="146" y="352"/>
                  </a:lnTo>
                  <a:lnTo>
                    <a:pt x="116" y="344"/>
                  </a:lnTo>
                  <a:lnTo>
                    <a:pt x="88" y="330"/>
                  </a:lnTo>
                  <a:lnTo>
                    <a:pt x="64" y="313"/>
                  </a:lnTo>
                  <a:lnTo>
                    <a:pt x="42" y="291"/>
                  </a:lnTo>
                  <a:lnTo>
                    <a:pt x="25" y="267"/>
                  </a:lnTo>
                  <a:lnTo>
                    <a:pt x="12" y="239"/>
                  </a:lnTo>
                  <a:lnTo>
                    <a:pt x="3" y="210"/>
                  </a:lnTo>
                  <a:lnTo>
                    <a:pt x="0" y="178"/>
                  </a:lnTo>
                  <a:lnTo>
                    <a:pt x="3" y="145"/>
                  </a:lnTo>
                  <a:lnTo>
                    <a:pt x="12" y="116"/>
                  </a:lnTo>
                  <a:lnTo>
                    <a:pt x="25" y="88"/>
                  </a:lnTo>
                  <a:lnTo>
                    <a:pt x="42" y="63"/>
                  </a:lnTo>
                  <a:lnTo>
                    <a:pt x="64" y="42"/>
                  </a:lnTo>
                  <a:lnTo>
                    <a:pt x="88" y="24"/>
                  </a:lnTo>
                  <a:lnTo>
                    <a:pt x="116" y="11"/>
                  </a:lnTo>
                  <a:lnTo>
                    <a:pt x="146" y="3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56"/>
            <p:cNvSpPr>
              <a:spLocks/>
            </p:cNvSpPr>
            <p:nvPr/>
          </p:nvSpPr>
          <p:spPr bwMode="auto">
            <a:xfrm>
              <a:off x="7442200" y="2055813"/>
              <a:ext cx="26988" cy="26987"/>
            </a:xfrm>
            <a:custGeom>
              <a:avLst/>
              <a:gdLst>
                <a:gd name="T0" fmla="*/ 77 w 153"/>
                <a:gd name="T1" fmla="*/ 0 h 152"/>
                <a:gd name="T2" fmla="*/ 96 w 153"/>
                <a:gd name="T3" fmla="*/ 2 h 152"/>
                <a:gd name="T4" fmla="*/ 115 w 153"/>
                <a:gd name="T5" fmla="*/ 11 h 152"/>
                <a:gd name="T6" fmla="*/ 130 w 153"/>
                <a:gd name="T7" fmla="*/ 22 h 152"/>
                <a:gd name="T8" fmla="*/ 142 w 153"/>
                <a:gd name="T9" fmla="*/ 37 h 152"/>
                <a:gd name="T10" fmla="*/ 149 w 153"/>
                <a:gd name="T11" fmla="*/ 56 h 152"/>
                <a:gd name="T12" fmla="*/ 153 w 153"/>
                <a:gd name="T13" fmla="*/ 76 h 152"/>
                <a:gd name="T14" fmla="*/ 149 w 153"/>
                <a:gd name="T15" fmla="*/ 96 h 152"/>
                <a:gd name="T16" fmla="*/ 142 w 153"/>
                <a:gd name="T17" fmla="*/ 115 h 152"/>
                <a:gd name="T18" fmla="*/ 130 w 153"/>
                <a:gd name="T19" fmla="*/ 130 h 152"/>
                <a:gd name="T20" fmla="*/ 115 w 153"/>
                <a:gd name="T21" fmla="*/ 141 h 152"/>
                <a:gd name="T22" fmla="*/ 96 w 153"/>
                <a:gd name="T23" fmla="*/ 150 h 152"/>
                <a:gd name="T24" fmla="*/ 77 w 153"/>
                <a:gd name="T25" fmla="*/ 152 h 152"/>
                <a:gd name="T26" fmla="*/ 56 w 153"/>
                <a:gd name="T27" fmla="*/ 150 h 152"/>
                <a:gd name="T28" fmla="*/ 38 w 153"/>
                <a:gd name="T29" fmla="*/ 141 h 152"/>
                <a:gd name="T30" fmla="*/ 22 w 153"/>
                <a:gd name="T31" fmla="*/ 130 h 152"/>
                <a:gd name="T32" fmla="*/ 10 w 153"/>
                <a:gd name="T33" fmla="*/ 115 h 152"/>
                <a:gd name="T34" fmla="*/ 3 w 153"/>
                <a:gd name="T35" fmla="*/ 96 h 152"/>
                <a:gd name="T36" fmla="*/ 0 w 153"/>
                <a:gd name="T37" fmla="*/ 76 h 152"/>
                <a:gd name="T38" fmla="*/ 3 w 153"/>
                <a:gd name="T39" fmla="*/ 56 h 152"/>
                <a:gd name="T40" fmla="*/ 10 w 153"/>
                <a:gd name="T41" fmla="*/ 37 h 152"/>
                <a:gd name="T42" fmla="*/ 22 w 153"/>
                <a:gd name="T43" fmla="*/ 22 h 152"/>
                <a:gd name="T44" fmla="*/ 38 w 153"/>
                <a:gd name="T45" fmla="*/ 11 h 152"/>
                <a:gd name="T46" fmla="*/ 56 w 153"/>
                <a:gd name="T47" fmla="*/ 2 h 152"/>
                <a:gd name="T48" fmla="*/ 77 w 153"/>
                <a:gd name="T4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3" h="152">
                  <a:moveTo>
                    <a:pt x="77" y="0"/>
                  </a:moveTo>
                  <a:lnTo>
                    <a:pt x="96" y="2"/>
                  </a:lnTo>
                  <a:lnTo>
                    <a:pt x="115" y="11"/>
                  </a:lnTo>
                  <a:lnTo>
                    <a:pt x="130" y="22"/>
                  </a:lnTo>
                  <a:lnTo>
                    <a:pt x="142" y="37"/>
                  </a:lnTo>
                  <a:lnTo>
                    <a:pt x="149" y="56"/>
                  </a:lnTo>
                  <a:lnTo>
                    <a:pt x="153" y="76"/>
                  </a:lnTo>
                  <a:lnTo>
                    <a:pt x="149" y="96"/>
                  </a:lnTo>
                  <a:lnTo>
                    <a:pt x="142" y="115"/>
                  </a:lnTo>
                  <a:lnTo>
                    <a:pt x="130" y="130"/>
                  </a:lnTo>
                  <a:lnTo>
                    <a:pt x="115" y="141"/>
                  </a:lnTo>
                  <a:lnTo>
                    <a:pt x="96" y="150"/>
                  </a:lnTo>
                  <a:lnTo>
                    <a:pt x="77" y="152"/>
                  </a:lnTo>
                  <a:lnTo>
                    <a:pt x="56" y="150"/>
                  </a:lnTo>
                  <a:lnTo>
                    <a:pt x="38" y="141"/>
                  </a:lnTo>
                  <a:lnTo>
                    <a:pt x="22" y="130"/>
                  </a:lnTo>
                  <a:lnTo>
                    <a:pt x="10" y="115"/>
                  </a:lnTo>
                  <a:lnTo>
                    <a:pt x="3" y="96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8" y="11"/>
                  </a:lnTo>
                  <a:lnTo>
                    <a:pt x="56" y="2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57"/>
            <p:cNvSpPr>
              <a:spLocks noEditPoints="1"/>
            </p:cNvSpPr>
            <p:nvPr/>
          </p:nvSpPr>
          <p:spPr bwMode="auto">
            <a:xfrm>
              <a:off x="7424738" y="2038350"/>
              <a:ext cx="61913" cy="61912"/>
            </a:xfrm>
            <a:custGeom>
              <a:avLst/>
              <a:gdLst>
                <a:gd name="T0" fmla="*/ 178 w 355"/>
                <a:gd name="T1" fmla="*/ 152 h 354"/>
                <a:gd name="T2" fmla="*/ 167 w 355"/>
                <a:gd name="T3" fmla="*/ 155 h 354"/>
                <a:gd name="T4" fmla="*/ 160 w 355"/>
                <a:gd name="T5" fmla="*/ 160 h 354"/>
                <a:gd name="T6" fmla="*/ 154 w 355"/>
                <a:gd name="T7" fmla="*/ 168 h 354"/>
                <a:gd name="T8" fmla="*/ 152 w 355"/>
                <a:gd name="T9" fmla="*/ 177 h 354"/>
                <a:gd name="T10" fmla="*/ 154 w 355"/>
                <a:gd name="T11" fmla="*/ 186 h 354"/>
                <a:gd name="T12" fmla="*/ 160 w 355"/>
                <a:gd name="T13" fmla="*/ 194 h 354"/>
                <a:gd name="T14" fmla="*/ 167 w 355"/>
                <a:gd name="T15" fmla="*/ 200 h 354"/>
                <a:gd name="T16" fmla="*/ 178 w 355"/>
                <a:gd name="T17" fmla="*/ 202 h 354"/>
                <a:gd name="T18" fmla="*/ 187 w 355"/>
                <a:gd name="T19" fmla="*/ 200 h 354"/>
                <a:gd name="T20" fmla="*/ 195 w 355"/>
                <a:gd name="T21" fmla="*/ 194 h 354"/>
                <a:gd name="T22" fmla="*/ 200 w 355"/>
                <a:gd name="T23" fmla="*/ 186 h 354"/>
                <a:gd name="T24" fmla="*/ 202 w 355"/>
                <a:gd name="T25" fmla="*/ 177 h 354"/>
                <a:gd name="T26" fmla="*/ 200 w 355"/>
                <a:gd name="T27" fmla="*/ 168 h 354"/>
                <a:gd name="T28" fmla="*/ 195 w 355"/>
                <a:gd name="T29" fmla="*/ 160 h 354"/>
                <a:gd name="T30" fmla="*/ 187 w 355"/>
                <a:gd name="T31" fmla="*/ 155 h 354"/>
                <a:gd name="T32" fmla="*/ 178 w 355"/>
                <a:gd name="T33" fmla="*/ 152 h 354"/>
                <a:gd name="T34" fmla="*/ 178 w 355"/>
                <a:gd name="T35" fmla="*/ 0 h 354"/>
                <a:gd name="T36" fmla="*/ 209 w 355"/>
                <a:gd name="T37" fmla="*/ 3 h 354"/>
                <a:gd name="T38" fmla="*/ 239 w 355"/>
                <a:gd name="T39" fmla="*/ 11 h 354"/>
                <a:gd name="T40" fmla="*/ 267 w 355"/>
                <a:gd name="T41" fmla="*/ 25 h 354"/>
                <a:gd name="T42" fmla="*/ 291 w 355"/>
                <a:gd name="T43" fmla="*/ 42 h 354"/>
                <a:gd name="T44" fmla="*/ 313 w 355"/>
                <a:gd name="T45" fmla="*/ 62 h 354"/>
                <a:gd name="T46" fmla="*/ 330 w 355"/>
                <a:gd name="T47" fmla="*/ 88 h 354"/>
                <a:gd name="T48" fmla="*/ 344 w 355"/>
                <a:gd name="T49" fmla="*/ 116 h 354"/>
                <a:gd name="T50" fmla="*/ 352 w 355"/>
                <a:gd name="T51" fmla="*/ 145 h 354"/>
                <a:gd name="T52" fmla="*/ 355 w 355"/>
                <a:gd name="T53" fmla="*/ 177 h 354"/>
                <a:gd name="T54" fmla="*/ 352 w 355"/>
                <a:gd name="T55" fmla="*/ 209 h 354"/>
                <a:gd name="T56" fmla="*/ 344 w 355"/>
                <a:gd name="T57" fmla="*/ 238 h 354"/>
                <a:gd name="T58" fmla="*/ 330 w 355"/>
                <a:gd name="T59" fmla="*/ 266 h 354"/>
                <a:gd name="T60" fmla="*/ 313 w 355"/>
                <a:gd name="T61" fmla="*/ 292 h 354"/>
                <a:gd name="T62" fmla="*/ 291 w 355"/>
                <a:gd name="T63" fmla="*/ 312 h 354"/>
                <a:gd name="T64" fmla="*/ 267 w 355"/>
                <a:gd name="T65" fmla="*/ 330 h 354"/>
                <a:gd name="T66" fmla="*/ 239 w 355"/>
                <a:gd name="T67" fmla="*/ 343 h 354"/>
                <a:gd name="T68" fmla="*/ 209 w 355"/>
                <a:gd name="T69" fmla="*/ 351 h 354"/>
                <a:gd name="T70" fmla="*/ 178 w 355"/>
                <a:gd name="T71" fmla="*/ 354 h 354"/>
                <a:gd name="T72" fmla="*/ 146 w 355"/>
                <a:gd name="T73" fmla="*/ 351 h 354"/>
                <a:gd name="T74" fmla="*/ 115 w 355"/>
                <a:gd name="T75" fmla="*/ 343 h 354"/>
                <a:gd name="T76" fmla="*/ 87 w 355"/>
                <a:gd name="T77" fmla="*/ 330 h 354"/>
                <a:gd name="T78" fmla="*/ 63 w 355"/>
                <a:gd name="T79" fmla="*/ 312 h 354"/>
                <a:gd name="T80" fmla="*/ 41 w 355"/>
                <a:gd name="T81" fmla="*/ 292 h 354"/>
                <a:gd name="T82" fmla="*/ 24 w 355"/>
                <a:gd name="T83" fmla="*/ 266 h 354"/>
                <a:gd name="T84" fmla="*/ 11 w 355"/>
                <a:gd name="T85" fmla="*/ 238 h 354"/>
                <a:gd name="T86" fmla="*/ 2 w 355"/>
                <a:gd name="T87" fmla="*/ 209 h 354"/>
                <a:gd name="T88" fmla="*/ 0 w 355"/>
                <a:gd name="T89" fmla="*/ 177 h 354"/>
                <a:gd name="T90" fmla="*/ 2 w 355"/>
                <a:gd name="T91" fmla="*/ 145 h 354"/>
                <a:gd name="T92" fmla="*/ 11 w 355"/>
                <a:gd name="T93" fmla="*/ 116 h 354"/>
                <a:gd name="T94" fmla="*/ 24 w 355"/>
                <a:gd name="T95" fmla="*/ 88 h 354"/>
                <a:gd name="T96" fmla="*/ 41 w 355"/>
                <a:gd name="T97" fmla="*/ 62 h 354"/>
                <a:gd name="T98" fmla="*/ 63 w 355"/>
                <a:gd name="T99" fmla="*/ 42 h 354"/>
                <a:gd name="T100" fmla="*/ 87 w 355"/>
                <a:gd name="T101" fmla="*/ 25 h 354"/>
                <a:gd name="T102" fmla="*/ 115 w 355"/>
                <a:gd name="T103" fmla="*/ 11 h 354"/>
                <a:gd name="T104" fmla="*/ 146 w 355"/>
                <a:gd name="T105" fmla="*/ 3 h 354"/>
                <a:gd name="T106" fmla="*/ 178 w 355"/>
                <a:gd name="T107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5" h="354">
                  <a:moveTo>
                    <a:pt x="178" y="152"/>
                  </a:moveTo>
                  <a:lnTo>
                    <a:pt x="167" y="155"/>
                  </a:lnTo>
                  <a:lnTo>
                    <a:pt x="160" y="160"/>
                  </a:lnTo>
                  <a:lnTo>
                    <a:pt x="154" y="168"/>
                  </a:lnTo>
                  <a:lnTo>
                    <a:pt x="152" y="177"/>
                  </a:lnTo>
                  <a:lnTo>
                    <a:pt x="154" y="186"/>
                  </a:lnTo>
                  <a:lnTo>
                    <a:pt x="160" y="194"/>
                  </a:lnTo>
                  <a:lnTo>
                    <a:pt x="167" y="200"/>
                  </a:lnTo>
                  <a:lnTo>
                    <a:pt x="178" y="202"/>
                  </a:lnTo>
                  <a:lnTo>
                    <a:pt x="187" y="200"/>
                  </a:lnTo>
                  <a:lnTo>
                    <a:pt x="195" y="194"/>
                  </a:lnTo>
                  <a:lnTo>
                    <a:pt x="200" y="186"/>
                  </a:lnTo>
                  <a:lnTo>
                    <a:pt x="202" y="177"/>
                  </a:lnTo>
                  <a:lnTo>
                    <a:pt x="200" y="168"/>
                  </a:lnTo>
                  <a:lnTo>
                    <a:pt x="195" y="160"/>
                  </a:lnTo>
                  <a:lnTo>
                    <a:pt x="187" y="155"/>
                  </a:lnTo>
                  <a:lnTo>
                    <a:pt x="178" y="152"/>
                  </a:lnTo>
                  <a:close/>
                  <a:moveTo>
                    <a:pt x="178" y="0"/>
                  </a:moveTo>
                  <a:lnTo>
                    <a:pt x="209" y="3"/>
                  </a:lnTo>
                  <a:lnTo>
                    <a:pt x="239" y="11"/>
                  </a:lnTo>
                  <a:lnTo>
                    <a:pt x="267" y="25"/>
                  </a:lnTo>
                  <a:lnTo>
                    <a:pt x="291" y="42"/>
                  </a:lnTo>
                  <a:lnTo>
                    <a:pt x="313" y="62"/>
                  </a:lnTo>
                  <a:lnTo>
                    <a:pt x="330" y="88"/>
                  </a:lnTo>
                  <a:lnTo>
                    <a:pt x="344" y="116"/>
                  </a:lnTo>
                  <a:lnTo>
                    <a:pt x="352" y="145"/>
                  </a:lnTo>
                  <a:lnTo>
                    <a:pt x="355" y="177"/>
                  </a:lnTo>
                  <a:lnTo>
                    <a:pt x="352" y="209"/>
                  </a:lnTo>
                  <a:lnTo>
                    <a:pt x="344" y="238"/>
                  </a:lnTo>
                  <a:lnTo>
                    <a:pt x="330" y="266"/>
                  </a:lnTo>
                  <a:lnTo>
                    <a:pt x="313" y="292"/>
                  </a:lnTo>
                  <a:lnTo>
                    <a:pt x="291" y="312"/>
                  </a:lnTo>
                  <a:lnTo>
                    <a:pt x="267" y="330"/>
                  </a:lnTo>
                  <a:lnTo>
                    <a:pt x="239" y="343"/>
                  </a:lnTo>
                  <a:lnTo>
                    <a:pt x="209" y="351"/>
                  </a:lnTo>
                  <a:lnTo>
                    <a:pt x="178" y="354"/>
                  </a:lnTo>
                  <a:lnTo>
                    <a:pt x="146" y="351"/>
                  </a:lnTo>
                  <a:lnTo>
                    <a:pt x="115" y="343"/>
                  </a:lnTo>
                  <a:lnTo>
                    <a:pt x="87" y="330"/>
                  </a:lnTo>
                  <a:lnTo>
                    <a:pt x="63" y="312"/>
                  </a:lnTo>
                  <a:lnTo>
                    <a:pt x="41" y="292"/>
                  </a:lnTo>
                  <a:lnTo>
                    <a:pt x="24" y="266"/>
                  </a:lnTo>
                  <a:lnTo>
                    <a:pt x="11" y="238"/>
                  </a:lnTo>
                  <a:lnTo>
                    <a:pt x="2" y="209"/>
                  </a:lnTo>
                  <a:lnTo>
                    <a:pt x="0" y="177"/>
                  </a:lnTo>
                  <a:lnTo>
                    <a:pt x="2" y="145"/>
                  </a:lnTo>
                  <a:lnTo>
                    <a:pt x="11" y="116"/>
                  </a:lnTo>
                  <a:lnTo>
                    <a:pt x="24" y="88"/>
                  </a:lnTo>
                  <a:lnTo>
                    <a:pt x="41" y="62"/>
                  </a:lnTo>
                  <a:lnTo>
                    <a:pt x="63" y="42"/>
                  </a:lnTo>
                  <a:lnTo>
                    <a:pt x="87" y="25"/>
                  </a:lnTo>
                  <a:lnTo>
                    <a:pt x="115" y="11"/>
                  </a:lnTo>
                  <a:lnTo>
                    <a:pt x="146" y="3"/>
                  </a:lnTo>
                  <a:lnTo>
                    <a:pt x="1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58"/>
            <p:cNvSpPr>
              <a:spLocks/>
            </p:cNvSpPr>
            <p:nvPr/>
          </p:nvSpPr>
          <p:spPr bwMode="auto">
            <a:xfrm>
              <a:off x="7334250" y="1897063"/>
              <a:ext cx="319088" cy="36512"/>
            </a:xfrm>
            <a:custGeom>
              <a:avLst/>
              <a:gdLst>
                <a:gd name="T0" fmla="*/ 101 w 1813"/>
                <a:gd name="T1" fmla="*/ 0 h 203"/>
                <a:gd name="T2" fmla="*/ 1711 w 1813"/>
                <a:gd name="T3" fmla="*/ 0 h 203"/>
                <a:gd name="T4" fmla="*/ 1735 w 1813"/>
                <a:gd name="T5" fmla="*/ 3 h 203"/>
                <a:gd name="T6" fmla="*/ 1755 w 1813"/>
                <a:gd name="T7" fmla="*/ 10 h 203"/>
                <a:gd name="T8" fmla="*/ 1775 w 1813"/>
                <a:gd name="T9" fmla="*/ 23 h 203"/>
                <a:gd name="T10" fmla="*/ 1790 w 1813"/>
                <a:gd name="T11" fmla="*/ 38 h 203"/>
                <a:gd name="T12" fmla="*/ 1803 w 1813"/>
                <a:gd name="T13" fmla="*/ 57 h 203"/>
                <a:gd name="T14" fmla="*/ 1810 w 1813"/>
                <a:gd name="T15" fmla="*/ 78 h 203"/>
                <a:gd name="T16" fmla="*/ 1813 w 1813"/>
                <a:gd name="T17" fmla="*/ 101 h 203"/>
                <a:gd name="T18" fmla="*/ 1810 w 1813"/>
                <a:gd name="T19" fmla="*/ 125 h 203"/>
                <a:gd name="T20" fmla="*/ 1803 w 1813"/>
                <a:gd name="T21" fmla="*/ 145 h 203"/>
                <a:gd name="T22" fmla="*/ 1790 w 1813"/>
                <a:gd name="T23" fmla="*/ 165 h 203"/>
                <a:gd name="T24" fmla="*/ 1775 w 1813"/>
                <a:gd name="T25" fmla="*/ 180 h 203"/>
                <a:gd name="T26" fmla="*/ 1755 w 1813"/>
                <a:gd name="T27" fmla="*/ 192 h 203"/>
                <a:gd name="T28" fmla="*/ 1735 w 1813"/>
                <a:gd name="T29" fmla="*/ 200 h 203"/>
                <a:gd name="T30" fmla="*/ 1711 w 1813"/>
                <a:gd name="T31" fmla="*/ 203 h 203"/>
                <a:gd name="T32" fmla="*/ 101 w 1813"/>
                <a:gd name="T33" fmla="*/ 203 h 203"/>
                <a:gd name="T34" fmla="*/ 78 w 1813"/>
                <a:gd name="T35" fmla="*/ 200 h 203"/>
                <a:gd name="T36" fmla="*/ 56 w 1813"/>
                <a:gd name="T37" fmla="*/ 192 h 203"/>
                <a:gd name="T38" fmla="*/ 38 w 1813"/>
                <a:gd name="T39" fmla="*/ 180 h 203"/>
                <a:gd name="T40" fmla="*/ 22 w 1813"/>
                <a:gd name="T41" fmla="*/ 165 h 203"/>
                <a:gd name="T42" fmla="*/ 10 w 1813"/>
                <a:gd name="T43" fmla="*/ 145 h 203"/>
                <a:gd name="T44" fmla="*/ 2 w 1813"/>
                <a:gd name="T45" fmla="*/ 125 h 203"/>
                <a:gd name="T46" fmla="*/ 0 w 1813"/>
                <a:gd name="T47" fmla="*/ 101 h 203"/>
                <a:gd name="T48" fmla="*/ 2 w 1813"/>
                <a:gd name="T49" fmla="*/ 78 h 203"/>
                <a:gd name="T50" fmla="*/ 10 w 1813"/>
                <a:gd name="T51" fmla="*/ 57 h 203"/>
                <a:gd name="T52" fmla="*/ 22 w 1813"/>
                <a:gd name="T53" fmla="*/ 38 h 203"/>
                <a:gd name="T54" fmla="*/ 38 w 1813"/>
                <a:gd name="T55" fmla="*/ 23 h 203"/>
                <a:gd name="T56" fmla="*/ 56 w 1813"/>
                <a:gd name="T57" fmla="*/ 10 h 203"/>
                <a:gd name="T58" fmla="*/ 78 w 1813"/>
                <a:gd name="T59" fmla="*/ 3 h 203"/>
                <a:gd name="T60" fmla="*/ 101 w 1813"/>
                <a:gd name="T61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13" h="203">
                  <a:moveTo>
                    <a:pt x="101" y="0"/>
                  </a:moveTo>
                  <a:lnTo>
                    <a:pt x="1711" y="0"/>
                  </a:lnTo>
                  <a:lnTo>
                    <a:pt x="1735" y="3"/>
                  </a:lnTo>
                  <a:lnTo>
                    <a:pt x="1755" y="10"/>
                  </a:lnTo>
                  <a:lnTo>
                    <a:pt x="1775" y="23"/>
                  </a:lnTo>
                  <a:lnTo>
                    <a:pt x="1790" y="38"/>
                  </a:lnTo>
                  <a:lnTo>
                    <a:pt x="1803" y="57"/>
                  </a:lnTo>
                  <a:lnTo>
                    <a:pt x="1810" y="78"/>
                  </a:lnTo>
                  <a:lnTo>
                    <a:pt x="1813" y="101"/>
                  </a:lnTo>
                  <a:lnTo>
                    <a:pt x="1810" y="125"/>
                  </a:lnTo>
                  <a:lnTo>
                    <a:pt x="1803" y="145"/>
                  </a:lnTo>
                  <a:lnTo>
                    <a:pt x="1790" y="165"/>
                  </a:lnTo>
                  <a:lnTo>
                    <a:pt x="1775" y="180"/>
                  </a:lnTo>
                  <a:lnTo>
                    <a:pt x="1755" y="192"/>
                  </a:lnTo>
                  <a:lnTo>
                    <a:pt x="1735" y="200"/>
                  </a:lnTo>
                  <a:lnTo>
                    <a:pt x="1711" y="203"/>
                  </a:lnTo>
                  <a:lnTo>
                    <a:pt x="101" y="203"/>
                  </a:lnTo>
                  <a:lnTo>
                    <a:pt x="78" y="200"/>
                  </a:lnTo>
                  <a:lnTo>
                    <a:pt x="56" y="192"/>
                  </a:lnTo>
                  <a:lnTo>
                    <a:pt x="38" y="180"/>
                  </a:lnTo>
                  <a:lnTo>
                    <a:pt x="22" y="165"/>
                  </a:lnTo>
                  <a:lnTo>
                    <a:pt x="10" y="145"/>
                  </a:lnTo>
                  <a:lnTo>
                    <a:pt x="2" y="125"/>
                  </a:lnTo>
                  <a:lnTo>
                    <a:pt x="0" y="101"/>
                  </a:lnTo>
                  <a:lnTo>
                    <a:pt x="2" y="78"/>
                  </a:lnTo>
                  <a:lnTo>
                    <a:pt x="10" y="57"/>
                  </a:lnTo>
                  <a:lnTo>
                    <a:pt x="22" y="38"/>
                  </a:lnTo>
                  <a:lnTo>
                    <a:pt x="38" y="23"/>
                  </a:lnTo>
                  <a:lnTo>
                    <a:pt x="56" y="10"/>
                  </a:lnTo>
                  <a:lnTo>
                    <a:pt x="78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59"/>
            <p:cNvSpPr>
              <a:spLocks/>
            </p:cNvSpPr>
            <p:nvPr/>
          </p:nvSpPr>
          <p:spPr bwMode="auto">
            <a:xfrm>
              <a:off x="7366000" y="1971675"/>
              <a:ext cx="257175" cy="519112"/>
            </a:xfrm>
            <a:custGeom>
              <a:avLst/>
              <a:gdLst>
                <a:gd name="T0" fmla="*/ 125 w 1456"/>
                <a:gd name="T1" fmla="*/ 2 h 2943"/>
                <a:gd name="T2" fmla="*/ 165 w 1456"/>
                <a:gd name="T3" fmla="*/ 21 h 2943"/>
                <a:gd name="T4" fmla="*/ 193 w 1456"/>
                <a:gd name="T5" fmla="*/ 56 h 2943"/>
                <a:gd name="T6" fmla="*/ 203 w 1456"/>
                <a:gd name="T7" fmla="*/ 101 h 2943"/>
                <a:gd name="T8" fmla="*/ 206 w 1456"/>
                <a:gd name="T9" fmla="*/ 2274 h 2943"/>
                <a:gd name="T10" fmla="*/ 230 w 1456"/>
                <a:gd name="T11" fmla="*/ 2382 h 2943"/>
                <a:gd name="T12" fmla="*/ 275 w 1456"/>
                <a:gd name="T13" fmla="*/ 2480 h 2943"/>
                <a:gd name="T14" fmla="*/ 339 w 1456"/>
                <a:gd name="T15" fmla="*/ 2567 h 2943"/>
                <a:gd name="T16" fmla="*/ 418 w 1456"/>
                <a:gd name="T17" fmla="*/ 2639 h 2943"/>
                <a:gd name="T18" fmla="*/ 512 w 1456"/>
                <a:gd name="T19" fmla="*/ 2694 h 2943"/>
                <a:gd name="T20" fmla="*/ 615 w 1456"/>
                <a:gd name="T21" fmla="*/ 2729 h 2943"/>
                <a:gd name="T22" fmla="*/ 728 w 1456"/>
                <a:gd name="T23" fmla="*/ 2740 h 2943"/>
                <a:gd name="T24" fmla="*/ 841 w 1456"/>
                <a:gd name="T25" fmla="*/ 2729 h 2943"/>
                <a:gd name="T26" fmla="*/ 945 w 1456"/>
                <a:gd name="T27" fmla="*/ 2694 h 2943"/>
                <a:gd name="T28" fmla="*/ 1038 w 1456"/>
                <a:gd name="T29" fmla="*/ 2639 h 2943"/>
                <a:gd name="T30" fmla="*/ 1117 w 1456"/>
                <a:gd name="T31" fmla="*/ 2567 h 2943"/>
                <a:gd name="T32" fmla="*/ 1182 w 1456"/>
                <a:gd name="T33" fmla="*/ 2480 h 2943"/>
                <a:gd name="T34" fmla="*/ 1226 w 1456"/>
                <a:gd name="T35" fmla="*/ 2382 h 2943"/>
                <a:gd name="T36" fmla="*/ 1251 w 1456"/>
                <a:gd name="T37" fmla="*/ 2274 h 2943"/>
                <a:gd name="T38" fmla="*/ 1254 w 1456"/>
                <a:gd name="T39" fmla="*/ 101 h 2943"/>
                <a:gd name="T40" fmla="*/ 1264 w 1456"/>
                <a:gd name="T41" fmla="*/ 56 h 2943"/>
                <a:gd name="T42" fmla="*/ 1292 w 1456"/>
                <a:gd name="T43" fmla="*/ 21 h 2943"/>
                <a:gd name="T44" fmla="*/ 1332 w 1456"/>
                <a:gd name="T45" fmla="*/ 2 h 2943"/>
                <a:gd name="T46" fmla="*/ 1378 w 1456"/>
                <a:gd name="T47" fmla="*/ 2 h 2943"/>
                <a:gd name="T48" fmla="*/ 1418 w 1456"/>
                <a:gd name="T49" fmla="*/ 21 h 2943"/>
                <a:gd name="T50" fmla="*/ 1445 w 1456"/>
                <a:gd name="T51" fmla="*/ 56 h 2943"/>
                <a:gd name="T52" fmla="*/ 1456 w 1456"/>
                <a:gd name="T53" fmla="*/ 101 h 2943"/>
                <a:gd name="T54" fmla="*/ 1452 w 1456"/>
                <a:gd name="T55" fmla="*/ 2283 h 2943"/>
                <a:gd name="T56" fmla="*/ 1430 w 1456"/>
                <a:gd name="T57" fmla="*/ 2410 h 2943"/>
                <a:gd name="T58" fmla="*/ 1386 w 1456"/>
                <a:gd name="T59" fmla="*/ 2527 h 2943"/>
                <a:gd name="T60" fmla="*/ 1322 w 1456"/>
                <a:gd name="T61" fmla="*/ 2635 h 2943"/>
                <a:gd name="T62" fmla="*/ 1242 w 1456"/>
                <a:gd name="T63" fmla="*/ 2730 h 2943"/>
                <a:gd name="T64" fmla="*/ 1147 w 1456"/>
                <a:gd name="T65" fmla="*/ 2810 h 2943"/>
                <a:gd name="T66" fmla="*/ 1039 w 1456"/>
                <a:gd name="T67" fmla="*/ 2873 h 2943"/>
                <a:gd name="T68" fmla="*/ 922 w 1456"/>
                <a:gd name="T69" fmla="*/ 2917 h 2943"/>
                <a:gd name="T70" fmla="*/ 795 w 1456"/>
                <a:gd name="T71" fmla="*/ 2940 h 2943"/>
                <a:gd name="T72" fmla="*/ 662 w 1456"/>
                <a:gd name="T73" fmla="*/ 2940 h 2943"/>
                <a:gd name="T74" fmla="*/ 535 w 1456"/>
                <a:gd name="T75" fmla="*/ 2917 h 2943"/>
                <a:gd name="T76" fmla="*/ 416 w 1456"/>
                <a:gd name="T77" fmla="*/ 2873 h 2943"/>
                <a:gd name="T78" fmla="*/ 309 w 1456"/>
                <a:gd name="T79" fmla="*/ 2810 h 2943"/>
                <a:gd name="T80" fmla="*/ 213 w 1456"/>
                <a:gd name="T81" fmla="*/ 2730 h 2943"/>
                <a:gd name="T82" fmla="*/ 134 w 1456"/>
                <a:gd name="T83" fmla="*/ 2635 h 2943"/>
                <a:gd name="T84" fmla="*/ 71 w 1456"/>
                <a:gd name="T85" fmla="*/ 2527 h 2943"/>
                <a:gd name="T86" fmla="*/ 27 w 1456"/>
                <a:gd name="T87" fmla="*/ 2410 h 2943"/>
                <a:gd name="T88" fmla="*/ 3 w 1456"/>
                <a:gd name="T89" fmla="*/ 2283 h 2943"/>
                <a:gd name="T90" fmla="*/ 0 w 1456"/>
                <a:gd name="T91" fmla="*/ 101 h 2943"/>
                <a:gd name="T92" fmla="*/ 11 w 1456"/>
                <a:gd name="T93" fmla="*/ 56 h 2943"/>
                <a:gd name="T94" fmla="*/ 38 w 1456"/>
                <a:gd name="T95" fmla="*/ 21 h 2943"/>
                <a:gd name="T96" fmla="*/ 78 w 1456"/>
                <a:gd name="T97" fmla="*/ 2 h 2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56" h="2943">
                  <a:moveTo>
                    <a:pt x="102" y="0"/>
                  </a:moveTo>
                  <a:lnTo>
                    <a:pt x="125" y="2"/>
                  </a:lnTo>
                  <a:lnTo>
                    <a:pt x="147" y="10"/>
                  </a:lnTo>
                  <a:lnTo>
                    <a:pt x="165" y="21"/>
                  </a:lnTo>
                  <a:lnTo>
                    <a:pt x="181" y="37"/>
                  </a:lnTo>
                  <a:lnTo>
                    <a:pt x="193" y="56"/>
                  </a:lnTo>
                  <a:lnTo>
                    <a:pt x="200" y="77"/>
                  </a:lnTo>
                  <a:lnTo>
                    <a:pt x="203" y="101"/>
                  </a:lnTo>
                  <a:lnTo>
                    <a:pt x="203" y="2216"/>
                  </a:lnTo>
                  <a:lnTo>
                    <a:pt x="206" y="2274"/>
                  </a:lnTo>
                  <a:lnTo>
                    <a:pt x="216" y="2329"/>
                  </a:lnTo>
                  <a:lnTo>
                    <a:pt x="230" y="2382"/>
                  </a:lnTo>
                  <a:lnTo>
                    <a:pt x="250" y="2432"/>
                  </a:lnTo>
                  <a:lnTo>
                    <a:pt x="275" y="2480"/>
                  </a:lnTo>
                  <a:lnTo>
                    <a:pt x="305" y="2525"/>
                  </a:lnTo>
                  <a:lnTo>
                    <a:pt x="339" y="2567"/>
                  </a:lnTo>
                  <a:lnTo>
                    <a:pt x="376" y="2605"/>
                  </a:lnTo>
                  <a:lnTo>
                    <a:pt x="418" y="2639"/>
                  </a:lnTo>
                  <a:lnTo>
                    <a:pt x="464" y="2669"/>
                  </a:lnTo>
                  <a:lnTo>
                    <a:pt x="512" y="2694"/>
                  </a:lnTo>
                  <a:lnTo>
                    <a:pt x="562" y="2714"/>
                  </a:lnTo>
                  <a:lnTo>
                    <a:pt x="615" y="2729"/>
                  </a:lnTo>
                  <a:lnTo>
                    <a:pt x="671" y="2737"/>
                  </a:lnTo>
                  <a:lnTo>
                    <a:pt x="728" y="2740"/>
                  </a:lnTo>
                  <a:lnTo>
                    <a:pt x="785" y="2737"/>
                  </a:lnTo>
                  <a:lnTo>
                    <a:pt x="841" y="2729"/>
                  </a:lnTo>
                  <a:lnTo>
                    <a:pt x="894" y="2714"/>
                  </a:lnTo>
                  <a:lnTo>
                    <a:pt x="945" y="2694"/>
                  </a:lnTo>
                  <a:lnTo>
                    <a:pt x="993" y="2669"/>
                  </a:lnTo>
                  <a:lnTo>
                    <a:pt x="1038" y="2639"/>
                  </a:lnTo>
                  <a:lnTo>
                    <a:pt x="1079" y="2605"/>
                  </a:lnTo>
                  <a:lnTo>
                    <a:pt x="1117" y="2567"/>
                  </a:lnTo>
                  <a:lnTo>
                    <a:pt x="1152" y="2525"/>
                  </a:lnTo>
                  <a:lnTo>
                    <a:pt x="1182" y="2480"/>
                  </a:lnTo>
                  <a:lnTo>
                    <a:pt x="1207" y="2432"/>
                  </a:lnTo>
                  <a:lnTo>
                    <a:pt x="1226" y="2382"/>
                  </a:lnTo>
                  <a:lnTo>
                    <a:pt x="1241" y="2329"/>
                  </a:lnTo>
                  <a:lnTo>
                    <a:pt x="1251" y="2274"/>
                  </a:lnTo>
                  <a:lnTo>
                    <a:pt x="1254" y="2216"/>
                  </a:lnTo>
                  <a:lnTo>
                    <a:pt x="1254" y="101"/>
                  </a:lnTo>
                  <a:lnTo>
                    <a:pt x="1256" y="77"/>
                  </a:lnTo>
                  <a:lnTo>
                    <a:pt x="1264" y="56"/>
                  </a:lnTo>
                  <a:lnTo>
                    <a:pt x="1275" y="37"/>
                  </a:lnTo>
                  <a:lnTo>
                    <a:pt x="1292" y="21"/>
                  </a:lnTo>
                  <a:lnTo>
                    <a:pt x="1310" y="10"/>
                  </a:lnTo>
                  <a:lnTo>
                    <a:pt x="1332" y="2"/>
                  </a:lnTo>
                  <a:lnTo>
                    <a:pt x="1354" y="0"/>
                  </a:lnTo>
                  <a:lnTo>
                    <a:pt x="1378" y="2"/>
                  </a:lnTo>
                  <a:lnTo>
                    <a:pt x="1399" y="10"/>
                  </a:lnTo>
                  <a:lnTo>
                    <a:pt x="1418" y="21"/>
                  </a:lnTo>
                  <a:lnTo>
                    <a:pt x="1433" y="37"/>
                  </a:lnTo>
                  <a:lnTo>
                    <a:pt x="1445" y="56"/>
                  </a:lnTo>
                  <a:lnTo>
                    <a:pt x="1453" y="77"/>
                  </a:lnTo>
                  <a:lnTo>
                    <a:pt x="1456" y="101"/>
                  </a:lnTo>
                  <a:lnTo>
                    <a:pt x="1456" y="2216"/>
                  </a:lnTo>
                  <a:lnTo>
                    <a:pt x="1452" y="2283"/>
                  </a:lnTo>
                  <a:lnTo>
                    <a:pt x="1444" y="2346"/>
                  </a:lnTo>
                  <a:lnTo>
                    <a:pt x="1430" y="2410"/>
                  </a:lnTo>
                  <a:lnTo>
                    <a:pt x="1410" y="2470"/>
                  </a:lnTo>
                  <a:lnTo>
                    <a:pt x="1386" y="2527"/>
                  </a:lnTo>
                  <a:lnTo>
                    <a:pt x="1356" y="2583"/>
                  </a:lnTo>
                  <a:lnTo>
                    <a:pt x="1322" y="2635"/>
                  </a:lnTo>
                  <a:lnTo>
                    <a:pt x="1284" y="2684"/>
                  </a:lnTo>
                  <a:lnTo>
                    <a:pt x="1242" y="2730"/>
                  </a:lnTo>
                  <a:lnTo>
                    <a:pt x="1196" y="2772"/>
                  </a:lnTo>
                  <a:lnTo>
                    <a:pt x="1147" y="2810"/>
                  </a:lnTo>
                  <a:lnTo>
                    <a:pt x="1095" y="2844"/>
                  </a:lnTo>
                  <a:lnTo>
                    <a:pt x="1039" y="2873"/>
                  </a:lnTo>
                  <a:lnTo>
                    <a:pt x="982" y="2897"/>
                  </a:lnTo>
                  <a:lnTo>
                    <a:pt x="922" y="2917"/>
                  </a:lnTo>
                  <a:lnTo>
                    <a:pt x="859" y="2932"/>
                  </a:lnTo>
                  <a:lnTo>
                    <a:pt x="795" y="2940"/>
                  </a:lnTo>
                  <a:lnTo>
                    <a:pt x="728" y="2943"/>
                  </a:lnTo>
                  <a:lnTo>
                    <a:pt x="662" y="2940"/>
                  </a:lnTo>
                  <a:lnTo>
                    <a:pt x="598" y="2932"/>
                  </a:lnTo>
                  <a:lnTo>
                    <a:pt x="535" y="2917"/>
                  </a:lnTo>
                  <a:lnTo>
                    <a:pt x="475" y="2897"/>
                  </a:lnTo>
                  <a:lnTo>
                    <a:pt x="416" y="2873"/>
                  </a:lnTo>
                  <a:lnTo>
                    <a:pt x="361" y="2844"/>
                  </a:lnTo>
                  <a:lnTo>
                    <a:pt x="309" y="2810"/>
                  </a:lnTo>
                  <a:lnTo>
                    <a:pt x="260" y="2772"/>
                  </a:lnTo>
                  <a:lnTo>
                    <a:pt x="213" y="2730"/>
                  </a:lnTo>
                  <a:lnTo>
                    <a:pt x="171" y="2684"/>
                  </a:lnTo>
                  <a:lnTo>
                    <a:pt x="134" y="2635"/>
                  </a:lnTo>
                  <a:lnTo>
                    <a:pt x="100" y="2583"/>
                  </a:lnTo>
                  <a:lnTo>
                    <a:pt x="71" y="2527"/>
                  </a:lnTo>
                  <a:lnTo>
                    <a:pt x="46" y="2470"/>
                  </a:lnTo>
                  <a:lnTo>
                    <a:pt x="27" y="2410"/>
                  </a:lnTo>
                  <a:lnTo>
                    <a:pt x="13" y="2346"/>
                  </a:lnTo>
                  <a:lnTo>
                    <a:pt x="3" y="2283"/>
                  </a:lnTo>
                  <a:lnTo>
                    <a:pt x="0" y="2216"/>
                  </a:lnTo>
                  <a:lnTo>
                    <a:pt x="0" y="101"/>
                  </a:lnTo>
                  <a:lnTo>
                    <a:pt x="3" y="77"/>
                  </a:lnTo>
                  <a:lnTo>
                    <a:pt x="11" y="56"/>
                  </a:lnTo>
                  <a:lnTo>
                    <a:pt x="23" y="37"/>
                  </a:lnTo>
                  <a:lnTo>
                    <a:pt x="38" y="21"/>
                  </a:lnTo>
                  <a:lnTo>
                    <a:pt x="58" y="10"/>
                  </a:lnTo>
                  <a:lnTo>
                    <a:pt x="78" y="2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6262258" y="1897233"/>
            <a:ext cx="593726" cy="593725"/>
            <a:chOff x="6265863" y="1897063"/>
            <a:chExt cx="593726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7" name="Freeform 64"/>
            <p:cNvSpPr>
              <a:spLocks/>
            </p:cNvSpPr>
            <p:nvPr/>
          </p:nvSpPr>
          <p:spPr bwMode="auto">
            <a:xfrm>
              <a:off x="6265863" y="1897063"/>
              <a:ext cx="593725" cy="593725"/>
            </a:xfrm>
            <a:custGeom>
              <a:avLst/>
              <a:gdLst>
                <a:gd name="T0" fmla="*/ 3153 w 3364"/>
                <a:gd name="T1" fmla="*/ 10 h 3365"/>
                <a:gd name="T2" fmla="*/ 3252 w 3364"/>
                <a:gd name="T3" fmla="*/ 58 h 3365"/>
                <a:gd name="T4" fmla="*/ 3326 w 3364"/>
                <a:gd name="T5" fmla="*/ 142 h 3365"/>
                <a:gd name="T6" fmla="*/ 3361 w 3364"/>
                <a:gd name="T7" fmla="*/ 247 h 3365"/>
                <a:gd name="T8" fmla="*/ 3354 w 3364"/>
                <a:gd name="T9" fmla="*/ 358 h 3365"/>
                <a:gd name="T10" fmla="*/ 3306 w 3364"/>
                <a:gd name="T11" fmla="*/ 457 h 3365"/>
                <a:gd name="T12" fmla="*/ 2755 w 3364"/>
                <a:gd name="T13" fmla="*/ 1491 h 3365"/>
                <a:gd name="T14" fmla="*/ 2714 w 3364"/>
                <a:gd name="T15" fmla="*/ 1615 h 3365"/>
                <a:gd name="T16" fmla="*/ 2618 w 3364"/>
                <a:gd name="T17" fmla="*/ 1770 h 3365"/>
                <a:gd name="T18" fmla="*/ 1193 w 3364"/>
                <a:gd name="T19" fmla="*/ 3195 h 3365"/>
                <a:gd name="T20" fmla="*/ 1033 w 3364"/>
                <a:gd name="T21" fmla="*/ 3297 h 3365"/>
                <a:gd name="T22" fmla="*/ 854 w 3364"/>
                <a:gd name="T23" fmla="*/ 3354 h 3365"/>
                <a:gd name="T24" fmla="*/ 726 w 3364"/>
                <a:gd name="T25" fmla="*/ 3365 h 3365"/>
                <a:gd name="T26" fmla="*/ 538 w 3364"/>
                <a:gd name="T27" fmla="*/ 3340 h 3365"/>
                <a:gd name="T28" fmla="*/ 364 w 3364"/>
                <a:gd name="T29" fmla="*/ 3268 h 3365"/>
                <a:gd name="T30" fmla="*/ 213 w 3364"/>
                <a:gd name="T31" fmla="*/ 3152 h 3365"/>
                <a:gd name="T32" fmla="*/ 96 w 3364"/>
                <a:gd name="T33" fmla="*/ 3001 h 3365"/>
                <a:gd name="T34" fmla="*/ 25 w 3364"/>
                <a:gd name="T35" fmla="*/ 2827 h 3365"/>
                <a:gd name="T36" fmla="*/ 0 w 3364"/>
                <a:gd name="T37" fmla="*/ 2638 h 3365"/>
                <a:gd name="T38" fmla="*/ 25 w 3364"/>
                <a:gd name="T39" fmla="*/ 2449 h 3365"/>
                <a:gd name="T40" fmla="*/ 97 w 3364"/>
                <a:gd name="T41" fmla="*/ 2275 h 3365"/>
                <a:gd name="T42" fmla="*/ 213 w 3364"/>
                <a:gd name="T43" fmla="*/ 2124 h 3365"/>
                <a:gd name="T44" fmla="*/ 1495 w 3364"/>
                <a:gd name="T45" fmla="*/ 854 h 3365"/>
                <a:gd name="T46" fmla="*/ 1557 w 3364"/>
                <a:gd name="T47" fmla="*/ 848 h 3365"/>
                <a:gd name="T48" fmla="*/ 1613 w 3364"/>
                <a:gd name="T49" fmla="*/ 878 h 3365"/>
                <a:gd name="T50" fmla="*/ 1644 w 3364"/>
                <a:gd name="T51" fmla="*/ 934 h 3365"/>
                <a:gd name="T52" fmla="*/ 1637 w 3364"/>
                <a:gd name="T53" fmla="*/ 997 h 3365"/>
                <a:gd name="T54" fmla="*/ 367 w 3364"/>
                <a:gd name="T55" fmla="*/ 2278 h 3365"/>
                <a:gd name="T56" fmla="*/ 278 w 3364"/>
                <a:gd name="T57" fmla="*/ 2399 h 3365"/>
                <a:gd name="T58" fmla="*/ 228 w 3364"/>
                <a:gd name="T59" fmla="*/ 2538 h 3365"/>
                <a:gd name="T60" fmla="*/ 221 w 3364"/>
                <a:gd name="T61" fmla="*/ 2689 h 3365"/>
                <a:gd name="T62" fmla="*/ 257 w 3364"/>
                <a:gd name="T63" fmla="*/ 2833 h 3365"/>
                <a:gd name="T64" fmla="*/ 333 w 3364"/>
                <a:gd name="T65" fmla="*/ 2960 h 3365"/>
                <a:gd name="T66" fmla="*/ 445 w 3364"/>
                <a:gd name="T67" fmla="*/ 3061 h 3365"/>
                <a:gd name="T68" fmla="*/ 579 w 3364"/>
                <a:gd name="T69" fmla="*/ 3124 h 3365"/>
                <a:gd name="T70" fmla="*/ 726 w 3364"/>
                <a:gd name="T71" fmla="*/ 3146 h 3365"/>
                <a:gd name="T72" fmla="*/ 826 w 3364"/>
                <a:gd name="T73" fmla="*/ 3137 h 3365"/>
                <a:gd name="T74" fmla="*/ 965 w 3364"/>
                <a:gd name="T75" fmla="*/ 3087 h 3365"/>
                <a:gd name="T76" fmla="*/ 1086 w 3364"/>
                <a:gd name="T77" fmla="*/ 2998 h 3365"/>
                <a:gd name="T78" fmla="*/ 2482 w 3364"/>
                <a:gd name="T79" fmla="*/ 1586 h 3365"/>
                <a:gd name="T80" fmla="*/ 2540 w 3364"/>
                <a:gd name="T81" fmla="*/ 1454 h 3365"/>
                <a:gd name="T82" fmla="*/ 2642 w 3364"/>
                <a:gd name="T83" fmla="*/ 818 h 3365"/>
                <a:gd name="T84" fmla="*/ 3137 w 3364"/>
                <a:gd name="T85" fmla="*/ 317 h 3365"/>
                <a:gd name="T86" fmla="*/ 3143 w 3364"/>
                <a:gd name="T87" fmla="*/ 267 h 3365"/>
                <a:gd name="T88" fmla="*/ 3112 w 3364"/>
                <a:gd name="T89" fmla="*/ 227 h 3365"/>
                <a:gd name="T90" fmla="*/ 3062 w 3364"/>
                <a:gd name="T91" fmla="*/ 221 h 3365"/>
                <a:gd name="T92" fmla="*/ 2563 w 3364"/>
                <a:gd name="T93" fmla="*/ 708 h 3365"/>
                <a:gd name="T94" fmla="*/ 2502 w 3364"/>
                <a:gd name="T95" fmla="*/ 739 h 3365"/>
                <a:gd name="T96" fmla="*/ 1932 w 3364"/>
                <a:gd name="T97" fmla="*/ 810 h 3365"/>
                <a:gd name="T98" fmla="*/ 1876 w 3364"/>
                <a:gd name="T99" fmla="*/ 767 h 3365"/>
                <a:gd name="T100" fmla="*/ 1857 w 3364"/>
                <a:gd name="T101" fmla="*/ 697 h 3365"/>
                <a:gd name="T102" fmla="*/ 1886 w 3364"/>
                <a:gd name="T103" fmla="*/ 631 h 3365"/>
                <a:gd name="T104" fmla="*/ 1950 w 3364"/>
                <a:gd name="T105" fmla="*/ 598 h 3365"/>
                <a:gd name="T106" fmla="*/ 2907 w 3364"/>
                <a:gd name="T107" fmla="*/ 58 h 3365"/>
                <a:gd name="T108" fmla="*/ 3006 w 3364"/>
                <a:gd name="T109" fmla="*/ 10 h 3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64" h="3365">
                  <a:moveTo>
                    <a:pt x="3080" y="0"/>
                  </a:moveTo>
                  <a:lnTo>
                    <a:pt x="3117" y="3"/>
                  </a:lnTo>
                  <a:lnTo>
                    <a:pt x="3153" y="10"/>
                  </a:lnTo>
                  <a:lnTo>
                    <a:pt x="3188" y="22"/>
                  </a:lnTo>
                  <a:lnTo>
                    <a:pt x="3222" y="38"/>
                  </a:lnTo>
                  <a:lnTo>
                    <a:pt x="3252" y="58"/>
                  </a:lnTo>
                  <a:lnTo>
                    <a:pt x="3280" y="84"/>
                  </a:lnTo>
                  <a:lnTo>
                    <a:pt x="3306" y="112"/>
                  </a:lnTo>
                  <a:lnTo>
                    <a:pt x="3326" y="142"/>
                  </a:lnTo>
                  <a:lnTo>
                    <a:pt x="3342" y="176"/>
                  </a:lnTo>
                  <a:lnTo>
                    <a:pt x="3354" y="211"/>
                  </a:lnTo>
                  <a:lnTo>
                    <a:pt x="3361" y="247"/>
                  </a:lnTo>
                  <a:lnTo>
                    <a:pt x="3364" y="284"/>
                  </a:lnTo>
                  <a:lnTo>
                    <a:pt x="3361" y="322"/>
                  </a:lnTo>
                  <a:lnTo>
                    <a:pt x="3354" y="358"/>
                  </a:lnTo>
                  <a:lnTo>
                    <a:pt x="3342" y="393"/>
                  </a:lnTo>
                  <a:lnTo>
                    <a:pt x="3326" y="427"/>
                  </a:lnTo>
                  <a:lnTo>
                    <a:pt x="3306" y="457"/>
                  </a:lnTo>
                  <a:lnTo>
                    <a:pt x="3280" y="485"/>
                  </a:lnTo>
                  <a:lnTo>
                    <a:pt x="2836" y="930"/>
                  </a:lnTo>
                  <a:lnTo>
                    <a:pt x="2755" y="1491"/>
                  </a:lnTo>
                  <a:lnTo>
                    <a:pt x="2753" y="1501"/>
                  </a:lnTo>
                  <a:lnTo>
                    <a:pt x="2736" y="1559"/>
                  </a:lnTo>
                  <a:lnTo>
                    <a:pt x="2714" y="1615"/>
                  </a:lnTo>
                  <a:lnTo>
                    <a:pt x="2687" y="1670"/>
                  </a:lnTo>
                  <a:lnTo>
                    <a:pt x="2655" y="1722"/>
                  </a:lnTo>
                  <a:lnTo>
                    <a:pt x="2618" y="1770"/>
                  </a:lnTo>
                  <a:lnTo>
                    <a:pt x="2576" y="1815"/>
                  </a:lnTo>
                  <a:lnTo>
                    <a:pt x="1241" y="3152"/>
                  </a:lnTo>
                  <a:lnTo>
                    <a:pt x="1193" y="3195"/>
                  </a:lnTo>
                  <a:lnTo>
                    <a:pt x="1142" y="3234"/>
                  </a:lnTo>
                  <a:lnTo>
                    <a:pt x="1089" y="3268"/>
                  </a:lnTo>
                  <a:lnTo>
                    <a:pt x="1033" y="3297"/>
                  </a:lnTo>
                  <a:lnTo>
                    <a:pt x="976" y="3321"/>
                  </a:lnTo>
                  <a:lnTo>
                    <a:pt x="915" y="3340"/>
                  </a:lnTo>
                  <a:lnTo>
                    <a:pt x="854" y="3354"/>
                  </a:lnTo>
                  <a:lnTo>
                    <a:pt x="791" y="3362"/>
                  </a:lnTo>
                  <a:lnTo>
                    <a:pt x="726" y="3365"/>
                  </a:lnTo>
                  <a:lnTo>
                    <a:pt x="726" y="3365"/>
                  </a:lnTo>
                  <a:lnTo>
                    <a:pt x="663" y="3362"/>
                  </a:lnTo>
                  <a:lnTo>
                    <a:pt x="599" y="3354"/>
                  </a:lnTo>
                  <a:lnTo>
                    <a:pt x="538" y="3340"/>
                  </a:lnTo>
                  <a:lnTo>
                    <a:pt x="478" y="3321"/>
                  </a:lnTo>
                  <a:lnTo>
                    <a:pt x="419" y="3297"/>
                  </a:lnTo>
                  <a:lnTo>
                    <a:pt x="364" y="3268"/>
                  </a:lnTo>
                  <a:lnTo>
                    <a:pt x="311" y="3234"/>
                  </a:lnTo>
                  <a:lnTo>
                    <a:pt x="260" y="3195"/>
                  </a:lnTo>
                  <a:lnTo>
                    <a:pt x="213" y="3152"/>
                  </a:lnTo>
                  <a:lnTo>
                    <a:pt x="170" y="3105"/>
                  </a:lnTo>
                  <a:lnTo>
                    <a:pt x="131" y="3054"/>
                  </a:lnTo>
                  <a:lnTo>
                    <a:pt x="96" y="3001"/>
                  </a:lnTo>
                  <a:lnTo>
                    <a:pt x="67" y="2945"/>
                  </a:lnTo>
                  <a:lnTo>
                    <a:pt x="44" y="2887"/>
                  </a:lnTo>
                  <a:lnTo>
                    <a:pt x="25" y="2827"/>
                  </a:lnTo>
                  <a:lnTo>
                    <a:pt x="11" y="2765"/>
                  </a:lnTo>
                  <a:lnTo>
                    <a:pt x="3" y="2702"/>
                  </a:lnTo>
                  <a:lnTo>
                    <a:pt x="0" y="2638"/>
                  </a:lnTo>
                  <a:lnTo>
                    <a:pt x="3" y="2574"/>
                  </a:lnTo>
                  <a:lnTo>
                    <a:pt x="11" y="2511"/>
                  </a:lnTo>
                  <a:lnTo>
                    <a:pt x="25" y="2449"/>
                  </a:lnTo>
                  <a:lnTo>
                    <a:pt x="44" y="2389"/>
                  </a:lnTo>
                  <a:lnTo>
                    <a:pt x="67" y="2332"/>
                  </a:lnTo>
                  <a:lnTo>
                    <a:pt x="97" y="2275"/>
                  </a:lnTo>
                  <a:lnTo>
                    <a:pt x="131" y="2222"/>
                  </a:lnTo>
                  <a:lnTo>
                    <a:pt x="170" y="2172"/>
                  </a:lnTo>
                  <a:lnTo>
                    <a:pt x="213" y="2124"/>
                  </a:lnTo>
                  <a:lnTo>
                    <a:pt x="1458" y="878"/>
                  </a:lnTo>
                  <a:lnTo>
                    <a:pt x="1476" y="865"/>
                  </a:lnTo>
                  <a:lnTo>
                    <a:pt x="1495" y="854"/>
                  </a:lnTo>
                  <a:lnTo>
                    <a:pt x="1515" y="848"/>
                  </a:lnTo>
                  <a:lnTo>
                    <a:pt x="1536" y="846"/>
                  </a:lnTo>
                  <a:lnTo>
                    <a:pt x="1557" y="848"/>
                  </a:lnTo>
                  <a:lnTo>
                    <a:pt x="1577" y="854"/>
                  </a:lnTo>
                  <a:lnTo>
                    <a:pt x="1597" y="865"/>
                  </a:lnTo>
                  <a:lnTo>
                    <a:pt x="1613" y="878"/>
                  </a:lnTo>
                  <a:lnTo>
                    <a:pt x="1627" y="895"/>
                  </a:lnTo>
                  <a:lnTo>
                    <a:pt x="1637" y="915"/>
                  </a:lnTo>
                  <a:lnTo>
                    <a:pt x="1644" y="934"/>
                  </a:lnTo>
                  <a:lnTo>
                    <a:pt x="1646" y="956"/>
                  </a:lnTo>
                  <a:lnTo>
                    <a:pt x="1644" y="976"/>
                  </a:lnTo>
                  <a:lnTo>
                    <a:pt x="1637" y="997"/>
                  </a:lnTo>
                  <a:lnTo>
                    <a:pt x="1627" y="1016"/>
                  </a:lnTo>
                  <a:lnTo>
                    <a:pt x="1613" y="1032"/>
                  </a:lnTo>
                  <a:lnTo>
                    <a:pt x="367" y="2278"/>
                  </a:lnTo>
                  <a:lnTo>
                    <a:pt x="333" y="2316"/>
                  </a:lnTo>
                  <a:lnTo>
                    <a:pt x="304" y="2356"/>
                  </a:lnTo>
                  <a:lnTo>
                    <a:pt x="278" y="2399"/>
                  </a:lnTo>
                  <a:lnTo>
                    <a:pt x="257" y="2443"/>
                  </a:lnTo>
                  <a:lnTo>
                    <a:pt x="240" y="2490"/>
                  </a:lnTo>
                  <a:lnTo>
                    <a:pt x="228" y="2538"/>
                  </a:lnTo>
                  <a:lnTo>
                    <a:pt x="221" y="2587"/>
                  </a:lnTo>
                  <a:lnTo>
                    <a:pt x="219" y="2638"/>
                  </a:lnTo>
                  <a:lnTo>
                    <a:pt x="221" y="2689"/>
                  </a:lnTo>
                  <a:lnTo>
                    <a:pt x="228" y="2738"/>
                  </a:lnTo>
                  <a:lnTo>
                    <a:pt x="240" y="2786"/>
                  </a:lnTo>
                  <a:lnTo>
                    <a:pt x="257" y="2833"/>
                  </a:lnTo>
                  <a:lnTo>
                    <a:pt x="278" y="2877"/>
                  </a:lnTo>
                  <a:lnTo>
                    <a:pt x="304" y="2920"/>
                  </a:lnTo>
                  <a:lnTo>
                    <a:pt x="333" y="2960"/>
                  </a:lnTo>
                  <a:lnTo>
                    <a:pt x="367" y="2998"/>
                  </a:lnTo>
                  <a:lnTo>
                    <a:pt x="405" y="3031"/>
                  </a:lnTo>
                  <a:lnTo>
                    <a:pt x="445" y="3061"/>
                  </a:lnTo>
                  <a:lnTo>
                    <a:pt x="487" y="3087"/>
                  </a:lnTo>
                  <a:lnTo>
                    <a:pt x="532" y="3108"/>
                  </a:lnTo>
                  <a:lnTo>
                    <a:pt x="579" y="3124"/>
                  </a:lnTo>
                  <a:lnTo>
                    <a:pt x="627" y="3137"/>
                  </a:lnTo>
                  <a:lnTo>
                    <a:pt x="676" y="3144"/>
                  </a:lnTo>
                  <a:lnTo>
                    <a:pt x="726" y="3146"/>
                  </a:lnTo>
                  <a:lnTo>
                    <a:pt x="726" y="3146"/>
                  </a:lnTo>
                  <a:lnTo>
                    <a:pt x="777" y="3144"/>
                  </a:lnTo>
                  <a:lnTo>
                    <a:pt x="826" y="3137"/>
                  </a:lnTo>
                  <a:lnTo>
                    <a:pt x="874" y="3124"/>
                  </a:lnTo>
                  <a:lnTo>
                    <a:pt x="922" y="3108"/>
                  </a:lnTo>
                  <a:lnTo>
                    <a:pt x="965" y="3087"/>
                  </a:lnTo>
                  <a:lnTo>
                    <a:pt x="1008" y="3061"/>
                  </a:lnTo>
                  <a:lnTo>
                    <a:pt x="1048" y="3031"/>
                  </a:lnTo>
                  <a:lnTo>
                    <a:pt x="1086" y="2998"/>
                  </a:lnTo>
                  <a:lnTo>
                    <a:pt x="2422" y="1660"/>
                  </a:lnTo>
                  <a:lnTo>
                    <a:pt x="2455" y="1625"/>
                  </a:lnTo>
                  <a:lnTo>
                    <a:pt x="2482" y="1586"/>
                  </a:lnTo>
                  <a:lnTo>
                    <a:pt x="2506" y="1544"/>
                  </a:lnTo>
                  <a:lnTo>
                    <a:pt x="2525" y="1500"/>
                  </a:lnTo>
                  <a:lnTo>
                    <a:pt x="2540" y="1454"/>
                  </a:lnTo>
                  <a:lnTo>
                    <a:pt x="2625" y="862"/>
                  </a:lnTo>
                  <a:lnTo>
                    <a:pt x="2632" y="840"/>
                  </a:lnTo>
                  <a:lnTo>
                    <a:pt x="2642" y="818"/>
                  </a:lnTo>
                  <a:lnTo>
                    <a:pt x="2656" y="801"/>
                  </a:lnTo>
                  <a:lnTo>
                    <a:pt x="3126" y="331"/>
                  </a:lnTo>
                  <a:lnTo>
                    <a:pt x="3137" y="317"/>
                  </a:lnTo>
                  <a:lnTo>
                    <a:pt x="3143" y="302"/>
                  </a:lnTo>
                  <a:lnTo>
                    <a:pt x="3145" y="284"/>
                  </a:lnTo>
                  <a:lnTo>
                    <a:pt x="3143" y="267"/>
                  </a:lnTo>
                  <a:lnTo>
                    <a:pt x="3137" y="252"/>
                  </a:lnTo>
                  <a:lnTo>
                    <a:pt x="3126" y="238"/>
                  </a:lnTo>
                  <a:lnTo>
                    <a:pt x="3112" y="227"/>
                  </a:lnTo>
                  <a:lnTo>
                    <a:pt x="3097" y="221"/>
                  </a:lnTo>
                  <a:lnTo>
                    <a:pt x="3080" y="219"/>
                  </a:lnTo>
                  <a:lnTo>
                    <a:pt x="3062" y="221"/>
                  </a:lnTo>
                  <a:lnTo>
                    <a:pt x="3047" y="227"/>
                  </a:lnTo>
                  <a:lnTo>
                    <a:pt x="3034" y="238"/>
                  </a:lnTo>
                  <a:lnTo>
                    <a:pt x="2563" y="708"/>
                  </a:lnTo>
                  <a:lnTo>
                    <a:pt x="2546" y="722"/>
                  </a:lnTo>
                  <a:lnTo>
                    <a:pt x="2524" y="733"/>
                  </a:lnTo>
                  <a:lnTo>
                    <a:pt x="2502" y="739"/>
                  </a:lnTo>
                  <a:lnTo>
                    <a:pt x="1981" y="814"/>
                  </a:lnTo>
                  <a:lnTo>
                    <a:pt x="1957" y="814"/>
                  </a:lnTo>
                  <a:lnTo>
                    <a:pt x="1932" y="810"/>
                  </a:lnTo>
                  <a:lnTo>
                    <a:pt x="1911" y="800"/>
                  </a:lnTo>
                  <a:lnTo>
                    <a:pt x="1891" y="786"/>
                  </a:lnTo>
                  <a:lnTo>
                    <a:pt x="1876" y="767"/>
                  </a:lnTo>
                  <a:lnTo>
                    <a:pt x="1865" y="746"/>
                  </a:lnTo>
                  <a:lnTo>
                    <a:pt x="1857" y="721"/>
                  </a:lnTo>
                  <a:lnTo>
                    <a:pt x="1857" y="697"/>
                  </a:lnTo>
                  <a:lnTo>
                    <a:pt x="1861" y="672"/>
                  </a:lnTo>
                  <a:lnTo>
                    <a:pt x="1872" y="651"/>
                  </a:lnTo>
                  <a:lnTo>
                    <a:pt x="1886" y="631"/>
                  </a:lnTo>
                  <a:lnTo>
                    <a:pt x="1904" y="616"/>
                  </a:lnTo>
                  <a:lnTo>
                    <a:pt x="1926" y="605"/>
                  </a:lnTo>
                  <a:lnTo>
                    <a:pt x="1950" y="598"/>
                  </a:lnTo>
                  <a:lnTo>
                    <a:pt x="2434" y="528"/>
                  </a:lnTo>
                  <a:lnTo>
                    <a:pt x="2879" y="84"/>
                  </a:lnTo>
                  <a:lnTo>
                    <a:pt x="2907" y="58"/>
                  </a:lnTo>
                  <a:lnTo>
                    <a:pt x="2937" y="38"/>
                  </a:lnTo>
                  <a:lnTo>
                    <a:pt x="2971" y="22"/>
                  </a:lnTo>
                  <a:lnTo>
                    <a:pt x="3006" y="10"/>
                  </a:lnTo>
                  <a:lnTo>
                    <a:pt x="3042" y="3"/>
                  </a:lnTo>
                  <a:lnTo>
                    <a:pt x="30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66"/>
            <p:cNvSpPr>
              <a:spLocks noEditPoints="1"/>
            </p:cNvSpPr>
            <p:nvPr/>
          </p:nvSpPr>
          <p:spPr bwMode="auto">
            <a:xfrm>
              <a:off x="6305551" y="2046288"/>
              <a:ext cx="404813" cy="404812"/>
            </a:xfrm>
            <a:custGeom>
              <a:avLst/>
              <a:gdLst>
                <a:gd name="T0" fmla="*/ 1248 w 2289"/>
                <a:gd name="T1" fmla="*/ 873 h 2290"/>
                <a:gd name="T2" fmla="*/ 1233 w 2289"/>
                <a:gd name="T3" fmla="*/ 882 h 2290"/>
                <a:gd name="T4" fmla="*/ 875 w 2289"/>
                <a:gd name="T5" fmla="*/ 1243 h 2290"/>
                <a:gd name="T6" fmla="*/ 875 w 2289"/>
                <a:gd name="T7" fmla="*/ 1268 h 2290"/>
                <a:gd name="T8" fmla="*/ 1011 w 2289"/>
                <a:gd name="T9" fmla="*/ 1408 h 2290"/>
                <a:gd name="T10" fmla="*/ 1027 w 2289"/>
                <a:gd name="T11" fmla="*/ 1417 h 2290"/>
                <a:gd name="T12" fmla="*/ 1041 w 2289"/>
                <a:gd name="T13" fmla="*/ 1417 h 2290"/>
                <a:gd name="T14" fmla="*/ 1057 w 2289"/>
                <a:gd name="T15" fmla="*/ 1408 h 2290"/>
                <a:gd name="T16" fmla="*/ 1415 w 2289"/>
                <a:gd name="T17" fmla="*/ 1047 h 2290"/>
                <a:gd name="T18" fmla="*/ 1415 w 2289"/>
                <a:gd name="T19" fmla="*/ 1022 h 2290"/>
                <a:gd name="T20" fmla="*/ 1279 w 2289"/>
                <a:gd name="T21" fmla="*/ 882 h 2290"/>
                <a:gd name="T22" fmla="*/ 1262 w 2289"/>
                <a:gd name="T23" fmla="*/ 873 h 2290"/>
                <a:gd name="T24" fmla="*/ 1255 w 2289"/>
                <a:gd name="T25" fmla="*/ 654 h 2290"/>
                <a:gd name="T26" fmla="*/ 1321 w 2289"/>
                <a:gd name="T27" fmla="*/ 662 h 2290"/>
                <a:gd name="T28" fmla="*/ 1381 w 2289"/>
                <a:gd name="T29" fmla="*/ 688 h 2290"/>
                <a:gd name="T30" fmla="*/ 1433 w 2289"/>
                <a:gd name="T31" fmla="*/ 728 h 2290"/>
                <a:gd name="T32" fmla="*/ 1586 w 2289"/>
                <a:gd name="T33" fmla="*/ 884 h 2290"/>
                <a:gd name="T34" fmla="*/ 1620 w 2289"/>
                <a:gd name="T35" fmla="*/ 947 h 2290"/>
                <a:gd name="T36" fmla="*/ 1634 w 2289"/>
                <a:gd name="T37" fmla="*/ 1017 h 2290"/>
                <a:gd name="T38" fmla="*/ 1629 w 2289"/>
                <a:gd name="T39" fmla="*/ 1087 h 2290"/>
                <a:gd name="T40" fmla="*/ 1606 w 2289"/>
                <a:gd name="T41" fmla="*/ 1153 h 2290"/>
                <a:gd name="T42" fmla="*/ 1562 w 2289"/>
                <a:gd name="T43" fmla="*/ 1211 h 2290"/>
                <a:gd name="T44" fmla="*/ 1187 w 2289"/>
                <a:gd name="T45" fmla="*/ 1584 h 2290"/>
                <a:gd name="T46" fmla="*/ 1130 w 2289"/>
                <a:gd name="T47" fmla="*/ 1617 h 2290"/>
                <a:gd name="T48" fmla="*/ 1067 w 2289"/>
                <a:gd name="T49" fmla="*/ 1634 h 2290"/>
                <a:gd name="T50" fmla="*/ 1000 w 2289"/>
                <a:gd name="T51" fmla="*/ 1634 h 2290"/>
                <a:gd name="T52" fmla="*/ 938 w 2289"/>
                <a:gd name="T53" fmla="*/ 1617 h 2290"/>
                <a:gd name="T54" fmla="*/ 881 w 2289"/>
                <a:gd name="T55" fmla="*/ 1584 h 2290"/>
                <a:gd name="T56" fmla="*/ 727 w 2289"/>
                <a:gd name="T57" fmla="*/ 1433 h 2290"/>
                <a:gd name="T58" fmla="*/ 683 w 2289"/>
                <a:gd name="T59" fmla="*/ 1375 h 2290"/>
                <a:gd name="T60" fmla="*/ 660 w 2289"/>
                <a:gd name="T61" fmla="*/ 1308 h 2290"/>
                <a:gd name="T62" fmla="*/ 655 w 2289"/>
                <a:gd name="T63" fmla="*/ 1238 h 2290"/>
                <a:gd name="T64" fmla="*/ 669 w 2289"/>
                <a:gd name="T65" fmla="*/ 1169 h 2290"/>
                <a:gd name="T66" fmla="*/ 703 w 2289"/>
                <a:gd name="T67" fmla="*/ 1106 h 2290"/>
                <a:gd name="T68" fmla="*/ 1078 w 2289"/>
                <a:gd name="T69" fmla="*/ 728 h 2290"/>
                <a:gd name="T70" fmla="*/ 1130 w 2289"/>
                <a:gd name="T71" fmla="*/ 688 h 2290"/>
                <a:gd name="T72" fmla="*/ 1190 w 2289"/>
                <a:gd name="T73" fmla="*/ 662 h 2290"/>
                <a:gd name="T74" fmla="*/ 1255 w 2289"/>
                <a:gd name="T75" fmla="*/ 654 h 2290"/>
                <a:gd name="T76" fmla="*/ 264 w 2289"/>
                <a:gd name="T77" fmla="*/ 1308 h 2290"/>
                <a:gd name="T78" fmla="*/ 2025 w 2289"/>
                <a:gd name="T79" fmla="*/ 982 h 2290"/>
                <a:gd name="T80" fmla="*/ 1307 w 2289"/>
                <a:gd name="T81" fmla="*/ 0 h 2290"/>
                <a:gd name="T82" fmla="*/ 1349 w 2289"/>
                <a:gd name="T83" fmla="*/ 8 h 2290"/>
                <a:gd name="T84" fmla="*/ 1384 w 2289"/>
                <a:gd name="T85" fmla="*/ 32 h 2290"/>
                <a:gd name="T86" fmla="*/ 2271 w 2289"/>
                <a:gd name="T87" fmla="*/ 922 h 2290"/>
                <a:gd name="T88" fmla="*/ 2287 w 2289"/>
                <a:gd name="T89" fmla="*/ 962 h 2290"/>
                <a:gd name="T90" fmla="*/ 2287 w 2289"/>
                <a:gd name="T91" fmla="*/ 1004 h 2290"/>
                <a:gd name="T92" fmla="*/ 2271 w 2289"/>
                <a:gd name="T93" fmla="*/ 1043 h 2290"/>
                <a:gd name="T94" fmla="*/ 1060 w 2289"/>
                <a:gd name="T95" fmla="*/ 2258 h 2290"/>
                <a:gd name="T96" fmla="*/ 1024 w 2289"/>
                <a:gd name="T97" fmla="*/ 2281 h 2290"/>
                <a:gd name="T98" fmla="*/ 982 w 2289"/>
                <a:gd name="T99" fmla="*/ 2290 h 2290"/>
                <a:gd name="T100" fmla="*/ 940 w 2289"/>
                <a:gd name="T101" fmla="*/ 2281 h 2290"/>
                <a:gd name="T102" fmla="*/ 905 w 2289"/>
                <a:gd name="T103" fmla="*/ 2258 h 2290"/>
                <a:gd name="T104" fmla="*/ 18 w 2289"/>
                <a:gd name="T105" fmla="*/ 1368 h 2290"/>
                <a:gd name="T106" fmla="*/ 2 w 2289"/>
                <a:gd name="T107" fmla="*/ 1328 h 2290"/>
                <a:gd name="T108" fmla="*/ 2 w 2289"/>
                <a:gd name="T109" fmla="*/ 1286 h 2290"/>
                <a:gd name="T110" fmla="*/ 18 w 2289"/>
                <a:gd name="T111" fmla="*/ 1247 h 2290"/>
                <a:gd name="T112" fmla="*/ 1229 w 2289"/>
                <a:gd name="T113" fmla="*/ 32 h 2290"/>
                <a:gd name="T114" fmla="*/ 1265 w 2289"/>
                <a:gd name="T115" fmla="*/ 8 h 2290"/>
                <a:gd name="T116" fmla="*/ 1307 w 2289"/>
                <a:gd name="T117" fmla="*/ 0 h 2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89" h="2290">
                  <a:moveTo>
                    <a:pt x="1255" y="873"/>
                  </a:moveTo>
                  <a:lnTo>
                    <a:pt x="1248" y="873"/>
                  </a:lnTo>
                  <a:lnTo>
                    <a:pt x="1241" y="876"/>
                  </a:lnTo>
                  <a:lnTo>
                    <a:pt x="1233" y="882"/>
                  </a:lnTo>
                  <a:lnTo>
                    <a:pt x="882" y="1233"/>
                  </a:lnTo>
                  <a:lnTo>
                    <a:pt x="875" y="1243"/>
                  </a:lnTo>
                  <a:lnTo>
                    <a:pt x="873" y="1255"/>
                  </a:lnTo>
                  <a:lnTo>
                    <a:pt x="875" y="1268"/>
                  </a:lnTo>
                  <a:lnTo>
                    <a:pt x="882" y="1279"/>
                  </a:lnTo>
                  <a:lnTo>
                    <a:pt x="1011" y="1408"/>
                  </a:lnTo>
                  <a:lnTo>
                    <a:pt x="1019" y="1414"/>
                  </a:lnTo>
                  <a:lnTo>
                    <a:pt x="1027" y="1417"/>
                  </a:lnTo>
                  <a:lnTo>
                    <a:pt x="1034" y="1417"/>
                  </a:lnTo>
                  <a:lnTo>
                    <a:pt x="1041" y="1417"/>
                  </a:lnTo>
                  <a:lnTo>
                    <a:pt x="1048" y="1414"/>
                  </a:lnTo>
                  <a:lnTo>
                    <a:pt x="1057" y="1408"/>
                  </a:lnTo>
                  <a:lnTo>
                    <a:pt x="1407" y="1057"/>
                  </a:lnTo>
                  <a:lnTo>
                    <a:pt x="1415" y="1047"/>
                  </a:lnTo>
                  <a:lnTo>
                    <a:pt x="1417" y="1034"/>
                  </a:lnTo>
                  <a:lnTo>
                    <a:pt x="1415" y="1022"/>
                  </a:lnTo>
                  <a:lnTo>
                    <a:pt x="1407" y="1011"/>
                  </a:lnTo>
                  <a:lnTo>
                    <a:pt x="1279" y="882"/>
                  </a:lnTo>
                  <a:lnTo>
                    <a:pt x="1270" y="876"/>
                  </a:lnTo>
                  <a:lnTo>
                    <a:pt x="1262" y="873"/>
                  </a:lnTo>
                  <a:lnTo>
                    <a:pt x="1255" y="873"/>
                  </a:lnTo>
                  <a:close/>
                  <a:moveTo>
                    <a:pt x="1255" y="654"/>
                  </a:moveTo>
                  <a:lnTo>
                    <a:pt x="1289" y="656"/>
                  </a:lnTo>
                  <a:lnTo>
                    <a:pt x="1321" y="662"/>
                  </a:lnTo>
                  <a:lnTo>
                    <a:pt x="1351" y="673"/>
                  </a:lnTo>
                  <a:lnTo>
                    <a:pt x="1381" y="688"/>
                  </a:lnTo>
                  <a:lnTo>
                    <a:pt x="1408" y="706"/>
                  </a:lnTo>
                  <a:lnTo>
                    <a:pt x="1433" y="728"/>
                  </a:lnTo>
                  <a:lnTo>
                    <a:pt x="1562" y="856"/>
                  </a:lnTo>
                  <a:lnTo>
                    <a:pt x="1586" y="884"/>
                  </a:lnTo>
                  <a:lnTo>
                    <a:pt x="1606" y="915"/>
                  </a:lnTo>
                  <a:lnTo>
                    <a:pt x="1620" y="947"/>
                  </a:lnTo>
                  <a:lnTo>
                    <a:pt x="1629" y="982"/>
                  </a:lnTo>
                  <a:lnTo>
                    <a:pt x="1634" y="1017"/>
                  </a:lnTo>
                  <a:lnTo>
                    <a:pt x="1634" y="1052"/>
                  </a:lnTo>
                  <a:lnTo>
                    <a:pt x="1629" y="1087"/>
                  </a:lnTo>
                  <a:lnTo>
                    <a:pt x="1620" y="1120"/>
                  </a:lnTo>
                  <a:lnTo>
                    <a:pt x="1606" y="1153"/>
                  </a:lnTo>
                  <a:lnTo>
                    <a:pt x="1586" y="1184"/>
                  </a:lnTo>
                  <a:lnTo>
                    <a:pt x="1562" y="1211"/>
                  </a:lnTo>
                  <a:lnTo>
                    <a:pt x="1211" y="1562"/>
                  </a:lnTo>
                  <a:lnTo>
                    <a:pt x="1187" y="1584"/>
                  </a:lnTo>
                  <a:lnTo>
                    <a:pt x="1159" y="1602"/>
                  </a:lnTo>
                  <a:lnTo>
                    <a:pt x="1130" y="1617"/>
                  </a:lnTo>
                  <a:lnTo>
                    <a:pt x="1100" y="1628"/>
                  </a:lnTo>
                  <a:lnTo>
                    <a:pt x="1067" y="1634"/>
                  </a:lnTo>
                  <a:lnTo>
                    <a:pt x="1034" y="1636"/>
                  </a:lnTo>
                  <a:lnTo>
                    <a:pt x="1000" y="1634"/>
                  </a:lnTo>
                  <a:lnTo>
                    <a:pt x="969" y="1628"/>
                  </a:lnTo>
                  <a:lnTo>
                    <a:pt x="938" y="1617"/>
                  </a:lnTo>
                  <a:lnTo>
                    <a:pt x="908" y="1602"/>
                  </a:lnTo>
                  <a:lnTo>
                    <a:pt x="881" y="1584"/>
                  </a:lnTo>
                  <a:lnTo>
                    <a:pt x="856" y="1562"/>
                  </a:lnTo>
                  <a:lnTo>
                    <a:pt x="727" y="1433"/>
                  </a:lnTo>
                  <a:lnTo>
                    <a:pt x="703" y="1405"/>
                  </a:lnTo>
                  <a:lnTo>
                    <a:pt x="683" y="1375"/>
                  </a:lnTo>
                  <a:lnTo>
                    <a:pt x="669" y="1342"/>
                  </a:lnTo>
                  <a:lnTo>
                    <a:pt x="660" y="1308"/>
                  </a:lnTo>
                  <a:lnTo>
                    <a:pt x="655" y="1273"/>
                  </a:lnTo>
                  <a:lnTo>
                    <a:pt x="655" y="1238"/>
                  </a:lnTo>
                  <a:lnTo>
                    <a:pt x="660" y="1203"/>
                  </a:lnTo>
                  <a:lnTo>
                    <a:pt x="669" y="1169"/>
                  </a:lnTo>
                  <a:lnTo>
                    <a:pt x="683" y="1137"/>
                  </a:lnTo>
                  <a:lnTo>
                    <a:pt x="703" y="1106"/>
                  </a:lnTo>
                  <a:lnTo>
                    <a:pt x="727" y="1077"/>
                  </a:lnTo>
                  <a:lnTo>
                    <a:pt x="1078" y="728"/>
                  </a:lnTo>
                  <a:lnTo>
                    <a:pt x="1103" y="706"/>
                  </a:lnTo>
                  <a:lnTo>
                    <a:pt x="1130" y="688"/>
                  </a:lnTo>
                  <a:lnTo>
                    <a:pt x="1159" y="673"/>
                  </a:lnTo>
                  <a:lnTo>
                    <a:pt x="1190" y="662"/>
                  </a:lnTo>
                  <a:lnTo>
                    <a:pt x="1222" y="656"/>
                  </a:lnTo>
                  <a:lnTo>
                    <a:pt x="1255" y="654"/>
                  </a:lnTo>
                  <a:close/>
                  <a:moveTo>
                    <a:pt x="1307" y="264"/>
                  </a:moveTo>
                  <a:lnTo>
                    <a:pt x="264" y="1308"/>
                  </a:lnTo>
                  <a:lnTo>
                    <a:pt x="982" y="2026"/>
                  </a:lnTo>
                  <a:lnTo>
                    <a:pt x="2025" y="982"/>
                  </a:lnTo>
                  <a:lnTo>
                    <a:pt x="1307" y="264"/>
                  </a:lnTo>
                  <a:close/>
                  <a:moveTo>
                    <a:pt x="1307" y="0"/>
                  </a:moveTo>
                  <a:lnTo>
                    <a:pt x="1329" y="2"/>
                  </a:lnTo>
                  <a:lnTo>
                    <a:pt x="1349" y="8"/>
                  </a:lnTo>
                  <a:lnTo>
                    <a:pt x="1368" y="19"/>
                  </a:lnTo>
                  <a:lnTo>
                    <a:pt x="1384" y="32"/>
                  </a:lnTo>
                  <a:lnTo>
                    <a:pt x="2257" y="906"/>
                  </a:lnTo>
                  <a:lnTo>
                    <a:pt x="2271" y="922"/>
                  </a:lnTo>
                  <a:lnTo>
                    <a:pt x="2281" y="941"/>
                  </a:lnTo>
                  <a:lnTo>
                    <a:pt x="2287" y="962"/>
                  </a:lnTo>
                  <a:lnTo>
                    <a:pt x="2289" y="982"/>
                  </a:lnTo>
                  <a:lnTo>
                    <a:pt x="2287" y="1004"/>
                  </a:lnTo>
                  <a:lnTo>
                    <a:pt x="2281" y="1023"/>
                  </a:lnTo>
                  <a:lnTo>
                    <a:pt x="2271" y="1043"/>
                  </a:lnTo>
                  <a:lnTo>
                    <a:pt x="2257" y="1060"/>
                  </a:lnTo>
                  <a:lnTo>
                    <a:pt x="1060" y="2258"/>
                  </a:lnTo>
                  <a:lnTo>
                    <a:pt x="1043" y="2271"/>
                  </a:lnTo>
                  <a:lnTo>
                    <a:pt x="1024" y="2281"/>
                  </a:lnTo>
                  <a:lnTo>
                    <a:pt x="1003" y="2288"/>
                  </a:lnTo>
                  <a:lnTo>
                    <a:pt x="982" y="2290"/>
                  </a:lnTo>
                  <a:lnTo>
                    <a:pt x="960" y="2288"/>
                  </a:lnTo>
                  <a:lnTo>
                    <a:pt x="940" y="2281"/>
                  </a:lnTo>
                  <a:lnTo>
                    <a:pt x="922" y="2271"/>
                  </a:lnTo>
                  <a:lnTo>
                    <a:pt x="905" y="2258"/>
                  </a:lnTo>
                  <a:lnTo>
                    <a:pt x="32" y="1384"/>
                  </a:lnTo>
                  <a:lnTo>
                    <a:pt x="18" y="1368"/>
                  </a:lnTo>
                  <a:lnTo>
                    <a:pt x="8" y="1348"/>
                  </a:lnTo>
                  <a:lnTo>
                    <a:pt x="2" y="1328"/>
                  </a:lnTo>
                  <a:lnTo>
                    <a:pt x="0" y="1308"/>
                  </a:lnTo>
                  <a:lnTo>
                    <a:pt x="2" y="1286"/>
                  </a:lnTo>
                  <a:lnTo>
                    <a:pt x="8" y="1267"/>
                  </a:lnTo>
                  <a:lnTo>
                    <a:pt x="18" y="1247"/>
                  </a:lnTo>
                  <a:lnTo>
                    <a:pt x="32" y="1230"/>
                  </a:lnTo>
                  <a:lnTo>
                    <a:pt x="1229" y="32"/>
                  </a:lnTo>
                  <a:lnTo>
                    <a:pt x="1246" y="19"/>
                  </a:lnTo>
                  <a:lnTo>
                    <a:pt x="1265" y="8"/>
                  </a:lnTo>
                  <a:lnTo>
                    <a:pt x="1286" y="2"/>
                  </a:lnTo>
                  <a:lnTo>
                    <a:pt x="1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68"/>
            <p:cNvSpPr>
              <a:spLocks noEditPoints="1"/>
            </p:cNvSpPr>
            <p:nvPr/>
          </p:nvSpPr>
          <p:spPr bwMode="auto">
            <a:xfrm>
              <a:off x="6731001" y="1897063"/>
              <a:ext cx="128588" cy="130175"/>
            </a:xfrm>
            <a:custGeom>
              <a:avLst/>
              <a:gdLst>
                <a:gd name="T0" fmla="*/ 446 w 730"/>
                <a:gd name="T1" fmla="*/ 219 h 731"/>
                <a:gd name="T2" fmla="*/ 428 w 730"/>
                <a:gd name="T3" fmla="*/ 221 h 731"/>
                <a:gd name="T4" fmla="*/ 413 w 730"/>
                <a:gd name="T5" fmla="*/ 227 h 731"/>
                <a:gd name="T6" fmla="*/ 400 w 730"/>
                <a:gd name="T7" fmla="*/ 238 h 731"/>
                <a:gd name="T8" fmla="*/ 264 w 730"/>
                <a:gd name="T9" fmla="*/ 373 h 731"/>
                <a:gd name="T10" fmla="*/ 356 w 730"/>
                <a:gd name="T11" fmla="*/ 467 h 731"/>
                <a:gd name="T12" fmla="*/ 492 w 730"/>
                <a:gd name="T13" fmla="*/ 331 h 731"/>
                <a:gd name="T14" fmla="*/ 503 w 730"/>
                <a:gd name="T15" fmla="*/ 317 h 731"/>
                <a:gd name="T16" fmla="*/ 509 w 730"/>
                <a:gd name="T17" fmla="*/ 302 h 731"/>
                <a:gd name="T18" fmla="*/ 511 w 730"/>
                <a:gd name="T19" fmla="*/ 284 h 731"/>
                <a:gd name="T20" fmla="*/ 509 w 730"/>
                <a:gd name="T21" fmla="*/ 267 h 731"/>
                <a:gd name="T22" fmla="*/ 503 w 730"/>
                <a:gd name="T23" fmla="*/ 252 h 731"/>
                <a:gd name="T24" fmla="*/ 492 w 730"/>
                <a:gd name="T25" fmla="*/ 238 h 731"/>
                <a:gd name="T26" fmla="*/ 478 w 730"/>
                <a:gd name="T27" fmla="*/ 227 h 731"/>
                <a:gd name="T28" fmla="*/ 463 w 730"/>
                <a:gd name="T29" fmla="*/ 221 h 731"/>
                <a:gd name="T30" fmla="*/ 446 w 730"/>
                <a:gd name="T31" fmla="*/ 219 h 731"/>
                <a:gd name="T32" fmla="*/ 446 w 730"/>
                <a:gd name="T33" fmla="*/ 0 h 731"/>
                <a:gd name="T34" fmla="*/ 483 w 730"/>
                <a:gd name="T35" fmla="*/ 3 h 731"/>
                <a:gd name="T36" fmla="*/ 519 w 730"/>
                <a:gd name="T37" fmla="*/ 10 h 731"/>
                <a:gd name="T38" fmla="*/ 554 w 730"/>
                <a:gd name="T39" fmla="*/ 22 h 731"/>
                <a:gd name="T40" fmla="*/ 588 w 730"/>
                <a:gd name="T41" fmla="*/ 38 h 731"/>
                <a:gd name="T42" fmla="*/ 618 w 730"/>
                <a:gd name="T43" fmla="*/ 58 h 731"/>
                <a:gd name="T44" fmla="*/ 646 w 730"/>
                <a:gd name="T45" fmla="*/ 84 h 731"/>
                <a:gd name="T46" fmla="*/ 672 w 730"/>
                <a:gd name="T47" fmla="*/ 112 h 731"/>
                <a:gd name="T48" fmla="*/ 692 w 730"/>
                <a:gd name="T49" fmla="*/ 142 h 731"/>
                <a:gd name="T50" fmla="*/ 708 w 730"/>
                <a:gd name="T51" fmla="*/ 176 h 731"/>
                <a:gd name="T52" fmla="*/ 720 w 730"/>
                <a:gd name="T53" fmla="*/ 211 h 731"/>
                <a:gd name="T54" fmla="*/ 727 w 730"/>
                <a:gd name="T55" fmla="*/ 247 h 731"/>
                <a:gd name="T56" fmla="*/ 730 w 730"/>
                <a:gd name="T57" fmla="*/ 284 h 731"/>
                <a:gd name="T58" fmla="*/ 727 w 730"/>
                <a:gd name="T59" fmla="*/ 322 h 731"/>
                <a:gd name="T60" fmla="*/ 720 w 730"/>
                <a:gd name="T61" fmla="*/ 358 h 731"/>
                <a:gd name="T62" fmla="*/ 708 w 730"/>
                <a:gd name="T63" fmla="*/ 393 h 731"/>
                <a:gd name="T64" fmla="*/ 692 w 730"/>
                <a:gd name="T65" fmla="*/ 427 h 731"/>
                <a:gd name="T66" fmla="*/ 672 w 730"/>
                <a:gd name="T67" fmla="*/ 457 h 731"/>
                <a:gd name="T68" fmla="*/ 646 w 730"/>
                <a:gd name="T69" fmla="*/ 485 h 731"/>
                <a:gd name="T70" fmla="*/ 433 w 730"/>
                <a:gd name="T71" fmla="*/ 699 h 731"/>
                <a:gd name="T72" fmla="*/ 417 w 730"/>
                <a:gd name="T73" fmla="*/ 712 h 731"/>
                <a:gd name="T74" fmla="*/ 398 w 730"/>
                <a:gd name="T75" fmla="*/ 722 h 731"/>
                <a:gd name="T76" fmla="*/ 377 w 730"/>
                <a:gd name="T77" fmla="*/ 728 h 731"/>
                <a:gd name="T78" fmla="*/ 356 w 730"/>
                <a:gd name="T79" fmla="*/ 731 h 731"/>
                <a:gd name="T80" fmla="*/ 335 w 730"/>
                <a:gd name="T81" fmla="*/ 728 h 731"/>
                <a:gd name="T82" fmla="*/ 315 w 730"/>
                <a:gd name="T83" fmla="*/ 722 h 731"/>
                <a:gd name="T84" fmla="*/ 295 w 730"/>
                <a:gd name="T85" fmla="*/ 712 h 731"/>
                <a:gd name="T86" fmla="*/ 279 w 730"/>
                <a:gd name="T87" fmla="*/ 699 h 731"/>
                <a:gd name="T88" fmla="*/ 31 w 730"/>
                <a:gd name="T89" fmla="*/ 451 h 731"/>
                <a:gd name="T90" fmla="*/ 17 w 730"/>
                <a:gd name="T91" fmla="*/ 434 h 731"/>
                <a:gd name="T92" fmla="*/ 8 w 730"/>
                <a:gd name="T93" fmla="*/ 415 h 731"/>
                <a:gd name="T94" fmla="*/ 2 w 730"/>
                <a:gd name="T95" fmla="*/ 395 h 731"/>
                <a:gd name="T96" fmla="*/ 0 w 730"/>
                <a:gd name="T97" fmla="*/ 373 h 731"/>
                <a:gd name="T98" fmla="*/ 2 w 730"/>
                <a:gd name="T99" fmla="*/ 353 h 731"/>
                <a:gd name="T100" fmla="*/ 8 w 730"/>
                <a:gd name="T101" fmla="*/ 333 h 731"/>
                <a:gd name="T102" fmla="*/ 17 w 730"/>
                <a:gd name="T103" fmla="*/ 314 h 731"/>
                <a:gd name="T104" fmla="*/ 31 w 730"/>
                <a:gd name="T105" fmla="*/ 297 h 731"/>
                <a:gd name="T106" fmla="*/ 245 w 730"/>
                <a:gd name="T107" fmla="*/ 84 h 731"/>
                <a:gd name="T108" fmla="*/ 273 w 730"/>
                <a:gd name="T109" fmla="*/ 58 h 731"/>
                <a:gd name="T110" fmla="*/ 303 w 730"/>
                <a:gd name="T111" fmla="*/ 38 h 731"/>
                <a:gd name="T112" fmla="*/ 337 w 730"/>
                <a:gd name="T113" fmla="*/ 22 h 731"/>
                <a:gd name="T114" fmla="*/ 372 w 730"/>
                <a:gd name="T115" fmla="*/ 10 h 731"/>
                <a:gd name="T116" fmla="*/ 408 w 730"/>
                <a:gd name="T117" fmla="*/ 3 h 731"/>
                <a:gd name="T118" fmla="*/ 446 w 730"/>
                <a:gd name="T119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30" h="731">
                  <a:moveTo>
                    <a:pt x="446" y="219"/>
                  </a:moveTo>
                  <a:lnTo>
                    <a:pt x="428" y="221"/>
                  </a:lnTo>
                  <a:lnTo>
                    <a:pt x="413" y="227"/>
                  </a:lnTo>
                  <a:lnTo>
                    <a:pt x="400" y="238"/>
                  </a:lnTo>
                  <a:lnTo>
                    <a:pt x="264" y="373"/>
                  </a:lnTo>
                  <a:lnTo>
                    <a:pt x="356" y="467"/>
                  </a:lnTo>
                  <a:lnTo>
                    <a:pt x="492" y="331"/>
                  </a:lnTo>
                  <a:lnTo>
                    <a:pt x="503" y="317"/>
                  </a:lnTo>
                  <a:lnTo>
                    <a:pt x="509" y="302"/>
                  </a:lnTo>
                  <a:lnTo>
                    <a:pt x="511" y="284"/>
                  </a:lnTo>
                  <a:lnTo>
                    <a:pt x="509" y="267"/>
                  </a:lnTo>
                  <a:lnTo>
                    <a:pt x="503" y="252"/>
                  </a:lnTo>
                  <a:lnTo>
                    <a:pt x="492" y="238"/>
                  </a:lnTo>
                  <a:lnTo>
                    <a:pt x="478" y="227"/>
                  </a:lnTo>
                  <a:lnTo>
                    <a:pt x="463" y="221"/>
                  </a:lnTo>
                  <a:lnTo>
                    <a:pt x="446" y="219"/>
                  </a:lnTo>
                  <a:close/>
                  <a:moveTo>
                    <a:pt x="446" y="0"/>
                  </a:moveTo>
                  <a:lnTo>
                    <a:pt x="483" y="3"/>
                  </a:lnTo>
                  <a:lnTo>
                    <a:pt x="519" y="10"/>
                  </a:lnTo>
                  <a:lnTo>
                    <a:pt x="554" y="22"/>
                  </a:lnTo>
                  <a:lnTo>
                    <a:pt x="588" y="38"/>
                  </a:lnTo>
                  <a:lnTo>
                    <a:pt x="618" y="58"/>
                  </a:lnTo>
                  <a:lnTo>
                    <a:pt x="646" y="84"/>
                  </a:lnTo>
                  <a:lnTo>
                    <a:pt x="672" y="112"/>
                  </a:lnTo>
                  <a:lnTo>
                    <a:pt x="692" y="142"/>
                  </a:lnTo>
                  <a:lnTo>
                    <a:pt x="708" y="176"/>
                  </a:lnTo>
                  <a:lnTo>
                    <a:pt x="720" y="211"/>
                  </a:lnTo>
                  <a:lnTo>
                    <a:pt x="727" y="247"/>
                  </a:lnTo>
                  <a:lnTo>
                    <a:pt x="730" y="284"/>
                  </a:lnTo>
                  <a:lnTo>
                    <a:pt x="727" y="322"/>
                  </a:lnTo>
                  <a:lnTo>
                    <a:pt x="720" y="358"/>
                  </a:lnTo>
                  <a:lnTo>
                    <a:pt x="708" y="393"/>
                  </a:lnTo>
                  <a:lnTo>
                    <a:pt x="692" y="427"/>
                  </a:lnTo>
                  <a:lnTo>
                    <a:pt x="672" y="457"/>
                  </a:lnTo>
                  <a:lnTo>
                    <a:pt x="646" y="485"/>
                  </a:lnTo>
                  <a:lnTo>
                    <a:pt x="433" y="699"/>
                  </a:lnTo>
                  <a:lnTo>
                    <a:pt x="417" y="712"/>
                  </a:lnTo>
                  <a:lnTo>
                    <a:pt x="398" y="722"/>
                  </a:lnTo>
                  <a:lnTo>
                    <a:pt x="377" y="728"/>
                  </a:lnTo>
                  <a:lnTo>
                    <a:pt x="356" y="731"/>
                  </a:lnTo>
                  <a:lnTo>
                    <a:pt x="335" y="728"/>
                  </a:lnTo>
                  <a:lnTo>
                    <a:pt x="315" y="722"/>
                  </a:lnTo>
                  <a:lnTo>
                    <a:pt x="295" y="712"/>
                  </a:lnTo>
                  <a:lnTo>
                    <a:pt x="279" y="699"/>
                  </a:lnTo>
                  <a:lnTo>
                    <a:pt x="31" y="451"/>
                  </a:lnTo>
                  <a:lnTo>
                    <a:pt x="17" y="434"/>
                  </a:lnTo>
                  <a:lnTo>
                    <a:pt x="8" y="415"/>
                  </a:lnTo>
                  <a:lnTo>
                    <a:pt x="2" y="395"/>
                  </a:lnTo>
                  <a:lnTo>
                    <a:pt x="0" y="373"/>
                  </a:lnTo>
                  <a:lnTo>
                    <a:pt x="2" y="353"/>
                  </a:lnTo>
                  <a:lnTo>
                    <a:pt x="8" y="333"/>
                  </a:lnTo>
                  <a:lnTo>
                    <a:pt x="17" y="314"/>
                  </a:lnTo>
                  <a:lnTo>
                    <a:pt x="31" y="297"/>
                  </a:lnTo>
                  <a:lnTo>
                    <a:pt x="245" y="84"/>
                  </a:lnTo>
                  <a:lnTo>
                    <a:pt x="273" y="58"/>
                  </a:lnTo>
                  <a:lnTo>
                    <a:pt x="303" y="38"/>
                  </a:lnTo>
                  <a:lnTo>
                    <a:pt x="337" y="22"/>
                  </a:lnTo>
                  <a:lnTo>
                    <a:pt x="372" y="10"/>
                  </a:lnTo>
                  <a:lnTo>
                    <a:pt x="408" y="3"/>
                  </a:lnTo>
                  <a:lnTo>
                    <a:pt x="4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5326765" y="1898026"/>
            <a:ext cx="593725" cy="592138"/>
            <a:chOff x="5321300" y="1897063"/>
            <a:chExt cx="593725" cy="592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6" name="Freeform 73"/>
            <p:cNvSpPr>
              <a:spLocks/>
            </p:cNvSpPr>
            <p:nvPr/>
          </p:nvSpPr>
          <p:spPr bwMode="auto">
            <a:xfrm>
              <a:off x="5321300" y="1897063"/>
              <a:ext cx="593725" cy="592138"/>
            </a:xfrm>
            <a:custGeom>
              <a:avLst/>
              <a:gdLst>
                <a:gd name="T0" fmla="*/ 1420 w 3363"/>
                <a:gd name="T1" fmla="*/ 132 h 3358"/>
                <a:gd name="T2" fmla="*/ 1681 w 3363"/>
                <a:gd name="T3" fmla="*/ 277 h 3358"/>
                <a:gd name="T4" fmla="*/ 1944 w 3363"/>
                <a:gd name="T5" fmla="*/ 132 h 3358"/>
                <a:gd name="T6" fmla="*/ 2453 w 3363"/>
                <a:gd name="T7" fmla="*/ 3 h 3358"/>
                <a:gd name="T8" fmla="*/ 2947 w 3363"/>
                <a:gd name="T9" fmla="*/ 190 h 3358"/>
                <a:gd name="T10" fmla="*/ 3253 w 3363"/>
                <a:gd name="T11" fmla="*/ 574 h 3358"/>
                <a:gd name="T12" fmla="*/ 3362 w 3363"/>
                <a:gd name="T13" fmla="*/ 1111 h 3358"/>
                <a:gd name="T14" fmla="*/ 3295 w 3363"/>
                <a:gd name="T15" fmla="*/ 1548 h 3358"/>
                <a:gd name="T16" fmla="*/ 3164 w 3363"/>
                <a:gd name="T17" fmla="*/ 1779 h 3358"/>
                <a:gd name="T18" fmla="*/ 3066 w 3363"/>
                <a:gd name="T19" fmla="*/ 1656 h 3358"/>
                <a:gd name="T20" fmla="*/ 3159 w 3363"/>
                <a:gd name="T21" fmla="*/ 1151 h 3358"/>
                <a:gd name="T22" fmla="*/ 3082 w 3363"/>
                <a:gd name="T23" fmla="*/ 682 h 3358"/>
                <a:gd name="T24" fmla="*/ 2801 w 3363"/>
                <a:gd name="T25" fmla="*/ 332 h 3358"/>
                <a:gd name="T26" fmla="*/ 2340 w 3363"/>
                <a:gd name="T27" fmla="*/ 203 h 3358"/>
                <a:gd name="T28" fmla="*/ 1967 w 3363"/>
                <a:gd name="T29" fmla="*/ 347 h 3358"/>
                <a:gd name="T30" fmla="*/ 1735 w 3363"/>
                <a:gd name="T31" fmla="*/ 473 h 3358"/>
                <a:gd name="T32" fmla="*/ 1612 w 3363"/>
                <a:gd name="T33" fmla="*/ 466 h 3358"/>
                <a:gd name="T34" fmla="*/ 1354 w 3363"/>
                <a:gd name="T35" fmla="*/ 323 h 3358"/>
                <a:gd name="T36" fmla="*/ 977 w 3363"/>
                <a:gd name="T37" fmla="*/ 200 h 3358"/>
                <a:gd name="T38" fmla="*/ 511 w 3363"/>
                <a:gd name="T39" fmla="*/ 370 h 3358"/>
                <a:gd name="T40" fmla="*/ 237 w 3363"/>
                <a:gd name="T41" fmla="*/ 807 h 3358"/>
                <a:gd name="T42" fmla="*/ 225 w 3363"/>
                <a:gd name="T43" fmla="*/ 1382 h 3358"/>
                <a:gd name="T44" fmla="*/ 413 w 3363"/>
                <a:gd name="T45" fmla="*/ 2120 h 3358"/>
                <a:gd name="T46" fmla="*/ 723 w 3363"/>
                <a:gd name="T47" fmla="*/ 2823 h 3358"/>
                <a:gd name="T48" fmla="*/ 933 w 3363"/>
                <a:gd name="T49" fmla="*/ 3113 h 3358"/>
                <a:gd name="T50" fmla="*/ 1013 w 3363"/>
                <a:gd name="T51" fmla="*/ 3158 h 3358"/>
                <a:gd name="T52" fmla="*/ 1119 w 3363"/>
                <a:gd name="T53" fmla="*/ 2923 h 3358"/>
                <a:gd name="T54" fmla="*/ 1275 w 3363"/>
                <a:gd name="T55" fmla="*/ 2375 h 3358"/>
                <a:gd name="T56" fmla="*/ 1451 w 3363"/>
                <a:gd name="T57" fmla="*/ 1996 h 3358"/>
                <a:gd name="T58" fmla="*/ 1687 w 3363"/>
                <a:gd name="T59" fmla="*/ 1866 h 3358"/>
                <a:gd name="T60" fmla="*/ 1909 w 3363"/>
                <a:gd name="T61" fmla="*/ 1985 h 3358"/>
                <a:gd name="T62" fmla="*/ 2012 w 3363"/>
                <a:gd name="T63" fmla="*/ 2157 h 3358"/>
                <a:gd name="T64" fmla="*/ 2196 w 3363"/>
                <a:gd name="T65" fmla="*/ 2737 h 3358"/>
                <a:gd name="T66" fmla="*/ 2316 w 3363"/>
                <a:gd name="T67" fmla="*/ 3134 h 3358"/>
                <a:gd name="T68" fmla="*/ 2383 w 3363"/>
                <a:gd name="T69" fmla="*/ 3145 h 3358"/>
                <a:gd name="T70" fmla="*/ 2531 w 3363"/>
                <a:gd name="T71" fmla="*/ 2988 h 3358"/>
                <a:gd name="T72" fmla="*/ 2836 w 3363"/>
                <a:gd name="T73" fmla="*/ 2402 h 3358"/>
                <a:gd name="T74" fmla="*/ 3027 w 3363"/>
                <a:gd name="T75" fmla="*/ 2118 h 3358"/>
                <a:gd name="T76" fmla="*/ 3109 w 3363"/>
                <a:gd name="T77" fmla="*/ 2251 h 3358"/>
                <a:gd name="T78" fmla="*/ 2767 w 3363"/>
                <a:gd name="T79" fmla="*/ 2992 h 3358"/>
                <a:gd name="T80" fmla="*/ 2458 w 3363"/>
                <a:gd name="T81" fmla="*/ 3330 h 3358"/>
                <a:gd name="T82" fmla="*/ 2262 w 3363"/>
                <a:gd name="T83" fmla="*/ 3341 h 3358"/>
                <a:gd name="T84" fmla="*/ 2108 w 3363"/>
                <a:gd name="T85" fmla="*/ 3160 h 3358"/>
                <a:gd name="T86" fmla="*/ 1922 w 3363"/>
                <a:gd name="T87" fmla="*/ 2496 h 3358"/>
                <a:gd name="T88" fmla="*/ 1754 w 3363"/>
                <a:gd name="T89" fmla="*/ 2112 h 3358"/>
                <a:gd name="T90" fmla="*/ 1664 w 3363"/>
                <a:gd name="T91" fmla="*/ 2070 h 3358"/>
                <a:gd name="T92" fmla="*/ 1565 w 3363"/>
                <a:gd name="T93" fmla="*/ 2191 h 3358"/>
                <a:gd name="T94" fmla="*/ 1385 w 3363"/>
                <a:gd name="T95" fmla="*/ 2710 h 3358"/>
                <a:gd name="T96" fmla="*/ 1203 w 3363"/>
                <a:gd name="T97" fmla="*/ 3260 h 3358"/>
                <a:gd name="T98" fmla="*/ 1041 w 3363"/>
                <a:gd name="T99" fmla="*/ 3356 h 3358"/>
                <a:gd name="T100" fmla="*/ 791 w 3363"/>
                <a:gd name="T101" fmla="*/ 3254 h 3358"/>
                <a:gd name="T102" fmla="*/ 466 w 3363"/>
                <a:gd name="T103" fmla="*/ 2765 h 3358"/>
                <a:gd name="T104" fmla="*/ 158 w 3363"/>
                <a:gd name="T105" fmla="*/ 1978 h 3358"/>
                <a:gd name="T106" fmla="*/ 7 w 3363"/>
                <a:gd name="T107" fmla="*/ 1231 h 3358"/>
                <a:gd name="T108" fmla="*/ 82 w 3363"/>
                <a:gd name="T109" fmla="*/ 641 h 3358"/>
                <a:gd name="T110" fmla="*/ 416 w 3363"/>
                <a:gd name="T111" fmla="*/ 190 h 3358"/>
                <a:gd name="T112" fmla="*/ 909 w 3363"/>
                <a:gd name="T113" fmla="*/ 3 h 3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63" h="3358">
                  <a:moveTo>
                    <a:pt x="977" y="0"/>
                  </a:moveTo>
                  <a:lnTo>
                    <a:pt x="1043" y="4"/>
                  </a:lnTo>
                  <a:lnTo>
                    <a:pt x="1110" y="14"/>
                  </a:lnTo>
                  <a:lnTo>
                    <a:pt x="1174" y="31"/>
                  </a:lnTo>
                  <a:lnTo>
                    <a:pt x="1238" y="51"/>
                  </a:lnTo>
                  <a:lnTo>
                    <a:pt x="1301" y="75"/>
                  </a:lnTo>
                  <a:lnTo>
                    <a:pt x="1362" y="103"/>
                  </a:lnTo>
                  <a:lnTo>
                    <a:pt x="1420" y="132"/>
                  </a:lnTo>
                  <a:lnTo>
                    <a:pt x="1476" y="162"/>
                  </a:lnTo>
                  <a:lnTo>
                    <a:pt x="1529" y="192"/>
                  </a:lnTo>
                  <a:lnTo>
                    <a:pt x="1579" y="220"/>
                  </a:lnTo>
                  <a:lnTo>
                    <a:pt x="1596" y="231"/>
                  </a:lnTo>
                  <a:lnTo>
                    <a:pt x="1618" y="243"/>
                  </a:lnTo>
                  <a:lnTo>
                    <a:pt x="1640" y="255"/>
                  </a:lnTo>
                  <a:lnTo>
                    <a:pt x="1662" y="267"/>
                  </a:lnTo>
                  <a:lnTo>
                    <a:pt x="1681" y="277"/>
                  </a:lnTo>
                  <a:lnTo>
                    <a:pt x="1701" y="267"/>
                  </a:lnTo>
                  <a:lnTo>
                    <a:pt x="1723" y="255"/>
                  </a:lnTo>
                  <a:lnTo>
                    <a:pt x="1745" y="243"/>
                  </a:lnTo>
                  <a:lnTo>
                    <a:pt x="1767" y="231"/>
                  </a:lnTo>
                  <a:lnTo>
                    <a:pt x="1784" y="220"/>
                  </a:lnTo>
                  <a:lnTo>
                    <a:pt x="1834" y="192"/>
                  </a:lnTo>
                  <a:lnTo>
                    <a:pt x="1888" y="161"/>
                  </a:lnTo>
                  <a:lnTo>
                    <a:pt x="1944" y="132"/>
                  </a:lnTo>
                  <a:lnTo>
                    <a:pt x="2002" y="103"/>
                  </a:lnTo>
                  <a:lnTo>
                    <a:pt x="2063" y="75"/>
                  </a:lnTo>
                  <a:lnTo>
                    <a:pt x="2126" y="51"/>
                  </a:lnTo>
                  <a:lnTo>
                    <a:pt x="2189" y="31"/>
                  </a:lnTo>
                  <a:lnTo>
                    <a:pt x="2254" y="14"/>
                  </a:lnTo>
                  <a:lnTo>
                    <a:pt x="2319" y="4"/>
                  </a:lnTo>
                  <a:lnTo>
                    <a:pt x="2385" y="0"/>
                  </a:lnTo>
                  <a:lnTo>
                    <a:pt x="2453" y="3"/>
                  </a:lnTo>
                  <a:lnTo>
                    <a:pt x="2520" y="10"/>
                  </a:lnTo>
                  <a:lnTo>
                    <a:pt x="2587" y="22"/>
                  </a:lnTo>
                  <a:lnTo>
                    <a:pt x="2651" y="39"/>
                  </a:lnTo>
                  <a:lnTo>
                    <a:pt x="2714" y="60"/>
                  </a:lnTo>
                  <a:lnTo>
                    <a:pt x="2775" y="86"/>
                  </a:lnTo>
                  <a:lnTo>
                    <a:pt x="2835" y="116"/>
                  </a:lnTo>
                  <a:lnTo>
                    <a:pt x="2892" y="151"/>
                  </a:lnTo>
                  <a:lnTo>
                    <a:pt x="2947" y="190"/>
                  </a:lnTo>
                  <a:lnTo>
                    <a:pt x="3000" y="234"/>
                  </a:lnTo>
                  <a:lnTo>
                    <a:pt x="3050" y="281"/>
                  </a:lnTo>
                  <a:lnTo>
                    <a:pt x="3097" y="333"/>
                  </a:lnTo>
                  <a:lnTo>
                    <a:pt x="3097" y="333"/>
                  </a:lnTo>
                  <a:lnTo>
                    <a:pt x="3142" y="389"/>
                  </a:lnTo>
                  <a:lnTo>
                    <a:pt x="3182" y="448"/>
                  </a:lnTo>
                  <a:lnTo>
                    <a:pt x="3220" y="510"/>
                  </a:lnTo>
                  <a:lnTo>
                    <a:pt x="3253" y="574"/>
                  </a:lnTo>
                  <a:lnTo>
                    <a:pt x="3281" y="641"/>
                  </a:lnTo>
                  <a:lnTo>
                    <a:pt x="3306" y="709"/>
                  </a:lnTo>
                  <a:lnTo>
                    <a:pt x="3326" y="779"/>
                  </a:lnTo>
                  <a:lnTo>
                    <a:pt x="3342" y="851"/>
                  </a:lnTo>
                  <a:lnTo>
                    <a:pt x="3354" y="924"/>
                  </a:lnTo>
                  <a:lnTo>
                    <a:pt x="3361" y="999"/>
                  </a:lnTo>
                  <a:lnTo>
                    <a:pt x="3363" y="1073"/>
                  </a:lnTo>
                  <a:lnTo>
                    <a:pt x="3362" y="1111"/>
                  </a:lnTo>
                  <a:lnTo>
                    <a:pt x="3360" y="1151"/>
                  </a:lnTo>
                  <a:lnTo>
                    <a:pt x="3356" y="1195"/>
                  </a:lnTo>
                  <a:lnTo>
                    <a:pt x="3350" y="1243"/>
                  </a:lnTo>
                  <a:lnTo>
                    <a:pt x="3343" y="1296"/>
                  </a:lnTo>
                  <a:lnTo>
                    <a:pt x="3333" y="1353"/>
                  </a:lnTo>
                  <a:lnTo>
                    <a:pt x="3322" y="1413"/>
                  </a:lnTo>
                  <a:lnTo>
                    <a:pt x="3310" y="1478"/>
                  </a:lnTo>
                  <a:lnTo>
                    <a:pt x="3295" y="1548"/>
                  </a:lnTo>
                  <a:lnTo>
                    <a:pt x="3279" y="1623"/>
                  </a:lnTo>
                  <a:lnTo>
                    <a:pt x="3261" y="1701"/>
                  </a:lnTo>
                  <a:lnTo>
                    <a:pt x="3253" y="1724"/>
                  </a:lnTo>
                  <a:lnTo>
                    <a:pt x="3241" y="1742"/>
                  </a:lnTo>
                  <a:lnTo>
                    <a:pt x="3225" y="1757"/>
                  </a:lnTo>
                  <a:lnTo>
                    <a:pt x="3207" y="1769"/>
                  </a:lnTo>
                  <a:lnTo>
                    <a:pt x="3185" y="1777"/>
                  </a:lnTo>
                  <a:lnTo>
                    <a:pt x="3164" y="1779"/>
                  </a:lnTo>
                  <a:lnTo>
                    <a:pt x="3141" y="1777"/>
                  </a:lnTo>
                  <a:lnTo>
                    <a:pt x="3119" y="1769"/>
                  </a:lnTo>
                  <a:lnTo>
                    <a:pt x="3100" y="1756"/>
                  </a:lnTo>
                  <a:lnTo>
                    <a:pt x="3084" y="1741"/>
                  </a:lnTo>
                  <a:lnTo>
                    <a:pt x="3073" y="1723"/>
                  </a:lnTo>
                  <a:lnTo>
                    <a:pt x="3066" y="1701"/>
                  </a:lnTo>
                  <a:lnTo>
                    <a:pt x="3063" y="1679"/>
                  </a:lnTo>
                  <a:lnTo>
                    <a:pt x="3066" y="1656"/>
                  </a:lnTo>
                  <a:lnTo>
                    <a:pt x="3084" y="1575"/>
                  </a:lnTo>
                  <a:lnTo>
                    <a:pt x="3101" y="1498"/>
                  </a:lnTo>
                  <a:lnTo>
                    <a:pt x="3115" y="1428"/>
                  </a:lnTo>
                  <a:lnTo>
                    <a:pt x="3128" y="1363"/>
                  </a:lnTo>
                  <a:lnTo>
                    <a:pt x="3139" y="1302"/>
                  </a:lnTo>
                  <a:lnTo>
                    <a:pt x="3148" y="1246"/>
                  </a:lnTo>
                  <a:lnTo>
                    <a:pt x="3154" y="1195"/>
                  </a:lnTo>
                  <a:lnTo>
                    <a:pt x="3159" y="1151"/>
                  </a:lnTo>
                  <a:lnTo>
                    <a:pt x="3162" y="1110"/>
                  </a:lnTo>
                  <a:lnTo>
                    <a:pt x="3163" y="1073"/>
                  </a:lnTo>
                  <a:lnTo>
                    <a:pt x="3160" y="1005"/>
                  </a:lnTo>
                  <a:lnTo>
                    <a:pt x="3154" y="937"/>
                  </a:lnTo>
                  <a:lnTo>
                    <a:pt x="3142" y="871"/>
                  </a:lnTo>
                  <a:lnTo>
                    <a:pt x="3126" y="807"/>
                  </a:lnTo>
                  <a:lnTo>
                    <a:pt x="3106" y="744"/>
                  </a:lnTo>
                  <a:lnTo>
                    <a:pt x="3082" y="682"/>
                  </a:lnTo>
                  <a:lnTo>
                    <a:pt x="3054" y="623"/>
                  </a:lnTo>
                  <a:lnTo>
                    <a:pt x="3021" y="567"/>
                  </a:lnTo>
                  <a:lnTo>
                    <a:pt x="2985" y="513"/>
                  </a:lnTo>
                  <a:lnTo>
                    <a:pt x="2945" y="462"/>
                  </a:lnTo>
                  <a:lnTo>
                    <a:pt x="2945" y="462"/>
                  </a:lnTo>
                  <a:lnTo>
                    <a:pt x="2900" y="414"/>
                  </a:lnTo>
                  <a:lnTo>
                    <a:pt x="2852" y="370"/>
                  </a:lnTo>
                  <a:lnTo>
                    <a:pt x="2801" y="332"/>
                  </a:lnTo>
                  <a:lnTo>
                    <a:pt x="2747" y="297"/>
                  </a:lnTo>
                  <a:lnTo>
                    <a:pt x="2692" y="268"/>
                  </a:lnTo>
                  <a:lnTo>
                    <a:pt x="2634" y="244"/>
                  </a:lnTo>
                  <a:lnTo>
                    <a:pt x="2573" y="225"/>
                  </a:lnTo>
                  <a:lnTo>
                    <a:pt x="2512" y="211"/>
                  </a:lnTo>
                  <a:lnTo>
                    <a:pt x="2449" y="203"/>
                  </a:lnTo>
                  <a:lnTo>
                    <a:pt x="2385" y="200"/>
                  </a:lnTo>
                  <a:lnTo>
                    <a:pt x="2340" y="203"/>
                  </a:lnTo>
                  <a:lnTo>
                    <a:pt x="2293" y="210"/>
                  </a:lnTo>
                  <a:lnTo>
                    <a:pt x="2245" y="222"/>
                  </a:lnTo>
                  <a:lnTo>
                    <a:pt x="2197" y="238"/>
                  </a:lnTo>
                  <a:lnTo>
                    <a:pt x="2149" y="256"/>
                  </a:lnTo>
                  <a:lnTo>
                    <a:pt x="2102" y="277"/>
                  </a:lnTo>
                  <a:lnTo>
                    <a:pt x="2055" y="300"/>
                  </a:lnTo>
                  <a:lnTo>
                    <a:pt x="2010" y="323"/>
                  </a:lnTo>
                  <a:lnTo>
                    <a:pt x="1967" y="347"/>
                  </a:lnTo>
                  <a:lnTo>
                    <a:pt x="1924" y="370"/>
                  </a:lnTo>
                  <a:lnTo>
                    <a:pt x="1884" y="394"/>
                  </a:lnTo>
                  <a:lnTo>
                    <a:pt x="1849" y="413"/>
                  </a:lnTo>
                  <a:lnTo>
                    <a:pt x="1820" y="430"/>
                  </a:lnTo>
                  <a:lnTo>
                    <a:pt x="1793" y="445"/>
                  </a:lnTo>
                  <a:lnTo>
                    <a:pt x="1771" y="456"/>
                  </a:lnTo>
                  <a:lnTo>
                    <a:pt x="1751" y="465"/>
                  </a:lnTo>
                  <a:lnTo>
                    <a:pt x="1735" y="473"/>
                  </a:lnTo>
                  <a:lnTo>
                    <a:pt x="1720" y="478"/>
                  </a:lnTo>
                  <a:lnTo>
                    <a:pt x="1706" y="482"/>
                  </a:lnTo>
                  <a:lnTo>
                    <a:pt x="1694" y="485"/>
                  </a:lnTo>
                  <a:lnTo>
                    <a:pt x="1669" y="485"/>
                  </a:lnTo>
                  <a:lnTo>
                    <a:pt x="1656" y="482"/>
                  </a:lnTo>
                  <a:lnTo>
                    <a:pt x="1643" y="478"/>
                  </a:lnTo>
                  <a:lnTo>
                    <a:pt x="1628" y="473"/>
                  </a:lnTo>
                  <a:lnTo>
                    <a:pt x="1612" y="466"/>
                  </a:lnTo>
                  <a:lnTo>
                    <a:pt x="1592" y="456"/>
                  </a:lnTo>
                  <a:lnTo>
                    <a:pt x="1570" y="445"/>
                  </a:lnTo>
                  <a:lnTo>
                    <a:pt x="1543" y="430"/>
                  </a:lnTo>
                  <a:lnTo>
                    <a:pt x="1514" y="413"/>
                  </a:lnTo>
                  <a:lnTo>
                    <a:pt x="1479" y="394"/>
                  </a:lnTo>
                  <a:lnTo>
                    <a:pt x="1439" y="371"/>
                  </a:lnTo>
                  <a:lnTo>
                    <a:pt x="1397" y="347"/>
                  </a:lnTo>
                  <a:lnTo>
                    <a:pt x="1354" y="323"/>
                  </a:lnTo>
                  <a:lnTo>
                    <a:pt x="1308" y="300"/>
                  </a:lnTo>
                  <a:lnTo>
                    <a:pt x="1262" y="277"/>
                  </a:lnTo>
                  <a:lnTo>
                    <a:pt x="1214" y="256"/>
                  </a:lnTo>
                  <a:lnTo>
                    <a:pt x="1166" y="238"/>
                  </a:lnTo>
                  <a:lnTo>
                    <a:pt x="1118" y="222"/>
                  </a:lnTo>
                  <a:lnTo>
                    <a:pt x="1071" y="210"/>
                  </a:lnTo>
                  <a:lnTo>
                    <a:pt x="1024" y="203"/>
                  </a:lnTo>
                  <a:lnTo>
                    <a:pt x="977" y="200"/>
                  </a:lnTo>
                  <a:lnTo>
                    <a:pt x="913" y="203"/>
                  </a:lnTo>
                  <a:lnTo>
                    <a:pt x="851" y="211"/>
                  </a:lnTo>
                  <a:lnTo>
                    <a:pt x="788" y="225"/>
                  </a:lnTo>
                  <a:lnTo>
                    <a:pt x="729" y="244"/>
                  </a:lnTo>
                  <a:lnTo>
                    <a:pt x="671" y="268"/>
                  </a:lnTo>
                  <a:lnTo>
                    <a:pt x="615" y="297"/>
                  </a:lnTo>
                  <a:lnTo>
                    <a:pt x="562" y="332"/>
                  </a:lnTo>
                  <a:lnTo>
                    <a:pt x="511" y="370"/>
                  </a:lnTo>
                  <a:lnTo>
                    <a:pt x="463" y="414"/>
                  </a:lnTo>
                  <a:lnTo>
                    <a:pt x="418" y="462"/>
                  </a:lnTo>
                  <a:lnTo>
                    <a:pt x="377" y="513"/>
                  </a:lnTo>
                  <a:lnTo>
                    <a:pt x="342" y="567"/>
                  </a:lnTo>
                  <a:lnTo>
                    <a:pt x="309" y="623"/>
                  </a:lnTo>
                  <a:lnTo>
                    <a:pt x="281" y="682"/>
                  </a:lnTo>
                  <a:lnTo>
                    <a:pt x="256" y="744"/>
                  </a:lnTo>
                  <a:lnTo>
                    <a:pt x="237" y="807"/>
                  </a:lnTo>
                  <a:lnTo>
                    <a:pt x="220" y="871"/>
                  </a:lnTo>
                  <a:lnTo>
                    <a:pt x="209" y="937"/>
                  </a:lnTo>
                  <a:lnTo>
                    <a:pt x="203" y="1005"/>
                  </a:lnTo>
                  <a:lnTo>
                    <a:pt x="200" y="1073"/>
                  </a:lnTo>
                  <a:lnTo>
                    <a:pt x="202" y="1145"/>
                  </a:lnTo>
                  <a:lnTo>
                    <a:pt x="207" y="1221"/>
                  </a:lnTo>
                  <a:lnTo>
                    <a:pt x="214" y="1301"/>
                  </a:lnTo>
                  <a:lnTo>
                    <a:pt x="225" y="1382"/>
                  </a:lnTo>
                  <a:lnTo>
                    <a:pt x="240" y="1468"/>
                  </a:lnTo>
                  <a:lnTo>
                    <a:pt x="256" y="1556"/>
                  </a:lnTo>
                  <a:lnTo>
                    <a:pt x="275" y="1645"/>
                  </a:lnTo>
                  <a:lnTo>
                    <a:pt x="298" y="1737"/>
                  </a:lnTo>
                  <a:lnTo>
                    <a:pt x="323" y="1831"/>
                  </a:lnTo>
                  <a:lnTo>
                    <a:pt x="351" y="1926"/>
                  </a:lnTo>
                  <a:lnTo>
                    <a:pt x="380" y="2022"/>
                  </a:lnTo>
                  <a:lnTo>
                    <a:pt x="413" y="2120"/>
                  </a:lnTo>
                  <a:lnTo>
                    <a:pt x="449" y="2216"/>
                  </a:lnTo>
                  <a:lnTo>
                    <a:pt x="486" y="2314"/>
                  </a:lnTo>
                  <a:lnTo>
                    <a:pt x="525" y="2412"/>
                  </a:lnTo>
                  <a:lnTo>
                    <a:pt x="565" y="2504"/>
                  </a:lnTo>
                  <a:lnTo>
                    <a:pt x="604" y="2591"/>
                  </a:lnTo>
                  <a:lnTo>
                    <a:pt x="644" y="2673"/>
                  </a:lnTo>
                  <a:lnTo>
                    <a:pt x="683" y="2751"/>
                  </a:lnTo>
                  <a:lnTo>
                    <a:pt x="723" y="2823"/>
                  </a:lnTo>
                  <a:lnTo>
                    <a:pt x="763" y="2891"/>
                  </a:lnTo>
                  <a:lnTo>
                    <a:pt x="803" y="2952"/>
                  </a:lnTo>
                  <a:lnTo>
                    <a:pt x="828" y="2991"/>
                  </a:lnTo>
                  <a:lnTo>
                    <a:pt x="853" y="3023"/>
                  </a:lnTo>
                  <a:lnTo>
                    <a:pt x="875" y="3052"/>
                  </a:lnTo>
                  <a:lnTo>
                    <a:pt x="897" y="3076"/>
                  </a:lnTo>
                  <a:lnTo>
                    <a:pt x="916" y="3097"/>
                  </a:lnTo>
                  <a:lnTo>
                    <a:pt x="933" y="3113"/>
                  </a:lnTo>
                  <a:lnTo>
                    <a:pt x="949" y="3126"/>
                  </a:lnTo>
                  <a:lnTo>
                    <a:pt x="963" y="3137"/>
                  </a:lnTo>
                  <a:lnTo>
                    <a:pt x="975" y="3145"/>
                  </a:lnTo>
                  <a:lnTo>
                    <a:pt x="985" y="3150"/>
                  </a:lnTo>
                  <a:lnTo>
                    <a:pt x="995" y="3154"/>
                  </a:lnTo>
                  <a:lnTo>
                    <a:pt x="1003" y="3156"/>
                  </a:lnTo>
                  <a:lnTo>
                    <a:pt x="1009" y="3157"/>
                  </a:lnTo>
                  <a:lnTo>
                    <a:pt x="1013" y="3158"/>
                  </a:lnTo>
                  <a:lnTo>
                    <a:pt x="1025" y="3155"/>
                  </a:lnTo>
                  <a:lnTo>
                    <a:pt x="1036" y="3147"/>
                  </a:lnTo>
                  <a:lnTo>
                    <a:pt x="1046" y="3135"/>
                  </a:lnTo>
                  <a:lnTo>
                    <a:pt x="1054" y="3122"/>
                  </a:lnTo>
                  <a:lnTo>
                    <a:pt x="1060" y="3108"/>
                  </a:lnTo>
                  <a:lnTo>
                    <a:pt x="1065" y="3096"/>
                  </a:lnTo>
                  <a:lnTo>
                    <a:pt x="1092" y="3012"/>
                  </a:lnTo>
                  <a:lnTo>
                    <a:pt x="1119" y="2923"/>
                  </a:lnTo>
                  <a:lnTo>
                    <a:pt x="1144" y="2829"/>
                  </a:lnTo>
                  <a:lnTo>
                    <a:pt x="1171" y="2733"/>
                  </a:lnTo>
                  <a:lnTo>
                    <a:pt x="1188" y="2671"/>
                  </a:lnTo>
                  <a:lnTo>
                    <a:pt x="1205" y="2611"/>
                  </a:lnTo>
                  <a:lnTo>
                    <a:pt x="1222" y="2550"/>
                  </a:lnTo>
                  <a:lnTo>
                    <a:pt x="1239" y="2491"/>
                  </a:lnTo>
                  <a:lnTo>
                    <a:pt x="1257" y="2432"/>
                  </a:lnTo>
                  <a:lnTo>
                    <a:pt x="1275" y="2375"/>
                  </a:lnTo>
                  <a:lnTo>
                    <a:pt x="1293" y="2318"/>
                  </a:lnTo>
                  <a:lnTo>
                    <a:pt x="1314" y="2264"/>
                  </a:lnTo>
                  <a:lnTo>
                    <a:pt x="1334" y="2212"/>
                  </a:lnTo>
                  <a:lnTo>
                    <a:pt x="1355" y="2163"/>
                  </a:lnTo>
                  <a:lnTo>
                    <a:pt x="1377" y="2117"/>
                  </a:lnTo>
                  <a:lnTo>
                    <a:pt x="1400" y="2073"/>
                  </a:lnTo>
                  <a:lnTo>
                    <a:pt x="1425" y="2033"/>
                  </a:lnTo>
                  <a:lnTo>
                    <a:pt x="1451" y="1996"/>
                  </a:lnTo>
                  <a:lnTo>
                    <a:pt x="1478" y="1964"/>
                  </a:lnTo>
                  <a:lnTo>
                    <a:pt x="1507" y="1935"/>
                  </a:lnTo>
                  <a:lnTo>
                    <a:pt x="1537" y="1910"/>
                  </a:lnTo>
                  <a:lnTo>
                    <a:pt x="1569" y="1891"/>
                  </a:lnTo>
                  <a:lnTo>
                    <a:pt x="1602" y="1878"/>
                  </a:lnTo>
                  <a:lnTo>
                    <a:pt x="1638" y="1869"/>
                  </a:lnTo>
                  <a:lnTo>
                    <a:pt x="1675" y="1866"/>
                  </a:lnTo>
                  <a:lnTo>
                    <a:pt x="1687" y="1866"/>
                  </a:lnTo>
                  <a:lnTo>
                    <a:pt x="1722" y="1869"/>
                  </a:lnTo>
                  <a:lnTo>
                    <a:pt x="1755" y="1876"/>
                  </a:lnTo>
                  <a:lnTo>
                    <a:pt x="1786" y="1887"/>
                  </a:lnTo>
                  <a:lnTo>
                    <a:pt x="1815" y="1901"/>
                  </a:lnTo>
                  <a:lnTo>
                    <a:pt x="1841" y="1919"/>
                  </a:lnTo>
                  <a:lnTo>
                    <a:pt x="1866" y="1939"/>
                  </a:lnTo>
                  <a:lnTo>
                    <a:pt x="1888" y="1961"/>
                  </a:lnTo>
                  <a:lnTo>
                    <a:pt x="1909" y="1985"/>
                  </a:lnTo>
                  <a:lnTo>
                    <a:pt x="1928" y="2009"/>
                  </a:lnTo>
                  <a:lnTo>
                    <a:pt x="1945" y="2034"/>
                  </a:lnTo>
                  <a:lnTo>
                    <a:pt x="1960" y="2058"/>
                  </a:lnTo>
                  <a:lnTo>
                    <a:pt x="1975" y="2082"/>
                  </a:lnTo>
                  <a:lnTo>
                    <a:pt x="1986" y="2104"/>
                  </a:lnTo>
                  <a:lnTo>
                    <a:pt x="1996" y="2125"/>
                  </a:lnTo>
                  <a:lnTo>
                    <a:pt x="2005" y="2143"/>
                  </a:lnTo>
                  <a:lnTo>
                    <a:pt x="2012" y="2157"/>
                  </a:lnTo>
                  <a:lnTo>
                    <a:pt x="2039" y="2222"/>
                  </a:lnTo>
                  <a:lnTo>
                    <a:pt x="2064" y="2289"/>
                  </a:lnTo>
                  <a:lnTo>
                    <a:pt x="2089" y="2359"/>
                  </a:lnTo>
                  <a:lnTo>
                    <a:pt x="2111" y="2432"/>
                  </a:lnTo>
                  <a:lnTo>
                    <a:pt x="2134" y="2507"/>
                  </a:lnTo>
                  <a:lnTo>
                    <a:pt x="2155" y="2583"/>
                  </a:lnTo>
                  <a:lnTo>
                    <a:pt x="2176" y="2660"/>
                  </a:lnTo>
                  <a:lnTo>
                    <a:pt x="2196" y="2737"/>
                  </a:lnTo>
                  <a:lnTo>
                    <a:pt x="2215" y="2814"/>
                  </a:lnTo>
                  <a:lnTo>
                    <a:pt x="2236" y="2890"/>
                  </a:lnTo>
                  <a:lnTo>
                    <a:pt x="2256" y="2962"/>
                  </a:lnTo>
                  <a:lnTo>
                    <a:pt x="2277" y="3030"/>
                  </a:lnTo>
                  <a:lnTo>
                    <a:pt x="2298" y="3096"/>
                  </a:lnTo>
                  <a:lnTo>
                    <a:pt x="2302" y="3108"/>
                  </a:lnTo>
                  <a:lnTo>
                    <a:pt x="2308" y="3121"/>
                  </a:lnTo>
                  <a:lnTo>
                    <a:pt x="2316" y="3134"/>
                  </a:lnTo>
                  <a:lnTo>
                    <a:pt x="2326" y="3146"/>
                  </a:lnTo>
                  <a:lnTo>
                    <a:pt x="2336" y="3154"/>
                  </a:lnTo>
                  <a:lnTo>
                    <a:pt x="2348" y="3157"/>
                  </a:lnTo>
                  <a:lnTo>
                    <a:pt x="2351" y="3156"/>
                  </a:lnTo>
                  <a:lnTo>
                    <a:pt x="2356" y="3156"/>
                  </a:lnTo>
                  <a:lnTo>
                    <a:pt x="2363" y="3154"/>
                  </a:lnTo>
                  <a:lnTo>
                    <a:pt x="2372" y="3150"/>
                  </a:lnTo>
                  <a:lnTo>
                    <a:pt x="2383" y="3145"/>
                  </a:lnTo>
                  <a:lnTo>
                    <a:pt x="2395" y="3137"/>
                  </a:lnTo>
                  <a:lnTo>
                    <a:pt x="2408" y="3126"/>
                  </a:lnTo>
                  <a:lnTo>
                    <a:pt x="2425" y="3113"/>
                  </a:lnTo>
                  <a:lnTo>
                    <a:pt x="2442" y="3097"/>
                  </a:lnTo>
                  <a:lnTo>
                    <a:pt x="2461" y="3076"/>
                  </a:lnTo>
                  <a:lnTo>
                    <a:pt x="2483" y="3051"/>
                  </a:lnTo>
                  <a:lnTo>
                    <a:pt x="2506" y="3022"/>
                  </a:lnTo>
                  <a:lnTo>
                    <a:pt x="2531" y="2988"/>
                  </a:lnTo>
                  <a:lnTo>
                    <a:pt x="2558" y="2948"/>
                  </a:lnTo>
                  <a:lnTo>
                    <a:pt x="2597" y="2886"/>
                  </a:lnTo>
                  <a:lnTo>
                    <a:pt x="2637" y="2818"/>
                  </a:lnTo>
                  <a:lnTo>
                    <a:pt x="2676" y="2745"/>
                  </a:lnTo>
                  <a:lnTo>
                    <a:pt x="2716" y="2665"/>
                  </a:lnTo>
                  <a:lnTo>
                    <a:pt x="2756" y="2583"/>
                  </a:lnTo>
                  <a:lnTo>
                    <a:pt x="2796" y="2494"/>
                  </a:lnTo>
                  <a:lnTo>
                    <a:pt x="2836" y="2402"/>
                  </a:lnTo>
                  <a:lnTo>
                    <a:pt x="2879" y="2293"/>
                  </a:lnTo>
                  <a:lnTo>
                    <a:pt x="2921" y="2183"/>
                  </a:lnTo>
                  <a:lnTo>
                    <a:pt x="2931" y="2162"/>
                  </a:lnTo>
                  <a:lnTo>
                    <a:pt x="2946" y="2145"/>
                  </a:lnTo>
                  <a:lnTo>
                    <a:pt x="2963" y="2132"/>
                  </a:lnTo>
                  <a:lnTo>
                    <a:pt x="2984" y="2123"/>
                  </a:lnTo>
                  <a:lnTo>
                    <a:pt x="3005" y="2118"/>
                  </a:lnTo>
                  <a:lnTo>
                    <a:pt x="3027" y="2118"/>
                  </a:lnTo>
                  <a:lnTo>
                    <a:pt x="3050" y="2124"/>
                  </a:lnTo>
                  <a:lnTo>
                    <a:pt x="3070" y="2134"/>
                  </a:lnTo>
                  <a:lnTo>
                    <a:pt x="3088" y="2148"/>
                  </a:lnTo>
                  <a:lnTo>
                    <a:pt x="3101" y="2165"/>
                  </a:lnTo>
                  <a:lnTo>
                    <a:pt x="3110" y="2185"/>
                  </a:lnTo>
                  <a:lnTo>
                    <a:pt x="3115" y="2206"/>
                  </a:lnTo>
                  <a:lnTo>
                    <a:pt x="3114" y="2229"/>
                  </a:lnTo>
                  <a:lnTo>
                    <a:pt x="3109" y="2251"/>
                  </a:lnTo>
                  <a:lnTo>
                    <a:pt x="3066" y="2365"/>
                  </a:lnTo>
                  <a:lnTo>
                    <a:pt x="3020" y="2480"/>
                  </a:lnTo>
                  <a:lnTo>
                    <a:pt x="2978" y="2577"/>
                  </a:lnTo>
                  <a:lnTo>
                    <a:pt x="2937" y="2668"/>
                  </a:lnTo>
                  <a:lnTo>
                    <a:pt x="2895" y="2757"/>
                  </a:lnTo>
                  <a:lnTo>
                    <a:pt x="2852" y="2841"/>
                  </a:lnTo>
                  <a:lnTo>
                    <a:pt x="2809" y="2918"/>
                  </a:lnTo>
                  <a:lnTo>
                    <a:pt x="2767" y="2992"/>
                  </a:lnTo>
                  <a:lnTo>
                    <a:pt x="2725" y="3058"/>
                  </a:lnTo>
                  <a:lnTo>
                    <a:pt x="2686" y="3116"/>
                  </a:lnTo>
                  <a:lnTo>
                    <a:pt x="2646" y="3167"/>
                  </a:lnTo>
                  <a:lnTo>
                    <a:pt x="2608" y="3212"/>
                  </a:lnTo>
                  <a:lnTo>
                    <a:pt x="2570" y="3251"/>
                  </a:lnTo>
                  <a:lnTo>
                    <a:pt x="2533" y="3283"/>
                  </a:lnTo>
                  <a:lnTo>
                    <a:pt x="2495" y="3310"/>
                  </a:lnTo>
                  <a:lnTo>
                    <a:pt x="2458" y="3330"/>
                  </a:lnTo>
                  <a:lnTo>
                    <a:pt x="2421" y="3346"/>
                  </a:lnTo>
                  <a:lnTo>
                    <a:pt x="2385" y="3354"/>
                  </a:lnTo>
                  <a:lnTo>
                    <a:pt x="2348" y="3357"/>
                  </a:lnTo>
                  <a:lnTo>
                    <a:pt x="2335" y="3357"/>
                  </a:lnTo>
                  <a:lnTo>
                    <a:pt x="2319" y="3355"/>
                  </a:lnTo>
                  <a:lnTo>
                    <a:pt x="2302" y="3352"/>
                  </a:lnTo>
                  <a:lnTo>
                    <a:pt x="2283" y="3348"/>
                  </a:lnTo>
                  <a:lnTo>
                    <a:pt x="2262" y="3341"/>
                  </a:lnTo>
                  <a:lnTo>
                    <a:pt x="2242" y="3330"/>
                  </a:lnTo>
                  <a:lnTo>
                    <a:pt x="2221" y="3318"/>
                  </a:lnTo>
                  <a:lnTo>
                    <a:pt x="2199" y="3303"/>
                  </a:lnTo>
                  <a:lnTo>
                    <a:pt x="2179" y="3283"/>
                  </a:lnTo>
                  <a:lnTo>
                    <a:pt x="2159" y="3259"/>
                  </a:lnTo>
                  <a:lnTo>
                    <a:pt x="2140" y="3231"/>
                  </a:lnTo>
                  <a:lnTo>
                    <a:pt x="2124" y="3199"/>
                  </a:lnTo>
                  <a:lnTo>
                    <a:pt x="2108" y="3160"/>
                  </a:lnTo>
                  <a:lnTo>
                    <a:pt x="2081" y="3073"/>
                  </a:lnTo>
                  <a:lnTo>
                    <a:pt x="2054" y="2982"/>
                  </a:lnTo>
                  <a:lnTo>
                    <a:pt x="2028" y="2887"/>
                  </a:lnTo>
                  <a:lnTo>
                    <a:pt x="2002" y="2788"/>
                  </a:lnTo>
                  <a:lnTo>
                    <a:pt x="1983" y="2714"/>
                  </a:lnTo>
                  <a:lnTo>
                    <a:pt x="1964" y="2640"/>
                  </a:lnTo>
                  <a:lnTo>
                    <a:pt x="1943" y="2567"/>
                  </a:lnTo>
                  <a:lnTo>
                    <a:pt x="1922" y="2496"/>
                  </a:lnTo>
                  <a:lnTo>
                    <a:pt x="1900" y="2427"/>
                  </a:lnTo>
                  <a:lnTo>
                    <a:pt x="1878" y="2361"/>
                  </a:lnTo>
                  <a:lnTo>
                    <a:pt x="1854" y="2299"/>
                  </a:lnTo>
                  <a:lnTo>
                    <a:pt x="1830" y="2241"/>
                  </a:lnTo>
                  <a:lnTo>
                    <a:pt x="1812" y="2202"/>
                  </a:lnTo>
                  <a:lnTo>
                    <a:pt x="1792" y="2168"/>
                  </a:lnTo>
                  <a:lnTo>
                    <a:pt x="1774" y="2138"/>
                  </a:lnTo>
                  <a:lnTo>
                    <a:pt x="1754" y="2112"/>
                  </a:lnTo>
                  <a:lnTo>
                    <a:pt x="1737" y="2092"/>
                  </a:lnTo>
                  <a:lnTo>
                    <a:pt x="1720" y="2078"/>
                  </a:lnTo>
                  <a:lnTo>
                    <a:pt x="1702" y="2069"/>
                  </a:lnTo>
                  <a:lnTo>
                    <a:pt x="1687" y="2066"/>
                  </a:lnTo>
                  <a:lnTo>
                    <a:pt x="1675" y="2066"/>
                  </a:lnTo>
                  <a:lnTo>
                    <a:pt x="1673" y="2067"/>
                  </a:lnTo>
                  <a:lnTo>
                    <a:pt x="1669" y="2067"/>
                  </a:lnTo>
                  <a:lnTo>
                    <a:pt x="1664" y="2070"/>
                  </a:lnTo>
                  <a:lnTo>
                    <a:pt x="1655" y="2073"/>
                  </a:lnTo>
                  <a:lnTo>
                    <a:pt x="1647" y="2079"/>
                  </a:lnTo>
                  <a:lnTo>
                    <a:pt x="1636" y="2088"/>
                  </a:lnTo>
                  <a:lnTo>
                    <a:pt x="1625" y="2100"/>
                  </a:lnTo>
                  <a:lnTo>
                    <a:pt x="1612" y="2115"/>
                  </a:lnTo>
                  <a:lnTo>
                    <a:pt x="1597" y="2136"/>
                  </a:lnTo>
                  <a:lnTo>
                    <a:pt x="1581" y="2160"/>
                  </a:lnTo>
                  <a:lnTo>
                    <a:pt x="1565" y="2191"/>
                  </a:lnTo>
                  <a:lnTo>
                    <a:pt x="1546" y="2227"/>
                  </a:lnTo>
                  <a:lnTo>
                    <a:pt x="1528" y="2270"/>
                  </a:lnTo>
                  <a:lnTo>
                    <a:pt x="1501" y="2335"/>
                  </a:lnTo>
                  <a:lnTo>
                    <a:pt x="1476" y="2406"/>
                  </a:lnTo>
                  <a:lnTo>
                    <a:pt x="1451" y="2480"/>
                  </a:lnTo>
                  <a:lnTo>
                    <a:pt x="1429" y="2556"/>
                  </a:lnTo>
                  <a:lnTo>
                    <a:pt x="1407" y="2633"/>
                  </a:lnTo>
                  <a:lnTo>
                    <a:pt x="1385" y="2710"/>
                  </a:lnTo>
                  <a:lnTo>
                    <a:pt x="1365" y="2785"/>
                  </a:lnTo>
                  <a:lnTo>
                    <a:pt x="1337" y="2885"/>
                  </a:lnTo>
                  <a:lnTo>
                    <a:pt x="1311" y="2981"/>
                  </a:lnTo>
                  <a:lnTo>
                    <a:pt x="1283" y="3073"/>
                  </a:lnTo>
                  <a:lnTo>
                    <a:pt x="1255" y="3161"/>
                  </a:lnTo>
                  <a:lnTo>
                    <a:pt x="1239" y="3199"/>
                  </a:lnTo>
                  <a:lnTo>
                    <a:pt x="1222" y="3232"/>
                  </a:lnTo>
                  <a:lnTo>
                    <a:pt x="1203" y="3260"/>
                  </a:lnTo>
                  <a:lnTo>
                    <a:pt x="1183" y="3284"/>
                  </a:lnTo>
                  <a:lnTo>
                    <a:pt x="1162" y="3304"/>
                  </a:lnTo>
                  <a:lnTo>
                    <a:pt x="1140" y="3319"/>
                  </a:lnTo>
                  <a:lnTo>
                    <a:pt x="1119" y="3331"/>
                  </a:lnTo>
                  <a:lnTo>
                    <a:pt x="1099" y="3342"/>
                  </a:lnTo>
                  <a:lnTo>
                    <a:pt x="1078" y="3349"/>
                  </a:lnTo>
                  <a:lnTo>
                    <a:pt x="1059" y="3353"/>
                  </a:lnTo>
                  <a:lnTo>
                    <a:pt x="1041" y="3356"/>
                  </a:lnTo>
                  <a:lnTo>
                    <a:pt x="1026" y="3358"/>
                  </a:lnTo>
                  <a:lnTo>
                    <a:pt x="1013" y="3358"/>
                  </a:lnTo>
                  <a:lnTo>
                    <a:pt x="976" y="3355"/>
                  </a:lnTo>
                  <a:lnTo>
                    <a:pt x="939" y="3347"/>
                  </a:lnTo>
                  <a:lnTo>
                    <a:pt x="903" y="3332"/>
                  </a:lnTo>
                  <a:lnTo>
                    <a:pt x="865" y="3312"/>
                  </a:lnTo>
                  <a:lnTo>
                    <a:pt x="828" y="3285"/>
                  </a:lnTo>
                  <a:lnTo>
                    <a:pt x="791" y="3254"/>
                  </a:lnTo>
                  <a:lnTo>
                    <a:pt x="753" y="3215"/>
                  </a:lnTo>
                  <a:lnTo>
                    <a:pt x="714" y="3171"/>
                  </a:lnTo>
                  <a:lnTo>
                    <a:pt x="675" y="3120"/>
                  </a:lnTo>
                  <a:lnTo>
                    <a:pt x="635" y="3063"/>
                  </a:lnTo>
                  <a:lnTo>
                    <a:pt x="594" y="2997"/>
                  </a:lnTo>
                  <a:lnTo>
                    <a:pt x="551" y="2925"/>
                  </a:lnTo>
                  <a:lnTo>
                    <a:pt x="509" y="2848"/>
                  </a:lnTo>
                  <a:lnTo>
                    <a:pt x="466" y="2765"/>
                  </a:lnTo>
                  <a:lnTo>
                    <a:pt x="424" y="2678"/>
                  </a:lnTo>
                  <a:lnTo>
                    <a:pt x="383" y="2586"/>
                  </a:lnTo>
                  <a:lnTo>
                    <a:pt x="341" y="2490"/>
                  </a:lnTo>
                  <a:lnTo>
                    <a:pt x="299" y="2387"/>
                  </a:lnTo>
                  <a:lnTo>
                    <a:pt x="260" y="2285"/>
                  </a:lnTo>
                  <a:lnTo>
                    <a:pt x="223" y="2182"/>
                  </a:lnTo>
                  <a:lnTo>
                    <a:pt x="190" y="2080"/>
                  </a:lnTo>
                  <a:lnTo>
                    <a:pt x="158" y="1978"/>
                  </a:lnTo>
                  <a:lnTo>
                    <a:pt x="129" y="1878"/>
                  </a:lnTo>
                  <a:lnTo>
                    <a:pt x="102" y="1779"/>
                  </a:lnTo>
                  <a:lnTo>
                    <a:pt x="80" y="1682"/>
                  </a:lnTo>
                  <a:lnTo>
                    <a:pt x="58" y="1586"/>
                  </a:lnTo>
                  <a:lnTo>
                    <a:pt x="41" y="1493"/>
                  </a:lnTo>
                  <a:lnTo>
                    <a:pt x="27" y="1403"/>
                  </a:lnTo>
                  <a:lnTo>
                    <a:pt x="15" y="1316"/>
                  </a:lnTo>
                  <a:lnTo>
                    <a:pt x="7" y="1231"/>
                  </a:lnTo>
                  <a:lnTo>
                    <a:pt x="2" y="1151"/>
                  </a:lnTo>
                  <a:lnTo>
                    <a:pt x="0" y="1073"/>
                  </a:lnTo>
                  <a:lnTo>
                    <a:pt x="2" y="999"/>
                  </a:lnTo>
                  <a:lnTo>
                    <a:pt x="9" y="924"/>
                  </a:lnTo>
                  <a:lnTo>
                    <a:pt x="20" y="851"/>
                  </a:lnTo>
                  <a:lnTo>
                    <a:pt x="37" y="779"/>
                  </a:lnTo>
                  <a:lnTo>
                    <a:pt x="57" y="709"/>
                  </a:lnTo>
                  <a:lnTo>
                    <a:pt x="82" y="641"/>
                  </a:lnTo>
                  <a:lnTo>
                    <a:pt x="110" y="573"/>
                  </a:lnTo>
                  <a:lnTo>
                    <a:pt x="143" y="509"/>
                  </a:lnTo>
                  <a:lnTo>
                    <a:pt x="181" y="448"/>
                  </a:lnTo>
                  <a:lnTo>
                    <a:pt x="221" y="389"/>
                  </a:lnTo>
                  <a:lnTo>
                    <a:pt x="266" y="333"/>
                  </a:lnTo>
                  <a:lnTo>
                    <a:pt x="313" y="281"/>
                  </a:lnTo>
                  <a:lnTo>
                    <a:pt x="363" y="234"/>
                  </a:lnTo>
                  <a:lnTo>
                    <a:pt x="416" y="190"/>
                  </a:lnTo>
                  <a:lnTo>
                    <a:pt x="470" y="151"/>
                  </a:lnTo>
                  <a:lnTo>
                    <a:pt x="528" y="116"/>
                  </a:lnTo>
                  <a:lnTo>
                    <a:pt x="588" y="86"/>
                  </a:lnTo>
                  <a:lnTo>
                    <a:pt x="649" y="60"/>
                  </a:lnTo>
                  <a:lnTo>
                    <a:pt x="711" y="39"/>
                  </a:lnTo>
                  <a:lnTo>
                    <a:pt x="776" y="22"/>
                  </a:lnTo>
                  <a:lnTo>
                    <a:pt x="842" y="10"/>
                  </a:lnTo>
                  <a:lnTo>
                    <a:pt x="909" y="3"/>
                  </a:lnTo>
                  <a:lnTo>
                    <a:pt x="9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75"/>
            <p:cNvSpPr>
              <a:spLocks noEditPoints="1"/>
            </p:cNvSpPr>
            <p:nvPr/>
          </p:nvSpPr>
          <p:spPr bwMode="auto">
            <a:xfrm>
              <a:off x="5322888" y="1897063"/>
              <a:ext cx="588963" cy="223838"/>
            </a:xfrm>
            <a:custGeom>
              <a:avLst/>
              <a:gdLst>
                <a:gd name="T0" fmla="*/ 2234 w 3340"/>
                <a:gd name="T1" fmla="*/ 222 h 1270"/>
                <a:gd name="T2" fmla="*/ 2044 w 3340"/>
                <a:gd name="T3" fmla="*/ 300 h 1270"/>
                <a:gd name="T4" fmla="*/ 1873 w 3340"/>
                <a:gd name="T5" fmla="*/ 394 h 1270"/>
                <a:gd name="T6" fmla="*/ 1760 w 3340"/>
                <a:gd name="T7" fmla="*/ 456 h 1270"/>
                <a:gd name="T8" fmla="*/ 1695 w 3340"/>
                <a:gd name="T9" fmla="*/ 482 h 1270"/>
                <a:gd name="T10" fmla="*/ 1632 w 3340"/>
                <a:gd name="T11" fmla="*/ 478 h 1270"/>
                <a:gd name="T12" fmla="*/ 1559 w 3340"/>
                <a:gd name="T13" fmla="*/ 445 h 1270"/>
                <a:gd name="T14" fmla="*/ 1428 w 3340"/>
                <a:gd name="T15" fmla="*/ 371 h 1270"/>
                <a:gd name="T16" fmla="*/ 1251 w 3340"/>
                <a:gd name="T17" fmla="*/ 277 h 1270"/>
                <a:gd name="T18" fmla="*/ 1060 w 3340"/>
                <a:gd name="T19" fmla="*/ 210 h 1270"/>
                <a:gd name="T20" fmla="*/ 840 w 3340"/>
                <a:gd name="T21" fmla="*/ 211 h 1270"/>
                <a:gd name="T22" fmla="*/ 604 w 3340"/>
                <a:gd name="T23" fmla="*/ 297 h 1270"/>
                <a:gd name="T24" fmla="*/ 407 w 3340"/>
                <a:gd name="T25" fmla="*/ 463 h 1270"/>
                <a:gd name="T26" fmla="*/ 275 w 3340"/>
                <a:gd name="T27" fmla="*/ 672 h 1270"/>
                <a:gd name="T28" fmla="*/ 316 w 3340"/>
                <a:gd name="T29" fmla="*/ 886 h 1270"/>
                <a:gd name="T30" fmla="*/ 766 w 3340"/>
                <a:gd name="T31" fmla="*/ 995 h 1270"/>
                <a:gd name="T32" fmla="*/ 1269 w 3340"/>
                <a:gd name="T33" fmla="*/ 1056 h 1270"/>
                <a:gd name="T34" fmla="*/ 1806 w 3340"/>
                <a:gd name="T35" fmla="*/ 1069 h 1270"/>
                <a:gd name="T36" fmla="*/ 2329 w 3340"/>
                <a:gd name="T37" fmla="*/ 1031 h 1270"/>
                <a:gd name="T38" fmla="*/ 2807 w 3340"/>
                <a:gd name="T39" fmla="*/ 946 h 1270"/>
                <a:gd name="T40" fmla="*/ 3110 w 3340"/>
                <a:gd name="T41" fmla="*/ 791 h 1270"/>
                <a:gd name="T42" fmla="*/ 3007 w 3340"/>
                <a:gd name="T43" fmla="*/ 562 h 1270"/>
                <a:gd name="T44" fmla="*/ 2841 w 3340"/>
                <a:gd name="T45" fmla="*/ 370 h 1270"/>
                <a:gd name="T46" fmla="*/ 2623 w 3340"/>
                <a:gd name="T47" fmla="*/ 244 h 1270"/>
                <a:gd name="T48" fmla="*/ 2374 w 3340"/>
                <a:gd name="T49" fmla="*/ 200 h 1270"/>
                <a:gd name="T50" fmla="*/ 1163 w 3340"/>
                <a:gd name="T51" fmla="*/ 31 h 1270"/>
                <a:gd name="T52" fmla="*/ 1409 w 3340"/>
                <a:gd name="T53" fmla="*/ 132 h 1270"/>
                <a:gd name="T54" fmla="*/ 1585 w 3340"/>
                <a:gd name="T55" fmla="*/ 231 h 1270"/>
                <a:gd name="T56" fmla="*/ 1670 w 3340"/>
                <a:gd name="T57" fmla="*/ 277 h 1270"/>
                <a:gd name="T58" fmla="*/ 1756 w 3340"/>
                <a:gd name="T59" fmla="*/ 231 h 1270"/>
                <a:gd name="T60" fmla="*/ 1933 w 3340"/>
                <a:gd name="T61" fmla="*/ 132 h 1270"/>
                <a:gd name="T62" fmla="*/ 2178 w 3340"/>
                <a:gd name="T63" fmla="*/ 31 h 1270"/>
                <a:gd name="T64" fmla="*/ 2442 w 3340"/>
                <a:gd name="T65" fmla="*/ 3 h 1270"/>
                <a:gd name="T66" fmla="*/ 2703 w 3340"/>
                <a:gd name="T67" fmla="*/ 60 h 1270"/>
                <a:gd name="T68" fmla="*/ 2936 w 3340"/>
                <a:gd name="T69" fmla="*/ 190 h 1270"/>
                <a:gd name="T70" fmla="*/ 3134 w 3340"/>
                <a:gd name="T71" fmla="*/ 394 h 1270"/>
                <a:gd name="T72" fmla="*/ 3282 w 3340"/>
                <a:gd name="T73" fmla="*/ 669 h 1270"/>
                <a:gd name="T74" fmla="*/ 3340 w 3340"/>
                <a:gd name="T75" fmla="*/ 925 h 1270"/>
                <a:gd name="T76" fmla="*/ 3297 w 3340"/>
                <a:gd name="T77" fmla="*/ 1000 h 1270"/>
                <a:gd name="T78" fmla="*/ 2957 w 3340"/>
                <a:gd name="T79" fmla="*/ 1114 h 1270"/>
                <a:gd name="T80" fmla="*/ 2476 w 3340"/>
                <a:gd name="T81" fmla="*/ 1213 h 1270"/>
                <a:gd name="T82" fmla="*/ 1946 w 3340"/>
                <a:gd name="T83" fmla="*/ 1264 h 1270"/>
                <a:gd name="T84" fmla="*/ 1395 w 3340"/>
                <a:gd name="T85" fmla="*/ 1264 h 1270"/>
                <a:gd name="T86" fmla="*/ 865 w 3340"/>
                <a:gd name="T87" fmla="*/ 1213 h 1270"/>
                <a:gd name="T88" fmla="*/ 384 w 3340"/>
                <a:gd name="T89" fmla="*/ 1114 h 1270"/>
                <a:gd name="T90" fmla="*/ 44 w 3340"/>
                <a:gd name="T91" fmla="*/ 1000 h 1270"/>
                <a:gd name="T92" fmla="*/ 0 w 3340"/>
                <a:gd name="T93" fmla="*/ 925 h 1270"/>
                <a:gd name="T94" fmla="*/ 59 w 3340"/>
                <a:gd name="T95" fmla="*/ 669 h 1270"/>
                <a:gd name="T96" fmla="*/ 206 w 3340"/>
                <a:gd name="T97" fmla="*/ 394 h 1270"/>
                <a:gd name="T98" fmla="*/ 405 w 3340"/>
                <a:gd name="T99" fmla="*/ 190 h 1270"/>
                <a:gd name="T100" fmla="*/ 638 w 3340"/>
                <a:gd name="T101" fmla="*/ 60 h 1270"/>
                <a:gd name="T102" fmla="*/ 898 w 3340"/>
                <a:gd name="T103" fmla="*/ 3 h 1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40" h="1270">
                  <a:moveTo>
                    <a:pt x="2374" y="200"/>
                  </a:moveTo>
                  <a:lnTo>
                    <a:pt x="2329" y="203"/>
                  </a:lnTo>
                  <a:lnTo>
                    <a:pt x="2282" y="210"/>
                  </a:lnTo>
                  <a:lnTo>
                    <a:pt x="2234" y="222"/>
                  </a:lnTo>
                  <a:lnTo>
                    <a:pt x="2186" y="238"/>
                  </a:lnTo>
                  <a:lnTo>
                    <a:pt x="2138" y="256"/>
                  </a:lnTo>
                  <a:lnTo>
                    <a:pt x="2091" y="277"/>
                  </a:lnTo>
                  <a:lnTo>
                    <a:pt x="2044" y="300"/>
                  </a:lnTo>
                  <a:lnTo>
                    <a:pt x="1999" y="323"/>
                  </a:lnTo>
                  <a:lnTo>
                    <a:pt x="1956" y="347"/>
                  </a:lnTo>
                  <a:lnTo>
                    <a:pt x="1913" y="370"/>
                  </a:lnTo>
                  <a:lnTo>
                    <a:pt x="1873" y="394"/>
                  </a:lnTo>
                  <a:lnTo>
                    <a:pt x="1838" y="413"/>
                  </a:lnTo>
                  <a:lnTo>
                    <a:pt x="1809" y="430"/>
                  </a:lnTo>
                  <a:lnTo>
                    <a:pt x="1782" y="445"/>
                  </a:lnTo>
                  <a:lnTo>
                    <a:pt x="1760" y="456"/>
                  </a:lnTo>
                  <a:lnTo>
                    <a:pt x="1740" y="465"/>
                  </a:lnTo>
                  <a:lnTo>
                    <a:pt x="1724" y="473"/>
                  </a:lnTo>
                  <a:lnTo>
                    <a:pt x="1709" y="478"/>
                  </a:lnTo>
                  <a:lnTo>
                    <a:pt x="1695" y="482"/>
                  </a:lnTo>
                  <a:lnTo>
                    <a:pt x="1683" y="485"/>
                  </a:lnTo>
                  <a:lnTo>
                    <a:pt x="1658" y="485"/>
                  </a:lnTo>
                  <a:lnTo>
                    <a:pt x="1645" y="482"/>
                  </a:lnTo>
                  <a:lnTo>
                    <a:pt x="1632" y="478"/>
                  </a:lnTo>
                  <a:lnTo>
                    <a:pt x="1617" y="473"/>
                  </a:lnTo>
                  <a:lnTo>
                    <a:pt x="1601" y="466"/>
                  </a:lnTo>
                  <a:lnTo>
                    <a:pt x="1581" y="456"/>
                  </a:lnTo>
                  <a:lnTo>
                    <a:pt x="1559" y="445"/>
                  </a:lnTo>
                  <a:lnTo>
                    <a:pt x="1532" y="430"/>
                  </a:lnTo>
                  <a:lnTo>
                    <a:pt x="1503" y="413"/>
                  </a:lnTo>
                  <a:lnTo>
                    <a:pt x="1468" y="394"/>
                  </a:lnTo>
                  <a:lnTo>
                    <a:pt x="1428" y="371"/>
                  </a:lnTo>
                  <a:lnTo>
                    <a:pt x="1386" y="347"/>
                  </a:lnTo>
                  <a:lnTo>
                    <a:pt x="1343" y="323"/>
                  </a:lnTo>
                  <a:lnTo>
                    <a:pt x="1297" y="300"/>
                  </a:lnTo>
                  <a:lnTo>
                    <a:pt x="1251" y="277"/>
                  </a:lnTo>
                  <a:lnTo>
                    <a:pt x="1203" y="256"/>
                  </a:lnTo>
                  <a:lnTo>
                    <a:pt x="1155" y="238"/>
                  </a:lnTo>
                  <a:lnTo>
                    <a:pt x="1107" y="222"/>
                  </a:lnTo>
                  <a:lnTo>
                    <a:pt x="1060" y="210"/>
                  </a:lnTo>
                  <a:lnTo>
                    <a:pt x="1013" y="203"/>
                  </a:lnTo>
                  <a:lnTo>
                    <a:pt x="966" y="200"/>
                  </a:lnTo>
                  <a:lnTo>
                    <a:pt x="902" y="203"/>
                  </a:lnTo>
                  <a:lnTo>
                    <a:pt x="840" y="211"/>
                  </a:lnTo>
                  <a:lnTo>
                    <a:pt x="777" y="225"/>
                  </a:lnTo>
                  <a:lnTo>
                    <a:pt x="718" y="244"/>
                  </a:lnTo>
                  <a:lnTo>
                    <a:pt x="660" y="268"/>
                  </a:lnTo>
                  <a:lnTo>
                    <a:pt x="604" y="297"/>
                  </a:lnTo>
                  <a:lnTo>
                    <a:pt x="551" y="332"/>
                  </a:lnTo>
                  <a:lnTo>
                    <a:pt x="500" y="370"/>
                  </a:lnTo>
                  <a:lnTo>
                    <a:pt x="452" y="414"/>
                  </a:lnTo>
                  <a:lnTo>
                    <a:pt x="407" y="463"/>
                  </a:lnTo>
                  <a:lnTo>
                    <a:pt x="368" y="511"/>
                  </a:lnTo>
                  <a:lnTo>
                    <a:pt x="334" y="562"/>
                  </a:lnTo>
                  <a:lnTo>
                    <a:pt x="302" y="616"/>
                  </a:lnTo>
                  <a:lnTo>
                    <a:pt x="275" y="672"/>
                  </a:lnTo>
                  <a:lnTo>
                    <a:pt x="250" y="730"/>
                  </a:lnTo>
                  <a:lnTo>
                    <a:pt x="231" y="791"/>
                  </a:lnTo>
                  <a:lnTo>
                    <a:pt x="214" y="852"/>
                  </a:lnTo>
                  <a:lnTo>
                    <a:pt x="316" y="886"/>
                  </a:lnTo>
                  <a:lnTo>
                    <a:pt x="423" y="917"/>
                  </a:lnTo>
                  <a:lnTo>
                    <a:pt x="534" y="946"/>
                  </a:lnTo>
                  <a:lnTo>
                    <a:pt x="648" y="971"/>
                  </a:lnTo>
                  <a:lnTo>
                    <a:pt x="766" y="995"/>
                  </a:lnTo>
                  <a:lnTo>
                    <a:pt x="888" y="1014"/>
                  </a:lnTo>
                  <a:lnTo>
                    <a:pt x="1012" y="1031"/>
                  </a:lnTo>
                  <a:lnTo>
                    <a:pt x="1140" y="1044"/>
                  </a:lnTo>
                  <a:lnTo>
                    <a:pt x="1269" y="1056"/>
                  </a:lnTo>
                  <a:lnTo>
                    <a:pt x="1401" y="1064"/>
                  </a:lnTo>
                  <a:lnTo>
                    <a:pt x="1535" y="1069"/>
                  </a:lnTo>
                  <a:lnTo>
                    <a:pt x="1670" y="1070"/>
                  </a:lnTo>
                  <a:lnTo>
                    <a:pt x="1806" y="1069"/>
                  </a:lnTo>
                  <a:lnTo>
                    <a:pt x="1939" y="1064"/>
                  </a:lnTo>
                  <a:lnTo>
                    <a:pt x="2072" y="1056"/>
                  </a:lnTo>
                  <a:lnTo>
                    <a:pt x="2201" y="1044"/>
                  </a:lnTo>
                  <a:lnTo>
                    <a:pt x="2329" y="1031"/>
                  </a:lnTo>
                  <a:lnTo>
                    <a:pt x="2453" y="1014"/>
                  </a:lnTo>
                  <a:lnTo>
                    <a:pt x="2575" y="995"/>
                  </a:lnTo>
                  <a:lnTo>
                    <a:pt x="2693" y="971"/>
                  </a:lnTo>
                  <a:lnTo>
                    <a:pt x="2807" y="946"/>
                  </a:lnTo>
                  <a:lnTo>
                    <a:pt x="2918" y="917"/>
                  </a:lnTo>
                  <a:lnTo>
                    <a:pt x="3025" y="886"/>
                  </a:lnTo>
                  <a:lnTo>
                    <a:pt x="3127" y="852"/>
                  </a:lnTo>
                  <a:lnTo>
                    <a:pt x="3110" y="791"/>
                  </a:lnTo>
                  <a:lnTo>
                    <a:pt x="3090" y="730"/>
                  </a:lnTo>
                  <a:lnTo>
                    <a:pt x="3066" y="672"/>
                  </a:lnTo>
                  <a:lnTo>
                    <a:pt x="3039" y="616"/>
                  </a:lnTo>
                  <a:lnTo>
                    <a:pt x="3007" y="562"/>
                  </a:lnTo>
                  <a:lnTo>
                    <a:pt x="2973" y="511"/>
                  </a:lnTo>
                  <a:lnTo>
                    <a:pt x="2934" y="463"/>
                  </a:lnTo>
                  <a:lnTo>
                    <a:pt x="2889" y="414"/>
                  </a:lnTo>
                  <a:lnTo>
                    <a:pt x="2841" y="370"/>
                  </a:lnTo>
                  <a:lnTo>
                    <a:pt x="2790" y="332"/>
                  </a:lnTo>
                  <a:lnTo>
                    <a:pt x="2737" y="297"/>
                  </a:lnTo>
                  <a:lnTo>
                    <a:pt x="2681" y="268"/>
                  </a:lnTo>
                  <a:lnTo>
                    <a:pt x="2623" y="244"/>
                  </a:lnTo>
                  <a:lnTo>
                    <a:pt x="2562" y="225"/>
                  </a:lnTo>
                  <a:lnTo>
                    <a:pt x="2501" y="211"/>
                  </a:lnTo>
                  <a:lnTo>
                    <a:pt x="2438" y="203"/>
                  </a:lnTo>
                  <a:lnTo>
                    <a:pt x="2374" y="200"/>
                  </a:lnTo>
                  <a:close/>
                  <a:moveTo>
                    <a:pt x="966" y="0"/>
                  </a:moveTo>
                  <a:lnTo>
                    <a:pt x="1032" y="4"/>
                  </a:lnTo>
                  <a:lnTo>
                    <a:pt x="1099" y="14"/>
                  </a:lnTo>
                  <a:lnTo>
                    <a:pt x="1163" y="31"/>
                  </a:lnTo>
                  <a:lnTo>
                    <a:pt x="1227" y="51"/>
                  </a:lnTo>
                  <a:lnTo>
                    <a:pt x="1290" y="75"/>
                  </a:lnTo>
                  <a:lnTo>
                    <a:pt x="1351" y="103"/>
                  </a:lnTo>
                  <a:lnTo>
                    <a:pt x="1409" y="132"/>
                  </a:lnTo>
                  <a:lnTo>
                    <a:pt x="1465" y="162"/>
                  </a:lnTo>
                  <a:lnTo>
                    <a:pt x="1518" y="192"/>
                  </a:lnTo>
                  <a:lnTo>
                    <a:pt x="1568" y="220"/>
                  </a:lnTo>
                  <a:lnTo>
                    <a:pt x="1585" y="231"/>
                  </a:lnTo>
                  <a:lnTo>
                    <a:pt x="1607" y="243"/>
                  </a:lnTo>
                  <a:lnTo>
                    <a:pt x="1629" y="255"/>
                  </a:lnTo>
                  <a:lnTo>
                    <a:pt x="1651" y="267"/>
                  </a:lnTo>
                  <a:lnTo>
                    <a:pt x="1670" y="277"/>
                  </a:lnTo>
                  <a:lnTo>
                    <a:pt x="1690" y="267"/>
                  </a:lnTo>
                  <a:lnTo>
                    <a:pt x="1712" y="255"/>
                  </a:lnTo>
                  <a:lnTo>
                    <a:pt x="1734" y="243"/>
                  </a:lnTo>
                  <a:lnTo>
                    <a:pt x="1756" y="231"/>
                  </a:lnTo>
                  <a:lnTo>
                    <a:pt x="1773" y="220"/>
                  </a:lnTo>
                  <a:lnTo>
                    <a:pt x="1823" y="192"/>
                  </a:lnTo>
                  <a:lnTo>
                    <a:pt x="1877" y="161"/>
                  </a:lnTo>
                  <a:lnTo>
                    <a:pt x="1933" y="132"/>
                  </a:lnTo>
                  <a:lnTo>
                    <a:pt x="1991" y="103"/>
                  </a:lnTo>
                  <a:lnTo>
                    <a:pt x="2052" y="75"/>
                  </a:lnTo>
                  <a:lnTo>
                    <a:pt x="2115" y="51"/>
                  </a:lnTo>
                  <a:lnTo>
                    <a:pt x="2178" y="31"/>
                  </a:lnTo>
                  <a:lnTo>
                    <a:pt x="2243" y="14"/>
                  </a:lnTo>
                  <a:lnTo>
                    <a:pt x="2308" y="4"/>
                  </a:lnTo>
                  <a:lnTo>
                    <a:pt x="2374" y="0"/>
                  </a:lnTo>
                  <a:lnTo>
                    <a:pt x="2442" y="3"/>
                  </a:lnTo>
                  <a:lnTo>
                    <a:pt x="2509" y="10"/>
                  </a:lnTo>
                  <a:lnTo>
                    <a:pt x="2576" y="22"/>
                  </a:lnTo>
                  <a:lnTo>
                    <a:pt x="2640" y="39"/>
                  </a:lnTo>
                  <a:lnTo>
                    <a:pt x="2703" y="60"/>
                  </a:lnTo>
                  <a:lnTo>
                    <a:pt x="2764" y="86"/>
                  </a:lnTo>
                  <a:lnTo>
                    <a:pt x="2824" y="116"/>
                  </a:lnTo>
                  <a:lnTo>
                    <a:pt x="2881" y="151"/>
                  </a:lnTo>
                  <a:lnTo>
                    <a:pt x="2936" y="190"/>
                  </a:lnTo>
                  <a:lnTo>
                    <a:pt x="2989" y="234"/>
                  </a:lnTo>
                  <a:lnTo>
                    <a:pt x="3039" y="281"/>
                  </a:lnTo>
                  <a:lnTo>
                    <a:pt x="3086" y="333"/>
                  </a:lnTo>
                  <a:lnTo>
                    <a:pt x="3134" y="394"/>
                  </a:lnTo>
                  <a:lnTo>
                    <a:pt x="3179" y="458"/>
                  </a:lnTo>
                  <a:lnTo>
                    <a:pt x="3217" y="525"/>
                  </a:lnTo>
                  <a:lnTo>
                    <a:pt x="3252" y="596"/>
                  </a:lnTo>
                  <a:lnTo>
                    <a:pt x="3282" y="669"/>
                  </a:lnTo>
                  <a:lnTo>
                    <a:pt x="3306" y="745"/>
                  </a:lnTo>
                  <a:lnTo>
                    <a:pt x="3325" y="823"/>
                  </a:lnTo>
                  <a:lnTo>
                    <a:pt x="3340" y="903"/>
                  </a:lnTo>
                  <a:lnTo>
                    <a:pt x="3340" y="925"/>
                  </a:lnTo>
                  <a:lnTo>
                    <a:pt x="3336" y="947"/>
                  </a:lnTo>
                  <a:lnTo>
                    <a:pt x="3326" y="967"/>
                  </a:lnTo>
                  <a:lnTo>
                    <a:pt x="3313" y="984"/>
                  </a:lnTo>
                  <a:lnTo>
                    <a:pt x="3297" y="1000"/>
                  </a:lnTo>
                  <a:lnTo>
                    <a:pt x="3276" y="1010"/>
                  </a:lnTo>
                  <a:lnTo>
                    <a:pt x="3174" y="1048"/>
                  </a:lnTo>
                  <a:lnTo>
                    <a:pt x="3068" y="1082"/>
                  </a:lnTo>
                  <a:lnTo>
                    <a:pt x="2957" y="1114"/>
                  </a:lnTo>
                  <a:lnTo>
                    <a:pt x="2842" y="1143"/>
                  </a:lnTo>
                  <a:lnTo>
                    <a:pt x="2724" y="1169"/>
                  </a:lnTo>
                  <a:lnTo>
                    <a:pt x="2601" y="1192"/>
                  </a:lnTo>
                  <a:lnTo>
                    <a:pt x="2476" y="1213"/>
                  </a:lnTo>
                  <a:lnTo>
                    <a:pt x="2347" y="1230"/>
                  </a:lnTo>
                  <a:lnTo>
                    <a:pt x="2216" y="1244"/>
                  </a:lnTo>
                  <a:lnTo>
                    <a:pt x="2082" y="1256"/>
                  </a:lnTo>
                  <a:lnTo>
                    <a:pt x="1946" y="1264"/>
                  </a:lnTo>
                  <a:lnTo>
                    <a:pt x="1810" y="1269"/>
                  </a:lnTo>
                  <a:lnTo>
                    <a:pt x="1670" y="1270"/>
                  </a:lnTo>
                  <a:lnTo>
                    <a:pt x="1531" y="1269"/>
                  </a:lnTo>
                  <a:lnTo>
                    <a:pt x="1395" y="1264"/>
                  </a:lnTo>
                  <a:lnTo>
                    <a:pt x="1259" y="1256"/>
                  </a:lnTo>
                  <a:lnTo>
                    <a:pt x="1125" y="1244"/>
                  </a:lnTo>
                  <a:lnTo>
                    <a:pt x="994" y="1230"/>
                  </a:lnTo>
                  <a:lnTo>
                    <a:pt x="865" y="1213"/>
                  </a:lnTo>
                  <a:lnTo>
                    <a:pt x="740" y="1192"/>
                  </a:lnTo>
                  <a:lnTo>
                    <a:pt x="617" y="1169"/>
                  </a:lnTo>
                  <a:lnTo>
                    <a:pt x="499" y="1143"/>
                  </a:lnTo>
                  <a:lnTo>
                    <a:pt x="384" y="1114"/>
                  </a:lnTo>
                  <a:lnTo>
                    <a:pt x="273" y="1082"/>
                  </a:lnTo>
                  <a:lnTo>
                    <a:pt x="166" y="1048"/>
                  </a:lnTo>
                  <a:lnTo>
                    <a:pt x="64" y="1010"/>
                  </a:lnTo>
                  <a:lnTo>
                    <a:pt x="44" y="1000"/>
                  </a:lnTo>
                  <a:lnTo>
                    <a:pt x="27" y="984"/>
                  </a:lnTo>
                  <a:lnTo>
                    <a:pt x="13" y="967"/>
                  </a:lnTo>
                  <a:lnTo>
                    <a:pt x="5" y="947"/>
                  </a:lnTo>
                  <a:lnTo>
                    <a:pt x="0" y="925"/>
                  </a:lnTo>
                  <a:lnTo>
                    <a:pt x="1" y="903"/>
                  </a:lnTo>
                  <a:lnTo>
                    <a:pt x="16" y="823"/>
                  </a:lnTo>
                  <a:lnTo>
                    <a:pt x="35" y="745"/>
                  </a:lnTo>
                  <a:lnTo>
                    <a:pt x="59" y="669"/>
                  </a:lnTo>
                  <a:lnTo>
                    <a:pt x="89" y="596"/>
                  </a:lnTo>
                  <a:lnTo>
                    <a:pt x="124" y="525"/>
                  </a:lnTo>
                  <a:lnTo>
                    <a:pt x="162" y="458"/>
                  </a:lnTo>
                  <a:lnTo>
                    <a:pt x="206" y="394"/>
                  </a:lnTo>
                  <a:lnTo>
                    <a:pt x="255" y="333"/>
                  </a:lnTo>
                  <a:lnTo>
                    <a:pt x="302" y="281"/>
                  </a:lnTo>
                  <a:lnTo>
                    <a:pt x="352" y="234"/>
                  </a:lnTo>
                  <a:lnTo>
                    <a:pt x="405" y="190"/>
                  </a:lnTo>
                  <a:lnTo>
                    <a:pt x="459" y="151"/>
                  </a:lnTo>
                  <a:lnTo>
                    <a:pt x="517" y="116"/>
                  </a:lnTo>
                  <a:lnTo>
                    <a:pt x="577" y="86"/>
                  </a:lnTo>
                  <a:lnTo>
                    <a:pt x="638" y="60"/>
                  </a:lnTo>
                  <a:lnTo>
                    <a:pt x="700" y="39"/>
                  </a:lnTo>
                  <a:lnTo>
                    <a:pt x="765" y="22"/>
                  </a:lnTo>
                  <a:lnTo>
                    <a:pt x="831" y="10"/>
                  </a:lnTo>
                  <a:lnTo>
                    <a:pt x="898" y="3"/>
                  </a:lnTo>
                  <a:lnTo>
                    <a:pt x="9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4465090" y="1897233"/>
            <a:ext cx="446087" cy="593725"/>
            <a:chOff x="4462463" y="1897063"/>
            <a:chExt cx="446087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3" name="Freeform 80"/>
            <p:cNvSpPr>
              <a:spLocks/>
            </p:cNvSpPr>
            <p:nvPr/>
          </p:nvSpPr>
          <p:spPr bwMode="auto">
            <a:xfrm>
              <a:off x="4627563" y="2265363"/>
              <a:ext cx="198437" cy="225425"/>
            </a:xfrm>
            <a:custGeom>
              <a:avLst/>
              <a:gdLst>
                <a:gd name="T0" fmla="*/ 1054 w 1126"/>
                <a:gd name="T1" fmla="*/ 2 h 1280"/>
                <a:gd name="T2" fmla="*/ 1091 w 1126"/>
                <a:gd name="T3" fmla="*/ 20 h 1280"/>
                <a:gd name="T4" fmla="*/ 1117 w 1126"/>
                <a:gd name="T5" fmla="*/ 53 h 1280"/>
                <a:gd name="T6" fmla="*/ 1126 w 1126"/>
                <a:gd name="T7" fmla="*/ 95 h 1280"/>
                <a:gd name="T8" fmla="*/ 1123 w 1126"/>
                <a:gd name="T9" fmla="*/ 774 h 1280"/>
                <a:gd name="T10" fmla="*/ 1101 w 1126"/>
                <a:gd name="T11" fmla="*/ 884 h 1280"/>
                <a:gd name="T12" fmla="*/ 1059 w 1126"/>
                <a:gd name="T13" fmla="*/ 985 h 1280"/>
                <a:gd name="T14" fmla="*/ 998 w 1126"/>
                <a:gd name="T15" fmla="*/ 1074 h 1280"/>
                <a:gd name="T16" fmla="*/ 922 w 1126"/>
                <a:gd name="T17" fmla="*/ 1151 h 1280"/>
                <a:gd name="T18" fmla="*/ 832 w 1126"/>
                <a:gd name="T19" fmla="*/ 1211 h 1280"/>
                <a:gd name="T20" fmla="*/ 730 w 1126"/>
                <a:gd name="T21" fmla="*/ 1254 h 1280"/>
                <a:gd name="T22" fmla="*/ 621 w 1126"/>
                <a:gd name="T23" fmla="*/ 1277 h 1280"/>
                <a:gd name="T24" fmla="*/ 505 w 1126"/>
                <a:gd name="T25" fmla="*/ 1277 h 1280"/>
                <a:gd name="T26" fmla="*/ 396 w 1126"/>
                <a:gd name="T27" fmla="*/ 1254 h 1280"/>
                <a:gd name="T28" fmla="*/ 296 w 1126"/>
                <a:gd name="T29" fmla="*/ 1211 h 1280"/>
                <a:gd name="T30" fmla="*/ 206 w 1126"/>
                <a:gd name="T31" fmla="*/ 1151 h 1280"/>
                <a:gd name="T32" fmla="*/ 129 w 1126"/>
                <a:gd name="T33" fmla="*/ 1074 h 1280"/>
                <a:gd name="T34" fmla="*/ 69 w 1126"/>
                <a:gd name="T35" fmla="*/ 985 h 1280"/>
                <a:gd name="T36" fmla="*/ 26 w 1126"/>
                <a:gd name="T37" fmla="*/ 884 h 1280"/>
                <a:gd name="T38" fmla="*/ 3 w 1126"/>
                <a:gd name="T39" fmla="*/ 774 h 1280"/>
                <a:gd name="T40" fmla="*/ 0 w 1126"/>
                <a:gd name="T41" fmla="*/ 635 h 1280"/>
                <a:gd name="T42" fmla="*/ 10 w 1126"/>
                <a:gd name="T43" fmla="*/ 593 h 1280"/>
                <a:gd name="T44" fmla="*/ 36 w 1126"/>
                <a:gd name="T45" fmla="*/ 562 h 1280"/>
                <a:gd name="T46" fmla="*/ 74 w 1126"/>
                <a:gd name="T47" fmla="*/ 543 h 1280"/>
                <a:gd name="T48" fmla="*/ 118 w 1126"/>
                <a:gd name="T49" fmla="*/ 543 h 1280"/>
                <a:gd name="T50" fmla="*/ 155 w 1126"/>
                <a:gd name="T51" fmla="*/ 562 h 1280"/>
                <a:gd name="T52" fmla="*/ 181 w 1126"/>
                <a:gd name="T53" fmla="*/ 593 h 1280"/>
                <a:gd name="T54" fmla="*/ 190 w 1126"/>
                <a:gd name="T55" fmla="*/ 635 h 1280"/>
                <a:gd name="T56" fmla="*/ 193 w 1126"/>
                <a:gd name="T57" fmla="*/ 763 h 1280"/>
                <a:gd name="T58" fmla="*/ 216 w 1126"/>
                <a:gd name="T59" fmla="*/ 851 h 1280"/>
                <a:gd name="T60" fmla="*/ 258 w 1126"/>
                <a:gd name="T61" fmla="*/ 930 h 1280"/>
                <a:gd name="T62" fmla="*/ 316 w 1126"/>
                <a:gd name="T63" fmla="*/ 995 h 1280"/>
                <a:gd name="T64" fmla="*/ 389 w 1126"/>
                <a:gd name="T65" fmla="*/ 1046 h 1280"/>
                <a:gd name="T66" fmla="*/ 472 w 1126"/>
                <a:gd name="T67" fmla="*/ 1078 h 1280"/>
                <a:gd name="T68" fmla="*/ 564 w 1126"/>
                <a:gd name="T69" fmla="*/ 1090 h 1280"/>
                <a:gd name="T70" fmla="*/ 655 w 1126"/>
                <a:gd name="T71" fmla="*/ 1078 h 1280"/>
                <a:gd name="T72" fmla="*/ 739 w 1126"/>
                <a:gd name="T73" fmla="*/ 1046 h 1280"/>
                <a:gd name="T74" fmla="*/ 811 w 1126"/>
                <a:gd name="T75" fmla="*/ 995 h 1280"/>
                <a:gd name="T76" fmla="*/ 870 w 1126"/>
                <a:gd name="T77" fmla="*/ 930 h 1280"/>
                <a:gd name="T78" fmla="*/ 912 w 1126"/>
                <a:gd name="T79" fmla="*/ 851 h 1280"/>
                <a:gd name="T80" fmla="*/ 933 w 1126"/>
                <a:gd name="T81" fmla="*/ 763 h 1280"/>
                <a:gd name="T82" fmla="*/ 936 w 1126"/>
                <a:gd name="T83" fmla="*/ 95 h 1280"/>
                <a:gd name="T84" fmla="*/ 946 w 1126"/>
                <a:gd name="T85" fmla="*/ 53 h 1280"/>
                <a:gd name="T86" fmla="*/ 972 w 1126"/>
                <a:gd name="T87" fmla="*/ 20 h 1280"/>
                <a:gd name="T88" fmla="*/ 1010 w 1126"/>
                <a:gd name="T89" fmla="*/ 2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26" h="1280">
                  <a:moveTo>
                    <a:pt x="1031" y="0"/>
                  </a:moveTo>
                  <a:lnTo>
                    <a:pt x="1054" y="2"/>
                  </a:lnTo>
                  <a:lnTo>
                    <a:pt x="1073" y="9"/>
                  </a:lnTo>
                  <a:lnTo>
                    <a:pt x="1091" y="20"/>
                  </a:lnTo>
                  <a:lnTo>
                    <a:pt x="1106" y="36"/>
                  </a:lnTo>
                  <a:lnTo>
                    <a:pt x="1117" y="53"/>
                  </a:lnTo>
                  <a:lnTo>
                    <a:pt x="1124" y="74"/>
                  </a:lnTo>
                  <a:lnTo>
                    <a:pt x="1126" y="95"/>
                  </a:lnTo>
                  <a:lnTo>
                    <a:pt x="1126" y="716"/>
                  </a:lnTo>
                  <a:lnTo>
                    <a:pt x="1123" y="774"/>
                  </a:lnTo>
                  <a:lnTo>
                    <a:pt x="1115" y="830"/>
                  </a:lnTo>
                  <a:lnTo>
                    <a:pt x="1101" y="884"/>
                  </a:lnTo>
                  <a:lnTo>
                    <a:pt x="1082" y="936"/>
                  </a:lnTo>
                  <a:lnTo>
                    <a:pt x="1059" y="985"/>
                  </a:lnTo>
                  <a:lnTo>
                    <a:pt x="1030" y="1031"/>
                  </a:lnTo>
                  <a:lnTo>
                    <a:pt x="998" y="1074"/>
                  </a:lnTo>
                  <a:lnTo>
                    <a:pt x="962" y="1115"/>
                  </a:lnTo>
                  <a:lnTo>
                    <a:pt x="922" y="1151"/>
                  </a:lnTo>
                  <a:lnTo>
                    <a:pt x="878" y="1184"/>
                  </a:lnTo>
                  <a:lnTo>
                    <a:pt x="832" y="1211"/>
                  </a:lnTo>
                  <a:lnTo>
                    <a:pt x="783" y="1236"/>
                  </a:lnTo>
                  <a:lnTo>
                    <a:pt x="730" y="1254"/>
                  </a:lnTo>
                  <a:lnTo>
                    <a:pt x="677" y="1269"/>
                  </a:lnTo>
                  <a:lnTo>
                    <a:pt x="621" y="1277"/>
                  </a:lnTo>
                  <a:lnTo>
                    <a:pt x="564" y="1280"/>
                  </a:lnTo>
                  <a:lnTo>
                    <a:pt x="505" y="1277"/>
                  </a:lnTo>
                  <a:lnTo>
                    <a:pt x="450" y="1269"/>
                  </a:lnTo>
                  <a:lnTo>
                    <a:pt x="396" y="1254"/>
                  </a:lnTo>
                  <a:lnTo>
                    <a:pt x="345" y="1236"/>
                  </a:lnTo>
                  <a:lnTo>
                    <a:pt x="296" y="1211"/>
                  </a:lnTo>
                  <a:lnTo>
                    <a:pt x="249" y="1184"/>
                  </a:lnTo>
                  <a:lnTo>
                    <a:pt x="206" y="1151"/>
                  </a:lnTo>
                  <a:lnTo>
                    <a:pt x="166" y="1115"/>
                  </a:lnTo>
                  <a:lnTo>
                    <a:pt x="129" y="1074"/>
                  </a:lnTo>
                  <a:lnTo>
                    <a:pt x="96" y="1031"/>
                  </a:lnTo>
                  <a:lnTo>
                    <a:pt x="69" y="985"/>
                  </a:lnTo>
                  <a:lnTo>
                    <a:pt x="45" y="936"/>
                  </a:lnTo>
                  <a:lnTo>
                    <a:pt x="26" y="884"/>
                  </a:lnTo>
                  <a:lnTo>
                    <a:pt x="11" y="830"/>
                  </a:lnTo>
                  <a:lnTo>
                    <a:pt x="3" y="774"/>
                  </a:lnTo>
                  <a:lnTo>
                    <a:pt x="0" y="716"/>
                  </a:lnTo>
                  <a:lnTo>
                    <a:pt x="0" y="635"/>
                  </a:lnTo>
                  <a:lnTo>
                    <a:pt x="3" y="614"/>
                  </a:lnTo>
                  <a:lnTo>
                    <a:pt x="10" y="593"/>
                  </a:lnTo>
                  <a:lnTo>
                    <a:pt x="22" y="576"/>
                  </a:lnTo>
                  <a:lnTo>
                    <a:pt x="36" y="562"/>
                  </a:lnTo>
                  <a:lnTo>
                    <a:pt x="53" y="550"/>
                  </a:lnTo>
                  <a:lnTo>
                    <a:pt x="74" y="543"/>
                  </a:lnTo>
                  <a:lnTo>
                    <a:pt x="95" y="540"/>
                  </a:lnTo>
                  <a:lnTo>
                    <a:pt x="118" y="543"/>
                  </a:lnTo>
                  <a:lnTo>
                    <a:pt x="137" y="550"/>
                  </a:lnTo>
                  <a:lnTo>
                    <a:pt x="155" y="562"/>
                  </a:lnTo>
                  <a:lnTo>
                    <a:pt x="170" y="576"/>
                  </a:lnTo>
                  <a:lnTo>
                    <a:pt x="181" y="593"/>
                  </a:lnTo>
                  <a:lnTo>
                    <a:pt x="188" y="614"/>
                  </a:lnTo>
                  <a:lnTo>
                    <a:pt x="190" y="635"/>
                  </a:lnTo>
                  <a:lnTo>
                    <a:pt x="190" y="716"/>
                  </a:lnTo>
                  <a:lnTo>
                    <a:pt x="193" y="763"/>
                  </a:lnTo>
                  <a:lnTo>
                    <a:pt x="202" y="808"/>
                  </a:lnTo>
                  <a:lnTo>
                    <a:pt x="216" y="851"/>
                  </a:lnTo>
                  <a:lnTo>
                    <a:pt x="234" y="892"/>
                  </a:lnTo>
                  <a:lnTo>
                    <a:pt x="258" y="930"/>
                  </a:lnTo>
                  <a:lnTo>
                    <a:pt x="284" y="964"/>
                  </a:lnTo>
                  <a:lnTo>
                    <a:pt x="316" y="995"/>
                  </a:lnTo>
                  <a:lnTo>
                    <a:pt x="351" y="1023"/>
                  </a:lnTo>
                  <a:lnTo>
                    <a:pt x="389" y="1046"/>
                  </a:lnTo>
                  <a:lnTo>
                    <a:pt x="429" y="1064"/>
                  </a:lnTo>
                  <a:lnTo>
                    <a:pt x="472" y="1078"/>
                  </a:lnTo>
                  <a:lnTo>
                    <a:pt x="517" y="1086"/>
                  </a:lnTo>
                  <a:lnTo>
                    <a:pt x="564" y="1090"/>
                  </a:lnTo>
                  <a:lnTo>
                    <a:pt x="610" y="1086"/>
                  </a:lnTo>
                  <a:lnTo>
                    <a:pt x="655" y="1078"/>
                  </a:lnTo>
                  <a:lnTo>
                    <a:pt x="698" y="1064"/>
                  </a:lnTo>
                  <a:lnTo>
                    <a:pt x="739" y="1046"/>
                  </a:lnTo>
                  <a:lnTo>
                    <a:pt x="777" y="1023"/>
                  </a:lnTo>
                  <a:lnTo>
                    <a:pt x="811" y="995"/>
                  </a:lnTo>
                  <a:lnTo>
                    <a:pt x="842" y="964"/>
                  </a:lnTo>
                  <a:lnTo>
                    <a:pt x="870" y="930"/>
                  </a:lnTo>
                  <a:lnTo>
                    <a:pt x="892" y="892"/>
                  </a:lnTo>
                  <a:lnTo>
                    <a:pt x="912" y="851"/>
                  </a:lnTo>
                  <a:lnTo>
                    <a:pt x="925" y="808"/>
                  </a:lnTo>
                  <a:lnTo>
                    <a:pt x="933" y="763"/>
                  </a:lnTo>
                  <a:lnTo>
                    <a:pt x="936" y="716"/>
                  </a:lnTo>
                  <a:lnTo>
                    <a:pt x="936" y="95"/>
                  </a:lnTo>
                  <a:lnTo>
                    <a:pt x="939" y="74"/>
                  </a:lnTo>
                  <a:lnTo>
                    <a:pt x="946" y="53"/>
                  </a:lnTo>
                  <a:lnTo>
                    <a:pt x="958" y="36"/>
                  </a:lnTo>
                  <a:lnTo>
                    <a:pt x="972" y="20"/>
                  </a:lnTo>
                  <a:lnTo>
                    <a:pt x="989" y="9"/>
                  </a:lnTo>
                  <a:lnTo>
                    <a:pt x="1010" y="2"/>
                  </a:lnTo>
                  <a:lnTo>
                    <a:pt x="10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81"/>
            <p:cNvSpPr>
              <a:spLocks/>
            </p:cNvSpPr>
            <p:nvPr/>
          </p:nvSpPr>
          <p:spPr bwMode="auto">
            <a:xfrm>
              <a:off x="4792663" y="2109788"/>
              <a:ext cx="115887" cy="242887"/>
            </a:xfrm>
            <a:custGeom>
              <a:avLst/>
              <a:gdLst>
                <a:gd name="T0" fmla="*/ 564 w 659"/>
                <a:gd name="T1" fmla="*/ 0 h 1375"/>
                <a:gd name="T2" fmla="*/ 585 w 659"/>
                <a:gd name="T3" fmla="*/ 2 h 1375"/>
                <a:gd name="T4" fmla="*/ 606 w 659"/>
                <a:gd name="T5" fmla="*/ 9 h 1375"/>
                <a:gd name="T6" fmla="*/ 623 w 659"/>
                <a:gd name="T7" fmla="*/ 21 h 1375"/>
                <a:gd name="T8" fmla="*/ 637 w 659"/>
                <a:gd name="T9" fmla="*/ 35 h 1375"/>
                <a:gd name="T10" fmla="*/ 649 w 659"/>
                <a:gd name="T11" fmla="*/ 53 h 1375"/>
                <a:gd name="T12" fmla="*/ 656 w 659"/>
                <a:gd name="T13" fmla="*/ 73 h 1375"/>
                <a:gd name="T14" fmla="*/ 659 w 659"/>
                <a:gd name="T15" fmla="*/ 95 h 1375"/>
                <a:gd name="T16" fmla="*/ 656 w 659"/>
                <a:gd name="T17" fmla="*/ 117 h 1375"/>
                <a:gd name="T18" fmla="*/ 649 w 659"/>
                <a:gd name="T19" fmla="*/ 136 h 1375"/>
                <a:gd name="T20" fmla="*/ 637 w 659"/>
                <a:gd name="T21" fmla="*/ 155 h 1375"/>
                <a:gd name="T22" fmla="*/ 623 w 659"/>
                <a:gd name="T23" fmla="*/ 169 h 1375"/>
                <a:gd name="T24" fmla="*/ 606 w 659"/>
                <a:gd name="T25" fmla="*/ 180 h 1375"/>
                <a:gd name="T26" fmla="*/ 585 w 659"/>
                <a:gd name="T27" fmla="*/ 187 h 1375"/>
                <a:gd name="T28" fmla="*/ 564 w 659"/>
                <a:gd name="T29" fmla="*/ 190 h 1375"/>
                <a:gd name="T30" fmla="*/ 517 w 659"/>
                <a:gd name="T31" fmla="*/ 193 h 1375"/>
                <a:gd name="T32" fmla="*/ 472 w 659"/>
                <a:gd name="T33" fmla="*/ 202 h 1375"/>
                <a:gd name="T34" fmla="*/ 429 w 659"/>
                <a:gd name="T35" fmla="*/ 215 h 1375"/>
                <a:gd name="T36" fmla="*/ 388 w 659"/>
                <a:gd name="T37" fmla="*/ 233 h 1375"/>
                <a:gd name="T38" fmla="*/ 351 w 659"/>
                <a:gd name="T39" fmla="*/ 257 h 1375"/>
                <a:gd name="T40" fmla="*/ 316 w 659"/>
                <a:gd name="T41" fmla="*/ 285 h 1375"/>
                <a:gd name="T42" fmla="*/ 285 w 659"/>
                <a:gd name="T43" fmla="*/ 315 h 1375"/>
                <a:gd name="T44" fmla="*/ 258 w 659"/>
                <a:gd name="T45" fmla="*/ 350 h 1375"/>
                <a:gd name="T46" fmla="*/ 234 w 659"/>
                <a:gd name="T47" fmla="*/ 388 h 1375"/>
                <a:gd name="T48" fmla="*/ 216 w 659"/>
                <a:gd name="T49" fmla="*/ 428 h 1375"/>
                <a:gd name="T50" fmla="*/ 202 w 659"/>
                <a:gd name="T51" fmla="*/ 471 h 1375"/>
                <a:gd name="T52" fmla="*/ 193 w 659"/>
                <a:gd name="T53" fmla="*/ 516 h 1375"/>
                <a:gd name="T54" fmla="*/ 190 w 659"/>
                <a:gd name="T55" fmla="*/ 563 h 1375"/>
                <a:gd name="T56" fmla="*/ 190 w 659"/>
                <a:gd name="T57" fmla="*/ 1280 h 1375"/>
                <a:gd name="T58" fmla="*/ 188 w 659"/>
                <a:gd name="T59" fmla="*/ 1301 h 1375"/>
                <a:gd name="T60" fmla="*/ 181 w 659"/>
                <a:gd name="T61" fmla="*/ 1322 h 1375"/>
                <a:gd name="T62" fmla="*/ 170 w 659"/>
                <a:gd name="T63" fmla="*/ 1339 h 1375"/>
                <a:gd name="T64" fmla="*/ 155 w 659"/>
                <a:gd name="T65" fmla="*/ 1354 h 1375"/>
                <a:gd name="T66" fmla="*/ 137 w 659"/>
                <a:gd name="T67" fmla="*/ 1365 h 1375"/>
                <a:gd name="T68" fmla="*/ 118 w 659"/>
                <a:gd name="T69" fmla="*/ 1372 h 1375"/>
                <a:gd name="T70" fmla="*/ 95 w 659"/>
                <a:gd name="T71" fmla="*/ 1375 h 1375"/>
                <a:gd name="T72" fmla="*/ 74 w 659"/>
                <a:gd name="T73" fmla="*/ 1372 h 1375"/>
                <a:gd name="T74" fmla="*/ 53 w 659"/>
                <a:gd name="T75" fmla="*/ 1365 h 1375"/>
                <a:gd name="T76" fmla="*/ 36 w 659"/>
                <a:gd name="T77" fmla="*/ 1354 h 1375"/>
                <a:gd name="T78" fmla="*/ 22 w 659"/>
                <a:gd name="T79" fmla="*/ 1339 h 1375"/>
                <a:gd name="T80" fmla="*/ 10 w 659"/>
                <a:gd name="T81" fmla="*/ 1322 h 1375"/>
                <a:gd name="T82" fmla="*/ 3 w 659"/>
                <a:gd name="T83" fmla="*/ 1301 h 1375"/>
                <a:gd name="T84" fmla="*/ 0 w 659"/>
                <a:gd name="T85" fmla="*/ 1280 h 1375"/>
                <a:gd name="T86" fmla="*/ 0 w 659"/>
                <a:gd name="T87" fmla="*/ 563 h 1375"/>
                <a:gd name="T88" fmla="*/ 3 w 659"/>
                <a:gd name="T89" fmla="*/ 506 h 1375"/>
                <a:gd name="T90" fmla="*/ 11 w 659"/>
                <a:gd name="T91" fmla="*/ 449 h 1375"/>
                <a:gd name="T92" fmla="*/ 26 w 659"/>
                <a:gd name="T93" fmla="*/ 396 h 1375"/>
                <a:gd name="T94" fmla="*/ 45 w 659"/>
                <a:gd name="T95" fmla="*/ 344 h 1375"/>
                <a:gd name="T96" fmla="*/ 69 w 659"/>
                <a:gd name="T97" fmla="*/ 295 h 1375"/>
                <a:gd name="T98" fmla="*/ 96 w 659"/>
                <a:gd name="T99" fmla="*/ 248 h 1375"/>
                <a:gd name="T100" fmla="*/ 129 w 659"/>
                <a:gd name="T101" fmla="*/ 205 h 1375"/>
                <a:gd name="T102" fmla="*/ 166 w 659"/>
                <a:gd name="T103" fmla="*/ 165 h 1375"/>
                <a:gd name="T104" fmla="*/ 206 w 659"/>
                <a:gd name="T105" fmla="*/ 128 h 1375"/>
                <a:gd name="T106" fmla="*/ 249 w 659"/>
                <a:gd name="T107" fmla="*/ 96 h 1375"/>
                <a:gd name="T108" fmla="*/ 295 w 659"/>
                <a:gd name="T109" fmla="*/ 68 h 1375"/>
                <a:gd name="T110" fmla="*/ 345 w 659"/>
                <a:gd name="T111" fmla="*/ 44 h 1375"/>
                <a:gd name="T112" fmla="*/ 396 w 659"/>
                <a:gd name="T113" fmla="*/ 25 h 1375"/>
                <a:gd name="T114" fmla="*/ 450 w 659"/>
                <a:gd name="T115" fmla="*/ 11 h 1375"/>
                <a:gd name="T116" fmla="*/ 506 w 659"/>
                <a:gd name="T117" fmla="*/ 2 h 1375"/>
                <a:gd name="T118" fmla="*/ 564 w 659"/>
                <a:gd name="T11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9" h="1375">
                  <a:moveTo>
                    <a:pt x="564" y="0"/>
                  </a:moveTo>
                  <a:lnTo>
                    <a:pt x="585" y="2"/>
                  </a:lnTo>
                  <a:lnTo>
                    <a:pt x="606" y="9"/>
                  </a:lnTo>
                  <a:lnTo>
                    <a:pt x="623" y="21"/>
                  </a:lnTo>
                  <a:lnTo>
                    <a:pt x="637" y="35"/>
                  </a:lnTo>
                  <a:lnTo>
                    <a:pt x="649" y="53"/>
                  </a:lnTo>
                  <a:lnTo>
                    <a:pt x="656" y="73"/>
                  </a:lnTo>
                  <a:lnTo>
                    <a:pt x="659" y="95"/>
                  </a:lnTo>
                  <a:lnTo>
                    <a:pt x="656" y="117"/>
                  </a:lnTo>
                  <a:lnTo>
                    <a:pt x="649" y="136"/>
                  </a:lnTo>
                  <a:lnTo>
                    <a:pt x="637" y="155"/>
                  </a:lnTo>
                  <a:lnTo>
                    <a:pt x="623" y="169"/>
                  </a:lnTo>
                  <a:lnTo>
                    <a:pt x="606" y="180"/>
                  </a:lnTo>
                  <a:lnTo>
                    <a:pt x="585" y="187"/>
                  </a:lnTo>
                  <a:lnTo>
                    <a:pt x="564" y="190"/>
                  </a:lnTo>
                  <a:lnTo>
                    <a:pt x="517" y="193"/>
                  </a:lnTo>
                  <a:lnTo>
                    <a:pt x="472" y="202"/>
                  </a:lnTo>
                  <a:lnTo>
                    <a:pt x="429" y="215"/>
                  </a:lnTo>
                  <a:lnTo>
                    <a:pt x="388" y="233"/>
                  </a:lnTo>
                  <a:lnTo>
                    <a:pt x="351" y="257"/>
                  </a:lnTo>
                  <a:lnTo>
                    <a:pt x="316" y="285"/>
                  </a:lnTo>
                  <a:lnTo>
                    <a:pt x="285" y="315"/>
                  </a:lnTo>
                  <a:lnTo>
                    <a:pt x="258" y="350"/>
                  </a:lnTo>
                  <a:lnTo>
                    <a:pt x="234" y="388"/>
                  </a:lnTo>
                  <a:lnTo>
                    <a:pt x="216" y="428"/>
                  </a:lnTo>
                  <a:lnTo>
                    <a:pt x="202" y="471"/>
                  </a:lnTo>
                  <a:lnTo>
                    <a:pt x="193" y="516"/>
                  </a:lnTo>
                  <a:lnTo>
                    <a:pt x="190" y="563"/>
                  </a:lnTo>
                  <a:lnTo>
                    <a:pt x="190" y="1280"/>
                  </a:lnTo>
                  <a:lnTo>
                    <a:pt x="188" y="1301"/>
                  </a:lnTo>
                  <a:lnTo>
                    <a:pt x="181" y="1322"/>
                  </a:lnTo>
                  <a:lnTo>
                    <a:pt x="170" y="1339"/>
                  </a:lnTo>
                  <a:lnTo>
                    <a:pt x="155" y="1354"/>
                  </a:lnTo>
                  <a:lnTo>
                    <a:pt x="137" y="1365"/>
                  </a:lnTo>
                  <a:lnTo>
                    <a:pt x="118" y="1372"/>
                  </a:lnTo>
                  <a:lnTo>
                    <a:pt x="95" y="1375"/>
                  </a:lnTo>
                  <a:lnTo>
                    <a:pt x="74" y="1372"/>
                  </a:lnTo>
                  <a:lnTo>
                    <a:pt x="53" y="1365"/>
                  </a:lnTo>
                  <a:lnTo>
                    <a:pt x="36" y="1354"/>
                  </a:lnTo>
                  <a:lnTo>
                    <a:pt x="22" y="1339"/>
                  </a:lnTo>
                  <a:lnTo>
                    <a:pt x="10" y="1322"/>
                  </a:lnTo>
                  <a:lnTo>
                    <a:pt x="3" y="1301"/>
                  </a:lnTo>
                  <a:lnTo>
                    <a:pt x="0" y="1280"/>
                  </a:lnTo>
                  <a:lnTo>
                    <a:pt x="0" y="563"/>
                  </a:lnTo>
                  <a:lnTo>
                    <a:pt x="3" y="506"/>
                  </a:lnTo>
                  <a:lnTo>
                    <a:pt x="11" y="449"/>
                  </a:lnTo>
                  <a:lnTo>
                    <a:pt x="26" y="396"/>
                  </a:lnTo>
                  <a:lnTo>
                    <a:pt x="45" y="344"/>
                  </a:lnTo>
                  <a:lnTo>
                    <a:pt x="69" y="295"/>
                  </a:lnTo>
                  <a:lnTo>
                    <a:pt x="96" y="248"/>
                  </a:lnTo>
                  <a:lnTo>
                    <a:pt x="129" y="205"/>
                  </a:lnTo>
                  <a:lnTo>
                    <a:pt x="166" y="165"/>
                  </a:lnTo>
                  <a:lnTo>
                    <a:pt x="206" y="128"/>
                  </a:lnTo>
                  <a:lnTo>
                    <a:pt x="249" y="96"/>
                  </a:lnTo>
                  <a:lnTo>
                    <a:pt x="295" y="68"/>
                  </a:lnTo>
                  <a:lnTo>
                    <a:pt x="345" y="44"/>
                  </a:lnTo>
                  <a:lnTo>
                    <a:pt x="396" y="25"/>
                  </a:lnTo>
                  <a:lnTo>
                    <a:pt x="450" y="11"/>
                  </a:lnTo>
                  <a:lnTo>
                    <a:pt x="506" y="2"/>
                  </a:lnTo>
                  <a:lnTo>
                    <a:pt x="5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82"/>
            <p:cNvSpPr>
              <a:spLocks noEditPoints="1"/>
            </p:cNvSpPr>
            <p:nvPr/>
          </p:nvSpPr>
          <p:spPr bwMode="auto">
            <a:xfrm>
              <a:off x="4462463" y="1897063"/>
              <a:ext cx="361950" cy="401637"/>
            </a:xfrm>
            <a:custGeom>
              <a:avLst/>
              <a:gdLst>
                <a:gd name="T0" fmla="*/ 336 w 2055"/>
                <a:gd name="T1" fmla="*/ 193 h 2274"/>
                <a:gd name="T2" fmla="*/ 278 w 2055"/>
                <a:gd name="T3" fmla="*/ 215 h 2274"/>
                <a:gd name="T4" fmla="*/ 231 w 2055"/>
                <a:gd name="T5" fmla="*/ 254 h 2274"/>
                <a:gd name="T6" fmla="*/ 201 w 2055"/>
                <a:gd name="T7" fmla="*/ 306 h 2274"/>
                <a:gd name="T8" fmla="*/ 190 w 2055"/>
                <a:gd name="T9" fmla="*/ 368 h 2274"/>
                <a:gd name="T10" fmla="*/ 192 w 2055"/>
                <a:gd name="T11" fmla="*/ 1938 h 2274"/>
                <a:gd name="T12" fmla="*/ 214 w 2055"/>
                <a:gd name="T13" fmla="*/ 1996 h 2274"/>
                <a:gd name="T14" fmla="*/ 253 w 2055"/>
                <a:gd name="T15" fmla="*/ 2042 h 2274"/>
                <a:gd name="T16" fmla="*/ 306 w 2055"/>
                <a:gd name="T17" fmla="*/ 2073 h 2274"/>
                <a:gd name="T18" fmla="*/ 367 w 2055"/>
                <a:gd name="T19" fmla="*/ 2084 h 2274"/>
                <a:gd name="T20" fmla="*/ 1720 w 2055"/>
                <a:gd name="T21" fmla="*/ 2081 h 2274"/>
                <a:gd name="T22" fmla="*/ 1777 w 2055"/>
                <a:gd name="T23" fmla="*/ 2059 h 2274"/>
                <a:gd name="T24" fmla="*/ 1823 w 2055"/>
                <a:gd name="T25" fmla="*/ 2021 h 2274"/>
                <a:gd name="T26" fmla="*/ 1854 w 2055"/>
                <a:gd name="T27" fmla="*/ 1967 h 2274"/>
                <a:gd name="T28" fmla="*/ 1865 w 2055"/>
                <a:gd name="T29" fmla="*/ 1906 h 2274"/>
                <a:gd name="T30" fmla="*/ 1862 w 2055"/>
                <a:gd name="T31" fmla="*/ 337 h 2274"/>
                <a:gd name="T32" fmla="*/ 1840 w 2055"/>
                <a:gd name="T33" fmla="*/ 278 h 2274"/>
                <a:gd name="T34" fmla="*/ 1802 w 2055"/>
                <a:gd name="T35" fmla="*/ 232 h 2274"/>
                <a:gd name="T36" fmla="*/ 1749 w 2055"/>
                <a:gd name="T37" fmla="*/ 202 h 2274"/>
                <a:gd name="T38" fmla="*/ 1687 w 2055"/>
                <a:gd name="T39" fmla="*/ 190 h 2274"/>
                <a:gd name="T40" fmla="*/ 367 w 2055"/>
                <a:gd name="T41" fmla="*/ 0 h 2274"/>
                <a:gd name="T42" fmla="*/ 1733 w 2055"/>
                <a:gd name="T43" fmla="*/ 3 h 2274"/>
                <a:gd name="T44" fmla="*/ 1820 w 2055"/>
                <a:gd name="T45" fmla="*/ 25 h 2274"/>
                <a:gd name="T46" fmla="*/ 1898 w 2055"/>
                <a:gd name="T47" fmla="*/ 67 h 2274"/>
                <a:gd name="T48" fmla="*/ 1962 w 2055"/>
                <a:gd name="T49" fmla="*/ 124 h 2274"/>
                <a:gd name="T50" fmla="*/ 2012 w 2055"/>
                <a:gd name="T51" fmla="*/ 195 h 2274"/>
                <a:gd name="T52" fmla="*/ 2044 w 2055"/>
                <a:gd name="T53" fmla="*/ 277 h 2274"/>
                <a:gd name="T54" fmla="*/ 2055 w 2055"/>
                <a:gd name="T55" fmla="*/ 368 h 2274"/>
                <a:gd name="T56" fmla="*/ 2052 w 2055"/>
                <a:gd name="T57" fmla="*/ 1952 h 2274"/>
                <a:gd name="T58" fmla="*/ 2031 w 2055"/>
                <a:gd name="T59" fmla="*/ 2039 h 2274"/>
                <a:gd name="T60" fmla="*/ 1989 w 2055"/>
                <a:gd name="T61" fmla="*/ 2116 h 2274"/>
                <a:gd name="T62" fmla="*/ 1932 w 2055"/>
                <a:gd name="T63" fmla="*/ 2181 h 2274"/>
                <a:gd name="T64" fmla="*/ 1860 w 2055"/>
                <a:gd name="T65" fmla="*/ 2230 h 2274"/>
                <a:gd name="T66" fmla="*/ 1778 w 2055"/>
                <a:gd name="T67" fmla="*/ 2263 h 2274"/>
                <a:gd name="T68" fmla="*/ 1687 w 2055"/>
                <a:gd name="T69" fmla="*/ 2274 h 2274"/>
                <a:gd name="T70" fmla="*/ 321 w 2055"/>
                <a:gd name="T71" fmla="*/ 2271 h 2274"/>
                <a:gd name="T72" fmla="*/ 234 w 2055"/>
                <a:gd name="T73" fmla="*/ 2249 h 2274"/>
                <a:gd name="T74" fmla="*/ 158 w 2055"/>
                <a:gd name="T75" fmla="*/ 2208 h 2274"/>
                <a:gd name="T76" fmla="*/ 92 w 2055"/>
                <a:gd name="T77" fmla="*/ 2150 h 2274"/>
                <a:gd name="T78" fmla="*/ 43 w 2055"/>
                <a:gd name="T79" fmla="*/ 2079 h 2274"/>
                <a:gd name="T80" fmla="*/ 11 w 2055"/>
                <a:gd name="T81" fmla="*/ 1996 h 2274"/>
                <a:gd name="T82" fmla="*/ 0 w 2055"/>
                <a:gd name="T83" fmla="*/ 1906 h 2274"/>
                <a:gd name="T84" fmla="*/ 2 w 2055"/>
                <a:gd name="T85" fmla="*/ 322 h 2274"/>
                <a:gd name="T86" fmla="*/ 25 w 2055"/>
                <a:gd name="T87" fmla="*/ 235 h 2274"/>
                <a:gd name="T88" fmla="*/ 65 w 2055"/>
                <a:gd name="T89" fmla="*/ 158 h 2274"/>
                <a:gd name="T90" fmla="*/ 123 w 2055"/>
                <a:gd name="T91" fmla="*/ 93 h 2274"/>
                <a:gd name="T92" fmla="*/ 194 w 2055"/>
                <a:gd name="T93" fmla="*/ 43 h 2274"/>
                <a:gd name="T94" fmla="*/ 277 w 2055"/>
                <a:gd name="T95" fmla="*/ 11 h 2274"/>
                <a:gd name="T96" fmla="*/ 367 w 2055"/>
                <a:gd name="T97" fmla="*/ 0 h 2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55" h="2274">
                  <a:moveTo>
                    <a:pt x="367" y="190"/>
                  </a:moveTo>
                  <a:lnTo>
                    <a:pt x="336" y="193"/>
                  </a:lnTo>
                  <a:lnTo>
                    <a:pt x="306" y="202"/>
                  </a:lnTo>
                  <a:lnTo>
                    <a:pt x="278" y="215"/>
                  </a:lnTo>
                  <a:lnTo>
                    <a:pt x="253" y="232"/>
                  </a:lnTo>
                  <a:lnTo>
                    <a:pt x="231" y="254"/>
                  </a:lnTo>
                  <a:lnTo>
                    <a:pt x="214" y="278"/>
                  </a:lnTo>
                  <a:lnTo>
                    <a:pt x="201" y="306"/>
                  </a:lnTo>
                  <a:lnTo>
                    <a:pt x="192" y="337"/>
                  </a:lnTo>
                  <a:lnTo>
                    <a:pt x="190" y="368"/>
                  </a:lnTo>
                  <a:lnTo>
                    <a:pt x="190" y="1906"/>
                  </a:lnTo>
                  <a:lnTo>
                    <a:pt x="192" y="1938"/>
                  </a:lnTo>
                  <a:lnTo>
                    <a:pt x="201" y="1968"/>
                  </a:lnTo>
                  <a:lnTo>
                    <a:pt x="214" y="1996"/>
                  </a:lnTo>
                  <a:lnTo>
                    <a:pt x="231" y="2021"/>
                  </a:lnTo>
                  <a:lnTo>
                    <a:pt x="253" y="2042"/>
                  </a:lnTo>
                  <a:lnTo>
                    <a:pt x="278" y="2059"/>
                  </a:lnTo>
                  <a:lnTo>
                    <a:pt x="306" y="2073"/>
                  </a:lnTo>
                  <a:lnTo>
                    <a:pt x="336" y="2081"/>
                  </a:lnTo>
                  <a:lnTo>
                    <a:pt x="367" y="2084"/>
                  </a:lnTo>
                  <a:lnTo>
                    <a:pt x="1687" y="2084"/>
                  </a:lnTo>
                  <a:lnTo>
                    <a:pt x="1720" y="2081"/>
                  </a:lnTo>
                  <a:lnTo>
                    <a:pt x="1749" y="2073"/>
                  </a:lnTo>
                  <a:lnTo>
                    <a:pt x="1777" y="2059"/>
                  </a:lnTo>
                  <a:lnTo>
                    <a:pt x="1802" y="2042"/>
                  </a:lnTo>
                  <a:lnTo>
                    <a:pt x="1823" y="2021"/>
                  </a:lnTo>
                  <a:lnTo>
                    <a:pt x="1840" y="1996"/>
                  </a:lnTo>
                  <a:lnTo>
                    <a:pt x="1854" y="1967"/>
                  </a:lnTo>
                  <a:lnTo>
                    <a:pt x="1862" y="1938"/>
                  </a:lnTo>
                  <a:lnTo>
                    <a:pt x="1865" y="1906"/>
                  </a:lnTo>
                  <a:lnTo>
                    <a:pt x="1865" y="368"/>
                  </a:lnTo>
                  <a:lnTo>
                    <a:pt x="1862" y="337"/>
                  </a:lnTo>
                  <a:lnTo>
                    <a:pt x="1854" y="306"/>
                  </a:lnTo>
                  <a:lnTo>
                    <a:pt x="1840" y="278"/>
                  </a:lnTo>
                  <a:lnTo>
                    <a:pt x="1823" y="254"/>
                  </a:lnTo>
                  <a:lnTo>
                    <a:pt x="1802" y="232"/>
                  </a:lnTo>
                  <a:lnTo>
                    <a:pt x="1777" y="215"/>
                  </a:lnTo>
                  <a:lnTo>
                    <a:pt x="1749" y="202"/>
                  </a:lnTo>
                  <a:lnTo>
                    <a:pt x="1720" y="193"/>
                  </a:lnTo>
                  <a:lnTo>
                    <a:pt x="1687" y="190"/>
                  </a:lnTo>
                  <a:lnTo>
                    <a:pt x="367" y="190"/>
                  </a:lnTo>
                  <a:close/>
                  <a:moveTo>
                    <a:pt x="367" y="0"/>
                  </a:moveTo>
                  <a:lnTo>
                    <a:pt x="1687" y="0"/>
                  </a:lnTo>
                  <a:lnTo>
                    <a:pt x="1733" y="3"/>
                  </a:lnTo>
                  <a:lnTo>
                    <a:pt x="1778" y="11"/>
                  </a:lnTo>
                  <a:lnTo>
                    <a:pt x="1820" y="25"/>
                  </a:lnTo>
                  <a:lnTo>
                    <a:pt x="1860" y="43"/>
                  </a:lnTo>
                  <a:lnTo>
                    <a:pt x="1898" y="67"/>
                  </a:lnTo>
                  <a:lnTo>
                    <a:pt x="1932" y="93"/>
                  </a:lnTo>
                  <a:lnTo>
                    <a:pt x="1962" y="124"/>
                  </a:lnTo>
                  <a:lnTo>
                    <a:pt x="1989" y="158"/>
                  </a:lnTo>
                  <a:lnTo>
                    <a:pt x="2012" y="195"/>
                  </a:lnTo>
                  <a:lnTo>
                    <a:pt x="2031" y="235"/>
                  </a:lnTo>
                  <a:lnTo>
                    <a:pt x="2044" y="277"/>
                  </a:lnTo>
                  <a:lnTo>
                    <a:pt x="2052" y="322"/>
                  </a:lnTo>
                  <a:lnTo>
                    <a:pt x="2055" y="368"/>
                  </a:lnTo>
                  <a:lnTo>
                    <a:pt x="2055" y="1906"/>
                  </a:lnTo>
                  <a:lnTo>
                    <a:pt x="2052" y="1952"/>
                  </a:lnTo>
                  <a:lnTo>
                    <a:pt x="2044" y="1996"/>
                  </a:lnTo>
                  <a:lnTo>
                    <a:pt x="2031" y="2039"/>
                  </a:lnTo>
                  <a:lnTo>
                    <a:pt x="2012" y="2079"/>
                  </a:lnTo>
                  <a:lnTo>
                    <a:pt x="1989" y="2116"/>
                  </a:lnTo>
                  <a:lnTo>
                    <a:pt x="1962" y="2150"/>
                  </a:lnTo>
                  <a:lnTo>
                    <a:pt x="1932" y="2181"/>
                  </a:lnTo>
                  <a:lnTo>
                    <a:pt x="1898" y="2208"/>
                  </a:lnTo>
                  <a:lnTo>
                    <a:pt x="1860" y="2230"/>
                  </a:lnTo>
                  <a:lnTo>
                    <a:pt x="1820" y="2249"/>
                  </a:lnTo>
                  <a:lnTo>
                    <a:pt x="1778" y="2263"/>
                  </a:lnTo>
                  <a:lnTo>
                    <a:pt x="1733" y="2271"/>
                  </a:lnTo>
                  <a:lnTo>
                    <a:pt x="1687" y="2274"/>
                  </a:lnTo>
                  <a:lnTo>
                    <a:pt x="367" y="2274"/>
                  </a:lnTo>
                  <a:lnTo>
                    <a:pt x="321" y="2271"/>
                  </a:lnTo>
                  <a:lnTo>
                    <a:pt x="277" y="2263"/>
                  </a:lnTo>
                  <a:lnTo>
                    <a:pt x="234" y="2249"/>
                  </a:lnTo>
                  <a:lnTo>
                    <a:pt x="194" y="2230"/>
                  </a:lnTo>
                  <a:lnTo>
                    <a:pt x="158" y="2208"/>
                  </a:lnTo>
                  <a:lnTo>
                    <a:pt x="123" y="2181"/>
                  </a:lnTo>
                  <a:lnTo>
                    <a:pt x="92" y="2150"/>
                  </a:lnTo>
                  <a:lnTo>
                    <a:pt x="65" y="2116"/>
                  </a:lnTo>
                  <a:lnTo>
                    <a:pt x="43" y="2079"/>
                  </a:lnTo>
                  <a:lnTo>
                    <a:pt x="25" y="2039"/>
                  </a:lnTo>
                  <a:lnTo>
                    <a:pt x="11" y="1996"/>
                  </a:lnTo>
                  <a:lnTo>
                    <a:pt x="2" y="1952"/>
                  </a:lnTo>
                  <a:lnTo>
                    <a:pt x="0" y="1906"/>
                  </a:lnTo>
                  <a:lnTo>
                    <a:pt x="0" y="368"/>
                  </a:lnTo>
                  <a:lnTo>
                    <a:pt x="2" y="322"/>
                  </a:lnTo>
                  <a:lnTo>
                    <a:pt x="11" y="277"/>
                  </a:lnTo>
                  <a:lnTo>
                    <a:pt x="25" y="235"/>
                  </a:lnTo>
                  <a:lnTo>
                    <a:pt x="43" y="195"/>
                  </a:lnTo>
                  <a:lnTo>
                    <a:pt x="65" y="158"/>
                  </a:lnTo>
                  <a:lnTo>
                    <a:pt x="92" y="124"/>
                  </a:lnTo>
                  <a:lnTo>
                    <a:pt x="123" y="93"/>
                  </a:lnTo>
                  <a:lnTo>
                    <a:pt x="158" y="67"/>
                  </a:lnTo>
                  <a:lnTo>
                    <a:pt x="194" y="43"/>
                  </a:lnTo>
                  <a:lnTo>
                    <a:pt x="234" y="25"/>
                  </a:lnTo>
                  <a:lnTo>
                    <a:pt x="277" y="11"/>
                  </a:lnTo>
                  <a:lnTo>
                    <a:pt x="321" y="3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84"/>
            <p:cNvSpPr>
              <a:spLocks noEditPoints="1"/>
            </p:cNvSpPr>
            <p:nvPr/>
          </p:nvSpPr>
          <p:spPr bwMode="auto">
            <a:xfrm>
              <a:off x="4521200" y="2017713"/>
              <a:ext cx="244475" cy="222250"/>
            </a:xfrm>
            <a:custGeom>
              <a:avLst/>
              <a:gdLst>
                <a:gd name="T0" fmla="*/ 237 w 1390"/>
                <a:gd name="T1" fmla="*/ 193 h 1258"/>
                <a:gd name="T2" fmla="*/ 209 w 1390"/>
                <a:gd name="T3" fmla="*/ 209 h 1258"/>
                <a:gd name="T4" fmla="*/ 194 w 1390"/>
                <a:gd name="T5" fmla="*/ 237 h 1258"/>
                <a:gd name="T6" fmla="*/ 191 w 1390"/>
                <a:gd name="T7" fmla="*/ 1005 h 1258"/>
                <a:gd name="T8" fmla="*/ 200 w 1390"/>
                <a:gd name="T9" fmla="*/ 1036 h 1258"/>
                <a:gd name="T10" fmla="*/ 222 w 1390"/>
                <a:gd name="T11" fmla="*/ 1058 h 1258"/>
                <a:gd name="T12" fmla="*/ 254 w 1390"/>
                <a:gd name="T13" fmla="*/ 1067 h 1258"/>
                <a:gd name="T14" fmla="*/ 1153 w 1390"/>
                <a:gd name="T15" fmla="*/ 1065 h 1258"/>
                <a:gd name="T16" fmla="*/ 1181 w 1390"/>
                <a:gd name="T17" fmla="*/ 1049 h 1258"/>
                <a:gd name="T18" fmla="*/ 1197 w 1390"/>
                <a:gd name="T19" fmla="*/ 1021 h 1258"/>
                <a:gd name="T20" fmla="*/ 1200 w 1390"/>
                <a:gd name="T21" fmla="*/ 253 h 1258"/>
                <a:gd name="T22" fmla="*/ 1191 w 1390"/>
                <a:gd name="T23" fmla="*/ 221 h 1258"/>
                <a:gd name="T24" fmla="*/ 1169 w 1390"/>
                <a:gd name="T25" fmla="*/ 200 h 1258"/>
                <a:gd name="T26" fmla="*/ 1137 w 1390"/>
                <a:gd name="T27" fmla="*/ 191 h 1258"/>
                <a:gd name="T28" fmla="*/ 254 w 1390"/>
                <a:gd name="T29" fmla="*/ 0 h 1258"/>
                <a:gd name="T30" fmla="*/ 1174 w 1390"/>
                <a:gd name="T31" fmla="*/ 4 h 1258"/>
                <a:gd name="T32" fmla="*/ 1244 w 1390"/>
                <a:gd name="T33" fmla="*/ 24 h 1258"/>
                <a:gd name="T34" fmla="*/ 1303 w 1390"/>
                <a:gd name="T35" fmla="*/ 63 h 1258"/>
                <a:gd name="T36" fmla="*/ 1349 w 1390"/>
                <a:gd name="T37" fmla="*/ 116 h 1258"/>
                <a:gd name="T38" fmla="*/ 1380 w 1390"/>
                <a:gd name="T39" fmla="*/ 181 h 1258"/>
                <a:gd name="T40" fmla="*/ 1390 w 1390"/>
                <a:gd name="T41" fmla="*/ 253 h 1258"/>
                <a:gd name="T42" fmla="*/ 1388 w 1390"/>
                <a:gd name="T43" fmla="*/ 1042 h 1258"/>
                <a:gd name="T44" fmla="*/ 1366 w 1390"/>
                <a:gd name="T45" fmla="*/ 1111 h 1258"/>
                <a:gd name="T46" fmla="*/ 1327 w 1390"/>
                <a:gd name="T47" fmla="*/ 1171 h 1258"/>
                <a:gd name="T48" fmla="*/ 1274 w 1390"/>
                <a:gd name="T49" fmla="*/ 1217 h 1258"/>
                <a:gd name="T50" fmla="*/ 1210 w 1390"/>
                <a:gd name="T51" fmla="*/ 1247 h 1258"/>
                <a:gd name="T52" fmla="*/ 1137 w 1390"/>
                <a:gd name="T53" fmla="*/ 1258 h 1258"/>
                <a:gd name="T54" fmla="*/ 216 w 1390"/>
                <a:gd name="T55" fmla="*/ 1255 h 1258"/>
                <a:gd name="T56" fmla="*/ 147 w 1390"/>
                <a:gd name="T57" fmla="*/ 1234 h 1258"/>
                <a:gd name="T58" fmla="*/ 87 w 1390"/>
                <a:gd name="T59" fmla="*/ 1195 h 1258"/>
                <a:gd name="T60" fmla="*/ 41 w 1390"/>
                <a:gd name="T61" fmla="*/ 1142 h 1258"/>
                <a:gd name="T62" fmla="*/ 12 w 1390"/>
                <a:gd name="T63" fmla="*/ 1078 h 1258"/>
                <a:gd name="T64" fmla="*/ 0 w 1390"/>
                <a:gd name="T65" fmla="*/ 1005 h 1258"/>
                <a:gd name="T66" fmla="*/ 4 w 1390"/>
                <a:gd name="T67" fmla="*/ 216 h 1258"/>
                <a:gd name="T68" fmla="*/ 24 w 1390"/>
                <a:gd name="T69" fmla="*/ 147 h 1258"/>
                <a:gd name="T70" fmla="*/ 63 w 1390"/>
                <a:gd name="T71" fmla="*/ 87 h 1258"/>
                <a:gd name="T72" fmla="*/ 116 w 1390"/>
                <a:gd name="T73" fmla="*/ 41 h 1258"/>
                <a:gd name="T74" fmla="*/ 181 w 1390"/>
                <a:gd name="T75" fmla="*/ 12 h 1258"/>
                <a:gd name="T76" fmla="*/ 254 w 1390"/>
                <a:gd name="T77" fmla="*/ 0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90" h="1258">
                  <a:moveTo>
                    <a:pt x="254" y="191"/>
                  </a:moveTo>
                  <a:lnTo>
                    <a:pt x="237" y="193"/>
                  </a:lnTo>
                  <a:lnTo>
                    <a:pt x="222" y="200"/>
                  </a:lnTo>
                  <a:lnTo>
                    <a:pt x="209" y="209"/>
                  </a:lnTo>
                  <a:lnTo>
                    <a:pt x="200" y="221"/>
                  </a:lnTo>
                  <a:lnTo>
                    <a:pt x="194" y="237"/>
                  </a:lnTo>
                  <a:lnTo>
                    <a:pt x="191" y="253"/>
                  </a:lnTo>
                  <a:lnTo>
                    <a:pt x="191" y="1005"/>
                  </a:lnTo>
                  <a:lnTo>
                    <a:pt x="194" y="1021"/>
                  </a:lnTo>
                  <a:lnTo>
                    <a:pt x="200" y="1036"/>
                  </a:lnTo>
                  <a:lnTo>
                    <a:pt x="209" y="1049"/>
                  </a:lnTo>
                  <a:lnTo>
                    <a:pt x="222" y="1058"/>
                  </a:lnTo>
                  <a:lnTo>
                    <a:pt x="237" y="1065"/>
                  </a:lnTo>
                  <a:lnTo>
                    <a:pt x="254" y="1067"/>
                  </a:lnTo>
                  <a:lnTo>
                    <a:pt x="1137" y="1067"/>
                  </a:lnTo>
                  <a:lnTo>
                    <a:pt x="1153" y="1065"/>
                  </a:lnTo>
                  <a:lnTo>
                    <a:pt x="1169" y="1058"/>
                  </a:lnTo>
                  <a:lnTo>
                    <a:pt x="1181" y="1049"/>
                  </a:lnTo>
                  <a:lnTo>
                    <a:pt x="1191" y="1036"/>
                  </a:lnTo>
                  <a:lnTo>
                    <a:pt x="1197" y="1021"/>
                  </a:lnTo>
                  <a:lnTo>
                    <a:pt x="1200" y="1005"/>
                  </a:lnTo>
                  <a:lnTo>
                    <a:pt x="1200" y="253"/>
                  </a:lnTo>
                  <a:lnTo>
                    <a:pt x="1197" y="237"/>
                  </a:lnTo>
                  <a:lnTo>
                    <a:pt x="1191" y="221"/>
                  </a:lnTo>
                  <a:lnTo>
                    <a:pt x="1181" y="209"/>
                  </a:lnTo>
                  <a:lnTo>
                    <a:pt x="1169" y="200"/>
                  </a:lnTo>
                  <a:lnTo>
                    <a:pt x="1153" y="193"/>
                  </a:lnTo>
                  <a:lnTo>
                    <a:pt x="1137" y="191"/>
                  </a:lnTo>
                  <a:lnTo>
                    <a:pt x="254" y="191"/>
                  </a:lnTo>
                  <a:close/>
                  <a:moveTo>
                    <a:pt x="254" y="0"/>
                  </a:moveTo>
                  <a:lnTo>
                    <a:pt x="1137" y="0"/>
                  </a:lnTo>
                  <a:lnTo>
                    <a:pt x="1174" y="4"/>
                  </a:lnTo>
                  <a:lnTo>
                    <a:pt x="1210" y="12"/>
                  </a:lnTo>
                  <a:lnTo>
                    <a:pt x="1244" y="24"/>
                  </a:lnTo>
                  <a:lnTo>
                    <a:pt x="1274" y="41"/>
                  </a:lnTo>
                  <a:lnTo>
                    <a:pt x="1303" y="63"/>
                  </a:lnTo>
                  <a:lnTo>
                    <a:pt x="1327" y="87"/>
                  </a:lnTo>
                  <a:lnTo>
                    <a:pt x="1349" y="116"/>
                  </a:lnTo>
                  <a:lnTo>
                    <a:pt x="1366" y="147"/>
                  </a:lnTo>
                  <a:lnTo>
                    <a:pt x="1380" y="181"/>
                  </a:lnTo>
                  <a:lnTo>
                    <a:pt x="1388" y="216"/>
                  </a:lnTo>
                  <a:lnTo>
                    <a:pt x="1390" y="253"/>
                  </a:lnTo>
                  <a:lnTo>
                    <a:pt x="1390" y="1005"/>
                  </a:lnTo>
                  <a:lnTo>
                    <a:pt x="1388" y="1042"/>
                  </a:lnTo>
                  <a:lnTo>
                    <a:pt x="1380" y="1078"/>
                  </a:lnTo>
                  <a:lnTo>
                    <a:pt x="1366" y="1111"/>
                  </a:lnTo>
                  <a:lnTo>
                    <a:pt x="1349" y="1142"/>
                  </a:lnTo>
                  <a:lnTo>
                    <a:pt x="1327" y="1171"/>
                  </a:lnTo>
                  <a:lnTo>
                    <a:pt x="1303" y="1195"/>
                  </a:lnTo>
                  <a:lnTo>
                    <a:pt x="1274" y="1217"/>
                  </a:lnTo>
                  <a:lnTo>
                    <a:pt x="1244" y="1234"/>
                  </a:lnTo>
                  <a:lnTo>
                    <a:pt x="1210" y="1247"/>
                  </a:lnTo>
                  <a:lnTo>
                    <a:pt x="1174" y="1255"/>
                  </a:lnTo>
                  <a:lnTo>
                    <a:pt x="1137" y="1258"/>
                  </a:lnTo>
                  <a:lnTo>
                    <a:pt x="254" y="1258"/>
                  </a:lnTo>
                  <a:lnTo>
                    <a:pt x="216" y="1255"/>
                  </a:lnTo>
                  <a:lnTo>
                    <a:pt x="181" y="1247"/>
                  </a:lnTo>
                  <a:lnTo>
                    <a:pt x="147" y="1234"/>
                  </a:lnTo>
                  <a:lnTo>
                    <a:pt x="116" y="1217"/>
                  </a:lnTo>
                  <a:lnTo>
                    <a:pt x="87" y="1195"/>
                  </a:lnTo>
                  <a:lnTo>
                    <a:pt x="63" y="1171"/>
                  </a:lnTo>
                  <a:lnTo>
                    <a:pt x="41" y="1142"/>
                  </a:lnTo>
                  <a:lnTo>
                    <a:pt x="24" y="1111"/>
                  </a:lnTo>
                  <a:lnTo>
                    <a:pt x="12" y="1078"/>
                  </a:lnTo>
                  <a:lnTo>
                    <a:pt x="4" y="1042"/>
                  </a:lnTo>
                  <a:lnTo>
                    <a:pt x="0" y="1005"/>
                  </a:lnTo>
                  <a:lnTo>
                    <a:pt x="0" y="253"/>
                  </a:lnTo>
                  <a:lnTo>
                    <a:pt x="4" y="216"/>
                  </a:lnTo>
                  <a:lnTo>
                    <a:pt x="12" y="181"/>
                  </a:lnTo>
                  <a:lnTo>
                    <a:pt x="24" y="147"/>
                  </a:lnTo>
                  <a:lnTo>
                    <a:pt x="41" y="116"/>
                  </a:lnTo>
                  <a:lnTo>
                    <a:pt x="63" y="87"/>
                  </a:lnTo>
                  <a:lnTo>
                    <a:pt x="87" y="63"/>
                  </a:lnTo>
                  <a:lnTo>
                    <a:pt x="116" y="41"/>
                  </a:lnTo>
                  <a:lnTo>
                    <a:pt x="147" y="24"/>
                  </a:lnTo>
                  <a:lnTo>
                    <a:pt x="181" y="12"/>
                  </a:lnTo>
                  <a:lnTo>
                    <a:pt x="216" y="4"/>
                  </a:lnTo>
                  <a:lnTo>
                    <a:pt x="2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85"/>
            <p:cNvSpPr>
              <a:spLocks/>
            </p:cNvSpPr>
            <p:nvPr/>
          </p:nvSpPr>
          <p:spPr bwMode="auto">
            <a:xfrm>
              <a:off x="4576763" y="2274888"/>
              <a:ext cx="133350" cy="117475"/>
            </a:xfrm>
            <a:custGeom>
              <a:avLst/>
              <a:gdLst>
                <a:gd name="T0" fmla="*/ 117 w 761"/>
                <a:gd name="T1" fmla="*/ 3 h 672"/>
                <a:gd name="T2" fmla="*/ 154 w 761"/>
                <a:gd name="T3" fmla="*/ 22 h 672"/>
                <a:gd name="T4" fmla="*/ 181 w 761"/>
                <a:gd name="T5" fmla="*/ 53 h 672"/>
                <a:gd name="T6" fmla="*/ 190 w 761"/>
                <a:gd name="T7" fmla="*/ 95 h 672"/>
                <a:gd name="T8" fmla="*/ 193 w 761"/>
                <a:gd name="T9" fmla="*/ 441 h 672"/>
                <a:gd name="T10" fmla="*/ 214 w 761"/>
                <a:gd name="T11" fmla="*/ 471 h 672"/>
                <a:gd name="T12" fmla="*/ 250 w 761"/>
                <a:gd name="T13" fmla="*/ 482 h 672"/>
                <a:gd name="T14" fmla="*/ 530 w 761"/>
                <a:gd name="T15" fmla="*/ 479 h 672"/>
                <a:gd name="T16" fmla="*/ 559 w 761"/>
                <a:gd name="T17" fmla="*/ 457 h 672"/>
                <a:gd name="T18" fmla="*/ 570 w 761"/>
                <a:gd name="T19" fmla="*/ 422 h 672"/>
                <a:gd name="T20" fmla="*/ 574 w 761"/>
                <a:gd name="T21" fmla="*/ 314 h 672"/>
                <a:gd name="T22" fmla="*/ 592 w 761"/>
                <a:gd name="T23" fmla="*/ 277 h 672"/>
                <a:gd name="T24" fmla="*/ 624 w 761"/>
                <a:gd name="T25" fmla="*/ 251 h 672"/>
                <a:gd name="T26" fmla="*/ 666 w 761"/>
                <a:gd name="T27" fmla="*/ 242 h 672"/>
                <a:gd name="T28" fmla="*/ 708 w 761"/>
                <a:gd name="T29" fmla="*/ 251 h 672"/>
                <a:gd name="T30" fmla="*/ 740 w 761"/>
                <a:gd name="T31" fmla="*/ 277 h 672"/>
                <a:gd name="T32" fmla="*/ 759 w 761"/>
                <a:gd name="T33" fmla="*/ 314 h 672"/>
                <a:gd name="T34" fmla="*/ 761 w 761"/>
                <a:gd name="T35" fmla="*/ 422 h 672"/>
                <a:gd name="T36" fmla="*/ 750 w 761"/>
                <a:gd name="T37" fmla="*/ 494 h 672"/>
                <a:gd name="T38" fmla="*/ 721 w 761"/>
                <a:gd name="T39" fmla="*/ 559 h 672"/>
                <a:gd name="T40" fmla="*/ 675 w 761"/>
                <a:gd name="T41" fmla="*/ 611 h 672"/>
                <a:gd name="T42" fmla="*/ 616 w 761"/>
                <a:gd name="T43" fmla="*/ 650 h 672"/>
                <a:gd name="T44" fmla="*/ 548 w 761"/>
                <a:gd name="T45" fmla="*/ 670 h 672"/>
                <a:gd name="T46" fmla="*/ 250 w 761"/>
                <a:gd name="T47" fmla="*/ 672 h 672"/>
                <a:gd name="T48" fmla="*/ 178 w 761"/>
                <a:gd name="T49" fmla="*/ 662 h 672"/>
                <a:gd name="T50" fmla="*/ 114 w 761"/>
                <a:gd name="T51" fmla="*/ 632 h 672"/>
                <a:gd name="T52" fmla="*/ 61 w 761"/>
                <a:gd name="T53" fmla="*/ 586 h 672"/>
                <a:gd name="T54" fmla="*/ 23 w 761"/>
                <a:gd name="T55" fmla="*/ 528 h 672"/>
                <a:gd name="T56" fmla="*/ 3 w 761"/>
                <a:gd name="T57" fmla="*/ 460 h 672"/>
                <a:gd name="T58" fmla="*/ 0 w 761"/>
                <a:gd name="T59" fmla="*/ 95 h 672"/>
                <a:gd name="T60" fmla="*/ 10 w 761"/>
                <a:gd name="T61" fmla="*/ 53 h 672"/>
                <a:gd name="T62" fmla="*/ 35 w 761"/>
                <a:gd name="T63" fmla="*/ 22 h 672"/>
                <a:gd name="T64" fmla="*/ 73 w 761"/>
                <a:gd name="T65" fmla="*/ 3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61" h="672">
                  <a:moveTo>
                    <a:pt x="95" y="0"/>
                  </a:moveTo>
                  <a:lnTo>
                    <a:pt x="117" y="3"/>
                  </a:lnTo>
                  <a:lnTo>
                    <a:pt x="137" y="10"/>
                  </a:lnTo>
                  <a:lnTo>
                    <a:pt x="154" y="22"/>
                  </a:lnTo>
                  <a:lnTo>
                    <a:pt x="169" y="36"/>
                  </a:lnTo>
                  <a:lnTo>
                    <a:pt x="181" y="53"/>
                  </a:lnTo>
                  <a:lnTo>
                    <a:pt x="188" y="74"/>
                  </a:lnTo>
                  <a:lnTo>
                    <a:pt x="190" y="95"/>
                  </a:lnTo>
                  <a:lnTo>
                    <a:pt x="190" y="422"/>
                  </a:lnTo>
                  <a:lnTo>
                    <a:pt x="193" y="441"/>
                  </a:lnTo>
                  <a:lnTo>
                    <a:pt x="202" y="457"/>
                  </a:lnTo>
                  <a:lnTo>
                    <a:pt x="214" y="471"/>
                  </a:lnTo>
                  <a:lnTo>
                    <a:pt x="231" y="479"/>
                  </a:lnTo>
                  <a:lnTo>
                    <a:pt x="250" y="482"/>
                  </a:lnTo>
                  <a:lnTo>
                    <a:pt x="510" y="482"/>
                  </a:lnTo>
                  <a:lnTo>
                    <a:pt x="530" y="479"/>
                  </a:lnTo>
                  <a:lnTo>
                    <a:pt x="546" y="471"/>
                  </a:lnTo>
                  <a:lnTo>
                    <a:pt x="559" y="457"/>
                  </a:lnTo>
                  <a:lnTo>
                    <a:pt x="567" y="441"/>
                  </a:lnTo>
                  <a:lnTo>
                    <a:pt x="570" y="422"/>
                  </a:lnTo>
                  <a:lnTo>
                    <a:pt x="570" y="337"/>
                  </a:lnTo>
                  <a:lnTo>
                    <a:pt x="574" y="314"/>
                  </a:lnTo>
                  <a:lnTo>
                    <a:pt x="581" y="295"/>
                  </a:lnTo>
                  <a:lnTo>
                    <a:pt x="592" y="277"/>
                  </a:lnTo>
                  <a:lnTo>
                    <a:pt x="606" y="262"/>
                  </a:lnTo>
                  <a:lnTo>
                    <a:pt x="624" y="251"/>
                  </a:lnTo>
                  <a:lnTo>
                    <a:pt x="644" y="244"/>
                  </a:lnTo>
                  <a:lnTo>
                    <a:pt x="666" y="242"/>
                  </a:lnTo>
                  <a:lnTo>
                    <a:pt x="688" y="244"/>
                  </a:lnTo>
                  <a:lnTo>
                    <a:pt x="708" y="251"/>
                  </a:lnTo>
                  <a:lnTo>
                    <a:pt x="725" y="262"/>
                  </a:lnTo>
                  <a:lnTo>
                    <a:pt x="740" y="277"/>
                  </a:lnTo>
                  <a:lnTo>
                    <a:pt x="752" y="295"/>
                  </a:lnTo>
                  <a:lnTo>
                    <a:pt x="759" y="314"/>
                  </a:lnTo>
                  <a:lnTo>
                    <a:pt x="761" y="337"/>
                  </a:lnTo>
                  <a:lnTo>
                    <a:pt x="761" y="422"/>
                  </a:lnTo>
                  <a:lnTo>
                    <a:pt x="759" y="460"/>
                  </a:lnTo>
                  <a:lnTo>
                    <a:pt x="750" y="494"/>
                  </a:lnTo>
                  <a:lnTo>
                    <a:pt x="738" y="528"/>
                  </a:lnTo>
                  <a:lnTo>
                    <a:pt x="721" y="559"/>
                  </a:lnTo>
                  <a:lnTo>
                    <a:pt x="699" y="586"/>
                  </a:lnTo>
                  <a:lnTo>
                    <a:pt x="675" y="611"/>
                  </a:lnTo>
                  <a:lnTo>
                    <a:pt x="647" y="632"/>
                  </a:lnTo>
                  <a:lnTo>
                    <a:pt x="616" y="650"/>
                  </a:lnTo>
                  <a:lnTo>
                    <a:pt x="583" y="662"/>
                  </a:lnTo>
                  <a:lnTo>
                    <a:pt x="548" y="670"/>
                  </a:lnTo>
                  <a:lnTo>
                    <a:pt x="510" y="672"/>
                  </a:lnTo>
                  <a:lnTo>
                    <a:pt x="250" y="672"/>
                  </a:lnTo>
                  <a:lnTo>
                    <a:pt x="213" y="670"/>
                  </a:lnTo>
                  <a:lnTo>
                    <a:pt x="178" y="662"/>
                  </a:lnTo>
                  <a:lnTo>
                    <a:pt x="145" y="650"/>
                  </a:lnTo>
                  <a:lnTo>
                    <a:pt x="114" y="632"/>
                  </a:lnTo>
                  <a:lnTo>
                    <a:pt x="86" y="611"/>
                  </a:lnTo>
                  <a:lnTo>
                    <a:pt x="61" y="586"/>
                  </a:lnTo>
                  <a:lnTo>
                    <a:pt x="40" y="559"/>
                  </a:lnTo>
                  <a:lnTo>
                    <a:pt x="23" y="528"/>
                  </a:lnTo>
                  <a:lnTo>
                    <a:pt x="11" y="494"/>
                  </a:lnTo>
                  <a:lnTo>
                    <a:pt x="3" y="460"/>
                  </a:lnTo>
                  <a:lnTo>
                    <a:pt x="0" y="422"/>
                  </a:lnTo>
                  <a:lnTo>
                    <a:pt x="0" y="95"/>
                  </a:lnTo>
                  <a:lnTo>
                    <a:pt x="3" y="74"/>
                  </a:lnTo>
                  <a:lnTo>
                    <a:pt x="10" y="53"/>
                  </a:lnTo>
                  <a:lnTo>
                    <a:pt x="21" y="36"/>
                  </a:lnTo>
                  <a:lnTo>
                    <a:pt x="35" y="22"/>
                  </a:lnTo>
                  <a:lnTo>
                    <a:pt x="53" y="10"/>
                  </a:lnTo>
                  <a:lnTo>
                    <a:pt x="73" y="3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86"/>
            <p:cNvSpPr>
              <a:spLocks/>
            </p:cNvSpPr>
            <p:nvPr/>
          </p:nvSpPr>
          <p:spPr bwMode="auto">
            <a:xfrm>
              <a:off x="4462463" y="2109788"/>
              <a:ext cx="173037" cy="33337"/>
            </a:xfrm>
            <a:custGeom>
              <a:avLst/>
              <a:gdLst>
                <a:gd name="T0" fmla="*/ 95 w 978"/>
                <a:gd name="T1" fmla="*/ 0 h 190"/>
                <a:gd name="T2" fmla="*/ 883 w 978"/>
                <a:gd name="T3" fmla="*/ 0 h 190"/>
                <a:gd name="T4" fmla="*/ 904 w 978"/>
                <a:gd name="T5" fmla="*/ 2 h 190"/>
                <a:gd name="T6" fmla="*/ 925 w 978"/>
                <a:gd name="T7" fmla="*/ 9 h 190"/>
                <a:gd name="T8" fmla="*/ 942 w 978"/>
                <a:gd name="T9" fmla="*/ 21 h 190"/>
                <a:gd name="T10" fmla="*/ 958 w 978"/>
                <a:gd name="T11" fmla="*/ 35 h 190"/>
                <a:gd name="T12" fmla="*/ 969 w 978"/>
                <a:gd name="T13" fmla="*/ 53 h 190"/>
                <a:gd name="T14" fmla="*/ 976 w 978"/>
                <a:gd name="T15" fmla="*/ 73 h 190"/>
                <a:gd name="T16" fmla="*/ 978 w 978"/>
                <a:gd name="T17" fmla="*/ 95 h 190"/>
                <a:gd name="T18" fmla="*/ 976 w 978"/>
                <a:gd name="T19" fmla="*/ 117 h 190"/>
                <a:gd name="T20" fmla="*/ 969 w 978"/>
                <a:gd name="T21" fmla="*/ 136 h 190"/>
                <a:gd name="T22" fmla="*/ 958 w 978"/>
                <a:gd name="T23" fmla="*/ 155 h 190"/>
                <a:gd name="T24" fmla="*/ 942 w 978"/>
                <a:gd name="T25" fmla="*/ 169 h 190"/>
                <a:gd name="T26" fmla="*/ 925 w 978"/>
                <a:gd name="T27" fmla="*/ 180 h 190"/>
                <a:gd name="T28" fmla="*/ 904 w 978"/>
                <a:gd name="T29" fmla="*/ 187 h 190"/>
                <a:gd name="T30" fmla="*/ 883 w 978"/>
                <a:gd name="T31" fmla="*/ 190 h 190"/>
                <a:gd name="T32" fmla="*/ 95 w 978"/>
                <a:gd name="T33" fmla="*/ 190 h 190"/>
                <a:gd name="T34" fmla="*/ 73 w 978"/>
                <a:gd name="T35" fmla="*/ 187 h 190"/>
                <a:gd name="T36" fmla="*/ 53 w 978"/>
                <a:gd name="T37" fmla="*/ 180 h 190"/>
                <a:gd name="T38" fmla="*/ 35 w 978"/>
                <a:gd name="T39" fmla="*/ 169 h 190"/>
                <a:gd name="T40" fmla="*/ 20 w 978"/>
                <a:gd name="T41" fmla="*/ 155 h 190"/>
                <a:gd name="T42" fmla="*/ 9 w 978"/>
                <a:gd name="T43" fmla="*/ 136 h 190"/>
                <a:gd name="T44" fmla="*/ 2 w 978"/>
                <a:gd name="T45" fmla="*/ 117 h 190"/>
                <a:gd name="T46" fmla="*/ 0 w 978"/>
                <a:gd name="T47" fmla="*/ 95 h 190"/>
                <a:gd name="T48" fmla="*/ 2 w 978"/>
                <a:gd name="T49" fmla="*/ 73 h 190"/>
                <a:gd name="T50" fmla="*/ 9 w 978"/>
                <a:gd name="T51" fmla="*/ 53 h 190"/>
                <a:gd name="T52" fmla="*/ 20 w 978"/>
                <a:gd name="T53" fmla="*/ 35 h 190"/>
                <a:gd name="T54" fmla="*/ 35 w 978"/>
                <a:gd name="T55" fmla="*/ 21 h 190"/>
                <a:gd name="T56" fmla="*/ 53 w 978"/>
                <a:gd name="T57" fmla="*/ 9 h 190"/>
                <a:gd name="T58" fmla="*/ 73 w 978"/>
                <a:gd name="T59" fmla="*/ 2 h 190"/>
                <a:gd name="T60" fmla="*/ 95 w 978"/>
                <a:gd name="T6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78" h="190">
                  <a:moveTo>
                    <a:pt x="95" y="0"/>
                  </a:moveTo>
                  <a:lnTo>
                    <a:pt x="883" y="0"/>
                  </a:lnTo>
                  <a:lnTo>
                    <a:pt x="904" y="2"/>
                  </a:lnTo>
                  <a:lnTo>
                    <a:pt x="925" y="9"/>
                  </a:lnTo>
                  <a:lnTo>
                    <a:pt x="942" y="21"/>
                  </a:lnTo>
                  <a:lnTo>
                    <a:pt x="958" y="35"/>
                  </a:lnTo>
                  <a:lnTo>
                    <a:pt x="969" y="53"/>
                  </a:lnTo>
                  <a:lnTo>
                    <a:pt x="976" y="73"/>
                  </a:lnTo>
                  <a:lnTo>
                    <a:pt x="978" y="95"/>
                  </a:lnTo>
                  <a:lnTo>
                    <a:pt x="976" y="117"/>
                  </a:lnTo>
                  <a:lnTo>
                    <a:pt x="969" y="136"/>
                  </a:lnTo>
                  <a:lnTo>
                    <a:pt x="958" y="155"/>
                  </a:lnTo>
                  <a:lnTo>
                    <a:pt x="942" y="169"/>
                  </a:lnTo>
                  <a:lnTo>
                    <a:pt x="925" y="180"/>
                  </a:lnTo>
                  <a:lnTo>
                    <a:pt x="904" y="187"/>
                  </a:lnTo>
                  <a:lnTo>
                    <a:pt x="883" y="190"/>
                  </a:lnTo>
                  <a:lnTo>
                    <a:pt x="95" y="190"/>
                  </a:lnTo>
                  <a:lnTo>
                    <a:pt x="73" y="187"/>
                  </a:lnTo>
                  <a:lnTo>
                    <a:pt x="53" y="180"/>
                  </a:lnTo>
                  <a:lnTo>
                    <a:pt x="35" y="169"/>
                  </a:lnTo>
                  <a:lnTo>
                    <a:pt x="20" y="155"/>
                  </a:lnTo>
                  <a:lnTo>
                    <a:pt x="9" y="136"/>
                  </a:lnTo>
                  <a:lnTo>
                    <a:pt x="2" y="117"/>
                  </a:lnTo>
                  <a:lnTo>
                    <a:pt x="0" y="95"/>
                  </a:lnTo>
                  <a:lnTo>
                    <a:pt x="2" y="73"/>
                  </a:lnTo>
                  <a:lnTo>
                    <a:pt x="9" y="53"/>
                  </a:lnTo>
                  <a:lnTo>
                    <a:pt x="20" y="35"/>
                  </a:lnTo>
                  <a:lnTo>
                    <a:pt x="35" y="21"/>
                  </a:lnTo>
                  <a:lnTo>
                    <a:pt x="53" y="9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3455777" y="1903583"/>
            <a:ext cx="593725" cy="581025"/>
            <a:chOff x="3455988" y="1903413"/>
            <a:chExt cx="593725" cy="581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5" name="Freeform 91"/>
            <p:cNvSpPr>
              <a:spLocks/>
            </p:cNvSpPr>
            <p:nvPr/>
          </p:nvSpPr>
          <p:spPr bwMode="auto">
            <a:xfrm>
              <a:off x="3705226" y="1908175"/>
              <a:ext cx="98425" cy="574675"/>
            </a:xfrm>
            <a:custGeom>
              <a:avLst/>
              <a:gdLst>
                <a:gd name="T0" fmla="*/ 318 w 555"/>
                <a:gd name="T1" fmla="*/ 3 h 3260"/>
                <a:gd name="T2" fmla="*/ 394 w 555"/>
                <a:gd name="T3" fmla="*/ 25 h 3260"/>
                <a:gd name="T4" fmla="*/ 459 w 555"/>
                <a:gd name="T5" fmla="*/ 67 h 3260"/>
                <a:gd name="T6" fmla="*/ 510 w 555"/>
                <a:gd name="T7" fmla="*/ 126 h 3260"/>
                <a:gd name="T8" fmla="*/ 543 w 555"/>
                <a:gd name="T9" fmla="*/ 197 h 3260"/>
                <a:gd name="T10" fmla="*/ 555 w 555"/>
                <a:gd name="T11" fmla="*/ 277 h 3260"/>
                <a:gd name="T12" fmla="*/ 553 w 555"/>
                <a:gd name="T13" fmla="*/ 2706 h 3260"/>
                <a:gd name="T14" fmla="*/ 533 w 555"/>
                <a:gd name="T15" fmla="*/ 2745 h 3260"/>
                <a:gd name="T16" fmla="*/ 500 w 555"/>
                <a:gd name="T17" fmla="*/ 2771 h 3260"/>
                <a:gd name="T18" fmla="*/ 456 w 555"/>
                <a:gd name="T19" fmla="*/ 2782 h 3260"/>
                <a:gd name="T20" fmla="*/ 413 w 555"/>
                <a:gd name="T21" fmla="*/ 2771 h 3260"/>
                <a:gd name="T22" fmla="*/ 379 w 555"/>
                <a:gd name="T23" fmla="*/ 2745 h 3260"/>
                <a:gd name="T24" fmla="*/ 360 w 555"/>
                <a:gd name="T25" fmla="*/ 2706 h 3260"/>
                <a:gd name="T26" fmla="*/ 358 w 555"/>
                <a:gd name="T27" fmla="*/ 277 h 3260"/>
                <a:gd name="T28" fmla="*/ 347 w 555"/>
                <a:gd name="T29" fmla="*/ 237 h 3260"/>
                <a:gd name="T30" fmla="*/ 318 w 555"/>
                <a:gd name="T31" fmla="*/ 208 h 3260"/>
                <a:gd name="T32" fmla="*/ 277 w 555"/>
                <a:gd name="T33" fmla="*/ 197 h 3260"/>
                <a:gd name="T34" fmla="*/ 236 w 555"/>
                <a:gd name="T35" fmla="*/ 208 h 3260"/>
                <a:gd name="T36" fmla="*/ 208 w 555"/>
                <a:gd name="T37" fmla="*/ 237 h 3260"/>
                <a:gd name="T38" fmla="*/ 197 w 555"/>
                <a:gd name="T39" fmla="*/ 277 h 3260"/>
                <a:gd name="T40" fmla="*/ 195 w 555"/>
                <a:gd name="T41" fmla="*/ 3184 h 3260"/>
                <a:gd name="T42" fmla="*/ 175 w 555"/>
                <a:gd name="T43" fmla="*/ 3223 h 3260"/>
                <a:gd name="T44" fmla="*/ 141 w 555"/>
                <a:gd name="T45" fmla="*/ 3249 h 3260"/>
                <a:gd name="T46" fmla="*/ 99 w 555"/>
                <a:gd name="T47" fmla="*/ 3260 h 3260"/>
                <a:gd name="T48" fmla="*/ 55 w 555"/>
                <a:gd name="T49" fmla="*/ 3249 h 3260"/>
                <a:gd name="T50" fmla="*/ 21 w 555"/>
                <a:gd name="T51" fmla="*/ 3223 h 3260"/>
                <a:gd name="T52" fmla="*/ 3 w 555"/>
                <a:gd name="T53" fmla="*/ 3184 h 3260"/>
                <a:gd name="T54" fmla="*/ 0 w 555"/>
                <a:gd name="T55" fmla="*/ 277 h 3260"/>
                <a:gd name="T56" fmla="*/ 12 w 555"/>
                <a:gd name="T57" fmla="*/ 197 h 3260"/>
                <a:gd name="T58" fmla="*/ 45 w 555"/>
                <a:gd name="T59" fmla="*/ 126 h 3260"/>
                <a:gd name="T60" fmla="*/ 96 w 555"/>
                <a:gd name="T61" fmla="*/ 67 h 3260"/>
                <a:gd name="T62" fmla="*/ 161 w 555"/>
                <a:gd name="T63" fmla="*/ 25 h 3260"/>
                <a:gd name="T64" fmla="*/ 236 w 555"/>
                <a:gd name="T65" fmla="*/ 3 h 3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55" h="3260">
                  <a:moveTo>
                    <a:pt x="277" y="0"/>
                  </a:moveTo>
                  <a:lnTo>
                    <a:pt x="318" y="3"/>
                  </a:lnTo>
                  <a:lnTo>
                    <a:pt x="358" y="11"/>
                  </a:lnTo>
                  <a:lnTo>
                    <a:pt x="394" y="25"/>
                  </a:lnTo>
                  <a:lnTo>
                    <a:pt x="428" y="45"/>
                  </a:lnTo>
                  <a:lnTo>
                    <a:pt x="459" y="67"/>
                  </a:lnTo>
                  <a:lnTo>
                    <a:pt x="486" y="95"/>
                  </a:lnTo>
                  <a:lnTo>
                    <a:pt x="510" y="126"/>
                  </a:lnTo>
                  <a:lnTo>
                    <a:pt x="529" y="160"/>
                  </a:lnTo>
                  <a:lnTo>
                    <a:pt x="543" y="197"/>
                  </a:lnTo>
                  <a:lnTo>
                    <a:pt x="552" y="237"/>
                  </a:lnTo>
                  <a:lnTo>
                    <a:pt x="555" y="277"/>
                  </a:lnTo>
                  <a:lnTo>
                    <a:pt x="555" y="2683"/>
                  </a:lnTo>
                  <a:lnTo>
                    <a:pt x="553" y="2706"/>
                  </a:lnTo>
                  <a:lnTo>
                    <a:pt x="544" y="2727"/>
                  </a:lnTo>
                  <a:lnTo>
                    <a:pt x="533" y="2745"/>
                  </a:lnTo>
                  <a:lnTo>
                    <a:pt x="518" y="2760"/>
                  </a:lnTo>
                  <a:lnTo>
                    <a:pt x="500" y="2771"/>
                  </a:lnTo>
                  <a:lnTo>
                    <a:pt x="479" y="2780"/>
                  </a:lnTo>
                  <a:lnTo>
                    <a:pt x="456" y="2782"/>
                  </a:lnTo>
                  <a:lnTo>
                    <a:pt x="433" y="2780"/>
                  </a:lnTo>
                  <a:lnTo>
                    <a:pt x="413" y="2771"/>
                  </a:lnTo>
                  <a:lnTo>
                    <a:pt x="394" y="2760"/>
                  </a:lnTo>
                  <a:lnTo>
                    <a:pt x="379" y="2745"/>
                  </a:lnTo>
                  <a:lnTo>
                    <a:pt x="368" y="2727"/>
                  </a:lnTo>
                  <a:lnTo>
                    <a:pt x="360" y="2706"/>
                  </a:lnTo>
                  <a:lnTo>
                    <a:pt x="358" y="2683"/>
                  </a:lnTo>
                  <a:lnTo>
                    <a:pt x="358" y="277"/>
                  </a:lnTo>
                  <a:lnTo>
                    <a:pt x="355" y="256"/>
                  </a:lnTo>
                  <a:lnTo>
                    <a:pt x="347" y="237"/>
                  </a:lnTo>
                  <a:lnTo>
                    <a:pt x="334" y="220"/>
                  </a:lnTo>
                  <a:lnTo>
                    <a:pt x="318" y="208"/>
                  </a:lnTo>
                  <a:lnTo>
                    <a:pt x="299" y="200"/>
                  </a:lnTo>
                  <a:lnTo>
                    <a:pt x="277" y="197"/>
                  </a:lnTo>
                  <a:lnTo>
                    <a:pt x="256" y="200"/>
                  </a:lnTo>
                  <a:lnTo>
                    <a:pt x="236" y="208"/>
                  </a:lnTo>
                  <a:lnTo>
                    <a:pt x="221" y="220"/>
                  </a:lnTo>
                  <a:lnTo>
                    <a:pt x="208" y="237"/>
                  </a:lnTo>
                  <a:lnTo>
                    <a:pt x="200" y="256"/>
                  </a:lnTo>
                  <a:lnTo>
                    <a:pt x="197" y="277"/>
                  </a:lnTo>
                  <a:lnTo>
                    <a:pt x="197" y="3161"/>
                  </a:lnTo>
                  <a:lnTo>
                    <a:pt x="195" y="3184"/>
                  </a:lnTo>
                  <a:lnTo>
                    <a:pt x="187" y="3204"/>
                  </a:lnTo>
                  <a:lnTo>
                    <a:pt x="175" y="3223"/>
                  </a:lnTo>
                  <a:lnTo>
                    <a:pt x="160" y="3238"/>
                  </a:lnTo>
                  <a:lnTo>
                    <a:pt x="141" y="3249"/>
                  </a:lnTo>
                  <a:lnTo>
                    <a:pt x="121" y="3258"/>
                  </a:lnTo>
                  <a:lnTo>
                    <a:pt x="99" y="3260"/>
                  </a:lnTo>
                  <a:lnTo>
                    <a:pt x="76" y="3258"/>
                  </a:lnTo>
                  <a:lnTo>
                    <a:pt x="55" y="3249"/>
                  </a:lnTo>
                  <a:lnTo>
                    <a:pt x="36" y="3238"/>
                  </a:lnTo>
                  <a:lnTo>
                    <a:pt x="21" y="3223"/>
                  </a:lnTo>
                  <a:lnTo>
                    <a:pt x="10" y="3204"/>
                  </a:lnTo>
                  <a:lnTo>
                    <a:pt x="3" y="3184"/>
                  </a:lnTo>
                  <a:lnTo>
                    <a:pt x="0" y="3161"/>
                  </a:lnTo>
                  <a:lnTo>
                    <a:pt x="0" y="277"/>
                  </a:lnTo>
                  <a:lnTo>
                    <a:pt x="3" y="237"/>
                  </a:lnTo>
                  <a:lnTo>
                    <a:pt x="12" y="197"/>
                  </a:lnTo>
                  <a:lnTo>
                    <a:pt x="25" y="160"/>
                  </a:lnTo>
                  <a:lnTo>
                    <a:pt x="45" y="126"/>
                  </a:lnTo>
                  <a:lnTo>
                    <a:pt x="68" y="95"/>
                  </a:lnTo>
                  <a:lnTo>
                    <a:pt x="96" y="67"/>
                  </a:lnTo>
                  <a:lnTo>
                    <a:pt x="126" y="45"/>
                  </a:lnTo>
                  <a:lnTo>
                    <a:pt x="161" y="25"/>
                  </a:lnTo>
                  <a:lnTo>
                    <a:pt x="198" y="11"/>
                  </a:lnTo>
                  <a:lnTo>
                    <a:pt x="236" y="3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92"/>
            <p:cNvSpPr>
              <a:spLocks/>
            </p:cNvSpPr>
            <p:nvPr/>
          </p:nvSpPr>
          <p:spPr bwMode="auto">
            <a:xfrm>
              <a:off x="3568701" y="2449513"/>
              <a:ext cx="369888" cy="34925"/>
            </a:xfrm>
            <a:custGeom>
              <a:avLst/>
              <a:gdLst>
                <a:gd name="T0" fmla="*/ 98 w 2098"/>
                <a:gd name="T1" fmla="*/ 0 h 198"/>
                <a:gd name="T2" fmla="*/ 1999 w 2098"/>
                <a:gd name="T3" fmla="*/ 0 h 198"/>
                <a:gd name="T4" fmla="*/ 2021 w 2098"/>
                <a:gd name="T5" fmla="*/ 3 h 198"/>
                <a:gd name="T6" fmla="*/ 2042 w 2098"/>
                <a:gd name="T7" fmla="*/ 10 h 198"/>
                <a:gd name="T8" fmla="*/ 2060 w 2098"/>
                <a:gd name="T9" fmla="*/ 22 h 198"/>
                <a:gd name="T10" fmla="*/ 2075 w 2098"/>
                <a:gd name="T11" fmla="*/ 37 h 198"/>
                <a:gd name="T12" fmla="*/ 2088 w 2098"/>
                <a:gd name="T13" fmla="*/ 56 h 198"/>
                <a:gd name="T14" fmla="*/ 2095 w 2098"/>
                <a:gd name="T15" fmla="*/ 76 h 198"/>
                <a:gd name="T16" fmla="*/ 2098 w 2098"/>
                <a:gd name="T17" fmla="*/ 99 h 198"/>
                <a:gd name="T18" fmla="*/ 2095 w 2098"/>
                <a:gd name="T19" fmla="*/ 121 h 198"/>
                <a:gd name="T20" fmla="*/ 2088 w 2098"/>
                <a:gd name="T21" fmla="*/ 143 h 198"/>
                <a:gd name="T22" fmla="*/ 2075 w 2098"/>
                <a:gd name="T23" fmla="*/ 161 h 198"/>
                <a:gd name="T24" fmla="*/ 2060 w 2098"/>
                <a:gd name="T25" fmla="*/ 176 h 198"/>
                <a:gd name="T26" fmla="*/ 2042 w 2098"/>
                <a:gd name="T27" fmla="*/ 188 h 198"/>
                <a:gd name="T28" fmla="*/ 2021 w 2098"/>
                <a:gd name="T29" fmla="*/ 195 h 198"/>
                <a:gd name="T30" fmla="*/ 1999 w 2098"/>
                <a:gd name="T31" fmla="*/ 198 h 198"/>
                <a:gd name="T32" fmla="*/ 98 w 2098"/>
                <a:gd name="T33" fmla="*/ 198 h 198"/>
                <a:gd name="T34" fmla="*/ 75 w 2098"/>
                <a:gd name="T35" fmla="*/ 195 h 198"/>
                <a:gd name="T36" fmla="*/ 55 w 2098"/>
                <a:gd name="T37" fmla="*/ 188 h 198"/>
                <a:gd name="T38" fmla="*/ 36 w 2098"/>
                <a:gd name="T39" fmla="*/ 176 h 198"/>
                <a:gd name="T40" fmla="*/ 21 w 2098"/>
                <a:gd name="T41" fmla="*/ 161 h 198"/>
                <a:gd name="T42" fmla="*/ 9 w 2098"/>
                <a:gd name="T43" fmla="*/ 143 h 198"/>
                <a:gd name="T44" fmla="*/ 2 w 2098"/>
                <a:gd name="T45" fmla="*/ 121 h 198"/>
                <a:gd name="T46" fmla="*/ 0 w 2098"/>
                <a:gd name="T47" fmla="*/ 99 h 198"/>
                <a:gd name="T48" fmla="*/ 2 w 2098"/>
                <a:gd name="T49" fmla="*/ 76 h 198"/>
                <a:gd name="T50" fmla="*/ 9 w 2098"/>
                <a:gd name="T51" fmla="*/ 56 h 198"/>
                <a:gd name="T52" fmla="*/ 21 w 2098"/>
                <a:gd name="T53" fmla="*/ 37 h 198"/>
                <a:gd name="T54" fmla="*/ 36 w 2098"/>
                <a:gd name="T55" fmla="*/ 22 h 198"/>
                <a:gd name="T56" fmla="*/ 55 w 2098"/>
                <a:gd name="T57" fmla="*/ 10 h 198"/>
                <a:gd name="T58" fmla="*/ 75 w 2098"/>
                <a:gd name="T59" fmla="*/ 3 h 198"/>
                <a:gd name="T60" fmla="*/ 98 w 2098"/>
                <a:gd name="T6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98" h="198">
                  <a:moveTo>
                    <a:pt x="98" y="0"/>
                  </a:moveTo>
                  <a:lnTo>
                    <a:pt x="1999" y="0"/>
                  </a:lnTo>
                  <a:lnTo>
                    <a:pt x="2021" y="3"/>
                  </a:lnTo>
                  <a:lnTo>
                    <a:pt x="2042" y="10"/>
                  </a:lnTo>
                  <a:lnTo>
                    <a:pt x="2060" y="22"/>
                  </a:lnTo>
                  <a:lnTo>
                    <a:pt x="2075" y="37"/>
                  </a:lnTo>
                  <a:lnTo>
                    <a:pt x="2088" y="56"/>
                  </a:lnTo>
                  <a:lnTo>
                    <a:pt x="2095" y="76"/>
                  </a:lnTo>
                  <a:lnTo>
                    <a:pt x="2098" y="99"/>
                  </a:lnTo>
                  <a:lnTo>
                    <a:pt x="2095" y="121"/>
                  </a:lnTo>
                  <a:lnTo>
                    <a:pt x="2088" y="143"/>
                  </a:lnTo>
                  <a:lnTo>
                    <a:pt x="2075" y="161"/>
                  </a:lnTo>
                  <a:lnTo>
                    <a:pt x="2060" y="176"/>
                  </a:lnTo>
                  <a:lnTo>
                    <a:pt x="2042" y="188"/>
                  </a:lnTo>
                  <a:lnTo>
                    <a:pt x="2021" y="195"/>
                  </a:lnTo>
                  <a:lnTo>
                    <a:pt x="1999" y="198"/>
                  </a:lnTo>
                  <a:lnTo>
                    <a:pt x="98" y="198"/>
                  </a:lnTo>
                  <a:lnTo>
                    <a:pt x="75" y="195"/>
                  </a:lnTo>
                  <a:lnTo>
                    <a:pt x="55" y="188"/>
                  </a:lnTo>
                  <a:lnTo>
                    <a:pt x="36" y="176"/>
                  </a:lnTo>
                  <a:lnTo>
                    <a:pt x="21" y="161"/>
                  </a:lnTo>
                  <a:lnTo>
                    <a:pt x="9" y="143"/>
                  </a:lnTo>
                  <a:lnTo>
                    <a:pt x="2" y="121"/>
                  </a:lnTo>
                  <a:lnTo>
                    <a:pt x="0" y="99"/>
                  </a:lnTo>
                  <a:lnTo>
                    <a:pt x="2" y="76"/>
                  </a:lnTo>
                  <a:lnTo>
                    <a:pt x="9" y="56"/>
                  </a:lnTo>
                  <a:lnTo>
                    <a:pt x="21" y="37"/>
                  </a:lnTo>
                  <a:lnTo>
                    <a:pt x="36" y="22"/>
                  </a:lnTo>
                  <a:lnTo>
                    <a:pt x="55" y="10"/>
                  </a:lnTo>
                  <a:lnTo>
                    <a:pt x="75" y="3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93"/>
            <p:cNvSpPr>
              <a:spLocks/>
            </p:cNvSpPr>
            <p:nvPr/>
          </p:nvSpPr>
          <p:spPr bwMode="auto">
            <a:xfrm>
              <a:off x="3768726" y="1997075"/>
              <a:ext cx="187325" cy="34925"/>
            </a:xfrm>
            <a:custGeom>
              <a:avLst/>
              <a:gdLst>
                <a:gd name="T0" fmla="*/ 98 w 1061"/>
                <a:gd name="T1" fmla="*/ 0 h 198"/>
                <a:gd name="T2" fmla="*/ 962 w 1061"/>
                <a:gd name="T3" fmla="*/ 0 h 198"/>
                <a:gd name="T4" fmla="*/ 984 w 1061"/>
                <a:gd name="T5" fmla="*/ 3 h 198"/>
                <a:gd name="T6" fmla="*/ 1005 w 1061"/>
                <a:gd name="T7" fmla="*/ 11 h 198"/>
                <a:gd name="T8" fmla="*/ 1024 w 1061"/>
                <a:gd name="T9" fmla="*/ 23 h 198"/>
                <a:gd name="T10" fmla="*/ 1039 w 1061"/>
                <a:gd name="T11" fmla="*/ 38 h 198"/>
                <a:gd name="T12" fmla="*/ 1050 w 1061"/>
                <a:gd name="T13" fmla="*/ 56 h 198"/>
                <a:gd name="T14" fmla="*/ 1057 w 1061"/>
                <a:gd name="T15" fmla="*/ 77 h 198"/>
                <a:gd name="T16" fmla="*/ 1061 w 1061"/>
                <a:gd name="T17" fmla="*/ 99 h 198"/>
                <a:gd name="T18" fmla="*/ 1057 w 1061"/>
                <a:gd name="T19" fmla="*/ 122 h 198"/>
                <a:gd name="T20" fmla="*/ 1050 w 1061"/>
                <a:gd name="T21" fmla="*/ 143 h 198"/>
                <a:gd name="T22" fmla="*/ 1039 w 1061"/>
                <a:gd name="T23" fmla="*/ 161 h 198"/>
                <a:gd name="T24" fmla="*/ 1024 w 1061"/>
                <a:gd name="T25" fmla="*/ 176 h 198"/>
                <a:gd name="T26" fmla="*/ 1005 w 1061"/>
                <a:gd name="T27" fmla="*/ 188 h 198"/>
                <a:gd name="T28" fmla="*/ 984 w 1061"/>
                <a:gd name="T29" fmla="*/ 195 h 198"/>
                <a:gd name="T30" fmla="*/ 962 w 1061"/>
                <a:gd name="T31" fmla="*/ 198 h 198"/>
                <a:gd name="T32" fmla="*/ 98 w 1061"/>
                <a:gd name="T33" fmla="*/ 198 h 198"/>
                <a:gd name="T34" fmla="*/ 75 w 1061"/>
                <a:gd name="T35" fmla="*/ 195 h 198"/>
                <a:gd name="T36" fmla="*/ 55 w 1061"/>
                <a:gd name="T37" fmla="*/ 188 h 198"/>
                <a:gd name="T38" fmla="*/ 36 w 1061"/>
                <a:gd name="T39" fmla="*/ 176 h 198"/>
                <a:gd name="T40" fmla="*/ 21 w 1061"/>
                <a:gd name="T41" fmla="*/ 161 h 198"/>
                <a:gd name="T42" fmla="*/ 10 w 1061"/>
                <a:gd name="T43" fmla="*/ 143 h 198"/>
                <a:gd name="T44" fmla="*/ 2 w 1061"/>
                <a:gd name="T45" fmla="*/ 122 h 198"/>
                <a:gd name="T46" fmla="*/ 0 w 1061"/>
                <a:gd name="T47" fmla="*/ 99 h 198"/>
                <a:gd name="T48" fmla="*/ 2 w 1061"/>
                <a:gd name="T49" fmla="*/ 77 h 198"/>
                <a:gd name="T50" fmla="*/ 10 w 1061"/>
                <a:gd name="T51" fmla="*/ 56 h 198"/>
                <a:gd name="T52" fmla="*/ 21 w 1061"/>
                <a:gd name="T53" fmla="*/ 38 h 198"/>
                <a:gd name="T54" fmla="*/ 36 w 1061"/>
                <a:gd name="T55" fmla="*/ 23 h 198"/>
                <a:gd name="T56" fmla="*/ 55 w 1061"/>
                <a:gd name="T57" fmla="*/ 11 h 198"/>
                <a:gd name="T58" fmla="*/ 75 w 1061"/>
                <a:gd name="T59" fmla="*/ 3 h 198"/>
                <a:gd name="T60" fmla="*/ 98 w 1061"/>
                <a:gd name="T6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1" h="198">
                  <a:moveTo>
                    <a:pt x="98" y="0"/>
                  </a:moveTo>
                  <a:lnTo>
                    <a:pt x="962" y="0"/>
                  </a:lnTo>
                  <a:lnTo>
                    <a:pt x="984" y="3"/>
                  </a:lnTo>
                  <a:lnTo>
                    <a:pt x="1005" y="11"/>
                  </a:lnTo>
                  <a:lnTo>
                    <a:pt x="1024" y="23"/>
                  </a:lnTo>
                  <a:lnTo>
                    <a:pt x="1039" y="38"/>
                  </a:lnTo>
                  <a:lnTo>
                    <a:pt x="1050" y="56"/>
                  </a:lnTo>
                  <a:lnTo>
                    <a:pt x="1057" y="77"/>
                  </a:lnTo>
                  <a:lnTo>
                    <a:pt x="1061" y="99"/>
                  </a:lnTo>
                  <a:lnTo>
                    <a:pt x="1057" y="122"/>
                  </a:lnTo>
                  <a:lnTo>
                    <a:pt x="1050" y="143"/>
                  </a:lnTo>
                  <a:lnTo>
                    <a:pt x="1039" y="161"/>
                  </a:lnTo>
                  <a:lnTo>
                    <a:pt x="1024" y="176"/>
                  </a:lnTo>
                  <a:lnTo>
                    <a:pt x="1005" y="188"/>
                  </a:lnTo>
                  <a:lnTo>
                    <a:pt x="984" y="195"/>
                  </a:lnTo>
                  <a:lnTo>
                    <a:pt x="962" y="198"/>
                  </a:lnTo>
                  <a:lnTo>
                    <a:pt x="98" y="198"/>
                  </a:lnTo>
                  <a:lnTo>
                    <a:pt x="75" y="195"/>
                  </a:lnTo>
                  <a:lnTo>
                    <a:pt x="55" y="188"/>
                  </a:lnTo>
                  <a:lnTo>
                    <a:pt x="36" y="176"/>
                  </a:lnTo>
                  <a:lnTo>
                    <a:pt x="21" y="161"/>
                  </a:lnTo>
                  <a:lnTo>
                    <a:pt x="10" y="143"/>
                  </a:lnTo>
                  <a:lnTo>
                    <a:pt x="2" y="122"/>
                  </a:lnTo>
                  <a:lnTo>
                    <a:pt x="0" y="99"/>
                  </a:lnTo>
                  <a:lnTo>
                    <a:pt x="2" y="77"/>
                  </a:lnTo>
                  <a:lnTo>
                    <a:pt x="10" y="56"/>
                  </a:lnTo>
                  <a:lnTo>
                    <a:pt x="21" y="38"/>
                  </a:lnTo>
                  <a:lnTo>
                    <a:pt x="36" y="23"/>
                  </a:lnTo>
                  <a:lnTo>
                    <a:pt x="55" y="11"/>
                  </a:lnTo>
                  <a:lnTo>
                    <a:pt x="75" y="3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94"/>
            <p:cNvSpPr>
              <a:spLocks noEditPoints="1"/>
            </p:cNvSpPr>
            <p:nvPr/>
          </p:nvSpPr>
          <p:spPr bwMode="auto">
            <a:xfrm>
              <a:off x="3836988" y="2097088"/>
              <a:ext cx="212725" cy="231775"/>
            </a:xfrm>
            <a:custGeom>
              <a:avLst/>
              <a:gdLst>
                <a:gd name="T0" fmla="*/ 231 w 1200"/>
                <a:gd name="T1" fmla="*/ 199 h 1317"/>
                <a:gd name="T2" fmla="*/ 207 w 1200"/>
                <a:gd name="T3" fmla="*/ 216 h 1317"/>
                <a:gd name="T4" fmla="*/ 198 w 1200"/>
                <a:gd name="T5" fmla="*/ 245 h 1317"/>
                <a:gd name="T6" fmla="*/ 200 w 1200"/>
                <a:gd name="T7" fmla="*/ 1088 h 1317"/>
                <a:gd name="T8" fmla="*/ 218 w 1200"/>
                <a:gd name="T9" fmla="*/ 1111 h 1317"/>
                <a:gd name="T10" fmla="*/ 245 w 1200"/>
                <a:gd name="T11" fmla="*/ 1120 h 1317"/>
                <a:gd name="T12" fmla="*/ 969 w 1200"/>
                <a:gd name="T13" fmla="*/ 1117 h 1317"/>
                <a:gd name="T14" fmla="*/ 993 w 1200"/>
                <a:gd name="T15" fmla="*/ 1100 h 1317"/>
                <a:gd name="T16" fmla="*/ 1002 w 1200"/>
                <a:gd name="T17" fmla="*/ 1072 h 1317"/>
                <a:gd name="T18" fmla="*/ 1000 w 1200"/>
                <a:gd name="T19" fmla="*/ 230 h 1317"/>
                <a:gd name="T20" fmla="*/ 983 w 1200"/>
                <a:gd name="T21" fmla="*/ 206 h 1317"/>
                <a:gd name="T22" fmla="*/ 955 w 1200"/>
                <a:gd name="T23" fmla="*/ 197 h 1317"/>
                <a:gd name="T24" fmla="*/ 245 w 1200"/>
                <a:gd name="T25" fmla="*/ 0 h 1317"/>
                <a:gd name="T26" fmla="*/ 994 w 1200"/>
                <a:gd name="T27" fmla="*/ 3 h 1317"/>
                <a:gd name="T28" fmla="*/ 1067 w 1200"/>
                <a:gd name="T29" fmla="*/ 28 h 1317"/>
                <a:gd name="T30" fmla="*/ 1128 w 1200"/>
                <a:gd name="T31" fmla="*/ 71 h 1317"/>
                <a:gd name="T32" fmla="*/ 1172 w 1200"/>
                <a:gd name="T33" fmla="*/ 133 h 1317"/>
                <a:gd name="T34" fmla="*/ 1197 w 1200"/>
                <a:gd name="T35" fmla="*/ 205 h 1317"/>
                <a:gd name="T36" fmla="*/ 1200 w 1200"/>
                <a:gd name="T37" fmla="*/ 1072 h 1317"/>
                <a:gd name="T38" fmla="*/ 1188 w 1200"/>
                <a:gd name="T39" fmla="*/ 1150 h 1317"/>
                <a:gd name="T40" fmla="*/ 1152 w 1200"/>
                <a:gd name="T41" fmla="*/ 1216 h 1317"/>
                <a:gd name="T42" fmla="*/ 1099 w 1200"/>
                <a:gd name="T43" fmla="*/ 1270 h 1317"/>
                <a:gd name="T44" fmla="*/ 1032 w 1200"/>
                <a:gd name="T45" fmla="*/ 1305 h 1317"/>
                <a:gd name="T46" fmla="*/ 955 w 1200"/>
                <a:gd name="T47" fmla="*/ 1317 h 1317"/>
                <a:gd name="T48" fmla="*/ 206 w 1200"/>
                <a:gd name="T49" fmla="*/ 1314 h 1317"/>
                <a:gd name="T50" fmla="*/ 133 w 1200"/>
                <a:gd name="T51" fmla="*/ 1290 h 1317"/>
                <a:gd name="T52" fmla="*/ 73 w 1200"/>
                <a:gd name="T53" fmla="*/ 1245 h 1317"/>
                <a:gd name="T54" fmla="*/ 28 w 1200"/>
                <a:gd name="T55" fmla="*/ 1185 h 1317"/>
                <a:gd name="T56" fmla="*/ 3 w 1200"/>
                <a:gd name="T57" fmla="*/ 1112 h 1317"/>
                <a:gd name="T58" fmla="*/ 0 w 1200"/>
                <a:gd name="T59" fmla="*/ 245 h 1317"/>
                <a:gd name="T60" fmla="*/ 13 w 1200"/>
                <a:gd name="T61" fmla="*/ 167 h 1317"/>
                <a:gd name="T62" fmla="*/ 48 w 1200"/>
                <a:gd name="T63" fmla="*/ 100 h 1317"/>
                <a:gd name="T64" fmla="*/ 101 w 1200"/>
                <a:gd name="T65" fmla="*/ 47 h 1317"/>
                <a:gd name="T66" fmla="*/ 169 w 1200"/>
                <a:gd name="T67" fmla="*/ 12 h 1317"/>
                <a:gd name="T68" fmla="*/ 245 w 1200"/>
                <a:gd name="T69" fmla="*/ 0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00" h="1317">
                  <a:moveTo>
                    <a:pt x="245" y="197"/>
                  </a:moveTo>
                  <a:lnTo>
                    <a:pt x="231" y="199"/>
                  </a:lnTo>
                  <a:lnTo>
                    <a:pt x="218" y="206"/>
                  </a:lnTo>
                  <a:lnTo>
                    <a:pt x="207" y="216"/>
                  </a:lnTo>
                  <a:lnTo>
                    <a:pt x="200" y="230"/>
                  </a:lnTo>
                  <a:lnTo>
                    <a:pt x="198" y="245"/>
                  </a:lnTo>
                  <a:lnTo>
                    <a:pt x="198" y="1072"/>
                  </a:lnTo>
                  <a:lnTo>
                    <a:pt x="200" y="1088"/>
                  </a:lnTo>
                  <a:lnTo>
                    <a:pt x="207" y="1100"/>
                  </a:lnTo>
                  <a:lnTo>
                    <a:pt x="218" y="1111"/>
                  </a:lnTo>
                  <a:lnTo>
                    <a:pt x="231" y="1117"/>
                  </a:lnTo>
                  <a:lnTo>
                    <a:pt x="245" y="1120"/>
                  </a:lnTo>
                  <a:lnTo>
                    <a:pt x="955" y="1120"/>
                  </a:lnTo>
                  <a:lnTo>
                    <a:pt x="969" y="1117"/>
                  </a:lnTo>
                  <a:lnTo>
                    <a:pt x="983" y="1111"/>
                  </a:lnTo>
                  <a:lnTo>
                    <a:pt x="993" y="1100"/>
                  </a:lnTo>
                  <a:lnTo>
                    <a:pt x="1000" y="1088"/>
                  </a:lnTo>
                  <a:lnTo>
                    <a:pt x="1002" y="1072"/>
                  </a:lnTo>
                  <a:lnTo>
                    <a:pt x="1002" y="245"/>
                  </a:lnTo>
                  <a:lnTo>
                    <a:pt x="1000" y="230"/>
                  </a:lnTo>
                  <a:lnTo>
                    <a:pt x="993" y="216"/>
                  </a:lnTo>
                  <a:lnTo>
                    <a:pt x="983" y="206"/>
                  </a:lnTo>
                  <a:lnTo>
                    <a:pt x="969" y="199"/>
                  </a:lnTo>
                  <a:lnTo>
                    <a:pt x="955" y="197"/>
                  </a:lnTo>
                  <a:lnTo>
                    <a:pt x="245" y="197"/>
                  </a:lnTo>
                  <a:close/>
                  <a:moveTo>
                    <a:pt x="245" y="0"/>
                  </a:moveTo>
                  <a:lnTo>
                    <a:pt x="955" y="0"/>
                  </a:lnTo>
                  <a:lnTo>
                    <a:pt x="994" y="3"/>
                  </a:lnTo>
                  <a:lnTo>
                    <a:pt x="1032" y="12"/>
                  </a:lnTo>
                  <a:lnTo>
                    <a:pt x="1067" y="28"/>
                  </a:lnTo>
                  <a:lnTo>
                    <a:pt x="1099" y="47"/>
                  </a:lnTo>
                  <a:lnTo>
                    <a:pt x="1128" y="71"/>
                  </a:lnTo>
                  <a:lnTo>
                    <a:pt x="1152" y="100"/>
                  </a:lnTo>
                  <a:lnTo>
                    <a:pt x="1172" y="133"/>
                  </a:lnTo>
                  <a:lnTo>
                    <a:pt x="1188" y="167"/>
                  </a:lnTo>
                  <a:lnTo>
                    <a:pt x="1197" y="205"/>
                  </a:lnTo>
                  <a:lnTo>
                    <a:pt x="1200" y="245"/>
                  </a:lnTo>
                  <a:lnTo>
                    <a:pt x="1200" y="1072"/>
                  </a:lnTo>
                  <a:lnTo>
                    <a:pt x="1197" y="1112"/>
                  </a:lnTo>
                  <a:lnTo>
                    <a:pt x="1188" y="1150"/>
                  </a:lnTo>
                  <a:lnTo>
                    <a:pt x="1172" y="1185"/>
                  </a:lnTo>
                  <a:lnTo>
                    <a:pt x="1152" y="1216"/>
                  </a:lnTo>
                  <a:lnTo>
                    <a:pt x="1128" y="1245"/>
                  </a:lnTo>
                  <a:lnTo>
                    <a:pt x="1099" y="1270"/>
                  </a:lnTo>
                  <a:lnTo>
                    <a:pt x="1067" y="1290"/>
                  </a:lnTo>
                  <a:lnTo>
                    <a:pt x="1032" y="1305"/>
                  </a:lnTo>
                  <a:lnTo>
                    <a:pt x="994" y="1314"/>
                  </a:lnTo>
                  <a:lnTo>
                    <a:pt x="955" y="1317"/>
                  </a:lnTo>
                  <a:lnTo>
                    <a:pt x="245" y="1317"/>
                  </a:lnTo>
                  <a:lnTo>
                    <a:pt x="206" y="1314"/>
                  </a:lnTo>
                  <a:lnTo>
                    <a:pt x="169" y="1305"/>
                  </a:lnTo>
                  <a:lnTo>
                    <a:pt x="133" y="1290"/>
                  </a:lnTo>
                  <a:lnTo>
                    <a:pt x="101" y="1270"/>
                  </a:lnTo>
                  <a:lnTo>
                    <a:pt x="73" y="1245"/>
                  </a:lnTo>
                  <a:lnTo>
                    <a:pt x="48" y="1216"/>
                  </a:lnTo>
                  <a:lnTo>
                    <a:pt x="28" y="1185"/>
                  </a:lnTo>
                  <a:lnTo>
                    <a:pt x="13" y="1150"/>
                  </a:lnTo>
                  <a:lnTo>
                    <a:pt x="3" y="1112"/>
                  </a:lnTo>
                  <a:lnTo>
                    <a:pt x="0" y="1072"/>
                  </a:lnTo>
                  <a:lnTo>
                    <a:pt x="0" y="245"/>
                  </a:lnTo>
                  <a:lnTo>
                    <a:pt x="3" y="205"/>
                  </a:lnTo>
                  <a:lnTo>
                    <a:pt x="13" y="167"/>
                  </a:lnTo>
                  <a:lnTo>
                    <a:pt x="28" y="133"/>
                  </a:lnTo>
                  <a:lnTo>
                    <a:pt x="48" y="100"/>
                  </a:lnTo>
                  <a:lnTo>
                    <a:pt x="73" y="71"/>
                  </a:lnTo>
                  <a:lnTo>
                    <a:pt x="101" y="47"/>
                  </a:lnTo>
                  <a:lnTo>
                    <a:pt x="133" y="28"/>
                  </a:lnTo>
                  <a:lnTo>
                    <a:pt x="169" y="12"/>
                  </a:lnTo>
                  <a:lnTo>
                    <a:pt x="206" y="3"/>
                  </a:lnTo>
                  <a:lnTo>
                    <a:pt x="2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96"/>
            <p:cNvSpPr>
              <a:spLocks noEditPoints="1"/>
            </p:cNvSpPr>
            <p:nvPr/>
          </p:nvSpPr>
          <p:spPr bwMode="auto">
            <a:xfrm>
              <a:off x="3836988" y="2184400"/>
              <a:ext cx="212725" cy="144463"/>
            </a:xfrm>
            <a:custGeom>
              <a:avLst/>
              <a:gdLst>
                <a:gd name="T0" fmla="*/ 198 w 1200"/>
                <a:gd name="T1" fmla="*/ 197 h 818"/>
                <a:gd name="T2" fmla="*/ 198 w 1200"/>
                <a:gd name="T3" fmla="*/ 573 h 818"/>
                <a:gd name="T4" fmla="*/ 200 w 1200"/>
                <a:gd name="T5" fmla="*/ 589 h 818"/>
                <a:gd name="T6" fmla="*/ 207 w 1200"/>
                <a:gd name="T7" fmla="*/ 601 h 818"/>
                <a:gd name="T8" fmla="*/ 218 w 1200"/>
                <a:gd name="T9" fmla="*/ 612 h 818"/>
                <a:gd name="T10" fmla="*/ 231 w 1200"/>
                <a:gd name="T11" fmla="*/ 618 h 818"/>
                <a:gd name="T12" fmla="*/ 245 w 1200"/>
                <a:gd name="T13" fmla="*/ 621 h 818"/>
                <a:gd name="T14" fmla="*/ 955 w 1200"/>
                <a:gd name="T15" fmla="*/ 621 h 818"/>
                <a:gd name="T16" fmla="*/ 969 w 1200"/>
                <a:gd name="T17" fmla="*/ 618 h 818"/>
                <a:gd name="T18" fmla="*/ 983 w 1200"/>
                <a:gd name="T19" fmla="*/ 612 h 818"/>
                <a:gd name="T20" fmla="*/ 993 w 1200"/>
                <a:gd name="T21" fmla="*/ 601 h 818"/>
                <a:gd name="T22" fmla="*/ 1000 w 1200"/>
                <a:gd name="T23" fmla="*/ 589 h 818"/>
                <a:gd name="T24" fmla="*/ 1002 w 1200"/>
                <a:gd name="T25" fmla="*/ 573 h 818"/>
                <a:gd name="T26" fmla="*/ 1002 w 1200"/>
                <a:gd name="T27" fmla="*/ 197 h 818"/>
                <a:gd name="T28" fmla="*/ 198 w 1200"/>
                <a:gd name="T29" fmla="*/ 197 h 818"/>
                <a:gd name="T30" fmla="*/ 99 w 1200"/>
                <a:gd name="T31" fmla="*/ 0 h 818"/>
                <a:gd name="T32" fmla="*/ 1101 w 1200"/>
                <a:gd name="T33" fmla="*/ 0 h 818"/>
                <a:gd name="T34" fmla="*/ 1123 w 1200"/>
                <a:gd name="T35" fmla="*/ 3 h 818"/>
                <a:gd name="T36" fmla="*/ 1145 w 1200"/>
                <a:gd name="T37" fmla="*/ 11 h 818"/>
                <a:gd name="T38" fmla="*/ 1163 w 1200"/>
                <a:gd name="T39" fmla="*/ 22 h 818"/>
                <a:gd name="T40" fmla="*/ 1179 w 1200"/>
                <a:gd name="T41" fmla="*/ 37 h 818"/>
                <a:gd name="T42" fmla="*/ 1190 w 1200"/>
                <a:gd name="T43" fmla="*/ 56 h 818"/>
                <a:gd name="T44" fmla="*/ 1197 w 1200"/>
                <a:gd name="T45" fmla="*/ 77 h 818"/>
                <a:gd name="T46" fmla="*/ 1200 w 1200"/>
                <a:gd name="T47" fmla="*/ 99 h 818"/>
                <a:gd name="T48" fmla="*/ 1200 w 1200"/>
                <a:gd name="T49" fmla="*/ 573 h 818"/>
                <a:gd name="T50" fmla="*/ 1197 w 1200"/>
                <a:gd name="T51" fmla="*/ 613 h 818"/>
                <a:gd name="T52" fmla="*/ 1188 w 1200"/>
                <a:gd name="T53" fmla="*/ 651 h 818"/>
                <a:gd name="T54" fmla="*/ 1172 w 1200"/>
                <a:gd name="T55" fmla="*/ 686 h 818"/>
                <a:gd name="T56" fmla="*/ 1152 w 1200"/>
                <a:gd name="T57" fmla="*/ 717 h 818"/>
                <a:gd name="T58" fmla="*/ 1128 w 1200"/>
                <a:gd name="T59" fmla="*/ 746 h 818"/>
                <a:gd name="T60" fmla="*/ 1099 w 1200"/>
                <a:gd name="T61" fmla="*/ 771 h 818"/>
                <a:gd name="T62" fmla="*/ 1067 w 1200"/>
                <a:gd name="T63" fmla="*/ 791 h 818"/>
                <a:gd name="T64" fmla="*/ 1032 w 1200"/>
                <a:gd name="T65" fmla="*/ 806 h 818"/>
                <a:gd name="T66" fmla="*/ 994 w 1200"/>
                <a:gd name="T67" fmla="*/ 815 h 818"/>
                <a:gd name="T68" fmla="*/ 955 w 1200"/>
                <a:gd name="T69" fmla="*/ 818 h 818"/>
                <a:gd name="T70" fmla="*/ 245 w 1200"/>
                <a:gd name="T71" fmla="*/ 818 h 818"/>
                <a:gd name="T72" fmla="*/ 206 w 1200"/>
                <a:gd name="T73" fmla="*/ 815 h 818"/>
                <a:gd name="T74" fmla="*/ 169 w 1200"/>
                <a:gd name="T75" fmla="*/ 806 h 818"/>
                <a:gd name="T76" fmla="*/ 133 w 1200"/>
                <a:gd name="T77" fmla="*/ 791 h 818"/>
                <a:gd name="T78" fmla="*/ 101 w 1200"/>
                <a:gd name="T79" fmla="*/ 771 h 818"/>
                <a:gd name="T80" fmla="*/ 73 w 1200"/>
                <a:gd name="T81" fmla="*/ 746 h 818"/>
                <a:gd name="T82" fmla="*/ 48 w 1200"/>
                <a:gd name="T83" fmla="*/ 717 h 818"/>
                <a:gd name="T84" fmla="*/ 28 w 1200"/>
                <a:gd name="T85" fmla="*/ 686 h 818"/>
                <a:gd name="T86" fmla="*/ 13 w 1200"/>
                <a:gd name="T87" fmla="*/ 651 h 818"/>
                <a:gd name="T88" fmla="*/ 3 w 1200"/>
                <a:gd name="T89" fmla="*/ 613 h 818"/>
                <a:gd name="T90" fmla="*/ 0 w 1200"/>
                <a:gd name="T91" fmla="*/ 573 h 818"/>
                <a:gd name="T92" fmla="*/ 0 w 1200"/>
                <a:gd name="T93" fmla="*/ 99 h 818"/>
                <a:gd name="T94" fmla="*/ 3 w 1200"/>
                <a:gd name="T95" fmla="*/ 77 h 818"/>
                <a:gd name="T96" fmla="*/ 11 w 1200"/>
                <a:gd name="T97" fmla="*/ 56 h 818"/>
                <a:gd name="T98" fmla="*/ 22 w 1200"/>
                <a:gd name="T99" fmla="*/ 37 h 818"/>
                <a:gd name="T100" fmla="*/ 37 w 1200"/>
                <a:gd name="T101" fmla="*/ 22 h 818"/>
                <a:gd name="T102" fmla="*/ 56 w 1200"/>
                <a:gd name="T103" fmla="*/ 11 h 818"/>
                <a:gd name="T104" fmla="*/ 77 w 1200"/>
                <a:gd name="T105" fmla="*/ 3 h 818"/>
                <a:gd name="T106" fmla="*/ 99 w 1200"/>
                <a:gd name="T107" fmla="*/ 0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00" h="818">
                  <a:moveTo>
                    <a:pt x="198" y="197"/>
                  </a:moveTo>
                  <a:lnTo>
                    <a:pt x="198" y="573"/>
                  </a:lnTo>
                  <a:lnTo>
                    <a:pt x="200" y="589"/>
                  </a:lnTo>
                  <a:lnTo>
                    <a:pt x="207" y="601"/>
                  </a:lnTo>
                  <a:lnTo>
                    <a:pt x="218" y="612"/>
                  </a:lnTo>
                  <a:lnTo>
                    <a:pt x="231" y="618"/>
                  </a:lnTo>
                  <a:lnTo>
                    <a:pt x="245" y="621"/>
                  </a:lnTo>
                  <a:lnTo>
                    <a:pt x="955" y="621"/>
                  </a:lnTo>
                  <a:lnTo>
                    <a:pt x="969" y="618"/>
                  </a:lnTo>
                  <a:lnTo>
                    <a:pt x="983" y="612"/>
                  </a:lnTo>
                  <a:lnTo>
                    <a:pt x="993" y="601"/>
                  </a:lnTo>
                  <a:lnTo>
                    <a:pt x="1000" y="589"/>
                  </a:lnTo>
                  <a:lnTo>
                    <a:pt x="1002" y="573"/>
                  </a:lnTo>
                  <a:lnTo>
                    <a:pt x="1002" y="197"/>
                  </a:lnTo>
                  <a:lnTo>
                    <a:pt x="198" y="197"/>
                  </a:lnTo>
                  <a:close/>
                  <a:moveTo>
                    <a:pt x="99" y="0"/>
                  </a:moveTo>
                  <a:lnTo>
                    <a:pt x="1101" y="0"/>
                  </a:lnTo>
                  <a:lnTo>
                    <a:pt x="1123" y="3"/>
                  </a:lnTo>
                  <a:lnTo>
                    <a:pt x="1145" y="11"/>
                  </a:lnTo>
                  <a:lnTo>
                    <a:pt x="1163" y="22"/>
                  </a:lnTo>
                  <a:lnTo>
                    <a:pt x="1179" y="37"/>
                  </a:lnTo>
                  <a:lnTo>
                    <a:pt x="1190" y="56"/>
                  </a:lnTo>
                  <a:lnTo>
                    <a:pt x="1197" y="77"/>
                  </a:lnTo>
                  <a:lnTo>
                    <a:pt x="1200" y="99"/>
                  </a:lnTo>
                  <a:lnTo>
                    <a:pt x="1200" y="573"/>
                  </a:lnTo>
                  <a:lnTo>
                    <a:pt x="1197" y="613"/>
                  </a:lnTo>
                  <a:lnTo>
                    <a:pt x="1188" y="651"/>
                  </a:lnTo>
                  <a:lnTo>
                    <a:pt x="1172" y="686"/>
                  </a:lnTo>
                  <a:lnTo>
                    <a:pt x="1152" y="717"/>
                  </a:lnTo>
                  <a:lnTo>
                    <a:pt x="1128" y="746"/>
                  </a:lnTo>
                  <a:lnTo>
                    <a:pt x="1099" y="771"/>
                  </a:lnTo>
                  <a:lnTo>
                    <a:pt x="1067" y="791"/>
                  </a:lnTo>
                  <a:lnTo>
                    <a:pt x="1032" y="806"/>
                  </a:lnTo>
                  <a:lnTo>
                    <a:pt x="994" y="815"/>
                  </a:lnTo>
                  <a:lnTo>
                    <a:pt x="955" y="818"/>
                  </a:lnTo>
                  <a:lnTo>
                    <a:pt x="245" y="818"/>
                  </a:lnTo>
                  <a:lnTo>
                    <a:pt x="206" y="815"/>
                  </a:lnTo>
                  <a:lnTo>
                    <a:pt x="169" y="806"/>
                  </a:lnTo>
                  <a:lnTo>
                    <a:pt x="133" y="791"/>
                  </a:lnTo>
                  <a:lnTo>
                    <a:pt x="101" y="771"/>
                  </a:lnTo>
                  <a:lnTo>
                    <a:pt x="73" y="746"/>
                  </a:lnTo>
                  <a:lnTo>
                    <a:pt x="48" y="717"/>
                  </a:lnTo>
                  <a:lnTo>
                    <a:pt x="28" y="686"/>
                  </a:lnTo>
                  <a:lnTo>
                    <a:pt x="13" y="651"/>
                  </a:lnTo>
                  <a:lnTo>
                    <a:pt x="3" y="613"/>
                  </a:lnTo>
                  <a:lnTo>
                    <a:pt x="0" y="573"/>
                  </a:lnTo>
                  <a:lnTo>
                    <a:pt x="0" y="99"/>
                  </a:lnTo>
                  <a:lnTo>
                    <a:pt x="3" y="77"/>
                  </a:lnTo>
                  <a:lnTo>
                    <a:pt x="11" y="56"/>
                  </a:lnTo>
                  <a:lnTo>
                    <a:pt x="22" y="37"/>
                  </a:lnTo>
                  <a:lnTo>
                    <a:pt x="37" y="22"/>
                  </a:lnTo>
                  <a:lnTo>
                    <a:pt x="56" y="11"/>
                  </a:lnTo>
                  <a:lnTo>
                    <a:pt x="77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97"/>
            <p:cNvSpPr>
              <a:spLocks/>
            </p:cNvSpPr>
            <p:nvPr/>
          </p:nvSpPr>
          <p:spPr bwMode="auto">
            <a:xfrm>
              <a:off x="3925888" y="1971675"/>
              <a:ext cx="34925" cy="87313"/>
            </a:xfrm>
            <a:custGeom>
              <a:avLst/>
              <a:gdLst>
                <a:gd name="T0" fmla="*/ 99 w 198"/>
                <a:gd name="T1" fmla="*/ 0 h 493"/>
                <a:gd name="T2" fmla="*/ 122 w 198"/>
                <a:gd name="T3" fmla="*/ 2 h 493"/>
                <a:gd name="T4" fmla="*/ 143 w 198"/>
                <a:gd name="T5" fmla="*/ 10 h 493"/>
                <a:gd name="T6" fmla="*/ 160 w 198"/>
                <a:gd name="T7" fmla="*/ 22 h 493"/>
                <a:gd name="T8" fmla="*/ 176 w 198"/>
                <a:gd name="T9" fmla="*/ 37 h 493"/>
                <a:gd name="T10" fmla="*/ 188 w 198"/>
                <a:gd name="T11" fmla="*/ 55 h 493"/>
                <a:gd name="T12" fmla="*/ 195 w 198"/>
                <a:gd name="T13" fmla="*/ 76 h 493"/>
                <a:gd name="T14" fmla="*/ 198 w 198"/>
                <a:gd name="T15" fmla="*/ 98 h 493"/>
                <a:gd name="T16" fmla="*/ 198 w 198"/>
                <a:gd name="T17" fmla="*/ 394 h 493"/>
                <a:gd name="T18" fmla="*/ 195 w 198"/>
                <a:gd name="T19" fmla="*/ 417 h 493"/>
                <a:gd name="T20" fmla="*/ 188 w 198"/>
                <a:gd name="T21" fmla="*/ 437 h 493"/>
                <a:gd name="T22" fmla="*/ 176 w 198"/>
                <a:gd name="T23" fmla="*/ 456 h 493"/>
                <a:gd name="T24" fmla="*/ 160 w 198"/>
                <a:gd name="T25" fmla="*/ 471 h 493"/>
                <a:gd name="T26" fmla="*/ 143 w 198"/>
                <a:gd name="T27" fmla="*/ 482 h 493"/>
                <a:gd name="T28" fmla="*/ 122 w 198"/>
                <a:gd name="T29" fmla="*/ 490 h 493"/>
                <a:gd name="T30" fmla="*/ 99 w 198"/>
                <a:gd name="T31" fmla="*/ 493 h 493"/>
                <a:gd name="T32" fmla="*/ 77 w 198"/>
                <a:gd name="T33" fmla="*/ 490 h 493"/>
                <a:gd name="T34" fmla="*/ 55 w 198"/>
                <a:gd name="T35" fmla="*/ 482 h 493"/>
                <a:gd name="T36" fmla="*/ 38 w 198"/>
                <a:gd name="T37" fmla="*/ 471 h 493"/>
                <a:gd name="T38" fmla="*/ 23 w 198"/>
                <a:gd name="T39" fmla="*/ 456 h 493"/>
                <a:gd name="T40" fmla="*/ 10 w 198"/>
                <a:gd name="T41" fmla="*/ 437 h 493"/>
                <a:gd name="T42" fmla="*/ 3 w 198"/>
                <a:gd name="T43" fmla="*/ 417 h 493"/>
                <a:gd name="T44" fmla="*/ 0 w 198"/>
                <a:gd name="T45" fmla="*/ 394 h 493"/>
                <a:gd name="T46" fmla="*/ 0 w 198"/>
                <a:gd name="T47" fmla="*/ 98 h 493"/>
                <a:gd name="T48" fmla="*/ 3 w 198"/>
                <a:gd name="T49" fmla="*/ 76 h 493"/>
                <a:gd name="T50" fmla="*/ 10 w 198"/>
                <a:gd name="T51" fmla="*/ 55 h 493"/>
                <a:gd name="T52" fmla="*/ 23 w 198"/>
                <a:gd name="T53" fmla="*/ 37 h 493"/>
                <a:gd name="T54" fmla="*/ 38 w 198"/>
                <a:gd name="T55" fmla="*/ 22 h 493"/>
                <a:gd name="T56" fmla="*/ 55 w 198"/>
                <a:gd name="T57" fmla="*/ 10 h 493"/>
                <a:gd name="T58" fmla="*/ 77 w 198"/>
                <a:gd name="T59" fmla="*/ 2 h 493"/>
                <a:gd name="T60" fmla="*/ 99 w 198"/>
                <a:gd name="T61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8" h="493">
                  <a:moveTo>
                    <a:pt x="99" y="0"/>
                  </a:moveTo>
                  <a:lnTo>
                    <a:pt x="122" y="2"/>
                  </a:lnTo>
                  <a:lnTo>
                    <a:pt x="143" y="10"/>
                  </a:lnTo>
                  <a:lnTo>
                    <a:pt x="160" y="22"/>
                  </a:lnTo>
                  <a:lnTo>
                    <a:pt x="176" y="37"/>
                  </a:lnTo>
                  <a:lnTo>
                    <a:pt x="188" y="55"/>
                  </a:lnTo>
                  <a:lnTo>
                    <a:pt x="195" y="76"/>
                  </a:lnTo>
                  <a:lnTo>
                    <a:pt x="198" y="98"/>
                  </a:lnTo>
                  <a:lnTo>
                    <a:pt x="198" y="394"/>
                  </a:lnTo>
                  <a:lnTo>
                    <a:pt x="195" y="417"/>
                  </a:lnTo>
                  <a:lnTo>
                    <a:pt x="188" y="437"/>
                  </a:lnTo>
                  <a:lnTo>
                    <a:pt x="176" y="456"/>
                  </a:lnTo>
                  <a:lnTo>
                    <a:pt x="160" y="471"/>
                  </a:lnTo>
                  <a:lnTo>
                    <a:pt x="143" y="482"/>
                  </a:lnTo>
                  <a:lnTo>
                    <a:pt x="122" y="490"/>
                  </a:lnTo>
                  <a:lnTo>
                    <a:pt x="99" y="493"/>
                  </a:lnTo>
                  <a:lnTo>
                    <a:pt x="77" y="490"/>
                  </a:lnTo>
                  <a:lnTo>
                    <a:pt x="55" y="482"/>
                  </a:lnTo>
                  <a:lnTo>
                    <a:pt x="38" y="471"/>
                  </a:lnTo>
                  <a:lnTo>
                    <a:pt x="23" y="456"/>
                  </a:lnTo>
                  <a:lnTo>
                    <a:pt x="10" y="437"/>
                  </a:lnTo>
                  <a:lnTo>
                    <a:pt x="3" y="417"/>
                  </a:lnTo>
                  <a:lnTo>
                    <a:pt x="0" y="394"/>
                  </a:lnTo>
                  <a:lnTo>
                    <a:pt x="0" y="98"/>
                  </a:lnTo>
                  <a:lnTo>
                    <a:pt x="3" y="76"/>
                  </a:lnTo>
                  <a:lnTo>
                    <a:pt x="10" y="55"/>
                  </a:lnTo>
                  <a:lnTo>
                    <a:pt x="23" y="37"/>
                  </a:lnTo>
                  <a:lnTo>
                    <a:pt x="38" y="22"/>
                  </a:lnTo>
                  <a:lnTo>
                    <a:pt x="55" y="10"/>
                  </a:lnTo>
                  <a:lnTo>
                    <a:pt x="77" y="2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98"/>
            <p:cNvSpPr>
              <a:spLocks/>
            </p:cNvSpPr>
            <p:nvPr/>
          </p:nvSpPr>
          <p:spPr bwMode="auto">
            <a:xfrm>
              <a:off x="3549651" y="1928813"/>
              <a:ext cx="187325" cy="34925"/>
            </a:xfrm>
            <a:custGeom>
              <a:avLst/>
              <a:gdLst>
                <a:gd name="T0" fmla="*/ 98 w 1061"/>
                <a:gd name="T1" fmla="*/ 0 h 197"/>
                <a:gd name="T2" fmla="*/ 962 w 1061"/>
                <a:gd name="T3" fmla="*/ 0 h 197"/>
                <a:gd name="T4" fmla="*/ 986 w 1061"/>
                <a:gd name="T5" fmla="*/ 2 h 197"/>
                <a:gd name="T6" fmla="*/ 1006 w 1061"/>
                <a:gd name="T7" fmla="*/ 10 h 197"/>
                <a:gd name="T8" fmla="*/ 1025 w 1061"/>
                <a:gd name="T9" fmla="*/ 22 h 197"/>
                <a:gd name="T10" fmla="*/ 1040 w 1061"/>
                <a:gd name="T11" fmla="*/ 37 h 197"/>
                <a:gd name="T12" fmla="*/ 1051 w 1061"/>
                <a:gd name="T13" fmla="*/ 55 h 197"/>
                <a:gd name="T14" fmla="*/ 1058 w 1061"/>
                <a:gd name="T15" fmla="*/ 76 h 197"/>
                <a:gd name="T16" fmla="*/ 1061 w 1061"/>
                <a:gd name="T17" fmla="*/ 98 h 197"/>
                <a:gd name="T18" fmla="*/ 1058 w 1061"/>
                <a:gd name="T19" fmla="*/ 122 h 197"/>
                <a:gd name="T20" fmla="*/ 1051 w 1061"/>
                <a:gd name="T21" fmla="*/ 142 h 197"/>
                <a:gd name="T22" fmla="*/ 1040 w 1061"/>
                <a:gd name="T23" fmla="*/ 161 h 197"/>
                <a:gd name="T24" fmla="*/ 1025 w 1061"/>
                <a:gd name="T25" fmla="*/ 176 h 197"/>
                <a:gd name="T26" fmla="*/ 1006 w 1061"/>
                <a:gd name="T27" fmla="*/ 187 h 197"/>
                <a:gd name="T28" fmla="*/ 986 w 1061"/>
                <a:gd name="T29" fmla="*/ 194 h 197"/>
                <a:gd name="T30" fmla="*/ 962 w 1061"/>
                <a:gd name="T31" fmla="*/ 197 h 197"/>
                <a:gd name="T32" fmla="*/ 98 w 1061"/>
                <a:gd name="T33" fmla="*/ 197 h 197"/>
                <a:gd name="T34" fmla="*/ 76 w 1061"/>
                <a:gd name="T35" fmla="*/ 194 h 197"/>
                <a:gd name="T36" fmla="*/ 56 w 1061"/>
                <a:gd name="T37" fmla="*/ 187 h 197"/>
                <a:gd name="T38" fmla="*/ 37 w 1061"/>
                <a:gd name="T39" fmla="*/ 176 h 197"/>
                <a:gd name="T40" fmla="*/ 22 w 1061"/>
                <a:gd name="T41" fmla="*/ 161 h 197"/>
                <a:gd name="T42" fmla="*/ 11 w 1061"/>
                <a:gd name="T43" fmla="*/ 142 h 197"/>
                <a:gd name="T44" fmla="*/ 2 w 1061"/>
                <a:gd name="T45" fmla="*/ 122 h 197"/>
                <a:gd name="T46" fmla="*/ 0 w 1061"/>
                <a:gd name="T47" fmla="*/ 98 h 197"/>
                <a:gd name="T48" fmla="*/ 2 w 1061"/>
                <a:gd name="T49" fmla="*/ 76 h 197"/>
                <a:gd name="T50" fmla="*/ 11 w 1061"/>
                <a:gd name="T51" fmla="*/ 55 h 197"/>
                <a:gd name="T52" fmla="*/ 22 w 1061"/>
                <a:gd name="T53" fmla="*/ 37 h 197"/>
                <a:gd name="T54" fmla="*/ 37 w 1061"/>
                <a:gd name="T55" fmla="*/ 22 h 197"/>
                <a:gd name="T56" fmla="*/ 56 w 1061"/>
                <a:gd name="T57" fmla="*/ 10 h 197"/>
                <a:gd name="T58" fmla="*/ 76 w 1061"/>
                <a:gd name="T59" fmla="*/ 2 h 197"/>
                <a:gd name="T60" fmla="*/ 98 w 1061"/>
                <a:gd name="T6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1" h="197">
                  <a:moveTo>
                    <a:pt x="98" y="0"/>
                  </a:moveTo>
                  <a:lnTo>
                    <a:pt x="962" y="0"/>
                  </a:lnTo>
                  <a:lnTo>
                    <a:pt x="986" y="2"/>
                  </a:lnTo>
                  <a:lnTo>
                    <a:pt x="1006" y="10"/>
                  </a:lnTo>
                  <a:lnTo>
                    <a:pt x="1025" y="22"/>
                  </a:lnTo>
                  <a:lnTo>
                    <a:pt x="1040" y="37"/>
                  </a:lnTo>
                  <a:lnTo>
                    <a:pt x="1051" y="55"/>
                  </a:lnTo>
                  <a:lnTo>
                    <a:pt x="1058" y="76"/>
                  </a:lnTo>
                  <a:lnTo>
                    <a:pt x="1061" y="98"/>
                  </a:lnTo>
                  <a:lnTo>
                    <a:pt x="1058" y="122"/>
                  </a:lnTo>
                  <a:lnTo>
                    <a:pt x="1051" y="142"/>
                  </a:lnTo>
                  <a:lnTo>
                    <a:pt x="1040" y="161"/>
                  </a:lnTo>
                  <a:lnTo>
                    <a:pt x="1025" y="176"/>
                  </a:lnTo>
                  <a:lnTo>
                    <a:pt x="1006" y="187"/>
                  </a:lnTo>
                  <a:lnTo>
                    <a:pt x="986" y="194"/>
                  </a:lnTo>
                  <a:lnTo>
                    <a:pt x="962" y="197"/>
                  </a:lnTo>
                  <a:lnTo>
                    <a:pt x="98" y="197"/>
                  </a:lnTo>
                  <a:lnTo>
                    <a:pt x="76" y="194"/>
                  </a:lnTo>
                  <a:lnTo>
                    <a:pt x="56" y="187"/>
                  </a:lnTo>
                  <a:lnTo>
                    <a:pt x="37" y="176"/>
                  </a:lnTo>
                  <a:lnTo>
                    <a:pt x="22" y="161"/>
                  </a:lnTo>
                  <a:lnTo>
                    <a:pt x="11" y="142"/>
                  </a:lnTo>
                  <a:lnTo>
                    <a:pt x="2" y="122"/>
                  </a:lnTo>
                  <a:lnTo>
                    <a:pt x="0" y="98"/>
                  </a:lnTo>
                  <a:lnTo>
                    <a:pt x="2" y="76"/>
                  </a:lnTo>
                  <a:lnTo>
                    <a:pt x="11" y="55"/>
                  </a:lnTo>
                  <a:lnTo>
                    <a:pt x="22" y="37"/>
                  </a:lnTo>
                  <a:lnTo>
                    <a:pt x="37" y="22"/>
                  </a:lnTo>
                  <a:lnTo>
                    <a:pt x="56" y="10"/>
                  </a:lnTo>
                  <a:lnTo>
                    <a:pt x="76" y="2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99"/>
            <p:cNvSpPr>
              <a:spLocks noEditPoints="1"/>
            </p:cNvSpPr>
            <p:nvPr/>
          </p:nvSpPr>
          <p:spPr bwMode="auto">
            <a:xfrm>
              <a:off x="3455988" y="2027238"/>
              <a:ext cx="211138" cy="233363"/>
            </a:xfrm>
            <a:custGeom>
              <a:avLst/>
              <a:gdLst>
                <a:gd name="T0" fmla="*/ 230 w 1200"/>
                <a:gd name="T1" fmla="*/ 200 h 1317"/>
                <a:gd name="T2" fmla="*/ 206 w 1200"/>
                <a:gd name="T3" fmla="*/ 217 h 1317"/>
                <a:gd name="T4" fmla="*/ 197 w 1200"/>
                <a:gd name="T5" fmla="*/ 245 h 1317"/>
                <a:gd name="T6" fmla="*/ 200 w 1200"/>
                <a:gd name="T7" fmla="*/ 1088 h 1317"/>
                <a:gd name="T8" fmla="*/ 217 w 1200"/>
                <a:gd name="T9" fmla="*/ 1111 h 1317"/>
                <a:gd name="T10" fmla="*/ 245 w 1200"/>
                <a:gd name="T11" fmla="*/ 1120 h 1317"/>
                <a:gd name="T12" fmla="*/ 969 w 1200"/>
                <a:gd name="T13" fmla="*/ 1118 h 1317"/>
                <a:gd name="T14" fmla="*/ 992 w 1200"/>
                <a:gd name="T15" fmla="*/ 1101 h 1317"/>
                <a:gd name="T16" fmla="*/ 1002 w 1200"/>
                <a:gd name="T17" fmla="*/ 1072 h 1317"/>
                <a:gd name="T18" fmla="*/ 1000 w 1200"/>
                <a:gd name="T19" fmla="*/ 231 h 1317"/>
                <a:gd name="T20" fmla="*/ 982 w 1200"/>
                <a:gd name="T21" fmla="*/ 206 h 1317"/>
                <a:gd name="T22" fmla="*/ 954 w 1200"/>
                <a:gd name="T23" fmla="*/ 197 h 1317"/>
                <a:gd name="T24" fmla="*/ 245 w 1200"/>
                <a:gd name="T25" fmla="*/ 0 h 1317"/>
                <a:gd name="T26" fmla="*/ 993 w 1200"/>
                <a:gd name="T27" fmla="*/ 3 h 1317"/>
                <a:gd name="T28" fmla="*/ 1067 w 1200"/>
                <a:gd name="T29" fmla="*/ 27 h 1317"/>
                <a:gd name="T30" fmla="*/ 1127 w 1200"/>
                <a:gd name="T31" fmla="*/ 72 h 1317"/>
                <a:gd name="T32" fmla="*/ 1172 w 1200"/>
                <a:gd name="T33" fmla="*/ 133 h 1317"/>
                <a:gd name="T34" fmla="*/ 1195 w 1200"/>
                <a:gd name="T35" fmla="*/ 205 h 1317"/>
                <a:gd name="T36" fmla="*/ 1200 w 1200"/>
                <a:gd name="T37" fmla="*/ 1072 h 1317"/>
                <a:gd name="T38" fmla="*/ 1186 w 1200"/>
                <a:gd name="T39" fmla="*/ 1150 h 1317"/>
                <a:gd name="T40" fmla="*/ 1152 w 1200"/>
                <a:gd name="T41" fmla="*/ 1217 h 1317"/>
                <a:gd name="T42" fmla="*/ 1099 w 1200"/>
                <a:gd name="T43" fmla="*/ 1270 h 1317"/>
                <a:gd name="T44" fmla="*/ 1031 w 1200"/>
                <a:gd name="T45" fmla="*/ 1305 h 1317"/>
                <a:gd name="T46" fmla="*/ 954 w 1200"/>
                <a:gd name="T47" fmla="*/ 1317 h 1317"/>
                <a:gd name="T48" fmla="*/ 205 w 1200"/>
                <a:gd name="T49" fmla="*/ 1314 h 1317"/>
                <a:gd name="T50" fmla="*/ 133 w 1200"/>
                <a:gd name="T51" fmla="*/ 1291 h 1317"/>
                <a:gd name="T52" fmla="*/ 71 w 1200"/>
                <a:gd name="T53" fmla="*/ 1246 h 1317"/>
                <a:gd name="T54" fmla="*/ 28 w 1200"/>
                <a:gd name="T55" fmla="*/ 1185 h 1317"/>
                <a:gd name="T56" fmla="*/ 3 w 1200"/>
                <a:gd name="T57" fmla="*/ 1112 h 1317"/>
                <a:gd name="T58" fmla="*/ 0 w 1200"/>
                <a:gd name="T59" fmla="*/ 245 h 1317"/>
                <a:gd name="T60" fmla="*/ 12 w 1200"/>
                <a:gd name="T61" fmla="*/ 167 h 1317"/>
                <a:gd name="T62" fmla="*/ 47 w 1200"/>
                <a:gd name="T63" fmla="*/ 101 h 1317"/>
                <a:gd name="T64" fmla="*/ 100 w 1200"/>
                <a:gd name="T65" fmla="*/ 48 h 1317"/>
                <a:gd name="T66" fmla="*/ 167 w 1200"/>
                <a:gd name="T67" fmla="*/ 12 h 1317"/>
                <a:gd name="T68" fmla="*/ 245 w 1200"/>
                <a:gd name="T69" fmla="*/ 0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00" h="1317">
                  <a:moveTo>
                    <a:pt x="245" y="197"/>
                  </a:moveTo>
                  <a:lnTo>
                    <a:pt x="230" y="200"/>
                  </a:lnTo>
                  <a:lnTo>
                    <a:pt x="217" y="207"/>
                  </a:lnTo>
                  <a:lnTo>
                    <a:pt x="206" y="217"/>
                  </a:lnTo>
                  <a:lnTo>
                    <a:pt x="200" y="231"/>
                  </a:lnTo>
                  <a:lnTo>
                    <a:pt x="197" y="245"/>
                  </a:lnTo>
                  <a:lnTo>
                    <a:pt x="197" y="1072"/>
                  </a:lnTo>
                  <a:lnTo>
                    <a:pt x="200" y="1088"/>
                  </a:lnTo>
                  <a:lnTo>
                    <a:pt x="206" y="1101"/>
                  </a:lnTo>
                  <a:lnTo>
                    <a:pt x="217" y="1111"/>
                  </a:lnTo>
                  <a:lnTo>
                    <a:pt x="230" y="1118"/>
                  </a:lnTo>
                  <a:lnTo>
                    <a:pt x="245" y="1120"/>
                  </a:lnTo>
                  <a:lnTo>
                    <a:pt x="954" y="1120"/>
                  </a:lnTo>
                  <a:lnTo>
                    <a:pt x="969" y="1118"/>
                  </a:lnTo>
                  <a:lnTo>
                    <a:pt x="982" y="1111"/>
                  </a:lnTo>
                  <a:lnTo>
                    <a:pt x="992" y="1101"/>
                  </a:lnTo>
                  <a:lnTo>
                    <a:pt x="1000" y="1088"/>
                  </a:lnTo>
                  <a:lnTo>
                    <a:pt x="1002" y="1072"/>
                  </a:lnTo>
                  <a:lnTo>
                    <a:pt x="1002" y="245"/>
                  </a:lnTo>
                  <a:lnTo>
                    <a:pt x="1000" y="231"/>
                  </a:lnTo>
                  <a:lnTo>
                    <a:pt x="992" y="217"/>
                  </a:lnTo>
                  <a:lnTo>
                    <a:pt x="982" y="206"/>
                  </a:lnTo>
                  <a:lnTo>
                    <a:pt x="969" y="200"/>
                  </a:lnTo>
                  <a:lnTo>
                    <a:pt x="954" y="197"/>
                  </a:lnTo>
                  <a:lnTo>
                    <a:pt x="245" y="197"/>
                  </a:lnTo>
                  <a:close/>
                  <a:moveTo>
                    <a:pt x="245" y="0"/>
                  </a:moveTo>
                  <a:lnTo>
                    <a:pt x="954" y="0"/>
                  </a:lnTo>
                  <a:lnTo>
                    <a:pt x="993" y="3"/>
                  </a:lnTo>
                  <a:lnTo>
                    <a:pt x="1031" y="12"/>
                  </a:lnTo>
                  <a:lnTo>
                    <a:pt x="1067" y="27"/>
                  </a:lnTo>
                  <a:lnTo>
                    <a:pt x="1099" y="47"/>
                  </a:lnTo>
                  <a:lnTo>
                    <a:pt x="1127" y="72"/>
                  </a:lnTo>
                  <a:lnTo>
                    <a:pt x="1152" y="101"/>
                  </a:lnTo>
                  <a:lnTo>
                    <a:pt x="1172" y="133"/>
                  </a:lnTo>
                  <a:lnTo>
                    <a:pt x="1186" y="167"/>
                  </a:lnTo>
                  <a:lnTo>
                    <a:pt x="1195" y="205"/>
                  </a:lnTo>
                  <a:lnTo>
                    <a:pt x="1200" y="245"/>
                  </a:lnTo>
                  <a:lnTo>
                    <a:pt x="1200" y="1072"/>
                  </a:lnTo>
                  <a:lnTo>
                    <a:pt x="1195" y="1112"/>
                  </a:lnTo>
                  <a:lnTo>
                    <a:pt x="1186" y="1150"/>
                  </a:lnTo>
                  <a:lnTo>
                    <a:pt x="1172" y="1185"/>
                  </a:lnTo>
                  <a:lnTo>
                    <a:pt x="1152" y="1217"/>
                  </a:lnTo>
                  <a:lnTo>
                    <a:pt x="1127" y="1246"/>
                  </a:lnTo>
                  <a:lnTo>
                    <a:pt x="1099" y="1270"/>
                  </a:lnTo>
                  <a:lnTo>
                    <a:pt x="1067" y="1291"/>
                  </a:lnTo>
                  <a:lnTo>
                    <a:pt x="1031" y="1305"/>
                  </a:lnTo>
                  <a:lnTo>
                    <a:pt x="993" y="1314"/>
                  </a:lnTo>
                  <a:lnTo>
                    <a:pt x="954" y="1317"/>
                  </a:lnTo>
                  <a:lnTo>
                    <a:pt x="245" y="1317"/>
                  </a:lnTo>
                  <a:lnTo>
                    <a:pt x="205" y="1314"/>
                  </a:lnTo>
                  <a:lnTo>
                    <a:pt x="167" y="1305"/>
                  </a:lnTo>
                  <a:lnTo>
                    <a:pt x="133" y="1291"/>
                  </a:lnTo>
                  <a:lnTo>
                    <a:pt x="100" y="1270"/>
                  </a:lnTo>
                  <a:lnTo>
                    <a:pt x="71" y="1246"/>
                  </a:lnTo>
                  <a:lnTo>
                    <a:pt x="47" y="1217"/>
                  </a:lnTo>
                  <a:lnTo>
                    <a:pt x="28" y="1185"/>
                  </a:lnTo>
                  <a:lnTo>
                    <a:pt x="12" y="1150"/>
                  </a:lnTo>
                  <a:lnTo>
                    <a:pt x="3" y="1112"/>
                  </a:lnTo>
                  <a:lnTo>
                    <a:pt x="0" y="1072"/>
                  </a:lnTo>
                  <a:lnTo>
                    <a:pt x="0" y="245"/>
                  </a:lnTo>
                  <a:lnTo>
                    <a:pt x="3" y="205"/>
                  </a:lnTo>
                  <a:lnTo>
                    <a:pt x="12" y="167"/>
                  </a:lnTo>
                  <a:lnTo>
                    <a:pt x="28" y="133"/>
                  </a:lnTo>
                  <a:lnTo>
                    <a:pt x="47" y="101"/>
                  </a:lnTo>
                  <a:lnTo>
                    <a:pt x="71" y="72"/>
                  </a:lnTo>
                  <a:lnTo>
                    <a:pt x="100" y="48"/>
                  </a:lnTo>
                  <a:lnTo>
                    <a:pt x="133" y="27"/>
                  </a:lnTo>
                  <a:lnTo>
                    <a:pt x="167" y="12"/>
                  </a:lnTo>
                  <a:lnTo>
                    <a:pt x="205" y="3"/>
                  </a:lnTo>
                  <a:lnTo>
                    <a:pt x="2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01"/>
            <p:cNvSpPr>
              <a:spLocks noEditPoints="1"/>
            </p:cNvSpPr>
            <p:nvPr/>
          </p:nvSpPr>
          <p:spPr bwMode="auto">
            <a:xfrm>
              <a:off x="3455988" y="2116138"/>
              <a:ext cx="211138" cy="144463"/>
            </a:xfrm>
            <a:custGeom>
              <a:avLst/>
              <a:gdLst>
                <a:gd name="T0" fmla="*/ 197 w 1200"/>
                <a:gd name="T1" fmla="*/ 198 h 818"/>
                <a:gd name="T2" fmla="*/ 197 w 1200"/>
                <a:gd name="T3" fmla="*/ 573 h 818"/>
                <a:gd name="T4" fmla="*/ 200 w 1200"/>
                <a:gd name="T5" fmla="*/ 589 h 818"/>
                <a:gd name="T6" fmla="*/ 206 w 1200"/>
                <a:gd name="T7" fmla="*/ 602 h 818"/>
                <a:gd name="T8" fmla="*/ 217 w 1200"/>
                <a:gd name="T9" fmla="*/ 612 h 818"/>
                <a:gd name="T10" fmla="*/ 230 w 1200"/>
                <a:gd name="T11" fmla="*/ 619 h 818"/>
                <a:gd name="T12" fmla="*/ 245 w 1200"/>
                <a:gd name="T13" fmla="*/ 621 h 818"/>
                <a:gd name="T14" fmla="*/ 954 w 1200"/>
                <a:gd name="T15" fmla="*/ 621 h 818"/>
                <a:gd name="T16" fmla="*/ 969 w 1200"/>
                <a:gd name="T17" fmla="*/ 619 h 818"/>
                <a:gd name="T18" fmla="*/ 982 w 1200"/>
                <a:gd name="T19" fmla="*/ 612 h 818"/>
                <a:gd name="T20" fmla="*/ 992 w 1200"/>
                <a:gd name="T21" fmla="*/ 602 h 818"/>
                <a:gd name="T22" fmla="*/ 1000 w 1200"/>
                <a:gd name="T23" fmla="*/ 589 h 818"/>
                <a:gd name="T24" fmla="*/ 1002 w 1200"/>
                <a:gd name="T25" fmla="*/ 573 h 818"/>
                <a:gd name="T26" fmla="*/ 1002 w 1200"/>
                <a:gd name="T27" fmla="*/ 198 h 818"/>
                <a:gd name="T28" fmla="*/ 197 w 1200"/>
                <a:gd name="T29" fmla="*/ 198 h 818"/>
                <a:gd name="T30" fmla="*/ 99 w 1200"/>
                <a:gd name="T31" fmla="*/ 0 h 818"/>
                <a:gd name="T32" fmla="*/ 1101 w 1200"/>
                <a:gd name="T33" fmla="*/ 0 h 818"/>
                <a:gd name="T34" fmla="*/ 1123 w 1200"/>
                <a:gd name="T35" fmla="*/ 3 h 818"/>
                <a:gd name="T36" fmla="*/ 1143 w 1200"/>
                <a:gd name="T37" fmla="*/ 10 h 818"/>
                <a:gd name="T38" fmla="*/ 1162 w 1200"/>
                <a:gd name="T39" fmla="*/ 23 h 818"/>
                <a:gd name="T40" fmla="*/ 1177 w 1200"/>
                <a:gd name="T41" fmla="*/ 38 h 818"/>
                <a:gd name="T42" fmla="*/ 1189 w 1200"/>
                <a:gd name="T43" fmla="*/ 56 h 818"/>
                <a:gd name="T44" fmla="*/ 1196 w 1200"/>
                <a:gd name="T45" fmla="*/ 77 h 818"/>
                <a:gd name="T46" fmla="*/ 1200 w 1200"/>
                <a:gd name="T47" fmla="*/ 99 h 818"/>
                <a:gd name="T48" fmla="*/ 1200 w 1200"/>
                <a:gd name="T49" fmla="*/ 573 h 818"/>
                <a:gd name="T50" fmla="*/ 1195 w 1200"/>
                <a:gd name="T51" fmla="*/ 613 h 818"/>
                <a:gd name="T52" fmla="*/ 1186 w 1200"/>
                <a:gd name="T53" fmla="*/ 651 h 818"/>
                <a:gd name="T54" fmla="*/ 1172 w 1200"/>
                <a:gd name="T55" fmla="*/ 686 h 818"/>
                <a:gd name="T56" fmla="*/ 1152 w 1200"/>
                <a:gd name="T57" fmla="*/ 718 h 818"/>
                <a:gd name="T58" fmla="*/ 1127 w 1200"/>
                <a:gd name="T59" fmla="*/ 747 h 818"/>
                <a:gd name="T60" fmla="*/ 1099 w 1200"/>
                <a:gd name="T61" fmla="*/ 771 h 818"/>
                <a:gd name="T62" fmla="*/ 1067 w 1200"/>
                <a:gd name="T63" fmla="*/ 792 h 818"/>
                <a:gd name="T64" fmla="*/ 1031 w 1200"/>
                <a:gd name="T65" fmla="*/ 806 h 818"/>
                <a:gd name="T66" fmla="*/ 993 w 1200"/>
                <a:gd name="T67" fmla="*/ 815 h 818"/>
                <a:gd name="T68" fmla="*/ 954 w 1200"/>
                <a:gd name="T69" fmla="*/ 818 h 818"/>
                <a:gd name="T70" fmla="*/ 245 w 1200"/>
                <a:gd name="T71" fmla="*/ 818 h 818"/>
                <a:gd name="T72" fmla="*/ 205 w 1200"/>
                <a:gd name="T73" fmla="*/ 815 h 818"/>
                <a:gd name="T74" fmla="*/ 167 w 1200"/>
                <a:gd name="T75" fmla="*/ 806 h 818"/>
                <a:gd name="T76" fmla="*/ 133 w 1200"/>
                <a:gd name="T77" fmla="*/ 792 h 818"/>
                <a:gd name="T78" fmla="*/ 100 w 1200"/>
                <a:gd name="T79" fmla="*/ 771 h 818"/>
                <a:gd name="T80" fmla="*/ 71 w 1200"/>
                <a:gd name="T81" fmla="*/ 747 h 818"/>
                <a:gd name="T82" fmla="*/ 47 w 1200"/>
                <a:gd name="T83" fmla="*/ 718 h 818"/>
                <a:gd name="T84" fmla="*/ 28 w 1200"/>
                <a:gd name="T85" fmla="*/ 686 h 818"/>
                <a:gd name="T86" fmla="*/ 12 w 1200"/>
                <a:gd name="T87" fmla="*/ 651 h 818"/>
                <a:gd name="T88" fmla="*/ 3 w 1200"/>
                <a:gd name="T89" fmla="*/ 613 h 818"/>
                <a:gd name="T90" fmla="*/ 0 w 1200"/>
                <a:gd name="T91" fmla="*/ 573 h 818"/>
                <a:gd name="T92" fmla="*/ 0 w 1200"/>
                <a:gd name="T93" fmla="*/ 99 h 818"/>
                <a:gd name="T94" fmla="*/ 3 w 1200"/>
                <a:gd name="T95" fmla="*/ 77 h 818"/>
                <a:gd name="T96" fmla="*/ 10 w 1200"/>
                <a:gd name="T97" fmla="*/ 56 h 818"/>
                <a:gd name="T98" fmla="*/ 21 w 1200"/>
                <a:gd name="T99" fmla="*/ 38 h 818"/>
                <a:gd name="T100" fmla="*/ 37 w 1200"/>
                <a:gd name="T101" fmla="*/ 23 h 818"/>
                <a:gd name="T102" fmla="*/ 55 w 1200"/>
                <a:gd name="T103" fmla="*/ 10 h 818"/>
                <a:gd name="T104" fmla="*/ 77 w 1200"/>
                <a:gd name="T105" fmla="*/ 3 h 818"/>
                <a:gd name="T106" fmla="*/ 99 w 1200"/>
                <a:gd name="T107" fmla="*/ 0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00" h="818">
                  <a:moveTo>
                    <a:pt x="197" y="198"/>
                  </a:moveTo>
                  <a:lnTo>
                    <a:pt x="197" y="573"/>
                  </a:lnTo>
                  <a:lnTo>
                    <a:pt x="200" y="589"/>
                  </a:lnTo>
                  <a:lnTo>
                    <a:pt x="206" y="602"/>
                  </a:lnTo>
                  <a:lnTo>
                    <a:pt x="217" y="612"/>
                  </a:lnTo>
                  <a:lnTo>
                    <a:pt x="230" y="619"/>
                  </a:lnTo>
                  <a:lnTo>
                    <a:pt x="245" y="621"/>
                  </a:lnTo>
                  <a:lnTo>
                    <a:pt x="954" y="621"/>
                  </a:lnTo>
                  <a:lnTo>
                    <a:pt x="969" y="619"/>
                  </a:lnTo>
                  <a:lnTo>
                    <a:pt x="982" y="612"/>
                  </a:lnTo>
                  <a:lnTo>
                    <a:pt x="992" y="602"/>
                  </a:lnTo>
                  <a:lnTo>
                    <a:pt x="1000" y="589"/>
                  </a:lnTo>
                  <a:lnTo>
                    <a:pt x="1002" y="573"/>
                  </a:lnTo>
                  <a:lnTo>
                    <a:pt x="1002" y="198"/>
                  </a:lnTo>
                  <a:lnTo>
                    <a:pt x="197" y="198"/>
                  </a:lnTo>
                  <a:close/>
                  <a:moveTo>
                    <a:pt x="99" y="0"/>
                  </a:moveTo>
                  <a:lnTo>
                    <a:pt x="1101" y="0"/>
                  </a:lnTo>
                  <a:lnTo>
                    <a:pt x="1123" y="3"/>
                  </a:lnTo>
                  <a:lnTo>
                    <a:pt x="1143" y="10"/>
                  </a:lnTo>
                  <a:lnTo>
                    <a:pt x="1162" y="23"/>
                  </a:lnTo>
                  <a:lnTo>
                    <a:pt x="1177" y="38"/>
                  </a:lnTo>
                  <a:lnTo>
                    <a:pt x="1189" y="56"/>
                  </a:lnTo>
                  <a:lnTo>
                    <a:pt x="1196" y="77"/>
                  </a:lnTo>
                  <a:lnTo>
                    <a:pt x="1200" y="99"/>
                  </a:lnTo>
                  <a:lnTo>
                    <a:pt x="1200" y="573"/>
                  </a:lnTo>
                  <a:lnTo>
                    <a:pt x="1195" y="613"/>
                  </a:lnTo>
                  <a:lnTo>
                    <a:pt x="1186" y="651"/>
                  </a:lnTo>
                  <a:lnTo>
                    <a:pt x="1172" y="686"/>
                  </a:lnTo>
                  <a:lnTo>
                    <a:pt x="1152" y="718"/>
                  </a:lnTo>
                  <a:lnTo>
                    <a:pt x="1127" y="747"/>
                  </a:lnTo>
                  <a:lnTo>
                    <a:pt x="1099" y="771"/>
                  </a:lnTo>
                  <a:lnTo>
                    <a:pt x="1067" y="792"/>
                  </a:lnTo>
                  <a:lnTo>
                    <a:pt x="1031" y="806"/>
                  </a:lnTo>
                  <a:lnTo>
                    <a:pt x="993" y="815"/>
                  </a:lnTo>
                  <a:lnTo>
                    <a:pt x="954" y="818"/>
                  </a:lnTo>
                  <a:lnTo>
                    <a:pt x="245" y="818"/>
                  </a:lnTo>
                  <a:lnTo>
                    <a:pt x="205" y="815"/>
                  </a:lnTo>
                  <a:lnTo>
                    <a:pt x="167" y="806"/>
                  </a:lnTo>
                  <a:lnTo>
                    <a:pt x="133" y="792"/>
                  </a:lnTo>
                  <a:lnTo>
                    <a:pt x="100" y="771"/>
                  </a:lnTo>
                  <a:lnTo>
                    <a:pt x="71" y="747"/>
                  </a:lnTo>
                  <a:lnTo>
                    <a:pt x="47" y="718"/>
                  </a:lnTo>
                  <a:lnTo>
                    <a:pt x="28" y="686"/>
                  </a:lnTo>
                  <a:lnTo>
                    <a:pt x="12" y="651"/>
                  </a:lnTo>
                  <a:lnTo>
                    <a:pt x="3" y="613"/>
                  </a:lnTo>
                  <a:lnTo>
                    <a:pt x="0" y="573"/>
                  </a:lnTo>
                  <a:lnTo>
                    <a:pt x="0" y="99"/>
                  </a:lnTo>
                  <a:lnTo>
                    <a:pt x="3" y="77"/>
                  </a:lnTo>
                  <a:lnTo>
                    <a:pt x="10" y="56"/>
                  </a:lnTo>
                  <a:lnTo>
                    <a:pt x="21" y="38"/>
                  </a:lnTo>
                  <a:lnTo>
                    <a:pt x="37" y="23"/>
                  </a:lnTo>
                  <a:lnTo>
                    <a:pt x="55" y="10"/>
                  </a:lnTo>
                  <a:lnTo>
                    <a:pt x="77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02"/>
            <p:cNvSpPr>
              <a:spLocks/>
            </p:cNvSpPr>
            <p:nvPr/>
          </p:nvSpPr>
          <p:spPr bwMode="auto">
            <a:xfrm>
              <a:off x="3544888" y="1903413"/>
              <a:ext cx="34925" cy="85725"/>
            </a:xfrm>
            <a:custGeom>
              <a:avLst/>
              <a:gdLst>
                <a:gd name="T0" fmla="*/ 99 w 197"/>
                <a:gd name="T1" fmla="*/ 0 h 493"/>
                <a:gd name="T2" fmla="*/ 121 w 197"/>
                <a:gd name="T3" fmla="*/ 3 h 493"/>
                <a:gd name="T4" fmla="*/ 142 w 197"/>
                <a:gd name="T5" fmla="*/ 10 h 493"/>
                <a:gd name="T6" fmla="*/ 160 w 197"/>
                <a:gd name="T7" fmla="*/ 22 h 493"/>
                <a:gd name="T8" fmla="*/ 175 w 197"/>
                <a:gd name="T9" fmla="*/ 37 h 493"/>
                <a:gd name="T10" fmla="*/ 188 w 197"/>
                <a:gd name="T11" fmla="*/ 55 h 493"/>
                <a:gd name="T12" fmla="*/ 195 w 197"/>
                <a:gd name="T13" fmla="*/ 77 h 493"/>
                <a:gd name="T14" fmla="*/ 197 w 197"/>
                <a:gd name="T15" fmla="*/ 99 h 493"/>
                <a:gd name="T16" fmla="*/ 197 w 197"/>
                <a:gd name="T17" fmla="*/ 394 h 493"/>
                <a:gd name="T18" fmla="*/ 195 w 197"/>
                <a:gd name="T19" fmla="*/ 417 h 493"/>
                <a:gd name="T20" fmla="*/ 188 w 197"/>
                <a:gd name="T21" fmla="*/ 438 h 493"/>
                <a:gd name="T22" fmla="*/ 175 w 197"/>
                <a:gd name="T23" fmla="*/ 457 h 493"/>
                <a:gd name="T24" fmla="*/ 160 w 197"/>
                <a:gd name="T25" fmla="*/ 472 h 493"/>
                <a:gd name="T26" fmla="*/ 142 w 197"/>
                <a:gd name="T27" fmla="*/ 483 h 493"/>
                <a:gd name="T28" fmla="*/ 121 w 197"/>
                <a:gd name="T29" fmla="*/ 490 h 493"/>
                <a:gd name="T30" fmla="*/ 99 w 197"/>
                <a:gd name="T31" fmla="*/ 493 h 493"/>
                <a:gd name="T32" fmla="*/ 76 w 197"/>
                <a:gd name="T33" fmla="*/ 490 h 493"/>
                <a:gd name="T34" fmla="*/ 55 w 197"/>
                <a:gd name="T35" fmla="*/ 483 h 493"/>
                <a:gd name="T36" fmla="*/ 37 w 197"/>
                <a:gd name="T37" fmla="*/ 472 h 493"/>
                <a:gd name="T38" fmla="*/ 21 w 197"/>
                <a:gd name="T39" fmla="*/ 457 h 493"/>
                <a:gd name="T40" fmla="*/ 10 w 197"/>
                <a:gd name="T41" fmla="*/ 438 h 493"/>
                <a:gd name="T42" fmla="*/ 3 w 197"/>
                <a:gd name="T43" fmla="*/ 417 h 493"/>
                <a:gd name="T44" fmla="*/ 0 w 197"/>
                <a:gd name="T45" fmla="*/ 394 h 493"/>
                <a:gd name="T46" fmla="*/ 0 w 197"/>
                <a:gd name="T47" fmla="*/ 99 h 493"/>
                <a:gd name="T48" fmla="*/ 3 w 197"/>
                <a:gd name="T49" fmla="*/ 77 h 493"/>
                <a:gd name="T50" fmla="*/ 10 w 197"/>
                <a:gd name="T51" fmla="*/ 55 h 493"/>
                <a:gd name="T52" fmla="*/ 21 w 197"/>
                <a:gd name="T53" fmla="*/ 37 h 493"/>
                <a:gd name="T54" fmla="*/ 37 w 197"/>
                <a:gd name="T55" fmla="*/ 22 h 493"/>
                <a:gd name="T56" fmla="*/ 55 w 197"/>
                <a:gd name="T57" fmla="*/ 10 h 493"/>
                <a:gd name="T58" fmla="*/ 76 w 197"/>
                <a:gd name="T59" fmla="*/ 3 h 493"/>
                <a:gd name="T60" fmla="*/ 99 w 197"/>
                <a:gd name="T61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7" h="493">
                  <a:moveTo>
                    <a:pt x="99" y="0"/>
                  </a:moveTo>
                  <a:lnTo>
                    <a:pt x="121" y="3"/>
                  </a:lnTo>
                  <a:lnTo>
                    <a:pt x="142" y="10"/>
                  </a:lnTo>
                  <a:lnTo>
                    <a:pt x="160" y="22"/>
                  </a:lnTo>
                  <a:lnTo>
                    <a:pt x="175" y="37"/>
                  </a:lnTo>
                  <a:lnTo>
                    <a:pt x="188" y="55"/>
                  </a:lnTo>
                  <a:lnTo>
                    <a:pt x="195" y="77"/>
                  </a:lnTo>
                  <a:lnTo>
                    <a:pt x="197" y="99"/>
                  </a:lnTo>
                  <a:lnTo>
                    <a:pt x="197" y="394"/>
                  </a:lnTo>
                  <a:lnTo>
                    <a:pt x="195" y="417"/>
                  </a:lnTo>
                  <a:lnTo>
                    <a:pt x="188" y="438"/>
                  </a:lnTo>
                  <a:lnTo>
                    <a:pt x="175" y="457"/>
                  </a:lnTo>
                  <a:lnTo>
                    <a:pt x="160" y="472"/>
                  </a:lnTo>
                  <a:lnTo>
                    <a:pt x="142" y="483"/>
                  </a:lnTo>
                  <a:lnTo>
                    <a:pt x="121" y="490"/>
                  </a:lnTo>
                  <a:lnTo>
                    <a:pt x="99" y="493"/>
                  </a:lnTo>
                  <a:lnTo>
                    <a:pt x="76" y="490"/>
                  </a:lnTo>
                  <a:lnTo>
                    <a:pt x="55" y="483"/>
                  </a:lnTo>
                  <a:lnTo>
                    <a:pt x="37" y="472"/>
                  </a:lnTo>
                  <a:lnTo>
                    <a:pt x="21" y="457"/>
                  </a:lnTo>
                  <a:lnTo>
                    <a:pt x="10" y="438"/>
                  </a:lnTo>
                  <a:lnTo>
                    <a:pt x="3" y="417"/>
                  </a:lnTo>
                  <a:lnTo>
                    <a:pt x="0" y="394"/>
                  </a:lnTo>
                  <a:lnTo>
                    <a:pt x="0" y="99"/>
                  </a:lnTo>
                  <a:lnTo>
                    <a:pt x="3" y="77"/>
                  </a:lnTo>
                  <a:lnTo>
                    <a:pt x="10" y="55"/>
                  </a:lnTo>
                  <a:lnTo>
                    <a:pt x="21" y="37"/>
                  </a:lnTo>
                  <a:lnTo>
                    <a:pt x="37" y="22"/>
                  </a:lnTo>
                  <a:lnTo>
                    <a:pt x="55" y="10"/>
                  </a:lnTo>
                  <a:lnTo>
                    <a:pt x="76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2520283" y="1948826"/>
            <a:ext cx="593725" cy="490538"/>
            <a:chOff x="2517775" y="1947863"/>
            <a:chExt cx="593725" cy="4905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2" name="Freeform 108"/>
            <p:cNvSpPr>
              <a:spLocks noEditPoints="1"/>
            </p:cNvSpPr>
            <p:nvPr/>
          </p:nvSpPr>
          <p:spPr bwMode="auto">
            <a:xfrm>
              <a:off x="2632075" y="2166938"/>
              <a:ext cx="258763" cy="192088"/>
            </a:xfrm>
            <a:custGeom>
              <a:avLst/>
              <a:gdLst>
                <a:gd name="T0" fmla="*/ 182 w 1469"/>
                <a:gd name="T1" fmla="*/ 183 h 1090"/>
                <a:gd name="T2" fmla="*/ 182 w 1469"/>
                <a:gd name="T3" fmla="*/ 907 h 1090"/>
                <a:gd name="T4" fmla="*/ 1268 w 1469"/>
                <a:gd name="T5" fmla="*/ 907 h 1090"/>
                <a:gd name="T6" fmla="*/ 1277 w 1469"/>
                <a:gd name="T7" fmla="*/ 905 h 1090"/>
                <a:gd name="T8" fmla="*/ 1283 w 1469"/>
                <a:gd name="T9" fmla="*/ 898 h 1090"/>
                <a:gd name="T10" fmla="*/ 1285 w 1469"/>
                <a:gd name="T11" fmla="*/ 890 h 1090"/>
                <a:gd name="T12" fmla="*/ 1285 w 1469"/>
                <a:gd name="T13" fmla="*/ 200 h 1090"/>
                <a:gd name="T14" fmla="*/ 1283 w 1469"/>
                <a:gd name="T15" fmla="*/ 192 h 1090"/>
                <a:gd name="T16" fmla="*/ 1277 w 1469"/>
                <a:gd name="T17" fmla="*/ 186 h 1090"/>
                <a:gd name="T18" fmla="*/ 1268 w 1469"/>
                <a:gd name="T19" fmla="*/ 183 h 1090"/>
                <a:gd name="T20" fmla="*/ 182 w 1469"/>
                <a:gd name="T21" fmla="*/ 183 h 1090"/>
                <a:gd name="T22" fmla="*/ 91 w 1469"/>
                <a:gd name="T23" fmla="*/ 0 h 1090"/>
                <a:gd name="T24" fmla="*/ 1268 w 1469"/>
                <a:gd name="T25" fmla="*/ 0 h 1090"/>
                <a:gd name="T26" fmla="*/ 1300 w 1469"/>
                <a:gd name="T27" fmla="*/ 3 h 1090"/>
                <a:gd name="T28" fmla="*/ 1331 w 1469"/>
                <a:gd name="T29" fmla="*/ 10 h 1090"/>
                <a:gd name="T30" fmla="*/ 1360 w 1469"/>
                <a:gd name="T31" fmla="*/ 22 h 1090"/>
                <a:gd name="T32" fmla="*/ 1386 w 1469"/>
                <a:gd name="T33" fmla="*/ 39 h 1090"/>
                <a:gd name="T34" fmla="*/ 1409 w 1469"/>
                <a:gd name="T35" fmla="*/ 59 h 1090"/>
                <a:gd name="T36" fmla="*/ 1430 w 1469"/>
                <a:gd name="T37" fmla="*/ 82 h 1090"/>
                <a:gd name="T38" fmla="*/ 1446 w 1469"/>
                <a:gd name="T39" fmla="*/ 108 h 1090"/>
                <a:gd name="T40" fmla="*/ 1458 w 1469"/>
                <a:gd name="T41" fmla="*/ 137 h 1090"/>
                <a:gd name="T42" fmla="*/ 1465 w 1469"/>
                <a:gd name="T43" fmla="*/ 167 h 1090"/>
                <a:gd name="T44" fmla="*/ 1469 w 1469"/>
                <a:gd name="T45" fmla="*/ 200 h 1090"/>
                <a:gd name="T46" fmla="*/ 1469 w 1469"/>
                <a:gd name="T47" fmla="*/ 890 h 1090"/>
                <a:gd name="T48" fmla="*/ 1465 w 1469"/>
                <a:gd name="T49" fmla="*/ 922 h 1090"/>
                <a:gd name="T50" fmla="*/ 1458 w 1469"/>
                <a:gd name="T51" fmla="*/ 952 h 1090"/>
                <a:gd name="T52" fmla="*/ 1446 w 1469"/>
                <a:gd name="T53" fmla="*/ 982 h 1090"/>
                <a:gd name="T54" fmla="*/ 1430 w 1469"/>
                <a:gd name="T55" fmla="*/ 1008 h 1090"/>
                <a:gd name="T56" fmla="*/ 1409 w 1469"/>
                <a:gd name="T57" fmla="*/ 1031 h 1090"/>
                <a:gd name="T58" fmla="*/ 1386 w 1469"/>
                <a:gd name="T59" fmla="*/ 1051 h 1090"/>
                <a:gd name="T60" fmla="*/ 1360 w 1469"/>
                <a:gd name="T61" fmla="*/ 1068 h 1090"/>
                <a:gd name="T62" fmla="*/ 1331 w 1469"/>
                <a:gd name="T63" fmla="*/ 1080 h 1090"/>
                <a:gd name="T64" fmla="*/ 1300 w 1469"/>
                <a:gd name="T65" fmla="*/ 1087 h 1090"/>
                <a:gd name="T66" fmla="*/ 1268 w 1469"/>
                <a:gd name="T67" fmla="*/ 1090 h 1090"/>
                <a:gd name="T68" fmla="*/ 91 w 1469"/>
                <a:gd name="T69" fmla="*/ 1090 h 1090"/>
                <a:gd name="T70" fmla="*/ 70 w 1469"/>
                <a:gd name="T71" fmla="*/ 1087 h 1090"/>
                <a:gd name="T72" fmla="*/ 51 w 1469"/>
                <a:gd name="T73" fmla="*/ 1081 h 1090"/>
                <a:gd name="T74" fmla="*/ 33 w 1469"/>
                <a:gd name="T75" fmla="*/ 1070 h 1090"/>
                <a:gd name="T76" fmla="*/ 19 w 1469"/>
                <a:gd name="T77" fmla="*/ 1055 h 1090"/>
                <a:gd name="T78" fmla="*/ 9 w 1469"/>
                <a:gd name="T79" fmla="*/ 1039 h 1090"/>
                <a:gd name="T80" fmla="*/ 2 w 1469"/>
                <a:gd name="T81" fmla="*/ 1020 h 1090"/>
                <a:gd name="T82" fmla="*/ 0 w 1469"/>
                <a:gd name="T83" fmla="*/ 998 h 1090"/>
                <a:gd name="T84" fmla="*/ 0 w 1469"/>
                <a:gd name="T85" fmla="*/ 92 h 1090"/>
                <a:gd name="T86" fmla="*/ 2 w 1469"/>
                <a:gd name="T87" fmla="*/ 70 h 1090"/>
                <a:gd name="T88" fmla="*/ 9 w 1469"/>
                <a:gd name="T89" fmla="*/ 51 h 1090"/>
                <a:gd name="T90" fmla="*/ 19 w 1469"/>
                <a:gd name="T91" fmla="*/ 35 h 1090"/>
                <a:gd name="T92" fmla="*/ 33 w 1469"/>
                <a:gd name="T93" fmla="*/ 20 h 1090"/>
                <a:gd name="T94" fmla="*/ 51 w 1469"/>
                <a:gd name="T95" fmla="*/ 9 h 1090"/>
                <a:gd name="T96" fmla="*/ 70 w 1469"/>
                <a:gd name="T97" fmla="*/ 2 h 1090"/>
                <a:gd name="T98" fmla="*/ 91 w 1469"/>
                <a:gd name="T99" fmla="*/ 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69" h="1090">
                  <a:moveTo>
                    <a:pt x="182" y="183"/>
                  </a:moveTo>
                  <a:lnTo>
                    <a:pt x="182" y="907"/>
                  </a:lnTo>
                  <a:lnTo>
                    <a:pt x="1268" y="907"/>
                  </a:lnTo>
                  <a:lnTo>
                    <a:pt x="1277" y="905"/>
                  </a:lnTo>
                  <a:lnTo>
                    <a:pt x="1283" y="898"/>
                  </a:lnTo>
                  <a:lnTo>
                    <a:pt x="1285" y="890"/>
                  </a:lnTo>
                  <a:lnTo>
                    <a:pt x="1285" y="200"/>
                  </a:lnTo>
                  <a:lnTo>
                    <a:pt x="1283" y="192"/>
                  </a:lnTo>
                  <a:lnTo>
                    <a:pt x="1277" y="186"/>
                  </a:lnTo>
                  <a:lnTo>
                    <a:pt x="1268" y="183"/>
                  </a:lnTo>
                  <a:lnTo>
                    <a:pt x="182" y="183"/>
                  </a:lnTo>
                  <a:close/>
                  <a:moveTo>
                    <a:pt x="91" y="0"/>
                  </a:moveTo>
                  <a:lnTo>
                    <a:pt x="1268" y="0"/>
                  </a:lnTo>
                  <a:lnTo>
                    <a:pt x="1300" y="3"/>
                  </a:lnTo>
                  <a:lnTo>
                    <a:pt x="1331" y="10"/>
                  </a:lnTo>
                  <a:lnTo>
                    <a:pt x="1360" y="22"/>
                  </a:lnTo>
                  <a:lnTo>
                    <a:pt x="1386" y="39"/>
                  </a:lnTo>
                  <a:lnTo>
                    <a:pt x="1409" y="59"/>
                  </a:lnTo>
                  <a:lnTo>
                    <a:pt x="1430" y="82"/>
                  </a:lnTo>
                  <a:lnTo>
                    <a:pt x="1446" y="108"/>
                  </a:lnTo>
                  <a:lnTo>
                    <a:pt x="1458" y="137"/>
                  </a:lnTo>
                  <a:lnTo>
                    <a:pt x="1465" y="167"/>
                  </a:lnTo>
                  <a:lnTo>
                    <a:pt x="1469" y="200"/>
                  </a:lnTo>
                  <a:lnTo>
                    <a:pt x="1469" y="890"/>
                  </a:lnTo>
                  <a:lnTo>
                    <a:pt x="1465" y="922"/>
                  </a:lnTo>
                  <a:lnTo>
                    <a:pt x="1458" y="952"/>
                  </a:lnTo>
                  <a:lnTo>
                    <a:pt x="1446" y="982"/>
                  </a:lnTo>
                  <a:lnTo>
                    <a:pt x="1430" y="1008"/>
                  </a:lnTo>
                  <a:lnTo>
                    <a:pt x="1409" y="1031"/>
                  </a:lnTo>
                  <a:lnTo>
                    <a:pt x="1386" y="1051"/>
                  </a:lnTo>
                  <a:lnTo>
                    <a:pt x="1360" y="1068"/>
                  </a:lnTo>
                  <a:lnTo>
                    <a:pt x="1331" y="1080"/>
                  </a:lnTo>
                  <a:lnTo>
                    <a:pt x="1300" y="1087"/>
                  </a:lnTo>
                  <a:lnTo>
                    <a:pt x="1268" y="1090"/>
                  </a:lnTo>
                  <a:lnTo>
                    <a:pt x="91" y="1090"/>
                  </a:lnTo>
                  <a:lnTo>
                    <a:pt x="70" y="1087"/>
                  </a:lnTo>
                  <a:lnTo>
                    <a:pt x="51" y="1081"/>
                  </a:lnTo>
                  <a:lnTo>
                    <a:pt x="33" y="1070"/>
                  </a:lnTo>
                  <a:lnTo>
                    <a:pt x="19" y="1055"/>
                  </a:lnTo>
                  <a:lnTo>
                    <a:pt x="9" y="1039"/>
                  </a:lnTo>
                  <a:lnTo>
                    <a:pt x="2" y="1020"/>
                  </a:lnTo>
                  <a:lnTo>
                    <a:pt x="0" y="998"/>
                  </a:lnTo>
                  <a:lnTo>
                    <a:pt x="0" y="92"/>
                  </a:lnTo>
                  <a:lnTo>
                    <a:pt x="2" y="70"/>
                  </a:lnTo>
                  <a:lnTo>
                    <a:pt x="9" y="51"/>
                  </a:lnTo>
                  <a:lnTo>
                    <a:pt x="19" y="35"/>
                  </a:lnTo>
                  <a:lnTo>
                    <a:pt x="33" y="20"/>
                  </a:lnTo>
                  <a:lnTo>
                    <a:pt x="51" y="9"/>
                  </a:lnTo>
                  <a:lnTo>
                    <a:pt x="70" y="2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09"/>
            <p:cNvSpPr>
              <a:spLocks/>
            </p:cNvSpPr>
            <p:nvPr/>
          </p:nvSpPr>
          <p:spPr bwMode="auto">
            <a:xfrm>
              <a:off x="2744788" y="2211388"/>
              <a:ext cx="33338" cy="103188"/>
            </a:xfrm>
            <a:custGeom>
              <a:avLst/>
              <a:gdLst>
                <a:gd name="T0" fmla="*/ 92 w 183"/>
                <a:gd name="T1" fmla="*/ 0 h 590"/>
                <a:gd name="T2" fmla="*/ 113 w 183"/>
                <a:gd name="T3" fmla="*/ 2 h 590"/>
                <a:gd name="T4" fmla="*/ 132 w 183"/>
                <a:gd name="T5" fmla="*/ 9 h 590"/>
                <a:gd name="T6" fmla="*/ 149 w 183"/>
                <a:gd name="T7" fmla="*/ 20 h 590"/>
                <a:gd name="T8" fmla="*/ 164 w 183"/>
                <a:gd name="T9" fmla="*/ 34 h 590"/>
                <a:gd name="T10" fmla="*/ 174 w 183"/>
                <a:gd name="T11" fmla="*/ 51 h 590"/>
                <a:gd name="T12" fmla="*/ 181 w 183"/>
                <a:gd name="T13" fmla="*/ 70 h 590"/>
                <a:gd name="T14" fmla="*/ 183 w 183"/>
                <a:gd name="T15" fmla="*/ 92 h 590"/>
                <a:gd name="T16" fmla="*/ 183 w 183"/>
                <a:gd name="T17" fmla="*/ 499 h 590"/>
                <a:gd name="T18" fmla="*/ 181 w 183"/>
                <a:gd name="T19" fmla="*/ 520 h 590"/>
                <a:gd name="T20" fmla="*/ 174 w 183"/>
                <a:gd name="T21" fmla="*/ 539 h 590"/>
                <a:gd name="T22" fmla="*/ 164 w 183"/>
                <a:gd name="T23" fmla="*/ 556 h 590"/>
                <a:gd name="T24" fmla="*/ 149 w 183"/>
                <a:gd name="T25" fmla="*/ 570 h 590"/>
                <a:gd name="T26" fmla="*/ 132 w 183"/>
                <a:gd name="T27" fmla="*/ 581 h 590"/>
                <a:gd name="T28" fmla="*/ 113 w 183"/>
                <a:gd name="T29" fmla="*/ 588 h 590"/>
                <a:gd name="T30" fmla="*/ 92 w 183"/>
                <a:gd name="T31" fmla="*/ 590 h 590"/>
                <a:gd name="T32" fmla="*/ 71 w 183"/>
                <a:gd name="T33" fmla="*/ 588 h 590"/>
                <a:gd name="T34" fmla="*/ 51 w 183"/>
                <a:gd name="T35" fmla="*/ 581 h 590"/>
                <a:gd name="T36" fmla="*/ 35 w 183"/>
                <a:gd name="T37" fmla="*/ 570 h 590"/>
                <a:gd name="T38" fmla="*/ 21 w 183"/>
                <a:gd name="T39" fmla="*/ 556 h 590"/>
                <a:gd name="T40" fmla="*/ 10 w 183"/>
                <a:gd name="T41" fmla="*/ 539 h 590"/>
                <a:gd name="T42" fmla="*/ 2 w 183"/>
                <a:gd name="T43" fmla="*/ 520 h 590"/>
                <a:gd name="T44" fmla="*/ 0 w 183"/>
                <a:gd name="T45" fmla="*/ 499 h 590"/>
                <a:gd name="T46" fmla="*/ 0 w 183"/>
                <a:gd name="T47" fmla="*/ 92 h 590"/>
                <a:gd name="T48" fmla="*/ 2 w 183"/>
                <a:gd name="T49" fmla="*/ 70 h 590"/>
                <a:gd name="T50" fmla="*/ 10 w 183"/>
                <a:gd name="T51" fmla="*/ 51 h 590"/>
                <a:gd name="T52" fmla="*/ 21 w 183"/>
                <a:gd name="T53" fmla="*/ 34 h 590"/>
                <a:gd name="T54" fmla="*/ 35 w 183"/>
                <a:gd name="T55" fmla="*/ 20 h 590"/>
                <a:gd name="T56" fmla="*/ 51 w 183"/>
                <a:gd name="T57" fmla="*/ 9 h 590"/>
                <a:gd name="T58" fmla="*/ 71 w 183"/>
                <a:gd name="T59" fmla="*/ 2 h 590"/>
                <a:gd name="T60" fmla="*/ 92 w 183"/>
                <a:gd name="T61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3" h="590">
                  <a:moveTo>
                    <a:pt x="92" y="0"/>
                  </a:moveTo>
                  <a:lnTo>
                    <a:pt x="113" y="2"/>
                  </a:lnTo>
                  <a:lnTo>
                    <a:pt x="132" y="9"/>
                  </a:lnTo>
                  <a:lnTo>
                    <a:pt x="149" y="20"/>
                  </a:lnTo>
                  <a:lnTo>
                    <a:pt x="164" y="34"/>
                  </a:lnTo>
                  <a:lnTo>
                    <a:pt x="174" y="51"/>
                  </a:lnTo>
                  <a:lnTo>
                    <a:pt x="181" y="70"/>
                  </a:lnTo>
                  <a:lnTo>
                    <a:pt x="183" y="92"/>
                  </a:lnTo>
                  <a:lnTo>
                    <a:pt x="183" y="499"/>
                  </a:lnTo>
                  <a:lnTo>
                    <a:pt x="181" y="520"/>
                  </a:lnTo>
                  <a:lnTo>
                    <a:pt x="174" y="539"/>
                  </a:lnTo>
                  <a:lnTo>
                    <a:pt x="164" y="556"/>
                  </a:lnTo>
                  <a:lnTo>
                    <a:pt x="149" y="570"/>
                  </a:lnTo>
                  <a:lnTo>
                    <a:pt x="132" y="581"/>
                  </a:lnTo>
                  <a:lnTo>
                    <a:pt x="113" y="588"/>
                  </a:lnTo>
                  <a:lnTo>
                    <a:pt x="92" y="590"/>
                  </a:lnTo>
                  <a:lnTo>
                    <a:pt x="71" y="588"/>
                  </a:lnTo>
                  <a:lnTo>
                    <a:pt x="51" y="581"/>
                  </a:lnTo>
                  <a:lnTo>
                    <a:pt x="35" y="570"/>
                  </a:lnTo>
                  <a:lnTo>
                    <a:pt x="21" y="556"/>
                  </a:lnTo>
                  <a:lnTo>
                    <a:pt x="10" y="539"/>
                  </a:lnTo>
                  <a:lnTo>
                    <a:pt x="2" y="520"/>
                  </a:lnTo>
                  <a:lnTo>
                    <a:pt x="0" y="499"/>
                  </a:lnTo>
                  <a:lnTo>
                    <a:pt x="0" y="92"/>
                  </a:lnTo>
                  <a:lnTo>
                    <a:pt x="2" y="70"/>
                  </a:lnTo>
                  <a:lnTo>
                    <a:pt x="10" y="51"/>
                  </a:lnTo>
                  <a:lnTo>
                    <a:pt x="21" y="34"/>
                  </a:lnTo>
                  <a:lnTo>
                    <a:pt x="35" y="20"/>
                  </a:lnTo>
                  <a:lnTo>
                    <a:pt x="51" y="9"/>
                  </a:lnTo>
                  <a:lnTo>
                    <a:pt x="71" y="2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10"/>
            <p:cNvSpPr>
              <a:spLocks/>
            </p:cNvSpPr>
            <p:nvPr/>
          </p:nvSpPr>
          <p:spPr bwMode="auto">
            <a:xfrm>
              <a:off x="2709863" y="2246313"/>
              <a:ext cx="103188" cy="33338"/>
            </a:xfrm>
            <a:custGeom>
              <a:avLst/>
              <a:gdLst>
                <a:gd name="T0" fmla="*/ 92 w 591"/>
                <a:gd name="T1" fmla="*/ 0 h 182"/>
                <a:gd name="T2" fmla="*/ 499 w 591"/>
                <a:gd name="T3" fmla="*/ 0 h 182"/>
                <a:gd name="T4" fmla="*/ 521 w 591"/>
                <a:gd name="T5" fmla="*/ 2 h 182"/>
                <a:gd name="T6" fmla="*/ 540 w 591"/>
                <a:gd name="T7" fmla="*/ 9 h 182"/>
                <a:gd name="T8" fmla="*/ 556 w 591"/>
                <a:gd name="T9" fmla="*/ 19 h 182"/>
                <a:gd name="T10" fmla="*/ 571 w 591"/>
                <a:gd name="T11" fmla="*/ 33 h 182"/>
                <a:gd name="T12" fmla="*/ 582 w 591"/>
                <a:gd name="T13" fmla="*/ 51 h 182"/>
                <a:gd name="T14" fmla="*/ 589 w 591"/>
                <a:gd name="T15" fmla="*/ 70 h 182"/>
                <a:gd name="T16" fmla="*/ 591 w 591"/>
                <a:gd name="T17" fmla="*/ 91 h 182"/>
                <a:gd name="T18" fmla="*/ 589 w 591"/>
                <a:gd name="T19" fmla="*/ 112 h 182"/>
                <a:gd name="T20" fmla="*/ 582 w 591"/>
                <a:gd name="T21" fmla="*/ 131 h 182"/>
                <a:gd name="T22" fmla="*/ 571 w 591"/>
                <a:gd name="T23" fmla="*/ 148 h 182"/>
                <a:gd name="T24" fmla="*/ 556 w 591"/>
                <a:gd name="T25" fmla="*/ 162 h 182"/>
                <a:gd name="T26" fmla="*/ 540 w 591"/>
                <a:gd name="T27" fmla="*/ 173 h 182"/>
                <a:gd name="T28" fmla="*/ 521 w 591"/>
                <a:gd name="T29" fmla="*/ 180 h 182"/>
                <a:gd name="T30" fmla="*/ 499 w 591"/>
                <a:gd name="T31" fmla="*/ 182 h 182"/>
                <a:gd name="T32" fmla="*/ 92 w 591"/>
                <a:gd name="T33" fmla="*/ 182 h 182"/>
                <a:gd name="T34" fmla="*/ 71 w 591"/>
                <a:gd name="T35" fmla="*/ 180 h 182"/>
                <a:gd name="T36" fmla="*/ 51 w 591"/>
                <a:gd name="T37" fmla="*/ 173 h 182"/>
                <a:gd name="T38" fmla="*/ 35 w 591"/>
                <a:gd name="T39" fmla="*/ 162 h 182"/>
                <a:gd name="T40" fmla="*/ 21 w 591"/>
                <a:gd name="T41" fmla="*/ 148 h 182"/>
                <a:gd name="T42" fmla="*/ 10 w 591"/>
                <a:gd name="T43" fmla="*/ 131 h 182"/>
                <a:gd name="T44" fmla="*/ 2 w 591"/>
                <a:gd name="T45" fmla="*/ 112 h 182"/>
                <a:gd name="T46" fmla="*/ 0 w 591"/>
                <a:gd name="T47" fmla="*/ 91 h 182"/>
                <a:gd name="T48" fmla="*/ 2 w 591"/>
                <a:gd name="T49" fmla="*/ 70 h 182"/>
                <a:gd name="T50" fmla="*/ 10 w 591"/>
                <a:gd name="T51" fmla="*/ 51 h 182"/>
                <a:gd name="T52" fmla="*/ 21 w 591"/>
                <a:gd name="T53" fmla="*/ 33 h 182"/>
                <a:gd name="T54" fmla="*/ 35 w 591"/>
                <a:gd name="T55" fmla="*/ 19 h 182"/>
                <a:gd name="T56" fmla="*/ 51 w 591"/>
                <a:gd name="T57" fmla="*/ 9 h 182"/>
                <a:gd name="T58" fmla="*/ 71 w 591"/>
                <a:gd name="T59" fmla="*/ 2 h 182"/>
                <a:gd name="T60" fmla="*/ 92 w 591"/>
                <a:gd name="T6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91" h="182">
                  <a:moveTo>
                    <a:pt x="92" y="0"/>
                  </a:moveTo>
                  <a:lnTo>
                    <a:pt x="499" y="0"/>
                  </a:lnTo>
                  <a:lnTo>
                    <a:pt x="521" y="2"/>
                  </a:lnTo>
                  <a:lnTo>
                    <a:pt x="540" y="9"/>
                  </a:lnTo>
                  <a:lnTo>
                    <a:pt x="556" y="19"/>
                  </a:lnTo>
                  <a:lnTo>
                    <a:pt x="571" y="33"/>
                  </a:lnTo>
                  <a:lnTo>
                    <a:pt x="582" y="51"/>
                  </a:lnTo>
                  <a:lnTo>
                    <a:pt x="589" y="70"/>
                  </a:lnTo>
                  <a:lnTo>
                    <a:pt x="591" y="91"/>
                  </a:lnTo>
                  <a:lnTo>
                    <a:pt x="589" y="112"/>
                  </a:lnTo>
                  <a:lnTo>
                    <a:pt x="582" y="131"/>
                  </a:lnTo>
                  <a:lnTo>
                    <a:pt x="571" y="148"/>
                  </a:lnTo>
                  <a:lnTo>
                    <a:pt x="556" y="162"/>
                  </a:lnTo>
                  <a:lnTo>
                    <a:pt x="540" y="173"/>
                  </a:lnTo>
                  <a:lnTo>
                    <a:pt x="521" y="180"/>
                  </a:lnTo>
                  <a:lnTo>
                    <a:pt x="499" y="182"/>
                  </a:lnTo>
                  <a:lnTo>
                    <a:pt x="92" y="182"/>
                  </a:lnTo>
                  <a:lnTo>
                    <a:pt x="71" y="180"/>
                  </a:lnTo>
                  <a:lnTo>
                    <a:pt x="51" y="173"/>
                  </a:lnTo>
                  <a:lnTo>
                    <a:pt x="35" y="162"/>
                  </a:lnTo>
                  <a:lnTo>
                    <a:pt x="21" y="148"/>
                  </a:lnTo>
                  <a:lnTo>
                    <a:pt x="10" y="131"/>
                  </a:lnTo>
                  <a:lnTo>
                    <a:pt x="2" y="112"/>
                  </a:lnTo>
                  <a:lnTo>
                    <a:pt x="0" y="91"/>
                  </a:lnTo>
                  <a:lnTo>
                    <a:pt x="2" y="70"/>
                  </a:lnTo>
                  <a:lnTo>
                    <a:pt x="10" y="51"/>
                  </a:lnTo>
                  <a:lnTo>
                    <a:pt x="21" y="33"/>
                  </a:lnTo>
                  <a:lnTo>
                    <a:pt x="35" y="19"/>
                  </a:lnTo>
                  <a:lnTo>
                    <a:pt x="51" y="9"/>
                  </a:lnTo>
                  <a:lnTo>
                    <a:pt x="71" y="2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11"/>
            <p:cNvSpPr>
              <a:spLocks/>
            </p:cNvSpPr>
            <p:nvPr/>
          </p:nvSpPr>
          <p:spPr bwMode="auto">
            <a:xfrm>
              <a:off x="2630488" y="2166938"/>
              <a:ext cx="366713" cy="271463"/>
            </a:xfrm>
            <a:custGeom>
              <a:avLst/>
              <a:gdLst>
                <a:gd name="T0" fmla="*/ 91 w 2077"/>
                <a:gd name="T1" fmla="*/ 0 h 1537"/>
                <a:gd name="T2" fmla="*/ 112 w 2077"/>
                <a:gd name="T3" fmla="*/ 3 h 1537"/>
                <a:gd name="T4" fmla="*/ 131 w 2077"/>
                <a:gd name="T5" fmla="*/ 10 h 1537"/>
                <a:gd name="T6" fmla="*/ 149 w 2077"/>
                <a:gd name="T7" fmla="*/ 20 h 1537"/>
                <a:gd name="T8" fmla="*/ 163 w 2077"/>
                <a:gd name="T9" fmla="*/ 35 h 1537"/>
                <a:gd name="T10" fmla="*/ 173 w 2077"/>
                <a:gd name="T11" fmla="*/ 52 h 1537"/>
                <a:gd name="T12" fmla="*/ 180 w 2077"/>
                <a:gd name="T13" fmla="*/ 71 h 1537"/>
                <a:gd name="T14" fmla="*/ 182 w 2077"/>
                <a:gd name="T15" fmla="*/ 92 h 1537"/>
                <a:gd name="T16" fmla="*/ 182 w 2077"/>
                <a:gd name="T17" fmla="*/ 1354 h 1537"/>
                <a:gd name="T18" fmla="*/ 1894 w 2077"/>
                <a:gd name="T19" fmla="*/ 1354 h 1537"/>
                <a:gd name="T20" fmla="*/ 1894 w 2077"/>
                <a:gd name="T21" fmla="*/ 96 h 1537"/>
                <a:gd name="T22" fmla="*/ 1897 w 2077"/>
                <a:gd name="T23" fmla="*/ 75 h 1537"/>
                <a:gd name="T24" fmla="*/ 1903 w 2077"/>
                <a:gd name="T25" fmla="*/ 55 h 1537"/>
                <a:gd name="T26" fmla="*/ 1914 w 2077"/>
                <a:gd name="T27" fmla="*/ 39 h 1537"/>
                <a:gd name="T28" fmla="*/ 1928 w 2077"/>
                <a:gd name="T29" fmla="*/ 25 h 1537"/>
                <a:gd name="T30" fmla="*/ 1946 w 2077"/>
                <a:gd name="T31" fmla="*/ 13 h 1537"/>
                <a:gd name="T32" fmla="*/ 1964 w 2077"/>
                <a:gd name="T33" fmla="*/ 6 h 1537"/>
                <a:gd name="T34" fmla="*/ 1986 w 2077"/>
                <a:gd name="T35" fmla="*/ 4 h 1537"/>
                <a:gd name="T36" fmla="*/ 2007 w 2077"/>
                <a:gd name="T37" fmla="*/ 6 h 1537"/>
                <a:gd name="T38" fmla="*/ 2025 w 2077"/>
                <a:gd name="T39" fmla="*/ 13 h 1537"/>
                <a:gd name="T40" fmla="*/ 2043 w 2077"/>
                <a:gd name="T41" fmla="*/ 25 h 1537"/>
                <a:gd name="T42" fmla="*/ 2057 w 2077"/>
                <a:gd name="T43" fmla="*/ 39 h 1537"/>
                <a:gd name="T44" fmla="*/ 2067 w 2077"/>
                <a:gd name="T45" fmla="*/ 55 h 1537"/>
                <a:gd name="T46" fmla="*/ 2074 w 2077"/>
                <a:gd name="T47" fmla="*/ 75 h 1537"/>
                <a:gd name="T48" fmla="*/ 2077 w 2077"/>
                <a:gd name="T49" fmla="*/ 96 h 1537"/>
                <a:gd name="T50" fmla="*/ 2077 w 2077"/>
                <a:gd name="T51" fmla="*/ 1377 h 1537"/>
                <a:gd name="T52" fmla="*/ 2075 w 2077"/>
                <a:gd name="T53" fmla="*/ 1406 h 1537"/>
                <a:gd name="T54" fmla="*/ 2069 w 2077"/>
                <a:gd name="T55" fmla="*/ 1433 h 1537"/>
                <a:gd name="T56" fmla="*/ 2059 w 2077"/>
                <a:gd name="T57" fmla="*/ 1457 h 1537"/>
                <a:gd name="T58" fmla="*/ 2047 w 2077"/>
                <a:gd name="T59" fmla="*/ 1478 h 1537"/>
                <a:gd name="T60" fmla="*/ 2031 w 2077"/>
                <a:gd name="T61" fmla="*/ 1496 h 1537"/>
                <a:gd name="T62" fmla="*/ 2014 w 2077"/>
                <a:gd name="T63" fmla="*/ 1510 h 1537"/>
                <a:gd name="T64" fmla="*/ 1996 w 2077"/>
                <a:gd name="T65" fmla="*/ 1523 h 1537"/>
                <a:gd name="T66" fmla="*/ 1976 w 2077"/>
                <a:gd name="T67" fmla="*/ 1531 h 1537"/>
                <a:gd name="T68" fmla="*/ 1955 w 2077"/>
                <a:gd name="T69" fmla="*/ 1536 h 1537"/>
                <a:gd name="T70" fmla="*/ 1935 w 2077"/>
                <a:gd name="T71" fmla="*/ 1537 h 1537"/>
                <a:gd name="T72" fmla="*/ 143 w 2077"/>
                <a:gd name="T73" fmla="*/ 1537 h 1537"/>
                <a:gd name="T74" fmla="*/ 123 w 2077"/>
                <a:gd name="T75" fmla="*/ 1536 h 1537"/>
                <a:gd name="T76" fmla="*/ 102 w 2077"/>
                <a:gd name="T77" fmla="*/ 1531 h 1537"/>
                <a:gd name="T78" fmla="*/ 82 w 2077"/>
                <a:gd name="T79" fmla="*/ 1524 h 1537"/>
                <a:gd name="T80" fmla="*/ 63 w 2077"/>
                <a:gd name="T81" fmla="*/ 1512 h 1537"/>
                <a:gd name="T82" fmla="*/ 46 w 2077"/>
                <a:gd name="T83" fmla="*/ 1499 h 1537"/>
                <a:gd name="T84" fmla="*/ 30 w 2077"/>
                <a:gd name="T85" fmla="*/ 1482 h 1537"/>
                <a:gd name="T86" fmla="*/ 18 w 2077"/>
                <a:gd name="T87" fmla="*/ 1462 h 1537"/>
                <a:gd name="T88" fmla="*/ 8 w 2077"/>
                <a:gd name="T89" fmla="*/ 1441 h 1537"/>
                <a:gd name="T90" fmla="*/ 2 w 2077"/>
                <a:gd name="T91" fmla="*/ 1415 h 1537"/>
                <a:gd name="T92" fmla="*/ 0 w 2077"/>
                <a:gd name="T93" fmla="*/ 1388 h 1537"/>
                <a:gd name="T94" fmla="*/ 0 w 2077"/>
                <a:gd name="T95" fmla="*/ 92 h 1537"/>
                <a:gd name="T96" fmla="*/ 3 w 2077"/>
                <a:gd name="T97" fmla="*/ 71 h 1537"/>
                <a:gd name="T98" fmla="*/ 9 w 2077"/>
                <a:gd name="T99" fmla="*/ 52 h 1537"/>
                <a:gd name="T100" fmla="*/ 20 w 2077"/>
                <a:gd name="T101" fmla="*/ 35 h 1537"/>
                <a:gd name="T102" fmla="*/ 34 w 2077"/>
                <a:gd name="T103" fmla="*/ 20 h 1537"/>
                <a:gd name="T104" fmla="*/ 51 w 2077"/>
                <a:gd name="T105" fmla="*/ 10 h 1537"/>
                <a:gd name="T106" fmla="*/ 70 w 2077"/>
                <a:gd name="T107" fmla="*/ 3 h 1537"/>
                <a:gd name="T108" fmla="*/ 91 w 2077"/>
                <a:gd name="T109" fmla="*/ 0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77" h="1537">
                  <a:moveTo>
                    <a:pt x="91" y="0"/>
                  </a:moveTo>
                  <a:lnTo>
                    <a:pt x="112" y="3"/>
                  </a:lnTo>
                  <a:lnTo>
                    <a:pt x="131" y="10"/>
                  </a:lnTo>
                  <a:lnTo>
                    <a:pt x="149" y="20"/>
                  </a:lnTo>
                  <a:lnTo>
                    <a:pt x="163" y="35"/>
                  </a:lnTo>
                  <a:lnTo>
                    <a:pt x="173" y="52"/>
                  </a:lnTo>
                  <a:lnTo>
                    <a:pt x="180" y="71"/>
                  </a:lnTo>
                  <a:lnTo>
                    <a:pt x="182" y="92"/>
                  </a:lnTo>
                  <a:lnTo>
                    <a:pt x="182" y="1354"/>
                  </a:lnTo>
                  <a:lnTo>
                    <a:pt x="1894" y="1354"/>
                  </a:lnTo>
                  <a:lnTo>
                    <a:pt x="1894" y="96"/>
                  </a:lnTo>
                  <a:lnTo>
                    <a:pt x="1897" y="75"/>
                  </a:lnTo>
                  <a:lnTo>
                    <a:pt x="1903" y="55"/>
                  </a:lnTo>
                  <a:lnTo>
                    <a:pt x="1914" y="39"/>
                  </a:lnTo>
                  <a:lnTo>
                    <a:pt x="1928" y="25"/>
                  </a:lnTo>
                  <a:lnTo>
                    <a:pt x="1946" y="13"/>
                  </a:lnTo>
                  <a:lnTo>
                    <a:pt x="1964" y="6"/>
                  </a:lnTo>
                  <a:lnTo>
                    <a:pt x="1986" y="4"/>
                  </a:lnTo>
                  <a:lnTo>
                    <a:pt x="2007" y="6"/>
                  </a:lnTo>
                  <a:lnTo>
                    <a:pt x="2025" y="13"/>
                  </a:lnTo>
                  <a:lnTo>
                    <a:pt x="2043" y="25"/>
                  </a:lnTo>
                  <a:lnTo>
                    <a:pt x="2057" y="39"/>
                  </a:lnTo>
                  <a:lnTo>
                    <a:pt x="2067" y="55"/>
                  </a:lnTo>
                  <a:lnTo>
                    <a:pt x="2074" y="75"/>
                  </a:lnTo>
                  <a:lnTo>
                    <a:pt x="2077" y="96"/>
                  </a:lnTo>
                  <a:lnTo>
                    <a:pt x="2077" y="1377"/>
                  </a:lnTo>
                  <a:lnTo>
                    <a:pt x="2075" y="1406"/>
                  </a:lnTo>
                  <a:lnTo>
                    <a:pt x="2069" y="1433"/>
                  </a:lnTo>
                  <a:lnTo>
                    <a:pt x="2059" y="1457"/>
                  </a:lnTo>
                  <a:lnTo>
                    <a:pt x="2047" y="1478"/>
                  </a:lnTo>
                  <a:lnTo>
                    <a:pt x="2031" y="1496"/>
                  </a:lnTo>
                  <a:lnTo>
                    <a:pt x="2014" y="1510"/>
                  </a:lnTo>
                  <a:lnTo>
                    <a:pt x="1996" y="1523"/>
                  </a:lnTo>
                  <a:lnTo>
                    <a:pt x="1976" y="1531"/>
                  </a:lnTo>
                  <a:lnTo>
                    <a:pt x="1955" y="1536"/>
                  </a:lnTo>
                  <a:lnTo>
                    <a:pt x="1935" y="1537"/>
                  </a:lnTo>
                  <a:lnTo>
                    <a:pt x="143" y="1537"/>
                  </a:lnTo>
                  <a:lnTo>
                    <a:pt x="123" y="1536"/>
                  </a:lnTo>
                  <a:lnTo>
                    <a:pt x="102" y="1531"/>
                  </a:lnTo>
                  <a:lnTo>
                    <a:pt x="82" y="1524"/>
                  </a:lnTo>
                  <a:lnTo>
                    <a:pt x="63" y="1512"/>
                  </a:lnTo>
                  <a:lnTo>
                    <a:pt x="46" y="1499"/>
                  </a:lnTo>
                  <a:lnTo>
                    <a:pt x="30" y="1482"/>
                  </a:lnTo>
                  <a:lnTo>
                    <a:pt x="18" y="1462"/>
                  </a:lnTo>
                  <a:lnTo>
                    <a:pt x="8" y="1441"/>
                  </a:lnTo>
                  <a:lnTo>
                    <a:pt x="2" y="1415"/>
                  </a:lnTo>
                  <a:lnTo>
                    <a:pt x="0" y="1388"/>
                  </a:lnTo>
                  <a:lnTo>
                    <a:pt x="0" y="92"/>
                  </a:lnTo>
                  <a:lnTo>
                    <a:pt x="3" y="71"/>
                  </a:lnTo>
                  <a:lnTo>
                    <a:pt x="9" y="52"/>
                  </a:lnTo>
                  <a:lnTo>
                    <a:pt x="20" y="35"/>
                  </a:lnTo>
                  <a:lnTo>
                    <a:pt x="34" y="20"/>
                  </a:lnTo>
                  <a:lnTo>
                    <a:pt x="51" y="10"/>
                  </a:lnTo>
                  <a:lnTo>
                    <a:pt x="70" y="3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12"/>
            <p:cNvSpPr>
              <a:spLocks/>
            </p:cNvSpPr>
            <p:nvPr/>
          </p:nvSpPr>
          <p:spPr bwMode="auto">
            <a:xfrm>
              <a:off x="2517775" y="1947863"/>
              <a:ext cx="593725" cy="238125"/>
            </a:xfrm>
            <a:custGeom>
              <a:avLst/>
              <a:gdLst>
                <a:gd name="T0" fmla="*/ 2404 w 3361"/>
                <a:gd name="T1" fmla="*/ 11 h 1349"/>
                <a:gd name="T2" fmla="*/ 2602 w 3361"/>
                <a:gd name="T3" fmla="*/ 40 h 1349"/>
                <a:gd name="T4" fmla="*/ 2717 w 3361"/>
                <a:gd name="T5" fmla="*/ 70 h 1349"/>
                <a:gd name="T6" fmla="*/ 2775 w 3361"/>
                <a:gd name="T7" fmla="*/ 100 h 1349"/>
                <a:gd name="T8" fmla="*/ 2801 w 3361"/>
                <a:gd name="T9" fmla="*/ 124 h 1349"/>
                <a:gd name="T10" fmla="*/ 2994 w 3361"/>
                <a:gd name="T11" fmla="*/ 358 h 1349"/>
                <a:gd name="T12" fmla="*/ 3147 w 3361"/>
                <a:gd name="T13" fmla="*/ 546 h 1349"/>
                <a:gd name="T14" fmla="*/ 3256 w 3361"/>
                <a:gd name="T15" fmla="*/ 682 h 1349"/>
                <a:gd name="T16" fmla="*/ 3316 w 3361"/>
                <a:gd name="T17" fmla="*/ 762 h 1349"/>
                <a:gd name="T18" fmla="*/ 3361 w 3361"/>
                <a:gd name="T19" fmla="*/ 871 h 1349"/>
                <a:gd name="T20" fmla="*/ 3333 w 3361"/>
                <a:gd name="T21" fmla="*/ 985 h 1349"/>
                <a:gd name="T22" fmla="*/ 3009 w 3361"/>
                <a:gd name="T23" fmla="*/ 1342 h 1349"/>
                <a:gd name="T24" fmla="*/ 2930 w 3361"/>
                <a:gd name="T25" fmla="*/ 1339 h 1349"/>
                <a:gd name="T26" fmla="*/ 2883 w 3361"/>
                <a:gd name="T27" fmla="*/ 1274 h 1349"/>
                <a:gd name="T28" fmla="*/ 2904 w 3361"/>
                <a:gd name="T29" fmla="*/ 1197 h 1349"/>
                <a:gd name="T30" fmla="*/ 3179 w 3361"/>
                <a:gd name="T31" fmla="*/ 884 h 1349"/>
                <a:gd name="T32" fmla="*/ 3164 w 3361"/>
                <a:gd name="T33" fmla="*/ 864 h 1349"/>
                <a:gd name="T34" fmla="*/ 3151 w 3361"/>
                <a:gd name="T35" fmla="*/ 845 h 1349"/>
                <a:gd name="T36" fmla="*/ 3117 w 3361"/>
                <a:gd name="T37" fmla="*/ 801 h 1349"/>
                <a:gd name="T38" fmla="*/ 3054 w 3361"/>
                <a:gd name="T39" fmla="*/ 721 h 1349"/>
                <a:gd name="T40" fmla="*/ 2954 w 3361"/>
                <a:gd name="T41" fmla="*/ 598 h 1349"/>
                <a:gd name="T42" fmla="*/ 2808 w 3361"/>
                <a:gd name="T43" fmla="*/ 420 h 1349"/>
                <a:gd name="T44" fmla="*/ 2660 w 3361"/>
                <a:gd name="T45" fmla="*/ 245 h 1349"/>
                <a:gd name="T46" fmla="*/ 2616 w 3361"/>
                <a:gd name="T47" fmla="*/ 231 h 1349"/>
                <a:gd name="T48" fmla="*/ 2510 w 3361"/>
                <a:gd name="T49" fmla="*/ 209 h 1349"/>
                <a:gd name="T50" fmla="*/ 2317 w 3361"/>
                <a:gd name="T51" fmla="*/ 187 h 1349"/>
                <a:gd name="T52" fmla="*/ 2204 w 3361"/>
                <a:gd name="T53" fmla="*/ 197 h 1349"/>
                <a:gd name="T54" fmla="*/ 1796 w 3361"/>
                <a:gd name="T55" fmla="*/ 733 h 1349"/>
                <a:gd name="T56" fmla="*/ 1680 w 3361"/>
                <a:gd name="T57" fmla="*/ 770 h 1349"/>
                <a:gd name="T58" fmla="*/ 1565 w 3361"/>
                <a:gd name="T59" fmla="*/ 733 h 1349"/>
                <a:gd name="T60" fmla="*/ 1156 w 3361"/>
                <a:gd name="T61" fmla="*/ 197 h 1349"/>
                <a:gd name="T62" fmla="*/ 1043 w 3361"/>
                <a:gd name="T63" fmla="*/ 187 h 1349"/>
                <a:gd name="T64" fmla="*/ 851 w 3361"/>
                <a:gd name="T65" fmla="*/ 209 h 1349"/>
                <a:gd name="T66" fmla="*/ 745 w 3361"/>
                <a:gd name="T67" fmla="*/ 231 h 1349"/>
                <a:gd name="T68" fmla="*/ 701 w 3361"/>
                <a:gd name="T69" fmla="*/ 245 h 1349"/>
                <a:gd name="T70" fmla="*/ 552 w 3361"/>
                <a:gd name="T71" fmla="*/ 420 h 1349"/>
                <a:gd name="T72" fmla="*/ 407 w 3361"/>
                <a:gd name="T73" fmla="*/ 598 h 1349"/>
                <a:gd name="T74" fmla="*/ 307 w 3361"/>
                <a:gd name="T75" fmla="*/ 721 h 1349"/>
                <a:gd name="T76" fmla="*/ 244 w 3361"/>
                <a:gd name="T77" fmla="*/ 801 h 1349"/>
                <a:gd name="T78" fmla="*/ 210 w 3361"/>
                <a:gd name="T79" fmla="*/ 845 h 1349"/>
                <a:gd name="T80" fmla="*/ 197 w 3361"/>
                <a:gd name="T81" fmla="*/ 864 h 1349"/>
                <a:gd name="T82" fmla="*/ 182 w 3361"/>
                <a:gd name="T83" fmla="*/ 884 h 1349"/>
                <a:gd name="T84" fmla="*/ 455 w 3361"/>
                <a:gd name="T85" fmla="*/ 1195 h 1349"/>
                <a:gd name="T86" fmla="*/ 477 w 3361"/>
                <a:gd name="T87" fmla="*/ 1272 h 1349"/>
                <a:gd name="T88" fmla="*/ 430 w 3361"/>
                <a:gd name="T89" fmla="*/ 1337 h 1349"/>
                <a:gd name="T90" fmla="*/ 352 w 3361"/>
                <a:gd name="T91" fmla="*/ 1341 h 1349"/>
                <a:gd name="T92" fmla="*/ 28 w 3361"/>
                <a:gd name="T93" fmla="*/ 985 h 1349"/>
                <a:gd name="T94" fmla="*/ 0 w 3361"/>
                <a:gd name="T95" fmla="*/ 871 h 1349"/>
                <a:gd name="T96" fmla="*/ 45 w 3361"/>
                <a:gd name="T97" fmla="*/ 762 h 1349"/>
                <a:gd name="T98" fmla="*/ 105 w 3361"/>
                <a:gd name="T99" fmla="*/ 682 h 1349"/>
                <a:gd name="T100" fmla="*/ 213 w 3361"/>
                <a:gd name="T101" fmla="*/ 546 h 1349"/>
                <a:gd name="T102" fmla="*/ 367 w 3361"/>
                <a:gd name="T103" fmla="*/ 358 h 1349"/>
                <a:gd name="T104" fmla="*/ 560 w 3361"/>
                <a:gd name="T105" fmla="*/ 124 h 1349"/>
                <a:gd name="T106" fmla="*/ 586 w 3361"/>
                <a:gd name="T107" fmla="*/ 100 h 1349"/>
                <a:gd name="T108" fmla="*/ 644 w 3361"/>
                <a:gd name="T109" fmla="*/ 70 h 1349"/>
                <a:gd name="T110" fmla="*/ 759 w 3361"/>
                <a:gd name="T111" fmla="*/ 40 h 1349"/>
                <a:gd name="T112" fmla="*/ 957 w 3361"/>
                <a:gd name="T113" fmla="*/ 11 h 1349"/>
                <a:gd name="T114" fmla="*/ 1168 w 3361"/>
                <a:gd name="T115" fmla="*/ 5 h 1349"/>
                <a:gd name="T116" fmla="*/ 1291 w 3361"/>
                <a:gd name="T117" fmla="*/ 73 h 1349"/>
                <a:gd name="T118" fmla="*/ 1673 w 3361"/>
                <a:gd name="T119" fmla="*/ 585 h 1349"/>
                <a:gd name="T120" fmla="*/ 1683 w 3361"/>
                <a:gd name="T121" fmla="*/ 587 h 1349"/>
                <a:gd name="T122" fmla="*/ 1693 w 3361"/>
                <a:gd name="T123" fmla="*/ 581 h 1349"/>
                <a:gd name="T124" fmla="*/ 2127 w 3361"/>
                <a:gd name="T125" fmla="*/ 3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61" h="1349">
                  <a:moveTo>
                    <a:pt x="2229" y="0"/>
                  </a:moveTo>
                  <a:lnTo>
                    <a:pt x="2265" y="0"/>
                  </a:lnTo>
                  <a:lnTo>
                    <a:pt x="2338" y="5"/>
                  </a:lnTo>
                  <a:lnTo>
                    <a:pt x="2404" y="11"/>
                  </a:lnTo>
                  <a:lnTo>
                    <a:pt x="2462" y="18"/>
                  </a:lnTo>
                  <a:lnTo>
                    <a:pt x="2515" y="26"/>
                  </a:lnTo>
                  <a:lnTo>
                    <a:pt x="2561" y="33"/>
                  </a:lnTo>
                  <a:lnTo>
                    <a:pt x="2602" y="40"/>
                  </a:lnTo>
                  <a:lnTo>
                    <a:pt x="2638" y="47"/>
                  </a:lnTo>
                  <a:lnTo>
                    <a:pt x="2668" y="55"/>
                  </a:lnTo>
                  <a:lnTo>
                    <a:pt x="2695" y="62"/>
                  </a:lnTo>
                  <a:lnTo>
                    <a:pt x="2717" y="70"/>
                  </a:lnTo>
                  <a:lnTo>
                    <a:pt x="2736" y="78"/>
                  </a:lnTo>
                  <a:lnTo>
                    <a:pt x="2752" y="86"/>
                  </a:lnTo>
                  <a:lnTo>
                    <a:pt x="2764" y="93"/>
                  </a:lnTo>
                  <a:lnTo>
                    <a:pt x="2775" y="100"/>
                  </a:lnTo>
                  <a:lnTo>
                    <a:pt x="2784" y="107"/>
                  </a:lnTo>
                  <a:lnTo>
                    <a:pt x="2790" y="113"/>
                  </a:lnTo>
                  <a:lnTo>
                    <a:pt x="2796" y="119"/>
                  </a:lnTo>
                  <a:lnTo>
                    <a:pt x="2801" y="124"/>
                  </a:lnTo>
                  <a:lnTo>
                    <a:pt x="2852" y="187"/>
                  </a:lnTo>
                  <a:lnTo>
                    <a:pt x="2902" y="247"/>
                  </a:lnTo>
                  <a:lnTo>
                    <a:pt x="2949" y="304"/>
                  </a:lnTo>
                  <a:lnTo>
                    <a:pt x="2994" y="358"/>
                  </a:lnTo>
                  <a:lnTo>
                    <a:pt x="3037" y="409"/>
                  </a:lnTo>
                  <a:lnTo>
                    <a:pt x="3075" y="458"/>
                  </a:lnTo>
                  <a:lnTo>
                    <a:pt x="3113" y="503"/>
                  </a:lnTo>
                  <a:lnTo>
                    <a:pt x="3147" y="546"/>
                  </a:lnTo>
                  <a:lnTo>
                    <a:pt x="3178" y="584"/>
                  </a:lnTo>
                  <a:lnTo>
                    <a:pt x="3208" y="620"/>
                  </a:lnTo>
                  <a:lnTo>
                    <a:pt x="3233" y="653"/>
                  </a:lnTo>
                  <a:lnTo>
                    <a:pt x="3256" y="682"/>
                  </a:lnTo>
                  <a:lnTo>
                    <a:pt x="3276" y="708"/>
                  </a:lnTo>
                  <a:lnTo>
                    <a:pt x="3293" y="729"/>
                  </a:lnTo>
                  <a:lnTo>
                    <a:pt x="3306" y="748"/>
                  </a:lnTo>
                  <a:lnTo>
                    <a:pt x="3316" y="762"/>
                  </a:lnTo>
                  <a:lnTo>
                    <a:pt x="3334" y="786"/>
                  </a:lnTo>
                  <a:lnTo>
                    <a:pt x="3348" y="813"/>
                  </a:lnTo>
                  <a:lnTo>
                    <a:pt x="3357" y="841"/>
                  </a:lnTo>
                  <a:lnTo>
                    <a:pt x="3361" y="871"/>
                  </a:lnTo>
                  <a:lnTo>
                    <a:pt x="3361" y="900"/>
                  </a:lnTo>
                  <a:lnTo>
                    <a:pt x="3357" y="930"/>
                  </a:lnTo>
                  <a:lnTo>
                    <a:pt x="3347" y="959"/>
                  </a:lnTo>
                  <a:lnTo>
                    <a:pt x="3333" y="985"/>
                  </a:lnTo>
                  <a:lnTo>
                    <a:pt x="3315" y="1010"/>
                  </a:lnTo>
                  <a:lnTo>
                    <a:pt x="3041" y="1319"/>
                  </a:lnTo>
                  <a:lnTo>
                    <a:pt x="3025" y="1332"/>
                  </a:lnTo>
                  <a:lnTo>
                    <a:pt x="3009" y="1342"/>
                  </a:lnTo>
                  <a:lnTo>
                    <a:pt x="2991" y="1347"/>
                  </a:lnTo>
                  <a:lnTo>
                    <a:pt x="2972" y="1349"/>
                  </a:lnTo>
                  <a:lnTo>
                    <a:pt x="2951" y="1347"/>
                  </a:lnTo>
                  <a:lnTo>
                    <a:pt x="2930" y="1339"/>
                  </a:lnTo>
                  <a:lnTo>
                    <a:pt x="2911" y="1327"/>
                  </a:lnTo>
                  <a:lnTo>
                    <a:pt x="2898" y="1310"/>
                  </a:lnTo>
                  <a:lnTo>
                    <a:pt x="2888" y="1293"/>
                  </a:lnTo>
                  <a:lnTo>
                    <a:pt x="2883" y="1274"/>
                  </a:lnTo>
                  <a:lnTo>
                    <a:pt x="2881" y="1253"/>
                  </a:lnTo>
                  <a:lnTo>
                    <a:pt x="2884" y="1234"/>
                  </a:lnTo>
                  <a:lnTo>
                    <a:pt x="2892" y="1215"/>
                  </a:lnTo>
                  <a:lnTo>
                    <a:pt x="2904" y="1197"/>
                  </a:lnTo>
                  <a:lnTo>
                    <a:pt x="3178" y="888"/>
                  </a:lnTo>
                  <a:lnTo>
                    <a:pt x="3178" y="887"/>
                  </a:lnTo>
                  <a:lnTo>
                    <a:pt x="3179" y="886"/>
                  </a:lnTo>
                  <a:lnTo>
                    <a:pt x="3179" y="884"/>
                  </a:lnTo>
                  <a:lnTo>
                    <a:pt x="3178" y="882"/>
                  </a:lnTo>
                  <a:lnTo>
                    <a:pt x="3172" y="876"/>
                  </a:lnTo>
                  <a:lnTo>
                    <a:pt x="3168" y="871"/>
                  </a:lnTo>
                  <a:lnTo>
                    <a:pt x="3164" y="864"/>
                  </a:lnTo>
                  <a:lnTo>
                    <a:pt x="3162" y="861"/>
                  </a:lnTo>
                  <a:lnTo>
                    <a:pt x="3159" y="857"/>
                  </a:lnTo>
                  <a:lnTo>
                    <a:pt x="3156" y="852"/>
                  </a:lnTo>
                  <a:lnTo>
                    <a:pt x="3151" y="845"/>
                  </a:lnTo>
                  <a:lnTo>
                    <a:pt x="3145" y="836"/>
                  </a:lnTo>
                  <a:lnTo>
                    <a:pt x="3137" y="827"/>
                  </a:lnTo>
                  <a:lnTo>
                    <a:pt x="3127" y="815"/>
                  </a:lnTo>
                  <a:lnTo>
                    <a:pt x="3117" y="801"/>
                  </a:lnTo>
                  <a:lnTo>
                    <a:pt x="3104" y="784"/>
                  </a:lnTo>
                  <a:lnTo>
                    <a:pt x="3090" y="766"/>
                  </a:lnTo>
                  <a:lnTo>
                    <a:pt x="3073" y="744"/>
                  </a:lnTo>
                  <a:lnTo>
                    <a:pt x="3054" y="721"/>
                  </a:lnTo>
                  <a:lnTo>
                    <a:pt x="3032" y="695"/>
                  </a:lnTo>
                  <a:lnTo>
                    <a:pt x="3009" y="666"/>
                  </a:lnTo>
                  <a:lnTo>
                    <a:pt x="2984" y="633"/>
                  </a:lnTo>
                  <a:lnTo>
                    <a:pt x="2954" y="598"/>
                  </a:lnTo>
                  <a:lnTo>
                    <a:pt x="2922" y="559"/>
                  </a:lnTo>
                  <a:lnTo>
                    <a:pt x="2888" y="516"/>
                  </a:lnTo>
                  <a:lnTo>
                    <a:pt x="2850" y="470"/>
                  </a:lnTo>
                  <a:lnTo>
                    <a:pt x="2808" y="420"/>
                  </a:lnTo>
                  <a:lnTo>
                    <a:pt x="2764" y="366"/>
                  </a:lnTo>
                  <a:lnTo>
                    <a:pt x="2716" y="309"/>
                  </a:lnTo>
                  <a:lnTo>
                    <a:pt x="2664" y="247"/>
                  </a:lnTo>
                  <a:lnTo>
                    <a:pt x="2660" y="245"/>
                  </a:lnTo>
                  <a:lnTo>
                    <a:pt x="2654" y="242"/>
                  </a:lnTo>
                  <a:lnTo>
                    <a:pt x="2645" y="239"/>
                  </a:lnTo>
                  <a:lnTo>
                    <a:pt x="2632" y="235"/>
                  </a:lnTo>
                  <a:lnTo>
                    <a:pt x="2616" y="231"/>
                  </a:lnTo>
                  <a:lnTo>
                    <a:pt x="2596" y="225"/>
                  </a:lnTo>
                  <a:lnTo>
                    <a:pt x="2572" y="220"/>
                  </a:lnTo>
                  <a:lnTo>
                    <a:pt x="2544" y="215"/>
                  </a:lnTo>
                  <a:lnTo>
                    <a:pt x="2510" y="209"/>
                  </a:lnTo>
                  <a:lnTo>
                    <a:pt x="2470" y="204"/>
                  </a:lnTo>
                  <a:lnTo>
                    <a:pt x="2426" y="198"/>
                  </a:lnTo>
                  <a:lnTo>
                    <a:pt x="2375" y="193"/>
                  </a:lnTo>
                  <a:lnTo>
                    <a:pt x="2317" y="187"/>
                  </a:lnTo>
                  <a:lnTo>
                    <a:pt x="2252" y="182"/>
                  </a:lnTo>
                  <a:lnTo>
                    <a:pt x="2235" y="183"/>
                  </a:lnTo>
                  <a:lnTo>
                    <a:pt x="2219" y="188"/>
                  </a:lnTo>
                  <a:lnTo>
                    <a:pt x="2204" y="197"/>
                  </a:lnTo>
                  <a:lnTo>
                    <a:pt x="2193" y="209"/>
                  </a:lnTo>
                  <a:lnTo>
                    <a:pt x="1841" y="689"/>
                  </a:lnTo>
                  <a:lnTo>
                    <a:pt x="1820" y="713"/>
                  </a:lnTo>
                  <a:lnTo>
                    <a:pt x="1796" y="733"/>
                  </a:lnTo>
                  <a:lnTo>
                    <a:pt x="1771" y="750"/>
                  </a:lnTo>
                  <a:lnTo>
                    <a:pt x="1742" y="761"/>
                  </a:lnTo>
                  <a:lnTo>
                    <a:pt x="1712" y="768"/>
                  </a:lnTo>
                  <a:lnTo>
                    <a:pt x="1680" y="770"/>
                  </a:lnTo>
                  <a:lnTo>
                    <a:pt x="1649" y="768"/>
                  </a:lnTo>
                  <a:lnTo>
                    <a:pt x="1619" y="761"/>
                  </a:lnTo>
                  <a:lnTo>
                    <a:pt x="1590" y="750"/>
                  </a:lnTo>
                  <a:lnTo>
                    <a:pt x="1565" y="733"/>
                  </a:lnTo>
                  <a:lnTo>
                    <a:pt x="1540" y="713"/>
                  </a:lnTo>
                  <a:lnTo>
                    <a:pt x="1520" y="689"/>
                  </a:lnTo>
                  <a:lnTo>
                    <a:pt x="1168" y="209"/>
                  </a:lnTo>
                  <a:lnTo>
                    <a:pt x="1156" y="197"/>
                  </a:lnTo>
                  <a:lnTo>
                    <a:pt x="1141" y="188"/>
                  </a:lnTo>
                  <a:lnTo>
                    <a:pt x="1125" y="183"/>
                  </a:lnTo>
                  <a:lnTo>
                    <a:pt x="1108" y="182"/>
                  </a:lnTo>
                  <a:lnTo>
                    <a:pt x="1043" y="187"/>
                  </a:lnTo>
                  <a:lnTo>
                    <a:pt x="986" y="193"/>
                  </a:lnTo>
                  <a:lnTo>
                    <a:pt x="935" y="198"/>
                  </a:lnTo>
                  <a:lnTo>
                    <a:pt x="890" y="204"/>
                  </a:lnTo>
                  <a:lnTo>
                    <a:pt x="851" y="209"/>
                  </a:lnTo>
                  <a:lnTo>
                    <a:pt x="817" y="215"/>
                  </a:lnTo>
                  <a:lnTo>
                    <a:pt x="788" y="220"/>
                  </a:lnTo>
                  <a:lnTo>
                    <a:pt x="764" y="225"/>
                  </a:lnTo>
                  <a:lnTo>
                    <a:pt x="745" y="231"/>
                  </a:lnTo>
                  <a:lnTo>
                    <a:pt x="728" y="235"/>
                  </a:lnTo>
                  <a:lnTo>
                    <a:pt x="716" y="239"/>
                  </a:lnTo>
                  <a:lnTo>
                    <a:pt x="707" y="242"/>
                  </a:lnTo>
                  <a:lnTo>
                    <a:pt x="701" y="245"/>
                  </a:lnTo>
                  <a:lnTo>
                    <a:pt x="697" y="247"/>
                  </a:lnTo>
                  <a:lnTo>
                    <a:pt x="645" y="309"/>
                  </a:lnTo>
                  <a:lnTo>
                    <a:pt x="597" y="366"/>
                  </a:lnTo>
                  <a:lnTo>
                    <a:pt x="552" y="420"/>
                  </a:lnTo>
                  <a:lnTo>
                    <a:pt x="511" y="470"/>
                  </a:lnTo>
                  <a:lnTo>
                    <a:pt x="473" y="516"/>
                  </a:lnTo>
                  <a:lnTo>
                    <a:pt x="439" y="559"/>
                  </a:lnTo>
                  <a:lnTo>
                    <a:pt x="407" y="598"/>
                  </a:lnTo>
                  <a:lnTo>
                    <a:pt x="377" y="633"/>
                  </a:lnTo>
                  <a:lnTo>
                    <a:pt x="352" y="666"/>
                  </a:lnTo>
                  <a:lnTo>
                    <a:pt x="327" y="695"/>
                  </a:lnTo>
                  <a:lnTo>
                    <a:pt x="307" y="721"/>
                  </a:lnTo>
                  <a:lnTo>
                    <a:pt x="288" y="744"/>
                  </a:lnTo>
                  <a:lnTo>
                    <a:pt x="271" y="766"/>
                  </a:lnTo>
                  <a:lnTo>
                    <a:pt x="257" y="784"/>
                  </a:lnTo>
                  <a:lnTo>
                    <a:pt x="244" y="801"/>
                  </a:lnTo>
                  <a:lnTo>
                    <a:pt x="233" y="815"/>
                  </a:lnTo>
                  <a:lnTo>
                    <a:pt x="224" y="827"/>
                  </a:lnTo>
                  <a:lnTo>
                    <a:pt x="216" y="836"/>
                  </a:lnTo>
                  <a:lnTo>
                    <a:pt x="210" y="845"/>
                  </a:lnTo>
                  <a:lnTo>
                    <a:pt x="205" y="852"/>
                  </a:lnTo>
                  <a:lnTo>
                    <a:pt x="201" y="857"/>
                  </a:lnTo>
                  <a:lnTo>
                    <a:pt x="199" y="861"/>
                  </a:lnTo>
                  <a:lnTo>
                    <a:pt x="197" y="864"/>
                  </a:lnTo>
                  <a:lnTo>
                    <a:pt x="193" y="871"/>
                  </a:lnTo>
                  <a:lnTo>
                    <a:pt x="189" y="876"/>
                  </a:lnTo>
                  <a:lnTo>
                    <a:pt x="182" y="882"/>
                  </a:lnTo>
                  <a:lnTo>
                    <a:pt x="182" y="884"/>
                  </a:lnTo>
                  <a:lnTo>
                    <a:pt x="182" y="886"/>
                  </a:lnTo>
                  <a:lnTo>
                    <a:pt x="182" y="887"/>
                  </a:lnTo>
                  <a:lnTo>
                    <a:pt x="183" y="888"/>
                  </a:lnTo>
                  <a:lnTo>
                    <a:pt x="455" y="1195"/>
                  </a:lnTo>
                  <a:lnTo>
                    <a:pt x="467" y="1213"/>
                  </a:lnTo>
                  <a:lnTo>
                    <a:pt x="475" y="1232"/>
                  </a:lnTo>
                  <a:lnTo>
                    <a:pt x="478" y="1251"/>
                  </a:lnTo>
                  <a:lnTo>
                    <a:pt x="477" y="1272"/>
                  </a:lnTo>
                  <a:lnTo>
                    <a:pt x="471" y="1291"/>
                  </a:lnTo>
                  <a:lnTo>
                    <a:pt x="462" y="1308"/>
                  </a:lnTo>
                  <a:lnTo>
                    <a:pt x="448" y="1325"/>
                  </a:lnTo>
                  <a:lnTo>
                    <a:pt x="430" y="1337"/>
                  </a:lnTo>
                  <a:lnTo>
                    <a:pt x="411" y="1344"/>
                  </a:lnTo>
                  <a:lnTo>
                    <a:pt x="392" y="1347"/>
                  </a:lnTo>
                  <a:lnTo>
                    <a:pt x="371" y="1346"/>
                  </a:lnTo>
                  <a:lnTo>
                    <a:pt x="352" y="1341"/>
                  </a:lnTo>
                  <a:lnTo>
                    <a:pt x="335" y="1331"/>
                  </a:lnTo>
                  <a:lnTo>
                    <a:pt x="318" y="1317"/>
                  </a:lnTo>
                  <a:lnTo>
                    <a:pt x="46" y="1010"/>
                  </a:lnTo>
                  <a:lnTo>
                    <a:pt x="28" y="985"/>
                  </a:lnTo>
                  <a:lnTo>
                    <a:pt x="13" y="959"/>
                  </a:lnTo>
                  <a:lnTo>
                    <a:pt x="4" y="930"/>
                  </a:lnTo>
                  <a:lnTo>
                    <a:pt x="0" y="900"/>
                  </a:lnTo>
                  <a:lnTo>
                    <a:pt x="0" y="871"/>
                  </a:lnTo>
                  <a:lnTo>
                    <a:pt x="4" y="841"/>
                  </a:lnTo>
                  <a:lnTo>
                    <a:pt x="13" y="813"/>
                  </a:lnTo>
                  <a:lnTo>
                    <a:pt x="27" y="786"/>
                  </a:lnTo>
                  <a:lnTo>
                    <a:pt x="45" y="762"/>
                  </a:lnTo>
                  <a:lnTo>
                    <a:pt x="55" y="748"/>
                  </a:lnTo>
                  <a:lnTo>
                    <a:pt x="68" y="729"/>
                  </a:lnTo>
                  <a:lnTo>
                    <a:pt x="85" y="708"/>
                  </a:lnTo>
                  <a:lnTo>
                    <a:pt x="105" y="682"/>
                  </a:lnTo>
                  <a:lnTo>
                    <a:pt x="128" y="653"/>
                  </a:lnTo>
                  <a:lnTo>
                    <a:pt x="153" y="620"/>
                  </a:lnTo>
                  <a:lnTo>
                    <a:pt x="182" y="584"/>
                  </a:lnTo>
                  <a:lnTo>
                    <a:pt x="213" y="546"/>
                  </a:lnTo>
                  <a:lnTo>
                    <a:pt x="248" y="503"/>
                  </a:lnTo>
                  <a:lnTo>
                    <a:pt x="285" y="458"/>
                  </a:lnTo>
                  <a:lnTo>
                    <a:pt x="324" y="409"/>
                  </a:lnTo>
                  <a:lnTo>
                    <a:pt x="367" y="358"/>
                  </a:lnTo>
                  <a:lnTo>
                    <a:pt x="412" y="304"/>
                  </a:lnTo>
                  <a:lnTo>
                    <a:pt x="459" y="247"/>
                  </a:lnTo>
                  <a:lnTo>
                    <a:pt x="508" y="187"/>
                  </a:lnTo>
                  <a:lnTo>
                    <a:pt x="560" y="124"/>
                  </a:lnTo>
                  <a:lnTo>
                    <a:pt x="565" y="119"/>
                  </a:lnTo>
                  <a:lnTo>
                    <a:pt x="570" y="113"/>
                  </a:lnTo>
                  <a:lnTo>
                    <a:pt x="577" y="107"/>
                  </a:lnTo>
                  <a:lnTo>
                    <a:pt x="586" y="100"/>
                  </a:lnTo>
                  <a:lnTo>
                    <a:pt x="596" y="93"/>
                  </a:lnTo>
                  <a:lnTo>
                    <a:pt x="609" y="86"/>
                  </a:lnTo>
                  <a:lnTo>
                    <a:pt x="624" y="78"/>
                  </a:lnTo>
                  <a:lnTo>
                    <a:pt x="644" y="70"/>
                  </a:lnTo>
                  <a:lnTo>
                    <a:pt x="666" y="62"/>
                  </a:lnTo>
                  <a:lnTo>
                    <a:pt x="693" y="55"/>
                  </a:lnTo>
                  <a:lnTo>
                    <a:pt x="723" y="47"/>
                  </a:lnTo>
                  <a:lnTo>
                    <a:pt x="759" y="40"/>
                  </a:lnTo>
                  <a:lnTo>
                    <a:pt x="800" y="33"/>
                  </a:lnTo>
                  <a:lnTo>
                    <a:pt x="846" y="26"/>
                  </a:lnTo>
                  <a:lnTo>
                    <a:pt x="899" y="18"/>
                  </a:lnTo>
                  <a:lnTo>
                    <a:pt x="957" y="11"/>
                  </a:lnTo>
                  <a:lnTo>
                    <a:pt x="1022" y="5"/>
                  </a:lnTo>
                  <a:lnTo>
                    <a:pt x="1096" y="0"/>
                  </a:lnTo>
                  <a:lnTo>
                    <a:pt x="1132" y="0"/>
                  </a:lnTo>
                  <a:lnTo>
                    <a:pt x="1168" y="5"/>
                  </a:lnTo>
                  <a:lnTo>
                    <a:pt x="1202" y="15"/>
                  </a:lnTo>
                  <a:lnTo>
                    <a:pt x="1234" y="30"/>
                  </a:lnTo>
                  <a:lnTo>
                    <a:pt x="1265" y="49"/>
                  </a:lnTo>
                  <a:lnTo>
                    <a:pt x="1291" y="73"/>
                  </a:lnTo>
                  <a:lnTo>
                    <a:pt x="1316" y="101"/>
                  </a:lnTo>
                  <a:lnTo>
                    <a:pt x="1668" y="581"/>
                  </a:lnTo>
                  <a:lnTo>
                    <a:pt x="1670" y="583"/>
                  </a:lnTo>
                  <a:lnTo>
                    <a:pt x="1673" y="585"/>
                  </a:lnTo>
                  <a:lnTo>
                    <a:pt x="1675" y="586"/>
                  </a:lnTo>
                  <a:lnTo>
                    <a:pt x="1678" y="587"/>
                  </a:lnTo>
                  <a:lnTo>
                    <a:pt x="1680" y="587"/>
                  </a:lnTo>
                  <a:lnTo>
                    <a:pt x="1683" y="587"/>
                  </a:lnTo>
                  <a:lnTo>
                    <a:pt x="1685" y="586"/>
                  </a:lnTo>
                  <a:lnTo>
                    <a:pt x="1688" y="585"/>
                  </a:lnTo>
                  <a:lnTo>
                    <a:pt x="1691" y="583"/>
                  </a:lnTo>
                  <a:lnTo>
                    <a:pt x="1693" y="581"/>
                  </a:lnTo>
                  <a:lnTo>
                    <a:pt x="2045" y="101"/>
                  </a:lnTo>
                  <a:lnTo>
                    <a:pt x="2070" y="73"/>
                  </a:lnTo>
                  <a:lnTo>
                    <a:pt x="2096" y="49"/>
                  </a:lnTo>
                  <a:lnTo>
                    <a:pt x="2127" y="30"/>
                  </a:lnTo>
                  <a:lnTo>
                    <a:pt x="2158" y="15"/>
                  </a:lnTo>
                  <a:lnTo>
                    <a:pt x="2193" y="5"/>
                  </a:lnTo>
                  <a:lnTo>
                    <a:pt x="2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1593520" y="1897233"/>
            <a:ext cx="576263" cy="593725"/>
            <a:chOff x="1565275" y="1897063"/>
            <a:chExt cx="576263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1" name="Freeform 117"/>
            <p:cNvSpPr>
              <a:spLocks/>
            </p:cNvSpPr>
            <p:nvPr/>
          </p:nvSpPr>
          <p:spPr bwMode="auto">
            <a:xfrm>
              <a:off x="1604963" y="1897063"/>
              <a:ext cx="144463" cy="223837"/>
            </a:xfrm>
            <a:custGeom>
              <a:avLst/>
              <a:gdLst>
                <a:gd name="T0" fmla="*/ 98 w 818"/>
                <a:gd name="T1" fmla="*/ 0 h 1269"/>
                <a:gd name="T2" fmla="*/ 500 w 818"/>
                <a:gd name="T3" fmla="*/ 0 h 1269"/>
                <a:gd name="T4" fmla="*/ 543 w 818"/>
                <a:gd name="T5" fmla="*/ 3 h 1269"/>
                <a:gd name="T6" fmla="*/ 584 w 818"/>
                <a:gd name="T7" fmla="*/ 11 h 1269"/>
                <a:gd name="T8" fmla="*/ 624 w 818"/>
                <a:gd name="T9" fmla="*/ 26 h 1269"/>
                <a:gd name="T10" fmla="*/ 660 w 818"/>
                <a:gd name="T11" fmla="*/ 44 h 1269"/>
                <a:gd name="T12" fmla="*/ 694 w 818"/>
                <a:gd name="T13" fmla="*/ 67 h 1269"/>
                <a:gd name="T14" fmla="*/ 725 w 818"/>
                <a:gd name="T15" fmla="*/ 93 h 1269"/>
                <a:gd name="T16" fmla="*/ 751 w 818"/>
                <a:gd name="T17" fmla="*/ 124 h 1269"/>
                <a:gd name="T18" fmla="*/ 774 w 818"/>
                <a:gd name="T19" fmla="*/ 158 h 1269"/>
                <a:gd name="T20" fmla="*/ 792 w 818"/>
                <a:gd name="T21" fmla="*/ 194 h 1269"/>
                <a:gd name="T22" fmla="*/ 807 w 818"/>
                <a:gd name="T23" fmla="*/ 234 h 1269"/>
                <a:gd name="T24" fmla="*/ 815 w 818"/>
                <a:gd name="T25" fmla="*/ 275 h 1269"/>
                <a:gd name="T26" fmla="*/ 818 w 818"/>
                <a:gd name="T27" fmla="*/ 318 h 1269"/>
                <a:gd name="T28" fmla="*/ 818 w 818"/>
                <a:gd name="T29" fmla="*/ 1169 h 1269"/>
                <a:gd name="T30" fmla="*/ 815 w 818"/>
                <a:gd name="T31" fmla="*/ 1193 h 1269"/>
                <a:gd name="T32" fmla="*/ 808 w 818"/>
                <a:gd name="T33" fmla="*/ 1213 h 1269"/>
                <a:gd name="T34" fmla="*/ 796 w 818"/>
                <a:gd name="T35" fmla="*/ 1232 h 1269"/>
                <a:gd name="T36" fmla="*/ 781 w 818"/>
                <a:gd name="T37" fmla="*/ 1247 h 1269"/>
                <a:gd name="T38" fmla="*/ 763 w 818"/>
                <a:gd name="T39" fmla="*/ 1258 h 1269"/>
                <a:gd name="T40" fmla="*/ 741 w 818"/>
                <a:gd name="T41" fmla="*/ 1266 h 1269"/>
                <a:gd name="T42" fmla="*/ 719 w 818"/>
                <a:gd name="T43" fmla="*/ 1269 h 1269"/>
                <a:gd name="T44" fmla="*/ 696 w 818"/>
                <a:gd name="T45" fmla="*/ 1266 h 1269"/>
                <a:gd name="T46" fmla="*/ 676 w 818"/>
                <a:gd name="T47" fmla="*/ 1258 h 1269"/>
                <a:gd name="T48" fmla="*/ 657 w 818"/>
                <a:gd name="T49" fmla="*/ 1247 h 1269"/>
                <a:gd name="T50" fmla="*/ 642 w 818"/>
                <a:gd name="T51" fmla="*/ 1232 h 1269"/>
                <a:gd name="T52" fmla="*/ 631 w 818"/>
                <a:gd name="T53" fmla="*/ 1213 h 1269"/>
                <a:gd name="T54" fmla="*/ 623 w 818"/>
                <a:gd name="T55" fmla="*/ 1193 h 1269"/>
                <a:gd name="T56" fmla="*/ 621 w 818"/>
                <a:gd name="T57" fmla="*/ 1169 h 1269"/>
                <a:gd name="T58" fmla="*/ 621 w 818"/>
                <a:gd name="T59" fmla="*/ 318 h 1269"/>
                <a:gd name="T60" fmla="*/ 618 w 818"/>
                <a:gd name="T61" fmla="*/ 291 h 1269"/>
                <a:gd name="T62" fmla="*/ 608 w 818"/>
                <a:gd name="T63" fmla="*/ 265 h 1269"/>
                <a:gd name="T64" fmla="*/ 594 w 818"/>
                <a:gd name="T65" fmla="*/ 243 h 1269"/>
                <a:gd name="T66" fmla="*/ 576 w 818"/>
                <a:gd name="T67" fmla="*/ 224 h 1269"/>
                <a:gd name="T68" fmla="*/ 553 w 818"/>
                <a:gd name="T69" fmla="*/ 210 h 1269"/>
                <a:gd name="T70" fmla="*/ 528 w 818"/>
                <a:gd name="T71" fmla="*/ 201 h 1269"/>
                <a:gd name="T72" fmla="*/ 500 w 818"/>
                <a:gd name="T73" fmla="*/ 198 h 1269"/>
                <a:gd name="T74" fmla="*/ 98 w 818"/>
                <a:gd name="T75" fmla="*/ 198 h 1269"/>
                <a:gd name="T76" fmla="*/ 76 w 818"/>
                <a:gd name="T77" fmla="*/ 195 h 1269"/>
                <a:gd name="T78" fmla="*/ 55 w 818"/>
                <a:gd name="T79" fmla="*/ 187 h 1269"/>
                <a:gd name="T80" fmla="*/ 37 w 818"/>
                <a:gd name="T81" fmla="*/ 176 h 1269"/>
                <a:gd name="T82" fmla="*/ 21 w 818"/>
                <a:gd name="T83" fmla="*/ 161 h 1269"/>
                <a:gd name="T84" fmla="*/ 9 w 818"/>
                <a:gd name="T85" fmla="*/ 142 h 1269"/>
                <a:gd name="T86" fmla="*/ 2 w 818"/>
                <a:gd name="T87" fmla="*/ 122 h 1269"/>
                <a:gd name="T88" fmla="*/ 0 w 818"/>
                <a:gd name="T89" fmla="*/ 99 h 1269"/>
                <a:gd name="T90" fmla="*/ 2 w 818"/>
                <a:gd name="T91" fmla="*/ 77 h 1269"/>
                <a:gd name="T92" fmla="*/ 9 w 818"/>
                <a:gd name="T93" fmla="*/ 55 h 1269"/>
                <a:gd name="T94" fmla="*/ 21 w 818"/>
                <a:gd name="T95" fmla="*/ 37 h 1269"/>
                <a:gd name="T96" fmla="*/ 37 w 818"/>
                <a:gd name="T97" fmla="*/ 22 h 1269"/>
                <a:gd name="T98" fmla="*/ 55 w 818"/>
                <a:gd name="T99" fmla="*/ 10 h 1269"/>
                <a:gd name="T100" fmla="*/ 76 w 818"/>
                <a:gd name="T101" fmla="*/ 3 h 1269"/>
                <a:gd name="T102" fmla="*/ 98 w 818"/>
                <a:gd name="T103" fmla="*/ 0 h 1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18" h="1269">
                  <a:moveTo>
                    <a:pt x="98" y="0"/>
                  </a:moveTo>
                  <a:lnTo>
                    <a:pt x="500" y="0"/>
                  </a:lnTo>
                  <a:lnTo>
                    <a:pt x="543" y="3"/>
                  </a:lnTo>
                  <a:lnTo>
                    <a:pt x="584" y="11"/>
                  </a:lnTo>
                  <a:lnTo>
                    <a:pt x="624" y="26"/>
                  </a:lnTo>
                  <a:lnTo>
                    <a:pt x="660" y="44"/>
                  </a:lnTo>
                  <a:lnTo>
                    <a:pt x="694" y="67"/>
                  </a:lnTo>
                  <a:lnTo>
                    <a:pt x="725" y="93"/>
                  </a:lnTo>
                  <a:lnTo>
                    <a:pt x="751" y="124"/>
                  </a:lnTo>
                  <a:lnTo>
                    <a:pt x="774" y="158"/>
                  </a:lnTo>
                  <a:lnTo>
                    <a:pt x="792" y="194"/>
                  </a:lnTo>
                  <a:lnTo>
                    <a:pt x="807" y="234"/>
                  </a:lnTo>
                  <a:lnTo>
                    <a:pt x="815" y="275"/>
                  </a:lnTo>
                  <a:lnTo>
                    <a:pt x="818" y="318"/>
                  </a:lnTo>
                  <a:lnTo>
                    <a:pt x="818" y="1169"/>
                  </a:lnTo>
                  <a:lnTo>
                    <a:pt x="815" y="1193"/>
                  </a:lnTo>
                  <a:lnTo>
                    <a:pt x="808" y="1213"/>
                  </a:lnTo>
                  <a:lnTo>
                    <a:pt x="796" y="1232"/>
                  </a:lnTo>
                  <a:lnTo>
                    <a:pt x="781" y="1247"/>
                  </a:lnTo>
                  <a:lnTo>
                    <a:pt x="763" y="1258"/>
                  </a:lnTo>
                  <a:lnTo>
                    <a:pt x="741" y="1266"/>
                  </a:lnTo>
                  <a:lnTo>
                    <a:pt x="719" y="1269"/>
                  </a:lnTo>
                  <a:lnTo>
                    <a:pt x="696" y="1266"/>
                  </a:lnTo>
                  <a:lnTo>
                    <a:pt x="676" y="1258"/>
                  </a:lnTo>
                  <a:lnTo>
                    <a:pt x="657" y="1247"/>
                  </a:lnTo>
                  <a:lnTo>
                    <a:pt x="642" y="1232"/>
                  </a:lnTo>
                  <a:lnTo>
                    <a:pt x="631" y="1213"/>
                  </a:lnTo>
                  <a:lnTo>
                    <a:pt x="623" y="1193"/>
                  </a:lnTo>
                  <a:lnTo>
                    <a:pt x="621" y="1169"/>
                  </a:lnTo>
                  <a:lnTo>
                    <a:pt x="621" y="318"/>
                  </a:lnTo>
                  <a:lnTo>
                    <a:pt x="618" y="291"/>
                  </a:lnTo>
                  <a:lnTo>
                    <a:pt x="608" y="265"/>
                  </a:lnTo>
                  <a:lnTo>
                    <a:pt x="594" y="243"/>
                  </a:lnTo>
                  <a:lnTo>
                    <a:pt x="576" y="224"/>
                  </a:lnTo>
                  <a:lnTo>
                    <a:pt x="553" y="210"/>
                  </a:lnTo>
                  <a:lnTo>
                    <a:pt x="528" y="201"/>
                  </a:lnTo>
                  <a:lnTo>
                    <a:pt x="500" y="198"/>
                  </a:lnTo>
                  <a:lnTo>
                    <a:pt x="98" y="198"/>
                  </a:lnTo>
                  <a:lnTo>
                    <a:pt x="76" y="195"/>
                  </a:lnTo>
                  <a:lnTo>
                    <a:pt x="55" y="187"/>
                  </a:lnTo>
                  <a:lnTo>
                    <a:pt x="37" y="176"/>
                  </a:lnTo>
                  <a:lnTo>
                    <a:pt x="21" y="161"/>
                  </a:lnTo>
                  <a:lnTo>
                    <a:pt x="9" y="142"/>
                  </a:lnTo>
                  <a:lnTo>
                    <a:pt x="2" y="122"/>
                  </a:lnTo>
                  <a:lnTo>
                    <a:pt x="0" y="99"/>
                  </a:lnTo>
                  <a:lnTo>
                    <a:pt x="2" y="77"/>
                  </a:lnTo>
                  <a:lnTo>
                    <a:pt x="9" y="55"/>
                  </a:lnTo>
                  <a:lnTo>
                    <a:pt x="21" y="37"/>
                  </a:lnTo>
                  <a:lnTo>
                    <a:pt x="37" y="22"/>
                  </a:lnTo>
                  <a:lnTo>
                    <a:pt x="55" y="10"/>
                  </a:lnTo>
                  <a:lnTo>
                    <a:pt x="76" y="3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18"/>
            <p:cNvSpPr>
              <a:spLocks/>
            </p:cNvSpPr>
            <p:nvPr/>
          </p:nvSpPr>
          <p:spPr bwMode="auto">
            <a:xfrm>
              <a:off x="2001838" y="2244725"/>
              <a:ext cx="34925" cy="125412"/>
            </a:xfrm>
            <a:custGeom>
              <a:avLst/>
              <a:gdLst>
                <a:gd name="T0" fmla="*/ 98 w 197"/>
                <a:gd name="T1" fmla="*/ 0 h 706"/>
                <a:gd name="T2" fmla="*/ 121 w 197"/>
                <a:gd name="T3" fmla="*/ 2 h 706"/>
                <a:gd name="T4" fmla="*/ 142 w 197"/>
                <a:gd name="T5" fmla="*/ 10 h 706"/>
                <a:gd name="T6" fmla="*/ 160 w 197"/>
                <a:gd name="T7" fmla="*/ 22 h 706"/>
                <a:gd name="T8" fmla="*/ 175 w 197"/>
                <a:gd name="T9" fmla="*/ 37 h 706"/>
                <a:gd name="T10" fmla="*/ 187 w 197"/>
                <a:gd name="T11" fmla="*/ 56 h 706"/>
                <a:gd name="T12" fmla="*/ 194 w 197"/>
                <a:gd name="T13" fmla="*/ 76 h 706"/>
                <a:gd name="T14" fmla="*/ 197 w 197"/>
                <a:gd name="T15" fmla="*/ 99 h 706"/>
                <a:gd name="T16" fmla="*/ 197 w 197"/>
                <a:gd name="T17" fmla="*/ 608 h 706"/>
                <a:gd name="T18" fmla="*/ 194 w 197"/>
                <a:gd name="T19" fmla="*/ 631 h 706"/>
                <a:gd name="T20" fmla="*/ 187 w 197"/>
                <a:gd name="T21" fmla="*/ 651 h 706"/>
                <a:gd name="T22" fmla="*/ 175 w 197"/>
                <a:gd name="T23" fmla="*/ 669 h 706"/>
                <a:gd name="T24" fmla="*/ 160 w 197"/>
                <a:gd name="T25" fmla="*/ 685 h 706"/>
                <a:gd name="T26" fmla="*/ 142 w 197"/>
                <a:gd name="T27" fmla="*/ 697 h 706"/>
                <a:gd name="T28" fmla="*/ 121 w 197"/>
                <a:gd name="T29" fmla="*/ 704 h 706"/>
                <a:gd name="T30" fmla="*/ 98 w 197"/>
                <a:gd name="T31" fmla="*/ 706 h 706"/>
                <a:gd name="T32" fmla="*/ 75 w 197"/>
                <a:gd name="T33" fmla="*/ 704 h 706"/>
                <a:gd name="T34" fmla="*/ 55 w 197"/>
                <a:gd name="T35" fmla="*/ 697 h 706"/>
                <a:gd name="T36" fmla="*/ 36 w 197"/>
                <a:gd name="T37" fmla="*/ 685 h 706"/>
                <a:gd name="T38" fmla="*/ 21 w 197"/>
                <a:gd name="T39" fmla="*/ 669 h 706"/>
                <a:gd name="T40" fmla="*/ 10 w 197"/>
                <a:gd name="T41" fmla="*/ 651 h 706"/>
                <a:gd name="T42" fmla="*/ 2 w 197"/>
                <a:gd name="T43" fmla="*/ 631 h 706"/>
                <a:gd name="T44" fmla="*/ 0 w 197"/>
                <a:gd name="T45" fmla="*/ 608 h 706"/>
                <a:gd name="T46" fmla="*/ 0 w 197"/>
                <a:gd name="T47" fmla="*/ 99 h 706"/>
                <a:gd name="T48" fmla="*/ 2 w 197"/>
                <a:gd name="T49" fmla="*/ 76 h 706"/>
                <a:gd name="T50" fmla="*/ 10 w 197"/>
                <a:gd name="T51" fmla="*/ 56 h 706"/>
                <a:gd name="T52" fmla="*/ 21 w 197"/>
                <a:gd name="T53" fmla="*/ 37 h 706"/>
                <a:gd name="T54" fmla="*/ 36 w 197"/>
                <a:gd name="T55" fmla="*/ 22 h 706"/>
                <a:gd name="T56" fmla="*/ 55 w 197"/>
                <a:gd name="T57" fmla="*/ 10 h 706"/>
                <a:gd name="T58" fmla="*/ 75 w 197"/>
                <a:gd name="T59" fmla="*/ 2 h 706"/>
                <a:gd name="T60" fmla="*/ 98 w 197"/>
                <a:gd name="T61" fmla="*/ 0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7" h="706">
                  <a:moveTo>
                    <a:pt x="98" y="0"/>
                  </a:moveTo>
                  <a:lnTo>
                    <a:pt x="121" y="2"/>
                  </a:lnTo>
                  <a:lnTo>
                    <a:pt x="142" y="10"/>
                  </a:lnTo>
                  <a:lnTo>
                    <a:pt x="160" y="22"/>
                  </a:lnTo>
                  <a:lnTo>
                    <a:pt x="175" y="37"/>
                  </a:lnTo>
                  <a:lnTo>
                    <a:pt x="187" y="56"/>
                  </a:lnTo>
                  <a:lnTo>
                    <a:pt x="194" y="76"/>
                  </a:lnTo>
                  <a:lnTo>
                    <a:pt x="197" y="99"/>
                  </a:lnTo>
                  <a:lnTo>
                    <a:pt x="197" y="608"/>
                  </a:lnTo>
                  <a:lnTo>
                    <a:pt x="194" y="631"/>
                  </a:lnTo>
                  <a:lnTo>
                    <a:pt x="187" y="651"/>
                  </a:lnTo>
                  <a:lnTo>
                    <a:pt x="175" y="669"/>
                  </a:lnTo>
                  <a:lnTo>
                    <a:pt x="160" y="685"/>
                  </a:lnTo>
                  <a:lnTo>
                    <a:pt x="142" y="697"/>
                  </a:lnTo>
                  <a:lnTo>
                    <a:pt x="121" y="704"/>
                  </a:lnTo>
                  <a:lnTo>
                    <a:pt x="98" y="706"/>
                  </a:lnTo>
                  <a:lnTo>
                    <a:pt x="75" y="704"/>
                  </a:lnTo>
                  <a:lnTo>
                    <a:pt x="55" y="697"/>
                  </a:lnTo>
                  <a:lnTo>
                    <a:pt x="36" y="685"/>
                  </a:lnTo>
                  <a:lnTo>
                    <a:pt x="21" y="669"/>
                  </a:lnTo>
                  <a:lnTo>
                    <a:pt x="10" y="651"/>
                  </a:lnTo>
                  <a:lnTo>
                    <a:pt x="2" y="631"/>
                  </a:lnTo>
                  <a:lnTo>
                    <a:pt x="0" y="608"/>
                  </a:lnTo>
                  <a:lnTo>
                    <a:pt x="0" y="99"/>
                  </a:lnTo>
                  <a:lnTo>
                    <a:pt x="2" y="76"/>
                  </a:lnTo>
                  <a:lnTo>
                    <a:pt x="10" y="56"/>
                  </a:lnTo>
                  <a:lnTo>
                    <a:pt x="21" y="37"/>
                  </a:lnTo>
                  <a:lnTo>
                    <a:pt x="36" y="22"/>
                  </a:lnTo>
                  <a:lnTo>
                    <a:pt x="55" y="10"/>
                  </a:lnTo>
                  <a:lnTo>
                    <a:pt x="75" y="2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19"/>
            <p:cNvSpPr>
              <a:spLocks/>
            </p:cNvSpPr>
            <p:nvPr/>
          </p:nvSpPr>
          <p:spPr bwMode="auto">
            <a:xfrm>
              <a:off x="1714500" y="2017713"/>
              <a:ext cx="322263" cy="120650"/>
            </a:xfrm>
            <a:custGeom>
              <a:avLst/>
              <a:gdLst>
                <a:gd name="T0" fmla="*/ 99 w 1825"/>
                <a:gd name="T1" fmla="*/ 0 h 686"/>
                <a:gd name="T2" fmla="*/ 1507 w 1825"/>
                <a:gd name="T3" fmla="*/ 0 h 686"/>
                <a:gd name="T4" fmla="*/ 1550 w 1825"/>
                <a:gd name="T5" fmla="*/ 3 h 686"/>
                <a:gd name="T6" fmla="*/ 1592 w 1825"/>
                <a:gd name="T7" fmla="*/ 13 h 686"/>
                <a:gd name="T8" fmla="*/ 1631 w 1825"/>
                <a:gd name="T9" fmla="*/ 26 h 686"/>
                <a:gd name="T10" fmla="*/ 1667 w 1825"/>
                <a:gd name="T11" fmla="*/ 44 h 686"/>
                <a:gd name="T12" fmla="*/ 1701 w 1825"/>
                <a:gd name="T13" fmla="*/ 67 h 686"/>
                <a:gd name="T14" fmla="*/ 1732 w 1825"/>
                <a:gd name="T15" fmla="*/ 95 h 686"/>
                <a:gd name="T16" fmla="*/ 1758 w 1825"/>
                <a:gd name="T17" fmla="*/ 124 h 686"/>
                <a:gd name="T18" fmla="*/ 1781 w 1825"/>
                <a:gd name="T19" fmla="*/ 158 h 686"/>
                <a:gd name="T20" fmla="*/ 1799 w 1825"/>
                <a:gd name="T21" fmla="*/ 195 h 686"/>
                <a:gd name="T22" fmla="*/ 1814 w 1825"/>
                <a:gd name="T23" fmla="*/ 235 h 686"/>
                <a:gd name="T24" fmla="*/ 1822 w 1825"/>
                <a:gd name="T25" fmla="*/ 276 h 686"/>
                <a:gd name="T26" fmla="*/ 1825 w 1825"/>
                <a:gd name="T27" fmla="*/ 319 h 686"/>
                <a:gd name="T28" fmla="*/ 1825 w 1825"/>
                <a:gd name="T29" fmla="*/ 588 h 686"/>
                <a:gd name="T30" fmla="*/ 1822 w 1825"/>
                <a:gd name="T31" fmla="*/ 610 h 686"/>
                <a:gd name="T32" fmla="*/ 1815 w 1825"/>
                <a:gd name="T33" fmla="*/ 631 h 686"/>
                <a:gd name="T34" fmla="*/ 1803 w 1825"/>
                <a:gd name="T35" fmla="*/ 649 h 686"/>
                <a:gd name="T36" fmla="*/ 1788 w 1825"/>
                <a:gd name="T37" fmla="*/ 664 h 686"/>
                <a:gd name="T38" fmla="*/ 1770 w 1825"/>
                <a:gd name="T39" fmla="*/ 676 h 686"/>
                <a:gd name="T40" fmla="*/ 1749 w 1825"/>
                <a:gd name="T41" fmla="*/ 683 h 686"/>
                <a:gd name="T42" fmla="*/ 1726 w 1825"/>
                <a:gd name="T43" fmla="*/ 686 h 686"/>
                <a:gd name="T44" fmla="*/ 1703 w 1825"/>
                <a:gd name="T45" fmla="*/ 683 h 686"/>
                <a:gd name="T46" fmla="*/ 1683 w 1825"/>
                <a:gd name="T47" fmla="*/ 676 h 686"/>
                <a:gd name="T48" fmla="*/ 1664 w 1825"/>
                <a:gd name="T49" fmla="*/ 664 h 686"/>
                <a:gd name="T50" fmla="*/ 1649 w 1825"/>
                <a:gd name="T51" fmla="*/ 649 h 686"/>
                <a:gd name="T52" fmla="*/ 1638 w 1825"/>
                <a:gd name="T53" fmla="*/ 631 h 686"/>
                <a:gd name="T54" fmla="*/ 1630 w 1825"/>
                <a:gd name="T55" fmla="*/ 610 h 686"/>
                <a:gd name="T56" fmla="*/ 1628 w 1825"/>
                <a:gd name="T57" fmla="*/ 588 h 686"/>
                <a:gd name="T58" fmla="*/ 1628 w 1825"/>
                <a:gd name="T59" fmla="*/ 319 h 686"/>
                <a:gd name="T60" fmla="*/ 1624 w 1825"/>
                <a:gd name="T61" fmla="*/ 291 h 686"/>
                <a:gd name="T62" fmla="*/ 1615 w 1825"/>
                <a:gd name="T63" fmla="*/ 265 h 686"/>
                <a:gd name="T64" fmla="*/ 1601 w 1825"/>
                <a:gd name="T65" fmla="*/ 244 h 686"/>
                <a:gd name="T66" fmla="*/ 1583 w 1825"/>
                <a:gd name="T67" fmla="*/ 224 h 686"/>
                <a:gd name="T68" fmla="*/ 1560 w 1825"/>
                <a:gd name="T69" fmla="*/ 210 h 686"/>
                <a:gd name="T70" fmla="*/ 1534 w 1825"/>
                <a:gd name="T71" fmla="*/ 202 h 686"/>
                <a:gd name="T72" fmla="*/ 1507 w 1825"/>
                <a:gd name="T73" fmla="*/ 198 h 686"/>
                <a:gd name="T74" fmla="*/ 99 w 1825"/>
                <a:gd name="T75" fmla="*/ 198 h 686"/>
                <a:gd name="T76" fmla="*/ 76 w 1825"/>
                <a:gd name="T77" fmla="*/ 196 h 686"/>
                <a:gd name="T78" fmla="*/ 55 w 1825"/>
                <a:gd name="T79" fmla="*/ 189 h 686"/>
                <a:gd name="T80" fmla="*/ 37 w 1825"/>
                <a:gd name="T81" fmla="*/ 176 h 686"/>
                <a:gd name="T82" fmla="*/ 22 w 1825"/>
                <a:gd name="T83" fmla="*/ 161 h 686"/>
                <a:gd name="T84" fmla="*/ 10 w 1825"/>
                <a:gd name="T85" fmla="*/ 143 h 686"/>
                <a:gd name="T86" fmla="*/ 3 w 1825"/>
                <a:gd name="T87" fmla="*/ 122 h 686"/>
                <a:gd name="T88" fmla="*/ 0 w 1825"/>
                <a:gd name="T89" fmla="*/ 100 h 686"/>
                <a:gd name="T90" fmla="*/ 3 w 1825"/>
                <a:gd name="T91" fmla="*/ 77 h 686"/>
                <a:gd name="T92" fmla="*/ 10 w 1825"/>
                <a:gd name="T93" fmla="*/ 56 h 686"/>
                <a:gd name="T94" fmla="*/ 22 w 1825"/>
                <a:gd name="T95" fmla="*/ 38 h 686"/>
                <a:gd name="T96" fmla="*/ 37 w 1825"/>
                <a:gd name="T97" fmla="*/ 23 h 686"/>
                <a:gd name="T98" fmla="*/ 55 w 1825"/>
                <a:gd name="T99" fmla="*/ 11 h 686"/>
                <a:gd name="T100" fmla="*/ 76 w 1825"/>
                <a:gd name="T101" fmla="*/ 3 h 686"/>
                <a:gd name="T102" fmla="*/ 99 w 1825"/>
                <a:gd name="T103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25" h="686">
                  <a:moveTo>
                    <a:pt x="99" y="0"/>
                  </a:moveTo>
                  <a:lnTo>
                    <a:pt x="1507" y="0"/>
                  </a:lnTo>
                  <a:lnTo>
                    <a:pt x="1550" y="3"/>
                  </a:lnTo>
                  <a:lnTo>
                    <a:pt x="1592" y="13"/>
                  </a:lnTo>
                  <a:lnTo>
                    <a:pt x="1631" y="26"/>
                  </a:lnTo>
                  <a:lnTo>
                    <a:pt x="1667" y="44"/>
                  </a:lnTo>
                  <a:lnTo>
                    <a:pt x="1701" y="67"/>
                  </a:lnTo>
                  <a:lnTo>
                    <a:pt x="1732" y="95"/>
                  </a:lnTo>
                  <a:lnTo>
                    <a:pt x="1758" y="124"/>
                  </a:lnTo>
                  <a:lnTo>
                    <a:pt x="1781" y="158"/>
                  </a:lnTo>
                  <a:lnTo>
                    <a:pt x="1799" y="195"/>
                  </a:lnTo>
                  <a:lnTo>
                    <a:pt x="1814" y="235"/>
                  </a:lnTo>
                  <a:lnTo>
                    <a:pt x="1822" y="276"/>
                  </a:lnTo>
                  <a:lnTo>
                    <a:pt x="1825" y="319"/>
                  </a:lnTo>
                  <a:lnTo>
                    <a:pt x="1825" y="588"/>
                  </a:lnTo>
                  <a:lnTo>
                    <a:pt x="1822" y="610"/>
                  </a:lnTo>
                  <a:lnTo>
                    <a:pt x="1815" y="631"/>
                  </a:lnTo>
                  <a:lnTo>
                    <a:pt x="1803" y="649"/>
                  </a:lnTo>
                  <a:lnTo>
                    <a:pt x="1788" y="664"/>
                  </a:lnTo>
                  <a:lnTo>
                    <a:pt x="1770" y="676"/>
                  </a:lnTo>
                  <a:lnTo>
                    <a:pt x="1749" y="683"/>
                  </a:lnTo>
                  <a:lnTo>
                    <a:pt x="1726" y="686"/>
                  </a:lnTo>
                  <a:lnTo>
                    <a:pt x="1703" y="683"/>
                  </a:lnTo>
                  <a:lnTo>
                    <a:pt x="1683" y="676"/>
                  </a:lnTo>
                  <a:lnTo>
                    <a:pt x="1664" y="664"/>
                  </a:lnTo>
                  <a:lnTo>
                    <a:pt x="1649" y="649"/>
                  </a:lnTo>
                  <a:lnTo>
                    <a:pt x="1638" y="631"/>
                  </a:lnTo>
                  <a:lnTo>
                    <a:pt x="1630" y="610"/>
                  </a:lnTo>
                  <a:lnTo>
                    <a:pt x="1628" y="588"/>
                  </a:lnTo>
                  <a:lnTo>
                    <a:pt x="1628" y="319"/>
                  </a:lnTo>
                  <a:lnTo>
                    <a:pt x="1624" y="291"/>
                  </a:lnTo>
                  <a:lnTo>
                    <a:pt x="1615" y="265"/>
                  </a:lnTo>
                  <a:lnTo>
                    <a:pt x="1601" y="244"/>
                  </a:lnTo>
                  <a:lnTo>
                    <a:pt x="1583" y="224"/>
                  </a:lnTo>
                  <a:lnTo>
                    <a:pt x="1560" y="210"/>
                  </a:lnTo>
                  <a:lnTo>
                    <a:pt x="1534" y="202"/>
                  </a:lnTo>
                  <a:lnTo>
                    <a:pt x="1507" y="198"/>
                  </a:lnTo>
                  <a:lnTo>
                    <a:pt x="99" y="198"/>
                  </a:lnTo>
                  <a:lnTo>
                    <a:pt x="76" y="196"/>
                  </a:lnTo>
                  <a:lnTo>
                    <a:pt x="55" y="189"/>
                  </a:lnTo>
                  <a:lnTo>
                    <a:pt x="37" y="176"/>
                  </a:lnTo>
                  <a:lnTo>
                    <a:pt x="22" y="161"/>
                  </a:lnTo>
                  <a:lnTo>
                    <a:pt x="10" y="143"/>
                  </a:lnTo>
                  <a:lnTo>
                    <a:pt x="3" y="122"/>
                  </a:lnTo>
                  <a:lnTo>
                    <a:pt x="0" y="100"/>
                  </a:lnTo>
                  <a:lnTo>
                    <a:pt x="3" y="77"/>
                  </a:lnTo>
                  <a:lnTo>
                    <a:pt x="10" y="56"/>
                  </a:lnTo>
                  <a:lnTo>
                    <a:pt x="22" y="38"/>
                  </a:lnTo>
                  <a:lnTo>
                    <a:pt x="37" y="23"/>
                  </a:lnTo>
                  <a:lnTo>
                    <a:pt x="55" y="11"/>
                  </a:lnTo>
                  <a:lnTo>
                    <a:pt x="76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20"/>
            <p:cNvSpPr>
              <a:spLocks noEditPoints="1"/>
            </p:cNvSpPr>
            <p:nvPr/>
          </p:nvSpPr>
          <p:spPr bwMode="auto">
            <a:xfrm>
              <a:off x="1981200" y="2320925"/>
              <a:ext cx="160338" cy="160337"/>
            </a:xfrm>
            <a:custGeom>
              <a:avLst/>
              <a:gdLst>
                <a:gd name="T0" fmla="*/ 415 w 906"/>
                <a:gd name="T1" fmla="*/ 201 h 907"/>
                <a:gd name="T2" fmla="*/ 346 w 906"/>
                <a:gd name="T3" fmla="*/ 221 h 907"/>
                <a:gd name="T4" fmla="*/ 285 w 906"/>
                <a:gd name="T5" fmla="*/ 261 h 907"/>
                <a:gd name="T6" fmla="*/ 238 w 906"/>
                <a:gd name="T7" fmla="*/ 314 h 907"/>
                <a:gd name="T8" fmla="*/ 209 w 906"/>
                <a:gd name="T9" fmla="*/ 380 h 907"/>
                <a:gd name="T10" fmla="*/ 197 w 906"/>
                <a:gd name="T11" fmla="*/ 453 h 907"/>
                <a:gd name="T12" fmla="*/ 209 w 906"/>
                <a:gd name="T13" fmla="*/ 527 h 907"/>
                <a:gd name="T14" fmla="*/ 238 w 906"/>
                <a:gd name="T15" fmla="*/ 592 h 907"/>
                <a:gd name="T16" fmla="*/ 285 w 906"/>
                <a:gd name="T17" fmla="*/ 647 h 907"/>
                <a:gd name="T18" fmla="*/ 346 w 906"/>
                <a:gd name="T19" fmla="*/ 686 h 907"/>
                <a:gd name="T20" fmla="*/ 415 w 906"/>
                <a:gd name="T21" fmla="*/ 706 h 907"/>
                <a:gd name="T22" fmla="*/ 491 w 906"/>
                <a:gd name="T23" fmla="*/ 706 h 907"/>
                <a:gd name="T24" fmla="*/ 560 w 906"/>
                <a:gd name="T25" fmla="*/ 686 h 907"/>
                <a:gd name="T26" fmla="*/ 621 w 906"/>
                <a:gd name="T27" fmla="*/ 647 h 907"/>
                <a:gd name="T28" fmla="*/ 668 w 906"/>
                <a:gd name="T29" fmla="*/ 592 h 907"/>
                <a:gd name="T30" fmla="*/ 697 w 906"/>
                <a:gd name="T31" fmla="*/ 527 h 907"/>
                <a:gd name="T32" fmla="*/ 709 w 906"/>
                <a:gd name="T33" fmla="*/ 453 h 907"/>
                <a:gd name="T34" fmla="*/ 697 w 906"/>
                <a:gd name="T35" fmla="*/ 380 h 907"/>
                <a:gd name="T36" fmla="*/ 668 w 906"/>
                <a:gd name="T37" fmla="*/ 314 h 907"/>
                <a:gd name="T38" fmla="*/ 621 w 906"/>
                <a:gd name="T39" fmla="*/ 261 h 907"/>
                <a:gd name="T40" fmla="*/ 560 w 906"/>
                <a:gd name="T41" fmla="*/ 221 h 907"/>
                <a:gd name="T42" fmla="*/ 491 w 906"/>
                <a:gd name="T43" fmla="*/ 201 h 907"/>
                <a:gd name="T44" fmla="*/ 453 w 906"/>
                <a:gd name="T45" fmla="*/ 0 h 907"/>
                <a:gd name="T46" fmla="*/ 556 w 906"/>
                <a:gd name="T47" fmla="*/ 12 h 907"/>
                <a:gd name="T48" fmla="*/ 652 w 906"/>
                <a:gd name="T49" fmla="*/ 46 h 907"/>
                <a:gd name="T50" fmla="*/ 736 w 906"/>
                <a:gd name="T51" fmla="*/ 100 h 907"/>
                <a:gd name="T52" fmla="*/ 807 w 906"/>
                <a:gd name="T53" fmla="*/ 170 h 907"/>
                <a:gd name="T54" fmla="*/ 860 w 906"/>
                <a:gd name="T55" fmla="*/ 254 h 907"/>
                <a:gd name="T56" fmla="*/ 894 w 906"/>
                <a:gd name="T57" fmla="*/ 350 h 907"/>
                <a:gd name="T58" fmla="*/ 906 w 906"/>
                <a:gd name="T59" fmla="*/ 453 h 907"/>
                <a:gd name="T60" fmla="*/ 894 w 906"/>
                <a:gd name="T61" fmla="*/ 558 h 907"/>
                <a:gd name="T62" fmla="*/ 860 w 906"/>
                <a:gd name="T63" fmla="*/ 653 h 907"/>
                <a:gd name="T64" fmla="*/ 807 w 906"/>
                <a:gd name="T65" fmla="*/ 737 h 907"/>
                <a:gd name="T66" fmla="*/ 736 w 906"/>
                <a:gd name="T67" fmla="*/ 807 h 907"/>
                <a:gd name="T68" fmla="*/ 652 w 906"/>
                <a:gd name="T69" fmla="*/ 860 h 907"/>
                <a:gd name="T70" fmla="*/ 556 w 906"/>
                <a:gd name="T71" fmla="*/ 894 h 907"/>
                <a:gd name="T72" fmla="*/ 453 w 906"/>
                <a:gd name="T73" fmla="*/ 907 h 907"/>
                <a:gd name="T74" fmla="*/ 350 w 906"/>
                <a:gd name="T75" fmla="*/ 894 h 907"/>
                <a:gd name="T76" fmla="*/ 254 w 906"/>
                <a:gd name="T77" fmla="*/ 860 h 907"/>
                <a:gd name="T78" fmla="*/ 170 w 906"/>
                <a:gd name="T79" fmla="*/ 807 h 907"/>
                <a:gd name="T80" fmla="*/ 99 w 906"/>
                <a:gd name="T81" fmla="*/ 737 h 907"/>
                <a:gd name="T82" fmla="*/ 46 w 906"/>
                <a:gd name="T83" fmla="*/ 653 h 907"/>
                <a:gd name="T84" fmla="*/ 12 w 906"/>
                <a:gd name="T85" fmla="*/ 558 h 907"/>
                <a:gd name="T86" fmla="*/ 0 w 906"/>
                <a:gd name="T87" fmla="*/ 453 h 907"/>
                <a:gd name="T88" fmla="*/ 12 w 906"/>
                <a:gd name="T89" fmla="*/ 350 h 907"/>
                <a:gd name="T90" fmla="*/ 46 w 906"/>
                <a:gd name="T91" fmla="*/ 254 h 907"/>
                <a:gd name="T92" fmla="*/ 99 w 906"/>
                <a:gd name="T93" fmla="*/ 170 h 907"/>
                <a:gd name="T94" fmla="*/ 170 w 906"/>
                <a:gd name="T95" fmla="*/ 100 h 907"/>
                <a:gd name="T96" fmla="*/ 254 w 906"/>
                <a:gd name="T97" fmla="*/ 46 h 907"/>
                <a:gd name="T98" fmla="*/ 350 w 906"/>
                <a:gd name="T99" fmla="*/ 12 h 907"/>
                <a:gd name="T100" fmla="*/ 453 w 906"/>
                <a:gd name="T101" fmla="*/ 0 h 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6" h="907">
                  <a:moveTo>
                    <a:pt x="453" y="198"/>
                  </a:moveTo>
                  <a:lnTo>
                    <a:pt x="415" y="201"/>
                  </a:lnTo>
                  <a:lnTo>
                    <a:pt x="379" y="209"/>
                  </a:lnTo>
                  <a:lnTo>
                    <a:pt x="346" y="221"/>
                  </a:lnTo>
                  <a:lnTo>
                    <a:pt x="314" y="238"/>
                  </a:lnTo>
                  <a:lnTo>
                    <a:pt x="285" y="261"/>
                  </a:lnTo>
                  <a:lnTo>
                    <a:pt x="260" y="286"/>
                  </a:lnTo>
                  <a:lnTo>
                    <a:pt x="238" y="314"/>
                  </a:lnTo>
                  <a:lnTo>
                    <a:pt x="221" y="346"/>
                  </a:lnTo>
                  <a:lnTo>
                    <a:pt x="209" y="380"/>
                  </a:lnTo>
                  <a:lnTo>
                    <a:pt x="200" y="415"/>
                  </a:lnTo>
                  <a:lnTo>
                    <a:pt x="197" y="453"/>
                  </a:lnTo>
                  <a:lnTo>
                    <a:pt x="200" y="491"/>
                  </a:lnTo>
                  <a:lnTo>
                    <a:pt x="209" y="527"/>
                  </a:lnTo>
                  <a:lnTo>
                    <a:pt x="221" y="561"/>
                  </a:lnTo>
                  <a:lnTo>
                    <a:pt x="238" y="592"/>
                  </a:lnTo>
                  <a:lnTo>
                    <a:pt x="260" y="621"/>
                  </a:lnTo>
                  <a:lnTo>
                    <a:pt x="285" y="647"/>
                  </a:lnTo>
                  <a:lnTo>
                    <a:pt x="314" y="668"/>
                  </a:lnTo>
                  <a:lnTo>
                    <a:pt x="346" y="686"/>
                  </a:lnTo>
                  <a:lnTo>
                    <a:pt x="379" y="698"/>
                  </a:lnTo>
                  <a:lnTo>
                    <a:pt x="415" y="706"/>
                  </a:lnTo>
                  <a:lnTo>
                    <a:pt x="453" y="709"/>
                  </a:lnTo>
                  <a:lnTo>
                    <a:pt x="491" y="706"/>
                  </a:lnTo>
                  <a:lnTo>
                    <a:pt x="527" y="698"/>
                  </a:lnTo>
                  <a:lnTo>
                    <a:pt x="560" y="686"/>
                  </a:lnTo>
                  <a:lnTo>
                    <a:pt x="592" y="668"/>
                  </a:lnTo>
                  <a:lnTo>
                    <a:pt x="621" y="647"/>
                  </a:lnTo>
                  <a:lnTo>
                    <a:pt x="646" y="621"/>
                  </a:lnTo>
                  <a:lnTo>
                    <a:pt x="668" y="592"/>
                  </a:lnTo>
                  <a:lnTo>
                    <a:pt x="685" y="561"/>
                  </a:lnTo>
                  <a:lnTo>
                    <a:pt x="697" y="527"/>
                  </a:lnTo>
                  <a:lnTo>
                    <a:pt x="705" y="491"/>
                  </a:lnTo>
                  <a:lnTo>
                    <a:pt x="709" y="453"/>
                  </a:lnTo>
                  <a:lnTo>
                    <a:pt x="705" y="415"/>
                  </a:lnTo>
                  <a:lnTo>
                    <a:pt x="697" y="380"/>
                  </a:lnTo>
                  <a:lnTo>
                    <a:pt x="685" y="346"/>
                  </a:lnTo>
                  <a:lnTo>
                    <a:pt x="668" y="314"/>
                  </a:lnTo>
                  <a:lnTo>
                    <a:pt x="646" y="286"/>
                  </a:lnTo>
                  <a:lnTo>
                    <a:pt x="621" y="261"/>
                  </a:lnTo>
                  <a:lnTo>
                    <a:pt x="592" y="238"/>
                  </a:lnTo>
                  <a:lnTo>
                    <a:pt x="560" y="221"/>
                  </a:lnTo>
                  <a:lnTo>
                    <a:pt x="527" y="209"/>
                  </a:lnTo>
                  <a:lnTo>
                    <a:pt x="491" y="201"/>
                  </a:lnTo>
                  <a:lnTo>
                    <a:pt x="453" y="198"/>
                  </a:lnTo>
                  <a:close/>
                  <a:moveTo>
                    <a:pt x="453" y="0"/>
                  </a:moveTo>
                  <a:lnTo>
                    <a:pt x="506" y="3"/>
                  </a:lnTo>
                  <a:lnTo>
                    <a:pt x="556" y="12"/>
                  </a:lnTo>
                  <a:lnTo>
                    <a:pt x="605" y="27"/>
                  </a:lnTo>
                  <a:lnTo>
                    <a:pt x="652" y="46"/>
                  </a:lnTo>
                  <a:lnTo>
                    <a:pt x="695" y="71"/>
                  </a:lnTo>
                  <a:lnTo>
                    <a:pt x="736" y="100"/>
                  </a:lnTo>
                  <a:lnTo>
                    <a:pt x="773" y="133"/>
                  </a:lnTo>
                  <a:lnTo>
                    <a:pt x="807" y="170"/>
                  </a:lnTo>
                  <a:lnTo>
                    <a:pt x="835" y="211"/>
                  </a:lnTo>
                  <a:lnTo>
                    <a:pt x="860" y="254"/>
                  </a:lnTo>
                  <a:lnTo>
                    <a:pt x="879" y="301"/>
                  </a:lnTo>
                  <a:lnTo>
                    <a:pt x="894" y="350"/>
                  </a:lnTo>
                  <a:lnTo>
                    <a:pt x="903" y="401"/>
                  </a:lnTo>
                  <a:lnTo>
                    <a:pt x="906" y="453"/>
                  </a:lnTo>
                  <a:lnTo>
                    <a:pt x="903" y="506"/>
                  </a:lnTo>
                  <a:lnTo>
                    <a:pt x="894" y="558"/>
                  </a:lnTo>
                  <a:lnTo>
                    <a:pt x="879" y="606"/>
                  </a:lnTo>
                  <a:lnTo>
                    <a:pt x="860" y="653"/>
                  </a:lnTo>
                  <a:lnTo>
                    <a:pt x="835" y="696"/>
                  </a:lnTo>
                  <a:lnTo>
                    <a:pt x="807" y="737"/>
                  </a:lnTo>
                  <a:lnTo>
                    <a:pt x="773" y="774"/>
                  </a:lnTo>
                  <a:lnTo>
                    <a:pt x="736" y="807"/>
                  </a:lnTo>
                  <a:lnTo>
                    <a:pt x="695" y="836"/>
                  </a:lnTo>
                  <a:lnTo>
                    <a:pt x="652" y="860"/>
                  </a:lnTo>
                  <a:lnTo>
                    <a:pt x="605" y="880"/>
                  </a:lnTo>
                  <a:lnTo>
                    <a:pt x="556" y="894"/>
                  </a:lnTo>
                  <a:lnTo>
                    <a:pt x="506" y="903"/>
                  </a:lnTo>
                  <a:lnTo>
                    <a:pt x="453" y="907"/>
                  </a:lnTo>
                  <a:lnTo>
                    <a:pt x="400" y="903"/>
                  </a:lnTo>
                  <a:lnTo>
                    <a:pt x="350" y="894"/>
                  </a:lnTo>
                  <a:lnTo>
                    <a:pt x="301" y="880"/>
                  </a:lnTo>
                  <a:lnTo>
                    <a:pt x="254" y="860"/>
                  </a:lnTo>
                  <a:lnTo>
                    <a:pt x="211" y="836"/>
                  </a:lnTo>
                  <a:lnTo>
                    <a:pt x="170" y="807"/>
                  </a:lnTo>
                  <a:lnTo>
                    <a:pt x="133" y="774"/>
                  </a:lnTo>
                  <a:lnTo>
                    <a:pt x="99" y="737"/>
                  </a:lnTo>
                  <a:lnTo>
                    <a:pt x="70" y="696"/>
                  </a:lnTo>
                  <a:lnTo>
                    <a:pt x="46" y="653"/>
                  </a:lnTo>
                  <a:lnTo>
                    <a:pt x="27" y="606"/>
                  </a:lnTo>
                  <a:lnTo>
                    <a:pt x="12" y="558"/>
                  </a:lnTo>
                  <a:lnTo>
                    <a:pt x="3" y="506"/>
                  </a:lnTo>
                  <a:lnTo>
                    <a:pt x="0" y="453"/>
                  </a:lnTo>
                  <a:lnTo>
                    <a:pt x="3" y="401"/>
                  </a:lnTo>
                  <a:lnTo>
                    <a:pt x="12" y="350"/>
                  </a:lnTo>
                  <a:lnTo>
                    <a:pt x="27" y="301"/>
                  </a:lnTo>
                  <a:lnTo>
                    <a:pt x="46" y="254"/>
                  </a:lnTo>
                  <a:lnTo>
                    <a:pt x="70" y="211"/>
                  </a:lnTo>
                  <a:lnTo>
                    <a:pt x="99" y="170"/>
                  </a:lnTo>
                  <a:lnTo>
                    <a:pt x="133" y="133"/>
                  </a:lnTo>
                  <a:lnTo>
                    <a:pt x="170" y="100"/>
                  </a:lnTo>
                  <a:lnTo>
                    <a:pt x="211" y="71"/>
                  </a:lnTo>
                  <a:lnTo>
                    <a:pt x="254" y="46"/>
                  </a:lnTo>
                  <a:lnTo>
                    <a:pt x="301" y="27"/>
                  </a:lnTo>
                  <a:lnTo>
                    <a:pt x="350" y="12"/>
                  </a:lnTo>
                  <a:lnTo>
                    <a:pt x="400" y="3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22"/>
            <p:cNvSpPr>
              <a:spLocks noEditPoints="1"/>
            </p:cNvSpPr>
            <p:nvPr/>
          </p:nvSpPr>
          <p:spPr bwMode="auto">
            <a:xfrm>
              <a:off x="1565275" y="2157413"/>
              <a:ext cx="333375" cy="333375"/>
            </a:xfrm>
            <a:custGeom>
              <a:avLst/>
              <a:gdLst>
                <a:gd name="T0" fmla="*/ 810 w 1888"/>
                <a:gd name="T1" fmla="*/ 210 h 1889"/>
                <a:gd name="T2" fmla="*/ 625 w 1888"/>
                <a:gd name="T3" fmla="*/ 269 h 1889"/>
                <a:gd name="T4" fmla="*/ 463 w 1888"/>
                <a:gd name="T5" fmla="*/ 374 h 1889"/>
                <a:gd name="T6" fmla="*/ 334 w 1888"/>
                <a:gd name="T7" fmla="*/ 514 h 1889"/>
                <a:gd name="T8" fmla="*/ 244 w 1888"/>
                <a:gd name="T9" fmla="*/ 684 h 1889"/>
                <a:gd name="T10" fmla="*/ 200 w 1888"/>
                <a:gd name="T11" fmla="*/ 877 h 1889"/>
                <a:gd name="T12" fmla="*/ 210 w 1888"/>
                <a:gd name="T13" fmla="*/ 1079 h 1889"/>
                <a:gd name="T14" fmla="*/ 270 w 1888"/>
                <a:gd name="T15" fmla="*/ 1265 h 1889"/>
                <a:gd name="T16" fmla="*/ 373 w 1888"/>
                <a:gd name="T17" fmla="*/ 1425 h 1889"/>
                <a:gd name="T18" fmla="*/ 513 w 1888"/>
                <a:gd name="T19" fmla="*/ 1554 h 1889"/>
                <a:gd name="T20" fmla="*/ 684 w 1888"/>
                <a:gd name="T21" fmla="*/ 1644 h 1889"/>
                <a:gd name="T22" fmla="*/ 876 w 1888"/>
                <a:gd name="T23" fmla="*/ 1688 h 1889"/>
                <a:gd name="T24" fmla="*/ 1078 w 1888"/>
                <a:gd name="T25" fmla="*/ 1679 h 1889"/>
                <a:gd name="T26" fmla="*/ 1264 w 1888"/>
                <a:gd name="T27" fmla="*/ 1620 h 1889"/>
                <a:gd name="T28" fmla="*/ 1424 w 1888"/>
                <a:gd name="T29" fmla="*/ 1515 h 1889"/>
                <a:gd name="T30" fmla="*/ 1553 w 1888"/>
                <a:gd name="T31" fmla="*/ 1375 h 1889"/>
                <a:gd name="T32" fmla="*/ 1643 w 1888"/>
                <a:gd name="T33" fmla="*/ 1204 h 1889"/>
                <a:gd name="T34" fmla="*/ 1687 w 1888"/>
                <a:gd name="T35" fmla="*/ 1012 h 1889"/>
                <a:gd name="T36" fmla="*/ 1678 w 1888"/>
                <a:gd name="T37" fmla="*/ 811 h 1889"/>
                <a:gd name="T38" fmla="*/ 1619 w 1888"/>
                <a:gd name="T39" fmla="*/ 624 h 1889"/>
                <a:gd name="T40" fmla="*/ 1514 w 1888"/>
                <a:gd name="T41" fmla="*/ 464 h 1889"/>
                <a:gd name="T42" fmla="*/ 1374 w 1888"/>
                <a:gd name="T43" fmla="*/ 335 h 1889"/>
                <a:gd name="T44" fmla="*/ 1205 w 1888"/>
                <a:gd name="T45" fmla="*/ 245 h 1889"/>
                <a:gd name="T46" fmla="*/ 1012 w 1888"/>
                <a:gd name="T47" fmla="*/ 201 h 1889"/>
                <a:gd name="T48" fmla="*/ 1021 w 1888"/>
                <a:gd name="T49" fmla="*/ 3 h 1889"/>
                <a:gd name="T50" fmla="*/ 1242 w 1888"/>
                <a:gd name="T51" fmla="*/ 48 h 1889"/>
                <a:gd name="T52" fmla="*/ 1441 w 1888"/>
                <a:gd name="T53" fmla="*/ 141 h 1889"/>
                <a:gd name="T54" fmla="*/ 1611 w 1888"/>
                <a:gd name="T55" fmla="*/ 278 h 1889"/>
                <a:gd name="T56" fmla="*/ 1746 w 1888"/>
                <a:gd name="T57" fmla="*/ 447 h 1889"/>
                <a:gd name="T58" fmla="*/ 1840 w 1888"/>
                <a:gd name="T59" fmla="*/ 647 h 1889"/>
                <a:gd name="T60" fmla="*/ 1885 w 1888"/>
                <a:gd name="T61" fmla="*/ 867 h 1889"/>
                <a:gd name="T62" fmla="*/ 1875 w 1888"/>
                <a:gd name="T63" fmla="*/ 1097 h 1889"/>
                <a:gd name="T64" fmla="*/ 1814 w 1888"/>
                <a:gd name="T65" fmla="*/ 1312 h 1889"/>
                <a:gd name="T66" fmla="*/ 1706 w 1888"/>
                <a:gd name="T67" fmla="*/ 1502 h 1889"/>
                <a:gd name="T68" fmla="*/ 1558 w 1888"/>
                <a:gd name="T69" fmla="*/ 1662 h 1889"/>
                <a:gd name="T70" fmla="*/ 1377 w 1888"/>
                <a:gd name="T71" fmla="*/ 1783 h 1889"/>
                <a:gd name="T72" fmla="*/ 1171 w 1888"/>
                <a:gd name="T73" fmla="*/ 1861 h 1889"/>
                <a:gd name="T74" fmla="*/ 944 w 1888"/>
                <a:gd name="T75" fmla="*/ 1889 h 1889"/>
                <a:gd name="T76" fmla="*/ 718 w 1888"/>
                <a:gd name="T77" fmla="*/ 1861 h 1889"/>
                <a:gd name="T78" fmla="*/ 510 w 1888"/>
                <a:gd name="T79" fmla="*/ 1783 h 1889"/>
                <a:gd name="T80" fmla="*/ 330 w 1888"/>
                <a:gd name="T81" fmla="*/ 1662 h 1889"/>
                <a:gd name="T82" fmla="*/ 183 w 1888"/>
                <a:gd name="T83" fmla="*/ 1502 h 1889"/>
                <a:gd name="T84" fmla="*/ 75 w 1888"/>
                <a:gd name="T85" fmla="*/ 1312 h 1889"/>
                <a:gd name="T86" fmla="*/ 12 w 1888"/>
                <a:gd name="T87" fmla="*/ 1097 h 1889"/>
                <a:gd name="T88" fmla="*/ 3 w 1888"/>
                <a:gd name="T89" fmla="*/ 867 h 1889"/>
                <a:gd name="T90" fmla="*/ 48 w 1888"/>
                <a:gd name="T91" fmla="*/ 647 h 1889"/>
                <a:gd name="T92" fmla="*/ 142 w 1888"/>
                <a:gd name="T93" fmla="*/ 447 h 1889"/>
                <a:gd name="T94" fmla="*/ 277 w 1888"/>
                <a:gd name="T95" fmla="*/ 278 h 1889"/>
                <a:gd name="T96" fmla="*/ 447 w 1888"/>
                <a:gd name="T97" fmla="*/ 141 h 1889"/>
                <a:gd name="T98" fmla="*/ 646 w 1888"/>
                <a:gd name="T99" fmla="*/ 48 h 1889"/>
                <a:gd name="T100" fmla="*/ 867 w 1888"/>
                <a:gd name="T101" fmla="*/ 3 h 1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88" h="1889">
                  <a:moveTo>
                    <a:pt x="944" y="198"/>
                  </a:moveTo>
                  <a:lnTo>
                    <a:pt x="876" y="201"/>
                  </a:lnTo>
                  <a:lnTo>
                    <a:pt x="810" y="210"/>
                  </a:lnTo>
                  <a:lnTo>
                    <a:pt x="745" y="224"/>
                  </a:lnTo>
                  <a:lnTo>
                    <a:pt x="684" y="245"/>
                  </a:lnTo>
                  <a:lnTo>
                    <a:pt x="625" y="269"/>
                  </a:lnTo>
                  <a:lnTo>
                    <a:pt x="567" y="300"/>
                  </a:lnTo>
                  <a:lnTo>
                    <a:pt x="513" y="335"/>
                  </a:lnTo>
                  <a:lnTo>
                    <a:pt x="463" y="374"/>
                  </a:lnTo>
                  <a:lnTo>
                    <a:pt x="416" y="417"/>
                  </a:lnTo>
                  <a:lnTo>
                    <a:pt x="373" y="464"/>
                  </a:lnTo>
                  <a:lnTo>
                    <a:pt x="334" y="514"/>
                  </a:lnTo>
                  <a:lnTo>
                    <a:pt x="300" y="568"/>
                  </a:lnTo>
                  <a:lnTo>
                    <a:pt x="270" y="624"/>
                  </a:lnTo>
                  <a:lnTo>
                    <a:pt x="244" y="684"/>
                  </a:lnTo>
                  <a:lnTo>
                    <a:pt x="224" y="746"/>
                  </a:lnTo>
                  <a:lnTo>
                    <a:pt x="210" y="811"/>
                  </a:lnTo>
                  <a:lnTo>
                    <a:pt x="200" y="877"/>
                  </a:lnTo>
                  <a:lnTo>
                    <a:pt x="197" y="945"/>
                  </a:lnTo>
                  <a:lnTo>
                    <a:pt x="200" y="1012"/>
                  </a:lnTo>
                  <a:lnTo>
                    <a:pt x="210" y="1079"/>
                  </a:lnTo>
                  <a:lnTo>
                    <a:pt x="224" y="1143"/>
                  </a:lnTo>
                  <a:lnTo>
                    <a:pt x="244" y="1204"/>
                  </a:lnTo>
                  <a:lnTo>
                    <a:pt x="270" y="1265"/>
                  </a:lnTo>
                  <a:lnTo>
                    <a:pt x="300" y="1321"/>
                  </a:lnTo>
                  <a:lnTo>
                    <a:pt x="334" y="1375"/>
                  </a:lnTo>
                  <a:lnTo>
                    <a:pt x="373" y="1425"/>
                  </a:lnTo>
                  <a:lnTo>
                    <a:pt x="416" y="1472"/>
                  </a:lnTo>
                  <a:lnTo>
                    <a:pt x="463" y="1515"/>
                  </a:lnTo>
                  <a:lnTo>
                    <a:pt x="513" y="1554"/>
                  </a:lnTo>
                  <a:lnTo>
                    <a:pt x="567" y="1589"/>
                  </a:lnTo>
                  <a:lnTo>
                    <a:pt x="625" y="1620"/>
                  </a:lnTo>
                  <a:lnTo>
                    <a:pt x="684" y="1644"/>
                  </a:lnTo>
                  <a:lnTo>
                    <a:pt x="745" y="1665"/>
                  </a:lnTo>
                  <a:lnTo>
                    <a:pt x="810" y="1679"/>
                  </a:lnTo>
                  <a:lnTo>
                    <a:pt x="876" y="1688"/>
                  </a:lnTo>
                  <a:lnTo>
                    <a:pt x="944" y="1691"/>
                  </a:lnTo>
                  <a:lnTo>
                    <a:pt x="1012" y="1688"/>
                  </a:lnTo>
                  <a:lnTo>
                    <a:pt x="1078" y="1679"/>
                  </a:lnTo>
                  <a:lnTo>
                    <a:pt x="1142" y="1665"/>
                  </a:lnTo>
                  <a:lnTo>
                    <a:pt x="1205" y="1644"/>
                  </a:lnTo>
                  <a:lnTo>
                    <a:pt x="1264" y="1620"/>
                  </a:lnTo>
                  <a:lnTo>
                    <a:pt x="1320" y="1589"/>
                  </a:lnTo>
                  <a:lnTo>
                    <a:pt x="1374" y="1554"/>
                  </a:lnTo>
                  <a:lnTo>
                    <a:pt x="1424" y="1515"/>
                  </a:lnTo>
                  <a:lnTo>
                    <a:pt x="1471" y="1472"/>
                  </a:lnTo>
                  <a:lnTo>
                    <a:pt x="1514" y="1425"/>
                  </a:lnTo>
                  <a:lnTo>
                    <a:pt x="1553" y="1375"/>
                  </a:lnTo>
                  <a:lnTo>
                    <a:pt x="1588" y="1321"/>
                  </a:lnTo>
                  <a:lnTo>
                    <a:pt x="1619" y="1265"/>
                  </a:lnTo>
                  <a:lnTo>
                    <a:pt x="1643" y="1204"/>
                  </a:lnTo>
                  <a:lnTo>
                    <a:pt x="1664" y="1143"/>
                  </a:lnTo>
                  <a:lnTo>
                    <a:pt x="1678" y="1079"/>
                  </a:lnTo>
                  <a:lnTo>
                    <a:pt x="1687" y="1012"/>
                  </a:lnTo>
                  <a:lnTo>
                    <a:pt x="1690" y="945"/>
                  </a:lnTo>
                  <a:lnTo>
                    <a:pt x="1687" y="877"/>
                  </a:lnTo>
                  <a:lnTo>
                    <a:pt x="1678" y="811"/>
                  </a:lnTo>
                  <a:lnTo>
                    <a:pt x="1664" y="746"/>
                  </a:lnTo>
                  <a:lnTo>
                    <a:pt x="1643" y="684"/>
                  </a:lnTo>
                  <a:lnTo>
                    <a:pt x="1619" y="624"/>
                  </a:lnTo>
                  <a:lnTo>
                    <a:pt x="1588" y="568"/>
                  </a:lnTo>
                  <a:lnTo>
                    <a:pt x="1553" y="514"/>
                  </a:lnTo>
                  <a:lnTo>
                    <a:pt x="1514" y="464"/>
                  </a:lnTo>
                  <a:lnTo>
                    <a:pt x="1471" y="417"/>
                  </a:lnTo>
                  <a:lnTo>
                    <a:pt x="1424" y="374"/>
                  </a:lnTo>
                  <a:lnTo>
                    <a:pt x="1374" y="335"/>
                  </a:lnTo>
                  <a:lnTo>
                    <a:pt x="1320" y="300"/>
                  </a:lnTo>
                  <a:lnTo>
                    <a:pt x="1264" y="269"/>
                  </a:lnTo>
                  <a:lnTo>
                    <a:pt x="1205" y="245"/>
                  </a:lnTo>
                  <a:lnTo>
                    <a:pt x="1142" y="224"/>
                  </a:lnTo>
                  <a:lnTo>
                    <a:pt x="1078" y="210"/>
                  </a:lnTo>
                  <a:lnTo>
                    <a:pt x="1012" y="201"/>
                  </a:lnTo>
                  <a:lnTo>
                    <a:pt x="944" y="198"/>
                  </a:lnTo>
                  <a:close/>
                  <a:moveTo>
                    <a:pt x="944" y="0"/>
                  </a:moveTo>
                  <a:lnTo>
                    <a:pt x="1021" y="3"/>
                  </a:lnTo>
                  <a:lnTo>
                    <a:pt x="1097" y="13"/>
                  </a:lnTo>
                  <a:lnTo>
                    <a:pt x="1171" y="28"/>
                  </a:lnTo>
                  <a:lnTo>
                    <a:pt x="1242" y="48"/>
                  </a:lnTo>
                  <a:lnTo>
                    <a:pt x="1311" y="75"/>
                  </a:lnTo>
                  <a:lnTo>
                    <a:pt x="1377" y="106"/>
                  </a:lnTo>
                  <a:lnTo>
                    <a:pt x="1441" y="141"/>
                  </a:lnTo>
                  <a:lnTo>
                    <a:pt x="1501" y="182"/>
                  </a:lnTo>
                  <a:lnTo>
                    <a:pt x="1558" y="227"/>
                  </a:lnTo>
                  <a:lnTo>
                    <a:pt x="1611" y="278"/>
                  </a:lnTo>
                  <a:lnTo>
                    <a:pt x="1661" y="331"/>
                  </a:lnTo>
                  <a:lnTo>
                    <a:pt x="1706" y="387"/>
                  </a:lnTo>
                  <a:lnTo>
                    <a:pt x="1746" y="447"/>
                  </a:lnTo>
                  <a:lnTo>
                    <a:pt x="1782" y="511"/>
                  </a:lnTo>
                  <a:lnTo>
                    <a:pt x="1814" y="577"/>
                  </a:lnTo>
                  <a:lnTo>
                    <a:pt x="1840" y="647"/>
                  </a:lnTo>
                  <a:lnTo>
                    <a:pt x="1860" y="717"/>
                  </a:lnTo>
                  <a:lnTo>
                    <a:pt x="1875" y="791"/>
                  </a:lnTo>
                  <a:lnTo>
                    <a:pt x="1885" y="867"/>
                  </a:lnTo>
                  <a:lnTo>
                    <a:pt x="1888" y="945"/>
                  </a:lnTo>
                  <a:lnTo>
                    <a:pt x="1885" y="1022"/>
                  </a:lnTo>
                  <a:lnTo>
                    <a:pt x="1875" y="1097"/>
                  </a:lnTo>
                  <a:lnTo>
                    <a:pt x="1860" y="1171"/>
                  </a:lnTo>
                  <a:lnTo>
                    <a:pt x="1840" y="1242"/>
                  </a:lnTo>
                  <a:lnTo>
                    <a:pt x="1814" y="1312"/>
                  </a:lnTo>
                  <a:lnTo>
                    <a:pt x="1782" y="1378"/>
                  </a:lnTo>
                  <a:lnTo>
                    <a:pt x="1746" y="1442"/>
                  </a:lnTo>
                  <a:lnTo>
                    <a:pt x="1706" y="1502"/>
                  </a:lnTo>
                  <a:lnTo>
                    <a:pt x="1661" y="1558"/>
                  </a:lnTo>
                  <a:lnTo>
                    <a:pt x="1611" y="1612"/>
                  </a:lnTo>
                  <a:lnTo>
                    <a:pt x="1558" y="1662"/>
                  </a:lnTo>
                  <a:lnTo>
                    <a:pt x="1501" y="1707"/>
                  </a:lnTo>
                  <a:lnTo>
                    <a:pt x="1441" y="1747"/>
                  </a:lnTo>
                  <a:lnTo>
                    <a:pt x="1377" y="1783"/>
                  </a:lnTo>
                  <a:lnTo>
                    <a:pt x="1311" y="1814"/>
                  </a:lnTo>
                  <a:lnTo>
                    <a:pt x="1242" y="1841"/>
                  </a:lnTo>
                  <a:lnTo>
                    <a:pt x="1171" y="1861"/>
                  </a:lnTo>
                  <a:lnTo>
                    <a:pt x="1097" y="1877"/>
                  </a:lnTo>
                  <a:lnTo>
                    <a:pt x="1021" y="1886"/>
                  </a:lnTo>
                  <a:lnTo>
                    <a:pt x="944" y="1889"/>
                  </a:lnTo>
                  <a:lnTo>
                    <a:pt x="867" y="1886"/>
                  </a:lnTo>
                  <a:lnTo>
                    <a:pt x="791" y="1877"/>
                  </a:lnTo>
                  <a:lnTo>
                    <a:pt x="718" y="1861"/>
                  </a:lnTo>
                  <a:lnTo>
                    <a:pt x="646" y="1841"/>
                  </a:lnTo>
                  <a:lnTo>
                    <a:pt x="577" y="1814"/>
                  </a:lnTo>
                  <a:lnTo>
                    <a:pt x="510" y="1783"/>
                  </a:lnTo>
                  <a:lnTo>
                    <a:pt x="447" y="1747"/>
                  </a:lnTo>
                  <a:lnTo>
                    <a:pt x="386" y="1707"/>
                  </a:lnTo>
                  <a:lnTo>
                    <a:pt x="330" y="1662"/>
                  </a:lnTo>
                  <a:lnTo>
                    <a:pt x="277" y="1612"/>
                  </a:lnTo>
                  <a:lnTo>
                    <a:pt x="228" y="1558"/>
                  </a:lnTo>
                  <a:lnTo>
                    <a:pt x="183" y="1502"/>
                  </a:lnTo>
                  <a:lnTo>
                    <a:pt x="142" y="1442"/>
                  </a:lnTo>
                  <a:lnTo>
                    <a:pt x="105" y="1378"/>
                  </a:lnTo>
                  <a:lnTo>
                    <a:pt x="75" y="1312"/>
                  </a:lnTo>
                  <a:lnTo>
                    <a:pt x="48" y="1242"/>
                  </a:lnTo>
                  <a:lnTo>
                    <a:pt x="28" y="1171"/>
                  </a:lnTo>
                  <a:lnTo>
                    <a:pt x="12" y="1097"/>
                  </a:lnTo>
                  <a:lnTo>
                    <a:pt x="3" y="1022"/>
                  </a:lnTo>
                  <a:lnTo>
                    <a:pt x="0" y="945"/>
                  </a:lnTo>
                  <a:lnTo>
                    <a:pt x="3" y="867"/>
                  </a:lnTo>
                  <a:lnTo>
                    <a:pt x="12" y="791"/>
                  </a:lnTo>
                  <a:lnTo>
                    <a:pt x="28" y="717"/>
                  </a:lnTo>
                  <a:lnTo>
                    <a:pt x="48" y="647"/>
                  </a:lnTo>
                  <a:lnTo>
                    <a:pt x="75" y="577"/>
                  </a:lnTo>
                  <a:lnTo>
                    <a:pt x="105" y="511"/>
                  </a:lnTo>
                  <a:lnTo>
                    <a:pt x="142" y="447"/>
                  </a:lnTo>
                  <a:lnTo>
                    <a:pt x="183" y="387"/>
                  </a:lnTo>
                  <a:lnTo>
                    <a:pt x="228" y="331"/>
                  </a:lnTo>
                  <a:lnTo>
                    <a:pt x="277" y="278"/>
                  </a:lnTo>
                  <a:lnTo>
                    <a:pt x="330" y="227"/>
                  </a:lnTo>
                  <a:lnTo>
                    <a:pt x="386" y="182"/>
                  </a:lnTo>
                  <a:lnTo>
                    <a:pt x="447" y="141"/>
                  </a:lnTo>
                  <a:lnTo>
                    <a:pt x="510" y="106"/>
                  </a:lnTo>
                  <a:lnTo>
                    <a:pt x="577" y="75"/>
                  </a:lnTo>
                  <a:lnTo>
                    <a:pt x="646" y="48"/>
                  </a:lnTo>
                  <a:lnTo>
                    <a:pt x="718" y="28"/>
                  </a:lnTo>
                  <a:lnTo>
                    <a:pt x="791" y="13"/>
                  </a:lnTo>
                  <a:lnTo>
                    <a:pt x="867" y="3"/>
                  </a:lnTo>
                  <a:lnTo>
                    <a:pt x="9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124"/>
            <p:cNvSpPr>
              <a:spLocks noEditPoints="1"/>
            </p:cNvSpPr>
            <p:nvPr/>
          </p:nvSpPr>
          <p:spPr bwMode="auto">
            <a:xfrm>
              <a:off x="1765300" y="2166938"/>
              <a:ext cx="322263" cy="112712"/>
            </a:xfrm>
            <a:custGeom>
              <a:avLst/>
              <a:gdLst>
                <a:gd name="T0" fmla="*/ 490 w 1822"/>
                <a:gd name="T1" fmla="*/ 241 h 639"/>
                <a:gd name="T2" fmla="*/ 570 w 1822"/>
                <a:gd name="T3" fmla="*/ 336 h 639"/>
                <a:gd name="T4" fmla="*/ 636 w 1822"/>
                <a:gd name="T5" fmla="*/ 441 h 639"/>
                <a:gd name="T6" fmla="*/ 1528 w 1822"/>
                <a:gd name="T7" fmla="*/ 438 h 639"/>
                <a:gd name="T8" fmla="*/ 1572 w 1822"/>
                <a:gd name="T9" fmla="*/ 420 h 639"/>
                <a:gd name="T10" fmla="*/ 1604 w 1822"/>
                <a:gd name="T11" fmla="*/ 387 h 639"/>
                <a:gd name="T12" fmla="*/ 1623 w 1822"/>
                <a:gd name="T13" fmla="*/ 344 h 639"/>
                <a:gd name="T14" fmla="*/ 1623 w 1822"/>
                <a:gd name="T15" fmla="*/ 295 h 639"/>
                <a:gd name="T16" fmla="*/ 1604 w 1822"/>
                <a:gd name="T17" fmla="*/ 251 h 639"/>
                <a:gd name="T18" fmla="*/ 1572 w 1822"/>
                <a:gd name="T19" fmla="*/ 218 h 639"/>
                <a:gd name="T20" fmla="*/ 1528 w 1822"/>
                <a:gd name="T21" fmla="*/ 200 h 639"/>
                <a:gd name="T22" fmla="*/ 445 w 1822"/>
                <a:gd name="T23" fmla="*/ 198 h 639"/>
                <a:gd name="T24" fmla="*/ 1503 w 1822"/>
                <a:gd name="T25" fmla="*/ 0 h 639"/>
                <a:gd name="T26" fmla="*/ 1588 w 1822"/>
                <a:gd name="T27" fmla="*/ 12 h 639"/>
                <a:gd name="T28" fmla="*/ 1665 w 1822"/>
                <a:gd name="T29" fmla="*/ 43 h 639"/>
                <a:gd name="T30" fmla="*/ 1729 w 1822"/>
                <a:gd name="T31" fmla="*/ 94 h 639"/>
                <a:gd name="T32" fmla="*/ 1779 w 1822"/>
                <a:gd name="T33" fmla="*/ 158 h 639"/>
                <a:gd name="T34" fmla="*/ 1811 w 1822"/>
                <a:gd name="T35" fmla="*/ 235 h 639"/>
                <a:gd name="T36" fmla="*/ 1822 w 1822"/>
                <a:gd name="T37" fmla="*/ 320 h 639"/>
                <a:gd name="T38" fmla="*/ 1811 w 1822"/>
                <a:gd name="T39" fmla="*/ 404 h 639"/>
                <a:gd name="T40" fmla="*/ 1779 w 1822"/>
                <a:gd name="T41" fmla="*/ 480 h 639"/>
                <a:gd name="T42" fmla="*/ 1729 w 1822"/>
                <a:gd name="T43" fmla="*/ 545 h 639"/>
                <a:gd name="T44" fmla="*/ 1665 w 1822"/>
                <a:gd name="T45" fmla="*/ 595 h 639"/>
                <a:gd name="T46" fmla="*/ 1588 w 1822"/>
                <a:gd name="T47" fmla="*/ 628 h 639"/>
                <a:gd name="T48" fmla="*/ 1503 w 1822"/>
                <a:gd name="T49" fmla="*/ 639 h 639"/>
                <a:gd name="T50" fmla="*/ 552 w 1822"/>
                <a:gd name="T51" fmla="*/ 636 h 639"/>
                <a:gd name="T52" fmla="*/ 513 w 1822"/>
                <a:gd name="T53" fmla="*/ 616 h 639"/>
                <a:gd name="T54" fmla="*/ 486 w 1822"/>
                <a:gd name="T55" fmla="*/ 581 h 639"/>
                <a:gd name="T56" fmla="*/ 420 w 1822"/>
                <a:gd name="T57" fmla="*/ 467 h 639"/>
                <a:gd name="T58" fmla="*/ 337 w 1822"/>
                <a:gd name="T59" fmla="*/ 367 h 639"/>
                <a:gd name="T60" fmla="*/ 237 w 1822"/>
                <a:gd name="T61" fmla="*/ 283 h 639"/>
                <a:gd name="T62" fmla="*/ 125 w 1822"/>
                <a:gd name="T63" fmla="*/ 216 h 639"/>
                <a:gd name="T64" fmla="*/ 44 w 1822"/>
                <a:gd name="T65" fmla="*/ 181 h 639"/>
                <a:gd name="T66" fmla="*/ 13 w 1822"/>
                <a:gd name="T67" fmla="*/ 148 h 639"/>
                <a:gd name="T68" fmla="*/ 0 w 1822"/>
                <a:gd name="T69" fmla="*/ 105 h 639"/>
                <a:gd name="T70" fmla="*/ 8 w 1822"/>
                <a:gd name="T71" fmla="*/ 59 h 639"/>
                <a:gd name="T72" fmla="*/ 36 w 1822"/>
                <a:gd name="T73" fmla="*/ 23 h 639"/>
                <a:gd name="T74" fmla="*/ 76 w 1822"/>
                <a:gd name="T75" fmla="*/ 3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22" h="639">
                  <a:moveTo>
                    <a:pt x="445" y="198"/>
                  </a:moveTo>
                  <a:lnTo>
                    <a:pt x="490" y="241"/>
                  </a:lnTo>
                  <a:lnTo>
                    <a:pt x="531" y="287"/>
                  </a:lnTo>
                  <a:lnTo>
                    <a:pt x="570" y="336"/>
                  </a:lnTo>
                  <a:lnTo>
                    <a:pt x="604" y="387"/>
                  </a:lnTo>
                  <a:lnTo>
                    <a:pt x="636" y="441"/>
                  </a:lnTo>
                  <a:lnTo>
                    <a:pt x="1503" y="441"/>
                  </a:lnTo>
                  <a:lnTo>
                    <a:pt x="1528" y="438"/>
                  </a:lnTo>
                  <a:lnTo>
                    <a:pt x="1551" y="431"/>
                  </a:lnTo>
                  <a:lnTo>
                    <a:pt x="1572" y="420"/>
                  </a:lnTo>
                  <a:lnTo>
                    <a:pt x="1589" y="406"/>
                  </a:lnTo>
                  <a:lnTo>
                    <a:pt x="1604" y="387"/>
                  </a:lnTo>
                  <a:lnTo>
                    <a:pt x="1616" y="367"/>
                  </a:lnTo>
                  <a:lnTo>
                    <a:pt x="1623" y="344"/>
                  </a:lnTo>
                  <a:lnTo>
                    <a:pt x="1625" y="320"/>
                  </a:lnTo>
                  <a:lnTo>
                    <a:pt x="1623" y="295"/>
                  </a:lnTo>
                  <a:lnTo>
                    <a:pt x="1616" y="272"/>
                  </a:lnTo>
                  <a:lnTo>
                    <a:pt x="1604" y="251"/>
                  </a:lnTo>
                  <a:lnTo>
                    <a:pt x="1589" y="233"/>
                  </a:lnTo>
                  <a:lnTo>
                    <a:pt x="1572" y="218"/>
                  </a:lnTo>
                  <a:lnTo>
                    <a:pt x="1551" y="207"/>
                  </a:lnTo>
                  <a:lnTo>
                    <a:pt x="1528" y="200"/>
                  </a:lnTo>
                  <a:lnTo>
                    <a:pt x="1503" y="198"/>
                  </a:lnTo>
                  <a:lnTo>
                    <a:pt x="445" y="198"/>
                  </a:lnTo>
                  <a:close/>
                  <a:moveTo>
                    <a:pt x="99" y="0"/>
                  </a:moveTo>
                  <a:lnTo>
                    <a:pt x="1503" y="0"/>
                  </a:lnTo>
                  <a:lnTo>
                    <a:pt x="1547" y="3"/>
                  </a:lnTo>
                  <a:lnTo>
                    <a:pt x="1588" y="12"/>
                  </a:lnTo>
                  <a:lnTo>
                    <a:pt x="1628" y="25"/>
                  </a:lnTo>
                  <a:lnTo>
                    <a:pt x="1665" y="43"/>
                  </a:lnTo>
                  <a:lnTo>
                    <a:pt x="1698" y="67"/>
                  </a:lnTo>
                  <a:lnTo>
                    <a:pt x="1729" y="94"/>
                  </a:lnTo>
                  <a:lnTo>
                    <a:pt x="1756" y="124"/>
                  </a:lnTo>
                  <a:lnTo>
                    <a:pt x="1779" y="158"/>
                  </a:lnTo>
                  <a:lnTo>
                    <a:pt x="1798" y="195"/>
                  </a:lnTo>
                  <a:lnTo>
                    <a:pt x="1811" y="235"/>
                  </a:lnTo>
                  <a:lnTo>
                    <a:pt x="1819" y="276"/>
                  </a:lnTo>
                  <a:lnTo>
                    <a:pt x="1822" y="320"/>
                  </a:lnTo>
                  <a:lnTo>
                    <a:pt x="1819" y="363"/>
                  </a:lnTo>
                  <a:lnTo>
                    <a:pt x="1811" y="404"/>
                  </a:lnTo>
                  <a:lnTo>
                    <a:pt x="1798" y="443"/>
                  </a:lnTo>
                  <a:lnTo>
                    <a:pt x="1779" y="480"/>
                  </a:lnTo>
                  <a:lnTo>
                    <a:pt x="1756" y="514"/>
                  </a:lnTo>
                  <a:lnTo>
                    <a:pt x="1729" y="545"/>
                  </a:lnTo>
                  <a:lnTo>
                    <a:pt x="1698" y="572"/>
                  </a:lnTo>
                  <a:lnTo>
                    <a:pt x="1665" y="595"/>
                  </a:lnTo>
                  <a:lnTo>
                    <a:pt x="1628" y="613"/>
                  </a:lnTo>
                  <a:lnTo>
                    <a:pt x="1588" y="628"/>
                  </a:lnTo>
                  <a:lnTo>
                    <a:pt x="1547" y="636"/>
                  </a:lnTo>
                  <a:lnTo>
                    <a:pt x="1503" y="639"/>
                  </a:lnTo>
                  <a:lnTo>
                    <a:pt x="576" y="639"/>
                  </a:lnTo>
                  <a:lnTo>
                    <a:pt x="552" y="636"/>
                  </a:lnTo>
                  <a:lnTo>
                    <a:pt x="532" y="629"/>
                  </a:lnTo>
                  <a:lnTo>
                    <a:pt x="513" y="616"/>
                  </a:lnTo>
                  <a:lnTo>
                    <a:pt x="497" y="600"/>
                  </a:lnTo>
                  <a:lnTo>
                    <a:pt x="486" y="581"/>
                  </a:lnTo>
                  <a:lnTo>
                    <a:pt x="455" y="522"/>
                  </a:lnTo>
                  <a:lnTo>
                    <a:pt x="420" y="467"/>
                  </a:lnTo>
                  <a:lnTo>
                    <a:pt x="381" y="416"/>
                  </a:lnTo>
                  <a:lnTo>
                    <a:pt x="337" y="367"/>
                  </a:lnTo>
                  <a:lnTo>
                    <a:pt x="289" y="323"/>
                  </a:lnTo>
                  <a:lnTo>
                    <a:pt x="237" y="283"/>
                  </a:lnTo>
                  <a:lnTo>
                    <a:pt x="183" y="247"/>
                  </a:lnTo>
                  <a:lnTo>
                    <a:pt x="125" y="216"/>
                  </a:lnTo>
                  <a:lnTo>
                    <a:pt x="64" y="192"/>
                  </a:lnTo>
                  <a:lnTo>
                    <a:pt x="44" y="181"/>
                  </a:lnTo>
                  <a:lnTo>
                    <a:pt x="27" y="166"/>
                  </a:lnTo>
                  <a:lnTo>
                    <a:pt x="13" y="148"/>
                  </a:lnTo>
                  <a:lnTo>
                    <a:pt x="4" y="127"/>
                  </a:lnTo>
                  <a:lnTo>
                    <a:pt x="0" y="105"/>
                  </a:lnTo>
                  <a:lnTo>
                    <a:pt x="2" y="81"/>
                  </a:lnTo>
                  <a:lnTo>
                    <a:pt x="8" y="59"/>
                  </a:lnTo>
                  <a:lnTo>
                    <a:pt x="19" y="39"/>
                  </a:lnTo>
                  <a:lnTo>
                    <a:pt x="36" y="23"/>
                  </a:lnTo>
                  <a:lnTo>
                    <a:pt x="54" y="11"/>
                  </a:lnTo>
                  <a:lnTo>
                    <a:pt x="76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659613" y="1897233"/>
            <a:ext cx="573088" cy="593725"/>
            <a:chOff x="658813" y="1897063"/>
            <a:chExt cx="573088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3" name="Freeform 129"/>
            <p:cNvSpPr>
              <a:spLocks/>
            </p:cNvSpPr>
            <p:nvPr/>
          </p:nvSpPr>
          <p:spPr bwMode="auto">
            <a:xfrm>
              <a:off x="658813" y="1998663"/>
              <a:ext cx="573088" cy="492125"/>
            </a:xfrm>
            <a:custGeom>
              <a:avLst/>
              <a:gdLst>
                <a:gd name="T0" fmla="*/ 2912 w 3253"/>
                <a:gd name="T1" fmla="*/ 0 h 2793"/>
                <a:gd name="T2" fmla="*/ 3002 w 3253"/>
                <a:gd name="T3" fmla="*/ 12 h 2793"/>
                <a:gd name="T4" fmla="*/ 3084 w 3253"/>
                <a:gd name="T5" fmla="*/ 46 h 2793"/>
                <a:gd name="T6" fmla="*/ 3152 w 3253"/>
                <a:gd name="T7" fmla="*/ 99 h 2793"/>
                <a:gd name="T8" fmla="*/ 3206 w 3253"/>
                <a:gd name="T9" fmla="*/ 169 h 2793"/>
                <a:gd name="T10" fmla="*/ 3241 w 3253"/>
                <a:gd name="T11" fmla="*/ 250 h 2793"/>
                <a:gd name="T12" fmla="*/ 3253 w 3253"/>
                <a:gd name="T13" fmla="*/ 341 h 2793"/>
                <a:gd name="T14" fmla="*/ 3250 w 3253"/>
                <a:gd name="T15" fmla="*/ 472 h 2793"/>
                <a:gd name="T16" fmla="*/ 3231 w 3253"/>
                <a:gd name="T17" fmla="*/ 510 h 2793"/>
                <a:gd name="T18" fmla="*/ 3198 w 3253"/>
                <a:gd name="T19" fmla="*/ 537 h 2793"/>
                <a:gd name="T20" fmla="*/ 3154 w 3253"/>
                <a:gd name="T21" fmla="*/ 547 h 2793"/>
                <a:gd name="T22" fmla="*/ 3111 w 3253"/>
                <a:gd name="T23" fmla="*/ 537 h 2793"/>
                <a:gd name="T24" fmla="*/ 3078 w 3253"/>
                <a:gd name="T25" fmla="*/ 510 h 2793"/>
                <a:gd name="T26" fmla="*/ 3059 w 3253"/>
                <a:gd name="T27" fmla="*/ 472 h 2793"/>
                <a:gd name="T28" fmla="*/ 3056 w 3253"/>
                <a:gd name="T29" fmla="*/ 341 h 2793"/>
                <a:gd name="T30" fmla="*/ 3045 w 3253"/>
                <a:gd name="T31" fmla="*/ 284 h 2793"/>
                <a:gd name="T32" fmla="*/ 3014 w 3253"/>
                <a:gd name="T33" fmla="*/ 238 h 2793"/>
                <a:gd name="T34" fmla="*/ 2968 w 3253"/>
                <a:gd name="T35" fmla="*/ 207 h 2793"/>
                <a:gd name="T36" fmla="*/ 2912 w 3253"/>
                <a:gd name="T37" fmla="*/ 195 h 2793"/>
                <a:gd name="T38" fmla="*/ 313 w 3253"/>
                <a:gd name="T39" fmla="*/ 198 h 2793"/>
                <a:gd name="T40" fmla="*/ 260 w 3253"/>
                <a:gd name="T41" fmla="*/ 221 h 2793"/>
                <a:gd name="T42" fmla="*/ 221 w 3253"/>
                <a:gd name="T43" fmla="*/ 260 h 2793"/>
                <a:gd name="T44" fmla="*/ 200 w 3253"/>
                <a:gd name="T45" fmla="*/ 311 h 2793"/>
                <a:gd name="T46" fmla="*/ 197 w 3253"/>
                <a:gd name="T47" fmla="*/ 2452 h 2793"/>
                <a:gd name="T48" fmla="*/ 208 w 3253"/>
                <a:gd name="T49" fmla="*/ 2508 h 2793"/>
                <a:gd name="T50" fmla="*/ 239 w 3253"/>
                <a:gd name="T51" fmla="*/ 2554 h 2793"/>
                <a:gd name="T52" fmla="*/ 285 w 3253"/>
                <a:gd name="T53" fmla="*/ 2585 h 2793"/>
                <a:gd name="T54" fmla="*/ 341 w 3253"/>
                <a:gd name="T55" fmla="*/ 2596 h 2793"/>
                <a:gd name="T56" fmla="*/ 2940 w 3253"/>
                <a:gd name="T57" fmla="*/ 2594 h 2793"/>
                <a:gd name="T58" fmla="*/ 2993 w 3253"/>
                <a:gd name="T59" fmla="*/ 2572 h 2793"/>
                <a:gd name="T60" fmla="*/ 3031 w 3253"/>
                <a:gd name="T61" fmla="*/ 2533 h 2793"/>
                <a:gd name="T62" fmla="*/ 3053 w 3253"/>
                <a:gd name="T63" fmla="*/ 2481 h 2793"/>
                <a:gd name="T64" fmla="*/ 3056 w 3253"/>
                <a:gd name="T65" fmla="*/ 919 h 2793"/>
                <a:gd name="T66" fmla="*/ 3066 w 3253"/>
                <a:gd name="T67" fmla="*/ 876 h 2793"/>
                <a:gd name="T68" fmla="*/ 3093 w 3253"/>
                <a:gd name="T69" fmla="*/ 843 h 2793"/>
                <a:gd name="T70" fmla="*/ 3132 w 3253"/>
                <a:gd name="T71" fmla="*/ 823 h 2793"/>
                <a:gd name="T72" fmla="*/ 3177 w 3253"/>
                <a:gd name="T73" fmla="*/ 823 h 2793"/>
                <a:gd name="T74" fmla="*/ 3216 w 3253"/>
                <a:gd name="T75" fmla="*/ 843 h 2793"/>
                <a:gd name="T76" fmla="*/ 3243 w 3253"/>
                <a:gd name="T77" fmla="*/ 876 h 2793"/>
                <a:gd name="T78" fmla="*/ 3253 w 3253"/>
                <a:gd name="T79" fmla="*/ 919 h 2793"/>
                <a:gd name="T80" fmla="*/ 3250 w 3253"/>
                <a:gd name="T81" fmla="*/ 2498 h 2793"/>
                <a:gd name="T82" fmla="*/ 3226 w 3253"/>
                <a:gd name="T83" fmla="*/ 2584 h 2793"/>
                <a:gd name="T84" fmla="*/ 3181 w 3253"/>
                <a:gd name="T85" fmla="*/ 2660 h 2793"/>
                <a:gd name="T86" fmla="*/ 3120 w 3253"/>
                <a:gd name="T87" fmla="*/ 2721 h 2793"/>
                <a:gd name="T88" fmla="*/ 3044 w 3253"/>
                <a:gd name="T89" fmla="*/ 2766 h 2793"/>
                <a:gd name="T90" fmla="*/ 2958 w 3253"/>
                <a:gd name="T91" fmla="*/ 2790 h 2793"/>
                <a:gd name="T92" fmla="*/ 341 w 3253"/>
                <a:gd name="T93" fmla="*/ 2793 h 2793"/>
                <a:gd name="T94" fmla="*/ 251 w 3253"/>
                <a:gd name="T95" fmla="*/ 2781 h 2793"/>
                <a:gd name="T96" fmla="*/ 169 w 3253"/>
                <a:gd name="T97" fmla="*/ 2746 h 2793"/>
                <a:gd name="T98" fmla="*/ 100 w 3253"/>
                <a:gd name="T99" fmla="*/ 2693 h 2793"/>
                <a:gd name="T100" fmla="*/ 47 w 3253"/>
                <a:gd name="T101" fmla="*/ 2624 h 2793"/>
                <a:gd name="T102" fmla="*/ 12 w 3253"/>
                <a:gd name="T103" fmla="*/ 2542 h 2793"/>
                <a:gd name="T104" fmla="*/ 0 w 3253"/>
                <a:gd name="T105" fmla="*/ 2452 h 2793"/>
                <a:gd name="T106" fmla="*/ 3 w 3253"/>
                <a:gd name="T107" fmla="*/ 295 h 2793"/>
                <a:gd name="T108" fmla="*/ 27 w 3253"/>
                <a:gd name="T109" fmla="*/ 208 h 2793"/>
                <a:gd name="T110" fmla="*/ 72 w 3253"/>
                <a:gd name="T111" fmla="*/ 132 h 2793"/>
                <a:gd name="T112" fmla="*/ 133 w 3253"/>
                <a:gd name="T113" fmla="*/ 71 h 2793"/>
                <a:gd name="T114" fmla="*/ 209 w 3253"/>
                <a:gd name="T115" fmla="*/ 27 h 2793"/>
                <a:gd name="T116" fmla="*/ 295 w 3253"/>
                <a:gd name="T117" fmla="*/ 3 h 2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3" h="2793">
                  <a:moveTo>
                    <a:pt x="341" y="0"/>
                  </a:moveTo>
                  <a:lnTo>
                    <a:pt x="2912" y="0"/>
                  </a:lnTo>
                  <a:lnTo>
                    <a:pt x="2958" y="3"/>
                  </a:lnTo>
                  <a:lnTo>
                    <a:pt x="3002" y="12"/>
                  </a:lnTo>
                  <a:lnTo>
                    <a:pt x="3044" y="27"/>
                  </a:lnTo>
                  <a:lnTo>
                    <a:pt x="3084" y="46"/>
                  </a:lnTo>
                  <a:lnTo>
                    <a:pt x="3120" y="71"/>
                  </a:lnTo>
                  <a:lnTo>
                    <a:pt x="3152" y="99"/>
                  </a:lnTo>
                  <a:lnTo>
                    <a:pt x="3181" y="132"/>
                  </a:lnTo>
                  <a:lnTo>
                    <a:pt x="3206" y="169"/>
                  </a:lnTo>
                  <a:lnTo>
                    <a:pt x="3226" y="208"/>
                  </a:lnTo>
                  <a:lnTo>
                    <a:pt x="3241" y="250"/>
                  </a:lnTo>
                  <a:lnTo>
                    <a:pt x="3250" y="295"/>
                  </a:lnTo>
                  <a:lnTo>
                    <a:pt x="3253" y="341"/>
                  </a:lnTo>
                  <a:lnTo>
                    <a:pt x="3253" y="449"/>
                  </a:lnTo>
                  <a:lnTo>
                    <a:pt x="3250" y="472"/>
                  </a:lnTo>
                  <a:lnTo>
                    <a:pt x="3243" y="492"/>
                  </a:lnTo>
                  <a:lnTo>
                    <a:pt x="3231" y="510"/>
                  </a:lnTo>
                  <a:lnTo>
                    <a:pt x="3216" y="526"/>
                  </a:lnTo>
                  <a:lnTo>
                    <a:pt x="3198" y="537"/>
                  </a:lnTo>
                  <a:lnTo>
                    <a:pt x="3177" y="544"/>
                  </a:lnTo>
                  <a:lnTo>
                    <a:pt x="3154" y="547"/>
                  </a:lnTo>
                  <a:lnTo>
                    <a:pt x="3132" y="544"/>
                  </a:lnTo>
                  <a:lnTo>
                    <a:pt x="3111" y="537"/>
                  </a:lnTo>
                  <a:lnTo>
                    <a:pt x="3093" y="526"/>
                  </a:lnTo>
                  <a:lnTo>
                    <a:pt x="3078" y="510"/>
                  </a:lnTo>
                  <a:lnTo>
                    <a:pt x="3066" y="492"/>
                  </a:lnTo>
                  <a:lnTo>
                    <a:pt x="3059" y="472"/>
                  </a:lnTo>
                  <a:lnTo>
                    <a:pt x="3056" y="449"/>
                  </a:lnTo>
                  <a:lnTo>
                    <a:pt x="3056" y="341"/>
                  </a:lnTo>
                  <a:lnTo>
                    <a:pt x="3053" y="311"/>
                  </a:lnTo>
                  <a:lnTo>
                    <a:pt x="3045" y="284"/>
                  </a:lnTo>
                  <a:lnTo>
                    <a:pt x="3031" y="260"/>
                  </a:lnTo>
                  <a:lnTo>
                    <a:pt x="3014" y="238"/>
                  </a:lnTo>
                  <a:lnTo>
                    <a:pt x="2993" y="221"/>
                  </a:lnTo>
                  <a:lnTo>
                    <a:pt x="2968" y="207"/>
                  </a:lnTo>
                  <a:lnTo>
                    <a:pt x="2940" y="198"/>
                  </a:lnTo>
                  <a:lnTo>
                    <a:pt x="2912" y="195"/>
                  </a:lnTo>
                  <a:lnTo>
                    <a:pt x="341" y="195"/>
                  </a:lnTo>
                  <a:lnTo>
                    <a:pt x="313" y="198"/>
                  </a:lnTo>
                  <a:lnTo>
                    <a:pt x="285" y="207"/>
                  </a:lnTo>
                  <a:lnTo>
                    <a:pt x="260" y="221"/>
                  </a:lnTo>
                  <a:lnTo>
                    <a:pt x="239" y="238"/>
                  </a:lnTo>
                  <a:lnTo>
                    <a:pt x="221" y="260"/>
                  </a:lnTo>
                  <a:lnTo>
                    <a:pt x="208" y="284"/>
                  </a:lnTo>
                  <a:lnTo>
                    <a:pt x="200" y="311"/>
                  </a:lnTo>
                  <a:lnTo>
                    <a:pt x="197" y="341"/>
                  </a:lnTo>
                  <a:lnTo>
                    <a:pt x="197" y="2452"/>
                  </a:lnTo>
                  <a:lnTo>
                    <a:pt x="200" y="2481"/>
                  </a:lnTo>
                  <a:lnTo>
                    <a:pt x="208" y="2508"/>
                  </a:lnTo>
                  <a:lnTo>
                    <a:pt x="221" y="2533"/>
                  </a:lnTo>
                  <a:lnTo>
                    <a:pt x="239" y="2554"/>
                  </a:lnTo>
                  <a:lnTo>
                    <a:pt x="260" y="2572"/>
                  </a:lnTo>
                  <a:lnTo>
                    <a:pt x="285" y="2585"/>
                  </a:lnTo>
                  <a:lnTo>
                    <a:pt x="313" y="2594"/>
                  </a:lnTo>
                  <a:lnTo>
                    <a:pt x="341" y="2596"/>
                  </a:lnTo>
                  <a:lnTo>
                    <a:pt x="2912" y="2596"/>
                  </a:lnTo>
                  <a:lnTo>
                    <a:pt x="2940" y="2594"/>
                  </a:lnTo>
                  <a:lnTo>
                    <a:pt x="2968" y="2585"/>
                  </a:lnTo>
                  <a:lnTo>
                    <a:pt x="2993" y="2572"/>
                  </a:lnTo>
                  <a:lnTo>
                    <a:pt x="3014" y="2554"/>
                  </a:lnTo>
                  <a:lnTo>
                    <a:pt x="3031" y="2533"/>
                  </a:lnTo>
                  <a:lnTo>
                    <a:pt x="3045" y="2508"/>
                  </a:lnTo>
                  <a:lnTo>
                    <a:pt x="3053" y="2481"/>
                  </a:lnTo>
                  <a:lnTo>
                    <a:pt x="3056" y="2452"/>
                  </a:lnTo>
                  <a:lnTo>
                    <a:pt x="3056" y="919"/>
                  </a:lnTo>
                  <a:lnTo>
                    <a:pt x="3059" y="896"/>
                  </a:lnTo>
                  <a:lnTo>
                    <a:pt x="3066" y="876"/>
                  </a:lnTo>
                  <a:lnTo>
                    <a:pt x="3078" y="857"/>
                  </a:lnTo>
                  <a:lnTo>
                    <a:pt x="3093" y="843"/>
                  </a:lnTo>
                  <a:lnTo>
                    <a:pt x="3111" y="831"/>
                  </a:lnTo>
                  <a:lnTo>
                    <a:pt x="3132" y="823"/>
                  </a:lnTo>
                  <a:lnTo>
                    <a:pt x="3154" y="821"/>
                  </a:lnTo>
                  <a:lnTo>
                    <a:pt x="3177" y="823"/>
                  </a:lnTo>
                  <a:lnTo>
                    <a:pt x="3198" y="831"/>
                  </a:lnTo>
                  <a:lnTo>
                    <a:pt x="3216" y="843"/>
                  </a:lnTo>
                  <a:lnTo>
                    <a:pt x="3231" y="857"/>
                  </a:lnTo>
                  <a:lnTo>
                    <a:pt x="3243" y="876"/>
                  </a:lnTo>
                  <a:lnTo>
                    <a:pt x="3250" y="896"/>
                  </a:lnTo>
                  <a:lnTo>
                    <a:pt x="3253" y="919"/>
                  </a:lnTo>
                  <a:lnTo>
                    <a:pt x="3253" y="2452"/>
                  </a:lnTo>
                  <a:lnTo>
                    <a:pt x="3250" y="2498"/>
                  </a:lnTo>
                  <a:lnTo>
                    <a:pt x="3241" y="2542"/>
                  </a:lnTo>
                  <a:lnTo>
                    <a:pt x="3226" y="2584"/>
                  </a:lnTo>
                  <a:lnTo>
                    <a:pt x="3206" y="2624"/>
                  </a:lnTo>
                  <a:lnTo>
                    <a:pt x="3181" y="2660"/>
                  </a:lnTo>
                  <a:lnTo>
                    <a:pt x="3152" y="2693"/>
                  </a:lnTo>
                  <a:lnTo>
                    <a:pt x="3120" y="2721"/>
                  </a:lnTo>
                  <a:lnTo>
                    <a:pt x="3084" y="2746"/>
                  </a:lnTo>
                  <a:lnTo>
                    <a:pt x="3044" y="2766"/>
                  </a:lnTo>
                  <a:lnTo>
                    <a:pt x="3002" y="2781"/>
                  </a:lnTo>
                  <a:lnTo>
                    <a:pt x="2958" y="2790"/>
                  </a:lnTo>
                  <a:lnTo>
                    <a:pt x="2912" y="2793"/>
                  </a:lnTo>
                  <a:lnTo>
                    <a:pt x="341" y="2793"/>
                  </a:lnTo>
                  <a:lnTo>
                    <a:pt x="295" y="2790"/>
                  </a:lnTo>
                  <a:lnTo>
                    <a:pt x="251" y="2781"/>
                  </a:lnTo>
                  <a:lnTo>
                    <a:pt x="209" y="2766"/>
                  </a:lnTo>
                  <a:lnTo>
                    <a:pt x="169" y="2746"/>
                  </a:lnTo>
                  <a:lnTo>
                    <a:pt x="133" y="2721"/>
                  </a:lnTo>
                  <a:lnTo>
                    <a:pt x="100" y="2693"/>
                  </a:lnTo>
                  <a:lnTo>
                    <a:pt x="72" y="2660"/>
                  </a:lnTo>
                  <a:lnTo>
                    <a:pt x="47" y="2624"/>
                  </a:lnTo>
                  <a:lnTo>
                    <a:pt x="27" y="2584"/>
                  </a:lnTo>
                  <a:lnTo>
                    <a:pt x="12" y="2542"/>
                  </a:lnTo>
                  <a:lnTo>
                    <a:pt x="3" y="2498"/>
                  </a:lnTo>
                  <a:lnTo>
                    <a:pt x="0" y="2452"/>
                  </a:lnTo>
                  <a:lnTo>
                    <a:pt x="0" y="341"/>
                  </a:lnTo>
                  <a:lnTo>
                    <a:pt x="3" y="295"/>
                  </a:lnTo>
                  <a:lnTo>
                    <a:pt x="12" y="250"/>
                  </a:lnTo>
                  <a:lnTo>
                    <a:pt x="27" y="208"/>
                  </a:lnTo>
                  <a:lnTo>
                    <a:pt x="47" y="169"/>
                  </a:lnTo>
                  <a:lnTo>
                    <a:pt x="72" y="132"/>
                  </a:lnTo>
                  <a:lnTo>
                    <a:pt x="100" y="99"/>
                  </a:lnTo>
                  <a:lnTo>
                    <a:pt x="133" y="71"/>
                  </a:lnTo>
                  <a:lnTo>
                    <a:pt x="169" y="46"/>
                  </a:lnTo>
                  <a:lnTo>
                    <a:pt x="209" y="27"/>
                  </a:lnTo>
                  <a:lnTo>
                    <a:pt x="251" y="12"/>
                  </a:lnTo>
                  <a:lnTo>
                    <a:pt x="295" y="3"/>
                  </a:lnTo>
                  <a:lnTo>
                    <a:pt x="3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131"/>
            <p:cNvSpPr>
              <a:spLocks noEditPoints="1"/>
            </p:cNvSpPr>
            <p:nvPr/>
          </p:nvSpPr>
          <p:spPr bwMode="auto">
            <a:xfrm>
              <a:off x="777876" y="2070100"/>
              <a:ext cx="334963" cy="166687"/>
            </a:xfrm>
            <a:custGeom>
              <a:avLst/>
              <a:gdLst>
                <a:gd name="T0" fmla="*/ 256 w 1896"/>
                <a:gd name="T1" fmla="*/ 207 h 947"/>
                <a:gd name="T2" fmla="*/ 200 w 1896"/>
                <a:gd name="T3" fmla="*/ 270 h 947"/>
                <a:gd name="T4" fmla="*/ 211 w 1896"/>
                <a:gd name="T5" fmla="*/ 353 h 947"/>
                <a:gd name="T6" fmla="*/ 260 w 1896"/>
                <a:gd name="T7" fmla="*/ 446 h 947"/>
                <a:gd name="T8" fmla="*/ 240 w 1896"/>
                <a:gd name="T9" fmla="*/ 554 h 947"/>
                <a:gd name="T10" fmla="*/ 196 w 1896"/>
                <a:gd name="T11" fmla="*/ 634 h 947"/>
                <a:gd name="T12" fmla="*/ 221 w 1896"/>
                <a:gd name="T13" fmla="*/ 715 h 947"/>
                <a:gd name="T14" fmla="*/ 298 w 1896"/>
                <a:gd name="T15" fmla="*/ 752 h 947"/>
                <a:gd name="T16" fmla="*/ 366 w 1896"/>
                <a:gd name="T17" fmla="*/ 728 h 947"/>
                <a:gd name="T18" fmla="*/ 406 w 1896"/>
                <a:gd name="T19" fmla="*/ 647 h 947"/>
                <a:gd name="T20" fmla="*/ 421 w 1896"/>
                <a:gd name="T21" fmla="*/ 586 h 947"/>
                <a:gd name="T22" fmla="*/ 484 w 1896"/>
                <a:gd name="T23" fmla="*/ 543 h 947"/>
                <a:gd name="T24" fmla="*/ 1431 w 1896"/>
                <a:gd name="T25" fmla="*/ 549 h 947"/>
                <a:gd name="T26" fmla="*/ 1484 w 1896"/>
                <a:gd name="T27" fmla="*/ 605 h 947"/>
                <a:gd name="T28" fmla="*/ 1494 w 1896"/>
                <a:gd name="T29" fmla="*/ 671 h 947"/>
                <a:gd name="T30" fmla="*/ 1550 w 1896"/>
                <a:gd name="T31" fmla="*/ 741 h 947"/>
                <a:gd name="T32" fmla="*/ 1622 w 1896"/>
                <a:gd name="T33" fmla="*/ 749 h 947"/>
                <a:gd name="T34" fmla="*/ 1688 w 1896"/>
                <a:gd name="T35" fmla="*/ 697 h 947"/>
                <a:gd name="T36" fmla="*/ 1696 w 1896"/>
                <a:gd name="T37" fmla="*/ 613 h 947"/>
                <a:gd name="T38" fmla="*/ 1644 w 1896"/>
                <a:gd name="T39" fmla="*/ 528 h 947"/>
                <a:gd name="T40" fmla="*/ 1644 w 1896"/>
                <a:gd name="T41" fmla="*/ 419 h 947"/>
                <a:gd name="T42" fmla="*/ 1696 w 1896"/>
                <a:gd name="T43" fmla="*/ 335 h 947"/>
                <a:gd name="T44" fmla="*/ 1688 w 1896"/>
                <a:gd name="T45" fmla="*/ 251 h 947"/>
                <a:gd name="T46" fmla="*/ 1622 w 1896"/>
                <a:gd name="T47" fmla="*/ 199 h 947"/>
                <a:gd name="T48" fmla="*/ 1550 w 1896"/>
                <a:gd name="T49" fmla="*/ 207 h 947"/>
                <a:gd name="T50" fmla="*/ 1494 w 1896"/>
                <a:gd name="T51" fmla="*/ 276 h 947"/>
                <a:gd name="T52" fmla="*/ 1484 w 1896"/>
                <a:gd name="T53" fmla="*/ 344 h 947"/>
                <a:gd name="T54" fmla="*/ 1431 w 1896"/>
                <a:gd name="T55" fmla="*/ 399 h 947"/>
                <a:gd name="T56" fmla="*/ 484 w 1896"/>
                <a:gd name="T57" fmla="*/ 404 h 947"/>
                <a:gd name="T58" fmla="*/ 421 w 1896"/>
                <a:gd name="T59" fmla="*/ 361 h 947"/>
                <a:gd name="T60" fmla="*/ 406 w 1896"/>
                <a:gd name="T61" fmla="*/ 301 h 947"/>
                <a:gd name="T62" fmla="*/ 366 w 1896"/>
                <a:gd name="T63" fmla="*/ 219 h 947"/>
                <a:gd name="T64" fmla="*/ 301 w 1896"/>
                <a:gd name="T65" fmla="*/ 0 h 947"/>
                <a:gd name="T66" fmla="*/ 464 w 1896"/>
                <a:gd name="T67" fmla="*/ 47 h 947"/>
                <a:gd name="T68" fmla="*/ 573 w 1896"/>
                <a:gd name="T69" fmla="*/ 171 h 947"/>
                <a:gd name="T70" fmla="*/ 1341 w 1896"/>
                <a:gd name="T71" fmla="*/ 140 h 947"/>
                <a:gd name="T72" fmla="*/ 1452 w 1896"/>
                <a:gd name="T73" fmla="*/ 37 h 947"/>
                <a:gd name="T74" fmla="*/ 1604 w 1896"/>
                <a:gd name="T75" fmla="*/ 0 h 947"/>
                <a:gd name="T76" fmla="*/ 1757 w 1896"/>
                <a:gd name="T77" fmla="*/ 47 h 947"/>
                <a:gd name="T78" fmla="*/ 1863 w 1896"/>
                <a:gd name="T79" fmla="*/ 162 h 947"/>
                <a:gd name="T80" fmla="*/ 1896 w 1896"/>
                <a:gd name="T81" fmla="*/ 319 h 947"/>
                <a:gd name="T82" fmla="*/ 1842 w 1896"/>
                <a:gd name="T83" fmla="*/ 474 h 947"/>
                <a:gd name="T84" fmla="*/ 1896 w 1896"/>
                <a:gd name="T85" fmla="*/ 628 h 947"/>
                <a:gd name="T86" fmla="*/ 1863 w 1896"/>
                <a:gd name="T87" fmla="*/ 786 h 947"/>
                <a:gd name="T88" fmla="*/ 1757 w 1896"/>
                <a:gd name="T89" fmla="*/ 900 h 947"/>
                <a:gd name="T90" fmla="*/ 1604 w 1896"/>
                <a:gd name="T91" fmla="*/ 947 h 947"/>
                <a:gd name="T92" fmla="*/ 1470 w 1896"/>
                <a:gd name="T93" fmla="*/ 921 h 947"/>
                <a:gd name="T94" fmla="*/ 1345 w 1896"/>
                <a:gd name="T95" fmla="*/ 812 h 947"/>
                <a:gd name="T96" fmla="*/ 574 w 1896"/>
                <a:gd name="T97" fmla="*/ 773 h 947"/>
                <a:gd name="T98" fmla="*/ 478 w 1896"/>
                <a:gd name="T99" fmla="*/ 890 h 947"/>
                <a:gd name="T100" fmla="*/ 334 w 1896"/>
                <a:gd name="T101" fmla="*/ 946 h 947"/>
                <a:gd name="T102" fmla="*/ 175 w 1896"/>
                <a:gd name="T103" fmla="*/ 920 h 947"/>
                <a:gd name="T104" fmla="*/ 55 w 1896"/>
                <a:gd name="T105" fmla="*/ 819 h 947"/>
                <a:gd name="T106" fmla="*/ 0 w 1896"/>
                <a:gd name="T107" fmla="*/ 670 h 947"/>
                <a:gd name="T108" fmla="*/ 33 w 1896"/>
                <a:gd name="T109" fmla="*/ 510 h 947"/>
                <a:gd name="T110" fmla="*/ 6 w 1896"/>
                <a:gd name="T111" fmla="*/ 361 h 947"/>
                <a:gd name="T112" fmla="*/ 18 w 1896"/>
                <a:gd name="T113" fmla="*/ 199 h 947"/>
                <a:gd name="T114" fmla="*/ 108 w 1896"/>
                <a:gd name="T115" fmla="*/ 71 h 947"/>
                <a:gd name="T116" fmla="*/ 252 w 1896"/>
                <a:gd name="T117" fmla="*/ 4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96" h="947">
                  <a:moveTo>
                    <a:pt x="301" y="195"/>
                  </a:moveTo>
                  <a:lnTo>
                    <a:pt x="298" y="195"/>
                  </a:lnTo>
                  <a:lnTo>
                    <a:pt x="276" y="199"/>
                  </a:lnTo>
                  <a:lnTo>
                    <a:pt x="256" y="207"/>
                  </a:lnTo>
                  <a:lnTo>
                    <a:pt x="237" y="218"/>
                  </a:lnTo>
                  <a:lnTo>
                    <a:pt x="221" y="232"/>
                  </a:lnTo>
                  <a:lnTo>
                    <a:pt x="208" y="251"/>
                  </a:lnTo>
                  <a:lnTo>
                    <a:pt x="200" y="270"/>
                  </a:lnTo>
                  <a:lnTo>
                    <a:pt x="196" y="293"/>
                  </a:lnTo>
                  <a:lnTo>
                    <a:pt x="196" y="314"/>
                  </a:lnTo>
                  <a:lnTo>
                    <a:pt x="201" y="335"/>
                  </a:lnTo>
                  <a:lnTo>
                    <a:pt x="211" y="353"/>
                  </a:lnTo>
                  <a:lnTo>
                    <a:pt x="223" y="370"/>
                  </a:lnTo>
                  <a:lnTo>
                    <a:pt x="240" y="394"/>
                  </a:lnTo>
                  <a:lnTo>
                    <a:pt x="253" y="419"/>
                  </a:lnTo>
                  <a:lnTo>
                    <a:pt x="260" y="446"/>
                  </a:lnTo>
                  <a:lnTo>
                    <a:pt x="263" y="474"/>
                  </a:lnTo>
                  <a:lnTo>
                    <a:pt x="260" y="501"/>
                  </a:lnTo>
                  <a:lnTo>
                    <a:pt x="253" y="528"/>
                  </a:lnTo>
                  <a:lnTo>
                    <a:pt x="240" y="554"/>
                  </a:lnTo>
                  <a:lnTo>
                    <a:pt x="223" y="577"/>
                  </a:lnTo>
                  <a:lnTo>
                    <a:pt x="211" y="594"/>
                  </a:lnTo>
                  <a:lnTo>
                    <a:pt x="201" y="613"/>
                  </a:lnTo>
                  <a:lnTo>
                    <a:pt x="196" y="634"/>
                  </a:lnTo>
                  <a:lnTo>
                    <a:pt x="196" y="656"/>
                  </a:lnTo>
                  <a:lnTo>
                    <a:pt x="200" y="677"/>
                  </a:lnTo>
                  <a:lnTo>
                    <a:pt x="208" y="697"/>
                  </a:lnTo>
                  <a:lnTo>
                    <a:pt x="221" y="715"/>
                  </a:lnTo>
                  <a:lnTo>
                    <a:pt x="237" y="729"/>
                  </a:lnTo>
                  <a:lnTo>
                    <a:pt x="255" y="742"/>
                  </a:lnTo>
                  <a:lnTo>
                    <a:pt x="276" y="749"/>
                  </a:lnTo>
                  <a:lnTo>
                    <a:pt x="298" y="752"/>
                  </a:lnTo>
                  <a:lnTo>
                    <a:pt x="301" y="752"/>
                  </a:lnTo>
                  <a:lnTo>
                    <a:pt x="325" y="749"/>
                  </a:lnTo>
                  <a:lnTo>
                    <a:pt x="347" y="741"/>
                  </a:lnTo>
                  <a:lnTo>
                    <a:pt x="366" y="728"/>
                  </a:lnTo>
                  <a:lnTo>
                    <a:pt x="383" y="712"/>
                  </a:lnTo>
                  <a:lnTo>
                    <a:pt x="395" y="693"/>
                  </a:lnTo>
                  <a:lnTo>
                    <a:pt x="403" y="671"/>
                  </a:lnTo>
                  <a:lnTo>
                    <a:pt x="406" y="647"/>
                  </a:lnTo>
                  <a:lnTo>
                    <a:pt x="405" y="643"/>
                  </a:lnTo>
                  <a:lnTo>
                    <a:pt x="407" y="623"/>
                  </a:lnTo>
                  <a:lnTo>
                    <a:pt x="412" y="605"/>
                  </a:lnTo>
                  <a:lnTo>
                    <a:pt x="421" y="586"/>
                  </a:lnTo>
                  <a:lnTo>
                    <a:pt x="433" y="571"/>
                  </a:lnTo>
                  <a:lnTo>
                    <a:pt x="448" y="559"/>
                  </a:lnTo>
                  <a:lnTo>
                    <a:pt x="466" y="549"/>
                  </a:lnTo>
                  <a:lnTo>
                    <a:pt x="484" y="543"/>
                  </a:lnTo>
                  <a:lnTo>
                    <a:pt x="504" y="541"/>
                  </a:lnTo>
                  <a:lnTo>
                    <a:pt x="1393" y="541"/>
                  </a:lnTo>
                  <a:lnTo>
                    <a:pt x="1413" y="543"/>
                  </a:lnTo>
                  <a:lnTo>
                    <a:pt x="1431" y="549"/>
                  </a:lnTo>
                  <a:lnTo>
                    <a:pt x="1449" y="559"/>
                  </a:lnTo>
                  <a:lnTo>
                    <a:pt x="1464" y="571"/>
                  </a:lnTo>
                  <a:lnTo>
                    <a:pt x="1476" y="586"/>
                  </a:lnTo>
                  <a:lnTo>
                    <a:pt x="1484" y="605"/>
                  </a:lnTo>
                  <a:lnTo>
                    <a:pt x="1490" y="623"/>
                  </a:lnTo>
                  <a:lnTo>
                    <a:pt x="1492" y="643"/>
                  </a:lnTo>
                  <a:lnTo>
                    <a:pt x="1492" y="647"/>
                  </a:lnTo>
                  <a:lnTo>
                    <a:pt x="1494" y="671"/>
                  </a:lnTo>
                  <a:lnTo>
                    <a:pt x="1502" y="693"/>
                  </a:lnTo>
                  <a:lnTo>
                    <a:pt x="1514" y="712"/>
                  </a:lnTo>
                  <a:lnTo>
                    <a:pt x="1531" y="728"/>
                  </a:lnTo>
                  <a:lnTo>
                    <a:pt x="1550" y="741"/>
                  </a:lnTo>
                  <a:lnTo>
                    <a:pt x="1573" y="749"/>
                  </a:lnTo>
                  <a:lnTo>
                    <a:pt x="1596" y="752"/>
                  </a:lnTo>
                  <a:lnTo>
                    <a:pt x="1599" y="752"/>
                  </a:lnTo>
                  <a:lnTo>
                    <a:pt x="1622" y="749"/>
                  </a:lnTo>
                  <a:lnTo>
                    <a:pt x="1642" y="742"/>
                  </a:lnTo>
                  <a:lnTo>
                    <a:pt x="1661" y="729"/>
                  </a:lnTo>
                  <a:lnTo>
                    <a:pt x="1676" y="715"/>
                  </a:lnTo>
                  <a:lnTo>
                    <a:pt x="1688" y="697"/>
                  </a:lnTo>
                  <a:lnTo>
                    <a:pt x="1697" y="677"/>
                  </a:lnTo>
                  <a:lnTo>
                    <a:pt x="1701" y="656"/>
                  </a:lnTo>
                  <a:lnTo>
                    <a:pt x="1701" y="634"/>
                  </a:lnTo>
                  <a:lnTo>
                    <a:pt x="1696" y="613"/>
                  </a:lnTo>
                  <a:lnTo>
                    <a:pt x="1687" y="594"/>
                  </a:lnTo>
                  <a:lnTo>
                    <a:pt x="1674" y="577"/>
                  </a:lnTo>
                  <a:lnTo>
                    <a:pt x="1657" y="554"/>
                  </a:lnTo>
                  <a:lnTo>
                    <a:pt x="1644" y="528"/>
                  </a:lnTo>
                  <a:lnTo>
                    <a:pt x="1637" y="501"/>
                  </a:lnTo>
                  <a:lnTo>
                    <a:pt x="1634" y="474"/>
                  </a:lnTo>
                  <a:lnTo>
                    <a:pt x="1637" y="446"/>
                  </a:lnTo>
                  <a:lnTo>
                    <a:pt x="1644" y="419"/>
                  </a:lnTo>
                  <a:lnTo>
                    <a:pt x="1657" y="394"/>
                  </a:lnTo>
                  <a:lnTo>
                    <a:pt x="1674" y="370"/>
                  </a:lnTo>
                  <a:lnTo>
                    <a:pt x="1686" y="354"/>
                  </a:lnTo>
                  <a:lnTo>
                    <a:pt x="1696" y="335"/>
                  </a:lnTo>
                  <a:lnTo>
                    <a:pt x="1701" y="314"/>
                  </a:lnTo>
                  <a:lnTo>
                    <a:pt x="1701" y="293"/>
                  </a:lnTo>
                  <a:lnTo>
                    <a:pt x="1697" y="270"/>
                  </a:lnTo>
                  <a:lnTo>
                    <a:pt x="1688" y="251"/>
                  </a:lnTo>
                  <a:lnTo>
                    <a:pt x="1676" y="232"/>
                  </a:lnTo>
                  <a:lnTo>
                    <a:pt x="1661" y="218"/>
                  </a:lnTo>
                  <a:lnTo>
                    <a:pt x="1642" y="207"/>
                  </a:lnTo>
                  <a:lnTo>
                    <a:pt x="1622" y="199"/>
                  </a:lnTo>
                  <a:lnTo>
                    <a:pt x="1599" y="195"/>
                  </a:lnTo>
                  <a:lnTo>
                    <a:pt x="1596" y="195"/>
                  </a:lnTo>
                  <a:lnTo>
                    <a:pt x="1573" y="199"/>
                  </a:lnTo>
                  <a:lnTo>
                    <a:pt x="1550" y="207"/>
                  </a:lnTo>
                  <a:lnTo>
                    <a:pt x="1531" y="219"/>
                  </a:lnTo>
                  <a:lnTo>
                    <a:pt x="1514" y="235"/>
                  </a:lnTo>
                  <a:lnTo>
                    <a:pt x="1502" y="255"/>
                  </a:lnTo>
                  <a:lnTo>
                    <a:pt x="1494" y="276"/>
                  </a:lnTo>
                  <a:lnTo>
                    <a:pt x="1492" y="301"/>
                  </a:lnTo>
                  <a:lnTo>
                    <a:pt x="1492" y="305"/>
                  </a:lnTo>
                  <a:lnTo>
                    <a:pt x="1490" y="324"/>
                  </a:lnTo>
                  <a:lnTo>
                    <a:pt x="1484" y="344"/>
                  </a:lnTo>
                  <a:lnTo>
                    <a:pt x="1476" y="361"/>
                  </a:lnTo>
                  <a:lnTo>
                    <a:pt x="1464" y="377"/>
                  </a:lnTo>
                  <a:lnTo>
                    <a:pt x="1449" y="389"/>
                  </a:lnTo>
                  <a:lnTo>
                    <a:pt x="1431" y="399"/>
                  </a:lnTo>
                  <a:lnTo>
                    <a:pt x="1413" y="404"/>
                  </a:lnTo>
                  <a:lnTo>
                    <a:pt x="1393" y="406"/>
                  </a:lnTo>
                  <a:lnTo>
                    <a:pt x="504" y="406"/>
                  </a:lnTo>
                  <a:lnTo>
                    <a:pt x="484" y="404"/>
                  </a:lnTo>
                  <a:lnTo>
                    <a:pt x="466" y="399"/>
                  </a:lnTo>
                  <a:lnTo>
                    <a:pt x="448" y="389"/>
                  </a:lnTo>
                  <a:lnTo>
                    <a:pt x="433" y="377"/>
                  </a:lnTo>
                  <a:lnTo>
                    <a:pt x="421" y="361"/>
                  </a:lnTo>
                  <a:lnTo>
                    <a:pt x="412" y="344"/>
                  </a:lnTo>
                  <a:lnTo>
                    <a:pt x="407" y="324"/>
                  </a:lnTo>
                  <a:lnTo>
                    <a:pt x="405" y="305"/>
                  </a:lnTo>
                  <a:lnTo>
                    <a:pt x="406" y="301"/>
                  </a:lnTo>
                  <a:lnTo>
                    <a:pt x="403" y="276"/>
                  </a:lnTo>
                  <a:lnTo>
                    <a:pt x="395" y="255"/>
                  </a:lnTo>
                  <a:lnTo>
                    <a:pt x="383" y="235"/>
                  </a:lnTo>
                  <a:lnTo>
                    <a:pt x="366" y="219"/>
                  </a:lnTo>
                  <a:lnTo>
                    <a:pt x="347" y="207"/>
                  </a:lnTo>
                  <a:lnTo>
                    <a:pt x="325" y="199"/>
                  </a:lnTo>
                  <a:lnTo>
                    <a:pt x="301" y="195"/>
                  </a:lnTo>
                  <a:close/>
                  <a:moveTo>
                    <a:pt x="301" y="0"/>
                  </a:moveTo>
                  <a:lnTo>
                    <a:pt x="345" y="3"/>
                  </a:lnTo>
                  <a:lnTo>
                    <a:pt x="387" y="12"/>
                  </a:lnTo>
                  <a:lnTo>
                    <a:pt x="427" y="28"/>
                  </a:lnTo>
                  <a:lnTo>
                    <a:pt x="464" y="47"/>
                  </a:lnTo>
                  <a:lnTo>
                    <a:pt x="497" y="73"/>
                  </a:lnTo>
                  <a:lnTo>
                    <a:pt x="527" y="101"/>
                  </a:lnTo>
                  <a:lnTo>
                    <a:pt x="552" y="135"/>
                  </a:lnTo>
                  <a:lnTo>
                    <a:pt x="573" y="171"/>
                  </a:lnTo>
                  <a:lnTo>
                    <a:pt x="589" y="211"/>
                  </a:lnTo>
                  <a:lnTo>
                    <a:pt x="1308" y="211"/>
                  </a:lnTo>
                  <a:lnTo>
                    <a:pt x="1322" y="174"/>
                  </a:lnTo>
                  <a:lnTo>
                    <a:pt x="1341" y="140"/>
                  </a:lnTo>
                  <a:lnTo>
                    <a:pt x="1363" y="110"/>
                  </a:lnTo>
                  <a:lnTo>
                    <a:pt x="1390" y="82"/>
                  </a:lnTo>
                  <a:lnTo>
                    <a:pt x="1420" y="57"/>
                  </a:lnTo>
                  <a:lnTo>
                    <a:pt x="1452" y="37"/>
                  </a:lnTo>
                  <a:lnTo>
                    <a:pt x="1487" y="21"/>
                  </a:lnTo>
                  <a:lnTo>
                    <a:pt x="1524" y="8"/>
                  </a:lnTo>
                  <a:lnTo>
                    <a:pt x="1563" y="1"/>
                  </a:lnTo>
                  <a:lnTo>
                    <a:pt x="1604" y="0"/>
                  </a:lnTo>
                  <a:lnTo>
                    <a:pt x="1645" y="4"/>
                  </a:lnTo>
                  <a:lnTo>
                    <a:pt x="1685" y="13"/>
                  </a:lnTo>
                  <a:lnTo>
                    <a:pt x="1722" y="28"/>
                  </a:lnTo>
                  <a:lnTo>
                    <a:pt x="1757" y="47"/>
                  </a:lnTo>
                  <a:lnTo>
                    <a:pt x="1789" y="71"/>
                  </a:lnTo>
                  <a:lnTo>
                    <a:pt x="1817" y="97"/>
                  </a:lnTo>
                  <a:lnTo>
                    <a:pt x="1842" y="128"/>
                  </a:lnTo>
                  <a:lnTo>
                    <a:pt x="1863" y="162"/>
                  </a:lnTo>
                  <a:lnTo>
                    <a:pt x="1879" y="199"/>
                  </a:lnTo>
                  <a:lnTo>
                    <a:pt x="1890" y="237"/>
                  </a:lnTo>
                  <a:lnTo>
                    <a:pt x="1896" y="277"/>
                  </a:lnTo>
                  <a:lnTo>
                    <a:pt x="1896" y="319"/>
                  </a:lnTo>
                  <a:lnTo>
                    <a:pt x="1891" y="361"/>
                  </a:lnTo>
                  <a:lnTo>
                    <a:pt x="1880" y="401"/>
                  </a:lnTo>
                  <a:lnTo>
                    <a:pt x="1865" y="438"/>
                  </a:lnTo>
                  <a:lnTo>
                    <a:pt x="1842" y="474"/>
                  </a:lnTo>
                  <a:lnTo>
                    <a:pt x="1865" y="510"/>
                  </a:lnTo>
                  <a:lnTo>
                    <a:pt x="1880" y="547"/>
                  </a:lnTo>
                  <a:lnTo>
                    <a:pt x="1891" y="586"/>
                  </a:lnTo>
                  <a:lnTo>
                    <a:pt x="1896" y="628"/>
                  </a:lnTo>
                  <a:lnTo>
                    <a:pt x="1896" y="670"/>
                  </a:lnTo>
                  <a:lnTo>
                    <a:pt x="1890" y="711"/>
                  </a:lnTo>
                  <a:lnTo>
                    <a:pt x="1879" y="749"/>
                  </a:lnTo>
                  <a:lnTo>
                    <a:pt x="1863" y="786"/>
                  </a:lnTo>
                  <a:lnTo>
                    <a:pt x="1842" y="819"/>
                  </a:lnTo>
                  <a:lnTo>
                    <a:pt x="1817" y="850"/>
                  </a:lnTo>
                  <a:lnTo>
                    <a:pt x="1789" y="877"/>
                  </a:lnTo>
                  <a:lnTo>
                    <a:pt x="1757" y="900"/>
                  </a:lnTo>
                  <a:lnTo>
                    <a:pt x="1722" y="920"/>
                  </a:lnTo>
                  <a:lnTo>
                    <a:pt x="1685" y="934"/>
                  </a:lnTo>
                  <a:lnTo>
                    <a:pt x="1645" y="943"/>
                  </a:lnTo>
                  <a:lnTo>
                    <a:pt x="1604" y="947"/>
                  </a:lnTo>
                  <a:lnTo>
                    <a:pt x="1596" y="947"/>
                  </a:lnTo>
                  <a:lnTo>
                    <a:pt x="1552" y="944"/>
                  </a:lnTo>
                  <a:lnTo>
                    <a:pt x="1510" y="935"/>
                  </a:lnTo>
                  <a:lnTo>
                    <a:pt x="1470" y="921"/>
                  </a:lnTo>
                  <a:lnTo>
                    <a:pt x="1433" y="900"/>
                  </a:lnTo>
                  <a:lnTo>
                    <a:pt x="1400" y="875"/>
                  </a:lnTo>
                  <a:lnTo>
                    <a:pt x="1371" y="846"/>
                  </a:lnTo>
                  <a:lnTo>
                    <a:pt x="1345" y="812"/>
                  </a:lnTo>
                  <a:lnTo>
                    <a:pt x="1325" y="777"/>
                  </a:lnTo>
                  <a:lnTo>
                    <a:pt x="1308" y="737"/>
                  </a:lnTo>
                  <a:lnTo>
                    <a:pt x="589" y="737"/>
                  </a:lnTo>
                  <a:lnTo>
                    <a:pt x="574" y="773"/>
                  </a:lnTo>
                  <a:lnTo>
                    <a:pt x="556" y="807"/>
                  </a:lnTo>
                  <a:lnTo>
                    <a:pt x="533" y="838"/>
                  </a:lnTo>
                  <a:lnTo>
                    <a:pt x="507" y="866"/>
                  </a:lnTo>
                  <a:lnTo>
                    <a:pt x="478" y="890"/>
                  </a:lnTo>
                  <a:lnTo>
                    <a:pt x="445" y="911"/>
                  </a:lnTo>
                  <a:lnTo>
                    <a:pt x="409" y="927"/>
                  </a:lnTo>
                  <a:lnTo>
                    <a:pt x="372" y="939"/>
                  </a:lnTo>
                  <a:lnTo>
                    <a:pt x="334" y="946"/>
                  </a:lnTo>
                  <a:lnTo>
                    <a:pt x="293" y="947"/>
                  </a:lnTo>
                  <a:lnTo>
                    <a:pt x="252" y="943"/>
                  </a:lnTo>
                  <a:lnTo>
                    <a:pt x="213" y="934"/>
                  </a:lnTo>
                  <a:lnTo>
                    <a:pt x="175" y="920"/>
                  </a:lnTo>
                  <a:lnTo>
                    <a:pt x="140" y="900"/>
                  </a:lnTo>
                  <a:lnTo>
                    <a:pt x="108" y="877"/>
                  </a:lnTo>
                  <a:lnTo>
                    <a:pt x="79" y="850"/>
                  </a:lnTo>
                  <a:lnTo>
                    <a:pt x="55" y="819"/>
                  </a:lnTo>
                  <a:lnTo>
                    <a:pt x="34" y="786"/>
                  </a:lnTo>
                  <a:lnTo>
                    <a:pt x="18" y="749"/>
                  </a:lnTo>
                  <a:lnTo>
                    <a:pt x="7" y="711"/>
                  </a:lnTo>
                  <a:lnTo>
                    <a:pt x="0" y="670"/>
                  </a:lnTo>
                  <a:lnTo>
                    <a:pt x="0" y="628"/>
                  </a:lnTo>
                  <a:lnTo>
                    <a:pt x="6" y="586"/>
                  </a:lnTo>
                  <a:lnTo>
                    <a:pt x="17" y="547"/>
                  </a:lnTo>
                  <a:lnTo>
                    <a:pt x="33" y="510"/>
                  </a:lnTo>
                  <a:lnTo>
                    <a:pt x="55" y="474"/>
                  </a:lnTo>
                  <a:lnTo>
                    <a:pt x="33" y="438"/>
                  </a:lnTo>
                  <a:lnTo>
                    <a:pt x="17" y="401"/>
                  </a:lnTo>
                  <a:lnTo>
                    <a:pt x="6" y="361"/>
                  </a:lnTo>
                  <a:lnTo>
                    <a:pt x="0" y="319"/>
                  </a:lnTo>
                  <a:lnTo>
                    <a:pt x="0" y="277"/>
                  </a:lnTo>
                  <a:lnTo>
                    <a:pt x="7" y="237"/>
                  </a:lnTo>
                  <a:lnTo>
                    <a:pt x="18" y="199"/>
                  </a:lnTo>
                  <a:lnTo>
                    <a:pt x="34" y="162"/>
                  </a:lnTo>
                  <a:lnTo>
                    <a:pt x="55" y="128"/>
                  </a:lnTo>
                  <a:lnTo>
                    <a:pt x="79" y="97"/>
                  </a:lnTo>
                  <a:lnTo>
                    <a:pt x="108" y="71"/>
                  </a:lnTo>
                  <a:lnTo>
                    <a:pt x="140" y="47"/>
                  </a:lnTo>
                  <a:lnTo>
                    <a:pt x="175" y="28"/>
                  </a:lnTo>
                  <a:lnTo>
                    <a:pt x="213" y="13"/>
                  </a:lnTo>
                  <a:lnTo>
                    <a:pt x="252" y="4"/>
                  </a:lnTo>
                  <a:lnTo>
                    <a:pt x="293" y="0"/>
                  </a:lnTo>
                  <a:lnTo>
                    <a:pt x="3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133"/>
            <p:cNvSpPr>
              <a:spLocks noEditPoints="1"/>
            </p:cNvSpPr>
            <p:nvPr/>
          </p:nvSpPr>
          <p:spPr bwMode="auto">
            <a:xfrm>
              <a:off x="777876" y="2252663"/>
              <a:ext cx="334963" cy="166687"/>
            </a:xfrm>
            <a:custGeom>
              <a:avLst/>
              <a:gdLst>
                <a:gd name="T0" fmla="*/ 256 w 1896"/>
                <a:gd name="T1" fmla="*/ 207 h 949"/>
                <a:gd name="T2" fmla="*/ 200 w 1896"/>
                <a:gd name="T3" fmla="*/ 271 h 949"/>
                <a:gd name="T4" fmla="*/ 211 w 1896"/>
                <a:gd name="T5" fmla="*/ 354 h 949"/>
                <a:gd name="T6" fmla="*/ 260 w 1896"/>
                <a:gd name="T7" fmla="*/ 447 h 949"/>
                <a:gd name="T8" fmla="*/ 240 w 1896"/>
                <a:gd name="T9" fmla="*/ 555 h 949"/>
                <a:gd name="T10" fmla="*/ 196 w 1896"/>
                <a:gd name="T11" fmla="*/ 635 h 949"/>
                <a:gd name="T12" fmla="*/ 221 w 1896"/>
                <a:gd name="T13" fmla="*/ 715 h 949"/>
                <a:gd name="T14" fmla="*/ 298 w 1896"/>
                <a:gd name="T15" fmla="*/ 752 h 949"/>
                <a:gd name="T16" fmla="*/ 366 w 1896"/>
                <a:gd name="T17" fmla="*/ 730 h 949"/>
                <a:gd name="T18" fmla="*/ 406 w 1896"/>
                <a:gd name="T19" fmla="*/ 648 h 949"/>
                <a:gd name="T20" fmla="*/ 421 w 1896"/>
                <a:gd name="T21" fmla="*/ 588 h 949"/>
                <a:gd name="T22" fmla="*/ 484 w 1896"/>
                <a:gd name="T23" fmla="*/ 544 h 949"/>
                <a:gd name="T24" fmla="*/ 1431 w 1896"/>
                <a:gd name="T25" fmla="*/ 550 h 949"/>
                <a:gd name="T26" fmla="*/ 1484 w 1896"/>
                <a:gd name="T27" fmla="*/ 605 h 949"/>
                <a:gd name="T28" fmla="*/ 1494 w 1896"/>
                <a:gd name="T29" fmla="*/ 671 h 949"/>
                <a:gd name="T30" fmla="*/ 1550 w 1896"/>
                <a:gd name="T31" fmla="*/ 742 h 949"/>
                <a:gd name="T32" fmla="*/ 1622 w 1896"/>
                <a:gd name="T33" fmla="*/ 749 h 949"/>
                <a:gd name="T34" fmla="*/ 1688 w 1896"/>
                <a:gd name="T35" fmla="*/ 698 h 949"/>
                <a:gd name="T36" fmla="*/ 1696 w 1896"/>
                <a:gd name="T37" fmla="*/ 614 h 949"/>
                <a:gd name="T38" fmla="*/ 1644 w 1896"/>
                <a:gd name="T39" fmla="*/ 529 h 949"/>
                <a:gd name="T40" fmla="*/ 1644 w 1896"/>
                <a:gd name="T41" fmla="*/ 421 h 949"/>
                <a:gd name="T42" fmla="*/ 1696 w 1896"/>
                <a:gd name="T43" fmla="*/ 335 h 949"/>
                <a:gd name="T44" fmla="*/ 1688 w 1896"/>
                <a:gd name="T45" fmla="*/ 251 h 949"/>
                <a:gd name="T46" fmla="*/ 1622 w 1896"/>
                <a:gd name="T47" fmla="*/ 200 h 949"/>
                <a:gd name="T48" fmla="*/ 1550 w 1896"/>
                <a:gd name="T49" fmla="*/ 207 h 949"/>
                <a:gd name="T50" fmla="*/ 1494 w 1896"/>
                <a:gd name="T51" fmla="*/ 278 h 949"/>
                <a:gd name="T52" fmla="*/ 1484 w 1896"/>
                <a:gd name="T53" fmla="*/ 344 h 949"/>
                <a:gd name="T54" fmla="*/ 1431 w 1896"/>
                <a:gd name="T55" fmla="*/ 399 h 949"/>
                <a:gd name="T56" fmla="*/ 484 w 1896"/>
                <a:gd name="T57" fmla="*/ 406 h 949"/>
                <a:gd name="T58" fmla="*/ 421 w 1896"/>
                <a:gd name="T59" fmla="*/ 362 h 949"/>
                <a:gd name="T60" fmla="*/ 406 w 1896"/>
                <a:gd name="T61" fmla="*/ 301 h 949"/>
                <a:gd name="T62" fmla="*/ 366 w 1896"/>
                <a:gd name="T63" fmla="*/ 219 h 949"/>
                <a:gd name="T64" fmla="*/ 301 w 1896"/>
                <a:gd name="T65" fmla="*/ 0 h 949"/>
                <a:gd name="T66" fmla="*/ 464 w 1896"/>
                <a:gd name="T67" fmla="*/ 48 h 949"/>
                <a:gd name="T68" fmla="*/ 573 w 1896"/>
                <a:gd name="T69" fmla="*/ 172 h 949"/>
                <a:gd name="T70" fmla="*/ 1341 w 1896"/>
                <a:gd name="T71" fmla="*/ 142 h 949"/>
                <a:gd name="T72" fmla="*/ 1452 w 1896"/>
                <a:gd name="T73" fmla="*/ 37 h 949"/>
                <a:gd name="T74" fmla="*/ 1604 w 1896"/>
                <a:gd name="T75" fmla="*/ 0 h 949"/>
                <a:gd name="T76" fmla="*/ 1757 w 1896"/>
                <a:gd name="T77" fmla="*/ 47 h 949"/>
                <a:gd name="T78" fmla="*/ 1863 w 1896"/>
                <a:gd name="T79" fmla="*/ 163 h 949"/>
                <a:gd name="T80" fmla="*/ 1896 w 1896"/>
                <a:gd name="T81" fmla="*/ 321 h 949"/>
                <a:gd name="T82" fmla="*/ 1842 w 1896"/>
                <a:gd name="T83" fmla="*/ 475 h 949"/>
                <a:gd name="T84" fmla="*/ 1896 w 1896"/>
                <a:gd name="T85" fmla="*/ 629 h 949"/>
                <a:gd name="T86" fmla="*/ 1863 w 1896"/>
                <a:gd name="T87" fmla="*/ 786 h 949"/>
                <a:gd name="T88" fmla="*/ 1757 w 1896"/>
                <a:gd name="T89" fmla="*/ 902 h 949"/>
                <a:gd name="T90" fmla="*/ 1604 w 1896"/>
                <a:gd name="T91" fmla="*/ 949 h 949"/>
                <a:gd name="T92" fmla="*/ 1470 w 1896"/>
                <a:gd name="T93" fmla="*/ 921 h 949"/>
                <a:gd name="T94" fmla="*/ 1345 w 1896"/>
                <a:gd name="T95" fmla="*/ 814 h 949"/>
                <a:gd name="T96" fmla="*/ 574 w 1896"/>
                <a:gd name="T97" fmla="*/ 774 h 949"/>
                <a:gd name="T98" fmla="*/ 478 w 1896"/>
                <a:gd name="T99" fmla="*/ 891 h 949"/>
                <a:gd name="T100" fmla="*/ 334 w 1896"/>
                <a:gd name="T101" fmla="*/ 947 h 949"/>
                <a:gd name="T102" fmla="*/ 175 w 1896"/>
                <a:gd name="T103" fmla="*/ 921 h 949"/>
                <a:gd name="T104" fmla="*/ 55 w 1896"/>
                <a:gd name="T105" fmla="*/ 820 h 949"/>
                <a:gd name="T106" fmla="*/ 0 w 1896"/>
                <a:gd name="T107" fmla="*/ 670 h 949"/>
                <a:gd name="T108" fmla="*/ 33 w 1896"/>
                <a:gd name="T109" fmla="*/ 510 h 949"/>
                <a:gd name="T110" fmla="*/ 6 w 1896"/>
                <a:gd name="T111" fmla="*/ 362 h 949"/>
                <a:gd name="T112" fmla="*/ 18 w 1896"/>
                <a:gd name="T113" fmla="*/ 199 h 949"/>
                <a:gd name="T114" fmla="*/ 108 w 1896"/>
                <a:gd name="T115" fmla="*/ 71 h 949"/>
                <a:gd name="T116" fmla="*/ 252 w 1896"/>
                <a:gd name="T117" fmla="*/ 4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96" h="949">
                  <a:moveTo>
                    <a:pt x="301" y="197"/>
                  </a:moveTo>
                  <a:lnTo>
                    <a:pt x="298" y="197"/>
                  </a:lnTo>
                  <a:lnTo>
                    <a:pt x="276" y="200"/>
                  </a:lnTo>
                  <a:lnTo>
                    <a:pt x="256" y="207"/>
                  </a:lnTo>
                  <a:lnTo>
                    <a:pt x="237" y="218"/>
                  </a:lnTo>
                  <a:lnTo>
                    <a:pt x="221" y="234"/>
                  </a:lnTo>
                  <a:lnTo>
                    <a:pt x="208" y="251"/>
                  </a:lnTo>
                  <a:lnTo>
                    <a:pt x="200" y="271"/>
                  </a:lnTo>
                  <a:lnTo>
                    <a:pt x="196" y="293"/>
                  </a:lnTo>
                  <a:lnTo>
                    <a:pt x="196" y="314"/>
                  </a:lnTo>
                  <a:lnTo>
                    <a:pt x="201" y="335"/>
                  </a:lnTo>
                  <a:lnTo>
                    <a:pt x="211" y="354"/>
                  </a:lnTo>
                  <a:lnTo>
                    <a:pt x="223" y="372"/>
                  </a:lnTo>
                  <a:lnTo>
                    <a:pt x="240" y="395"/>
                  </a:lnTo>
                  <a:lnTo>
                    <a:pt x="253" y="420"/>
                  </a:lnTo>
                  <a:lnTo>
                    <a:pt x="260" y="447"/>
                  </a:lnTo>
                  <a:lnTo>
                    <a:pt x="263" y="475"/>
                  </a:lnTo>
                  <a:lnTo>
                    <a:pt x="260" y="503"/>
                  </a:lnTo>
                  <a:lnTo>
                    <a:pt x="253" y="529"/>
                  </a:lnTo>
                  <a:lnTo>
                    <a:pt x="240" y="555"/>
                  </a:lnTo>
                  <a:lnTo>
                    <a:pt x="223" y="577"/>
                  </a:lnTo>
                  <a:lnTo>
                    <a:pt x="211" y="595"/>
                  </a:lnTo>
                  <a:lnTo>
                    <a:pt x="201" y="614"/>
                  </a:lnTo>
                  <a:lnTo>
                    <a:pt x="196" y="635"/>
                  </a:lnTo>
                  <a:lnTo>
                    <a:pt x="196" y="656"/>
                  </a:lnTo>
                  <a:lnTo>
                    <a:pt x="200" y="678"/>
                  </a:lnTo>
                  <a:lnTo>
                    <a:pt x="208" y="698"/>
                  </a:lnTo>
                  <a:lnTo>
                    <a:pt x="221" y="715"/>
                  </a:lnTo>
                  <a:lnTo>
                    <a:pt x="237" y="731"/>
                  </a:lnTo>
                  <a:lnTo>
                    <a:pt x="255" y="742"/>
                  </a:lnTo>
                  <a:lnTo>
                    <a:pt x="276" y="749"/>
                  </a:lnTo>
                  <a:lnTo>
                    <a:pt x="298" y="752"/>
                  </a:lnTo>
                  <a:lnTo>
                    <a:pt x="301" y="752"/>
                  </a:lnTo>
                  <a:lnTo>
                    <a:pt x="325" y="750"/>
                  </a:lnTo>
                  <a:lnTo>
                    <a:pt x="347" y="742"/>
                  </a:lnTo>
                  <a:lnTo>
                    <a:pt x="366" y="730"/>
                  </a:lnTo>
                  <a:lnTo>
                    <a:pt x="383" y="713"/>
                  </a:lnTo>
                  <a:lnTo>
                    <a:pt x="395" y="694"/>
                  </a:lnTo>
                  <a:lnTo>
                    <a:pt x="403" y="671"/>
                  </a:lnTo>
                  <a:lnTo>
                    <a:pt x="406" y="648"/>
                  </a:lnTo>
                  <a:lnTo>
                    <a:pt x="405" y="644"/>
                  </a:lnTo>
                  <a:lnTo>
                    <a:pt x="407" y="624"/>
                  </a:lnTo>
                  <a:lnTo>
                    <a:pt x="412" y="605"/>
                  </a:lnTo>
                  <a:lnTo>
                    <a:pt x="421" y="588"/>
                  </a:lnTo>
                  <a:lnTo>
                    <a:pt x="433" y="572"/>
                  </a:lnTo>
                  <a:lnTo>
                    <a:pt x="448" y="559"/>
                  </a:lnTo>
                  <a:lnTo>
                    <a:pt x="466" y="550"/>
                  </a:lnTo>
                  <a:lnTo>
                    <a:pt x="484" y="544"/>
                  </a:lnTo>
                  <a:lnTo>
                    <a:pt x="504" y="542"/>
                  </a:lnTo>
                  <a:lnTo>
                    <a:pt x="1393" y="542"/>
                  </a:lnTo>
                  <a:lnTo>
                    <a:pt x="1413" y="544"/>
                  </a:lnTo>
                  <a:lnTo>
                    <a:pt x="1431" y="550"/>
                  </a:lnTo>
                  <a:lnTo>
                    <a:pt x="1449" y="559"/>
                  </a:lnTo>
                  <a:lnTo>
                    <a:pt x="1464" y="572"/>
                  </a:lnTo>
                  <a:lnTo>
                    <a:pt x="1476" y="588"/>
                  </a:lnTo>
                  <a:lnTo>
                    <a:pt x="1484" y="605"/>
                  </a:lnTo>
                  <a:lnTo>
                    <a:pt x="1490" y="624"/>
                  </a:lnTo>
                  <a:lnTo>
                    <a:pt x="1492" y="644"/>
                  </a:lnTo>
                  <a:lnTo>
                    <a:pt x="1492" y="648"/>
                  </a:lnTo>
                  <a:lnTo>
                    <a:pt x="1494" y="671"/>
                  </a:lnTo>
                  <a:lnTo>
                    <a:pt x="1502" y="694"/>
                  </a:lnTo>
                  <a:lnTo>
                    <a:pt x="1514" y="713"/>
                  </a:lnTo>
                  <a:lnTo>
                    <a:pt x="1531" y="730"/>
                  </a:lnTo>
                  <a:lnTo>
                    <a:pt x="1550" y="742"/>
                  </a:lnTo>
                  <a:lnTo>
                    <a:pt x="1573" y="750"/>
                  </a:lnTo>
                  <a:lnTo>
                    <a:pt x="1596" y="752"/>
                  </a:lnTo>
                  <a:lnTo>
                    <a:pt x="1599" y="752"/>
                  </a:lnTo>
                  <a:lnTo>
                    <a:pt x="1622" y="749"/>
                  </a:lnTo>
                  <a:lnTo>
                    <a:pt x="1642" y="742"/>
                  </a:lnTo>
                  <a:lnTo>
                    <a:pt x="1661" y="731"/>
                  </a:lnTo>
                  <a:lnTo>
                    <a:pt x="1676" y="715"/>
                  </a:lnTo>
                  <a:lnTo>
                    <a:pt x="1688" y="698"/>
                  </a:lnTo>
                  <a:lnTo>
                    <a:pt x="1697" y="678"/>
                  </a:lnTo>
                  <a:lnTo>
                    <a:pt x="1701" y="656"/>
                  </a:lnTo>
                  <a:lnTo>
                    <a:pt x="1701" y="635"/>
                  </a:lnTo>
                  <a:lnTo>
                    <a:pt x="1696" y="614"/>
                  </a:lnTo>
                  <a:lnTo>
                    <a:pt x="1687" y="595"/>
                  </a:lnTo>
                  <a:lnTo>
                    <a:pt x="1674" y="577"/>
                  </a:lnTo>
                  <a:lnTo>
                    <a:pt x="1657" y="555"/>
                  </a:lnTo>
                  <a:lnTo>
                    <a:pt x="1644" y="529"/>
                  </a:lnTo>
                  <a:lnTo>
                    <a:pt x="1637" y="503"/>
                  </a:lnTo>
                  <a:lnTo>
                    <a:pt x="1634" y="475"/>
                  </a:lnTo>
                  <a:lnTo>
                    <a:pt x="1637" y="447"/>
                  </a:lnTo>
                  <a:lnTo>
                    <a:pt x="1644" y="421"/>
                  </a:lnTo>
                  <a:lnTo>
                    <a:pt x="1657" y="395"/>
                  </a:lnTo>
                  <a:lnTo>
                    <a:pt x="1674" y="372"/>
                  </a:lnTo>
                  <a:lnTo>
                    <a:pt x="1686" y="354"/>
                  </a:lnTo>
                  <a:lnTo>
                    <a:pt x="1696" y="335"/>
                  </a:lnTo>
                  <a:lnTo>
                    <a:pt x="1701" y="314"/>
                  </a:lnTo>
                  <a:lnTo>
                    <a:pt x="1701" y="293"/>
                  </a:lnTo>
                  <a:lnTo>
                    <a:pt x="1697" y="271"/>
                  </a:lnTo>
                  <a:lnTo>
                    <a:pt x="1688" y="251"/>
                  </a:lnTo>
                  <a:lnTo>
                    <a:pt x="1676" y="234"/>
                  </a:lnTo>
                  <a:lnTo>
                    <a:pt x="1661" y="218"/>
                  </a:lnTo>
                  <a:lnTo>
                    <a:pt x="1642" y="207"/>
                  </a:lnTo>
                  <a:lnTo>
                    <a:pt x="1622" y="200"/>
                  </a:lnTo>
                  <a:lnTo>
                    <a:pt x="1599" y="197"/>
                  </a:lnTo>
                  <a:lnTo>
                    <a:pt x="1596" y="197"/>
                  </a:lnTo>
                  <a:lnTo>
                    <a:pt x="1573" y="200"/>
                  </a:lnTo>
                  <a:lnTo>
                    <a:pt x="1550" y="207"/>
                  </a:lnTo>
                  <a:lnTo>
                    <a:pt x="1531" y="219"/>
                  </a:lnTo>
                  <a:lnTo>
                    <a:pt x="1514" y="236"/>
                  </a:lnTo>
                  <a:lnTo>
                    <a:pt x="1502" y="255"/>
                  </a:lnTo>
                  <a:lnTo>
                    <a:pt x="1494" y="278"/>
                  </a:lnTo>
                  <a:lnTo>
                    <a:pt x="1492" y="301"/>
                  </a:lnTo>
                  <a:lnTo>
                    <a:pt x="1492" y="305"/>
                  </a:lnTo>
                  <a:lnTo>
                    <a:pt x="1490" y="326"/>
                  </a:lnTo>
                  <a:lnTo>
                    <a:pt x="1484" y="344"/>
                  </a:lnTo>
                  <a:lnTo>
                    <a:pt x="1476" y="362"/>
                  </a:lnTo>
                  <a:lnTo>
                    <a:pt x="1464" y="377"/>
                  </a:lnTo>
                  <a:lnTo>
                    <a:pt x="1449" y="390"/>
                  </a:lnTo>
                  <a:lnTo>
                    <a:pt x="1431" y="399"/>
                  </a:lnTo>
                  <a:lnTo>
                    <a:pt x="1413" y="406"/>
                  </a:lnTo>
                  <a:lnTo>
                    <a:pt x="1393" y="408"/>
                  </a:lnTo>
                  <a:lnTo>
                    <a:pt x="504" y="408"/>
                  </a:lnTo>
                  <a:lnTo>
                    <a:pt x="484" y="406"/>
                  </a:lnTo>
                  <a:lnTo>
                    <a:pt x="466" y="399"/>
                  </a:lnTo>
                  <a:lnTo>
                    <a:pt x="448" y="390"/>
                  </a:lnTo>
                  <a:lnTo>
                    <a:pt x="433" y="377"/>
                  </a:lnTo>
                  <a:lnTo>
                    <a:pt x="421" y="362"/>
                  </a:lnTo>
                  <a:lnTo>
                    <a:pt x="412" y="344"/>
                  </a:lnTo>
                  <a:lnTo>
                    <a:pt x="407" y="326"/>
                  </a:lnTo>
                  <a:lnTo>
                    <a:pt x="405" y="305"/>
                  </a:lnTo>
                  <a:lnTo>
                    <a:pt x="406" y="301"/>
                  </a:lnTo>
                  <a:lnTo>
                    <a:pt x="403" y="278"/>
                  </a:lnTo>
                  <a:lnTo>
                    <a:pt x="395" y="255"/>
                  </a:lnTo>
                  <a:lnTo>
                    <a:pt x="383" y="236"/>
                  </a:lnTo>
                  <a:lnTo>
                    <a:pt x="366" y="219"/>
                  </a:lnTo>
                  <a:lnTo>
                    <a:pt x="347" y="207"/>
                  </a:lnTo>
                  <a:lnTo>
                    <a:pt x="325" y="200"/>
                  </a:lnTo>
                  <a:lnTo>
                    <a:pt x="301" y="197"/>
                  </a:lnTo>
                  <a:close/>
                  <a:moveTo>
                    <a:pt x="301" y="0"/>
                  </a:moveTo>
                  <a:lnTo>
                    <a:pt x="345" y="3"/>
                  </a:lnTo>
                  <a:lnTo>
                    <a:pt x="387" y="14"/>
                  </a:lnTo>
                  <a:lnTo>
                    <a:pt x="427" y="28"/>
                  </a:lnTo>
                  <a:lnTo>
                    <a:pt x="464" y="48"/>
                  </a:lnTo>
                  <a:lnTo>
                    <a:pt x="497" y="73"/>
                  </a:lnTo>
                  <a:lnTo>
                    <a:pt x="527" y="103"/>
                  </a:lnTo>
                  <a:lnTo>
                    <a:pt x="552" y="135"/>
                  </a:lnTo>
                  <a:lnTo>
                    <a:pt x="573" y="172"/>
                  </a:lnTo>
                  <a:lnTo>
                    <a:pt x="589" y="211"/>
                  </a:lnTo>
                  <a:lnTo>
                    <a:pt x="1308" y="211"/>
                  </a:lnTo>
                  <a:lnTo>
                    <a:pt x="1322" y="175"/>
                  </a:lnTo>
                  <a:lnTo>
                    <a:pt x="1341" y="142"/>
                  </a:lnTo>
                  <a:lnTo>
                    <a:pt x="1363" y="110"/>
                  </a:lnTo>
                  <a:lnTo>
                    <a:pt x="1390" y="82"/>
                  </a:lnTo>
                  <a:lnTo>
                    <a:pt x="1420" y="58"/>
                  </a:lnTo>
                  <a:lnTo>
                    <a:pt x="1452" y="37"/>
                  </a:lnTo>
                  <a:lnTo>
                    <a:pt x="1487" y="21"/>
                  </a:lnTo>
                  <a:lnTo>
                    <a:pt x="1524" y="10"/>
                  </a:lnTo>
                  <a:lnTo>
                    <a:pt x="1564" y="2"/>
                  </a:lnTo>
                  <a:lnTo>
                    <a:pt x="1604" y="0"/>
                  </a:lnTo>
                  <a:lnTo>
                    <a:pt x="1645" y="4"/>
                  </a:lnTo>
                  <a:lnTo>
                    <a:pt x="1685" y="15"/>
                  </a:lnTo>
                  <a:lnTo>
                    <a:pt x="1722" y="29"/>
                  </a:lnTo>
                  <a:lnTo>
                    <a:pt x="1757" y="47"/>
                  </a:lnTo>
                  <a:lnTo>
                    <a:pt x="1789" y="71"/>
                  </a:lnTo>
                  <a:lnTo>
                    <a:pt x="1817" y="99"/>
                  </a:lnTo>
                  <a:lnTo>
                    <a:pt x="1842" y="129"/>
                  </a:lnTo>
                  <a:lnTo>
                    <a:pt x="1863" y="163"/>
                  </a:lnTo>
                  <a:lnTo>
                    <a:pt x="1879" y="199"/>
                  </a:lnTo>
                  <a:lnTo>
                    <a:pt x="1890" y="238"/>
                  </a:lnTo>
                  <a:lnTo>
                    <a:pt x="1896" y="279"/>
                  </a:lnTo>
                  <a:lnTo>
                    <a:pt x="1896" y="321"/>
                  </a:lnTo>
                  <a:lnTo>
                    <a:pt x="1891" y="362"/>
                  </a:lnTo>
                  <a:lnTo>
                    <a:pt x="1880" y="401"/>
                  </a:lnTo>
                  <a:lnTo>
                    <a:pt x="1865" y="439"/>
                  </a:lnTo>
                  <a:lnTo>
                    <a:pt x="1842" y="475"/>
                  </a:lnTo>
                  <a:lnTo>
                    <a:pt x="1865" y="510"/>
                  </a:lnTo>
                  <a:lnTo>
                    <a:pt x="1880" y="548"/>
                  </a:lnTo>
                  <a:lnTo>
                    <a:pt x="1891" y="588"/>
                  </a:lnTo>
                  <a:lnTo>
                    <a:pt x="1896" y="629"/>
                  </a:lnTo>
                  <a:lnTo>
                    <a:pt x="1896" y="670"/>
                  </a:lnTo>
                  <a:lnTo>
                    <a:pt x="1890" y="711"/>
                  </a:lnTo>
                  <a:lnTo>
                    <a:pt x="1879" y="750"/>
                  </a:lnTo>
                  <a:lnTo>
                    <a:pt x="1863" y="786"/>
                  </a:lnTo>
                  <a:lnTo>
                    <a:pt x="1842" y="820"/>
                  </a:lnTo>
                  <a:lnTo>
                    <a:pt x="1817" y="851"/>
                  </a:lnTo>
                  <a:lnTo>
                    <a:pt x="1789" y="878"/>
                  </a:lnTo>
                  <a:lnTo>
                    <a:pt x="1757" y="902"/>
                  </a:lnTo>
                  <a:lnTo>
                    <a:pt x="1722" y="921"/>
                  </a:lnTo>
                  <a:lnTo>
                    <a:pt x="1685" y="935"/>
                  </a:lnTo>
                  <a:lnTo>
                    <a:pt x="1645" y="945"/>
                  </a:lnTo>
                  <a:lnTo>
                    <a:pt x="1604" y="949"/>
                  </a:lnTo>
                  <a:lnTo>
                    <a:pt x="1596" y="949"/>
                  </a:lnTo>
                  <a:lnTo>
                    <a:pt x="1552" y="946"/>
                  </a:lnTo>
                  <a:lnTo>
                    <a:pt x="1510" y="936"/>
                  </a:lnTo>
                  <a:lnTo>
                    <a:pt x="1470" y="921"/>
                  </a:lnTo>
                  <a:lnTo>
                    <a:pt x="1433" y="901"/>
                  </a:lnTo>
                  <a:lnTo>
                    <a:pt x="1400" y="876"/>
                  </a:lnTo>
                  <a:lnTo>
                    <a:pt x="1371" y="846"/>
                  </a:lnTo>
                  <a:lnTo>
                    <a:pt x="1345" y="814"/>
                  </a:lnTo>
                  <a:lnTo>
                    <a:pt x="1325" y="777"/>
                  </a:lnTo>
                  <a:lnTo>
                    <a:pt x="1308" y="738"/>
                  </a:lnTo>
                  <a:lnTo>
                    <a:pt x="589" y="738"/>
                  </a:lnTo>
                  <a:lnTo>
                    <a:pt x="574" y="774"/>
                  </a:lnTo>
                  <a:lnTo>
                    <a:pt x="556" y="808"/>
                  </a:lnTo>
                  <a:lnTo>
                    <a:pt x="533" y="839"/>
                  </a:lnTo>
                  <a:lnTo>
                    <a:pt x="507" y="867"/>
                  </a:lnTo>
                  <a:lnTo>
                    <a:pt x="478" y="891"/>
                  </a:lnTo>
                  <a:lnTo>
                    <a:pt x="445" y="912"/>
                  </a:lnTo>
                  <a:lnTo>
                    <a:pt x="409" y="928"/>
                  </a:lnTo>
                  <a:lnTo>
                    <a:pt x="372" y="940"/>
                  </a:lnTo>
                  <a:lnTo>
                    <a:pt x="334" y="947"/>
                  </a:lnTo>
                  <a:lnTo>
                    <a:pt x="293" y="949"/>
                  </a:lnTo>
                  <a:lnTo>
                    <a:pt x="252" y="945"/>
                  </a:lnTo>
                  <a:lnTo>
                    <a:pt x="213" y="935"/>
                  </a:lnTo>
                  <a:lnTo>
                    <a:pt x="175" y="921"/>
                  </a:lnTo>
                  <a:lnTo>
                    <a:pt x="140" y="902"/>
                  </a:lnTo>
                  <a:lnTo>
                    <a:pt x="108" y="878"/>
                  </a:lnTo>
                  <a:lnTo>
                    <a:pt x="79" y="851"/>
                  </a:lnTo>
                  <a:lnTo>
                    <a:pt x="55" y="820"/>
                  </a:lnTo>
                  <a:lnTo>
                    <a:pt x="34" y="786"/>
                  </a:lnTo>
                  <a:lnTo>
                    <a:pt x="18" y="750"/>
                  </a:lnTo>
                  <a:lnTo>
                    <a:pt x="7" y="711"/>
                  </a:lnTo>
                  <a:lnTo>
                    <a:pt x="0" y="670"/>
                  </a:lnTo>
                  <a:lnTo>
                    <a:pt x="0" y="629"/>
                  </a:lnTo>
                  <a:lnTo>
                    <a:pt x="6" y="588"/>
                  </a:lnTo>
                  <a:lnTo>
                    <a:pt x="17" y="548"/>
                  </a:lnTo>
                  <a:lnTo>
                    <a:pt x="33" y="510"/>
                  </a:lnTo>
                  <a:lnTo>
                    <a:pt x="55" y="475"/>
                  </a:lnTo>
                  <a:lnTo>
                    <a:pt x="33" y="439"/>
                  </a:lnTo>
                  <a:lnTo>
                    <a:pt x="17" y="401"/>
                  </a:lnTo>
                  <a:lnTo>
                    <a:pt x="6" y="362"/>
                  </a:lnTo>
                  <a:lnTo>
                    <a:pt x="0" y="321"/>
                  </a:lnTo>
                  <a:lnTo>
                    <a:pt x="0" y="279"/>
                  </a:lnTo>
                  <a:lnTo>
                    <a:pt x="7" y="238"/>
                  </a:lnTo>
                  <a:lnTo>
                    <a:pt x="18" y="199"/>
                  </a:lnTo>
                  <a:lnTo>
                    <a:pt x="34" y="163"/>
                  </a:lnTo>
                  <a:lnTo>
                    <a:pt x="55" y="129"/>
                  </a:lnTo>
                  <a:lnTo>
                    <a:pt x="79" y="99"/>
                  </a:lnTo>
                  <a:lnTo>
                    <a:pt x="108" y="71"/>
                  </a:lnTo>
                  <a:lnTo>
                    <a:pt x="140" y="47"/>
                  </a:lnTo>
                  <a:lnTo>
                    <a:pt x="175" y="29"/>
                  </a:lnTo>
                  <a:lnTo>
                    <a:pt x="213" y="15"/>
                  </a:lnTo>
                  <a:lnTo>
                    <a:pt x="252" y="4"/>
                  </a:lnTo>
                  <a:lnTo>
                    <a:pt x="293" y="0"/>
                  </a:lnTo>
                  <a:lnTo>
                    <a:pt x="3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34"/>
            <p:cNvSpPr>
              <a:spLocks/>
            </p:cNvSpPr>
            <p:nvPr/>
          </p:nvSpPr>
          <p:spPr bwMode="auto">
            <a:xfrm>
              <a:off x="827088" y="1897063"/>
              <a:ext cx="236538" cy="127000"/>
            </a:xfrm>
            <a:custGeom>
              <a:avLst/>
              <a:gdLst>
                <a:gd name="T0" fmla="*/ 236 w 1345"/>
                <a:gd name="T1" fmla="*/ 0 h 715"/>
                <a:gd name="T2" fmla="*/ 1110 w 1345"/>
                <a:gd name="T3" fmla="*/ 0 h 715"/>
                <a:gd name="T4" fmla="*/ 1148 w 1345"/>
                <a:gd name="T5" fmla="*/ 3 h 715"/>
                <a:gd name="T6" fmla="*/ 1184 w 1345"/>
                <a:gd name="T7" fmla="*/ 12 h 715"/>
                <a:gd name="T8" fmla="*/ 1218 w 1345"/>
                <a:gd name="T9" fmla="*/ 27 h 715"/>
                <a:gd name="T10" fmla="*/ 1248 w 1345"/>
                <a:gd name="T11" fmla="*/ 46 h 715"/>
                <a:gd name="T12" fmla="*/ 1276 w 1345"/>
                <a:gd name="T13" fmla="*/ 70 h 715"/>
                <a:gd name="T14" fmla="*/ 1300 w 1345"/>
                <a:gd name="T15" fmla="*/ 96 h 715"/>
                <a:gd name="T16" fmla="*/ 1318 w 1345"/>
                <a:gd name="T17" fmla="*/ 127 h 715"/>
                <a:gd name="T18" fmla="*/ 1332 w 1345"/>
                <a:gd name="T19" fmla="*/ 161 h 715"/>
                <a:gd name="T20" fmla="*/ 1342 w 1345"/>
                <a:gd name="T21" fmla="*/ 198 h 715"/>
                <a:gd name="T22" fmla="*/ 1345 w 1345"/>
                <a:gd name="T23" fmla="*/ 235 h 715"/>
                <a:gd name="T24" fmla="*/ 1345 w 1345"/>
                <a:gd name="T25" fmla="*/ 299 h 715"/>
                <a:gd name="T26" fmla="*/ 1343 w 1345"/>
                <a:gd name="T27" fmla="*/ 321 h 715"/>
                <a:gd name="T28" fmla="*/ 1334 w 1345"/>
                <a:gd name="T29" fmla="*/ 342 h 715"/>
                <a:gd name="T30" fmla="*/ 1323 w 1345"/>
                <a:gd name="T31" fmla="*/ 360 h 715"/>
                <a:gd name="T32" fmla="*/ 1308 w 1345"/>
                <a:gd name="T33" fmla="*/ 376 h 715"/>
                <a:gd name="T34" fmla="*/ 1289 w 1345"/>
                <a:gd name="T35" fmla="*/ 387 h 715"/>
                <a:gd name="T36" fmla="*/ 1269 w 1345"/>
                <a:gd name="T37" fmla="*/ 395 h 715"/>
                <a:gd name="T38" fmla="*/ 1246 w 1345"/>
                <a:gd name="T39" fmla="*/ 397 h 715"/>
                <a:gd name="T40" fmla="*/ 1224 w 1345"/>
                <a:gd name="T41" fmla="*/ 395 h 715"/>
                <a:gd name="T42" fmla="*/ 1203 w 1345"/>
                <a:gd name="T43" fmla="*/ 387 h 715"/>
                <a:gd name="T44" fmla="*/ 1185 w 1345"/>
                <a:gd name="T45" fmla="*/ 376 h 715"/>
                <a:gd name="T46" fmla="*/ 1170 w 1345"/>
                <a:gd name="T47" fmla="*/ 360 h 715"/>
                <a:gd name="T48" fmla="*/ 1158 w 1345"/>
                <a:gd name="T49" fmla="*/ 342 h 715"/>
                <a:gd name="T50" fmla="*/ 1151 w 1345"/>
                <a:gd name="T51" fmla="*/ 321 h 715"/>
                <a:gd name="T52" fmla="*/ 1149 w 1345"/>
                <a:gd name="T53" fmla="*/ 299 h 715"/>
                <a:gd name="T54" fmla="*/ 1149 w 1345"/>
                <a:gd name="T55" fmla="*/ 235 h 715"/>
                <a:gd name="T56" fmla="*/ 1146 w 1345"/>
                <a:gd name="T57" fmla="*/ 220 h 715"/>
                <a:gd name="T58" fmla="*/ 1137 w 1345"/>
                <a:gd name="T59" fmla="*/ 208 h 715"/>
                <a:gd name="T60" fmla="*/ 1124 w 1345"/>
                <a:gd name="T61" fmla="*/ 200 h 715"/>
                <a:gd name="T62" fmla="*/ 1110 w 1345"/>
                <a:gd name="T63" fmla="*/ 196 h 715"/>
                <a:gd name="T64" fmla="*/ 236 w 1345"/>
                <a:gd name="T65" fmla="*/ 196 h 715"/>
                <a:gd name="T66" fmla="*/ 220 w 1345"/>
                <a:gd name="T67" fmla="*/ 200 h 715"/>
                <a:gd name="T68" fmla="*/ 208 w 1345"/>
                <a:gd name="T69" fmla="*/ 208 h 715"/>
                <a:gd name="T70" fmla="*/ 200 w 1345"/>
                <a:gd name="T71" fmla="*/ 220 h 715"/>
                <a:gd name="T72" fmla="*/ 197 w 1345"/>
                <a:gd name="T73" fmla="*/ 235 h 715"/>
                <a:gd name="T74" fmla="*/ 197 w 1345"/>
                <a:gd name="T75" fmla="*/ 618 h 715"/>
                <a:gd name="T76" fmla="*/ 194 w 1345"/>
                <a:gd name="T77" fmla="*/ 640 h 715"/>
                <a:gd name="T78" fmla="*/ 187 w 1345"/>
                <a:gd name="T79" fmla="*/ 661 h 715"/>
                <a:gd name="T80" fmla="*/ 174 w 1345"/>
                <a:gd name="T81" fmla="*/ 678 h 715"/>
                <a:gd name="T82" fmla="*/ 160 w 1345"/>
                <a:gd name="T83" fmla="*/ 694 h 715"/>
                <a:gd name="T84" fmla="*/ 142 w 1345"/>
                <a:gd name="T85" fmla="*/ 706 h 715"/>
                <a:gd name="T86" fmla="*/ 121 w 1345"/>
                <a:gd name="T87" fmla="*/ 713 h 715"/>
                <a:gd name="T88" fmla="*/ 98 w 1345"/>
                <a:gd name="T89" fmla="*/ 715 h 715"/>
                <a:gd name="T90" fmla="*/ 76 w 1345"/>
                <a:gd name="T91" fmla="*/ 713 h 715"/>
                <a:gd name="T92" fmla="*/ 55 w 1345"/>
                <a:gd name="T93" fmla="*/ 706 h 715"/>
                <a:gd name="T94" fmla="*/ 37 w 1345"/>
                <a:gd name="T95" fmla="*/ 694 h 715"/>
                <a:gd name="T96" fmla="*/ 22 w 1345"/>
                <a:gd name="T97" fmla="*/ 678 h 715"/>
                <a:gd name="T98" fmla="*/ 10 w 1345"/>
                <a:gd name="T99" fmla="*/ 661 h 715"/>
                <a:gd name="T100" fmla="*/ 3 w 1345"/>
                <a:gd name="T101" fmla="*/ 640 h 715"/>
                <a:gd name="T102" fmla="*/ 0 w 1345"/>
                <a:gd name="T103" fmla="*/ 618 h 715"/>
                <a:gd name="T104" fmla="*/ 0 w 1345"/>
                <a:gd name="T105" fmla="*/ 235 h 715"/>
                <a:gd name="T106" fmla="*/ 3 w 1345"/>
                <a:gd name="T107" fmla="*/ 198 h 715"/>
                <a:gd name="T108" fmla="*/ 12 w 1345"/>
                <a:gd name="T109" fmla="*/ 161 h 715"/>
                <a:gd name="T110" fmla="*/ 27 w 1345"/>
                <a:gd name="T111" fmla="*/ 127 h 715"/>
                <a:gd name="T112" fmla="*/ 45 w 1345"/>
                <a:gd name="T113" fmla="*/ 96 h 715"/>
                <a:gd name="T114" fmla="*/ 69 w 1345"/>
                <a:gd name="T115" fmla="*/ 70 h 715"/>
                <a:gd name="T116" fmla="*/ 96 w 1345"/>
                <a:gd name="T117" fmla="*/ 46 h 715"/>
                <a:gd name="T118" fmla="*/ 127 w 1345"/>
                <a:gd name="T119" fmla="*/ 27 h 715"/>
                <a:gd name="T120" fmla="*/ 161 w 1345"/>
                <a:gd name="T121" fmla="*/ 12 h 715"/>
                <a:gd name="T122" fmla="*/ 197 w 1345"/>
                <a:gd name="T123" fmla="*/ 3 h 715"/>
                <a:gd name="T124" fmla="*/ 236 w 1345"/>
                <a:gd name="T125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45" h="715">
                  <a:moveTo>
                    <a:pt x="236" y="0"/>
                  </a:moveTo>
                  <a:lnTo>
                    <a:pt x="1110" y="0"/>
                  </a:lnTo>
                  <a:lnTo>
                    <a:pt x="1148" y="3"/>
                  </a:lnTo>
                  <a:lnTo>
                    <a:pt x="1184" y="12"/>
                  </a:lnTo>
                  <a:lnTo>
                    <a:pt x="1218" y="27"/>
                  </a:lnTo>
                  <a:lnTo>
                    <a:pt x="1248" y="46"/>
                  </a:lnTo>
                  <a:lnTo>
                    <a:pt x="1276" y="70"/>
                  </a:lnTo>
                  <a:lnTo>
                    <a:pt x="1300" y="96"/>
                  </a:lnTo>
                  <a:lnTo>
                    <a:pt x="1318" y="127"/>
                  </a:lnTo>
                  <a:lnTo>
                    <a:pt x="1332" y="161"/>
                  </a:lnTo>
                  <a:lnTo>
                    <a:pt x="1342" y="198"/>
                  </a:lnTo>
                  <a:lnTo>
                    <a:pt x="1345" y="235"/>
                  </a:lnTo>
                  <a:lnTo>
                    <a:pt x="1345" y="299"/>
                  </a:lnTo>
                  <a:lnTo>
                    <a:pt x="1343" y="321"/>
                  </a:lnTo>
                  <a:lnTo>
                    <a:pt x="1334" y="342"/>
                  </a:lnTo>
                  <a:lnTo>
                    <a:pt x="1323" y="360"/>
                  </a:lnTo>
                  <a:lnTo>
                    <a:pt x="1308" y="376"/>
                  </a:lnTo>
                  <a:lnTo>
                    <a:pt x="1289" y="387"/>
                  </a:lnTo>
                  <a:lnTo>
                    <a:pt x="1269" y="395"/>
                  </a:lnTo>
                  <a:lnTo>
                    <a:pt x="1246" y="397"/>
                  </a:lnTo>
                  <a:lnTo>
                    <a:pt x="1224" y="395"/>
                  </a:lnTo>
                  <a:lnTo>
                    <a:pt x="1203" y="387"/>
                  </a:lnTo>
                  <a:lnTo>
                    <a:pt x="1185" y="376"/>
                  </a:lnTo>
                  <a:lnTo>
                    <a:pt x="1170" y="360"/>
                  </a:lnTo>
                  <a:lnTo>
                    <a:pt x="1158" y="342"/>
                  </a:lnTo>
                  <a:lnTo>
                    <a:pt x="1151" y="321"/>
                  </a:lnTo>
                  <a:lnTo>
                    <a:pt x="1149" y="299"/>
                  </a:lnTo>
                  <a:lnTo>
                    <a:pt x="1149" y="235"/>
                  </a:lnTo>
                  <a:lnTo>
                    <a:pt x="1146" y="220"/>
                  </a:lnTo>
                  <a:lnTo>
                    <a:pt x="1137" y="208"/>
                  </a:lnTo>
                  <a:lnTo>
                    <a:pt x="1124" y="200"/>
                  </a:lnTo>
                  <a:lnTo>
                    <a:pt x="1110" y="196"/>
                  </a:lnTo>
                  <a:lnTo>
                    <a:pt x="236" y="196"/>
                  </a:lnTo>
                  <a:lnTo>
                    <a:pt x="220" y="200"/>
                  </a:lnTo>
                  <a:lnTo>
                    <a:pt x="208" y="208"/>
                  </a:lnTo>
                  <a:lnTo>
                    <a:pt x="200" y="220"/>
                  </a:lnTo>
                  <a:lnTo>
                    <a:pt x="197" y="235"/>
                  </a:lnTo>
                  <a:lnTo>
                    <a:pt x="197" y="618"/>
                  </a:lnTo>
                  <a:lnTo>
                    <a:pt x="194" y="640"/>
                  </a:lnTo>
                  <a:lnTo>
                    <a:pt x="187" y="661"/>
                  </a:lnTo>
                  <a:lnTo>
                    <a:pt x="174" y="678"/>
                  </a:lnTo>
                  <a:lnTo>
                    <a:pt x="160" y="694"/>
                  </a:lnTo>
                  <a:lnTo>
                    <a:pt x="142" y="706"/>
                  </a:lnTo>
                  <a:lnTo>
                    <a:pt x="121" y="713"/>
                  </a:lnTo>
                  <a:lnTo>
                    <a:pt x="98" y="715"/>
                  </a:lnTo>
                  <a:lnTo>
                    <a:pt x="76" y="713"/>
                  </a:lnTo>
                  <a:lnTo>
                    <a:pt x="55" y="706"/>
                  </a:lnTo>
                  <a:lnTo>
                    <a:pt x="37" y="694"/>
                  </a:lnTo>
                  <a:lnTo>
                    <a:pt x="22" y="678"/>
                  </a:lnTo>
                  <a:lnTo>
                    <a:pt x="10" y="661"/>
                  </a:lnTo>
                  <a:lnTo>
                    <a:pt x="3" y="640"/>
                  </a:lnTo>
                  <a:lnTo>
                    <a:pt x="0" y="618"/>
                  </a:lnTo>
                  <a:lnTo>
                    <a:pt x="0" y="235"/>
                  </a:lnTo>
                  <a:lnTo>
                    <a:pt x="3" y="198"/>
                  </a:lnTo>
                  <a:lnTo>
                    <a:pt x="12" y="161"/>
                  </a:lnTo>
                  <a:lnTo>
                    <a:pt x="27" y="127"/>
                  </a:lnTo>
                  <a:lnTo>
                    <a:pt x="45" y="96"/>
                  </a:lnTo>
                  <a:lnTo>
                    <a:pt x="69" y="70"/>
                  </a:lnTo>
                  <a:lnTo>
                    <a:pt x="96" y="46"/>
                  </a:lnTo>
                  <a:lnTo>
                    <a:pt x="127" y="27"/>
                  </a:lnTo>
                  <a:lnTo>
                    <a:pt x="161" y="12"/>
                  </a:lnTo>
                  <a:lnTo>
                    <a:pt x="197" y="3"/>
                  </a:lnTo>
                  <a:lnTo>
                    <a:pt x="2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1" name="Group 210"/>
          <p:cNvGrpSpPr/>
          <p:nvPr/>
        </p:nvGrpSpPr>
        <p:grpSpPr>
          <a:xfrm>
            <a:off x="11075465" y="2669446"/>
            <a:ext cx="322262" cy="593725"/>
            <a:chOff x="11025188" y="2668588"/>
            <a:chExt cx="322262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5" name="Freeform 140"/>
            <p:cNvSpPr>
              <a:spLocks/>
            </p:cNvSpPr>
            <p:nvPr/>
          </p:nvSpPr>
          <p:spPr bwMode="auto">
            <a:xfrm>
              <a:off x="11107738" y="2668588"/>
              <a:ext cx="157162" cy="152400"/>
            </a:xfrm>
            <a:custGeom>
              <a:avLst/>
              <a:gdLst>
                <a:gd name="T0" fmla="*/ 496 w 887"/>
                <a:gd name="T1" fmla="*/ 3 h 864"/>
                <a:gd name="T2" fmla="*/ 593 w 887"/>
                <a:gd name="T3" fmla="*/ 26 h 864"/>
                <a:gd name="T4" fmla="*/ 681 w 887"/>
                <a:gd name="T5" fmla="*/ 70 h 864"/>
                <a:gd name="T6" fmla="*/ 757 w 887"/>
                <a:gd name="T7" fmla="*/ 130 h 864"/>
                <a:gd name="T8" fmla="*/ 819 w 887"/>
                <a:gd name="T9" fmla="*/ 206 h 864"/>
                <a:gd name="T10" fmla="*/ 862 w 887"/>
                <a:gd name="T11" fmla="*/ 294 h 864"/>
                <a:gd name="T12" fmla="*/ 884 w 887"/>
                <a:gd name="T13" fmla="*/ 392 h 864"/>
                <a:gd name="T14" fmla="*/ 887 w 887"/>
                <a:gd name="T15" fmla="*/ 770 h 864"/>
                <a:gd name="T16" fmla="*/ 878 w 887"/>
                <a:gd name="T17" fmla="*/ 811 h 864"/>
                <a:gd name="T18" fmla="*/ 853 w 887"/>
                <a:gd name="T19" fmla="*/ 843 h 864"/>
                <a:gd name="T20" fmla="*/ 816 w 887"/>
                <a:gd name="T21" fmla="*/ 860 h 864"/>
                <a:gd name="T22" fmla="*/ 774 w 887"/>
                <a:gd name="T23" fmla="*/ 860 h 864"/>
                <a:gd name="T24" fmla="*/ 737 w 887"/>
                <a:gd name="T25" fmla="*/ 843 h 864"/>
                <a:gd name="T26" fmla="*/ 711 w 887"/>
                <a:gd name="T27" fmla="*/ 811 h 864"/>
                <a:gd name="T28" fmla="*/ 702 w 887"/>
                <a:gd name="T29" fmla="*/ 770 h 864"/>
                <a:gd name="T30" fmla="*/ 699 w 887"/>
                <a:gd name="T31" fmla="*/ 405 h 864"/>
                <a:gd name="T32" fmla="*/ 678 w 887"/>
                <a:gd name="T33" fmla="*/ 335 h 864"/>
                <a:gd name="T34" fmla="*/ 638 w 887"/>
                <a:gd name="T35" fmla="*/ 274 h 864"/>
                <a:gd name="T36" fmla="*/ 584 w 887"/>
                <a:gd name="T37" fmla="*/ 227 h 864"/>
                <a:gd name="T38" fmla="*/ 518 w 887"/>
                <a:gd name="T39" fmla="*/ 196 h 864"/>
                <a:gd name="T40" fmla="*/ 443 w 887"/>
                <a:gd name="T41" fmla="*/ 185 h 864"/>
                <a:gd name="T42" fmla="*/ 369 w 887"/>
                <a:gd name="T43" fmla="*/ 196 h 864"/>
                <a:gd name="T44" fmla="*/ 303 w 887"/>
                <a:gd name="T45" fmla="*/ 227 h 864"/>
                <a:gd name="T46" fmla="*/ 249 w 887"/>
                <a:gd name="T47" fmla="*/ 274 h 864"/>
                <a:gd name="T48" fmla="*/ 210 w 887"/>
                <a:gd name="T49" fmla="*/ 335 h 864"/>
                <a:gd name="T50" fmla="*/ 188 w 887"/>
                <a:gd name="T51" fmla="*/ 405 h 864"/>
                <a:gd name="T52" fmla="*/ 185 w 887"/>
                <a:gd name="T53" fmla="*/ 770 h 864"/>
                <a:gd name="T54" fmla="*/ 176 w 887"/>
                <a:gd name="T55" fmla="*/ 811 h 864"/>
                <a:gd name="T56" fmla="*/ 150 w 887"/>
                <a:gd name="T57" fmla="*/ 843 h 864"/>
                <a:gd name="T58" fmla="*/ 113 w 887"/>
                <a:gd name="T59" fmla="*/ 860 h 864"/>
                <a:gd name="T60" fmla="*/ 71 w 887"/>
                <a:gd name="T61" fmla="*/ 860 h 864"/>
                <a:gd name="T62" fmla="*/ 34 w 887"/>
                <a:gd name="T63" fmla="*/ 843 h 864"/>
                <a:gd name="T64" fmla="*/ 9 w 887"/>
                <a:gd name="T65" fmla="*/ 811 h 864"/>
                <a:gd name="T66" fmla="*/ 0 w 887"/>
                <a:gd name="T67" fmla="*/ 770 h 864"/>
                <a:gd name="T68" fmla="*/ 3 w 887"/>
                <a:gd name="T69" fmla="*/ 392 h 864"/>
                <a:gd name="T70" fmla="*/ 25 w 887"/>
                <a:gd name="T71" fmla="*/ 294 h 864"/>
                <a:gd name="T72" fmla="*/ 69 w 887"/>
                <a:gd name="T73" fmla="*/ 206 h 864"/>
                <a:gd name="T74" fmla="*/ 130 w 887"/>
                <a:gd name="T75" fmla="*/ 130 h 864"/>
                <a:gd name="T76" fmla="*/ 206 w 887"/>
                <a:gd name="T77" fmla="*/ 70 h 864"/>
                <a:gd name="T78" fmla="*/ 294 w 887"/>
                <a:gd name="T79" fmla="*/ 26 h 864"/>
                <a:gd name="T80" fmla="*/ 392 w 887"/>
                <a:gd name="T81" fmla="*/ 3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87" h="864">
                  <a:moveTo>
                    <a:pt x="443" y="0"/>
                  </a:moveTo>
                  <a:lnTo>
                    <a:pt x="496" y="3"/>
                  </a:lnTo>
                  <a:lnTo>
                    <a:pt x="545" y="12"/>
                  </a:lnTo>
                  <a:lnTo>
                    <a:pt x="593" y="26"/>
                  </a:lnTo>
                  <a:lnTo>
                    <a:pt x="638" y="45"/>
                  </a:lnTo>
                  <a:lnTo>
                    <a:pt x="681" y="70"/>
                  </a:lnTo>
                  <a:lnTo>
                    <a:pt x="721" y="97"/>
                  </a:lnTo>
                  <a:lnTo>
                    <a:pt x="757" y="130"/>
                  </a:lnTo>
                  <a:lnTo>
                    <a:pt x="790" y="167"/>
                  </a:lnTo>
                  <a:lnTo>
                    <a:pt x="819" y="206"/>
                  </a:lnTo>
                  <a:lnTo>
                    <a:pt x="842" y="249"/>
                  </a:lnTo>
                  <a:lnTo>
                    <a:pt x="862" y="294"/>
                  </a:lnTo>
                  <a:lnTo>
                    <a:pt x="876" y="342"/>
                  </a:lnTo>
                  <a:lnTo>
                    <a:pt x="884" y="392"/>
                  </a:lnTo>
                  <a:lnTo>
                    <a:pt x="887" y="443"/>
                  </a:lnTo>
                  <a:lnTo>
                    <a:pt x="887" y="770"/>
                  </a:lnTo>
                  <a:lnTo>
                    <a:pt x="885" y="792"/>
                  </a:lnTo>
                  <a:lnTo>
                    <a:pt x="878" y="811"/>
                  </a:lnTo>
                  <a:lnTo>
                    <a:pt x="867" y="829"/>
                  </a:lnTo>
                  <a:lnTo>
                    <a:pt x="853" y="843"/>
                  </a:lnTo>
                  <a:lnTo>
                    <a:pt x="836" y="853"/>
                  </a:lnTo>
                  <a:lnTo>
                    <a:pt x="816" y="860"/>
                  </a:lnTo>
                  <a:lnTo>
                    <a:pt x="795" y="864"/>
                  </a:lnTo>
                  <a:lnTo>
                    <a:pt x="774" y="860"/>
                  </a:lnTo>
                  <a:lnTo>
                    <a:pt x="754" y="853"/>
                  </a:lnTo>
                  <a:lnTo>
                    <a:pt x="737" y="843"/>
                  </a:lnTo>
                  <a:lnTo>
                    <a:pt x="722" y="829"/>
                  </a:lnTo>
                  <a:lnTo>
                    <a:pt x="711" y="811"/>
                  </a:lnTo>
                  <a:lnTo>
                    <a:pt x="705" y="792"/>
                  </a:lnTo>
                  <a:lnTo>
                    <a:pt x="702" y="770"/>
                  </a:lnTo>
                  <a:lnTo>
                    <a:pt x="702" y="443"/>
                  </a:lnTo>
                  <a:lnTo>
                    <a:pt x="699" y="405"/>
                  </a:lnTo>
                  <a:lnTo>
                    <a:pt x="692" y="369"/>
                  </a:lnTo>
                  <a:lnTo>
                    <a:pt x="678" y="335"/>
                  </a:lnTo>
                  <a:lnTo>
                    <a:pt x="661" y="303"/>
                  </a:lnTo>
                  <a:lnTo>
                    <a:pt x="638" y="274"/>
                  </a:lnTo>
                  <a:lnTo>
                    <a:pt x="613" y="249"/>
                  </a:lnTo>
                  <a:lnTo>
                    <a:pt x="584" y="227"/>
                  </a:lnTo>
                  <a:lnTo>
                    <a:pt x="552" y="210"/>
                  </a:lnTo>
                  <a:lnTo>
                    <a:pt x="518" y="196"/>
                  </a:lnTo>
                  <a:lnTo>
                    <a:pt x="481" y="188"/>
                  </a:lnTo>
                  <a:lnTo>
                    <a:pt x="443" y="185"/>
                  </a:lnTo>
                  <a:lnTo>
                    <a:pt x="406" y="188"/>
                  </a:lnTo>
                  <a:lnTo>
                    <a:pt x="369" y="196"/>
                  </a:lnTo>
                  <a:lnTo>
                    <a:pt x="335" y="210"/>
                  </a:lnTo>
                  <a:lnTo>
                    <a:pt x="303" y="227"/>
                  </a:lnTo>
                  <a:lnTo>
                    <a:pt x="274" y="249"/>
                  </a:lnTo>
                  <a:lnTo>
                    <a:pt x="249" y="274"/>
                  </a:lnTo>
                  <a:lnTo>
                    <a:pt x="227" y="303"/>
                  </a:lnTo>
                  <a:lnTo>
                    <a:pt x="210" y="335"/>
                  </a:lnTo>
                  <a:lnTo>
                    <a:pt x="196" y="369"/>
                  </a:lnTo>
                  <a:lnTo>
                    <a:pt x="188" y="405"/>
                  </a:lnTo>
                  <a:lnTo>
                    <a:pt x="185" y="443"/>
                  </a:lnTo>
                  <a:lnTo>
                    <a:pt x="185" y="770"/>
                  </a:lnTo>
                  <a:lnTo>
                    <a:pt x="183" y="792"/>
                  </a:lnTo>
                  <a:lnTo>
                    <a:pt x="176" y="811"/>
                  </a:lnTo>
                  <a:lnTo>
                    <a:pt x="165" y="829"/>
                  </a:lnTo>
                  <a:lnTo>
                    <a:pt x="150" y="843"/>
                  </a:lnTo>
                  <a:lnTo>
                    <a:pt x="133" y="853"/>
                  </a:lnTo>
                  <a:lnTo>
                    <a:pt x="113" y="860"/>
                  </a:lnTo>
                  <a:lnTo>
                    <a:pt x="93" y="864"/>
                  </a:lnTo>
                  <a:lnTo>
                    <a:pt x="71" y="860"/>
                  </a:lnTo>
                  <a:lnTo>
                    <a:pt x="52" y="853"/>
                  </a:lnTo>
                  <a:lnTo>
                    <a:pt x="34" y="843"/>
                  </a:lnTo>
                  <a:lnTo>
                    <a:pt x="20" y="829"/>
                  </a:lnTo>
                  <a:lnTo>
                    <a:pt x="9" y="811"/>
                  </a:lnTo>
                  <a:lnTo>
                    <a:pt x="3" y="792"/>
                  </a:lnTo>
                  <a:lnTo>
                    <a:pt x="0" y="770"/>
                  </a:lnTo>
                  <a:lnTo>
                    <a:pt x="0" y="443"/>
                  </a:lnTo>
                  <a:lnTo>
                    <a:pt x="3" y="392"/>
                  </a:lnTo>
                  <a:lnTo>
                    <a:pt x="12" y="342"/>
                  </a:lnTo>
                  <a:lnTo>
                    <a:pt x="25" y="294"/>
                  </a:lnTo>
                  <a:lnTo>
                    <a:pt x="45" y="249"/>
                  </a:lnTo>
                  <a:lnTo>
                    <a:pt x="69" y="206"/>
                  </a:lnTo>
                  <a:lnTo>
                    <a:pt x="97" y="167"/>
                  </a:lnTo>
                  <a:lnTo>
                    <a:pt x="130" y="130"/>
                  </a:lnTo>
                  <a:lnTo>
                    <a:pt x="166" y="97"/>
                  </a:lnTo>
                  <a:lnTo>
                    <a:pt x="206" y="70"/>
                  </a:lnTo>
                  <a:lnTo>
                    <a:pt x="249" y="45"/>
                  </a:lnTo>
                  <a:lnTo>
                    <a:pt x="294" y="26"/>
                  </a:lnTo>
                  <a:lnTo>
                    <a:pt x="342" y="12"/>
                  </a:lnTo>
                  <a:lnTo>
                    <a:pt x="392" y="3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42"/>
            <p:cNvSpPr>
              <a:spLocks noEditPoints="1"/>
            </p:cNvSpPr>
            <p:nvPr/>
          </p:nvSpPr>
          <p:spPr bwMode="auto">
            <a:xfrm>
              <a:off x="11047413" y="2900363"/>
              <a:ext cx="277812" cy="276225"/>
            </a:xfrm>
            <a:custGeom>
              <a:avLst/>
              <a:gdLst>
                <a:gd name="T0" fmla="*/ 664 w 1572"/>
                <a:gd name="T1" fmla="*/ 197 h 1568"/>
                <a:gd name="T2" fmla="*/ 499 w 1572"/>
                <a:gd name="T3" fmla="*/ 256 h 1568"/>
                <a:gd name="T4" fmla="*/ 361 w 1572"/>
                <a:gd name="T5" fmla="*/ 360 h 1568"/>
                <a:gd name="T6" fmla="*/ 257 w 1572"/>
                <a:gd name="T7" fmla="*/ 498 h 1568"/>
                <a:gd name="T8" fmla="*/ 198 w 1572"/>
                <a:gd name="T9" fmla="*/ 662 h 1568"/>
                <a:gd name="T10" fmla="*/ 189 w 1572"/>
                <a:gd name="T11" fmla="*/ 845 h 1568"/>
                <a:gd name="T12" fmla="*/ 233 w 1572"/>
                <a:gd name="T13" fmla="*/ 1016 h 1568"/>
                <a:gd name="T14" fmla="*/ 323 w 1572"/>
                <a:gd name="T15" fmla="*/ 1164 h 1568"/>
                <a:gd name="T16" fmla="*/ 450 w 1572"/>
                <a:gd name="T17" fmla="*/ 1279 h 1568"/>
                <a:gd name="T18" fmla="*/ 607 w 1572"/>
                <a:gd name="T19" fmla="*/ 1355 h 1568"/>
                <a:gd name="T20" fmla="*/ 785 w 1572"/>
                <a:gd name="T21" fmla="*/ 1383 h 1568"/>
                <a:gd name="T22" fmla="*/ 964 w 1572"/>
                <a:gd name="T23" fmla="*/ 1355 h 1568"/>
                <a:gd name="T24" fmla="*/ 1121 w 1572"/>
                <a:gd name="T25" fmla="*/ 1279 h 1568"/>
                <a:gd name="T26" fmla="*/ 1249 w 1572"/>
                <a:gd name="T27" fmla="*/ 1164 h 1568"/>
                <a:gd name="T28" fmla="*/ 1339 w 1572"/>
                <a:gd name="T29" fmla="*/ 1016 h 1568"/>
                <a:gd name="T30" fmla="*/ 1383 w 1572"/>
                <a:gd name="T31" fmla="*/ 845 h 1568"/>
                <a:gd name="T32" fmla="*/ 1374 w 1572"/>
                <a:gd name="T33" fmla="*/ 662 h 1568"/>
                <a:gd name="T34" fmla="*/ 1313 w 1572"/>
                <a:gd name="T35" fmla="*/ 498 h 1568"/>
                <a:gd name="T36" fmla="*/ 1210 w 1572"/>
                <a:gd name="T37" fmla="*/ 360 h 1568"/>
                <a:gd name="T38" fmla="*/ 1072 w 1572"/>
                <a:gd name="T39" fmla="*/ 256 h 1568"/>
                <a:gd name="T40" fmla="*/ 906 w 1572"/>
                <a:gd name="T41" fmla="*/ 197 h 1568"/>
                <a:gd name="T42" fmla="*/ 785 w 1572"/>
                <a:gd name="T43" fmla="*/ 0 h 1568"/>
                <a:gd name="T44" fmla="*/ 995 w 1572"/>
                <a:gd name="T45" fmla="*/ 27 h 1568"/>
                <a:gd name="T46" fmla="*/ 1182 w 1572"/>
                <a:gd name="T47" fmla="*/ 106 h 1568"/>
                <a:gd name="T48" fmla="*/ 1341 w 1572"/>
                <a:gd name="T49" fmla="*/ 229 h 1568"/>
                <a:gd name="T50" fmla="*/ 1464 w 1572"/>
                <a:gd name="T51" fmla="*/ 388 h 1568"/>
                <a:gd name="T52" fmla="*/ 1543 w 1572"/>
                <a:gd name="T53" fmla="*/ 576 h 1568"/>
                <a:gd name="T54" fmla="*/ 1572 w 1572"/>
                <a:gd name="T55" fmla="*/ 783 h 1568"/>
                <a:gd name="T56" fmla="*/ 1543 w 1572"/>
                <a:gd name="T57" fmla="*/ 992 h 1568"/>
                <a:gd name="T58" fmla="*/ 1464 w 1572"/>
                <a:gd name="T59" fmla="*/ 1179 h 1568"/>
                <a:gd name="T60" fmla="*/ 1341 w 1572"/>
                <a:gd name="T61" fmla="*/ 1338 h 1568"/>
                <a:gd name="T62" fmla="*/ 1182 w 1572"/>
                <a:gd name="T63" fmla="*/ 1460 h 1568"/>
                <a:gd name="T64" fmla="*/ 995 w 1572"/>
                <a:gd name="T65" fmla="*/ 1539 h 1568"/>
                <a:gd name="T66" fmla="*/ 785 w 1572"/>
                <a:gd name="T67" fmla="*/ 1568 h 1568"/>
                <a:gd name="T68" fmla="*/ 577 w 1572"/>
                <a:gd name="T69" fmla="*/ 1539 h 1568"/>
                <a:gd name="T70" fmla="*/ 390 w 1572"/>
                <a:gd name="T71" fmla="*/ 1460 h 1568"/>
                <a:gd name="T72" fmla="*/ 230 w 1572"/>
                <a:gd name="T73" fmla="*/ 1338 h 1568"/>
                <a:gd name="T74" fmla="*/ 107 w 1572"/>
                <a:gd name="T75" fmla="*/ 1179 h 1568"/>
                <a:gd name="T76" fmla="*/ 28 w 1572"/>
                <a:gd name="T77" fmla="*/ 992 h 1568"/>
                <a:gd name="T78" fmla="*/ 0 w 1572"/>
                <a:gd name="T79" fmla="*/ 783 h 1568"/>
                <a:gd name="T80" fmla="*/ 28 w 1572"/>
                <a:gd name="T81" fmla="*/ 576 h 1568"/>
                <a:gd name="T82" fmla="*/ 107 w 1572"/>
                <a:gd name="T83" fmla="*/ 388 h 1568"/>
                <a:gd name="T84" fmla="*/ 230 w 1572"/>
                <a:gd name="T85" fmla="*/ 229 h 1568"/>
                <a:gd name="T86" fmla="*/ 390 w 1572"/>
                <a:gd name="T87" fmla="*/ 106 h 1568"/>
                <a:gd name="T88" fmla="*/ 577 w 1572"/>
                <a:gd name="T89" fmla="*/ 27 h 1568"/>
                <a:gd name="T90" fmla="*/ 785 w 1572"/>
                <a:gd name="T91" fmla="*/ 0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2" h="1568">
                  <a:moveTo>
                    <a:pt x="785" y="185"/>
                  </a:moveTo>
                  <a:lnTo>
                    <a:pt x="724" y="188"/>
                  </a:lnTo>
                  <a:lnTo>
                    <a:pt x="664" y="197"/>
                  </a:lnTo>
                  <a:lnTo>
                    <a:pt x="607" y="211"/>
                  </a:lnTo>
                  <a:lnTo>
                    <a:pt x="553" y="232"/>
                  </a:lnTo>
                  <a:lnTo>
                    <a:pt x="499" y="256"/>
                  </a:lnTo>
                  <a:lnTo>
                    <a:pt x="450" y="287"/>
                  </a:lnTo>
                  <a:lnTo>
                    <a:pt x="404" y="322"/>
                  </a:lnTo>
                  <a:lnTo>
                    <a:pt x="361" y="360"/>
                  </a:lnTo>
                  <a:lnTo>
                    <a:pt x="323" y="403"/>
                  </a:lnTo>
                  <a:lnTo>
                    <a:pt x="288" y="449"/>
                  </a:lnTo>
                  <a:lnTo>
                    <a:pt x="257" y="498"/>
                  </a:lnTo>
                  <a:lnTo>
                    <a:pt x="233" y="550"/>
                  </a:lnTo>
                  <a:lnTo>
                    <a:pt x="212" y="605"/>
                  </a:lnTo>
                  <a:lnTo>
                    <a:pt x="198" y="662"/>
                  </a:lnTo>
                  <a:lnTo>
                    <a:pt x="189" y="722"/>
                  </a:lnTo>
                  <a:lnTo>
                    <a:pt x="186" y="783"/>
                  </a:lnTo>
                  <a:lnTo>
                    <a:pt x="189" y="845"/>
                  </a:lnTo>
                  <a:lnTo>
                    <a:pt x="198" y="904"/>
                  </a:lnTo>
                  <a:lnTo>
                    <a:pt x="212" y="961"/>
                  </a:lnTo>
                  <a:lnTo>
                    <a:pt x="233" y="1016"/>
                  </a:lnTo>
                  <a:lnTo>
                    <a:pt x="257" y="1069"/>
                  </a:lnTo>
                  <a:lnTo>
                    <a:pt x="288" y="1118"/>
                  </a:lnTo>
                  <a:lnTo>
                    <a:pt x="323" y="1164"/>
                  </a:lnTo>
                  <a:lnTo>
                    <a:pt x="361" y="1207"/>
                  </a:lnTo>
                  <a:lnTo>
                    <a:pt x="404" y="1246"/>
                  </a:lnTo>
                  <a:lnTo>
                    <a:pt x="450" y="1279"/>
                  </a:lnTo>
                  <a:lnTo>
                    <a:pt x="499" y="1310"/>
                  </a:lnTo>
                  <a:lnTo>
                    <a:pt x="553" y="1336"/>
                  </a:lnTo>
                  <a:lnTo>
                    <a:pt x="607" y="1355"/>
                  </a:lnTo>
                  <a:lnTo>
                    <a:pt x="664" y="1370"/>
                  </a:lnTo>
                  <a:lnTo>
                    <a:pt x="724" y="1380"/>
                  </a:lnTo>
                  <a:lnTo>
                    <a:pt x="785" y="1383"/>
                  </a:lnTo>
                  <a:lnTo>
                    <a:pt x="847" y="1380"/>
                  </a:lnTo>
                  <a:lnTo>
                    <a:pt x="906" y="1370"/>
                  </a:lnTo>
                  <a:lnTo>
                    <a:pt x="964" y="1355"/>
                  </a:lnTo>
                  <a:lnTo>
                    <a:pt x="1019" y="1336"/>
                  </a:lnTo>
                  <a:lnTo>
                    <a:pt x="1072" y="1310"/>
                  </a:lnTo>
                  <a:lnTo>
                    <a:pt x="1121" y="1279"/>
                  </a:lnTo>
                  <a:lnTo>
                    <a:pt x="1167" y="1246"/>
                  </a:lnTo>
                  <a:lnTo>
                    <a:pt x="1210" y="1207"/>
                  </a:lnTo>
                  <a:lnTo>
                    <a:pt x="1249" y="1164"/>
                  </a:lnTo>
                  <a:lnTo>
                    <a:pt x="1284" y="1118"/>
                  </a:lnTo>
                  <a:lnTo>
                    <a:pt x="1313" y="1069"/>
                  </a:lnTo>
                  <a:lnTo>
                    <a:pt x="1339" y="1016"/>
                  </a:lnTo>
                  <a:lnTo>
                    <a:pt x="1359" y="961"/>
                  </a:lnTo>
                  <a:lnTo>
                    <a:pt x="1374" y="904"/>
                  </a:lnTo>
                  <a:lnTo>
                    <a:pt x="1383" y="845"/>
                  </a:lnTo>
                  <a:lnTo>
                    <a:pt x="1386" y="783"/>
                  </a:lnTo>
                  <a:lnTo>
                    <a:pt x="1383" y="722"/>
                  </a:lnTo>
                  <a:lnTo>
                    <a:pt x="1374" y="662"/>
                  </a:lnTo>
                  <a:lnTo>
                    <a:pt x="1359" y="605"/>
                  </a:lnTo>
                  <a:lnTo>
                    <a:pt x="1339" y="550"/>
                  </a:lnTo>
                  <a:lnTo>
                    <a:pt x="1313" y="498"/>
                  </a:lnTo>
                  <a:lnTo>
                    <a:pt x="1284" y="449"/>
                  </a:lnTo>
                  <a:lnTo>
                    <a:pt x="1249" y="403"/>
                  </a:lnTo>
                  <a:lnTo>
                    <a:pt x="1210" y="360"/>
                  </a:lnTo>
                  <a:lnTo>
                    <a:pt x="1167" y="322"/>
                  </a:lnTo>
                  <a:lnTo>
                    <a:pt x="1121" y="287"/>
                  </a:lnTo>
                  <a:lnTo>
                    <a:pt x="1072" y="256"/>
                  </a:lnTo>
                  <a:lnTo>
                    <a:pt x="1019" y="232"/>
                  </a:lnTo>
                  <a:lnTo>
                    <a:pt x="964" y="211"/>
                  </a:lnTo>
                  <a:lnTo>
                    <a:pt x="906" y="197"/>
                  </a:lnTo>
                  <a:lnTo>
                    <a:pt x="847" y="188"/>
                  </a:lnTo>
                  <a:lnTo>
                    <a:pt x="785" y="185"/>
                  </a:lnTo>
                  <a:close/>
                  <a:moveTo>
                    <a:pt x="785" y="0"/>
                  </a:moveTo>
                  <a:lnTo>
                    <a:pt x="857" y="3"/>
                  </a:lnTo>
                  <a:lnTo>
                    <a:pt x="927" y="12"/>
                  </a:lnTo>
                  <a:lnTo>
                    <a:pt x="995" y="27"/>
                  </a:lnTo>
                  <a:lnTo>
                    <a:pt x="1059" y="49"/>
                  </a:lnTo>
                  <a:lnTo>
                    <a:pt x="1122" y="74"/>
                  </a:lnTo>
                  <a:lnTo>
                    <a:pt x="1182" y="106"/>
                  </a:lnTo>
                  <a:lnTo>
                    <a:pt x="1239" y="143"/>
                  </a:lnTo>
                  <a:lnTo>
                    <a:pt x="1292" y="184"/>
                  </a:lnTo>
                  <a:lnTo>
                    <a:pt x="1341" y="229"/>
                  </a:lnTo>
                  <a:lnTo>
                    <a:pt x="1386" y="279"/>
                  </a:lnTo>
                  <a:lnTo>
                    <a:pt x="1427" y="331"/>
                  </a:lnTo>
                  <a:lnTo>
                    <a:pt x="1464" y="388"/>
                  </a:lnTo>
                  <a:lnTo>
                    <a:pt x="1496" y="448"/>
                  </a:lnTo>
                  <a:lnTo>
                    <a:pt x="1523" y="510"/>
                  </a:lnTo>
                  <a:lnTo>
                    <a:pt x="1543" y="576"/>
                  </a:lnTo>
                  <a:lnTo>
                    <a:pt x="1559" y="643"/>
                  </a:lnTo>
                  <a:lnTo>
                    <a:pt x="1569" y="712"/>
                  </a:lnTo>
                  <a:lnTo>
                    <a:pt x="1572" y="783"/>
                  </a:lnTo>
                  <a:lnTo>
                    <a:pt x="1569" y="855"/>
                  </a:lnTo>
                  <a:lnTo>
                    <a:pt x="1559" y="924"/>
                  </a:lnTo>
                  <a:lnTo>
                    <a:pt x="1543" y="992"/>
                  </a:lnTo>
                  <a:lnTo>
                    <a:pt x="1523" y="1056"/>
                  </a:lnTo>
                  <a:lnTo>
                    <a:pt x="1496" y="1119"/>
                  </a:lnTo>
                  <a:lnTo>
                    <a:pt x="1464" y="1179"/>
                  </a:lnTo>
                  <a:lnTo>
                    <a:pt x="1427" y="1235"/>
                  </a:lnTo>
                  <a:lnTo>
                    <a:pt x="1386" y="1289"/>
                  </a:lnTo>
                  <a:lnTo>
                    <a:pt x="1341" y="1338"/>
                  </a:lnTo>
                  <a:lnTo>
                    <a:pt x="1292" y="1383"/>
                  </a:lnTo>
                  <a:lnTo>
                    <a:pt x="1239" y="1424"/>
                  </a:lnTo>
                  <a:lnTo>
                    <a:pt x="1182" y="1460"/>
                  </a:lnTo>
                  <a:lnTo>
                    <a:pt x="1122" y="1492"/>
                  </a:lnTo>
                  <a:lnTo>
                    <a:pt x="1059" y="1519"/>
                  </a:lnTo>
                  <a:lnTo>
                    <a:pt x="995" y="1539"/>
                  </a:lnTo>
                  <a:lnTo>
                    <a:pt x="927" y="1555"/>
                  </a:lnTo>
                  <a:lnTo>
                    <a:pt x="857" y="1565"/>
                  </a:lnTo>
                  <a:lnTo>
                    <a:pt x="785" y="1568"/>
                  </a:lnTo>
                  <a:lnTo>
                    <a:pt x="715" y="1565"/>
                  </a:lnTo>
                  <a:lnTo>
                    <a:pt x="645" y="1555"/>
                  </a:lnTo>
                  <a:lnTo>
                    <a:pt x="577" y="1539"/>
                  </a:lnTo>
                  <a:lnTo>
                    <a:pt x="512" y="1519"/>
                  </a:lnTo>
                  <a:lnTo>
                    <a:pt x="449" y="1492"/>
                  </a:lnTo>
                  <a:lnTo>
                    <a:pt x="390" y="1460"/>
                  </a:lnTo>
                  <a:lnTo>
                    <a:pt x="332" y="1424"/>
                  </a:lnTo>
                  <a:lnTo>
                    <a:pt x="280" y="1383"/>
                  </a:lnTo>
                  <a:lnTo>
                    <a:pt x="230" y="1338"/>
                  </a:lnTo>
                  <a:lnTo>
                    <a:pt x="185" y="1289"/>
                  </a:lnTo>
                  <a:lnTo>
                    <a:pt x="144" y="1235"/>
                  </a:lnTo>
                  <a:lnTo>
                    <a:pt x="107" y="1179"/>
                  </a:lnTo>
                  <a:lnTo>
                    <a:pt x="76" y="1119"/>
                  </a:lnTo>
                  <a:lnTo>
                    <a:pt x="49" y="1056"/>
                  </a:lnTo>
                  <a:lnTo>
                    <a:pt x="28" y="992"/>
                  </a:lnTo>
                  <a:lnTo>
                    <a:pt x="12" y="924"/>
                  </a:lnTo>
                  <a:lnTo>
                    <a:pt x="3" y="855"/>
                  </a:lnTo>
                  <a:lnTo>
                    <a:pt x="0" y="783"/>
                  </a:lnTo>
                  <a:lnTo>
                    <a:pt x="3" y="712"/>
                  </a:lnTo>
                  <a:lnTo>
                    <a:pt x="12" y="643"/>
                  </a:lnTo>
                  <a:lnTo>
                    <a:pt x="28" y="576"/>
                  </a:lnTo>
                  <a:lnTo>
                    <a:pt x="49" y="510"/>
                  </a:lnTo>
                  <a:lnTo>
                    <a:pt x="76" y="448"/>
                  </a:lnTo>
                  <a:lnTo>
                    <a:pt x="107" y="388"/>
                  </a:lnTo>
                  <a:lnTo>
                    <a:pt x="144" y="331"/>
                  </a:lnTo>
                  <a:lnTo>
                    <a:pt x="185" y="279"/>
                  </a:lnTo>
                  <a:lnTo>
                    <a:pt x="230" y="229"/>
                  </a:lnTo>
                  <a:lnTo>
                    <a:pt x="280" y="184"/>
                  </a:lnTo>
                  <a:lnTo>
                    <a:pt x="332" y="143"/>
                  </a:lnTo>
                  <a:lnTo>
                    <a:pt x="390" y="106"/>
                  </a:lnTo>
                  <a:lnTo>
                    <a:pt x="449" y="74"/>
                  </a:lnTo>
                  <a:lnTo>
                    <a:pt x="512" y="49"/>
                  </a:lnTo>
                  <a:lnTo>
                    <a:pt x="577" y="27"/>
                  </a:lnTo>
                  <a:lnTo>
                    <a:pt x="645" y="12"/>
                  </a:lnTo>
                  <a:lnTo>
                    <a:pt x="715" y="3"/>
                  </a:lnTo>
                  <a:lnTo>
                    <a:pt x="7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143"/>
            <p:cNvSpPr>
              <a:spLocks/>
            </p:cNvSpPr>
            <p:nvPr/>
          </p:nvSpPr>
          <p:spPr bwMode="auto">
            <a:xfrm>
              <a:off x="11169650" y="2974975"/>
              <a:ext cx="33337" cy="125412"/>
            </a:xfrm>
            <a:custGeom>
              <a:avLst/>
              <a:gdLst>
                <a:gd name="T0" fmla="*/ 92 w 186"/>
                <a:gd name="T1" fmla="*/ 0 h 711"/>
                <a:gd name="T2" fmla="*/ 114 w 186"/>
                <a:gd name="T3" fmla="*/ 2 h 711"/>
                <a:gd name="T4" fmla="*/ 133 w 186"/>
                <a:gd name="T5" fmla="*/ 9 h 711"/>
                <a:gd name="T6" fmla="*/ 151 w 186"/>
                <a:gd name="T7" fmla="*/ 20 h 711"/>
                <a:gd name="T8" fmla="*/ 165 w 186"/>
                <a:gd name="T9" fmla="*/ 35 h 711"/>
                <a:gd name="T10" fmla="*/ 177 w 186"/>
                <a:gd name="T11" fmla="*/ 51 h 711"/>
                <a:gd name="T12" fmla="*/ 183 w 186"/>
                <a:gd name="T13" fmla="*/ 71 h 711"/>
                <a:gd name="T14" fmla="*/ 186 w 186"/>
                <a:gd name="T15" fmla="*/ 92 h 711"/>
                <a:gd name="T16" fmla="*/ 186 w 186"/>
                <a:gd name="T17" fmla="*/ 618 h 711"/>
                <a:gd name="T18" fmla="*/ 183 w 186"/>
                <a:gd name="T19" fmla="*/ 640 h 711"/>
                <a:gd name="T20" fmla="*/ 177 w 186"/>
                <a:gd name="T21" fmla="*/ 659 h 711"/>
                <a:gd name="T22" fmla="*/ 165 w 186"/>
                <a:gd name="T23" fmla="*/ 676 h 711"/>
                <a:gd name="T24" fmla="*/ 151 w 186"/>
                <a:gd name="T25" fmla="*/ 691 h 711"/>
                <a:gd name="T26" fmla="*/ 133 w 186"/>
                <a:gd name="T27" fmla="*/ 701 h 711"/>
                <a:gd name="T28" fmla="*/ 114 w 186"/>
                <a:gd name="T29" fmla="*/ 708 h 711"/>
                <a:gd name="T30" fmla="*/ 92 w 186"/>
                <a:gd name="T31" fmla="*/ 711 h 711"/>
                <a:gd name="T32" fmla="*/ 71 w 186"/>
                <a:gd name="T33" fmla="*/ 708 h 711"/>
                <a:gd name="T34" fmla="*/ 51 w 186"/>
                <a:gd name="T35" fmla="*/ 701 h 711"/>
                <a:gd name="T36" fmla="*/ 35 w 186"/>
                <a:gd name="T37" fmla="*/ 691 h 711"/>
                <a:gd name="T38" fmla="*/ 21 w 186"/>
                <a:gd name="T39" fmla="*/ 676 h 711"/>
                <a:gd name="T40" fmla="*/ 9 w 186"/>
                <a:gd name="T41" fmla="*/ 659 h 711"/>
                <a:gd name="T42" fmla="*/ 2 w 186"/>
                <a:gd name="T43" fmla="*/ 640 h 711"/>
                <a:gd name="T44" fmla="*/ 0 w 186"/>
                <a:gd name="T45" fmla="*/ 618 h 711"/>
                <a:gd name="T46" fmla="*/ 0 w 186"/>
                <a:gd name="T47" fmla="*/ 92 h 711"/>
                <a:gd name="T48" fmla="*/ 2 w 186"/>
                <a:gd name="T49" fmla="*/ 71 h 711"/>
                <a:gd name="T50" fmla="*/ 9 w 186"/>
                <a:gd name="T51" fmla="*/ 51 h 711"/>
                <a:gd name="T52" fmla="*/ 21 w 186"/>
                <a:gd name="T53" fmla="*/ 35 h 711"/>
                <a:gd name="T54" fmla="*/ 35 w 186"/>
                <a:gd name="T55" fmla="*/ 20 h 711"/>
                <a:gd name="T56" fmla="*/ 51 w 186"/>
                <a:gd name="T57" fmla="*/ 9 h 711"/>
                <a:gd name="T58" fmla="*/ 71 w 186"/>
                <a:gd name="T59" fmla="*/ 2 h 711"/>
                <a:gd name="T60" fmla="*/ 92 w 186"/>
                <a:gd name="T61" fmla="*/ 0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6" h="711">
                  <a:moveTo>
                    <a:pt x="92" y="0"/>
                  </a:moveTo>
                  <a:lnTo>
                    <a:pt x="114" y="2"/>
                  </a:lnTo>
                  <a:lnTo>
                    <a:pt x="133" y="9"/>
                  </a:lnTo>
                  <a:lnTo>
                    <a:pt x="151" y="20"/>
                  </a:lnTo>
                  <a:lnTo>
                    <a:pt x="165" y="35"/>
                  </a:lnTo>
                  <a:lnTo>
                    <a:pt x="177" y="51"/>
                  </a:lnTo>
                  <a:lnTo>
                    <a:pt x="183" y="71"/>
                  </a:lnTo>
                  <a:lnTo>
                    <a:pt x="186" y="92"/>
                  </a:lnTo>
                  <a:lnTo>
                    <a:pt x="186" y="618"/>
                  </a:lnTo>
                  <a:lnTo>
                    <a:pt x="183" y="640"/>
                  </a:lnTo>
                  <a:lnTo>
                    <a:pt x="177" y="659"/>
                  </a:lnTo>
                  <a:lnTo>
                    <a:pt x="165" y="676"/>
                  </a:lnTo>
                  <a:lnTo>
                    <a:pt x="151" y="691"/>
                  </a:lnTo>
                  <a:lnTo>
                    <a:pt x="133" y="701"/>
                  </a:lnTo>
                  <a:lnTo>
                    <a:pt x="114" y="708"/>
                  </a:lnTo>
                  <a:lnTo>
                    <a:pt x="92" y="711"/>
                  </a:lnTo>
                  <a:lnTo>
                    <a:pt x="71" y="708"/>
                  </a:lnTo>
                  <a:lnTo>
                    <a:pt x="51" y="701"/>
                  </a:lnTo>
                  <a:lnTo>
                    <a:pt x="35" y="691"/>
                  </a:lnTo>
                  <a:lnTo>
                    <a:pt x="21" y="676"/>
                  </a:lnTo>
                  <a:lnTo>
                    <a:pt x="9" y="659"/>
                  </a:lnTo>
                  <a:lnTo>
                    <a:pt x="2" y="640"/>
                  </a:lnTo>
                  <a:lnTo>
                    <a:pt x="0" y="618"/>
                  </a:lnTo>
                  <a:lnTo>
                    <a:pt x="0" y="92"/>
                  </a:lnTo>
                  <a:lnTo>
                    <a:pt x="2" y="71"/>
                  </a:lnTo>
                  <a:lnTo>
                    <a:pt x="9" y="51"/>
                  </a:lnTo>
                  <a:lnTo>
                    <a:pt x="21" y="35"/>
                  </a:lnTo>
                  <a:lnTo>
                    <a:pt x="35" y="20"/>
                  </a:lnTo>
                  <a:lnTo>
                    <a:pt x="51" y="9"/>
                  </a:lnTo>
                  <a:lnTo>
                    <a:pt x="71" y="2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144"/>
            <p:cNvSpPr>
              <a:spLocks/>
            </p:cNvSpPr>
            <p:nvPr/>
          </p:nvSpPr>
          <p:spPr bwMode="auto">
            <a:xfrm>
              <a:off x="11123613" y="3022600"/>
              <a:ext cx="125412" cy="31750"/>
            </a:xfrm>
            <a:custGeom>
              <a:avLst/>
              <a:gdLst>
                <a:gd name="T0" fmla="*/ 92 w 712"/>
                <a:gd name="T1" fmla="*/ 0 h 185"/>
                <a:gd name="T2" fmla="*/ 619 w 712"/>
                <a:gd name="T3" fmla="*/ 0 h 185"/>
                <a:gd name="T4" fmla="*/ 640 w 712"/>
                <a:gd name="T5" fmla="*/ 2 h 185"/>
                <a:gd name="T6" fmla="*/ 660 w 712"/>
                <a:gd name="T7" fmla="*/ 9 h 185"/>
                <a:gd name="T8" fmla="*/ 677 w 712"/>
                <a:gd name="T9" fmla="*/ 20 h 185"/>
                <a:gd name="T10" fmla="*/ 692 w 712"/>
                <a:gd name="T11" fmla="*/ 35 h 185"/>
                <a:gd name="T12" fmla="*/ 703 w 712"/>
                <a:gd name="T13" fmla="*/ 51 h 185"/>
                <a:gd name="T14" fmla="*/ 709 w 712"/>
                <a:gd name="T15" fmla="*/ 71 h 185"/>
                <a:gd name="T16" fmla="*/ 712 w 712"/>
                <a:gd name="T17" fmla="*/ 92 h 185"/>
                <a:gd name="T18" fmla="*/ 709 w 712"/>
                <a:gd name="T19" fmla="*/ 114 h 185"/>
                <a:gd name="T20" fmla="*/ 703 w 712"/>
                <a:gd name="T21" fmla="*/ 133 h 185"/>
                <a:gd name="T22" fmla="*/ 692 w 712"/>
                <a:gd name="T23" fmla="*/ 150 h 185"/>
                <a:gd name="T24" fmla="*/ 677 w 712"/>
                <a:gd name="T25" fmla="*/ 165 h 185"/>
                <a:gd name="T26" fmla="*/ 660 w 712"/>
                <a:gd name="T27" fmla="*/ 175 h 185"/>
                <a:gd name="T28" fmla="*/ 640 w 712"/>
                <a:gd name="T29" fmla="*/ 182 h 185"/>
                <a:gd name="T30" fmla="*/ 619 w 712"/>
                <a:gd name="T31" fmla="*/ 185 h 185"/>
                <a:gd name="T32" fmla="*/ 92 w 712"/>
                <a:gd name="T33" fmla="*/ 185 h 185"/>
                <a:gd name="T34" fmla="*/ 70 w 712"/>
                <a:gd name="T35" fmla="*/ 182 h 185"/>
                <a:gd name="T36" fmla="*/ 51 w 712"/>
                <a:gd name="T37" fmla="*/ 175 h 185"/>
                <a:gd name="T38" fmla="*/ 35 w 712"/>
                <a:gd name="T39" fmla="*/ 165 h 185"/>
                <a:gd name="T40" fmla="*/ 20 w 712"/>
                <a:gd name="T41" fmla="*/ 150 h 185"/>
                <a:gd name="T42" fmla="*/ 9 w 712"/>
                <a:gd name="T43" fmla="*/ 133 h 185"/>
                <a:gd name="T44" fmla="*/ 2 w 712"/>
                <a:gd name="T45" fmla="*/ 114 h 185"/>
                <a:gd name="T46" fmla="*/ 0 w 712"/>
                <a:gd name="T47" fmla="*/ 92 h 185"/>
                <a:gd name="T48" fmla="*/ 2 w 712"/>
                <a:gd name="T49" fmla="*/ 71 h 185"/>
                <a:gd name="T50" fmla="*/ 9 w 712"/>
                <a:gd name="T51" fmla="*/ 51 h 185"/>
                <a:gd name="T52" fmla="*/ 20 w 712"/>
                <a:gd name="T53" fmla="*/ 35 h 185"/>
                <a:gd name="T54" fmla="*/ 35 w 712"/>
                <a:gd name="T55" fmla="*/ 20 h 185"/>
                <a:gd name="T56" fmla="*/ 51 w 712"/>
                <a:gd name="T57" fmla="*/ 9 h 185"/>
                <a:gd name="T58" fmla="*/ 70 w 712"/>
                <a:gd name="T59" fmla="*/ 2 h 185"/>
                <a:gd name="T60" fmla="*/ 92 w 712"/>
                <a:gd name="T6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2" h="185">
                  <a:moveTo>
                    <a:pt x="92" y="0"/>
                  </a:moveTo>
                  <a:lnTo>
                    <a:pt x="619" y="0"/>
                  </a:lnTo>
                  <a:lnTo>
                    <a:pt x="640" y="2"/>
                  </a:lnTo>
                  <a:lnTo>
                    <a:pt x="660" y="9"/>
                  </a:lnTo>
                  <a:lnTo>
                    <a:pt x="677" y="20"/>
                  </a:lnTo>
                  <a:lnTo>
                    <a:pt x="692" y="35"/>
                  </a:lnTo>
                  <a:lnTo>
                    <a:pt x="703" y="51"/>
                  </a:lnTo>
                  <a:lnTo>
                    <a:pt x="709" y="71"/>
                  </a:lnTo>
                  <a:lnTo>
                    <a:pt x="712" y="92"/>
                  </a:lnTo>
                  <a:lnTo>
                    <a:pt x="709" y="114"/>
                  </a:lnTo>
                  <a:lnTo>
                    <a:pt x="703" y="133"/>
                  </a:lnTo>
                  <a:lnTo>
                    <a:pt x="692" y="150"/>
                  </a:lnTo>
                  <a:lnTo>
                    <a:pt x="677" y="165"/>
                  </a:lnTo>
                  <a:lnTo>
                    <a:pt x="660" y="175"/>
                  </a:lnTo>
                  <a:lnTo>
                    <a:pt x="640" y="182"/>
                  </a:lnTo>
                  <a:lnTo>
                    <a:pt x="619" y="185"/>
                  </a:lnTo>
                  <a:lnTo>
                    <a:pt x="92" y="185"/>
                  </a:lnTo>
                  <a:lnTo>
                    <a:pt x="70" y="182"/>
                  </a:lnTo>
                  <a:lnTo>
                    <a:pt x="51" y="175"/>
                  </a:lnTo>
                  <a:lnTo>
                    <a:pt x="35" y="165"/>
                  </a:lnTo>
                  <a:lnTo>
                    <a:pt x="20" y="150"/>
                  </a:lnTo>
                  <a:lnTo>
                    <a:pt x="9" y="133"/>
                  </a:lnTo>
                  <a:lnTo>
                    <a:pt x="2" y="114"/>
                  </a:lnTo>
                  <a:lnTo>
                    <a:pt x="0" y="92"/>
                  </a:lnTo>
                  <a:lnTo>
                    <a:pt x="2" y="71"/>
                  </a:lnTo>
                  <a:lnTo>
                    <a:pt x="9" y="51"/>
                  </a:lnTo>
                  <a:lnTo>
                    <a:pt x="20" y="35"/>
                  </a:lnTo>
                  <a:lnTo>
                    <a:pt x="35" y="20"/>
                  </a:lnTo>
                  <a:lnTo>
                    <a:pt x="51" y="9"/>
                  </a:lnTo>
                  <a:lnTo>
                    <a:pt x="70" y="2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145"/>
            <p:cNvSpPr>
              <a:spLocks/>
            </p:cNvSpPr>
            <p:nvPr/>
          </p:nvSpPr>
          <p:spPr bwMode="auto">
            <a:xfrm>
              <a:off x="11025188" y="2779713"/>
              <a:ext cx="322262" cy="482600"/>
            </a:xfrm>
            <a:custGeom>
              <a:avLst/>
              <a:gdLst>
                <a:gd name="T0" fmla="*/ 1060 w 1826"/>
                <a:gd name="T1" fmla="*/ 12 h 2740"/>
                <a:gd name="T2" fmla="*/ 1267 w 1826"/>
                <a:gd name="T3" fmla="*/ 73 h 2740"/>
                <a:gd name="T4" fmla="*/ 1452 w 1826"/>
                <a:gd name="T5" fmla="*/ 176 h 2740"/>
                <a:gd name="T6" fmla="*/ 1606 w 1826"/>
                <a:gd name="T7" fmla="*/ 319 h 2740"/>
                <a:gd name="T8" fmla="*/ 1723 w 1826"/>
                <a:gd name="T9" fmla="*/ 493 h 2740"/>
                <a:gd name="T10" fmla="*/ 1799 w 1826"/>
                <a:gd name="T11" fmla="*/ 693 h 2740"/>
                <a:gd name="T12" fmla="*/ 1826 w 1826"/>
                <a:gd name="T13" fmla="*/ 912 h 2740"/>
                <a:gd name="T14" fmla="*/ 1816 w 1826"/>
                <a:gd name="T15" fmla="*/ 1893 h 2740"/>
                <a:gd name="T16" fmla="*/ 1774 w 1826"/>
                <a:gd name="T17" fmla="*/ 1935 h 2740"/>
                <a:gd name="T18" fmla="*/ 1711 w 1826"/>
                <a:gd name="T19" fmla="*/ 1942 h 2740"/>
                <a:gd name="T20" fmla="*/ 1660 w 1826"/>
                <a:gd name="T21" fmla="*/ 1909 h 2740"/>
                <a:gd name="T22" fmla="*/ 1640 w 1826"/>
                <a:gd name="T23" fmla="*/ 1852 h 2740"/>
                <a:gd name="T24" fmla="*/ 1628 w 1826"/>
                <a:gd name="T25" fmla="*/ 782 h 2740"/>
                <a:gd name="T26" fmla="*/ 1570 w 1826"/>
                <a:gd name="T27" fmla="*/ 601 h 2740"/>
                <a:gd name="T28" fmla="*/ 1469 w 1826"/>
                <a:gd name="T29" fmla="*/ 444 h 2740"/>
                <a:gd name="T30" fmla="*/ 1332 w 1826"/>
                <a:gd name="T31" fmla="*/ 318 h 2740"/>
                <a:gd name="T32" fmla="*/ 1166 w 1826"/>
                <a:gd name="T33" fmla="*/ 231 h 2740"/>
                <a:gd name="T34" fmla="*/ 979 w 1826"/>
                <a:gd name="T35" fmla="*/ 188 h 2740"/>
                <a:gd name="T36" fmla="*/ 782 w 1826"/>
                <a:gd name="T37" fmla="*/ 198 h 2740"/>
                <a:gd name="T38" fmla="*/ 601 w 1826"/>
                <a:gd name="T39" fmla="*/ 256 h 2740"/>
                <a:gd name="T40" fmla="*/ 444 w 1826"/>
                <a:gd name="T41" fmla="*/ 357 h 2740"/>
                <a:gd name="T42" fmla="*/ 319 w 1826"/>
                <a:gd name="T43" fmla="*/ 493 h 2740"/>
                <a:gd name="T44" fmla="*/ 231 w 1826"/>
                <a:gd name="T45" fmla="*/ 659 h 2740"/>
                <a:gd name="T46" fmla="*/ 189 w 1826"/>
                <a:gd name="T47" fmla="*/ 845 h 2740"/>
                <a:gd name="T48" fmla="*/ 188 w 1826"/>
                <a:gd name="T49" fmla="*/ 2423 h 2740"/>
                <a:gd name="T50" fmla="*/ 224 w 1826"/>
                <a:gd name="T51" fmla="*/ 2497 h 2740"/>
                <a:gd name="T52" fmla="*/ 290 w 1826"/>
                <a:gd name="T53" fmla="*/ 2544 h 2740"/>
                <a:gd name="T54" fmla="*/ 1478 w 1826"/>
                <a:gd name="T55" fmla="*/ 2555 h 2740"/>
                <a:gd name="T56" fmla="*/ 1560 w 1826"/>
                <a:gd name="T57" fmla="*/ 2532 h 2740"/>
                <a:gd name="T58" fmla="*/ 1618 w 1826"/>
                <a:gd name="T59" fmla="*/ 2475 h 2740"/>
                <a:gd name="T60" fmla="*/ 1640 w 1826"/>
                <a:gd name="T61" fmla="*/ 2394 h 2740"/>
                <a:gd name="T62" fmla="*/ 1650 w 1826"/>
                <a:gd name="T63" fmla="*/ 2250 h 2740"/>
                <a:gd name="T64" fmla="*/ 1692 w 1826"/>
                <a:gd name="T65" fmla="*/ 2207 h 2740"/>
                <a:gd name="T66" fmla="*/ 1754 w 1826"/>
                <a:gd name="T67" fmla="*/ 2200 h 2740"/>
                <a:gd name="T68" fmla="*/ 1805 w 1826"/>
                <a:gd name="T69" fmla="*/ 2232 h 2740"/>
                <a:gd name="T70" fmla="*/ 1826 w 1826"/>
                <a:gd name="T71" fmla="*/ 2290 h 2740"/>
                <a:gd name="T72" fmla="*/ 1814 w 1826"/>
                <a:gd name="T73" fmla="*/ 2485 h 2740"/>
                <a:gd name="T74" fmla="*/ 1753 w 1826"/>
                <a:gd name="T75" fmla="*/ 2605 h 2740"/>
                <a:gd name="T76" fmla="*/ 1654 w 1826"/>
                <a:gd name="T77" fmla="*/ 2693 h 2740"/>
                <a:gd name="T78" fmla="*/ 1526 w 1826"/>
                <a:gd name="T79" fmla="*/ 2737 h 2740"/>
                <a:gd name="T80" fmla="*/ 299 w 1826"/>
                <a:gd name="T81" fmla="*/ 2737 h 2740"/>
                <a:gd name="T82" fmla="*/ 171 w 1826"/>
                <a:gd name="T83" fmla="*/ 2693 h 2740"/>
                <a:gd name="T84" fmla="*/ 72 w 1826"/>
                <a:gd name="T85" fmla="*/ 2605 h 2740"/>
                <a:gd name="T86" fmla="*/ 12 w 1826"/>
                <a:gd name="T87" fmla="*/ 2485 h 2740"/>
                <a:gd name="T88" fmla="*/ 0 w 1826"/>
                <a:gd name="T89" fmla="*/ 912 h 2740"/>
                <a:gd name="T90" fmla="*/ 27 w 1826"/>
                <a:gd name="T91" fmla="*/ 693 h 2740"/>
                <a:gd name="T92" fmla="*/ 102 w 1826"/>
                <a:gd name="T93" fmla="*/ 493 h 2740"/>
                <a:gd name="T94" fmla="*/ 219 w 1826"/>
                <a:gd name="T95" fmla="*/ 319 h 2740"/>
                <a:gd name="T96" fmla="*/ 374 w 1826"/>
                <a:gd name="T97" fmla="*/ 176 h 2740"/>
                <a:gd name="T98" fmla="*/ 558 w 1826"/>
                <a:gd name="T99" fmla="*/ 73 h 2740"/>
                <a:gd name="T100" fmla="*/ 765 w 1826"/>
                <a:gd name="T101" fmla="*/ 12 h 2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26" h="2740">
                  <a:moveTo>
                    <a:pt x="912" y="0"/>
                  </a:moveTo>
                  <a:lnTo>
                    <a:pt x="987" y="3"/>
                  </a:lnTo>
                  <a:lnTo>
                    <a:pt x="1060" y="12"/>
                  </a:lnTo>
                  <a:lnTo>
                    <a:pt x="1132" y="27"/>
                  </a:lnTo>
                  <a:lnTo>
                    <a:pt x="1201" y="47"/>
                  </a:lnTo>
                  <a:lnTo>
                    <a:pt x="1267" y="73"/>
                  </a:lnTo>
                  <a:lnTo>
                    <a:pt x="1332" y="102"/>
                  </a:lnTo>
                  <a:lnTo>
                    <a:pt x="1393" y="137"/>
                  </a:lnTo>
                  <a:lnTo>
                    <a:pt x="1452" y="176"/>
                  </a:lnTo>
                  <a:lnTo>
                    <a:pt x="1506" y="220"/>
                  </a:lnTo>
                  <a:lnTo>
                    <a:pt x="1558" y="268"/>
                  </a:lnTo>
                  <a:lnTo>
                    <a:pt x="1606" y="319"/>
                  </a:lnTo>
                  <a:lnTo>
                    <a:pt x="1650" y="374"/>
                  </a:lnTo>
                  <a:lnTo>
                    <a:pt x="1689" y="432"/>
                  </a:lnTo>
                  <a:lnTo>
                    <a:pt x="1723" y="493"/>
                  </a:lnTo>
                  <a:lnTo>
                    <a:pt x="1754" y="558"/>
                  </a:lnTo>
                  <a:lnTo>
                    <a:pt x="1779" y="624"/>
                  </a:lnTo>
                  <a:lnTo>
                    <a:pt x="1799" y="693"/>
                  </a:lnTo>
                  <a:lnTo>
                    <a:pt x="1814" y="764"/>
                  </a:lnTo>
                  <a:lnTo>
                    <a:pt x="1823" y="837"/>
                  </a:lnTo>
                  <a:lnTo>
                    <a:pt x="1826" y="912"/>
                  </a:lnTo>
                  <a:lnTo>
                    <a:pt x="1826" y="1852"/>
                  </a:lnTo>
                  <a:lnTo>
                    <a:pt x="1823" y="1872"/>
                  </a:lnTo>
                  <a:lnTo>
                    <a:pt x="1816" y="1893"/>
                  </a:lnTo>
                  <a:lnTo>
                    <a:pt x="1805" y="1909"/>
                  </a:lnTo>
                  <a:lnTo>
                    <a:pt x="1791" y="1923"/>
                  </a:lnTo>
                  <a:lnTo>
                    <a:pt x="1774" y="1935"/>
                  </a:lnTo>
                  <a:lnTo>
                    <a:pt x="1754" y="1942"/>
                  </a:lnTo>
                  <a:lnTo>
                    <a:pt x="1733" y="1944"/>
                  </a:lnTo>
                  <a:lnTo>
                    <a:pt x="1711" y="1942"/>
                  </a:lnTo>
                  <a:lnTo>
                    <a:pt x="1692" y="1935"/>
                  </a:lnTo>
                  <a:lnTo>
                    <a:pt x="1674" y="1923"/>
                  </a:lnTo>
                  <a:lnTo>
                    <a:pt x="1660" y="1909"/>
                  </a:lnTo>
                  <a:lnTo>
                    <a:pt x="1650" y="1892"/>
                  </a:lnTo>
                  <a:lnTo>
                    <a:pt x="1642" y="1872"/>
                  </a:lnTo>
                  <a:lnTo>
                    <a:pt x="1640" y="1852"/>
                  </a:lnTo>
                  <a:lnTo>
                    <a:pt x="1640" y="912"/>
                  </a:lnTo>
                  <a:lnTo>
                    <a:pt x="1637" y="845"/>
                  </a:lnTo>
                  <a:lnTo>
                    <a:pt x="1628" y="782"/>
                  </a:lnTo>
                  <a:lnTo>
                    <a:pt x="1614" y="718"/>
                  </a:lnTo>
                  <a:lnTo>
                    <a:pt x="1594" y="659"/>
                  </a:lnTo>
                  <a:lnTo>
                    <a:pt x="1570" y="601"/>
                  </a:lnTo>
                  <a:lnTo>
                    <a:pt x="1541" y="545"/>
                  </a:lnTo>
                  <a:lnTo>
                    <a:pt x="1507" y="493"/>
                  </a:lnTo>
                  <a:lnTo>
                    <a:pt x="1469" y="444"/>
                  </a:lnTo>
                  <a:lnTo>
                    <a:pt x="1427" y="398"/>
                  </a:lnTo>
                  <a:lnTo>
                    <a:pt x="1381" y="357"/>
                  </a:lnTo>
                  <a:lnTo>
                    <a:pt x="1332" y="318"/>
                  </a:lnTo>
                  <a:lnTo>
                    <a:pt x="1280" y="285"/>
                  </a:lnTo>
                  <a:lnTo>
                    <a:pt x="1224" y="256"/>
                  </a:lnTo>
                  <a:lnTo>
                    <a:pt x="1166" y="231"/>
                  </a:lnTo>
                  <a:lnTo>
                    <a:pt x="1106" y="212"/>
                  </a:lnTo>
                  <a:lnTo>
                    <a:pt x="1044" y="198"/>
                  </a:lnTo>
                  <a:lnTo>
                    <a:pt x="979" y="188"/>
                  </a:lnTo>
                  <a:lnTo>
                    <a:pt x="912" y="185"/>
                  </a:lnTo>
                  <a:lnTo>
                    <a:pt x="847" y="188"/>
                  </a:lnTo>
                  <a:lnTo>
                    <a:pt x="782" y="198"/>
                  </a:lnTo>
                  <a:lnTo>
                    <a:pt x="720" y="212"/>
                  </a:lnTo>
                  <a:lnTo>
                    <a:pt x="659" y="231"/>
                  </a:lnTo>
                  <a:lnTo>
                    <a:pt x="601" y="256"/>
                  </a:lnTo>
                  <a:lnTo>
                    <a:pt x="545" y="285"/>
                  </a:lnTo>
                  <a:lnTo>
                    <a:pt x="493" y="318"/>
                  </a:lnTo>
                  <a:lnTo>
                    <a:pt x="444" y="357"/>
                  </a:lnTo>
                  <a:lnTo>
                    <a:pt x="399" y="398"/>
                  </a:lnTo>
                  <a:lnTo>
                    <a:pt x="357" y="444"/>
                  </a:lnTo>
                  <a:lnTo>
                    <a:pt x="319" y="493"/>
                  </a:lnTo>
                  <a:lnTo>
                    <a:pt x="285" y="545"/>
                  </a:lnTo>
                  <a:lnTo>
                    <a:pt x="255" y="601"/>
                  </a:lnTo>
                  <a:lnTo>
                    <a:pt x="231" y="659"/>
                  </a:lnTo>
                  <a:lnTo>
                    <a:pt x="211" y="718"/>
                  </a:lnTo>
                  <a:lnTo>
                    <a:pt x="197" y="782"/>
                  </a:lnTo>
                  <a:lnTo>
                    <a:pt x="189" y="845"/>
                  </a:lnTo>
                  <a:lnTo>
                    <a:pt x="186" y="912"/>
                  </a:lnTo>
                  <a:lnTo>
                    <a:pt x="186" y="2394"/>
                  </a:lnTo>
                  <a:lnTo>
                    <a:pt x="188" y="2423"/>
                  </a:lnTo>
                  <a:lnTo>
                    <a:pt x="196" y="2449"/>
                  </a:lnTo>
                  <a:lnTo>
                    <a:pt x="207" y="2475"/>
                  </a:lnTo>
                  <a:lnTo>
                    <a:pt x="224" y="2497"/>
                  </a:lnTo>
                  <a:lnTo>
                    <a:pt x="243" y="2517"/>
                  </a:lnTo>
                  <a:lnTo>
                    <a:pt x="266" y="2532"/>
                  </a:lnTo>
                  <a:lnTo>
                    <a:pt x="290" y="2544"/>
                  </a:lnTo>
                  <a:lnTo>
                    <a:pt x="318" y="2552"/>
                  </a:lnTo>
                  <a:lnTo>
                    <a:pt x="347" y="2555"/>
                  </a:lnTo>
                  <a:lnTo>
                    <a:pt x="1478" y="2555"/>
                  </a:lnTo>
                  <a:lnTo>
                    <a:pt x="1508" y="2552"/>
                  </a:lnTo>
                  <a:lnTo>
                    <a:pt x="1535" y="2544"/>
                  </a:lnTo>
                  <a:lnTo>
                    <a:pt x="1560" y="2532"/>
                  </a:lnTo>
                  <a:lnTo>
                    <a:pt x="1583" y="2517"/>
                  </a:lnTo>
                  <a:lnTo>
                    <a:pt x="1602" y="2497"/>
                  </a:lnTo>
                  <a:lnTo>
                    <a:pt x="1618" y="2475"/>
                  </a:lnTo>
                  <a:lnTo>
                    <a:pt x="1630" y="2449"/>
                  </a:lnTo>
                  <a:lnTo>
                    <a:pt x="1637" y="2423"/>
                  </a:lnTo>
                  <a:lnTo>
                    <a:pt x="1640" y="2394"/>
                  </a:lnTo>
                  <a:lnTo>
                    <a:pt x="1640" y="2290"/>
                  </a:lnTo>
                  <a:lnTo>
                    <a:pt x="1642" y="2269"/>
                  </a:lnTo>
                  <a:lnTo>
                    <a:pt x="1650" y="2250"/>
                  </a:lnTo>
                  <a:lnTo>
                    <a:pt x="1660" y="2232"/>
                  </a:lnTo>
                  <a:lnTo>
                    <a:pt x="1674" y="2218"/>
                  </a:lnTo>
                  <a:lnTo>
                    <a:pt x="1692" y="2207"/>
                  </a:lnTo>
                  <a:lnTo>
                    <a:pt x="1711" y="2200"/>
                  </a:lnTo>
                  <a:lnTo>
                    <a:pt x="1733" y="2198"/>
                  </a:lnTo>
                  <a:lnTo>
                    <a:pt x="1754" y="2200"/>
                  </a:lnTo>
                  <a:lnTo>
                    <a:pt x="1774" y="2207"/>
                  </a:lnTo>
                  <a:lnTo>
                    <a:pt x="1791" y="2218"/>
                  </a:lnTo>
                  <a:lnTo>
                    <a:pt x="1805" y="2232"/>
                  </a:lnTo>
                  <a:lnTo>
                    <a:pt x="1816" y="2250"/>
                  </a:lnTo>
                  <a:lnTo>
                    <a:pt x="1823" y="2269"/>
                  </a:lnTo>
                  <a:lnTo>
                    <a:pt x="1826" y="2290"/>
                  </a:lnTo>
                  <a:lnTo>
                    <a:pt x="1826" y="2394"/>
                  </a:lnTo>
                  <a:lnTo>
                    <a:pt x="1823" y="2440"/>
                  </a:lnTo>
                  <a:lnTo>
                    <a:pt x="1814" y="2485"/>
                  </a:lnTo>
                  <a:lnTo>
                    <a:pt x="1798" y="2528"/>
                  </a:lnTo>
                  <a:lnTo>
                    <a:pt x="1778" y="2568"/>
                  </a:lnTo>
                  <a:lnTo>
                    <a:pt x="1753" y="2605"/>
                  </a:lnTo>
                  <a:lnTo>
                    <a:pt x="1723" y="2639"/>
                  </a:lnTo>
                  <a:lnTo>
                    <a:pt x="1691" y="2667"/>
                  </a:lnTo>
                  <a:lnTo>
                    <a:pt x="1654" y="2693"/>
                  </a:lnTo>
                  <a:lnTo>
                    <a:pt x="1614" y="2712"/>
                  </a:lnTo>
                  <a:lnTo>
                    <a:pt x="1571" y="2728"/>
                  </a:lnTo>
                  <a:lnTo>
                    <a:pt x="1526" y="2737"/>
                  </a:lnTo>
                  <a:lnTo>
                    <a:pt x="1478" y="2740"/>
                  </a:lnTo>
                  <a:lnTo>
                    <a:pt x="347" y="2740"/>
                  </a:lnTo>
                  <a:lnTo>
                    <a:pt x="299" y="2737"/>
                  </a:lnTo>
                  <a:lnTo>
                    <a:pt x="254" y="2728"/>
                  </a:lnTo>
                  <a:lnTo>
                    <a:pt x="212" y="2712"/>
                  </a:lnTo>
                  <a:lnTo>
                    <a:pt x="171" y="2693"/>
                  </a:lnTo>
                  <a:lnTo>
                    <a:pt x="134" y="2667"/>
                  </a:lnTo>
                  <a:lnTo>
                    <a:pt x="102" y="2639"/>
                  </a:lnTo>
                  <a:lnTo>
                    <a:pt x="72" y="2605"/>
                  </a:lnTo>
                  <a:lnTo>
                    <a:pt x="47" y="2568"/>
                  </a:lnTo>
                  <a:lnTo>
                    <a:pt x="27" y="2528"/>
                  </a:lnTo>
                  <a:lnTo>
                    <a:pt x="12" y="2485"/>
                  </a:lnTo>
                  <a:lnTo>
                    <a:pt x="3" y="2440"/>
                  </a:lnTo>
                  <a:lnTo>
                    <a:pt x="0" y="2394"/>
                  </a:lnTo>
                  <a:lnTo>
                    <a:pt x="0" y="912"/>
                  </a:lnTo>
                  <a:lnTo>
                    <a:pt x="3" y="837"/>
                  </a:lnTo>
                  <a:lnTo>
                    <a:pt x="11" y="764"/>
                  </a:lnTo>
                  <a:lnTo>
                    <a:pt x="27" y="693"/>
                  </a:lnTo>
                  <a:lnTo>
                    <a:pt x="46" y="624"/>
                  </a:lnTo>
                  <a:lnTo>
                    <a:pt x="72" y="558"/>
                  </a:lnTo>
                  <a:lnTo>
                    <a:pt x="102" y="493"/>
                  </a:lnTo>
                  <a:lnTo>
                    <a:pt x="136" y="432"/>
                  </a:lnTo>
                  <a:lnTo>
                    <a:pt x="176" y="374"/>
                  </a:lnTo>
                  <a:lnTo>
                    <a:pt x="219" y="319"/>
                  </a:lnTo>
                  <a:lnTo>
                    <a:pt x="268" y="268"/>
                  </a:lnTo>
                  <a:lnTo>
                    <a:pt x="319" y="220"/>
                  </a:lnTo>
                  <a:lnTo>
                    <a:pt x="374" y="176"/>
                  </a:lnTo>
                  <a:lnTo>
                    <a:pt x="432" y="137"/>
                  </a:lnTo>
                  <a:lnTo>
                    <a:pt x="493" y="102"/>
                  </a:lnTo>
                  <a:lnTo>
                    <a:pt x="558" y="73"/>
                  </a:lnTo>
                  <a:lnTo>
                    <a:pt x="624" y="47"/>
                  </a:lnTo>
                  <a:lnTo>
                    <a:pt x="693" y="27"/>
                  </a:lnTo>
                  <a:lnTo>
                    <a:pt x="765" y="12"/>
                  </a:lnTo>
                  <a:lnTo>
                    <a:pt x="838" y="3"/>
                  </a:lnTo>
                  <a:lnTo>
                    <a:pt x="9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1" name="Group 220"/>
          <p:cNvGrpSpPr/>
          <p:nvPr/>
        </p:nvGrpSpPr>
        <p:grpSpPr>
          <a:xfrm>
            <a:off x="10076466" y="2669446"/>
            <a:ext cx="449262" cy="593725"/>
            <a:chOff x="10018713" y="2668588"/>
            <a:chExt cx="449262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6" name="Freeform 151"/>
            <p:cNvSpPr>
              <a:spLocks noEditPoints="1"/>
            </p:cNvSpPr>
            <p:nvPr/>
          </p:nvSpPr>
          <p:spPr bwMode="auto">
            <a:xfrm>
              <a:off x="10102850" y="2762250"/>
              <a:ext cx="280987" cy="279400"/>
            </a:xfrm>
            <a:custGeom>
              <a:avLst/>
              <a:gdLst>
                <a:gd name="T0" fmla="*/ 712 w 1588"/>
                <a:gd name="T1" fmla="*/ 203 h 1587"/>
                <a:gd name="T2" fmla="*/ 643 w 1588"/>
                <a:gd name="T3" fmla="*/ 286 h 1587"/>
                <a:gd name="T4" fmla="*/ 630 w 1588"/>
                <a:gd name="T5" fmla="*/ 562 h 1587"/>
                <a:gd name="T6" fmla="*/ 581 w 1588"/>
                <a:gd name="T7" fmla="*/ 623 h 1587"/>
                <a:gd name="T8" fmla="*/ 314 w 1588"/>
                <a:gd name="T9" fmla="*/ 634 h 1587"/>
                <a:gd name="T10" fmla="*/ 220 w 1588"/>
                <a:gd name="T11" fmla="*/ 689 h 1587"/>
                <a:gd name="T12" fmla="*/ 182 w 1588"/>
                <a:gd name="T13" fmla="*/ 794 h 1587"/>
                <a:gd name="T14" fmla="*/ 220 w 1588"/>
                <a:gd name="T15" fmla="*/ 897 h 1587"/>
                <a:gd name="T16" fmla="*/ 314 w 1588"/>
                <a:gd name="T17" fmla="*/ 952 h 1587"/>
                <a:gd name="T18" fmla="*/ 581 w 1588"/>
                <a:gd name="T19" fmla="*/ 964 h 1587"/>
                <a:gd name="T20" fmla="*/ 630 w 1588"/>
                <a:gd name="T21" fmla="*/ 1025 h 1587"/>
                <a:gd name="T22" fmla="*/ 643 w 1588"/>
                <a:gd name="T23" fmla="*/ 1300 h 1587"/>
                <a:gd name="T24" fmla="*/ 712 w 1588"/>
                <a:gd name="T25" fmla="*/ 1383 h 1587"/>
                <a:gd name="T26" fmla="*/ 823 w 1588"/>
                <a:gd name="T27" fmla="*/ 1402 h 1587"/>
                <a:gd name="T28" fmla="*/ 917 w 1588"/>
                <a:gd name="T29" fmla="*/ 1348 h 1587"/>
                <a:gd name="T30" fmla="*/ 956 w 1588"/>
                <a:gd name="T31" fmla="*/ 1244 h 1587"/>
                <a:gd name="T32" fmla="*/ 975 w 1588"/>
                <a:gd name="T33" fmla="*/ 989 h 1587"/>
                <a:gd name="T34" fmla="*/ 1046 w 1588"/>
                <a:gd name="T35" fmla="*/ 954 h 1587"/>
                <a:gd name="T36" fmla="*/ 1326 w 1588"/>
                <a:gd name="T37" fmla="*/ 933 h 1587"/>
                <a:gd name="T38" fmla="*/ 1396 w 1588"/>
                <a:gd name="T39" fmla="*/ 850 h 1587"/>
                <a:gd name="T40" fmla="*/ 1396 w 1588"/>
                <a:gd name="T41" fmla="*/ 737 h 1587"/>
                <a:gd name="T42" fmla="*/ 1326 w 1588"/>
                <a:gd name="T43" fmla="*/ 654 h 1587"/>
                <a:gd name="T44" fmla="*/ 1046 w 1588"/>
                <a:gd name="T45" fmla="*/ 632 h 1587"/>
                <a:gd name="T46" fmla="*/ 975 w 1588"/>
                <a:gd name="T47" fmla="*/ 598 h 1587"/>
                <a:gd name="T48" fmla="*/ 956 w 1588"/>
                <a:gd name="T49" fmla="*/ 343 h 1587"/>
                <a:gd name="T50" fmla="*/ 917 w 1588"/>
                <a:gd name="T51" fmla="*/ 239 h 1587"/>
                <a:gd name="T52" fmla="*/ 823 w 1588"/>
                <a:gd name="T53" fmla="*/ 184 h 1587"/>
                <a:gd name="T54" fmla="*/ 885 w 1588"/>
                <a:gd name="T55" fmla="*/ 12 h 1587"/>
                <a:gd name="T56" fmla="*/ 1036 w 1588"/>
                <a:gd name="T57" fmla="*/ 100 h 1587"/>
                <a:gd name="T58" fmla="*/ 1124 w 1588"/>
                <a:gd name="T59" fmla="*/ 252 h 1587"/>
                <a:gd name="T60" fmla="*/ 1244 w 1588"/>
                <a:gd name="T61" fmla="*/ 450 h 1587"/>
                <a:gd name="T62" fmla="*/ 1417 w 1588"/>
                <a:gd name="T63" fmla="*/ 497 h 1587"/>
                <a:gd name="T64" fmla="*/ 1541 w 1588"/>
                <a:gd name="T65" fmla="*/ 620 h 1587"/>
                <a:gd name="T66" fmla="*/ 1588 w 1588"/>
                <a:gd name="T67" fmla="*/ 794 h 1587"/>
                <a:gd name="T68" fmla="*/ 1541 w 1588"/>
                <a:gd name="T69" fmla="*/ 967 h 1587"/>
                <a:gd name="T70" fmla="*/ 1417 w 1588"/>
                <a:gd name="T71" fmla="*/ 1089 h 1587"/>
                <a:gd name="T72" fmla="*/ 1244 w 1588"/>
                <a:gd name="T73" fmla="*/ 1136 h 1587"/>
                <a:gd name="T74" fmla="*/ 1124 w 1588"/>
                <a:gd name="T75" fmla="*/ 1335 h 1587"/>
                <a:gd name="T76" fmla="*/ 1036 w 1588"/>
                <a:gd name="T77" fmla="*/ 1486 h 1587"/>
                <a:gd name="T78" fmla="*/ 885 w 1588"/>
                <a:gd name="T79" fmla="*/ 1574 h 1587"/>
                <a:gd name="T80" fmla="*/ 703 w 1588"/>
                <a:gd name="T81" fmla="*/ 1574 h 1587"/>
                <a:gd name="T82" fmla="*/ 551 w 1588"/>
                <a:gd name="T83" fmla="*/ 1486 h 1587"/>
                <a:gd name="T84" fmla="*/ 462 w 1588"/>
                <a:gd name="T85" fmla="*/ 1335 h 1587"/>
                <a:gd name="T86" fmla="*/ 344 w 1588"/>
                <a:gd name="T87" fmla="*/ 1136 h 1587"/>
                <a:gd name="T88" fmla="*/ 170 w 1588"/>
                <a:gd name="T89" fmla="*/ 1089 h 1587"/>
                <a:gd name="T90" fmla="*/ 47 w 1588"/>
                <a:gd name="T91" fmla="*/ 967 h 1587"/>
                <a:gd name="T92" fmla="*/ 0 w 1588"/>
                <a:gd name="T93" fmla="*/ 794 h 1587"/>
                <a:gd name="T94" fmla="*/ 47 w 1588"/>
                <a:gd name="T95" fmla="*/ 620 h 1587"/>
                <a:gd name="T96" fmla="*/ 170 w 1588"/>
                <a:gd name="T97" fmla="*/ 497 h 1587"/>
                <a:gd name="T98" fmla="*/ 344 w 1588"/>
                <a:gd name="T99" fmla="*/ 450 h 1587"/>
                <a:gd name="T100" fmla="*/ 462 w 1588"/>
                <a:gd name="T101" fmla="*/ 252 h 1587"/>
                <a:gd name="T102" fmla="*/ 551 w 1588"/>
                <a:gd name="T103" fmla="*/ 100 h 1587"/>
                <a:gd name="T104" fmla="*/ 703 w 1588"/>
                <a:gd name="T105" fmla="*/ 12 h 1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88" h="1587">
                  <a:moveTo>
                    <a:pt x="794" y="182"/>
                  </a:moveTo>
                  <a:lnTo>
                    <a:pt x="764" y="184"/>
                  </a:lnTo>
                  <a:lnTo>
                    <a:pt x="738" y="192"/>
                  </a:lnTo>
                  <a:lnTo>
                    <a:pt x="712" y="203"/>
                  </a:lnTo>
                  <a:lnTo>
                    <a:pt x="690" y="220"/>
                  </a:lnTo>
                  <a:lnTo>
                    <a:pt x="670" y="239"/>
                  </a:lnTo>
                  <a:lnTo>
                    <a:pt x="655" y="262"/>
                  </a:lnTo>
                  <a:lnTo>
                    <a:pt x="643" y="286"/>
                  </a:lnTo>
                  <a:lnTo>
                    <a:pt x="635" y="314"/>
                  </a:lnTo>
                  <a:lnTo>
                    <a:pt x="632" y="343"/>
                  </a:lnTo>
                  <a:lnTo>
                    <a:pt x="632" y="541"/>
                  </a:lnTo>
                  <a:lnTo>
                    <a:pt x="630" y="562"/>
                  </a:lnTo>
                  <a:lnTo>
                    <a:pt x="623" y="581"/>
                  </a:lnTo>
                  <a:lnTo>
                    <a:pt x="613" y="598"/>
                  </a:lnTo>
                  <a:lnTo>
                    <a:pt x="599" y="612"/>
                  </a:lnTo>
                  <a:lnTo>
                    <a:pt x="581" y="623"/>
                  </a:lnTo>
                  <a:lnTo>
                    <a:pt x="563" y="630"/>
                  </a:lnTo>
                  <a:lnTo>
                    <a:pt x="541" y="632"/>
                  </a:lnTo>
                  <a:lnTo>
                    <a:pt x="344" y="632"/>
                  </a:lnTo>
                  <a:lnTo>
                    <a:pt x="314" y="634"/>
                  </a:lnTo>
                  <a:lnTo>
                    <a:pt x="287" y="642"/>
                  </a:lnTo>
                  <a:lnTo>
                    <a:pt x="262" y="654"/>
                  </a:lnTo>
                  <a:lnTo>
                    <a:pt x="239" y="670"/>
                  </a:lnTo>
                  <a:lnTo>
                    <a:pt x="220" y="689"/>
                  </a:lnTo>
                  <a:lnTo>
                    <a:pt x="204" y="712"/>
                  </a:lnTo>
                  <a:lnTo>
                    <a:pt x="192" y="737"/>
                  </a:lnTo>
                  <a:lnTo>
                    <a:pt x="184" y="764"/>
                  </a:lnTo>
                  <a:lnTo>
                    <a:pt x="182" y="794"/>
                  </a:lnTo>
                  <a:lnTo>
                    <a:pt x="184" y="822"/>
                  </a:lnTo>
                  <a:lnTo>
                    <a:pt x="192" y="850"/>
                  </a:lnTo>
                  <a:lnTo>
                    <a:pt x="204" y="875"/>
                  </a:lnTo>
                  <a:lnTo>
                    <a:pt x="220" y="897"/>
                  </a:lnTo>
                  <a:lnTo>
                    <a:pt x="239" y="917"/>
                  </a:lnTo>
                  <a:lnTo>
                    <a:pt x="262" y="933"/>
                  </a:lnTo>
                  <a:lnTo>
                    <a:pt x="287" y="945"/>
                  </a:lnTo>
                  <a:lnTo>
                    <a:pt x="314" y="952"/>
                  </a:lnTo>
                  <a:lnTo>
                    <a:pt x="344" y="954"/>
                  </a:lnTo>
                  <a:lnTo>
                    <a:pt x="541" y="954"/>
                  </a:lnTo>
                  <a:lnTo>
                    <a:pt x="563" y="957"/>
                  </a:lnTo>
                  <a:lnTo>
                    <a:pt x="581" y="964"/>
                  </a:lnTo>
                  <a:lnTo>
                    <a:pt x="599" y="975"/>
                  </a:lnTo>
                  <a:lnTo>
                    <a:pt x="613" y="989"/>
                  </a:lnTo>
                  <a:lnTo>
                    <a:pt x="623" y="1006"/>
                  </a:lnTo>
                  <a:lnTo>
                    <a:pt x="630" y="1025"/>
                  </a:lnTo>
                  <a:lnTo>
                    <a:pt x="632" y="1045"/>
                  </a:lnTo>
                  <a:lnTo>
                    <a:pt x="632" y="1244"/>
                  </a:lnTo>
                  <a:lnTo>
                    <a:pt x="635" y="1273"/>
                  </a:lnTo>
                  <a:lnTo>
                    <a:pt x="643" y="1300"/>
                  </a:lnTo>
                  <a:lnTo>
                    <a:pt x="655" y="1325"/>
                  </a:lnTo>
                  <a:lnTo>
                    <a:pt x="670" y="1348"/>
                  </a:lnTo>
                  <a:lnTo>
                    <a:pt x="690" y="1368"/>
                  </a:lnTo>
                  <a:lnTo>
                    <a:pt x="712" y="1383"/>
                  </a:lnTo>
                  <a:lnTo>
                    <a:pt x="738" y="1395"/>
                  </a:lnTo>
                  <a:lnTo>
                    <a:pt x="764" y="1402"/>
                  </a:lnTo>
                  <a:lnTo>
                    <a:pt x="794" y="1406"/>
                  </a:lnTo>
                  <a:lnTo>
                    <a:pt x="823" y="1402"/>
                  </a:lnTo>
                  <a:lnTo>
                    <a:pt x="850" y="1395"/>
                  </a:lnTo>
                  <a:lnTo>
                    <a:pt x="875" y="1383"/>
                  </a:lnTo>
                  <a:lnTo>
                    <a:pt x="897" y="1368"/>
                  </a:lnTo>
                  <a:lnTo>
                    <a:pt x="917" y="1348"/>
                  </a:lnTo>
                  <a:lnTo>
                    <a:pt x="933" y="1325"/>
                  </a:lnTo>
                  <a:lnTo>
                    <a:pt x="945" y="1300"/>
                  </a:lnTo>
                  <a:lnTo>
                    <a:pt x="953" y="1273"/>
                  </a:lnTo>
                  <a:lnTo>
                    <a:pt x="956" y="1244"/>
                  </a:lnTo>
                  <a:lnTo>
                    <a:pt x="956" y="1045"/>
                  </a:lnTo>
                  <a:lnTo>
                    <a:pt x="958" y="1025"/>
                  </a:lnTo>
                  <a:lnTo>
                    <a:pt x="965" y="1006"/>
                  </a:lnTo>
                  <a:lnTo>
                    <a:pt x="975" y="989"/>
                  </a:lnTo>
                  <a:lnTo>
                    <a:pt x="989" y="975"/>
                  </a:lnTo>
                  <a:lnTo>
                    <a:pt x="1006" y="964"/>
                  </a:lnTo>
                  <a:lnTo>
                    <a:pt x="1025" y="957"/>
                  </a:lnTo>
                  <a:lnTo>
                    <a:pt x="1046" y="954"/>
                  </a:lnTo>
                  <a:lnTo>
                    <a:pt x="1244" y="954"/>
                  </a:lnTo>
                  <a:lnTo>
                    <a:pt x="1273" y="952"/>
                  </a:lnTo>
                  <a:lnTo>
                    <a:pt x="1300" y="945"/>
                  </a:lnTo>
                  <a:lnTo>
                    <a:pt x="1326" y="933"/>
                  </a:lnTo>
                  <a:lnTo>
                    <a:pt x="1349" y="917"/>
                  </a:lnTo>
                  <a:lnTo>
                    <a:pt x="1368" y="897"/>
                  </a:lnTo>
                  <a:lnTo>
                    <a:pt x="1383" y="875"/>
                  </a:lnTo>
                  <a:lnTo>
                    <a:pt x="1396" y="850"/>
                  </a:lnTo>
                  <a:lnTo>
                    <a:pt x="1403" y="822"/>
                  </a:lnTo>
                  <a:lnTo>
                    <a:pt x="1406" y="794"/>
                  </a:lnTo>
                  <a:lnTo>
                    <a:pt x="1403" y="764"/>
                  </a:lnTo>
                  <a:lnTo>
                    <a:pt x="1396" y="737"/>
                  </a:lnTo>
                  <a:lnTo>
                    <a:pt x="1383" y="712"/>
                  </a:lnTo>
                  <a:lnTo>
                    <a:pt x="1368" y="689"/>
                  </a:lnTo>
                  <a:lnTo>
                    <a:pt x="1349" y="670"/>
                  </a:lnTo>
                  <a:lnTo>
                    <a:pt x="1326" y="654"/>
                  </a:lnTo>
                  <a:lnTo>
                    <a:pt x="1300" y="642"/>
                  </a:lnTo>
                  <a:lnTo>
                    <a:pt x="1273" y="634"/>
                  </a:lnTo>
                  <a:lnTo>
                    <a:pt x="1244" y="632"/>
                  </a:lnTo>
                  <a:lnTo>
                    <a:pt x="1046" y="632"/>
                  </a:lnTo>
                  <a:lnTo>
                    <a:pt x="1025" y="630"/>
                  </a:lnTo>
                  <a:lnTo>
                    <a:pt x="1006" y="623"/>
                  </a:lnTo>
                  <a:lnTo>
                    <a:pt x="989" y="612"/>
                  </a:lnTo>
                  <a:lnTo>
                    <a:pt x="975" y="598"/>
                  </a:lnTo>
                  <a:lnTo>
                    <a:pt x="965" y="581"/>
                  </a:lnTo>
                  <a:lnTo>
                    <a:pt x="958" y="562"/>
                  </a:lnTo>
                  <a:lnTo>
                    <a:pt x="956" y="541"/>
                  </a:lnTo>
                  <a:lnTo>
                    <a:pt x="956" y="343"/>
                  </a:lnTo>
                  <a:lnTo>
                    <a:pt x="953" y="314"/>
                  </a:lnTo>
                  <a:lnTo>
                    <a:pt x="945" y="286"/>
                  </a:lnTo>
                  <a:lnTo>
                    <a:pt x="933" y="262"/>
                  </a:lnTo>
                  <a:lnTo>
                    <a:pt x="917" y="239"/>
                  </a:lnTo>
                  <a:lnTo>
                    <a:pt x="897" y="220"/>
                  </a:lnTo>
                  <a:lnTo>
                    <a:pt x="875" y="203"/>
                  </a:lnTo>
                  <a:lnTo>
                    <a:pt x="850" y="192"/>
                  </a:lnTo>
                  <a:lnTo>
                    <a:pt x="823" y="184"/>
                  </a:lnTo>
                  <a:lnTo>
                    <a:pt x="794" y="182"/>
                  </a:lnTo>
                  <a:close/>
                  <a:moveTo>
                    <a:pt x="794" y="0"/>
                  </a:moveTo>
                  <a:lnTo>
                    <a:pt x="840" y="3"/>
                  </a:lnTo>
                  <a:lnTo>
                    <a:pt x="885" y="12"/>
                  </a:lnTo>
                  <a:lnTo>
                    <a:pt x="927" y="26"/>
                  </a:lnTo>
                  <a:lnTo>
                    <a:pt x="967" y="47"/>
                  </a:lnTo>
                  <a:lnTo>
                    <a:pt x="1004" y="71"/>
                  </a:lnTo>
                  <a:lnTo>
                    <a:pt x="1036" y="100"/>
                  </a:lnTo>
                  <a:lnTo>
                    <a:pt x="1065" y="134"/>
                  </a:lnTo>
                  <a:lnTo>
                    <a:pt x="1090" y="170"/>
                  </a:lnTo>
                  <a:lnTo>
                    <a:pt x="1110" y="210"/>
                  </a:lnTo>
                  <a:lnTo>
                    <a:pt x="1124" y="252"/>
                  </a:lnTo>
                  <a:lnTo>
                    <a:pt x="1134" y="297"/>
                  </a:lnTo>
                  <a:lnTo>
                    <a:pt x="1137" y="343"/>
                  </a:lnTo>
                  <a:lnTo>
                    <a:pt x="1137" y="450"/>
                  </a:lnTo>
                  <a:lnTo>
                    <a:pt x="1244" y="450"/>
                  </a:lnTo>
                  <a:lnTo>
                    <a:pt x="1291" y="453"/>
                  </a:lnTo>
                  <a:lnTo>
                    <a:pt x="1335" y="462"/>
                  </a:lnTo>
                  <a:lnTo>
                    <a:pt x="1378" y="478"/>
                  </a:lnTo>
                  <a:lnTo>
                    <a:pt x="1417" y="497"/>
                  </a:lnTo>
                  <a:lnTo>
                    <a:pt x="1454" y="522"/>
                  </a:lnTo>
                  <a:lnTo>
                    <a:pt x="1487" y="551"/>
                  </a:lnTo>
                  <a:lnTo>
                    <a:pt x="1516" y="584"/>
                  </a:lnTo>
                  <a:lnTo>
                    <a:pt x="1541" y="620"/>
                  </a:lnTo>
                  <a:lnTo>
                    <a:pt x="1560" y="660"/>
                  </a:lnTo>
                  <a:lnTo>
                    <a:pt x="1576" y="703"/>
                  </a:lnTo>
                  <a:lnTo>
                    <a:pt x="1584" y="747"/>
                  </a:lnTo>
                  <a:lnTo>
                    <a:pt x="1588" y="794"/>
                  </a:lnTo>
                  <a:lnTo>
                    <a:pt x="1584" y="840"/>
                  </a:lnTo>
                  <a:lnTo>
                    <a:pt x="1576" y="885"/>
                  </a:lnTo>
                  <a:lnTo>
                    <a:pt x="1560" y="927"/>
                  </a:lnTo>
                  <a:lnTo>
                    <a:pt x="1541" y="967"/>
                  </a:lnTo>
                  <a:lnTo>
                    <a:pt x="1516" y="1002"/>
                  </a:lnTo>
                  <a:lnTo>
                    <a:pt x="1487" y="1036"/>
                  </a:lnTo>
                  <a:lnTo>
                    <a:pt x="1454" y="1065"/>
                  </a:lnTo>
                  <a:lnTo>
                    <a:pt x="1417" y="1089"/>
                  </a:lnTo>
                  <a:lnTo>
                    <a:pt x="1378" y="1110"/>
                  </a:lnTo>
                  <a:lnTo>
                    <a:pt x="1335" y="1124"/>
                  </a:lnTo>
                  <a:lnTo>
                    <a:pt x="1291" y="1133"/>
                  </a:lnTo>
                  <a:lnTo>
                    <a:pt x="1244" y="1136"/>
                  </a:lnTo>
                  <a:lnTo>
                    <a:pt x="1137" y="1136"/>
                  </a:lnTo>
                  <a:lnTo>
                    <a:pt x="1137" y="1244"/>
                  </a:lnTo>
                  <a:lnTo>
                    <a:pt x="1134" y="1290"/>
                  </a:lnTo>
                  <a:lnTo>
                    <a:pt x="1124" y="1335"/>
                  </a:lnTo>
                  <a:lnTo>
                    <a:pt x="1110" y="1377"/>
                  </a:lnTo>
                  <a:lnTo>
                    <a:pt x="1090" y="1417"/>
                  </a:lnTo>
                  <a:lnTo>
                    <a:pt x="1065" y="1454"/>
                  </a:lnTo>
                  <a:lnTo>
                    <a:pt x="1036" y="1486"/>
                  </a:lnTo>
                  <a:lnTo>
                    <a:pt x="1004" y="1515"/>
                  </a:lnTo>
                  <a:lnTo>
                    <a:pt x="967" y="1540"/>
                  </a:lnTo>
                  <a:lnTo>
                    <a:pt x="927" y="1560"/>
                  </a:lnTo>
                  <a:lnTo>
                    <a:pt x="885" y="1574"/>
                  </a:lnTo>
                  <a:lnTo>
                    <a:pt x="840" y="1584"/>
                  </a:lnTo>
                  <a:lnTo>
                    <a:pt x="794" y="1587"/>
                  </a:lnTo>
                  <a:lnTo>
                    <a:pt x="747" y="1584"/>
                  </a:lnTo>
                  <a:lnTo>
                    <a:pt x="703" y="1574"/>
                  </a:lnTo>
                  <a:lnTo>
                    <a:pt x="660" y="1560"/>
                  </a:lnTo>
                  <a:lnTo>
                    <a:pt x="621" y="1540"/>
                  </a:lnTo>
                  <a:lnTo>
                    <a:pt x="584" y="1515"/>
                  </a:lnTo>
                  <a:lnTo>
                    <a:pt x="551" y="1486"/>
                  </a:lnTo>
                  <a:lnTo>
                    <a:pt x="522" y="1454"/>
                  </a:lnTo>
                  <a:lnTo>
                    <a:pt x="497" y="1417"/>
                  </a:lnTo>
                  <a:lnTo>
                    <a:pt x="478" y="1377"/>
                  </a:lnTo>
                  <a:lnTo>
                    <a:pt x="462" y="1335"/>
                  </a:lnTo>
                  <a:lnTo>
                    <a:pt x="453" y="1290"/>
                  </a:lnTo>
                  <a:lnTo>
                    <a:pt x="450" y="1244"/>
                  </a:lnTo>
                  <a:lnTo>
                    <a:pt x="450" y="1136"/>
                  </a:lnTo>
                  <a:lnTo>
                    <a:pt x="344" y="1136"/>
                  </a:lnTo>
                  <a:lnTo>
                    <a:pt x="297" y="1133"/>
                  </a:lnTo>
                  <a:lnTo>
                    <a:pt x="253" y="1124"/>
                  </a:lnTo>
                  <a:lnTo>
                    <a:pt x="210" y="1110"/>
                  </a:lnTo>
                  <a:lnTo>
                    <a:pt x="170" y="1089"/>
                  </a:lnTo>
                  <a:lnTo>
                    <a:pt x="134" y="1065"/>
                  </a:lnTo>
                  <a:lnTo>
                    <a:pt x="101" y="1036"/>
                  </a:lnTo>
                  <a:lnTo>
                    <a:pt x="72" y="1002"/>
                  </a:lnTo>
                  <a:lnTo>
                    <a:pt x="47" y="967"/>
                  </a:lnTo>
                  <a:lnTo>
                    <a:pt x="28" y="927"/>
                  </a:lnTo>
                  <a:lnTo>
                    <a:pt x="12" y="885"/>
                  </a:lnTo>
                  <a:lnTo>
                    <a:pt x="3" y="840"/>
                  </a:lnTo>
                  <a:lnTo>
                    <a:pt x="0" y="794"/>
                  </a:lnTo>
                  <a:lnTo>
                    <a:pt x="3" y="747"/>
                  </a:lnTo>
                  <a:lnTo>
                    <a:pt x="12" y="703"/>
                  </a:lnTo>
                  <a:lnTo>
                    <a:pt x="28" y="660"/>
                  </a:lnTo>
                  <a:lnTo>
                    <a:pt x="47" y="620"/>
                  </a:lnTo>
                  <a:lnTo>
                    <a:pt x="72" y="584"/>
                  </a:lnTo>
                  <a:lnTo>
                    <a:pt x="101" y="551"/>
                  </a:lnTo>
                  <a:lnTo>
                    <a:pt x="134" y="522"/>
                  </a:lnTo>
                  <a:lnTo>
                    <a:pt x="170" y="497"/>
                  </a:lnTo>
                  <a:lnTo>
                    <a:pt x="210" y="478"/>
                  </a:lnTo>
                  <a:lnTo>
                    <a:pt x="253" y="462"/>
                  </a:lnTo>
                  <a:lnTo>
                    <a:pt x="297" y="453"/>
                  </a:lnTo>
                  <a:lnTo>
                    <a:pt x="344" y="450"/>
                  </a:lnTo>
                  <a:lnTo>
                    <a:pt x="450" y="450"/>
                  </a:lnTo>
                  <a:lnTo>
                    <a:pt x="450" y="343"/>
                  </a:lnTo>
                  <a:lnTo>
                    <a:pt x="453" y="297"/>
                  </a:lnTo>
                  <a:lnTo>
                    <a:pt x="462" y="252"/>
                  </a:lnTo>
                  <a:lnTo>
                    <a:pt x="478" y="210"/>
                  </a:lnTo>
                  <a:lnTo>
                    <a:pt x="497" y="170"/>
                  </a:lnTo>
                  <a:lnTo>
                    <a:pt x="522" y="134"/>
                  </a:lnTo>
                  <a:lnTo>
                    <a:pt x="551" y="100"/>
                  </a:lnTo>
                  <a:lnTo>
                    <a:pt x="584" y="71"/>
                  </a:lnTo>
                  <a:lnTo>
                    <a:pt x="621" y="47"/>
                  </a:lnTo>
                  <a:lnTo>
                    <a:pt x="660" y="26"/>
                  </a:lnTo>
                  <a:lnTo>
                    <a:pt x="703" y="12"/>
                  </a:lnTo>
                  <a:lnTo>
                    <a:pt x="747" y="3"/>
                  </a:lnTo>
                  <a:lnTo>
                    <a:pt x="7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53"/>
            <p:cNvSpPr>
              <a:spLocks noEditPoints="1"/>
            </p:cNvSpPr>
            <p:nvPr/>
          </p:nvSpPr>
          <p:spPr bwMode="auto">
            <a:xfrm>
              <a:off x="10277475" y="3167063"/>
              <a:ext cx="123825" cy="95250"/>
            </a:xfrm>
            <a:custGeom>
              <a:avLst/>
              <a:gdLst>
                <a:gd name="T0" fmla="*/ 182 w 705"/>
                <a:gd name="T1" fmla="*/ 182 h 542"/>
                <a:gd name="T2" fmla="*/ 182 w 705"/>
                <a:gd name="T3" fmla="*/ 336 h 542"/>
                <a:gd name="T4" fmla="*/ 311 w 705"/>
                <a:gd name="T5" fmla="*/ 291 h 542"/>
                <a:gd name="T6" fmla="*/ 332 w 705"/>
                <a:gd name="T7" fmla="*/ 286 h 542"/>
                <a:gd name="T8" fmla="*/ 353 w 705"/>
                <a:gd name="T9" fmla="*/ 284 h 542"/>
                <a:gd name="T10" fmla="*/ 374 w 705"/>
                <a:gd name="T11" fmla="*/ 286 h 542"/>
                <a:gd name="T12" fmla="*/ 394 w 705"/>
                <a:gd name="T13" fmla="*/ 291 h 542"/>
                <a:gd name="T14" fmla="*/ 524 w 705"/>
                <a:gd name="T15" fmla="*/ 336 h 542"/>
                <a:gd name="T16" fmla="*/ 524 w 705"/>
                <a:gd name="T17" fmla="*/ 182 h 542"/>
                <a:gd name="T18" fmla="*/ 182 w 705"/>
                <a:gd name="T19" fmla="*/ 182 h 542"/>
                <a:gd name="T20" fmla="*/ 91 w 705"/>
                <a:gd name="T21" fmla="*/ 0 h 542"/>
                <a:gd name="T22" fmla="*/ 615 w 705"/>
                <a:gd name="T23" fmla="*/ 0 h 542"/>
                <a:gd name="T24" fmla="*/ 636 w 705"/>
                <a:gd name="T25" fmla="*/ 3 h 542"/>
                <a:gd name="T26" fmla="*/ 655 w 705"/>
                <a:gd name="T27" fmla="*/ 9 h 542"/>
                <a:gd name="T28" fmla="*/ 672 w 705"/>
                <a:gd name="T29" fmla="*/ 20 h 542"/>
                <a:gd name="T30" fmla="*/ 686 w 705"/>
                <a:gd name="T31" fmla="*/ 34 h 542"/>
                <a:gd name="T32" fmla="*/ 696 w 705"/>
                <a:gd name="T33" fmla="*/ 51 h 542"/>
                <a:gd name="T34" fmla="*/ 703 w 705"/>
                <a:gd name="T35" fmla="*/ 70 h 542"/>
                <a:gd name="T36" fmla="*/ 705 w 705"/>
                <a:gd name="T37" fmla="*/ 91 h 542"/>
                <a:gd name="T38" fmla="*/ 705 w 705"/>
                <a:gd name="T39" fmla="*/ 426 h 542"/>
                <a:gd name="T40" fmla="*/ 702 w 705"/>
                <a:gd name="T41" fmla="*/ 453 h 542"/>
                <a:gd name="T42" fmla="*/ 693 w 705"/>
                <a:gd name="T43" fmla="*/ 476 h 542"/>
                <a:gd name="T44" fmla="*/ 679 w 705"/>
                <a:gd name="T45" fmla="*/ 498 h 542"/>
                <a:gd name="T46" fmla="*/ 660 w 705"/>
                <a:gd name="T47" fmla="*/ 516 h 542"/>
                <a:gd name="T48" fmla="*/ 638 w 705"/>
                <a:gd name="T49" fmla="*/ 530 h 542"/>
                <a:gd name="T50" fmla="*/ 612 w 705"/>
                <a:gd name="T51" fmla="*/ 539 h 542"/>
                <a:gd name="T52" fmla="*/ 585 w 705"/>
                <a:gd name="T53" fmla="*/ 542 h 542"/>
                <a:gd name="T54" fmla="*/ 564 w 705"/>
                <a:gd name="T55" fmla="*/ 540 h 542"/>
                <a:gd name="T56" fmla="*/ 544 w 705"/>
                <a:gd name="T57" fmla="*/ 535 h 542"/>
                <a:gd name="T58" fmla="*/ 353 w 705"/>
                <a:gd name="T59" fmla="*/ 469 h 542"/>
                <a:gd name="T60" fmla="*/ 163 w 705"/>
                <a:gd name="T61" fmla="*/ 535 h 542"/>
                <a:gd name="T62" fmla="*/ 143 w 705"/>
                <a:gd name="T63" fmla="*/ 540 h 542"/>
                <a:gd name="T64" fmla="*/ 121 w 705"/>
                <a:gd name="T65" fmla="*/ 542 h 542"/>
                <a:gd name="T66" fmla="*/ 93 w 705"/>
                <a:gd name="T67" fmla="*/ 539 h 542"/>
                <a:gd name="T68" fmla="*/ 68 w 705"/>
                <a:gd name="T69" fmla="*/ 530 h 542"/>
                <a:gd name="T70" fmla="*/ 45 w 705"/>
                <a:gd name="T71" fmla="*/ 516 h 542"/>
                <a:gd name="T72" fmla="*/ 27 w 705"/>
                <a:gd name="T73" fmla="*/ 498 h 542"/>
                <a:gd name="T74" fmla="*/ 13 w 705"/>
                <a:gd name="T75" fmla="*/ 476 h 542"/>
                <a:gd name="T76" fmla="*/ 3 w 705"/>
                <a:gd name="T77" fmla="*/ 453 h 542"/>
                <a:gd name="T78" fmla="*/ 0 w 705"/>
                <a:gd name="T79" fmla="*/ 426 h 542"/>
                <a:gd name="T80" fmla="*/ 0 w 705"/>
                <a:gd name="T81" fmla="*/ 91 h 542"/>
                <a:gd name="T82" fmla="*/ 2 w 705"/>
                <a:gd name="T83" fmla="*/ 70 h 542"/>
                <a:gd name="T84" fmla="*/ 10 w 705"/>
                <a:gd name="T85" fmla="*/ 51 h 542"/>
                <a:gd name="T86" fmla="*/ 20 w 705"/>
                <a:gd name="T87" fmla="*/ 34 h 542"/>
                <a:gd name="T88" fmla="*/ 34 w 705"/>
                <a:gd name="T89" fmla="*/ 20 h 542"/>
                <a:gd name="T90" fmla="*/ 52 w 705"/>
                <a:gd name="T91" fmla="*/ 9 h 542"/>
                <a:gd name="T92" fmla="*/ 70 w 705"/>
                <a:gd name="T93" fmla="*/ 3 h 542"/>
                <a:gd name="T94" fmla="*/ 91 w 705"/>
                <a:gd name="T95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05" h="542">
                  <a:moveTo>
                    <a:pt x="182" y="182"/>
                  </a:moveTo>
                  <a:lnTo>
                    <a:pt x="182" y="336"/>
                  </a:lnTo>
                  <a:lnTo>
                    <a:pt x="311" y="291"/>
                  </a:lnTo>
                  <a:lnTo>
                    <a:pt x="332" y="286"/>
                  </a:lnTo>
                  <a:lnTo>
                    <a:pt x="353" y="284"/>
                  </a:lnTo>
                  <a:lnTo>
                    <a:pt x="374" y="286"/>
                  </a:lnTo>
                  <a:lnTo>
                    <a:pt x="394" y="291"/>
                  </a:lnTo>
                  <a:lnTo>
                    <a:pt x="524" y="336"/>
                  </a:lnTo>
                  <a:lnTo>
                    <a:pt x="524" y="182"/>
                  </a:lnTo>
                  <a:lnTo>
                    <a:pt x="182" y="182"/>
                  </a:lnTo>
                  <a:close/>
                  <a:moveTo>
                    <a:pt x="91" y="0"/>
                  </a:moveTo>
                  <a:lnTo>
                    <a:pt x="615" y="0"/>
                  </a:lnTo>
                  <a:lnTo>
                    <a:pt x="636" y="3"/>
                  </a:lnTo>
                  <a:lnTo>
                    <a:pt x="655" y="9"/>
                  </a:lnTo>
                  <a:lnTo>
                    <a:pt x="672" y="20"/>
                  </a:lnTo>
                  <a:lnTo>
                    <a:pt x="686" y="34"/>
                  </a:lnTo>
                  <a:lnTo>
                    <a:pt x="696" y="51"/>
                  </a:lnTo>
                  <a:lnTo>
                    <a:pt x="703" y="70"/>
                  </a:lnTo>
                  <a:lnTo>
                    <a:pt x="705" y="91"/>
                  </a:lnTo>
                  <a:lnTo>
                    <a:pt x="705" y="426"/>
                  </a:lnTo>
                  <a:lnTo>
                    <a:pt x="702" y="453"/>
                  </a:lnTo>
                  <a:lnTo>
                    <a:pt x="693" y="476"/>
                  </a:lnTo>
                  <a:lnTo>
                    <a:pt x="679" y="498"/>
                  </a:lnTo>
                  <a:lnTo>
                    <a:pt x="660" y="516"/>
                  </a:lnTo>
                  <a:lnTo>
                    <a:pt x="638" y="530"/>
                  </a:lnTo>
                  <a:lnTo>
                    <a:pt x="612" y="539"/>
                  </a:lnTo>
                  <a:lnTo>
                    <a:pt x="585" y="542"/>
                  </a:lnTo>
                  <a:lnTo>
                    <a:pt x="564" y="540"/>
                  </a:lnTo>
                  <a:lnTo>
                    <a:pt x="544" y="535"/>
                  </a:lnTo>
                  <a:lnTo>
                    <a:pt x="353" y="469"/>
                  </a:lnTo>
                  <a:lnTo>
                    <a:pt x="163" y="535"/>
                  </a:lnTo>
                  <a:lnTo>
                    <a:pt x="143" y="540"/>
                  </a:lnTo>
                  <a:lnTo>
                    <a:pt x="121" y="542"/>
                  </a:lnTo>
                  <a:lnTo>
                    <a:pt x="93" y="539"/>
                  </a:lnTo>
                  <a:lnTo>
                    <a:pt x="68" y="530"/>
                  </a:lnTo>
                  <a:lnTo>
                    <a:pt x="45" y="516"/>
                  </a:lnTo>
                  <a:lnTo>
                    <a:pt x="27" y="498"/>
                  </a:lnTo>
                  <a:lnTo>
                    <a:pt x="13" y="476"/>
                  </a:lnTo>
                  <a:lnTo>
                    <a:pt x="3" y="453"/>
                  </a:lnTo>
                  <a:lnTo>
                    <a:pt x="0" y="426"/>
                  </a:lnTo>
                  <a:lnTo>
                    <a:pt x="0" y="91"/>
                  </a:lnTo>
                  <a:lnTo>
                    <a:pt x="2" y="70"/>
                  </a:lnTo>
                  <a:lnTo>
                    <a:pt x="10" y="51"/>
                  </a:lnTo>
                  <a:lnTo>
                    <a:pt x="20" y="34"/>
                  </a:lnTo>
                  <a:lnTo>
                    <a:pt x="34" y="20"/>
                  </a:lnTo>
                  <a:lnTo>
                    <a:pt x="52" y="9"/>
                  </a:lnTo>
                  <a:lnTo>
                    <a:pt x="70" y="3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54"/>
            <p:cNvSpPr>
              <a:spLocks/>
            </p:cNvSpPr>
            <p:nvPr/>
          </p:nvSpPr>
          <p:spPr bwMode="auto">
            <a:xfrm>
              <a:off x="10018713" y="2668588"/>
              <a:ext cx="449262" cy="530225"/>
            </a:xfrm>
            <a:custGeom>
              <a:avLst/>
              <a:gdLst>
                <a:gd name="T0" fmla="*/ 2254 w 2545"/>
                <a:gd name="T1" fmla="*/ 0 h 2999"/>
                <a:gd name="T2" fmla="*/ 2338 w 2545"/>
                <a:gd name="T3" fmla="*/ 12 h 2999"/>
                <a:gd name="T4" fmla="*/ 2413 w 2545"/>
                <a:gd name="T5" fmla="*/ 47 h 2999"/>
                <a:gd name="T6" fmla="*/ 2473 w 2545"/>
                <a:gd name="T7" fmla="*/ 100 h 2999"/>
                <a:gd name="T8" fmla="*/ 2518 w 2545"/>
                <a:gd name="T9" fmla="*/ 169 h 2999"/>
                <a:gd name="T10" fmla="*/ 2542 w 2545"/>
                <a:gd name="T11" fmla="*/ 248 h 2999"/>
                <a:gd name="T12" fmla="*/ 2545 w 2545"/>
                <a:gd name="T13" fmla="*/ 1946 h 2999"/>
                <a:gd name="T14" fmla="*/ 2536 w 2545"/>
                <a:gd name="T15" fmla="*/ 1986 h 2999"/>
                <a:gd name="T16" fmla="*/ 2511 w 2545"/>
                <a:gd name="T17" fmla="*/ 2016 h 2999"/>
                <a:gd name="T18" fmla="*/ 2475 w 2545"/>
                <a:gd name="T19" fmla="*/ 2035 h 2999"/>
                <a:gd name="T20" fmla="*/ 2433 w 2545"/>
                <a:gd name="T21" fmla="*/ 2035 h 2999"/>
                <a:gd name="T22" fmla="*/ 2398 w 2545"/>
                <a:gd name="T23" fmla="*/ 2016 h 2999"/>
                <a:gd name="T24" fmla="*/ 2373 w 2545"/>
                <a:gd name="T25" fmla="*/ 1986 h 2999"/>
                <a:gd name="T26" fmla="*/ 2364 w 2545"/>
                <a:gd name="T27" fmla="*/ 1946 h 2999"/>
                <a:gd name="T28" fmla="*/ 2361 w 2545"/>
                <a:gd name="T29" fmla="*/ 266 h 2999"/>
                <a:gd name="T30" fmla="*/ 2339 w 2545"/>
                <a:gd name="T31" fmla="*/ 223 h 2999"/>
                <a:gd name="T32" fmla="*/ 2302 w 2545"/>
                <a:gd name="T33" fmla="*/ 193 h 2999"/>
                <a:gd name="T34" fmla="*/ 2254 w 2545"/>
                <a:gd name="T35" fmla="*/ 182 h 2999"/>
                <a:gd name="T36" fmla="*/ 372 w 2545"/>
                <a:gd name="T37" fmla="*/ 185 h 2999"/>
                <a:gd name="T38" fmla="*/ 305 w 2545"/>
                <a:gd name="T39" fmla="*/ 208 h 2999"/>
                <a:gd name="T40" fmla="*/ 249 w 2545"/>
                <a:gd name="T41" fmla="*/ 249 h 2999"/>
                <a:gd name="T42" fmla="*/ 208 w 2545"/>
                <a:gd name="T43" fmla="*/ 305 h 2999"/>
                <a:gd name="T44" fmla="*/ 185 w 2545"/>
                <a:gd name="T45" fmla="*/ 372 h 2999"/>
                <a:gd name="T46" fmla="*/ 182 w 2545"/>
                <a:gd name="T47" fmla="*/ 2589 h 2999"/>
                <a:gd name="T48" fmla="*/ 193 w 2545"/>
                <a:gd name="T49" fmla="*/ 2661 h 2999"/>
                <a:gd name="T50" fmla="*/ 226 w 2545"/>
                <a:gd name="T51" fmla="*/ 2723 h 2999"/>
                <a:gd name="T52" fmla="*/ 275 w 2545"/>
                <a:gd name="T53" fmla="*/ 2773 h 2999"/>
                <a:gd name="T54" fmla="*/ 338 w 2545"/>
                <a:gd name="T55" fmla="*/ 2805 h 2999"/>
                <a:gd name="T56" fmla="*/ 409 w 2545"/>
                <a:gd name="T57" fmla="*/ 2816 h 2999"/>
                <a:gd name="T58" fmla="*/ 2279 w 2545"/>
                <a:gd name="T59" fmla="*/ 2814 h 2999"/>
                <a:gd name="T60" fmla="*/ 2323 w 2545"/>
                <a:gd name="T61" fmla="*/ 2793 h 2999"/>
                <a:gd name="T62" fmla="*/ 2353 w 2545"/>
                <a:gd name="T63" fmla="*/ 2756 h 2999"/>
                <a:gd name="T64" fmla="*/ 2364 w 2545"/>
                <a:gd name="T65" fmla="*/ 2708 h 2999"/>
                <a:gd name="T66" fmla="*/ 2366 w 2545"/>
                <a:gd name="T67" fmla="*/ 2389 h 2999"/>
                <a:gd name="T68" fmla="*/ 2383 w 2545"/>
                <a:gd name="T69" fmla="*/ 2353 h 2999"/>
                <a:gd name="T70" fmla="*/ 2414 w 2545"/>
                <a:gd name="T71" fmla="*/ 2327 h 2999"/>
                <a:gd name="T72" fmla="*/ 2454 w 2545"/>
                <a:gd name="T73" fmla="*/ 2318 h 2999"/>
                <a:gd name="T74" fmla="*/ 2494 w 2545"/>
                <a:gd name="T75" fmla="*/ 2327 h 2999"/>
                <a:gd name="T76" fmla="*/ 2525 w 2545"/>
                <a:gd name="T77" fmla="*/ 2353 h 2999"/>
                <a:gd name="T78" fmla="*/ 2543 w 2545"/>
                <a:gd name="T79" fmla="*/ 2389 h 2999"/>
                <a:gd name="T80" fmla="*/ 2545 w 2545"/>
                <a:gd name="T81" fmla="*/ 2708 h 2999"/>
                <a:gd name="T82" fmla="*/ 2533 w 2545"/>
                <a:gd name="T83" fmla="*/ 2792 h 2999"/>
                <a:gd name="T84" fmla="*/ 2498 w 2545"/>
                <a:gd name="T85" fmla="*/ 2866 h 2999"/>
                <a:gd name="T86" fmla="*/ 2445 w 2545"/>
                <a:gd name="T87" fmla="*/ 2927 h 2999"/>
                <a:gd name="T88" fmla="*/ 2377 w 2545"/>
                <a:gd name="T89" fmla="*/ 2972 h 2999"/>
                <a:gd name="T90" fmla="*/ 2297 w 2545"/>
                <a:gd name="T91" fmla="*/ 2996 h 2999"/>
                <a:gd name="T92" fmla="*/ 409 w 2545"/>
                <a:gd name="T93" fmla="*/ 2999 h 2999"/>
                <a:gd name="T94" fmla="*/ 309 w 2545"/>
                <a:gd name="T95" fmla="*/ 2986 h 2999"/>
                <a:gd name="T96" fmla="*/ 217 w 2545"/>
                <a:gd name="T97" fmla="*/ 2951 h 2999"/>
                <a:gd name="T98" fmla="*/ 138 w 2545"/>
                <a:gd name="T99" fmla="*/ 2895 h 2999"/>
                <a:gd name="T100" fmla="*/ 74 w 2545"/>
                <a:gd name="T101" fmla="*/ 2823 h 2999"/>
                <a:gd name="T102" fmla="*/ 28 w 2545"/>
                <a:gd name="T103" fmla="*/ 2738 h 2999"/>
                <a:gd name="T104" fmla="*/ 4 w 2545"/>
                <a:gd name="T105" fmla="*/ 2641 h 2999"/>
                <a:gd name="T106" fmla="*/ 0 w 2545"/>
                <a:gd name="T107" fmla="*/ 409 h 2999"/>
                <a:gd name="T108" fmla="*/ 13 w 2545"/>
                <a:gd name="T109" fmla="*/ 309 h 2999"/>
                <a:gd name="T110" fmla="*/ 48 w 2545"/>
                <a:gd name="T111" fmla="*/ 217 h 2999"/>
                <a:gd name="T112" fmla="*/ 103 w 2545"/>
                <a:gd name="T113" fmla="*/ 138 h 2999"/>
                <a:gd name="T114" fmla="*/ 176 w 2545"/>
                <a:gd name="T115" fmla="*/ 74 h 2999"/>
                <a:gd name="T116" fmla="*/ 262 w 2545"/>
                <a:gd name="T117" fmla="*/ 28 h 2999"/>
                <a:gd name="T118" fmla="*/ 358 w 2545"/>
                <a:gd name="T119" fmla="*/ 3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45" h="2999">
                  <a:moveTo>
                    <a:pt x="409" y="0"/>
                  </a:moveTo>
                  <a:lnTo>
                    <a:pt x="2254" y="0"/>
                  </a:lnTo>
                  <a:lnTo>
                    <a:pt x="2297" y="3"/>
                  </a:lnTo>
                  <a:lnTo>
                    <a:pt x="2338" y="12"/>
                  </a:lnTo>
                  <a:lnTo>
                    <a:pt x="2377" y="28"/>
                  </a:lnTo>
                  <a:lnTo>
                    <a:pt x="2413" y="47"/>
                  </a:lnTo>
                  <a:lnTo>
                    <a:pt x="2445" y="72"/>
                  </a:lnTo>
                  <a:lnTo>
                    <a:pt x="2473" y="100"/>
                  </a:lnTo>
                  <a:lnTo>
                    <a:pt x="2498" y="133"/>
                  </a:lnTo>
                  <a:lnTo>
                    <a:pt x="2518" y="169"/>
                  </a:lnTo>
                  <a:lnTo>
                    <a:pt x="2533" y="207"/>
                  </a:lnTo>
                  <a:lnTo>
                    <a:pt x="2542" y="248"/>
                  </a:lnTo>
                  <a:lnTo>
                    <a:pt x="2545" y="291"/>
                  </a:lnTo>
                  <a:lnTo>
                    <a:pt x="2545" y="1946"/>
                  </a:lnTo>
                  <a:lnTo>
                    <a:pt x="2543" y="1967"/>
                  </a:lnTo>
                  <a:lnTo>
                    <a:pt x="2536" y="1986"/>
                  </a:lnTo>
                  <a:lnTo>
                    <a:pt x="2525" y="2003"/>
                  </a:lnTo>
                  <a:lnTo>
                    <a:pt x="2511" y="2016"/>
                  </a:lnTo>
                  <a:lnTo>
                    <a:pt x="2494" y="2028"/>
                  </a:lnTo>
                  <a:lnTo>
                    <a:pt x="2475" y="2035"/>
                  </a:lnTo>
                  <a:lnTo>
                    <a:pt x="2454" y="2037"/>
                  </a:lnTo>
                  <a:lnTo>
                    <a:pt x="2433" y="2035"/>
                  </a:lnTo>
                  <a:lnTo>
                    <a:pt x="2414" y="2028"/>
                  </a:lnTo>
                  <a:lnTo>
                    <a:pt x="2398" y="2016"/>
                  </a:lnTo>
                  <a:lnTo>
                    <a:pt x="2383" y="2003"/>
                  </a:lnTo>
                  <a:lnTo>
                    <a:pt x="2373" y="1986"/>
                  </a:lnTo>
                  <a:lnTo>
                    <a:pt x="2366" y="1967"/>
                  </a:lnTo>
                  <a:lnTo>
                    <a:pt x="2364" y="1946"/>
                  </a:lnTo>
                  <a:lnTo>
                    <a:pt x="2364" y="291"/>
                  </a:lnTo>
                  <a:lnTo>
                    <a:pt x="2361" y="266"/>
                  </a:lnTo>
                  <a:lnTo>
                    <a:pt x="2353" y="244"/>
                  </a:lnTo>
                  <a:lnTo>
                    <a:pt x="2339" y="223"/>
                  </a:lnTo>
                  <a:lnTo>
                    <a:pt x="2323" y="206"/>
                  </a:lnTo>
                  <a:lnTo>
                    <a:pt x="2302" y="193"/>
                  </a:lnTo>
                  <a:lnTo>
                    <a:pt x="2279" y="185"/>
                  </a:lnTo>
                  <a:lnTo>
                    <a:pt x="2254" y="182"/>
                  </a:lnTo>
                  <a:lnTo>
                    <a:pt x="409" y="182"/>
                  </a:lnTo>
                  <a:lnTo>
                    <a:pt x="372" y="185"/>
                  </a:lnTo>
                  <a:lnTo>
                    <a:pt x="338" y="193"/>
                  </a:lnTo>
                  <a:lnTo>
                    <a:pt x="305" y="208"/>
                  </a:lnTo>
                  <a:lnTo>
                    <a:pt x="275" y="226"/>
                  </a:lnTo>
                  <a:lnTo>
                    <a:pt x="249" y="249"/>
                  </a:lnTo>
                  <a:lnTo>
                    <a:pt x="226" y="275"/>
                  </a:lnTo>
                  <a:lnTo>
                    <a:pt x="208" y="305"/>
                  </a:lnTo>
                  <a:lnTo>
                    <a:pt x="193" y="338"/>
                  </a:lnTo>
                  <a:lnTo>
                    <a:pt x="185" y="372"/>
                  </a:lnTo>
                  <a:lnTo>
                    <a:pt x="182" y="409"/>
                  </a:lnTo>
                  <a:lnTo>
                    <a:pt x="182" y="2589"/>
                  </a:lnTo>
                  <a:lnTo>
                    <a:pt x="185" y="2626"/>
                  </a:lnTo>
                  <a:lnTo>
                    <a:pt x="193" y="2661"/>
                  </a:lnTo>
                  <a:lnTo>
                    <a:pt x="208" y="2694"/>
                  </a:lnTo>
                  <a:lnTo>
                    <a:pt x="226" y="2723"/>
                  </a:lnTo>
                  <a:lnTo>
                    <a:pt x="249" y="2750"/>
                  </a:lnTo>
                  <a:lnTo>
                    <a:pt x="275" y="2773"/>
                  </a:lnTo>
                  <a:lnTo>
                    <a:pt x="305" y="2792"/>
                  </a:lnTo>
                  <a:lnTo>
                    <a:pt x="338" y="2805"/>
                  </a:lnTo>
                  <a:lnTo>
                    <a:pt x="372" y="2813"/>
                  </a:lnTo>
                  <a:lnTo>
                    <a:pt x="409" y="2816"/>
                  </a:lnTo>
                  <a:lnTo>
                    <a:pt x="2254" y="2816"/>
                  </a:lnTo>
                  <a:lnTo>
                    <a:pt x="2279" y="2814"/>
                  </a:lnTo>
                  <a:lnTo>
                    <a:pt x="2302" y="2806"/>
                  </a:lnTo>
                  <a:lnTo>
                    <a:pt x="2323" y="2793"/>
                  </a:lnTo>
                  <a:lnTo>
                    <a:pt x="2339" y="2776"/>
                  </a:lnTo>
                  <a:lnTo>
                    <a:pt x="2353" y="2756"/>
                  </a:lnTo>
                  <a:lnTo>
                    <a:pt x="2361" y="2733"/>
                  </a:lnTo>
                  <a:lnTo>
                    <a:pt x="2364" y="2708"/>
                  </a:lnTo>
                  <a:lnTo>
                    <a:pt x="2364" y="2409"/>
                  </a:lnTo>
                  <a:lnTo>
                    <a:pt x="2366" y="2389"/>
                  </a:lnTo>
                  <a:lnTo>
                    <a:pt x="2373" y="2369"/>
                  </a:lnTo>
                  <a:lnTo>
                    <a:pt x="2383" y="2353"/>
                  </a:lnTo>
                  <a:lnTo>
                    <a:pt x="2398" y="2339"/>
                  </a:lnTo>
                  <a:lnTo>
                    <a:pt x="2414" y="2327"/>
                  </a:lnTo>
                  <a:lnTo>
                    <a:pt x="2433" y="2321"/>
                  </a:lnTo>
                  <a:lnTo>
                    <a:pt x="2454" y="2318"/>
                  </a:lnTo>
                  <a:lnTo>
                    <a:pt x="2475" y="2321"/>
                  </a:lnTo>
                  <a:lnTo>
                    <a:pt x="2494" y="2327"/>
                  </a:lnTo>
                  <a:lnTo>
                    <a:pt x="2511" y="2339"/>
                  </a:lnTo>
                  <a:lnTo>
                    <a:pt x="2525" y="2353"/>
                  </a:lnTo>
                  <a:lnTo>
                    <a:pt x="2536" y="2369"/>
                  </a:lnTo>
                  <a:lnTo>
                    <a:pt x="2543" y="2389"/>
                  </a:lnTo>
                  <a:lnTo>
                    <a:pt x="2545" y="2409"/>
                  </a:lnTo>
                  <a:lnTo>
                    <a:pt x="2545" y="2708"/>
                  </a:lnTo>
                  <a:lnTo>
                    <a:pt x="2542" y="2751"/>
                  </a:lnTo>
                  <a:lnTo>
                    <a:pt x="2533" y="2792"/>
                  </a:lnTo>
                  <a:lnTo>
                    <a:pt x="2518" y="2830"/>
                  </a:lnTo>
                  <a:lnTo>
                    <a:pt x="2498" y="2866"/>
                  </a:lnTo>
                  <a:lnTo>
                    <a:pt x="2473" y="2898"/>
                  </a:lnTo>
                  <a:lnTo>
                    <a:pt x="2445" y="2927"/>
                  </a:lnTo>
                  <a:lnTo>
                    <a:pt x="2413" y="2952"/>
                  </a:lnTo>
                  <a:lnTo>
                    <a:pt x="2377" y="2972"/>
                  </a:lnTo>
                  <a:lnTo>
                    <a:pt x="2338" y="2986"/>
                  </a:lnTo>
                  <a:lnTo>
                    <a:pt x="2297" y="2996"/>
                  </a:lnTo>
                  <a:lnTo>
                    <a:pt x="2254" y="2999"/>
                  </a:lnTo>
                  <a:lnTo>
                    <a:pt x="409" y="2999"/>
                  </a:lnTo>
                  <a:lnTo>
                    <a:pt x="358" y="2996"/>
                  </a:lnTo>
                  <a:lnTo>
                    <a:pt x="309" y="2986"/>
                  </a:lnTo>
                  <a:lnTo>
                    <a:pt x="262" y="2971"/>
                  </a:lnTo>
                  <a:lnTo>
                    <a:pt x="217" y="2951"/>
                  </a:lnTo>
                  <a:lnTo>
                    <a:pt x="176" y="2925"/>
                  </a:lnTo>
                  <a:lnTo>
                    <a:pt x="138" y="2895"/>
                  </a:lnTo>
                  <a:lnTo>
                    <a:pt x="103" y="2862"/>
                  </a:lnTo>
                  <a:lnTo>
                    <a:pt x="74" y="2823"/>
                  </a:lnTo>
                  <a:lnTo>
                    <a:pt x="48" y="2782"/>
                  </a:lnTo>
                  <a:lnTo>
                    <a:pt x="28" y="2738"/>
                  </a:lnTo>
                  <a:lnTo>
                    <a:pt x="13" y="2691"/>
                  </a:lnTo>
                  <a:lnTo>
                    <a:pt x="4" y="2641"/>
                  </a:lnTo>
                  <a:lnTo>
                    <a:pt x="0" y="2589"/>
                  </a:lnTo>
                  <a:lnTo>
                    <a:pt x="0" y="409"/>
                  </a:lnTo>
                  <a:lnTo>
                    <a:pt x="4" y="358"/>
                  </a:lnTo>
                  <a:lnTo>
                    <a:pt x="13" y="309"/>
                  </a:lnTo>
                  <a:lnTo>
                    <a:pt x="28" y="262"/>
                  </a:lnTo>
                  <a:lnTo>
                    <a:pt x="48" y="217"/>
                  </a:lnTo>
                  <a:lnTo>
                    <a:pt x="74" y="176"/>
                  </a:lnTo>
                  <a:lnTo>
                    <a:pt x="103" y="138"/>
                  </a:lnTo>
                  <a:lnTo>
                    <a:pt x="138" y="103"/>
                  </a:lnTo>
                  <a:lnTo>
                    <a:pt x="176" y="74"/>
                  </a:lnTo>
                  <a:lnTo>
                    <a:pt x="217" y="48"/>
                  </a:lnTo>
                  <a:lnTo>
                    <a:pt x="262" y="28"/>
                  </a:lnTo>
                  <a:lnTo>
                    <a:pt x="309" y="12"/>
                  </a:lnTo>
                  <a:lnTo>
                    <a:pt x="358" y="3"/>
                  </a:lnTo>
                  <a:lnTo>
                    <a:pt x="4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55"/>
            <p:cNvSpPr>
              <a:spLocks/>
            </p:cNvSpPr>
            <p:nvPr/>
          </p:nvSpPr>
          <p:spPr bwMode="auto">
            <a:xfrm>
              <a:off x="10142538" y="3065463"/>
              <a:ext cx="200025" cy="31750"/>
            </a:xfrm>
            <a:custGeom>
              <a:avLst/>
              <a:gdLst>
                <a:gd name="T0" fmla="*/ 90 w 1132"/>
                <a:gd name="T1" fmla="*/ 0 h 181"/>
                <a:gd name="T2" fmla="*/ 1041 w 1132"/>
                <a:gd name="T3" fmla="*/ 0 h 181"/>
                <a:gd name="T4" fmla="*/ 1062 w 1132"/>
                <a:gd name="T5" fmla="*/ 2 h 181"/>
                <a:gd name="T6" fmla="*/ 1081 w 1132"/>
                <a:gd name="T7" fmla="*/ 9 h 181"/>
                <a:gd name="T8" fmla="*/ 1098 w 1132"/>
                <a:gd name="T9" fmla="*/ 19 h 181"/>
                <a:gd name="T10" fmla="*/ 1112 w 1132"/>
                <a:gd name="T11" fmla="*/ 33 h 181"/>
                <a:gd name="T12" fmla="*/ 1123 w 1132"/>
                <a:gd name="T13" fmla="*/ 51 h 181"/>
                <a:gd name="T14" fmla="*/ 1130 w 1132"/>
                <a:gd name="T15" fmla="*/ 69 h 181"/>
                <a:gd name="T16" fmla="*/ 1132 w 1132"/>
                <a:gd name="T17" fmla="*/ 91 h 181"/>
                <a:gd name="T18" fmla="*/ 1130 w 1132"/>
                <a:gd name="T19" fmla="*/ 111 h 181"/>
                <a:gd name="T20" fmla="*/ 1123 w 1132"/>
                <a:gd name="T21" fmla="*/ 131 h 181"/>
                <a:gd name="T22" fmla="*/ 1112 w 1132"/>
                <a:gd name="T23" fmla="*/ 147 h 181"/>
                <a:gd name="T24" fmla="*/ 1098 w 1132"/>
                <a:gd name="T25" fmla="*/ 161 h 181"/>
                <a:gd name="T26" fmla="*/ 1081 w 1132"/>
                <a:gd name="T27" fmla="*/ 172 h 181"/>
                <a:gd name="T28" fmla="*/ 1062 w 1132"/>
                <a:gd name="T29" fmla="*/ 179 h 181"/>
                <a:gd name="T30" fmla="*/ 1041 w 1132"/>
                <a:gd name="T31" fmla="*/ 181 h 181"/>
                <a:gd name="T32" fmla="*/ 90 w 1132"/>
                <a:gd name="T33" fmla="*/ 181 h 181"/>
                <a:gd name="T34" fmla="*/ 70 w 1132"/>
                <a:gd name="T35" fmla="*/ 179 h 181"/>
                <a:gd name="T36" fmla="*/ 50 w 1132"/>
                <a:gd name="T37" fmla="*/ 172 h 181"/>
                <a:gd name="T38" fmla="*/ 34 w 1132"/>
                <a:gd name="T39" fmla="*/ 161 h 181"/>
                <a:gd name="T40" fmla="*/ 20 w 1132"/>
                <a:gd name="T41" fmla="*/ 147 h 181"/>
                <a:gd name="T42" fmla="*/ 9 w 1132"/>
                <a:gd name="T43" fmla="*/ 131 h 181"/>
                <a:gd name="T44" fmla="*/ 2 w 1132"/>
                <a:gd name="T45" fmla="*/ 111 h 181"/>
                <a:gd name="T46" fmla="*/ 0 w 1132"/>
                <a:gd name="T47" fmla="*/ 91 h 181"/>
                <a:gd name="T48" fmla="*/ 2 w 1132"/>
                <a:gd name="T49" fmla="*/ 69 h 181"/>
                <a:gd name="T50" fmla="*/ 9 w 1132"/>
                <a:gd name="T51" fmla="*/ 51 h 181"/>
                <a:gd name="T52" fmla="*/ 20 w 1132"/>
                <a:gd name="T53" fmla="*/ 33 h 181"/>
                <a:gd name="T54" fmla="*/ 34 w 1132"/>
                <a:gd name="T55" fmla="*/ 19 h 181"/>
                <a:gd name="T56" fmla="*/ 50 w 1132"/>
                <a:gd name="T57" fmla="*/ 9 h 181"/>
                <a:gd name="T58" fmla="*/ 70 w 1132"/>
                <a:gd name="T59" fmla="*/ 2 h 181"/>
                <a:gd name="T60" fmla="*/ 90 w 1132"/>
                <a:gd name="T61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2" h="181">
                  <a:moveTo>
                    <a:pt x="90" y="0"/>
                  </a:moveTo>
                  <a:lnTo>
                    <a:pt x="1041" y="0"/>
                  </a:lnTo>
                  <a:lnTo>
                    <a:pt x="1062" y="2"/>
                  </a:lnTo>
                  <a:lnTo>
                    <a:pt x="1081" y="9"/>
                  </a:lnTo>
                  <a:lnTo>
                    <a:pt x="1098" y="19"/>
                  </a:lnTo>
                  <a:lnTo>
                    <a:pt x="1112" y="33"/>
                  </a:lnTo>
                  <a:lnTo>
                    <a:pt x="1123" y="51"/>
                  </a:lnTo>
                  <a:lnTo>
                    <a:pt x="1130" y="69"/>
                  </a:lnTo>
                  <a:lnTo>
                    <a:pt x="1132" y="91"/>
                  </a:lnTo>
                  <a:lnTo>
                    <a:pt x="1130" y="111"/>
                  </a:lnTo>
                  <a:lnTo>
                    <a:pt x="1123" y="131"/>
                  </a:lnTo>
                  <a:lnTo>
                    <a:pt x="1112" y="147"/>
                  </a:lnTo>
                  <a:lnTo>
                    <a:pt x="1098" y="161"/>
                  </a:lnTo>
                  <a:lnTo>
                    <a:pt x="1081" y="172"/>
                  </a:lnTo>
                  <a:lnTo>
                    <a:pt x="1062" y="179"/>
                  </a:lnTo>
                  <a:lnTo>
                    <a:pt x="1041" y="181"/>
                  </a:lnTo>
                  <a:lnTo>
                    <a:pt x="90" y="181"/>
                  </a:lnTo>
                  <a:lnTo>
                    <a:pt x="70" y="179"/>
                  </a:lnTo>
                  <a:lnTo>
                    <a:pt x="50" y="172"/>
                  </a:lnTo>
                  <a:lnTo>
                    <a:pt x="34" y="161"/>
                  </a:lnTo>
                  <a:lnTo>
                    <a:pt x="20" y="147"/>
                  </a:lnTo>
                  <a:lnTo>
                    <a:pt x="9" y="131"/>
                  </a:lnTo>
                  <a:lnTo>
                    <a:pt x="2" y="111"/>
                  </a:lnTo>
                  <a:lnTo>
                    <a:pt x="0" y="91"/>
                  </a:lnTo>
                  <a:lnTo>
                    <a:pt x="2" y="69"/>
                  </a:lnTo>
                  <a:lnTo>
                    <a:pt x="9" y="51"/>
                  </a:lnTo>
                  <a:lnTo>
                    <a:pt x="20" y="33"/>
                  </a:lnTo>
                  <a:lnTo>
                    <a:pt x="34" y="19"/>
                  </a:lnTo>
                  <a:lnTo>
                    <a:pt x="50" y="9"/>
                  </a:lnTo>
                  <a:lnTo>
                    <a:pt x="70" y="2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4" name="Group 233"/>
          <p:cNvGrpSpPr/>
          <p:nvPr/>
        </p:nvGrpSpPr>
        <p:grpSpPr>
          <a:xfrm>
            <a:off x="9068741" y="2714690"/>
            <a:ext cx="593725" cy="503237"/>
            <a:chOff x="9039225" y="2705100"/>
            <a:chExt cx="593725" cy="5032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5" name="Freeform 160"/>
            <p:cNvSpPr>
              <a:spLocks/>
            </p:cNvSpPr>
            <p:nvPr/>
          </p:nvSpPr>
          <p:spPr bwMode="auto">
            <a:xfrm>
              <a:off x="9120188" y="3175000"/>
              <a:ext cx="430213" cy="33337"/>
            </a:xfrm>
            <a:custGeom>
              <a:avLst/>
              <a:gdLst>
                <a:gd name="T0" fmla="*/ 94 w 2437"/>
                <a:gd name="T1" fmla="*/ 0 h 189"/>
                <a:gd name="T2" fmla="*/ 2343 w 2437"/>
                <a:gd name="T3" fmla="*/ 0 h 189"/>
                <a:gd name="T4" fmla="*/ 2364 w 2437"/>
                <a:gd name="T5" fmla="*/ 2 h 189"/>
                <a:gd name="T6" fmla="*/ 2384 w 2437"/>
                <a:gd name="T7" fmla="*/ 9 h 189"/>
                <a:gd name="T8" fmla="*/ 2402 w 2437"/>
                <a:gd name="T9" fmla="*/ 20 h 189"/>
                <a:gd name="T10" fmla="*/ 2416 w 2437"/>
                <a:gd name="T11" fmla="*/ 36 h 189"/>
                <a:gd name="T12" fmla="*/ 2428 w 2437"/>
                <a:gd name="T13" fmla="*/ 53 h 189"/>
                <a:gd name="T14" fmla="*/ 2435 w 2437"/>
                <a:gd name="T15" fmla="*/ 72 h 189"/>
                <a:gd name="T16" fmla="*/ 2437 w 2437"/>
                <a:gd name="T17" fmla="*/ 94 h 189"/>
                <a:gd name="T18" fmla="*/ 2435 w 2437"/>
                <a:gd name="T19" fmla="*/ 116 h 189"/>
                <a:gd name="T20" fmla="*/ 2428 w 2437"/>
                <a:gd name="T21" fmla="*/ 136 h 189"/>
                <a:gd name="T22" fmla="*/ 2416 w 2437"/>
                <a:gd name="T23" fmla="*/ 153 h 189"/>
                <a:gd name="T24" fmla="*/ 2402 w 2437"/>
                <a:gd name="T25" fmla="*/ 168 h 189"/>
                <a:gd name="T26" fmla="*/ 2384 w 2437"/>
                <a:gd name="T27" fmla="*/ 180 h 189"/>
                <a:gd name="T28" fmla="*/ 2364 w 2437"/>
                <a:gd name="T29" fmla="*/ 187 h 189"/>
                <a:gd name="T30" fmla="*/ 2343 w 2437"/>
                <a:gd name="T31" fmla="*/ 189 h 189"/>
                <a:gd name="T32" fmla="*/ 94 w 2437"/>
                <a:gd name="T33" fmla="*/ 189 h 189"/>
                <a:gd name="T34" fmla="*/ 73 w 2437"/>
                <a:gd name="T35" fmla="*/ 187 h 189"/>
                <a:gd name="T36" fmla="*/ 52 w 2437"/>
                <a:gd name="T37" fmla="*/ 180 h 189"/>
                <a:gd name="T38" fmla="*/ 35 w 2437"/>
                <a:gd name="T39" fmla="*/ 168 h 189"/>
                <a:gd name="T40" fmla="*/ 20 w 2437"/>
                <a:gd name="T41" fmla="*/ 153 h 189"/>
                <a:gd name="T42" fmla="*/ 9 w 2437"/>
                <a:gd name="T43" fmla="*/ 136 h 189"/>
                <a:gd name="T44" fmla="*/ 2 w 2437"/>
                <a:gd name="T45" fmla="*/ 116 h 189"/>
                <a:gd name="T46" fmla="*/ 0 w 2437"/>
                <a:gd name="T47" fmla="*/ 94 h 189"/>
                <a:gd name="T48" fmla="*/ 2 w 2437"/>
                <a:gd name="T49" fmla="*/ 72 h 189"/>
                <a:gd name="T50" fmla="*/ 9 w 2437"/>
                <a:gd name="T51" fmla="*/ 53 h 189"/>
                <a:gd name="T52" fmla="*/ 20 w 2437"/>
                <a:gd name="T53" fmla="*/ 36 h 189"/>
                <a:gd name="T54" fmla="*/ 35 w 2437"/>
                <a:gd name="T55" fmla="*/ 20 h 189"/>
                <a:gd name="T56" fmla="*/ 52 w 2437"/>
                <a:gd name="T57" fmla="*/ 9 h 189"/>
                <a:gd name="T58" fmla="*/ 73 w 2437"/>
                <a:gd name="T59" fmla="*/ 2 h 189"/>
                <a:gd name="T60" fmla="*/ 94 w 2437"/>
                <a:gd name="T6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37" h="189">
                  <a:moveTo>
                    <a:pt x="94" y="0"/>
                  </a:moveTo>
                  <a:lnTo>
                    <a:pt x="2343" y="0"/>
                  </a:lnTo>
                  <a:lnTo>
                    <a:pt x="2364" y="2"/>
                  </a:lnTo>
                  <a:lnTo>
                    <a:pt x="2384" y="9"/>
                  </a:lnTo>
                  <a:lnTo>
                    <a:pt x="2402" y="20"/>
                  </a:lnTo>
                  <a:lnTo>
                    <a:pt x="2416" y="36"/>
                  </a:lnTo>
                  <a:lnTo>
                    <a:pt x="2428" y="53"/>
                  </a:lnTo>
                  <a:lnTo>
                    <a:pt x="2435" y="72"/>
                  </a:lnTo>
                  <a:lnTo>
                    <a:pt x="2437" y="94"/>
                  </a:lnTo>
                  <a:lnTo>
                    <a:pt x="2435" y="116"/>
                  </a:lnTo>
                  <a:lnTo>
                    <a:pt x="2428" y="136"/>
                  </a:lnTo>
                  <a:lnTo>
                    <a:pt x="2416" y="153"/>
                  </a:lnTo>
                  <a:lnTo>
                    <a:pt x="2402" y="168"/>
                  </a:lnTo>
                  <a:lnTo>
                    <a:pt x="2384" y="180"/>
                  </a:lnTo>
                  <a:lnTo>
                    <a:pt x="2364" y="187"/>
                  </a:lnTo>
                  <a:lnTo>
                    <a:pt x="2343" y="189"/>
                  </a:lnTo>
                  <a:lnTo>
                    <a:pt x="94" y="189"/>
                  </a:lnTo>
                  <a:lnTo>
                    <a:pt x="73" y="187"/>
                  </a:lnTo>
                  <a:lnTo>
                    <a:pt x="52" y="180"/>
                  </a:lnTo>
                  <a:lnTo>
                    <a:pt x="35" y="168"/>
                  </a:lnTo>
                  <a:lnTo>
                    <a:pt x="20" y="153"/>
                  </a:lnTo>
                  <a:lnTo>
                    <a:pt x="9" y="136"/>
                  </a:lnTo>
                  <a:lnTo>
                    <a:pt x="2" y="116"/>
                  </a:lnTo>
                  <a:lnTo>
                    <a:pt x="0" y="94"/>
                  </a:lnTo>
                  <a:lnTo>
                    <a:pt x="2" y="72"/>
                  </a:lnTo>
                  <a:lnTo>
                    <a:pt x="9" y="53"/>
                  </a:lnTo>
                  <a:lnTo>
                    <a:pt x="20" y="36"/>
                  </a:lnTo>
                  <a:lnTo>
                    <a:pt x="35" y="20"/>
                  </a:lnTo>
                  <a:lnTo>
                    <a:pt x="52" y="9"/>
                  </a:lnTo>
                  <a:lnTo>
                    <a:pt x="73" y="2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61"/>
            <p:cNvSpPr>
              <a:spLocks/>
            </p:cNvSpPr>
            <p:nvPr/>
          </p:nvSpPr>
          <p:spPr bwMode="auto">
            <a:xfrm>
              <a:off x="9039225" y="2908300"/>
              <a:ext cx="593725" cy="33337"/>
            </a:xfrm>
            <a:custGeom>
              <a:avLst/>
              <a:gdLst>
                <a:gd name="T0" fmla="*/ 95 w 3363"/>
                <a:gd name="T1" fmla="*/ 0 h 189"/>
                <a:gd name="T2" fmla="*/ 3268 w 3363"/>
                <a:gd name="T3" fmla="*/ 0 h 189"/>
                <a:gd name="T4" fmla="*/ 3290 w 3363"/>
                <a:gd name="T5" fmla="*/ 3 h 189"/>
                <a:gd name="T6" fmla="*/ 3310 w 3363"/>
                <a:gd name="T7" fmla="*/ 10 h 189"/>
                <a:gd name="T8" fmla="*/ 3327 w 3363"/>
                <a:gd name="T9" fmla="*/ 20 h 189"/>
                <a:gd name="T10" fmla="*/ 3342 w 3363"/>
                <a:gd name="T11" fmla="*/ 35 h 189"/>
                <a:gd name="T12" fmla="*/ 3353 w 3363"/>
                <a:gd name="T13" fmla="*/ 53 h 189"/>
                <a:gd name="T14" fmla="*/ 3360 w 3363"/>
                <a:gd name="T15" fmla="*/ 73 h 189"/>
                <a:gd name="T16" fmla="*/ 3363 w 3363"/>
                <a:gd name="T17" fmla="*/ 95 h 189"/>
                <a:gd name="T18" fmla="*/ 3360 w 3363"/>
                <a:gd name="T19" fmla="*/ 116 h 189"/>
                <a:gd name="T20" fmla="*/ 3353 w 3363"/>
                <a:gd name="T21" fmla="*/ 136 h 189"/>
                <a:gd name="T22" fmla="*/ 3342 w 3363"/>
                <a:gd name="T23" fmla="*/ 154 h 189"/>
                <a:gd name="T24" fmla="*/ 3327 w 3363"/>
                <a:gd name="T25" fmla="*/ 168 h 189"/>
                <a:gd name="T26" fmla="*/ 3310 w 3363"/>
                <a:gd name="T27" fmla="*/ 179 h 189"/>
                <a:gd name="T28" fmla="*/ 3290 w 3363"/>
                <a:gd name="T29" fmla="*/ 187 h 189"/>
                <a:gd name="T30" fmla="*/ 3268 w 3363"/>
                <a:gd name="T31" fmla="*/ 189 h 189"/>
                <a:gd name="T32" fmla="*/ 95 w 3363"/>
                <a:gd name="T33" fmla="*/ 189 h 189"/>
                <a:gd name="T34" fmla="*/ 72 w 3363"/>
                <a:gd name="T35" fmla="*/ 187 h 189"/>
                <a:gd name="T36" fmla="*/ 53 w 3363"/>
                <a:gd name="T37" fmla="*/ 179 h 189"/>
                <a:gd name="T38" fmla="*/ 36 w 3363"/>
                <a:gd name="T39" fmla="*/ 168 h 189"/>
                <a:gd name="T40" fmla="*/ 20 w 3363"/>
                <a:gd name="T41" fmla="*/ 154 h 189"/>
                <a:gd name="T42" fmla="*/ 9 w 3363"/>
                <a:gd name="T43" fmla="*/ 136 h 189"/>
                <a:gd name="T44" fmla="*/ 2 w 3363"/>
                <a:gd name="T45" fmla="*/ 116 h 189"/>
                <a:gd name="T46" fmla="*/ 0 w 3363"/>
                <a:gd name="T47" fmla="*/ 95 h 189"/>
                <a:gd name="T48" fmla="*/ 2 w 3363"/>
                <a:gd name="T49" fmla="*/ 73 h 189"/>
                <a:gd name="T50" fmla="*/ 9 w 3363"/>
                <a:gd name="T51" fmla="*/ 53 h 189"/>
                <a:gd name="T52" fmla="*/ 20 w 3363"/>
                <a:gd name="T53" fmla="*/ 35 h 189"/>
                <a:gd name="T54" fmla="*/ 36 w 3363"/>
                <a:gd name="T55" fmla="*/ 20 h 189"/>
                <a:gd name="T56" fmla="*/ 53 w 3363"/>
                <a:gd name="T57" fmla="*/ 10 h 189"/>
                <a:gd name="T58" fmla="*/ 72 w 3363"/>
                <a:gd name="T59" fmla="*/ 3 h 189"/>
                <a:gd name="T60" fmla="*/ 95 w 3363"/>
                <a:gd name="T6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63" h="189">
                  <a:moveTo>
                    <a:pt x="95" y="0"/>
                  </a:moveTo>
                  <a:lnTo>
                    <a:pt x="3268" y="0"/>
                  </a:lnTo>
                  <a:lnTo>
                    <a:pt x="3290" y="3"/>
                  </a:lnTo>
                  <a:lnTo>
                    <a:pt x="3310" y="10"/>
                  </a:lnTo>
                  <a:lnTo>
                    <a:pt x="3327" y="20"/>
                  </a:lnTo>
                  <a:lnTo>
                    <a:pt x="3342" y="35"/>
                  </a:lnTo>
                  <a:lnTo>
                    <a:pt x="3353" y="53"/>
                  </a:lnTo>
                  <a:lnTo>
                    <a:pt x="3360" y="73"/>
                  </a:lnTo>
                  <a:lnTo>
                    <a:pt x="3363" y="95"/>
                  </a:lnTo>
                  <a:lnTo>
                    <a:pt x="3360" y="116"/>
                  </a:lnTo>
                  <a:lnTo>
                    <a:pt x="3353" y="136"/>
                  </a:lnTo>
                  <a:lnTo>
                    <a:pt x="3342" y="154"/>
                  </a:lnTo>
                  <a:lnTo>
                    <a:pt x="3327" y="168"/>
                  </a:lnTo>
                  <a:lnTo>
                    <a:pt x="3310" y="179"/>
                  </a:lnTo>
                  <a:lnTo>
                    <a:pt x="3290" y="187"/>
                  </a:lnTo>
                  <a:lnTo>
                    <a:pt x="3268" y="189"/>
                  </a:lnTo>
                  <a:lnTo>
                    <a:pt x="95" y="189"/>
                  </a:lnTo>
                  <a:lnTo>
                    <a:pt x="72" y="187"/>
                  </a:lnTo>
                  <a:lnTo>
                    <a:pt x="53" y="179"/>
                  </a:lnTo>
                  <a:lnTo>
                    <a:pt x="36" y="168"/>
                  </a:lnTo>
                  <a:lnTo>
                    <a:pt x="20" y="154"/>
                  </a:lnTo>
                  <a:lnTo>
                    <a:pt x="9" y="136"/>
                  </a:lnTo>
                  <a:lnTo>
                    <a:pt x="2" y="116"/>
                  </a:lnTo>
                  <a:lnTo>
                    <a:pt x="0" y="95"/>
                  </a:lnTo>
                  <a:lnTo>
                    <a:pt x="2" y="73"/>
                  </a:lnTo>
                  <a:lnTo>
                    <a:pt x="9" y="53"/>
                  </a:lnTo>
                  <a:lnTo>
                    <a:pt x="20" y="35"/>
                  </a:lnTo>
                  <a:lnTo>
                    <a:pt x="36" y="20"/>
                  </a:lnTo>
                  <a:lnTo>
                    <a:pt x="53" y="10"/>
                  </a:lnTo>
                  <a:lnTo>
                    <a:pt x="72" y="3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162"/>
            <p:cNvSpPr>
              <a:spLocks/>
            </p:cNvSpPr>
            <p:nvPr/>
          </p:nvSpPr>
          <p:spPr bwMode="auto">
            <a:xfrm>
              <a:off x="9086850" y="2908300"/>
              <a:ext cx="496888" cy="298450"/>
            </a:xfrm>
            <a:custGeom>
              <a:avLst/>
              <a:gdLst>
                <a:gd name="T0" fmla="*/ 2690 w 2817"/>
                <a:gd name="T1" fmla="*/ 0 h 1690"/>
                <a:gd name="T2" fmla="*/ 2732 w 2817"/>
                <a:gd name="T3" fmla="*/ 10 h 1690"/>
                <a:gd name="T4" fmla="*/ 2765 w 2817"/>
                <a:gd name="T5" fmla="*/ 35 h 1690"/>
                <a:gd name="T6" fmla="*/ 2783 w 2817"/>
                <a:gd name="T7" fmla="*/ 73 h 1690"/>
                <a:gd name="T8" fmla="*/ 2783 w 2817"/>
                <a:gd name="T9" fmla="*/ 116 h 1690"/>
                <a:gd name="T10" fmla="*/ 2765 w 2817"/>
                <a:gd name="T11" fmla="*/ 154 h 1690"/>
                <a:gd name="T12" fmla="*/ 2732 w 2817"/>
                <a:gd name="T13" fmla="*/ 179 h 1690"/>
                <a:gd name="T14" fmla="*/ 2690 w 2817"/>
                <a:gd name="T15" fmla="*/ 189 h 1690"/>
                <a:gd name="T16" fmla="*/ 199 w 2817"/>
                <a:gd name="T17" fmla="*/ 241 h 1690"/>
                <a:gd name="T18" fmla="*/ 190 w 2817"/>
                <a:gd name="T19" fmla="*/ 350 h 1690"/>
                <a:gd name="T20" fmla="*/ 192 w 2817"/>
                <a:gd name="T21" fmla="*/ 489 h 1690"/>
                <a:gd name="T22" fmla="*/ 212 w 2817"/>
                <a:gd name="T23" fmla="*/ 654 h 1690"/>
                <a:gd name="T24" fmla="*/ 253 w 2817"/>
                <a:gd name="T25" fmla="*/ 813 h 1690"/>
                <a:gd name="T26" fmla="*/ 313 w 2817"/>
                <a:gd name="T27" fmla="*/ 963 h 1690"/>
                <a:gd name="T28" fmla="*/ 391 w 2817"/>
                <a:gd name="T29" fmla="*/ 1105 h 1690"/>
                <a:gd name="T30" fmla="*/ 486 w 2817"/>
                <a:gd name="T31" fmla="*/ 1236 h 1690"/>
                <a:gd name="T32" fmla="*/ 596 w 2817"/>
                <a:gd name="T33" fmla="*/ 1352 h 1690"/>
                <a:gd name="T34" fmla="*/ 721 w 2817"/>
                <a:gd name="T35" fmla="*/ 1456 h 1690"/>
                <a:gd name="T36" fmla="*/ 2031 w 2817"/>
                <a:gd name="T37" fmla="*/ 1501 h 1690"/>
                <a:gd name="T38" fmla="*/ 2162 w 2817"/>
                <a:gd name="T39" fmla="*/ 1408 h 1690"/>
                <a:gd name="T40" fmla="*/ 2278 w 2817"/>
                <a:gd name="T41" fmla="*/ 1300 h 1690"/>
                <a:gd name="T42" fmla="*/ 2380 w 2817"/>
                <a:gd name="T43" fmla="*/ 1179 h 1690"/>
                <a:gd name="T44" fmla="*/ 2466 w 2817"/>
                <a:gd name="T45" fmla="*/ 1046 h 1690"/>
                <a:gd name="T46" fmla="*/ 2535 w 2817"/>
                <a:gd name="T47" fmla="*/ 902 h 1690"/>
                <a:gd name="T48" fmla="*/ 2586 w 2817"/>
                <a:gd name="T49" fmla="*/ 750 h 1690"/>
                <a:gd name="T50" fmla="*/ 2619 w 2817"/>
                <a:gd name="T51" fmla="*/ 589 h 1690"/>
                <a:gd name="T52" fmla="*/ 2632 w 2817"/>
                <a:gd name="T53" fmla="*/ 486 h 1690"/>
                <a:gd name="T54" fmla="*/ 2653 w 2817"/>
                <a:gd name="T55" fmla="*/ 450 h 1690"/>
                <a:gd name="T56" fmla="*/ 2687 w 2817"/>
                <a:gd name="T57" fmla="*/ 427 h 1690"/>
                <a:gd name="T58" fmla="*/ 2729 w 2817"/>
                <a:gd name="T59" fmla="*/ 421 h 1690"/>
                <a:gd name="T60" fmla="*/ 2770 w 2817"/>
                <a:gd name="T61" fmla="*/ 433 h 1690"/>
                <a:gd name="T62" fmla="*/ 2800 w 2817"/>
                <a:gd name="T63" fmla="*/ 461 h 1690"/>
                <a:gd name="T64" fmla="*/ 2816 w 2817"/>
                <a:gd name="T65" fmla="*/ 500 h 1690"/>
                <a:gd name="T66" fmla="*/ 2806 w 2817"/>
                <a:gd name="T67" fmla="*/ 612 h 1690"/>
                <a:gd name="T68" fmla="*/ 2772 w 2817"/>
                <a:gd name="T69" fmla="*/ 787 h 1690"/>
                <a:gd name="T70" fmla="*/ 2717 w 2817"/>
                <a:gd name="T71" fmla="*/ 956 h 1690"/>
                <a:gd name="T72" fmla="*/ 2643 w 2817"/>
                <a:gd name="T73" fmla="*/ 1115 h 1690"/>
                <a:gd name="T74" fmla="*/ 2551 w 2817"/>
                <a:gd name="T75" fmla="*/ 1264 h 1690"/>
                <a:gd name="T76" fmla="*/ 2443 w 2817"/>
                <a:gd name="T77" fmla="*/ 1400 h 1690"/>
                <a:gd name="T78" fmla="*/ 2319 w 2817"/>
                <a:gd name="T79" fmla="*/ 1522 h 1690"/>
                <a:gd name="T80" fmla="*/ 2180 w 2817"/>
                <a:gd name="T81" fmla="*/ 1629 h 1690"/>
                <a:gd name="T82" fmla="*/ 2090 w 2817"/>
                <a:gd name="T83" fmla="*/ 1683 h 1690"/>
                <a:gd name="T84" fmla="*/ 2058 w 2817"/>
                <a:gd name="T85" fmla="*/ 1690 h 1690"/>
                <a:gd name="T86" fmla="*/ 746 w 2817"/>
                <a:gd name="T87" fmla="*/ 1688 h 1690"/>
                <a:gd name="T88" fmla="*/ 715 w 2817"/>
                <a:gd name="T89" fmla="*/ 1676 h 1690"/>
                <a:gd name="T90" fmla="*/ 575 w 2817"/>
                <a:gd name="T91" fmla="*/ 1582 h 1690"/>
                <a:gd name="T92" fmla="*/ 447 w 2817"/>
                <a:gd name="T93" fmla="*/ 1472 h 1690"/>
                <a:gd name="T94" fmla="*/ 334 w 2817"/>
                <a:gd name="T95" fmla="*/ 1348 h 1690"/>
                <a:gd name="T96" fmla="*/ 236 w 2817"/>
                <a:gd name="T97" fmla="*/ 1212 h 1690"/>
                <a:gd name="T98" fmla="*/ 153 w 2817"/>
                <a:gd name="T99" fmla="*/ 1066 h 1690"/>
                <a:gd name="T100" fmla="*/ 87 w 2817"/>
                <a:gd name="T101" fmla="*/ 911 h 1690"/>
                <a:gd name="T102" fmla="*/ 39 w 2817"/>
                <a:gd name="T103" fmla="*/ 748 h 1690"/>
                <a:gd name="T104" fmla="*/ 11 w 2817"/>
                <a:gd name="T105" fmla="*/ 579 h 1690"/>
                <a:gd name="T106" fmla="*/ 0 w 2817"/>
                <a:gd name="T107" fmla="*/ 405 h 1690"/>
                <a:gd name="T108" fmla="*/ 4 w 2817"/>
                <a:gd name="T109" fmla="*/ 287 h 1690"/>
                <a:gd name="T110" fmla="*/ 18 w 2817"/>
                <a:gd name="T111" fmla="*/ 172 h 1690"/>
                <a:gd name="T112" fmla="*/ 39 w 2817"/>
                <a:gd name="T113" fmla="*/ 70 h 1690"/>
                <a:gd name="T114" fmla="*/ 57 w 2817"/>
                <a:gd name="T115" fmla="*/ 33 h 1690"/>
                <a:gd name="T116" fmla="*/ 90 w 2817"/>
                <a:gd name="T117" fmla="*/ 9 h 1690"/>
                <a:gd name="T118" fmla="*/ 130 w 2817"/>
                <a:gd name="T119" fmla="*/ 0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17" h="1690">
                  <a:moveTo>
                    <a:pt x="130" y="0"/>
                  </a:moveTo>
                  <a:lnTo>
                    <a:pt x="2690" y="0"/>
                  </a:lnTo>
                  <a:lnTo>
                    <a:pt x="2713" y="3"/>
                  </a:lnTo>
                  <a:lnTo>
                    <a:pt x="2732" y="10"/>
                  </a:lnTo>
                  <a:lnTo>
                    <a:pt x="2749" y="20"/>
                  </a:lnTo>
                  <a:lnTo>
                    <a:pt x="2765" y="35"/>
                  </a:lnTo>
                  <a:lnTo>
                    <a:pt x="2776" y="53"/>
                  </a:lnTo>
                  <a:lnTo>
                    <a:pt x="2783" y="73"/>
                  </a:lnTo>
                  <a:lnTo>
                    <a:pt x="2785" y="95"/>
                  </a:lnTo>
                  <a:lnTo>
                    <a:pt x="2783" y="116"/>
                  </a:lnTo>
                  <a:lnTo>
                    <a:pt x="2776" y="136"/>
                  </a:lnTo>
                  <a:lnTo>
                    <a:pt x="2765" y="154"/>
                  </a:lnTo>
                  <a:lnTo>
                    <a:pt x="2749" y="168"/>
                  </a:lnTo>
                  <a:lnTo>
                    <a:pt x="2732" y="179"/>
                  </a:lnTo>
                  <a:lnTo>
                    <a:pt x="2713" y="187"/>
                  </a:lnTo>
                  <a:lnTo>
                    <a:pt x="2690" y="189"/>
                  </a:lnTo>
                  <a:lnTo>
                    <a:pt x="206" y="189"/>
                  </a:lnTo>
                  <a:lnTo>
                    <a:pt x="199" y="241"/>
                  </a:lnTo>
                  <a:lnTo>
                    <a:pt x="194" y="294"/>
                  </a:lnTo>
                  <a:lnTo>
                    <a:pt x="190" y="350"/>
                  </a:lnTo>
                  <a:lnTo>
                    <a:pt x="189" y="405"/>
                  </a:lnTo>
                  <a:lnTo>
                    <a:pt x="192" y="489"/>
                  </a:lnTo>
                  <a:lnTo>
                    <a:pt x="199" y="572"/>
                  </a:lnTo>
                  <a:lnTo>
                    <a:pt x="212" y="654"/>
                  </a:lnTo>
                  <a:lnTo>
                    <a:pt x="231" y="734"/>
                  </a:lnTo>
                  <a:lnTo>
                    <a:pt x="253" y="813"/>
                  </a:lnTo>
                  <a:lnTo>
                    <a:pt x="281" y="890"/>
                  </a:lnTo>
                  <a:lnTo>
                    <a:pt x="313" y="963"/>
                  </a:lnTo>
                  <a:lnTo>
                    <a:pt x="350" y="1036"/>
                  </a:lnTo>
                  <a:lnTo>
                    <a:pt x="391" y="1105"/>
                  </a:lnTo>
                  <a:lnTo>
                    <a:pt x="436" y="1172"/>
                  </a:lnTo>
                  <a:lnTo>
                    <a:pt x="486" y="1236"/>
                  </a:lnTo>
                  <a:lnTo>
                    <a:pt x="539" y="1296"/>
                  </a:lnTo>
                  <a:lnTo>
                    <a:pt x="596" y="1352"/>
                  </a:lnTo>
                  <a:lnTo>
                    <a:pt x="657" y="1406"/>
                  </a:lnTo>
                  <a:lnTo>
                    <a:pt x="721" y="1456"/>
                  </a:lnTo>
                  <a:lnTo>
                    <a:pt x="789" y="1501"/>
                  </a:lnTo>
                  <a:lnTo>
                    <a:pt x="2031" y="1501"/>
                  </a:lnTo>
                  <a:lnTo>
                    <a:pt x="2098" y="1456"/>
                  </a:lnTo>
                  <a:lnTo>
                    <a:pt x="2162" y="1408"/>
                  </a:lnTo>
                  <a:lnTo>
                    <a:pt x="2222" y="1355"/>
                  </a:lnTo>
                  <a:lnTo>
                    <a:pt x="2278" y="1300"/>
                  </a:lnTo>
                  <a:lnTo>
                    <a:pt x="2331" y="1241"/>
                  </a:lnTo>
                  <a:lnTo>
                    <a:pt x="2380" y="1179"/>
                  </a:lnTo>
                  <a:lnTo>
                    <a:pt x="2425" y="1113"/>
                  </a:lnTo>
                  <a:lnTo>
                    <a:pt x="2466" y="1046"/>
                  </a:lnTo>
                  <a:lnTo>
                    <a:pt x="2502" y="974"/>
                  </a:lnTo>
                  <a:lnTo>
                    <a:pt x="2535" y="902"/>
                  </a:lnTo>
                  <a:lnTo>
                    <a:pt x="2563" y="826"/>
                  </a:lnTo>
                  <a:lnTo>
                    <a:pt x="2586" y="750"/>
                  </a:lnTo>
                  <a:lnTo>
                    <a:pt x="2604" y="670"/>
                  </a:lnTo>
                  <a:lnTo>
                    <a:pt x="2619" y="589"/>
                  </a:lnTo>
                  <a:lnTo>
                    <a:pt x="2628" y="507"/>
                  </a:lnTo>
                  <a:lnTo>
                    <a:pt x="2632" y="486"/>
                  </a:lnTo>
                  <a:lnTo>
                    <a:pt x="2640" y="467"/>
                  </a:lnTo>
                  <a:lnTo>
                    <a:pt x="2653" y="450"/>
                  </a:lnTo>
                  <a:lnTo>
                    <a:pt x="2669" y="437"/>
                  </a:lnTo>
                  <a:lnTo>
                    <a:pt x="2687" y="427"/>
                  </a:lnTo>
                  <a:lnTo>
                    <a:pt x="2707" y="422"/>
                  </a:lnTo>
                  <a:lnTo>
                    <a:pt x="2729" y="421"/>
                  </a:lnTo>
                  <a:lnTo>
                    <a:pt x="2750" y="425"/>
                  </a:lnTo>
                  <a:lnTo>
                    <a:pt x="2770" y="433"/>
                  </a:lnTo>
                  <a:lnTo>
                    <a:pt x="2787" y="446"/>
                  </a:lnTo>
                  <a:lnTo>
                    <a:pt x="2800" y="461"/>
                  </a:lnTo>
                  <a:lnTo>
                    <a:pt x="2809" y="480"/>
                  </a:lnTo>
                  <a:lnTo>
                    <a:pt x="2816" y="500"/>
                  </a:lnTo>
                  <a:lnTo>
                    <a:pt x="2817" y="522"/>
                  </a:lnTo>
                  <a:lnTo>
                    <a:pt x="2806" y="612"/>
                  </a:lnTo>
                  <a:lnTo>
                    <a:pt x="2792" y="701"/>
                  </a:lnTo>
                  <a:lnTo>
                    <a:pt x="2772" y="787"/>
                  </a:lnTo>
                  <a:lnTo>
                    <a:pt x="2746" y="873"/>
                  </a:lnTo>
                  <a:lnTo>
                    <a:pt x="2717" y="956"/>
                  </a:lnTo>
                  <a:lnTo>
                    <a:pt x="2682" y="1037"/>
                  </a:lnTo>
                  <a:lnTo>
                    <a:pt x="2643" y="1115"/>
                  </a:lnTo>
                  <a:lnTo>
                    <a:pt x="2599" y="1191"/>
                  </a:lnTo>
                  <a:lnTo>
                    <a:pt x="2551" y="1264"/>
                  </a:lnTo>
                  <a:lnTo>
                    <a:pt x="2499" y="1334"/>
                  </a:lnTo>
                  <a:lnTo>
                    <a:pt x="2443" y="1400"/>
                  </a:lnTo>
                  <a:lnTo>
                    <a:pt x="2383" y="1463"/>
                  </a:lnTo>
                  <a:lnTo>
                    <a:pt x="2319" y="1522"/>
                  </a:lnTo>
                  <a:lnTo>
                    <a:pt x="2251" y="1578"/>
                  </a:lnTo>
                  <a:lnTo>
                    <a:pt x="2180" y="1629"/>
                  </a:lnTo>
                  <a:lnTo>
                    <a:pt x="2106" y="1676"/>
                  </a:lnTo>
                  <a:lnTo>
                    <a:pt x="2090" y="1683"/>
                  </a:lnTo>
                  <a:lnTo>
                    <a:pt x="2074" y="1688"/>
                  </a:lnTo>
                  <a:lnTo>
                    <a:pt x="2058" y="1690"/>
                  </a:lnTo>
                  <a:lnTo>
                    <a:pt x="763" y="1690"/>
                  </a:lnTo>
                  <a:lnTo>
                    <a:pt x="746" y="1688"/>
                  </a:lnTo>
                  <a:lnTo>
                    <a:pt x="731" y="1683"/>
                  </a:lnTo>
                  <a:lnTo>
                    <a:pt x="715" y="1676"/>
                  </a:lnTo>
                  <a:lnTo>
                    <a:pt x="643" y="1631"/>
                  </a:lnTo>
                  <a:lnTo>
                    <a:pt x="575" y="1582"/>
                  </a:lnTo>
                  <a:lnTo>
                    <a:pt x="509" y="1529"/>
                  </a:lnTo>
                  <a:lnTo>
                    <a:pt x="447" y="1472"/>
                  </a:lnTo>
                  <a:lnTo>
                    <a:pt x="389" y="1412"/>
                  </a:lnTo>
                  <a:lnTo>
                    <a:pt x="334" y="1348"/>
                  </a:lnTo>
                  <a:lnTo>
                    <a:pt x="283" y="1282"/>
                  </a:lnTo>
                  <a:lnTo>
                    <a:pt x="236" y="1212"/>
                  </a:lnTo>
                  <a:lnTo>
                    <a:pt x="192" y="1141"/>
                  </a:lnTo>
                  <a:lnTo>
                    <a:pt x="153" y="1066"/>
                  </a:lnTo>
                  <a:lnTo>
                    <a:pt x="118" y="990"/>
                  </a:lnTo>
                  <a:lnTo>
                    <a:pt x="87" y="911"/>
                  </a:lnTo>
                  <a:lnTo>
                    <a:pt x="62" y="830"/>
                  </a:lnTo>
                  <a:lnTo>
                    <a:pt x="39" y="748"/>
                  </a:lnTo>
                  <a:lnTo>
                    <a:pt x="23" y="664"/>
                  </a:lnTo>
                  <a:lnTo>
                    <a:pt x="11" y="579"/>
                  </a:lnTo>
                  <a:lnTo>
                    <a:pt x="2" y="492"/>
                  </a:lnTo>
                  <a:lnTo>
                    <a:pt x="0" y="405"/>
                  </a:lnTo>
                  <a:lnTo>
                    <a:pt x="1" y="346"/>
                  </a:lnTo>
                  <a:lnTo>
                    <a:pt x="4" y="287"/>
                  </a:lnTo>
                  <a:lnTo>
                    <a:pt x="11" y="228"/>
                  </a:lnTo>
                  <a:lnTo>
                    <a:pt x="18" y="172"/>
                  </a:lnTo>
                  <a:lnTo>
                    <a:pt x="28" y="119"/>
                  </a:lnTo>
                  <a:lnTo>
                    <a:pt x="39" y="70"/>
                  </a:lnTo>
                  <a:lnTo>
                    <a:pt x="46" y="51"/>
                  </a:lnTo>
                  <a:lnTo>
                    <a:pt x="57" y="33"/>
                  </a:lnTo>
                  <a:lnTo>
                    <a:pt x="73" y="19"/>
                  </a:lnTo>
                  <a:lnTo>
                    <a:pt x="90" y="9"/>
                  </a:lnTo>
                  <a:lnTo>
                    <a:pt x="109" y="2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64"/>
            <p:cNvSpPr>
              <a:spLocks noEditPoints="1"/>
            </p:cNvSpPr>
            <p:nvPr/>
          </p:nvSpPr>
          <p:spPr bwMode="auto">
            <a:xfrm>
              <a:off x="9359900" y="2774950"/>
              <a:ext cx="206375" cy="166687"/>
            </a:xfrm>
            <a:custGeom>
              <a:avLst/>
              <a:gdLst>
                <a:gd name="T0" fmla="*/ 854 w 1166"/>
                <a:gd name="T1" fmla="*/ 229 h 952"/>
                <a:gd name="T2" fmla="*/ 322 w 1166"/>
                <a:gd name="T3" fmla="*/ 763 h 952"/>
                <a:gd name="T4" fmla="*/ 487 w 1166"/>
                <a:gd name="T5" fmla="*/ 763 h 952"/>
                <a:gd name="T6" fmla="*/ 937 w 1166"/>
                <a:gd name="T7" fmla="*/ 312 h 952"/>
                <a:gd name="T8" fmla="*/ 854 w 1166"/>
                <a:gd name="T9" fmla="*/ 229 h 952"/>
                <a:gd name="T10" fmla="*/ 854 w 1166"/>
                <a:gd name="T11" fmla="*/ 0 h 952"/>
                <a:gd name="T12" fmla="*/ 874 w 1166"/>
                <a:gd name="T13" fmla="*/ 2 h 952"/>
                <a:gd name="T14" fmla="*/ 891 w 1166"/>
                <a:gd name="T15" fmla="*/ 7 h 952"/>
                <a:gd name="T16" fmla="*/ 907 w 1166"/>
                <a:gd name="T17" fmla="*/ 17 h 952"/>
                <a:gd name="T18" fmla="*/ 922 w 1166"/>
                <a:gd name="T19" fmla="*/ 28 h 952"/>
                <a:gd name="T20" fmla="*/ 1138 w 1166"/>
                <a:gd name="T21" fmla="*/ 244 h 952"/>
                <a:gd name="T22" fmla="*/ 1151 w 1166"/>
                <a:gd name="T23" fmla="*/ 262 h 952"/>
                <a:gd name="T24" fmla="*/ 1160 w 1166"/>
                <a:gd name="T25" fmla="*/ 281 h 952"/>
                <a:gd name="T26" fmla="*/ 1166 w 1166"/>
                <a:gd name="T27" fmla="*/ 302 h 952"/>
                <a:gd name="T28" fmla="*/ 1166 w 1166"/>
                <a:gd name="T29" fmla="*/ 322 h 952"/>
                <a:gd name="T30" fmla="*/ 1160 w 1166"/>
                <a:gd name="T31" fmla="*/ 343 h 952"/>
                <a:gd name="T32" fmla="*/ 1151 w 1166"/>
                <a:gd name="T33" fmla="*/ 361 h 952"/>
                <a:gd name="T34" fmla="*/ 1138 w 1166"/>
                <a:gd name="T35" fmla="*/ 378 h 952"/>
                <a:gd name="T36" fmla="*/ 593 w 1166"/>
                <a:gd name="T37" fmla="*/ 924 h 952"/>
                <a:gd name="T38" fmla="*/ 579 w 1166"/>
                <a:gd name="T39" fmla="*/ 936 h 952"/>
                <a:gd name="T40" fmla="*/ 563 w 1166"/>
                <a:gd name="T41" fmla="*/ 944 h 952"/>
                <a:gd name="T42" fmla="*/ 545 w 1166"/>
                <a:gd name="T43" fmla="*/ 951 h 952"/>
                <a:gd name="T44" fmla="*/ 526 w 1166"/>
                <a:gd name="T45" fmla="*/ 952 h 952"/>
                <a:gd name="T46" fmla="*/ 94 w 1166"/>
                <a:gd name="T47" fmla="*/ 952 h 952"/>
                <a:gd name="T48" fmla="*/ 71 w 1166"/>
                <a:gd name="T49" fmla="*/ 950 h 952"/>
                <a:gd name="T50" fmla="*/ 51 w 1166"/>
                <a:gd name="T51" fmla="*/ 941 h 952"/>
                <a:gd name="T52" fmla="*/ 32 w 1166"/>
                <a:gd name="T53" fmla="*/ 929 h 952"/>
                <a:gd name="T54" fmla="*/ 18 w 1166"/>
                <a:gd name="T55" fmla="*/ 913 h 952"/>
                <a:gd name="T56" fmla="*/ 7 w 1166"/>
                <a:gd name="T57" fmla="*/ 893 h 952"/>
                <a:gd name="T58" fmla="*/ 1 w 1166"/>
                <a:gd name="T59" fmla="*/ 872 h 952"/>
                <a:gd name="T60" fmla="*/ 0 w 1166"/>
                <a:gd name="T61" fmla="*/ 849 h 952"/>
                <a:gd name="T62" fmla="*/ 4 w 1166"/>
                <a:gd name="T63" fmla="*/ 828 h 952"/>
                <a:gd name="T64" fmla="*/ 13 w 1166"/>
                <a:gd name="T65" fmla="*/ 809 h 952"/>
                <a:gd name="T66" fmla="*/ 27 w 1166"/>
                <a:gd name="T67" fmla="*/ 790 h 952"/>
                <a:gd name="T68" fmla="*/ 788 w 1166"/>
                <a:gd name="T69" fmla="*/ 28 h 952"/>
                <a:gd name="T70" fmla="*/ 802 w 1166"/>
                <a:gd name="T71" fmla="*/ 17 h 952"/>
                <a:gd name="T72" fmla="*/ 819 w 1166"/>
                <a:gd name="T73" fmla="*/ 7 h 952"/>
                <a:gd name="T74" fmla="*/ 836 w 1166"/>
                <a:gd name="T75" fmla="*/ 2 h 952"/>
                <a:gd name="T76" fmla="*/ 854 w 1166"/>
                <a:gd name="T77" fmla="*/ 0 h 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66" h="952">
                  <a:moveTo>
                    <a:pt x="854" y="229"/>
                  </a:moveTo>
                  <a:lnTo>
                    <a:pt x="322" y="763"/>
                  </a:lnTo>
                  <a:lnTo>
                    <a:pt x="487" y="763"/>
                  </a:lnTo>
                  <a:lnTo>
                    <a:pt x="937" y="312"/>
                  </a:lnTo>
                  <a:lnTo>
                    <a:pt x="854" y="229"/>
                  </a:lnTo>
                  <a:close/>
                  <a:moveTo>
                    <a:pt x="854" y="0"/>
                  </a:moveTo>
                  <a:lnTo>
                    <a:pt x="874" y="2"/>
                  </a:lnTo>
                  <a:lnTo>
                    <a:pt x="891" y="7"/>
                  </a:lnTo>
                  <a:lnTo>
                    <a:pt x="907" y="17"/>
                  </a:lnTo>
                  <a:lnTo>
                    <a:pt x="922" y="28"/>
                  </a:lnTo>
                  <a:lnTo>
                    <a:pt x="1138" y="244"/>
                  </a:lnTo>
                  <a:lnTo>
                    <a:pt x="1151" y="262"/>
                  </a:lnTo>
                  <a:lnTo>
                    <a:pt x="1160" y="281"/>
                  </a:lnTo>
                  <a:lnTo>
                    <a:pt x="1166" y="302"/>
                  </a:lnTo>
                  <a:lnTo>
                    <a:pt x="1166" y="322"/>
                  </a:lnTo>
                  <a:lnTo>
                    <a:pt x="1160" y="343"/>
                  </a:lnTo>
                  <a:lnTo>
                    <a:pt x="1151" y="361"/>
                  </a:lnTo>
                  <a:lnTo>
                    <a:pt x="1138" y="378"/>
                  </a:lnTo>
                  <a:lnTo>
                    <a:pt x="593" y="924"/>
                  </a:lnTo>
                  <a:lnTo>
                    <a:pt x="579" y="936"/>
                  </a:lnTo>
                  <a:lnTo>
                    <a:pt x="563" y="944"/>
                  </a:lnTo>
                  <a:lnTo>
                    <a:pt x="545" y="951"/>
                  </a:lnTo>
                  <a:lnTo>
                    <a:pt x="526" y="952"/>
                  </a:lnTo>
                  <a:lnTo>
                    <a:pt x="94" y="952"/>
                  </a:lnTo>
                  <a:lnTo>
                    <a:pt x="71" y="950"/>
                  </a:lnTo>
                  <a:lnTo>
                    <a:pt x="51" y="941"/>
                  </a:lnTo>
                  <a:lnTo>
                    <a:pt x="32" y="929"/>
                  </a:lnTo>
                  <a:lnTo>
                    <a:pt x="18" y="913"/>
                  </a:lnTo>
                  <a:lnTo>
                    <a:pt x="7" y="893"/>
                  </a:lnTo>
                  <a:lnTo>
                    <a:pt x="1" y="872"/>
                  </a:lnTo>
                  <a:lnTo>
                    <a:pt x="0" y="849"/>
                  </a:lnTo>
                  <a:lnTo>
                    <a:pt x="4" y="828"/>
                  </a:lnTo>
                  <a:lnTo>
                    <a:pt x="13" y="809"/>
                  </a:lnTo>
                  <a:lnTo>
                    <a:pt x="27" y="790"/>
                  </a:lnTo>
                  <a:lnTo>
                    <a:pt x="788" y="28"/>
                  </a:lnTo>
                  <a:lnTo>
                    <a:pt x="802" y="17"/>
                  </a:lnTo>
                  <a:lnTo>
                    <a:pt x="819" y="7"/>
                  </a:lnTo>
                  <a:lnTo>
                    <a:pt x="836" y="2"/>
                  </a:lnTo>
                  <a:lnTo>
                    <a:pt x="8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66"/>
            <p:cNvSpPr>
              <a:spLocks noEditPoints="1"/>
            </p:cNvSpPr>
            <p:nvPr/>
          </p:nvSpPr>
          <p:spPr bwMode="auto">
            <a:xfrm>
              <a:off x="9490869" y="2705100"/>
              <a:ext cx="141288" cy="141287"/>
            </a:xfrm>
            <a:custGeom>
              <a:avLst/>
              <a:gdLst>
                <a:gd name="T0" fmla="*/ 368 w 803"/>
                <a:gd name="T1" fmla="*/ 192 h 803"/>
                <a:gd name="T2" fmla="*/ 304 w 803"/>
                <a:gd name="T3" fmla="*/ 213 h 803"/>
                <a:gd name="T4" fmla="*/ 252 w 803"/>
                <a:gd name="T5" fmla="*/ 252 h 803"/>
                <a:gd name="T6" fmla="*/ 214 w 803"/>
                <a:gd name="T7" fmla="*/ 304 h 803"/>
                <a:gd name="T8" fmla="*/ 192 w 803"/>
                <a:gd name="T9" fmla="*/ 367 h 803"/>
                <a:gd name="T10" fmla="*/ 192 w 803"/>
                <a:gd name="T11" fmla="*/ 435 h 803"/>
                <a:gd name="T12" fmla="*/ 214 w 803"/>
                <a:gd name="T13" fmla="*/ 499 h 803"/>
                <a:gd name="T14" fmla="*/ 252 w 803"/>
                <a:gd name="T15" fmla="*/ 551 h 803"/>
                <a:gd name="T16" fmla="*/ 304 w 803"/>
                <a:gd name="T17" fmla="*/ 590 h 803"/>
                <a:gd name="T18" fmla="*/ 368 w 803"/>
                <a:gd name="T19" fmla="*/ 611 h 803"/>
                <a:gd name="T20" fmla="*/ 436 w 803"/>
                <a:gd name="T21" fmla="*/ 611 h 803"/>
                <a:gd name="T22" fmla="*/ 499 w 803"/>
                <a:gd name="T23" fmla="*/ 590 h 803"/>
                <a:gd name="T24" fmla="*/ 551 w 803"/>
                <a:gd name="T25" fmla="*/ 551 h 803"/>
                <a:gd name="T26" fmla="*/ 590 w 803"/>
                <a:gd name="T27" fmla="*/ 499 h 803"/>
                <a:gd name="T28" fmla="*/ 610 w 803"/>
                <a:gd name="T29" fmla="*/ 435 h 803"/>
                <a:gd name="T30" fmla="*/ 610 w 803"/>
                <a:gd name="T31" fmla="*/ 367 h 803"/>
                <a:gd name="T32" fmla="*/ 590 w 803"/>
                <a:gd name="T33" fmla="*/ 304 h 803"/>
                <a:gd name="T34" fmla="*/ 551 w 803"/>
                <a:gd name="T35" fmla="*/ 252 h 803"/>
                <a:gd name="T36" fmla="*/ 499 w 803"/>
                <a:gd name="T37" fmla="*/ 213 h 803"/>
                <a:gd name="T38" fmla="*/ 436 w 803"/>
                <a:gd name="T39" fmla="*/ 192 h 803"/>
                <a:gd name="T40" fmla="*/ 401 w 803"/>
                <a:gd name="T41" fmla="*/ 0 h 803"/>
                <a:gd name="T42" fmla="*/ 500 w 803"/>
                <a:gd name="T43" fmla="*/ 12 h 803"/>
                <a:gd name="T44" fmla="*/ 590 w 803"/>
                <a:gd name="T45" fmla="*/ 47 h 803"/>
                <a:gd name="T46" fmla="*/ 667 w 803"/>
                <a:gd name="T47" fmla="*/ 101 h 803"/>
                <a:gd name="T48" fmla="*/ 731 w 803"/>
                <a:gd name="T49" fmla="*/ 172 h 803"/>
                <a:gd name="T50" fmla="*/ 776 w 803"/>
                <a:gd name="T51" fmla="*/ 257 h 803"/>
                <a:gd name="T52" fmla="*/ 799 w 803"/>
                <a:gd name="T53" fmla="*/ 351 h 803"/>
                <a:gd name="T54" fmla="*/ 799 w 803"/>
                <a:gd name="T55" fmla="*/ 452 h 803"/>
                <a:gd name="T56" fmla="*/ 776 w 803"/>
                <a:gd name="T57" fmla="*/ 547 h 803"/>
                <a:gd name="T58" fmla="*/ 731 w 803"/>
                <a:gd name="T59" fmla="*/ 631 h 803"/>
                <a:gd name="T60" fmla="*/ 667 w 803"/>
                <a:gd name="T61" fmla="*/ 701 h 803"/>
                <a:gd name="T62" fmla="*/ 590 w 803"/>
                <a:gd name="T63" fmla="*/ 756 h 803"/>
                <a:gd name="T64" fmla="*/ 500 w 803"/>
                <a:gd name="T65" fmla="*/ 791 h 803"/>
                <a:gd name="T66" fmla="*/ 401 w 803"/>
                <a:gd name="T67" fmla="*/ 803 h 803"/>
                <a:gd name="T68" fmla="*/ 303 w 803"/>
                <a:gd name="T69" fmla="*/ 791 h 803"/>
                <a:gd name="T70" fmla="*/ 214 w 803"/>
                <a:gd name="T71" fmla="*/ 756 h 803"/>
                <a:gd name="T72" fmla="*/ 136 w 803"/>
                <a:gd name="T73" fmla="*/ 701 h 803"/>
                <a:gd name="T74" fmla="*/ 73 w 803"/>
                <a:gd name="T75" fmla="*/ 631 h 803"/>
                <a:gd name="T76" fmla="*/ 28 w 803"/>
                <a:gd name="T77" fmla="*/ 547 h 803"/>
                <a:gd name="T78" fmla="*/ 3 w 803"/>
                <a:gd name="T79" fmla="*/ 452 h 803"/>
                <a:gd name="T80" fmla="*/ 3 w 803"/>
                <a:gd name="T81" fmla="*/ 351 h 803"/>
                <a:gd name="T82" fmla="*/ 28 w 803"/>
                <a:gd name="T83" fmla="*/ 257 h 803"/>
                <a:gd name="T84" fmla="*/ 73 w 803"/>
                <a:gd name="T85" fmla="*/ 172 h 803"/>
                <a:gd name="T86" fmla="*/ 136 w 803"/>
                <a:gd name="T87" fmla="*/ 101 h 803"/>
                <a:gd name="T88" fmla="*/ 214 w 803"/>
                <a:gd name="T89" fmla="*/ 47 h 803"/>
                <a:gd name="T90" fmla="*/ 303 w 803"/>
                <a:gd name="T91" fmla="*/ 12 h 803"/>
                <a:gd name="T92" fmla="*/ 401 w 803"/>
                <a:gd name="T93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03" h="803">
                  <a:moveTo>
                    <a:pt x="401" y="189"/>
                  </a:moveTo>
                  <a:lnTo>
                    <a:pt x="368" y="192"/>
                  </a:lnTo>
                  <a:lnTo>
                    <a:pt x="335" y="200"/>
                  </a:lnTo>
                  <a:lnTo>
                    <a:pt x="304" y="213"/>
                  </a:lnTo>
                  <a:lnTo>
                    <a:pt x="277" y="230"/>
                  </a:lnTo>
                  <a:lnTo>
                    <a:pt x="252" y="252"/>
                  </a:lnTo>
                  <a:lnTo>
                    <a:pt x="231" y="276"/>
                  </a:lnTo>
                  <a:lnTo>
                    <a:pt x="214" y="304"/>
                  </a:lnTo>
                  <a:lnTo>
                    <a:pt x="200" y="334"/>
                  </a:lnTo>
                  <a:lnTo>
                    <a:pt x="192" y="367"/>
                  </a:lnTo>
                  <a:lnTo>
                    <a:pt x="190" y="402"/>
                  </a:lnTo>
                  <a:lnTo>
                    <a:pt x="192" y="435"/>
                  </a:lnTo>
                  <a:lnTo>
                    <a:pt x="200" y="468"/>
                  </a:lnTo>
                  <a:lnTo>
                    <a:pt x="214" y="499"/>
                  </a:lnTo>
                  <a:lnTo>
                    <a:pt x="231" y="526"/>
                  </a:lnTo>
                  <a:lnTo>
                    <a:pt x="252" y="551"/>
                  </a:lnTo>
                  <a:lnTo>
                    <a:pt x="277" y="572"/>
                  </a:lnTo>
                  <a:lnTo>
                    <a:pt x="304" y="590"/>
                  </a:lnTo>
                  <a:lnTo>
                    <a:pt x="335" y="603"/>
                  </a:lnTo>
                  <a:lnTo>
                    <a:pt x="368" y="611"/>
                  </a:lnTo>
                  <a:lnTo>
                    <a:pt x="401" y="613"/>
                  </a:lnTo>
                  <a:lnTo>
                    <a:pt x="436" y="611"/>
                  </a:lnTo>
                  <a:lnTo>
                    <a:pt x="469" y="603"/>
                  </a:lnTo>
                  <a:lnTo>
                    <a:pt x="499" y="590"/>
                  </a:lnTo>
                  <a:lnTo>
                    <a:pt x="527" y="572"/>
                  </a:lnTo>
                  <a:lnTo>
                    <a:pt x="551" y="551"/>
                  </a:lnTo>
                  <a:lnTo>
                    <a:pt x="573" y="526"/>
                  </a:lnTo>
                  <a:lnTo>
                    <a:pt x="590" y="499"/>
                  </a:lnTo>
                  <a:lnTo>
                    <a:pt x="603" y="468"/>
                  </a:lnTo>
                  <a:lnTo>
                    <a:pt x="610" y="435"/>
                  </a:lnTo>
                  <a:lnTo>
                    <a:pt x="613" y="402"/>
                  </a:lnTo>
                  <a:lnTo>
                    <a:pt x="610" y="367"/>
                  </a:lnTo>
                  <a:lnTo>
                    <a:pt x="603" y="334"/>
                  </a:lnTo>
                  <a:lnTo>
                    <a:pt x="590" y="304"/>
                  </a:lnTo>
                  <a:lnTo>
                    <a:pt x="573" y="276"/>
                  </a:lnTo>
                  <a:lnTo>
                    <a:pt x="551" y="252"/>
                  </a:lnTo>
                  <a:lnTo>
                    <a:pt x="527" y="230"/>
                  </a:lnTo>
                  <a:lnTo>
                    <a:pt x="499" y="213"/>
                  </a:lnTo>
                  <a:lnTo>
                    <a:pt x="469" y="200"/>
                  </a:lnTo>
                  <a:lnTo>
                    <a:pt x="436" y="192"/>
                  </a:lnTo>
                  <a:lnTo>
                    <a:pt x="401" y="189"/>
                  </a:lnTo>
                  <a:close/>
                  <a:moveTo>
                    <a:pt x="401" y="0"/>
                  </a:moveTo>
                  <a:lnTo>
                    <a:pt x="452" y="3"/>
                  </a:lnTo>
                  <a:lnTo>
                    <a:pt x="500" y="12"/>
                  </a:lnTo>
                  <a:lnTo>
                    <a:pt x="546" y="27"/>
                  </a:lnTo>
                  <a:lnTo>
                    <a:pt x="590" y="47"/>
                  </a:lnTo>
                  <a:lnTo>
                    <a:pt x="631" y="72"/>
                  </a:lnTo>
                  <a:lnTo>
                    <a:pt x="667" y="101"/>
                  </a:lnTo>
                  <a:lnTo>
                    <a:pt x="701" y="135"/>
                  </a:lnTo>
                  <a:lnTo>
                    <a:pt x="731" y="172"/>
                  </a:lnTo>
                  <a:lnTo>
                    <a:pt x="755" y="213"/>
                  </a:lnTo>
                  <a:lnTo>
                    <a:pt x="776" y="257"/>
                  </a:lnTo>
                  <a:lnTo>
                    <a:pt x="791" y="303"/>
                  </a:lnTo>
                  <a:lnTo>
                    <a:pt x="799" y="351"/>
                  </a:lnTo>
                  <a:lnTo>
                    <a:pt x="803" y="402"/>
                  </a:lnTo>
                  <a:lnTo>
                    <a:pt x="799" y="452"/>
                  </a:lnTo>
                  <a:lnTo>
                    <a:pt x="791" y="500"/>
                  </a:lnTo>
                  <a:lnTo>
                    <a:pt x="776" y="547"/>
                  </a:lnTo>
                  <a:lnTo>
                    <a:pt x="755" y="590"/>
                  </a:lnTo>
                  <a:lnTo>
                    <a:pt x="731" y="631"/>
                  </a:lnTo>
                  <a:lnTo>
                    <a:pt x="701" y="668"/>
                  </a:lnTo>
                  <a:lnTo>
                    <a:pt x="667" y="701"/>
                  </a:lnTo>
                  <a:lnTo>
                    <a:pt x="631" y="731"/>
                  </a:lnTo>
                  <a:lnTo>
                    <a:pt x="590" y="756"/>
                  </a:lnTo>
                  <a:lnTo>
                    <a:pt x="546" y="776"/>
                  </a:lnTo>
                  <a:lnTo>
                    <a:pt x="500" y="791"/>
                  </a:lnTo>
                  <a:lnTo>
                    <a:pt x="452" y="800"/>
                  </a:lnTo>
                  <a:lnTo>
                    <a:pt x="401" y="803"/>
                  </a:lnTo>
                  <a:lnTo>
                    <a:pt x="351" y="800"/>
                  </a:lnTo>
                  <a:lnTo>
                    <a:pt x="303" y="791"/>
                  </a:lnTo>
                  <a:lnTo>
                    <a:pt x="257" y="776"/>
                  </a:lnTo>
                  <a:lnTo>
                    <a:pt x="214" y="756"/>
                  </a:lnTo>
                  <a:lnTo>
                    <a:pt x="173" y="731"/>
                  </a:lnTo>
                  <a:lnTo>
                    <a:pt x="136" y="701"/>
                  </a:lnTo>
                  <a:lnTo>
                    <a:pt x="102" y="668"/>
                  </a:lnTo>
                  <a:lnTo>
                    <a:pt x="73" y="631"/>
                  </a:lnTo>
                  <a:lnTo>
                    <a:pt x="48" y="590"/>
                  </a:lnTo>
                  <a:lnTo>
                    <a:pt x="28" y="547"/>
                  </a:lnTo>
                  <a:lnTo>
                    <a:pt x="13" y="500"/>
                  </a:lnTo>
                  <a:lnTo>
                    <a:pt x="3" y="452"/>
                  </a:lnTo>
                  <a:lnTo>
                    <a:pt x="0" y="402"/>
                  </a:lnTo>
                  <a:lnTo>
                    <a:pt x="3" y="351"/>
                  </a:lnTo>
                  <a:lnTo>
                    <a:pt x="13" y="303"/>
                  </a:lnTo>
                  <a:lnTo>
                    <a:pt x="28" y="257"/>
                  </a:lnTo>
                  <a:lnTo>
                    <a:pt x="48" y="213"/>
                  </a:lnTo>
                  <a:lnTo>
                    <a:pt x="73" y="172"/>
                  </a:lnTo>
                  <a:lnTo>
                    <a:pt x="102" y="135"/>
                  </a:lnTo>
                  <a:lnTo>
                    <a:pt x="136" y="101"/>
                  </a:lnTo>
                  <a:lnTo>
                    <a:pt x="173" y="72"/>
                  </a:lnTo>
                  <a:lnTo>
                    <a:pt x="214" y="47"/>
                  </a:lnTo>
                  <a:lnTo>
                    <a:pt x="257" y="27"/>
                  </a:lnTo>
                  <a:lnTo>
                    <a:pt x="303" y="12"/>
                  </a:lnTo>
                  <a:lnTo>
                    <a:pt x="351" y="3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68"/>
            <p:cNvSpPr>
              <a:spLocks noEditPoints="1"/>
            </p:cNvSpPr>
            <p:nvPr/>
          </p:nvSpPr>
          <p:spPr bwMode="auto">
            <a:xfrm>
              <a:off x="9113838" y="3074988"/>
              <a:ext cx="444500" cy="131762"/>
            </a:xfrm>
            <a:custGeom>
              <a:avLst/>
              <a:gdLst>
                <a:gd name="T0" fmla="*/ 304 w 2524"/>
                <a:gd name="T1" fmla="*/ 252 h 750"/>
                <a:gd name="T2" fmla="*/ 403 w 2524"/>
                <a:gd name="T3" fmla="*/ 370 h 750"/>
                <a:gd name="T4" fmla="*/ 516 w 2524"/>
                <a:gd name="T5" fmla="*/ 472 h 750"/>
                <a:gd name="T6" fmla="*/ 641 w 2524"/>
                <a:gd name="T7" fmla="*/ 561 h 750"/>
                <a:gd name="T8" fmla="*/ 1947 w 2524"/>
                <a:gd name="T9" fmla="*/ 518 h 750"/>
                <a:gd name="T10" fmla="*/ 2067 w 2524"/>
                <a:gd name="T11" fmla="*/ 423 h 750"/>
                <a:gd name="T12" fmla="*/ 2173 w 2524"/>
                <a:gd name="T13" fmla="*/ 312 h 750"/>
                <a:gd name="T14" fmla="*/ 2266 w 2524"/>
                <a:gd name="T15" fmla="*/ 190 h 750"/>
                <a:gd name="T16" fmla="*/ 95 w 2524"/>
                <a:gd name="T17" fmla="*/ 0 h 750"/>
                <a:gd name="T18" fmla="*/ 2449 w 2524"/>
                <a:gd name="T19" fmla="*/ 2 h 750"/>
                <a:gd name="T20" fmla="*/ 2484 w 2524"/>
                <a:gd name="T21" fmla="*/ 17 h 750"/>
                <a:gd name="T22" fmla="*/ 2510 w 2524"/>
                <a:gd name="T23" fmla="*/ 45 h 750"/>
                <a:gd name="T24" fmla="*/ 2524 w 2524"/>
                <a:gd name="T25" fmla="*/ 81 h 750"/>
                <a:gd name="T26" fmla="*/ 2521 w 2524"/>
                <a:gd name="T27" fmla="*/ 119 h 750"/>
                <a:gd name="T28" fmla="*/ 2474 w 2524"/>
                <a:gd name="T29" fmla="*/ 211 h 750"/>
                <a:gd name="T30" fmla="*/ 2383 w 2524"/>
                <a:gd name="T31" fmla="*/ 351 h 750"/>
                <a:gd name="T32" fmla="*/ 2278 w 2524"/>
                <a:gd name="T33" fmla="*/ 479 h 750"/>
                <a:gd name="T34" fmla="*/ 2159 w 2524"/>
                <a:gd name="T35" fmla="*/ 593 h 750"/>
                <a:gd name="T36" fmla="*/ 2028 w 2524"/>
                <a:gd name="T37" fmla="*/ 692 h 750"/>
                <a:gd name="T38" fmla="*/ 1942 w 2524"/>
                <a:gd name="T39" fmla="*/ 743 h 750"/>
                <a:gd name="T40" fmla="*/ 1910 w 2524"/>
                <a:gd name="T41" fmla="*/ 750 h 750"/>
                <a:gd name="T42" fmla="*/ 598 w 2524"/>
                <a:gd name="T43" fmla="*/ 748 h 750"/>
                <a:gd name="T44" fmla="*/ 567 w 2524"/>
                <a:gd name="T45" fmla="*/ 736 h 750"/>
                <a:gd name="T46" fmla="*/ 431 w 2524"/>
                <a:gd name="T47" fmla="*/ 644 h 750"/>
                <a:gd name="T48" fmla="*/ 305 w 2524"/>
                <a:gd name="T49" fmla="*/ 538 h 750"/>
                <a:gd name="T50" fmla="*/ 193 w 2524"/>
                <a:gd name="T51" fmla="*/ 418 h 750"/>
                <a:gd name="T52" fmla="*/ 94 w 2524"/>
                <a:gd name="T53" fmla="*/ 283 h 750"/>
                <a:gd name="T54" fmla="*/ 10 w 2524"/>
                <a:gd name="T55" fmla="*/ 137 h 750"/>
                <a:gd name="T56" fmla="*/ 0 w 2524"/>
                <a:gd name="T57" fmla="*/ 100 h 750"/>
                <a:gd name="T58" fmla="*/ 6 w 2524"/>
                <a:gd name="T59" fmla="*/ 62 h 750"/>
                <a:gd name="T60" fmla="*/ 27 w 2524"/>
                <a:gd name="T61" fmla="*/ 29 h 750"/>
                <a:gd name="T62" fmla="*/ 57 w 2524"/>
                <a:gd name="T63" fmla="*/ 8 h 750"/>
                <a:gd name="T64" fmla="*/ 95 w 2524"/>
                <a:gd name="T65" fmla="*/ 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24" h="750">
                  <a:moveTo>
                    <a:pt x="259" y="190"/>
                  </a:moveTo>
                  <a:lnTo>
                    <a:pt x="304" y="252"/>
                  </a:lnTo>
                  <a:lnTo>
                    <a:pt x="352" y="312"/>
                  </a:lnTo>
                  <a:lnTo>
                    <a:pt x="403" y="370"/>
                  </a:lnTo>
                  <a:lnTo>
                    <a:pt x="458" y="423"/>
                  </a:lnTo>
                  <a:lnTo>
                    <a:pt x="516" y="472"/>
                  </a:lnTo>
                  <a:lnTo>
                    <a:pt x="578" y="518"/>
                  </a:lnTo>
                  <a:lnTo>
                    <a:pt x="641" y="561"/>
                  </a:lnTo>
                  <a:lnTo>
                    <a:pt x="1883" y="561"/>
                  </a:lnTo>
                  <a:lnTo>
                    <a:pt x="1947" y="518"/>
                  </a:lnTo>
                  <a:lnTo>
                    <a:pt x="2009" y="472"/>
                  </a:lnTo>
                  <a:lnTo>
                    <a:pt x="2067" y="423"/>
                  </a:lnTo>
                  <a:lnTo>
                    <a:pt x="2121" y="370"/>
                  </a:lnTo>
                  <a:lnTo>
                    <a:pt x="2173" y="312"/>
                  </a:lnTo>
                  <a:lnTo>
                    <a:pt x="2221" y="252"/>
                  </a:lnTo>
                  <a:lnTo>
                    <a:pt x="2266" y="190"/>
                  </a:lnTo>
                  <a:lnTo>
                    <a:pt x="259" y="190"/>
                  </a:lnTo>
                  <a:close/>
                  <a:moveTo>
                    <a:pt x="95" y="0"/>
                  </a:moveTo>
                  <a:lnTo>
                    <a:pt x="2430" y="0"/>
                  </a:lnTo>
                  <a:lnTo>
                    <a:pt x="2449" y="2"/>
                  </a:lnTo>
                  <a:lnTo>
                    <a:pt x="2468" y="8"/>
                  </a:lnTo>
                  <a:lnTo>
                    <a:pt x="2484" y="17"/>
                  </a:lnTo>
                  <a:lnTo>
                    <a:pt x="2498" y="29"/>
                  </a:lnTo>
                  <a:lnTo>
                    <a:pt x="2510" y="45"/>
                  </a:lnTo>
                  <a:lnTo>
                    <a:pt x="2519" y="62"/>
                  </a:lnTo>
                  <a:lnTo>
                    <a:pt x="2524" y="81"/>
                  </a:lnTo>
                  <a:lnTo>
                    <a:pt x="2524" y="100"/>
                  </a:lnTo>
                  <a:lnTo>
                    <a:pt x="2521" y="119"/>
                  </a:lnTo>
                  <a:lnTo>
                    <a:pt x="2515" y="137"/>
                  </a:lnTo>
                  <a:lnTo>
                    <a:pt x="2474" y="211"/>
                  </a:lnTo>
                  <a:lnTo>
                    <a:pt x="2431" y="283"/>
                  </a:lnTo>
                  <a:lnTo>
                    <a:pt x="2383" y="351"/>
                  </a:lnTo>
                  <a:lnTo>
                    <a:pt x="2332" y="418"/>
                  </a:lnTo>
                  <a:lnTo>
                    <a:pt x="2278" y="479"/>
                  </a:lnTo>
                  <a:lnTo>
                    <a:pt x="2220" y="538"/>
                  </a:lnTo>
                  <a:lnTo>
                    <a:pt x="2159" y="593"/>
                  </a:lnTo>
                  <a:lnTo>
                    <a:pt x="2094" y="644"/>
                  </a:lnTo>
                  <a:lnTo>
                    <a:pt x="2028" y="692"/>
                  </a:lnTo>
                  <a:lnTo>
                    <a:pt x="1958" y="736"/>
                  </a:lnTo>
                  <a:lnTo>
                    <a:pt x="1942" y="743"/>
                  </a:lnTo>
                  <a:lnTo>
                    <a:pt x="1926" y="748"/>
                  </a:lnTo>
                  <a:lnTo>
                    <a:pt x="1910" y="750"/>
                  </a:lnTo>
                  <a:lnTo>
                    <a:pt x="615" y="750"/>
                  </a:lnTo>
                  <a:lnTo>
                    <a:pt x="598" y="748"/>
                  </a:lnTo>
                  <a:lnTo>
                    <a:pt x="583" y="743"/>
                  </a:lnTo>
                  <a:lnTo>
                    <a:pt x="567" y="736"/>
                  </a:lnTo>
                  <a:lnTo>
                    <a:pt x="497" y="692"/>
                  </a:lnTo>
                  <a:lnTo>
                    <a:pt x="431" y="644"/>
                  </a:lnTo>
                  <a:lnTo>
                    <a:pt x="366" y="593"/>
                  </a:lnTo>
                  <a:lnTo>
                    <a:pt x="305" y="538"/>
                  </a:lnTo>
                  <a:lnTo>
                    <a:pt x="247" y="479"/>
                  </a:lnTo>
                  <a:lnTo>
                    <a:pt x="193" y="418"/>
                  </a:lnTo>
                  <a:lnTo>
                    <a:pt x="142" y="351"/>
                  </a:lnTo>
                  <a:lnTo>
                    <a:pt x="94" y="283"/>
                  </a:lnTo>
                  <a:lnTo>
                    <a:pt x="50" y="211"/>
                  </a:lnTo>
                  <a:lnTo>
                    <a:pt x="10" y="137"/>
                  </a:lnTo>
                  <a:lnTo>
                    <a:pt x="3" y="119"/>
                  </a:lnTo>
                  <a:lnTo>
                    <a:pt x="0" y="100"/>
                  </a:lnTo>
                  <a:lnTo>
                    <a:pt x="1" y="81"/>
                  </a:lnTo>
                  <a:lnTo>
                    <a:pt x="6" y="62"/>
                  </a:lnTo>
                  <a:lnTo>
                    <a:pt x="15" y="45"/>
                  </a:lnTo>
                  <a:lnTo>
                    <a:pt x="27" y="29"/>
                  </a:lnTo>
                  <a:lnTo>
                    <a:pt x="41" y="17"/>
                  </a:lnTo>
                  <a:lnTo>
                    <a:pt x="57" y="8"/>
                  </a:lnTo>
                  <a:lnTo>
                    <a:pt x="76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4" name="Group 853"/>
          <p:cNvGrpSpPr/>
          <p:nvPr/>
        </p:nvGrpSpPr>
        <p:grpSpPr>
          <a:xfrm>
            <a:off x="8212622" y="2669446"/>
            <a:ext cx="434975" cy="593724"/>
            <a:chOff x="8215313" y="2668588"/>
            <a:chExt cx="434975" cy="59372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8" name="Freeform 173"/>
            <p:cNvSpPr>
              <a:spLocks/>
            </p:cNvSpPr>
            <p:nvPr/>
          </p:nvSpPr>
          <p:spPr bwMode="auto">
            <a:xfrm>
              <a:off x="8415338" y="2728913"/>
              <a:ext cx="34925" cy="96837"/>
            </a:xfrm>
            <a:custGeom>
              <a:avLst/>
              <a:gdLst>
                <a:gd name="T0" fmla="*/ 98 w 196"/>
                <a:gd name="T1" fmla="*/ 0 h 546"/>
                <a:gd name="T2" fmla="*/ 120 w 196"/>
                <a:gd name="T3" fmla="*/ 3 h 546"/>
                <a:gd name="T4" fmla="*/ 141 w 196"/>
                <a:gd name="T5" fmla="*/ 10 h 546"/>
                <a:gd name="T6" fmla="*/ 159 w 196"/>
                <a:gd name="T7" fmla="*/ 21 h 546"/>
                <a:gd name="T8" fmla="*/ 175 w 196"/>
                <a:gd name="T9" fmla="*/ 37 h 546"/>
                <a:gd name="T10" fmla="*/ 187 w 196"/>
                <a:gd name="T11" fmla="*/ 55 h 546"/>
                <a:gd name="T12" fmla="*/ 194 w 196"/>
                <a:gd name="T13" fmla="*/ 75 h 546"/>
                <a:gd name="T14" fmla="*/ 196 w 196"/>
                <a:gd name="T15" fmla="*/ 98 h 546"/>
                <a:gd name="T16" fmla="*/ 196 w 196"/>
                <a:gd name="T17" fmla="*/ 448 h 546"/>
                <a:gd name="T18" fmla="*/ 194 w 196"/>
                <a:gd name="T19" fmla="*/ 470 h 546"/>
                <a:gd name="T20" fmla="*/ 187 w 196"/>
                <a:gd name="T21" fmla="*/ 491 h 546"/>
                <a:gd name="T22" fmla="*/ 175 w 196"/>
                <a:gd name="T23" fmla="*/ 509 h 546"/>
                <a:gd name="T24" fmla="*/ 159 w 196"/>
                <a:gd name="T25" fmla="*/ 525 h 546"/>
                <a:gd name="T26" fmla="*/ 141 w 196"/>
                <a:gd name="T27" fmla="*/ 536 h 546"/>
                <a:gd name="T28" fmla="*/ 120 w 196"/>
                <a:gd name="T29" fmla="*/ 544 h 546"/>
                <a:gd name="T30" fmla="*/ 98 w 196"/>
                <a:gd name="T31" fmla="*/ 546 h 546"/>
                <a:gd name="T32" fmla="*/ 76 w 196"/>
                <a:gd name="T33" fmla="*/ 544 h 546"/>
                <a:gd name="T34" fmla="*/ 55 w 196"/>
                <a:gd name="T35" fmla="*/ 536 h 546"/>
                <a:gd name="T36" fmla="*/ 37 w 196"/>
                <a:gd name="T37" fmla="*/ 525 h 546"/>
                <a:gd name="T38" fmla="*/ 21 w 196"/>
                <a:gd name="T39" fmla="*/ 509 h 546"/>
                <a:gd name="T40" fmla="*/ 10 w 196"/>
                <a:gd name="T41" fmla="*/ 491 h 546"/>
                <a:gd name="T42" fmla="*/ 3 w 196"/>
                <a:gd name="T43" fmla="*/ 470 h 546"/>
                <a:gd name="T44" fmla="*/ 0 w 196"/>
                <a:gd name="T45" fmla="*/ 448 h 546"/>
                <a:gd name="T46" fmla="*/ 0 w 196"/>
                <a:gd name="T47" fmla="*/ 98 h 546"/>
                <a:gd name="T48" fmla="*/ 3 w 196"/>
                <a:gd name="T49" fmla="*/ 75 h 546"/>
                <a:gd name="T50" fmla="*/ 10 w 196"/>
                <a:gd name="T51" fmla="*/ 55 h 546"/>
                <a:gd name="T52" fmla="*/ 21 w 196"/>
                <a:gd name="T53" fmla="*/ 37 h 546"/>
                <a:gd name="T54" fmla="*/ 37 w 196"/>
                <a:gd name="T55" fmla="*/ 21 h 546"/>
                <a:gd name="T56" fmla="*/ 55 w 196"/>
                <a:gd name="T57" fmla="*/ 10 h 546"/>
                <a:gd name="T58" fmla="*/ 76 w 196"/>
                <a:gd name="T59" fmla="*/ 3 h 546"/>
                <a:gd name="T60" fmla="*/ 98 w 196"/>
                <a:gd name="T61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6" h="546">
                  <a:moveTo>
                    <a:pt x="98" y="0"/>
                  </a:moveTo>
                  <a:lnTo>
                    <a:pt x="120" y="3"/>
                  </a:lnTo>
                  <a:lnTo>
                    <a:pt x="141" y="10"/>
                  </a:lnTo>
                  <a:lnTo>
                    <a:pt x="159" y="21"/>
                  </a:lnTo>
                  <a:lnTo>
                    <a:pt x="175" y="37"/>
                  </a:lnTo>
                  <a:lnTo>
                    <a:pt x="187" y="55"/>
                  </a:lnTo>
                  <a:lnTo>
                    <a:pt x="194" y="75"/>
                  </a:lnTo>
                  <a:lnTo>
                    <a:pt x="196" y="98"/>
                  </a:lnTo>
                  <a:lnTo>
                    <a:pt x="196" y="448"/>
                  </a:lnTo>
                  <a:lnTo>
                    <a:pt x="194" y="470"/>
                  </a:lnTo>
                  <a:lnTo>
                    <a:pt x="187" y="491"/>
                  </a:lnTo>
                  <a:lnTo>
                    <a:pt x="175" y="509"/>
                  </a:lnTo>
                  <a:lnTo>
                    <a:pt x="159" y="525"/>
                  </a:lnTo>
                  <a:lnTo>
                    <a:pt x="141" y="536"/>
                  </a:lnTo>
                  <a:lnTo>
                    <a:pt x="120" y="544"/>
                  </a:lnTo>
                  <a:lnTo>
                    <a:pt x="98" y="546"/>
                  </a:lnTo>
                  <a:lnTo>
                    <a:pt x="76" y="544"/>
                  </a:lnTo>
                  <a:lnTo>
                    <a:pt x="55" y="536"/>
                  </a:lnTo>
                  <a:lnTo>
                    <a:pt x="37" y="525"/>
                  </a:lnTo>
                  <a:lnTo>
                    <a:pt x="21" y="509"/>
                  </a:lnTo>
                  <a:lnTo>
                    <a:pt x="10" y="491"/>
                  </a:lnTo>
                  <a:lnTo>
                    <a:pt x="3" y="470"/>
                  </a:lnTo>
                  <a:lnTo>
                    <a:pt x="0" y="448"/>
                  </a:lnTo>
                  <a:lnTo>
                    <a:pt x="0" y="98"/>
                  </a:lnTo>
                  <a:lnTo>
                    <a:pt x="3" y="75"/>
                  </a:lnTo>
                  <a:lnTo>
                    <a:pt x="10" y="55"/>
                  </a:lnTo>
                  <a:lnTo>
                    <a:pt x="21" y="37"/>
                  </a:lnTo>
                  <a:lnTo>
                    <a:pt x="37" y="21"/>
                  </a:lnTo>
                  <a:lnTo>
                    <a:pt x="55" y="10"/>
                  </a:lnTo>
                  <a:lnTo>
                    <a:pt x="76" y="3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174"/>
            <p:cNvSpPr>
              <a:spLocks/>
            </p:cNvSpPr>
            <p:nvPr/>
          </p:nvSpPr>
          <p:spPr bwMode="auto">
            <a:xfrm>
              <a:off x="8383588" y="2760663"/>
              <a:ext cx="96838" cy="33337"/>
            </a:xfrm>
            <a:custGeom>
              <a:avLst/>
              <a:gdLst>
                <a:gd name="T0" fmla="*/ 98 w 545"/>
                <a:gd name="T1" fmla="*/ 0 h 196"/>
                <a:gd name="T2" fmla="*/ 447 w 545"/>
                <a:gd name="T3" fmla="*/ 0 h 196"/>
                <a:gd name="T4" fmla="*/ 470 w 545"/>
                <a:gd name="T5" fmla="*/ 2 h 196"/>
                <a:gd name="T6" fmla="*/ 490 w 545"/>
                <a:gd name="T7" fmla="*/ 10 h 196"/>
                <a:gd name="T8" fmla="*/ 509 w 545"/>
                <a:gd name="T9" fmla="*/ 21 h 196"/>
                <a:gd name="T10" fmla="*/ 524 w 545"/>
                <a:gd name="T11" fmla="*/ 36 h 196"/>
                <a:gd name="T12" fmla="*/ 536 w 545"/>
                <a:gd name="T13" fmla="*/ 55 h 196"/>
                <a:gd name="T14" fmla="*/ 543 w 545"/>
                <a:gd name="T15" fmla="*/ 75 h 196"/>
                <a:gd name="T16" fmla="*/ 545 w 545"/>
                <a:gd name="T17" fmla="*/ 98 h 196"/>
                <a:gd name="T18" fmla="*/ 543 w 545"/>
                <a:gd name="T19" fmla="*/ 120 h 196"/>
                <a:gd name="T20" fmla="*/ 536 w 545"/>
                <a:gd name="T21" fmla="*/ 141 h 196"/>
                <a:gd name="T22" fmla="*/ 524 w 545"/>
                <a:gd name="T23" fmla="*/ 159 h 196"/>
                <a:gd name="T24" fmla="*/ 509 w 545"/>
                <a:gd name="T25" fmla="*/ 175 h 196"/>
                <a:gd name="T26" fmla="*/ 490 w 545"/>
                <a:gd name="T27" fmla="*/ 186 h 196"/>
                <a:gd name="T28" fmla="*/ 470 w 545"/>
                <a:gd name="T29" fmla="*/ 194 h 196"/>
                <a:gd name="T30" fmla="*/ 447 w 545"/>
                <a:gd name="T31" fmla="*/ 196 h 196"/>
                <a:gd name="T32" fmla="*/ 98 w 545"/>
                <a:gd name="T33" fmla="*/ 196 h 196"/>
                <a:gd name="T34" fmla="*/ 76 w 545"/>
                <a:gd name="T35" fmla="*/ 194 h 196"/>
                <a:gd name="T36" fmla="*/ 56 w 545"/>
                <a:gd name="T37" fmla="*/ 186 h 196"/>
                <a:gd name="T38" fmla="*/ 37 w 545"/>
                <a:gd name="T39" fmla="*/ 175 h 196"/>
                <a:gd name="T40" fmla="*/ 22 w 545"/>
                <a:gd name="T41" fmla="*/ 159 h 196"/>
                <a:gd name="T42" fmla="*/ 11 w 545"/>
                <a:gd name="T43" fmla="*/ 141 h 196"/>
                <a:gd name="T44" fmla="*/ 3 w 545"/>
                <a:gd name="T45" fmla="*/ 120 h 196"/>
                <a:gd name="T46" fmla="*/ 0 w 545"/>
                <a:gd name="T47" fmla="*/ 98 h 196"/>
                <a:gd name="T48" fmla="*/ 3 w 545"/>
                <a:gd name="T49" fmla="*/ 75 h 196"/>
                <a:gd name="T50" fmla="*/ 11 w 545"/>
                <a:gd name="T51" fmla="*/ 55 h 196"/>
                <a:gd name="T52" fmla="*/ 22 w 545"/>
                <a:gd name="T53" fmla="*/ 36 h 196"/>
                <a:gd name="T54" fmla="*/ 37 w 545"/>
                <a:gd name="T55" fmla="*/ 21 h 196"/>
                <a:gd name="T56" fmla="*/ 56 w 545"/>
                <a:gd name="T57" fmla="*/ 10 h 196"/>
                <a:gd name="T58" fmla="*/ 76 w 545"/>
                <a:gd name="T59" fmla="*/ 2 h 196"/>
                <a:gd name="T60" fmla="*/ 98 w 545"/>
                <a:gd name="T6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5" h="196">
                  <a:moveTo>
                    <a:pt x="98" y="0"/>
                  </a:moveTo>
                  <a:lnTo>
                    <a:pt x="447" y="0"/>
                  </a:lnTo>
                  <a:lnTo>
                    <a:pt x="470" y="2"/>
                  </a:lnTo>
                  <a:lnTo>
                    <a:pt x="490" y="10"/>
                  </a:lnTo>
                  <a:lnTo>
                    <a:pt x="509" y="21"/>
                  </a:lnTo>
                  <a:lnTo>
                    <a:pt x="524" y="36"/>
                  </a:lnTo>
                  <a:lnTo>
                    <a:pt x="536" y="55"/>
                  </a:lnTo>
                  <a:lnTo>
                    <a:pt x="543" y="75"/>
                  </a:lnTo>
                  <a:lnTo>
                    <a:pt x="545" y="98"/>
                  </a:lnTo>
                  <a:lnTo>
                    <a:pt x="543" y="120"/>
                  </a:lnTo>
                  <a:lnTo>
                    <a:pt x="536" y="141"/>
                  </a:lnTo>
                  <a:lnTo>
                    <a:pt x="524" y="159"/>
                  </a:lnTo>
                  <a:lnTo>
                    <a:pt x="509" y="175"/>
                  </a:lnTo>
                  <a:lnTo>
                    <a:pt x="490" y="186"/>
                  </a:lnTo>
                  <a:lnTo>
                    <a:pt x="470" y="194"/>
                  </a:lnTo>
                  <a:lnTo>
                    <a:pt x="447" y="196"/>
                  </a:lnTo>
                  <a:lnTo>
                    <a:pt x="98" y="196"/>
                  </a:lnTo>
                  <a:lnTo>
                    <a:pt x="76" y="194"/>
                  </a:lnTo>
                  <a:lnTo>
                    <a:pt x="56" y="186"/>
                  </a:lnTo>
                  <a:lnTo>
                    <a:pt x="37" y="175"/>
                  </a:lnTo>
                  <a:lnTo>
                    <a:pt x="22" y="159"/>
                  </a:lnTo>
                  <a:lnTo>
                    <a:pt x="11" y="141"/>
                  </a:lnTo>
                  <a:lnTo>
                    <a:pt x="3" y="120"/>
                  </a:lnTo>
                  <a:lnTo>
                    <a:pt x="0" y="98"/>
                  </a:lnTo>
                  <a:lnTo>
                    <a:pt x="3" y="75"/>
                  </a:lnTo>
                  <a:lnTo>
                    <a:pt x="11" y="55"/>
                  </a:lnTo>
                  <a:lnTo>
                    <a:pt x="22" y="36"/>
                  </a:lnTo>
                  <a:lnTo>
                    <a:pt x="37" y="21"/>
                  </a:lnTo>
                  <a:lnTo>
                    <a:pt x="56" y="10"/>
                  </a:lnTo>
                  <a:lnTo>
                    <a:pt x="76" y="2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176"/>
            <p:cNvSpPr>
              <a:spLocks noEditPoints="1"/>
            </p:cNvSpPr>
            <p:nvPr/>
          </p:nvSpPr>
          <p:spPr bwMode="auto">
            <a:xfrm>
              <a:off x="8215313" y="2860675"/>
              <a:ext cx="434975" cy="401637"/>
            </a:xfrm>
            <a:custGeom>
              <a:avLst/>
              <a:gdLst>
                <a:gd name="T0" fmla="*/ 283 w 2463"/>
                <a:gd name="T1" fmla="*/ 378 h 2283"/>
                <a:gd name="T2" fmla="*/ 198 w 2463"/>
                <a:gd name="T3" fmla="*/ 876 h 2283"/>
                <a:gd name="T4" fmla="*/ 213 w 2463"/>
                <a:gd name="T5" fmla="*/ 1415 h 2283"/>
                <a:gd name="T6" fmla="*/ 273 w 2463"/>
                <a:gd name="T7" fmla="*/ 1770 h 2283"/>
                <a:gd name="T8" fmla="*/ 361 w 2463"/>
                <a:gd name="T9" fmla="*/ 1971 h 2283"/>
                <a:gd name="T10" fmla="*/ 466 w 2463"/>
                <a:gd name="T11" fmla="*/ 2061 h 2283"/>
                <a:gd name="T12" fmla="*/ 573 w 2463"/>
                <a:gd name="T13" fmla="*/ 2085 h 2283"/>
                <a:gd name="T14" fmla="*/ 770 w 2463"/>
                <a:gd name="T15" fmla="*/ 2075 h 2283"/>
                <a:gd name="T16" fmla="*/ 1231 w 2463"/>
                <a:gd name="T17" fmla="*/ 2029 h 2283"/>
                <a:gd name="T18" fmla="*/ 1710 w 2463"/>
                <a:gd name="T19" fmla="*/ 2075 h 2283"/>
                <a:gd name="T20" fmla="*/ 1950 w 2463"/>
                <a:gd name="T21" fmla="*/ 2068 h 2283"/>
                <a:gd name="T22" fmla="*/ 2112 w 2463"/>
                <a:gd name="T23" fmla="*/ 1948 h 2283"/>
                <a:gd name="T24" fmla="*/ 2216 w 2463"/>
                <a:gd name="T25" fmla="*/ 1656 h 2283"/>
                <a:gd name="T26" fmla="*/ 2264 w 2463"/>
                <a:gd name="T27" fmla="*/ 1174 h 2283"/>
                <a:gd name="T28" fmla="*/ 2240 w 2463"/>
                <a:gd name="T29" fmla="*/ 605 h 2283"/>
                <a:gd name="T30" fmla="*/ 2102 w 2463"/>
                <a:gd name="T31" fmla="*/ 242 h 2283"/>
                <a:gd name="T32" fmla="*/ 2020 w 2463"/>
                <a:gd name="T33" fmla="*/ 411 h 2283"/>
                <a:gd name="T34" fmla="*/ 2144 w 2463"/>
                <a:gd name="T35" fmla="*/ 817 h 2283"/>
                <a:gd name="T36" fmla="*/ 2078 w 2463"/>
                <a:gd name="T37" fmla="*/ 1261 h 2283"/>
                <a:gd name="T38" fmla="*/ 1834 w 2463"/>
                <a:gd name="T39" fmla="*/ 1645 h 2283"/>
                <a:gd name="T40" fmla="*/ 1490 w 2463"/>
                <a:gd name="T41" fmla="*/ 1870 h 2283"/>
                <a:gd name="T42" fmla="*/ 1100 w 2463"/>
                <a:gd name="T43" fmla="*/ 1902 h 2283"/>
                <a:gd name="T44" fmla="*/ 735 w 2463"/>
                <a:gd name="T45" fmla="*/ 1740 h 2283"/>
                <a:gd name="T46" fmla="*/ 448 w 2463"/>
                <a:gd name="T47" fmla="*/ 1401 h 2283"/>
                <a:gd name="T48" fmla="*/ 318 w 2463"/>
                <a:gd name="T49" fmla="*/ 965 h 2283"/>
                <a:gd name="T50" fmla="*/ 380 w 2463"/>
                <a:gd name="T51" fmla="*/ 542 h 2283"/>
                <a:gd name="T52" fmla="*/ 595 w 2463"/>
                <a:gd name="T53" fmla="*/ 212 h 2283"/>
                <a:gd name="T54" fmla="*/ 2097 w 2463"/>
                <a:gd name="T55" fmla="*/ 44 h 2283"/>
                <a:gd name="T56" fmla="*/ 2167 w 2463"/>
                <a:gd name="T57" fmla="*/ 5 h 2283"/>
                <a:gd name="T58" fmla="*/ 2264 w 2463"/>
                <a:gd name="T59" fmla="*/ 54 h 2283"/>
                <a:gd name="T60" fmla="*/ 2421 w 2463"/>
                <a:gd name="T61" fmla="*/ 500 h 2283"/>
                <a:gd name="T62" fmla="*/ 2462 w 2463"/>
                <a:gd name="T63" fmla="*/ 1083 h 2283"/>
                <a:gd name="T64" fmla="*/ 2418 w 2463"/>
                <a:gd name="T65" fmla="*/ 1642 h 2283"/>
                <a:gd name="T66" fmla="*/ 2304 w 2463"/>
                <a:gd name="T67" fmla="*/ 2008 h 2283"/>
                <a:gd name="T68" fmla="*/ 2122 w 2463"/>
                <a:gd name="T69" fmla="*/ 2208 h 2283"/>
                <a:gd name="T70" fmla="*/ 1921 w 2463"/>
                <a:gd name="T71" fmla="*/ 2274 h 2283"/>
                <a:gd name="T72" fmla="*/ 1694 w 2463"/>
                <a:gd name="T73" fmla="*/ 2271 h 2283"/>
                <a:gd name="T74" fmla="*/ 1231 w 2463"/>
                <a:gd name="T75" fmla="*/ 2226 h 2283"/>
                <a:gd name="T76" fmla="*/ 759 w 2463"/>
                <a:gd name="T77" fmla="*/ 2275 h 2283"/>
                <a:gd name="T78" fmla="*/ 501 w 2463"/>
                <a:gd name="T79" fmla="*/ 2274 h 2283"/>
                <a:gd name="T80" fmla="*/ 302 w 2463"/>
                <a:gd name="T81" fmla="*/ 2189 h 2283"/>
                <a:gd name="T82" fmla="*/ 132 w 2463"/>
                <a:gd name="T83" fmla="*/ 1961 h 2283"/>
                <a:gd name="T84" fmla="*/ 32 w 2463"/>
                <a:gd name="T85" fmla="*/ 1564 h 2283"/>
                <a:gd name="T86" fmla="*/ 0 w 2463"/>
                <a:gd name="T87" fmla="*/ 969 h 2283"/>
                <a:gd name="T88" fmla="*/ 63 w 2463"/>
                <a:gd name="T89" fmla="*/ 430 h 2283"/>
                <a:gd name="T90" fmla="*/ 223 w 2463"/>
                <a:gd name="T91" fmla="*/ 46 h 2283"/>
                <a:gd name="T92" fmla="*/ 344 w 2463"/>
                <a:gd name="T93" fmla="*/ 28 h 2283"/>
                <a:gd name="T94" fmla="*/ 648 w 2463"/>
                <a:gd name="T95" fmla="*/ 7 h 2283"/>
                <a:gd name="T96" fmla="*/ 1010 w 2463"/>
                <a:gd name="T97" fmla="*/ 43 h 2283"/>
                <a:gd name="T98" fmla="*/ 1006 w 2463"/>
                <a:gd name="T99" fmla="*/ 168 h 2283"/>
                <a:gd name="T100" fmla="*/ 757 w 2463"/>
                <a:gd name="T101" fmla="*/ 328 h 2283"/>
                <a:gd name="T102" fmla="*/ 553 w 2463"/>
                <a:gd name="T103" fmla="*/ 636 h 2283"/>
                <a:gd name="T104" fmla="*/ 524 w 2463"/>
                <a:gd name="T105" fmla="*/ 1032 h 2283"/>
                <a:gd name="T106" fmla="*/ 688 w 2463"/>
                <a:gd name="T107" fmla="*/ 1413 h 2283"/>
                <a:gd name="T108" fmla="*/ 988 w 2463"/>
                <a:gd name="T109" fmla="*/ 1663 h 2283"/>
                <a:gd name="T110" fmla="*/ 1355 w 2463"/>
                <a:gd name="T111" fmla="*/ 1703 h 2283"/>
                <a:gd name="T112" fmla="*/ 1686 w 2463"/>
                <a:gd name="T113" fmla="*/ 1515 h 2283"/>
                <a:gd name="T114" fmla="*/ 1904 w 2463"/>
                <a:gd name="T115" fmla="*/ 1169 h 2283"/>
                <a:gd name="T116" fmla="*/ 1939 w 2463"/>
                <a:gd name="T117" fmla="*/ 760 h 2283"/>
                <a:gd name="T118" fmla="*/ 1785 w 2463"/>
                <a:gd name="T119" fmla="*/ 415 h 2283"/>
                <a:gd name="T120" fmla="*/ 1485 w 2463"/>
                <a:gd name="T121" fmla="*/ 192 h 2283"/>
                <a:gd name="T122" fmla="*/ 1425 w 2463"/>
                <a:gd name="T123" fmla="*/ 82 h 2283"/>
                <a:gd name="T124" fmla="*/ 1521 w 2463"/>
                <a:gd name="T125" fmla="*/ 1 h 2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63" h="2283">
                  <a:moveTo>
                    <a:pt x="595" y="212"/>
                  </a:moveTo>
                  <a:lnTo>
                    <a:pt x="396" y="240"/>
                  </a:lnTo>
                  <a:lnTo>
                    <a:pt x="367" y="242"/>
                  </a:lnTo>
                  <a:lnTo>
                    <a:pt x="339" y="240"/>
                  </a:lnTo>
                  <a:lnTo>
                    <a:pt x="309" y="307"/>
                  </a:lnTo>
                  <a:lnTo>
                    <a:pt x="283" y="378"/>
                  </a:lnTo>
                  <a:lnTo>
                    <a:pt x="260" y="453"/>
                  </a:lnTo>
                  <a:lnTo>
                    <a:pt x="241" y="531"/>
                  </a:lnTo>
                  <a:lnTo>
                    <a:pt x="225" y="613"/>
                  </a:lnTo>
                  <a:lnTo>
                    <a:pt x="212" y="698"/>
                  </a:lnTo>
                  <a:lnTo>
                    <a:pt x="203" y="785"/>
                  </a:lnTo>
                  <a:lnTo>
                    <a:pt x="198" y="876"/>
                  </a:lnTo>
                  <a:lnTo>
                    <a:pt x="196" y="969"/>
                  </a:lnTo>
                  <a:lnTo>
                    <a:pt x="197" y="1071"/>
                  </a:lnTo>
                  <a:lnTo>
                    <a:pt x="199" y="1166"/>
                  </a:lnTo>
                  <a:lnTo>
                    <a:pt x="202" y="1255"/>
                  </a:lnTo>
                  <a:lnTo>
                    <a:pt x="207" y="1338"/>
                  </a:lnTo>
                  <a:lnTo>
                    <a:pt x="213" y="1415"/>
                  </a:lnTo>
                  <a:lnTo>
                    <a:pt x="220" y="1487"/>
                  </a:lnTo>
                  <a:lnTo>
                    <a:pt x="229" y="1553"/>
                  </a:lnTo>
                  <a:lnTo>
                    <a:pt x="239" y="1615"/>
                  </a:lnTo>
                  <a:lnTo>
                    <a:pt x="249" y="1671"/>
                  </a:lnTo>
                  <a:lnTo>
                    <a:pt x="260" y="1723"/>
                  </a:lnTo>
                  <a:lnTo>
                    <a:pt x="273" y="1770"/>
                  </a:lnTo>
                  <a:lnTo>
                    <a:pt x="286" y="1813"/>
                  </a:lnTo>
                  <a:lnTo>
                    <a:pt x="300" y="1852"/>
                  </a:lnTo>
                  <a:lnTo>
                    <a:pt x="314" y="1887"/>
                  </a:lnTo>
                  <a:lnTo>
                    <a:pt x="330" y="1919"/>
                  </a:lnTo>
                  <a:lnTo>
                    <a:pt x="345" y="1946"/>
                  </a:lnTo>
                  <a:lnTo>
                    <a:pt x="361" y="1971"/>
                  </a:lnTo>
                  <a:lnTo>
                    <a:pt x="379" y="1992"/>
                  </a:lnTo>
                  <a:lnTo>
                    <a:pt x="395" y="2012"/>
                  </a:lnTo>
                  <a:lnTo>
                    <a:pt x="412" y="2027"/>
                  </a:lnTo>
                  <a:lnTo>
                    <a:pt x="431" y="2040"/>
                  </a:lnTo>
                  <a:lnTo>
                    <a:pt x="448" y="2052"/>
                  </a:lnTo>
                  <a:lnTo>
                    <a:pt x="466" y="2061"/>
                  </a:lnTo>
                  <a:lnTo>
                    <a:pt x="484" y="2069"/>
                  </a:lnTo>
                  <a:lnTo>
                    <a:pt x="502" y="2074"/>
                  </a:lnTo>
                  <a:lnTo>
                    <a:pt x="520" y="2079"/>
                  </a:lnTo>
                  <a:lnTo>
                    <a:pt x="538" y="2082"/>
                  </a:lnTo>
                  <a:lnTo>
                    <a:pt x="555" y="2084"/>
                  </a:lnTo>
                  <a:lnTo>
                    <a:pt x="573" y="2085"/>
                  </a:lnTo>
                  <a:lnTo>
                    <a:pt x="590" y="2085"/>
                  </a:lnTo>
                  <a:lnTo>
                    <a:pt x="606" y="2086"/>
                  </a:lnTo>
                  <a:lnTo>
                    <a:pt x="623" y="2086"/>
                  </a:lnTo>
                  <a:lnTo>
                    <a:pt x="670" y="2084"/>
                  </a:lnTo>
                  <a:lnTo>
                    <a:pt x="719" y="2081"/>
                  </a:lnTo>
                  <a:lnTo>
                    <a:pt x="770" y="2075"/>
                  </a:lnTo>
                  <a:lnTo>
                    <a:pt x="823" y="2069"/>
                  </a:lnTo>
                  <a:lnTo>
                    <a:pt x="877" y="2061"/>
                  </a:lnTo>
                  <a:lnTo>
                    <a:pt x="959" y="2050"/>
                  </a:lnTo>
                  <a:lnTo>
                    <a:pt x="1047" y="2039"/>
                  </a:lnTo>
                  <a:lnTo>
                    <a:pt x="1138" y="2032"/>
                  </a:lnTo>
                  <a:lnTo>
                    <a:pt x="1231" y="2029"/>
                  </a:lnTo>
                  <a:lnTo>
                    <a:pt x="1323" y="2031"/>
                  </a:lnTo>
                  <a:lnTo>
                    <a:pt x="1412" y="2038"/>
                  </a:lnTo>
                  <a:lnTo>
                    <a:pt x="1497" y="2049"/>
                  </a:lnTo>
                  <a:lnTo>
                    <a:pt x="1578" y="2059"/>
                  </a:lnTo>
                  <a:lnTo>
                    <a:pt x="1645" y="2067"/>
                  </a:lnTo>
                  <a:lnTo>
                    <a:pt x="1710" y="2075"/>
                  </a:lnTo>
                  <a:lnTo>
                    <a:pt x="1772" y="2080"/>
                  </a:lnTo>
                  <a:lnTo>
                    <a:pt x="1830" y="2082"/>
                  </a:lnTo>
                  <a:lnTo>
                    <a:pt x="1830" y="2082"/>
                  </a:lnTo>
                  <a:lnTo>
                    <a:pt x="1874" y="2080"/>
                  </a:lnTo>
                  <a:lnTo>
                    <a:pt x="1914" y="2076"/>
                  </a:lnTo>
                  <a:lnTo>
                    <a:pt x="1950" y="2068"/>
                  </a:lnTo>
                  <a:lnTo>
                    <a:pt x="1983" y="2058"/>
                  </a:lnTo>
                  <a:lnTo>
                    <a:pt x="2014" y="2043"/>
                  </a:lnTo>
                  <a:lnTo>
                    <a:pt x="2041" y="2025"/>
                  </a:lnTo>
                  <a:lnTo>
                    <a:pt x="2067" y="2004"/>
                  </a:lnTo>
                  <a:lnTo>
                    <a:pt x="2089" y="1978"/>
                  </a:lnTo>
                  <a:lnTo>
                    <a:pt x="2112" y="1948"/>
                  </a:lnTo>
                  <a:lnTo>
                    <a:pt x="2131" y="1915"/>
                  </a:lnTo>
                  <a:lnTo>
                    <a:pt x="2152" y="1873"/>
                  </a:lnTo>
                  <a:lnTo>
                    <a:pt x="2170" y="1827"/>
                  </a:lnTo>
                  <a:lnTo>
                    <a:pt x="2187" y="1774"/>
                  </a:lnTo>
                  <a:lnTo>
                    <a:pt x="2203" y="1718"/>
                  </a:lnTo>
                  <a:lnTo>
                    <a:pt x="2216" y="1656"/>
                  </a:lnTo>
                  <a:lnTo>
                    <a:pt x="2228" y="1589"/>
                  </a:lnTo>
                  <a:lnTo>
                    <a:pt x="2238" y="1517"/>
                  </a:lnTo>
                  <a:lnTo>
                    <a:pt x="2247" y="1439"/>
                  </a:lnTo>
                  <a:lnTo>
                    <a:pt x="2254" y="1356"/>
                  </a:lnTo>
                  <a:lnTo>
                    <a:pt x="2260" y="1267"/>
                  </a:lnTo>
                  <a:lnTo>
                    <a:pt x="2264" y="1174"/>
                  </a:lnTo>
                  <a:lnTo>
                    <a:pt x="2266" y="1075"/>
                  </a:lnTo>
                  <a:lnTo>
                    <a:pt x="2267" y="969"/>
                  </a:lnTo>
                  <a:lnTo>
                    <a:pt x="2265" y="873"/>
                  </a:lnTo>
                  <a:lnTo>
                    <a:pt x="2260" y="780"/>
                  </a:lnTo>
                  <a:lnTo>
                    <a:pt x="2252" y="691"/>
                  </a:lnTo>
                  <a:lnTo>
                    <a:pt x="2240" y="605"/>
                  </a:lnTo>
                  <a:lnTo>
                    <a:pt x="2226" y="524"/>
                  </a:lnTo>
                  <a:lnTo>
                    <a:pt x="2209" y="446"/>
                  </a:lnTo>
                  <a:lnTo>
                    <a:pt x="2188" y="373"/>
                  </a:lnTo>
                  <a:lnTo>
                    <a:pt x="2164" y="303"/>
                  </a:lnTo>
                  <a:lnTo>
                    <a:pt x="2136" y="237"/>
                  </a:lnTo>
                  <a:lnTo>
                    <a:pt x="2102" y="242"/>
                  </a:lnTo>
                  <a:lnTo>
                    <a:pt x="2066" y="240"/>
                  </a:lnTo>
                  <a:lnTo>
                    <a:pt x="1868" y="212"/>
                  </a:lnTo>
                  <a:lnTo>
                    <a:pt x="1909" y="255"/>
                  </a:lnTo>
                  <a:lnTo>
                    <a:pt x="1946" y="301"/>
                  </a:lnTo>
                  <a:lnTo>
                    <a:pt x="1982" y="349"/>
                  </a:lnTo>
                  <a:lnTo>
                    <a:pt x="2020" y="411"/>
                  </a:lnTo>
                  <a:lnTo>
                    <a:pt x="2054" y="473"/>
                  </a:lnTo>
                  <a:lnTo>
                    <a:pt x="2081" y="539"/>
                  </a:lnTo>
                  <a:lnTo>
                    <a:pt x="2105" y="606"/>
                  </a:lnTo>
                  <a:lnTo>
                    <a:pt x="2123" y="675"/>
                  </a:lnTo>
                  <a:lnTo>
                    <a:pt x="2136" y="745"/>
                  </a:lnTo>
                  <a:lnTo>
                    <a:pt x="2144" y="817"/>
                  </a:lnTo>
                  <a:lnTo>
                    <a:pt x="2148" y="889"/>
                  </a:lnTo>
                  <a:lnTo>
                    <a:pt x="2144" y="965"/>
                  </a:lnTo>
                  <a:lnTo>
                    <a:pt x="2135" y="1040"/>
                  </a:lnTo>
                  <a:lnTo>
                    <a:pt x="2122" y="1115"/>
                  </a:lnTo>
                  <a:lnTo>
                    <a:pt x="2103" y="1188"/>
                  </a:lnTo>
                  <a:lnTo>
                    <a:pt x="2078" y="1261"/>
                  </a:lnTo>
                  <a:lnTo>
                    <a:pt x="2049" y="1331"/>
                  </a:lnTo>
                  <a:lnTo>
                    <a:pt x="2015" y="1401"/>
                  </a:lnTo>
                  <a:lnTo>
                    <a:pt x="1975" y="1467"/>
                  </a:lnTo>
                  <a:lnTo>
                    <a:pt x="1932" y="1531"/>
                  </a:lnTo>
                  <a:lnTo>
                    <a:pt x="1884" y="1591"/>
                  </a:lnTo>
                  <a:lnTo>
                    <a:pt x="1834" y="1645"/>
                  </a:lnTo>
                  <a:lnTo>
                    <a:pt x="1782" y="1696"/>
                  </a:lnTo>
                  <a:lnTo>
                    <a:pt x="1727" y="1740"/>
                  </a:lnTo>
                  <a:lnTo>
                    <a:pt x="1671" y="1781"/>
                  </a:lnTo>
                  <a:lnTo>
                    <a:pt x="1612" y="1815"/>
                  </a:lnTo>
                  <a:lnTo>
                    <a:pt x="1551" y="1845"/>
                  </a:lnTo>
                  <a:lnTo>
                    <a:pt x="1490" y="1870"/>
                  </a:lnTo>
                  <a:lnTo>
                    <a:pt x="1427" y="1889"/>
                  </a:lnTo>
                  <a:lnTo>
                    <a:pt x="1363" y="1902"/>
                  </a:lnTo>
                  <a:lnTo>
                    <a:pt x="1297" y="1910"/>
                  </a:lnTo>
                  <a:lnTo>
                    <a:pt x="1231" y="1914"/>
                  </a:lnTo>
                  <a:lnTo>
                    <a:pt x="1166" y="1910"/>
                  </a:lnTo>
                  <a:lnTo>
                    <a:pt x="1100" y="1902"/>
                  </a:lnTo>
                  <a:lnTo>
                    <a:pt x="1036" y="1889"/>
                  </a:lnTo>
                  <a:lnTo>
                    <a:pt x="973" y="1870"/>
                  </a:lnTo>
                  <a:lnTo>
                    <a:pt x="910" y="1845"/>
                  </a:lnTo>
                  <a:lnTo>
                    <a:pt x="850" y="1815"/>
                  </a:lnTo>
                  <a:lnTo>
                    <a:pt x="792" y="1781"/>
                  </a:lnTo>
                  <a:lnTo>
                    <a:pt x="735" y="1740"/>
                  </a:lnTo>
                  <a:lnTo>
                    <a:pt x="681" y="1696"/>
                  </a:lnTo>
                  <a:lnTo>
                    <a:pt x="628" y="1645"/>
                  </a:lnTo>
                  <a:lnTo>
                    <a:pt x="579" y="1591"/>
                  </a:lnTo>
                  <a:lnTo>
                    <a:pt x="531" y="1531"/>
                  </a:lnTo>
                  <a:lnTo>
                    <a:pt x="487" y="1467"/>
                  </a:lnTo>
                  <a:lnTo>
                    <a:pt x="448" y="1401"/>
                  </a:lnTo>
                  <a:lnTo>
                    <a:pt x="413" y="1331"/>
                  </a:lnTo>
                  <a:lnTo>
                    <a:pt x="384" y="1261"/>
                  </a:lnTo>
                  <a:lnTo>
                    <a:pt x="359" y="1188"/>
                  </a:lnTo>
                  <a:lnTo>
                    <a:pt x="341" y="1115"/>
                  </a:lnTo>
                  <a:lnTo>
                    <a:pt x="327" y="1040"/>
                  </a:lnTo>
                  <a:lnTo>
                    <a:pt x="318" y="965"/>
                  </a:lnTo>
                  <a:lnTo>
                    <a:pt x="315" y="889"/>
                  </a:lnTo>
                  <a:lnTo>
                    <a:pt x="318" y="818"/>
                  </a:lnTo>
                  <a:lnTo>
                    <a:pt x="326" y="746"/>
                  </a:lnTo>
                  <a:lnTo>
                    <a:pt x="339" y="677"/>
                  </a:lnTo>
                  <a:lnTo>
                    <a:pt x="357" y="608"/>
                  </a:lnTo>
                  <a:lnTo>
                    <a:pt x="380" y="542"/>
                  </a:lnTo>
                  <a:lnTo>
                    <a:pt x="407" y="477"/>
                  </a:lnTo>
                  <a:lnTo>
                    <a:pt x="440" y="414"/>
                  </a:lnTo>
                  <a:lnTo>
                    <a:pt x="478" y="353"/>
                  </a:lnTo>
                  <a:lnTo>
                    <a:pt x="514" y="303"/>
                  </a:lnTo>
                  <a:lnTo>
                    <a:pt x="553" y="256"/>
                  </a:lnTo>
                  <a:lnTo>
                    <a:pt x="595" y="212"/>
                  </a:lnTo>
                  <a:close/>
                  <a:moveTo>
                    <a:pt x="1768" y="0"/>
                  </a:moveTo>
                  <a:lnTo>
                    <a:pt x="1775" y="0"/>
                  </a:lnTo>
                  <a:lnTo>
                    <a:pt x="1782" y="1"/>
                  </a:lnTo>
                  <a:lnTo>
                    <a:pt x="2093" y="45"/>
                  </a:lnTo>
                  <a:lnTo>
                    <a:pt x="2093" y="45"/>
                  </a:lnTo>
                  <a:lnTo>
                    <a:pt x="2097" y="44"/>
                  </a:lnTo>
                  <a:lnTo>
                    <a:pt x="2100" y="43"/>
                  </a:lnTo>
                  <a:lnTo>
                    <a:pt x="2103" y="40"/>
                  </a:lnTo>
                  <a:lnTo>
                    <a:pt x="2116" y="27"/>
                  </a:lnTo>
                  <a:lnTo>
                    <a:pt x="2131" y="16"/>
                  </a:lnTo>
                  <a:lnTo>
                    <a:pt x="2149" y="9"/>
                  </a:lnTo>
                  <a:lnTo>
                    <a:pt x="2167" y="5"/>
                  </a:lnTo>
                  <a:lnTo>
                    <a:pt x="2186" y="5"/>
                  </a:lnTo>
                  <a:lnTo>
                    <a:pt x="2205" y="8"/>
                  </a:lnTo>
                  <a:lnTo>
                    <a:pt x="2223" y="15"/>
                  </a:lnTo>
                  <a:lnTo>
                    <a:pt x="2238" y="25"/>
                  </a:lnTo>
                  <a:lnTo>
                    <a:pt x="2253" y="38"/>
                  </a:lnTo>
                  <a:lnTo>
                    <a:pt x="2264" y="54"/>
                  </a:lnTo>
                  <a:lnTo>
                    <a:pt x="2298" y="119"/>
                  </a:lnTo>
                  <a:lnTo>
                    <a:pt x="2329" y="188"/>
                  </a:lnTo>
                  <a:lnTo>
                    <a:pt x="2357" y="260"/>
                  </a:lnTo>
                  <a:lnTo>
                    <a:pt x="2382" y="336"/>
                  </a:lnTo>
                  <a:lnTo>
                    <a:pt x="2404" y="416"/>
                  </a:lnTo>
                  <a:lnTo>
                    <a:pt x="2421" y="500"/>
                  </a:lnTo>
                  <a:lnTo>
                    <a:pt x="2436" y="587"/>
                  </a:lnTo>
                  <a:lnTo>
                    <a:pt x="2448" y="677"/>
                  </a:lnTo>
                  <a:lnTo>
                    <a:pt x="2456" y="771"/>
                  </a:lnTo>
                  <a:lnTo>
                    <a:pt x="2461" y="868"/>
                  </a:lnTo>
                  <a:lnTo>
                    <a:pt x="2463" y="969"/>
                  </a:lnTo>
                  <a:lnTo>
                    <a:pt x="2462" y="1083"/>
                  </a:lnTo>
                  <a:lnTo>
                    <a:pt x="2459" y="1191"/>
                  </a:lnTo>
                  <a:lnTo>
                    <a:pt x="2455" y="1293"/>
                  </a:lnTo>
                  <a:lnTo>
                    <a:pt x="2449" y="1389"/>
                  </a:lnTo>
                  <a:lnTo>
                    <a:pt x="2440" y="1479"/>
                  </a:lnTo>
                  <a:lnTo>
                    <a:pt x="2430" y="1563"/>
                  </a:lnTo>
                  <a:lnTo>
                    <a:pt x="2418" y="1642"/>
                  </a:lnTo>
                  <a:lnTo>
                    <a:pt x="2404" y="1715"/>
                  </a:lnTo>
                  <a:lnTo>
                    <a:pt x="2387" y="1784"/>
                  </a:lnTo>
                  <a:lnTo>
                    <a:pt x="2370" y="1847"/>
                  </a:lnTo>
                  <a:lnTo>
                    <a:pt x="2350" y="1905"/>
                  </a:lnTo>
                  <a:lnTo>
                    <a:pt x="2328" y="1959"/>
                  </a:lnTo>
                  <a:lnTo>
                    <a:pt x="2304" y="2008"/>
                  </a:lnTo>
                  <a:lnTo>
                    <a:pt x="2277" y="2054"/>
                  </a:lnTo>
                  <a:lnTo>
                    <a:pt x="2249" y="2094"/>
                  </a:lnTo>
                  <a:lnTo>
                    <a:pt x="2218" y="2129"/>
                  </a:lnTo>
                  <a:lnTo>
                    <a:pt x="2187" y="2160"/>
                  </a:lnTo>
                  <a:lnTo>
                    <a:pt x="2155" y="2186"/>
                  </a:lnTo>
                  <a:lnTo>
                    <a:pt x="2122" y="2208"/>
                  </a:lnTo>
                  <a:lnTo>
                    <a:pt x="2088" y="2227"/>
                  </a:lnTo>
                  <a:lnTo>
                    <a:pt x="2055" y="2241"/>
                  </a:lnTo>
                  <a:lnTo>
                    <a:pt x="2020" y="2253"/>
                  </a:lnTo>
                  <a:lnTo>
                    <a:pt x="1986" y="2262"/>
                  </a:lnTo>
                  <a:lnTo>
                    <a:pt x="1954" y="2269"/>
                  </a:lnTo>
                  <a:lnTo>
                    <a:pt x="1921" y="2274"/>
                  </a:lnTo>
                  <a:lnTo>
                    <a:pt x="1889" y="2277"/>
                  </a:lnTo>
                  <a:lnTo>
                    <a:pt x="1859" y="2278"/>
                  </a:lnTo>
                  <a:lnTo>
                    <a:pt x="1830" y="2279"/>
                  </a:lnTo>
                  <a:lnTo>
                    <a:pt x="1830" y="2279"/>
                  </a:lnTo>
                  <a:lnTo>
                    <a:pt x="1763" y="2277"/>
                  </a:lnTo>
                  <a:lnTo>
                    <a:pt x="1694" y="2271"/>
                  </a:lnTo>
                  <a:lnTo>
                    <a:pt x="1625" y="2262"/>
                  </a:lnTo>
                  <a:lnTo>
                    <a:pt x="1552" y="2253"/>
                  </a:lnTo>
                  <a:lnTo>
                    <a:pt x="1474" y="2243"/>
                  </a:lnTo>
                  <a:lnTo>
                    <a:pt x="1394" y="2235"/>
                  </a:lnTo>
                  <a:lnTo>
                    <a:pt x="1314" y="2228"/>
                  </a:lnTo>
                  <a:lnTo>
                    <a:pt x="1231" y="2226"/>
                  </a:lnTo>
                  <a:lnTo>
                    <a:pt x="1147" y="2229"/>
                  </a:lnTo>
                  <a:lnTo>
                    <a:pt x="1066" y="2235"/>
                  </a:lnTo>
                  <a:lnTo>
                    <a:pt x="984" y="2245"/>
                  </a:lnTo>
                  <a:lnTo>
                    <a:pt x="904" y="2256"/>
                  </a:lnTo>
                  <a:lnTo>
                    <a:pt x="831" y="2265"/>
                  </a:lnTo>
                  <a:lnTo>
                    <a:pt x="759" y="2275"/>
                  </a:lnTo>
                  <a:lnTo>
                    <a:pt x="690" y="2281"/>
                  </a:lnTo>
                  <a:lnTo>
                    <a:pt x="623" y="2283"/>
                  </a:lnTo>
                  <a:lnTo>
                    <a:pt x="594" y="2283"/>
                  </a:lnTo>
                  <a:lnTo>
                    <a:pt x="563" y="2281"/>
                  </a:lnTo>
                  <a:lnTo>
                    <a:pt x="533" y="2278"/>
                  </a:lnTo>
                  <a:lnTo>
                    <a:pt x="501" y="2274"/>
                  </a:lnTo>
                  <a:lnTo>
                    <a:pt x="468" y="2266"/>
                  </a:lnTo>
                  <a:lnTo>
                    <a:pt x="435" y="2257"/>
                  </a:lnTo>
                  <a:lnTo>
                    <a:pt x="401" y="2245"/>
                  </a:lnTo>
                  <a:lnTo>
                    <a:pt x="368" y="2230"/>
                  </a:lnTo>
                  <a:lnTo>
                    <a:pt x="335" y="2211"/>
                  </a:lnTo>
                  <a:lnTo>
                    <a:pt x="302" y="2189"/>
                  </a:lnTo>
                  <a:lnTo>
                    <a:pt x="270" y="2163"/>
                  </a:lnTo>
                  <a:lnTo>
                    <a:pt x="240" y="2131"/>
                  </a:lnTo>
                  <a:lnTo>
                    <a:pt x="210" y="2096"/>
                  </a:lnTo>
                  <a:lnTo>
                    <a:pt x="182" y="2056"/>
                  </a:lnTo>
                  <a:lnTo>
                    <a:pt x="155" y="2009"/>
                  </a:lnTo>
                  <a:lnTo>
                    <a:pt x="132" y="1961"/>
                  </a:lnTo>
                  <a:lnTo>
                    <a:pt x="110" y="1906"/>
                  </a:lnTo>
                  <a:lnTo>
                    <a:pt x="91" y="1848"/>
                  </a:lnTo>
                  <a:lnTo>
                    <a:pt x="72" y="1785"/>
                  </a:lnTo>
                  <a:lnTo>
                    <a:pt x="57" y="1716"/>
                  </a:lnTo>
                  <a:lnTo>
                    <a:pt x="44" y="1642"/>
                  </a:lnTo>
                  <a:lnTo>
                    <a:pt x="32" y="1564"/>
                  </a:lnTo>
                  <a:lnTo>
                    <a:pt x="21" y="1479"/>
                  </a:lnTo>
                  <a:lnTo>
                    <a:pt x="14" y="1389"/>
                  </a:lnTo>
                  <a:lnTo>
                    <a:pt x="7" y="1293"/>
                  </a:lnTo>
                  <a:lnTo>
                    <a:pt x="3" y="1191"/>
                  </a:lnTo>
                  <a:lnTo>
                    <a:pt x="0" y="1083"/>
                  </a:lnTo>
                  <a:lnTo>
                    <a:pt x="0" y="969"/>
                  </a:lnTo>
                  <a:lnTo>
                    <a:pt x="1" y="873"/>
                  </a:lnTo>
                  <a:lnTo>
                    <a:pt x="7" y="779"/>
                  </a:lnTo>
                  <a:lnTo>
                    <a:pt x="15" y="688"/>
                  </a:lnTo>
                  <a:lnTo>
                    <a:pt x="28" y="599"/>
                  </a:lnTo>
                  <a:lnTo>
                    <a:pt x="44" y="513"/>
                  </a:lnTo>
                  <a:lnTo>
                    <a:pt x="63" y="430"/>
                  </a:lnTo>
                  <a:lnTo>
                    <a:pt x="86" y="350"/>
                  </a:lnTo>
                  <a:lnTo>
                    <a:pt x="112" y="274"/>
                  </a:lnTo>
                  <a:lnTo>
                    <a:pt x="141" y="200"/>
                  </a:lnTo>
                  <a:lnTo>
                    <a:pt x="174" y="130"/>
                  </a:lnTo>
                  <a:lnTo>
                    <a:pt x="210" y="64"/>
                  </a:lnTo>
                  <a:lnTo>
                    <a:pt x="223" y="46"/>
                  </a:lnTo>
                  <a:lnTo>
                    <a:pt x="240" y="32"/>
                  </a:lnTo>
                  <a:lnTo>
                    <a:pt x="259" y="22"/>
                  </a:lnTo>
                  <a:lnTo>
                    <a:pt x="281" y="17"/>
                  </a:lnTo>
                  <a:lnTo>
                    <a:pt x="302" y="16"/>
                  </a:lnTo>
                  <a:lnTo>
                    <a:pt x="324" y="20"/>
                  </a:lnTo>
                  <a:lnTo>
                    <a:pt x="344" y="28"/>
                  </a:lnTo>
                  <a:lnTo>
                    <a:pt x="361" y="41"/>
                  </a:lnTo>
                  <a:lnTo>
                    <a:pt x="364" y="43"/>
                  </a:lnTo>
                  <a:lnTo>
                    <a:pt x="366" y="44"/>
                  </a:lnTo>
                  <a:lnTo>
                    <a:pt x="368" y="45"/>
                  </a:lnTo>
                  <a:lnTo>
                    <a:pt x="635" y="8"/>
                  </a:lnTo>
                  <a:lnTo>
                    <a:pt x="648" y="7"/>
                  </a:lnTo>
                  <a:lnTo>
                    <a:pt x="933" y="6"/>
                  </a:lnTo>
                  <a:lnTo>
                    <a:pt x="933" y="6"/>
                  </a:lnTo>
                  <a:lnTo>
                    <a:pt x="956" y="8"/>
                  </a:lnTo>
                  <a:lnTo>
                    <a:pt x="977" y="16"/>
                  </a:lnTo>
                  <a:lnTo>
                    <a:pt x="995" y="28"/>
                  </a:lnTo>
                  <a:lnTo>
                    <a:pt x="1010" y="43"/>
                  </a:lnTo>
                  <a:lnTo>
                    <a:pt x="1023" y="63"/>
                  </a:lnTo>
                  <a:lnTo>
                    <a:pt x="1030" y="84"/>
                  </a:lnTo>
                  <a:lnTo>
                    <a:pt x="1031" y="108"/>
                  </a:lnTo>
                  <a:lnTo>
                    <a:pt x="1028" y="129"/>
                  </a:lnTo>
                  <a:lnTo>
                    <a:pt x="1020" y="151"/>
                  </a:lnTo>
                  <a:lnTo>
                    <a:pt x="1006" y="168"/>
                  </a:lnTo>
                  <a:lnTo>
                    <a:pt x="990" y="184"/>
                  </a:lnTo>
                  <a:lnTo>
                    <a:pt x="970" y="195"/>
                  </a:lnTo>
                  <a:lnTo>
                    <a:pt x="911" y="221"/>
                  </a:lnTo>
                  <a:lnTo>
                    <a:pt x="856" y="252"/>
                  </a:lnTo>
                  <a:lnTo>
                    <a:pt x="805" y="288"/>
                  </a:lnTo>
                  <a:lnTo>
                    <a:pt x="757" y="328"/>
                  </a:lnTo>
                  <a:lnTo>
                    <a:pt x="713" y="371"/>
                  </a:lnTo>
                  <a:lnTo>
                    <a:pt x="673" y="418"/>
                  </a:lnTo>
                  <a:lnTo>
                    <a:pt x="636" y="468"/>
                  </a:lnTo>
                  <a:lnTo>
                    <a:pt x="604" y="521"/>
                  </a:lnTo>
                  <a:lnTo>
                    <a:pt x="577" y="577"/>
                  </a:lnTo>
                  <a:lnTo>
                    <a:pt x="553" y="636"/>
                  </a:lnTo>
                  <a:lnTo>
                    <a:pt x="536" y="697"/>
                  </a:lnTo>
                  <a:lnTo>
                    <a:pt x="523" y="760"/>
                  </a:lnTo>
                  <a:lnTo>
                    <a:pt x="514" y="824"/>
                  </a:lnTo>
                  <a:lnTo>
                    <a:pt x="511" y="889"/>
                  </a:lnTo>
                  <a:lnTo>
                    <a:pt x="514" y="961"/>
                  </a:lnTo>
                  <a:lnTo>
                    <a:pt x="524" y="1032"/>
                  </a:lnTo>
                  <a:lnTo>
                    <a:pt x="539" y="1101"/>
                  </a:lnTo>
                  <a:lnTo>
                    <a:pt x="559" y="1169"/>
                  </a:lnTo>
                  <a:lnTo>
                    <a:pt x="584" y="1234"/>
                  </a:lnTo>
                  <a:lnTo>
                    <a:pt x="614" y="1297"/>
                  </a:lnTo>
                  <a:lnTo>
                    <a:pt x="649" y="1356"/>
                  </a:lnTo>
                  <a:lnTo>
                    <a:pt x="688" y="1413"/>
                  </a:lnTo>
                  <a:lnTo>
                    <a:pt x="730" y="1465"/>
                  </a:lnTo>
                  <a:lnTo>
                    <a:pt x="776" y="1515"/>
                  </a:lnTo>
                  <a:lnTo>
                    <a:pt x="825" y="1560"/>
                  </a:lnTo>
                  <a:lnTo>
                    <a:pt x="877" y="1598"/>
                  </a:lnTo>
                  <a:lnTo>
                    <a:pt x="932" y="1633"/>
                  </a:lnTo>
                  <a:lnTo>
                    <a:pt x="988" y="1663"/>
                  </a:lnTo>
                  <a:lnTo>
                    <a:pt x="1047" y="1685"/>
                  </a:lnTo>
                  <a:lnTo>
                    <a:pt x="1107" y="1703"/>
                  </a:lnTo>
                  <a:lnTo>
                    <a:pt x="1169" y="1713"/>
                  </a:lnTo>
                  <a:lnTo>
                    <a:pt x="1231" y="1717"/>
                  </a:lnTo>
                  <a:lnTo>
                    <a:pt x="1293" y="1713"/>
                  </a:lnTo>
                  <a:lnTo>
                    <a:pt x="1355" y="1703"/>
                  </a:lnTo>
                  <a:lnTo>
                    <a:pt x="1416" y="1685"/>
                  </a:lnTo>
                  <a:lnTo>
                    <a:pt x="1474" y="1663"/>
                  </a:lnTo>
                  <a:lnTo>
                    <a:pt x="1531" y="1633"/>
                  </a:lnTo>
                  <a:lnTo>
                    <a:pt x="1585" y="1598"/>
                  </a:lnTo>
                  <a:lnTo>
                    <a:pt x="1637" y="1560"/>
                  </a:lnTo>
                  <a:lnTo>
                    <a:pt x="1686" y="1515"/>
                  </a:lnTo>
                  <a:lnTo>
                    <a:pt x="1732" y="1465"/>
                  </a:lnTo>
                  <a:lnTo>
                    <a:pt x="1775" y="1413"/>
                  </a:lnTo>
                  <a:lnTo>
                    <a:pt x="1814" y="1356"/>
                  </a:lnTo>
                  <a:lnTo>
                    <a:pt x="1848" y="1297"/>
                  </a:lnTo>
                  <a:lnTo>
                    <a:pt x="1878" y="1234"/>
                  </a:lnTo>
                  <a:lnTo>
                    <a:pt x="1904" y="1169"/>
                  </a:lnTo>
                  <a:lnTo>
                    <a:pt x="1924" y="1101"/>
                  </a:lnTo>
                  <a:lnTo>
                    <a:pt x="1938" y="1032"/>
                  </a:lnTo>
                  <a:lnTo>
                    <a:pt x="1947" y="961"/>
                  </a:lnTo>
                  <a:lnTo>
                    <a:pt x="1951" y="889"/>
                  </a:lnTo>
                  <a:lnTo>
                    <a:pt x="1949" y="824"/>
                  </a:lnTo>
                  <a:lnTo>
                    <a:pt x="1939" y="760"/>
                  </a:lnTo>
                  <a:lnTo>
                    <a:pt x="1926" y="696"/>
                  </a:lnTo>
                  <a:lnTo>
                    <a:pt x="1908" y="636"/>
                  </a:lnTo>
                  <a:lnTo>
                    <a:pt x="1883" y="576"/>
                  </a:lnTo>
                  <a:lnTo>
                    <a:pt x="1856" y="520"/>
                  </a:lnTo>
                  <a:lnTo>
                    <a:pt x="1823" y="466"/>
                  </a:lnTo>
                  <a:lnTo>
                    <a:pt x="1785" y="415"/>
                  </a:lnTo>
                  <a:lnTo>
                    <a:pt x="1744" y="368"/>
                  </a:lnTo>
                  <a:lnTo>
                    <a:pt x="1699" y="324"/>
                  </a:lnTo>
                  <a:lnTo>
                    <a:pt x="1650" y="284"/>
                  </a:lnTo>
                  <a:lnTo>
                    <a:pt x="1598" y="249"/>
                  </a:lnTo>
                  <a:lnTo>
                    <a:pt x="1543" y="217"/>
                  </a:lnTo>
                  <a:lnTo>
                    <a:pt x="1485" y="192"/>
                  </a:lnTo>
                  <a:lnTo>
                    <a:pt x="1465" y="180"/>
                  </a:lnTo>
                  <a:lnTo>
                    <a:pt x="1448" y="166"/>
                  </a:lnTo>
                  <a:lnTo>
                    <a:pt x="1435" y="148"/>
                  </a:lnTo>
                  <a:lnTo>
                    <a:pt x="1427" y="127"/>
                  </a:lnTo>
                  <a:lnTo>
                    <a:pt x="1423" y="106"/>
                  </a:lnTo>
                  <a:lnTo>
                    <a:pt x="1425" y="82"/>
                  </a:lnTo>
                  <a:lnTo>
                    <a:pt x="1431" y="60"/>
                  </a:lnTo>
                  <a:lnTo>
                    <a:pt x="1442" y="41"/>
                  </a:lnTo>
                  <a:lnTo>
                    <a:pt x="1458" y="25"/>
                  </a:lnTo>
                  <a:lnTo>
                    <a:pt x="1477" y="13"/>
                  </a:lnTo>
                  <a:lnTo>
                    <a:pt x="1497" y="5"/>
                  </a:lnTo>
                  <a:lnTo>
                    <a:pt x="1521" y="1"/>
                  </a:lnTo>
                  <a:lnTo>
                    <a:pt x="17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177"/>
            <p:cNvSpPr>
              <a:spLocks/>
            </p:cNvSpPr>
            <p:nvPr/>
          </p:nvSpPr>
          <p:spPr bwMode="auto">
            <a:xfrm>
              <a:off x="8224838" y="2668588"/>
              <a:ext cx="415925" cy="233362"/>
            </a:xfrm>
            <a:custGeom>
              <a:avLst/>
              <a:gdLst>
                <a:gd name="T0" fmla="*/ 1204 w 2357"/>
                <a:gd name="T1" fmla="*/ 0 h 1323"/>
                <a:gd name="T2" fmla="*/ 1281 w 2357"/>
                <a:gd name="T3" fmla="*/ 11 h 1323"/>
                <a:gd name="T4" fmla="*/ 1651 w 2357"/>
                <a:gd name="T5" fmla="*/ 164 h 1323"/>
                <a:gd name="T6" fmla="*/ 1687 w 2357"/>
                <a:gd name="T7" fmla="*/ 190 h 1323"/>
                <a:gd name="T8" fmla="*/ 1708 w 2357"/>
                <a:gd name="T9" fmla="*/ 228 h 1323"/>
                <a:gd name="T10" fmla="*/ 1710 w 2357"/>
                <a:gd name="T11" fmla="*/ 271 h 1323"/>
                <a:gd name="T12" fmla="*/ 1692 w 2357"/>
                <a:gd name="T13" fmla="*/ 313 h 1323"/>
                <a:gd name="T14" fmla="*/ 1660 w 2357"/>
                <a:gd name="T15" fmla="*/ 342 h 1323"/>
                <a:gd name="T16" fmla="*/ 1619 w 2357"/>
                <a:gd name="T17" fmla="*/ 353 h 1323"/>
                <a:gd name="T18" fmla="*/ 1575 w 2357"/>
                <a:gd name="T19" fmla="*/ 346 h 1323"/>
                <a:gd name="T20" fmla="*/ 1224 w 2357"/>
                <a:gd name="T21" fmla="*/ 200 h 1323"/>
                <a:gd name="T22" fmla="*/ 1185 w 2357"/>
                <a:gd name="T23" fmla="*/ 197 h 1323"/>
                <a:gd name="T24" fmla="*/ 1145 w 2357"/>
                <a:gd name="T25" fmla="*/ 200 h 1323"/>
                <a:gd name="T26" fmla="*/ 208 w 2357"/>
                <a:gd name="T27" fmla="*/ 583 h 1323"/>
                <a:gd name="T28" fmla="*/ 199 w 2357"/>
                <a:gd name="T29" fmla="*/ 593 h 1323"/>
                <a:gd name="T30" fmla="*/ 196 w 2357"/>
                <a:gd name="T31" fmla="*/ 607 h 1323"/>
                <a:gd name="T32" fmla="*/ 306 w 2357"/>
                <a:gd name="T33" fmla="*/ 1121 h 1323"/>
                <a:gd name="T34" fmla="*/ 311 w 2357"/>
                <a:gd name="T35" fmla="*/ 1124 h 1323"/>
                <a:gd name="T36" fmla="*/ 315 w 2357"/>
                <a:gd name="T37" fmla="*/ 1126 h 1323"/>
                <a:gd name="T38" fmla="*/ 1100 w 2357"/>
                <a:gd name="T39" fmla="*/ 1017 h 1323"/>
                <a:gd name="T40" fmla="*/ 1178 w 2357"/>
                <a:gd name="T41" fmla="*/ 1014 h 1323"/>
                <a:gd name="T42" fmla="*/ 1257 w 2357"/>
                <a:gd name="T43" fmla="*/ 1017 h 1323"/>
                <a:gd name="T44" fmla="*/ 2040 w 2357"/>
                <a:gd name="T45" fmla="*/ 1126 h 1323"/>
                <a:gd name="T46" fmla="*/ 2046 w 2357"/>
                <a:gd name="T47" fmla="*/ 1124 h 1323"/>
                <a:gd name="T48" fmla="*/ 2050 w 2357"/>
                <a:gd name="T49" fmla="*/ 1121 h 1323"/>
                <a:gd name="T50" fmla="*/ 2160 w 2357"/>
                <a:gd name="T51" fmla="*/ 607 h 1323"/>
                <a:gd name="T52" fmla="*/ 2157 w 2357"/>
                <a:gd name="T53" fmla="*/ 593 h 1323"/>
                <a:gd name="T54" fmla="*/ 2148 w 2357"/>
                <a:gd name="T55" fmla="*/ 582 h 1323"/>
                <a:gd name="T56" fmla="*/ 1965 w 2357"/>
                <a:gd name="T57" fmla="*/ 503 h 1323"/>
                <a:gd name="T58" fmla="*/ 1936 w 2357"/>
                <a:gd name="T59" fmla="*/ 471 h 1323"/>
                <a:gd name="T60" fmla="*/ 1924 w 2357"/>
                <a:gd name="T61" fmla="*/ 430 h 1323"/>
                <a:gd name="T62" fmla="*/ 1931 w 2357"/>
                <a:gd name="T63" fmla="*/ 386 h 1323"/>
                <a:gd name="T64" fmla="*/ 1957 w 2357"/>
                <a:gd name="T65" fmla="*/ 350 h 1323"/>
                <a:gd name="T66" fmla="*/ 1995 w 2357"/>
                <a:gd name="T67" fmla="*/ 330 h 1323"/>
                <a:gd name="T68" fmla="*/ 2038 w 2357"/>
                <a:gd name="T69" fmla="*/ 326 h 1323"/>
                <a:gd name="T70" fmla="*/ 2223 w 2357"/>
                <a:gd name="T71" fmla="*/ 401 h 1323"/>
                <a:gd name="T72" fmla="*/ 2279 w 2357"/>
                <a:gd name="T73" fmla="*/ 436 h 1323"/>
                <a:gd name="T74" fmla="*/ 2322 w 2357"/>
                <a:gd name="T75" fmla="*/ 487 h 1323"/>
                <a:gd name="T76" fmla="*/ 2349 w 2357"/>
                <a:gd name="T77" fmla="*/ 548 h 1323"/>
                <a:gd name="T78" fmla="*/ 2357 w 2357"/>
                <a:gd name="T79" fmla="*/ 615 h 1323"/>
                <a:gd name="T80" fmla="*/ 2243 w 2357"/>
                <a:gd name="T81" fmla="*/ 1160 h 1323"/>
                <a:gd name="T82" fmla="*/ 2220 w 2357"/>
                <a:gd name="T83" fmla="*/ 1219 h 1323"/>
                <a:gd name="T84" fmla="*/ 2182 w 2357"/>
                <a:gd name="T85" fmla="*/ 1267 h 1323"/>
                <a:gd name="T86" fmla="*/ 2133 w 2357"/>
                <a:gd name="T87" fmla="*/ 1301 h 1323"/>
                <a:gd name="T88" fmla="*/ 2076 w 2357"/>
                <a:gd name="T89" fmla="*/ 1320 h 1323"/>
                <a:gd name="T90" fmla="*/ 2013 w 2357"/>
                <a:gd name="T91" fmla="*/ 1321 h 1323"/>
                <a:gd name="T92" fmla="*/ 1238 w 2357"/>
                <a:gd name="T93" fmla="*/ 1213 h 1323"/>
                <a:gd name="T94" fmla="*/ 1178 w 2357"/>
                <a:gd name="T95" fmla="*/ 1211 h 1323"/>
                <a:gd name="T96" fmla="*/ 1119 w 2357"/>
                <a:gd name="T97" fmla="*/ 1213 h 1323"/>
                <a:gd name="T98" fmla="*/ 343 w 2357"/>
                <a:gd name="T99" fmla="*/ 1321 h 1323"/>
                <a:gd name="T100" fmla="*/ 284 w 2357"/>
                <a:gd name="T101" fmla="*/ 1321 h 1323"/>
                <a:gd name="T102" fmla="*/ 225 w 2357"/>
                <a:gd name="T103" fmla="*/ 1302 h 1323"/>
                <a:gd name="T104" fmla="*/ 175 w 2357"/>
                <a:gd name="T105" fmla="*/ 1268 h 1323"/>
                <a:gd name="T106" fmla="*/ 137 w 2357"/>
                <a:gd name="T107" fmla="*/ 1220 h 1323"/>
                <a:gd name="T108" fmla="*/ 114 w 2357"/>
                <a:gd name="T109" fmla="*/ 1160 h 1323"/>
                <a:gd name="T110" fmla="*/ 0 w 2357"/>
                <a:gd name="T111" fmla="*/ 615 h 1323"/>
                <a:gd name="T112" fmla="*/ 7 w 2357"/>
                <a:gd name="T113" fmla="*/ 548 h 1323"/>
                <a:gd name="T114" fmla="*/ 34 w 2357"/>
                <a:gd name="T115" fmla="*/ 487 h 1323"/>
                <a:gd name="T116" fmla="*/ 78 w 2357"/>
                <a:gd name="T117" fmla="*/ 436 h 1323"/>
                <a:gd name="T118" fmla="*/ 134 w 2357"/>
                <a:gd name="T119" fmla="*/ 401 h 1323"/>
                <a:gd name="T120" fmla="*/ 1090 w 2357"/>
                <a:gd name="T121" fmla="*/ 11 h 1323"/>
                <a:gd name="T122" fmla="*/ 1166 w 2357"/>
                <a:gd name="T123" fmla="*/ 0 h 1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57" h="1323">
                  <a:moveTo>
                    <a:pt x="1166" y="0"/>
                  </a:moveTo>
                  <a:lnTo>
                    <a:pt x="1204" y="0"/>
                  </a:lnTo>
                  <a:lnTo>
                    <a:pt x="1243" y="4"/>
                  </a:lnTo>
                  <a:lnTo>
                    <a:pt x="1281" y="11"/>
                  </a:lnTo>
                  <a:lnTo>
                    <a:pt x="1315" y="23"/>
                  </a:lnTo>
                  <a:lnTo>
                    <a:pt x="1651" y="164"/>
                  </a:lnTo>
                  <a:lnTo>
                    <a:pt x="1671" y="175"/>
                  </a:lnTo>
                  <a:lnTo>
                    <a:pt x="1687" y="190"/>
                  </a:lnTo>
                  <a:lnTo>
                    <a:pt x="1700" y="208"/>
                  </a:lnTo>
                  <a:lnTo>
                    <a:pt x="1708" y="228"/>
                  </a:lnTo>
                  <a:lnTo>
                    <a:pt x="1711" y="249"/>
                  </a:lnTo>
                  <a:lnTo>
                    <a:pt x="1710" y="271"/>
                  </a:lnTo>
                  <a:lnTo>
                    <a:pt x="1704" y="293"/>
                  </a:lnTo>
                  <a:lnTo>
                    <a:pt x="1692" y="313"/>
                  </a:lnTo>
                  <a:lnTo>
                    <a:pt x="1678" y="328"/>
                  </a:lnTo>
                  <a:lnTo>
                    <a:pt x="1660" y="342"/>
                  </a:lnTo>
                  <a:lnTo>
                    <a:pt x="1640" y="349"/>
                  </a:lnTo>
                  <a:lnTo>
                    <a:pt x="1619" y="353"/>
                  </a:lnTo>
                  <a:lnTo>
                    <a:pt x="1596" y="352"/>
                  </a:lnTo>
                  <a:lnTo>
                    <a:pt x="1575" y="346"/>
                  </a:lnTo>
                  <a:lnTo>
                    <a:pt x="1239" y="205"/>
                  </a:lnTo>
                  <a:lnTo>
                    <a:pt x="1224" y="200"/>
                  </a:lnTo>
                  <a:lnTo>
                    <a:pt x="1206" y="198"/>
                  </a:lnTo>
                  <a:lnTo>
                    <a:pt x="1185" y="197"/>
                  </a:lnTo>
                  <a:lnTo>
                    <a:pt x="1165" y="197"/>
                  </a:lnTo>
                  <a:lnTo>
                    <a:pt x="1145" y="200"/>
                  </a:lnTo>
                  <a:lnTo>
                    <a:pt x="1130" y="205"/>
                  </a:lnTo>
                  <a:lnTo>
                    <a:pt x="208" y="583"/>
                  </a:lnTo>
                  <a:lnTo>
                    <a:pt x="203" y="587"/>
                  </a:lnTo>
                  <a:lnTo>
                    <a:pt x="199" y="593"/>
                  </a:lnTo>
                  <a:lnTo>
                    <a:pt x="196" y="601"/>
                  </a:lnTo>
                  <a:lnTo>
                    <a:pt x="196" y="607"/>
                  </a:lnTo>
                  <a:lnTo>
                    <a:pt x="305" y="1119"/>
                  </a:lnTo>
                  <a:lnTo>
                    <a:pt x="306" y="1121"/>
                  </a:lnTo>
                  <a:lnTo>
                    <a:pt x="308" y="1123"/>
                  </a:lnTo>
                  <a:lnTo>
                    <a:pt x="311" y="1124"/>
                  </a:lnTo>
                  <a:lnTo>
                    <a:pt x="313" y="1125"/>
                  </a:lnTo>
                  <a:lnTo>
                    <a:pt x="315" y="1126"/>
                  </a:lnTo>
                  <a:lnTo>
                    <a:pt x="1066" y="1021"/>
                  </a:lnTo>
                  <a:lnTo>
                    <a:pt x="1100" y="1017"/>
                  </a:lnTo>
                  <a:lnTo>
                    <a:pt x="1138" y="1015"/>
                  </a:lnTo>
                  <a:lnTo>
                    <a:pt x="1178" y="1014"/>
                  </a:lnTo>
                  <a:lnTo>
                    <a:pt x="1218" y="1015"/>
                  </a:lnTo>
                  <a:lnTo>
                    <a:pt x="1257" y="1017"/>
                  </a:lnTo>
                  <a:lnTo>
                    <a:pt x="1290" y="1021"/>
                  </a:lnTo>
                  <a:lnTo>
                    <a:pt x="2040" y="1126"/>
                  </a:lnTo>
                  <a:lnTo>
                    <a:pt x="2042" y="1125"/>
                  </a:lnTo>
                  <a:lnTo>
                    <a:pt x="2046" y="1124"/>
                  </a:lnTo>
                  <a:lnTo>
                    <a:pt x="2048" y="1123"/>
                  </a:lnTo>
                  <a:lnTo>
                    <a:pt x="2050" y="1121"/>
                  </a:lnTo>
                  <a:lnTo>
                    <a:pt x="2051" y="1119"/>
                  </a:lnTo>
                  <a:lnTo>
                    <a:pt x="2160" y="607"/>
                  </a:lnTo>
                  <a:lnTo>
                    <a:pt x="2160" y="601"/>
                  </a:lnTo>
                  <a:lnTo>
                    <a:pt x="2157" y="593"/>
                  </a:lnTo>
                  <a:lnTo>
                    <a:pt x="2153" y="586"/>
                  </a:lnTo>
                  <a:lnTo>
                    <a:pt x="2148" y="582"/>
                  </a:lnTo>
                  <a:lnTo>
                    <a:pt x="1984" y="515"/>
                  </a:lnTo>
                  <a:lnTo>
                    <a:pt x="1965" y="503"/>
                  </a:lnTo>
                  <a:lnTo>
                    <a:pt x="1949" y="489"/>
                  </a:lnTo>
                  <a:lnTo>
                    <a:pt x="1936" y="471"/>
                  </a:lnTo>
                  <a:lnTo>
                    <a:pt x="1928" y="451"/>
                  </a:lnTo>
                  <a:lnTo>
                    <a:pt x="1924" y="430"/>
                  </a:lnTo>
                  <a:lnTo>
                    <a:pt x="1925" y="408"/>
                  </a:lnTo>
                  <a:lnTo>
                    <a:pt x="1931" y="386"/>
                  </a:lnTo>
                  <a:lnTo>
                    <a:pt x="1942" y="366"/>
                  </a:lnTo>
                  <a:lnTo>
                    <a:pt x="1957" y="350"/>
                  </a:lnTo>
                  <a:lnTo>
                    <a:pt x="1975" y="338"/>
                  </a:lnTo>
                  <a:lnTo>
                    <a:pt x="1995" y="330"/>
                  </a:lnTo>
                  <a:lnTo>
                    <a:pt x="2016" y="325"/>
                  </a:lnTo>
                  <a:lnTo>
                    <a:pt x="2038" y="326"/>
                  </a:lnTo>
                  <a:lnTo>
                    <a:pt x="2060" y="333"/>
                  </a:lnTo>
                  <a:lnTo>
                    <a:pt x="2223" y="401"/>
                  </a:lnTo>
                  <a:lnTo>
                    <a:pt x="2253" y="416"/>
                  </a:lnTo>
                  <a:lnTo>
                    <a:pt x="2279" y="436"/>
                  </a:lnTo>
                  <a:lnTo>
                    <a:pt x="2303" y="460"/>
                  </a:lnTo>
                  <a:lnTo>
                    <a:pt x="2322" y="487"/>
                  </a:lnTo>
                  <a:lnTo>
                    <a:pt x="2337" y="517"/>
                  </a:lnTo>
                  <a:lnTo>
                    <a:pt x="2349" y="548"/>
                  </a:lnTo>
                  <a:lnTo>
                    <a:pt x="2355" y="581"/>
                  </a:lnTo>
                  <a:lnTo>
                    <a:pt x="2357" y="615"/>
                  </a:lnTo>
                  <a:lnTo>
                    <a:pt x="2352" y="648"/>
                  </a:lnTo>
                  <a:lnTo>
                    <a:pt x="2243" y="1160"/>
                  </a:lnTo>
                  <a:lnTo>
                    <a:pt x="2233" y="1191"/>
                  </a:lnTo>
                  <a:lnTo>
                    <a:pt x="2220" y="1219"/>
                  </a:lnTo>
                  <a:lnTo>
                    <a:pt x="2203" y="1244"/>
                  </a:lnTo>
                  <a:lnTo>
                    <a:pt x="2182" y="1267"/>
                  </a:lnTo>
                  <a:lnTo>
                    <a:pt x="2159" y="1285"/>
                  </a:lnTo>
                  <a:lnTo>
                    <a:pt x="2133" y="1301"/>
                  </a:lnTo>
                  <a:lnTo>
                    <a:pt x="2106" y="1313"/>
                  </a:lnTo>
                  <a:lnTo>
                    <a:pt x="2076" y="1320"/>
                  </a:lnTo>
                  <a:lnTo>
                    <a:pt x="2045" y="1323"/>
                  </a:lnTo>
                  <a:lnTo>
                    <a:pt x="2013" y="1321"/>
                  </a:lnTo>
                  <a:lnTo>
                    <a:pt x="1264" y="1215"/>
                  </a:lnTo>
                  <a:lnTo>
                    <a:pt x="1238" y="1213"/>
                  </a:lnTo>
                  <a:lnTo>
                    <a:pt x="1209" y="1211"/>
                  </a:lnTo>
                  <a:lnTo>
                    <a:pt x="1178" y="1211"/>
                  </a:lnTo>
                  <a:lnTo>
                    <a:pt x="1147" y="1211"/>
                  </a:lnTo>
                  <a:lnTo>
                    <a:pt x="1119" y="1213"/>
                  </a:lnTo>
                  <a:lnTo>
                    <a:pt x="1093" y="1215"/>
                  </a:lnTo>
                  <a:lnTo>
                    <a:pt x="343" y="1321"/>
                  </a:lnTo>
                  <a:lnTo>
                    <a:pt x="314" y="1323"/>
                  </a:lnTo>
                  <a:lnTo>
                    <a:pt x="284" y="1321"/>
                  </a:lnTo>
                  <a:lnTo>
                    <a:pt x="253" y="1314"/>
                  </a:lnTo>
                  <a:lnTo>
                    <a:pt x="225" y="1302"/>
                  </a:lnTo>
                  <a:lnTo>
                    <a:pt x="198" y="1286"/>
                  </a:lnTo>
                  <a:lnTo>
                    <a:pt x="175" y="1268"/>
                  </a:lnTo>
                  <a:lnTo>
                    <a:pt x="154" y="1245"/>
                  </a:lnTo>
                  <a:lnTo>
                    <a:pt x="137" y="1220"/>
                  </a:lnTo>
                  <a:lnTo>
                    <a:pt x="124" y="1191"/>
                  </a:lnTo>
                  <a:lnTo>
                    <a:pt x="114" y="1160"/>
                  </a:lnTo>
                  <a:lnTo>
                    <a:pt x="4" y="648"/>
                  </a:lnTo>
                  <a:lnTo>
                    <a:pt x="0" y="615"/>
                  </a:lnTo>
                  <a:lnTo>
                    <a:pt x="1" y="581"/>
                  </a:lnTo>
                  <a:lnTo>
                    <a:pt x="7" y="548"/>
                  </a:lnTo>
                  <a:lnTo>
                    <a:pt x="18" y="517"/>
                  </a:lnTo>
                  <a:lnTo>
                    <a:pt x="34" y="487"/>
                  </a:lnTo>
                  <a:lnTo>
                    <a:pt x="54" y="460"/>
                  </a:lnTo>
                  <a:lnTo>
                    <a:pt x="78" y="436"/>
                  </a:lnTo>
                  <a:lnTo>
                    <a:pt x="104" y="416"/>
                  </a:lnTo>
                  <a:lnTo>
                    <a:pt x="134" y="401"/>
                  </a:lnTo>
                  <a:lnTo>
                    <a:pt x="1055" y="23"/>
                  </a:lnTo>
                  <a:lnTo>
                    <a:pt x="1090" y="11"/>
                  </a:lnTo>
                  <a:lnTo>
                    <a:pt x="1127" y="3"/>
                  </a:lnTo>
                  <a:lnTo>
                    <a:pt x="1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178"/>
            <p:cNvSpPr>
              <a:spLocks/>
            </p:cNvSpPr>
            <p:nvPr/>
          </p:nvSpPr>
          <p:spPr bwMode="auto">
            <a:xfrm>
              <a:off x="8250238" y="2857500"/>
              <a:ext cx="363538" cy="101600"/>
            </a:xfrm>
            <a:custGeom>
              <a:avLst/>
              <a:gdLst>
                <a:gd name="T0" fmla="*/ 1032 w 2064"/>
                <a:gd name="T1" fmla="*/ 0 h 577"/>
                <a:gd name="T2" fmla="*/ 1073 w 2064"/>
                <a:gd name="T3" fmla="*/ 1 h 577"/>
                <a:gd name="T4" fmla="*/ 1112 w 2064"/>
                <a:gd name="T5" fmla="*/ 3 h 577"/>
                <a:gd name="T6" fmla="*/ 1146 w 2064"/>
                <a:gd name="T7" fmla="*/ 6 h 577"/>
                <a:gd name="T8" fmla="*/ 1999 w 2064"/>
                <a:gd name="T9" fmla="*/ 126 h 577"/>
                <a:gd name="T10" fmla="*/ 2009 w 2064"/>
                <a:gd name="T11" fmla="*/ 162 h 577"/>
                <a:gd name="T12" fmla="*/ 2017 w 2064"/>
                <a:gd name="T13" fmla="*/ 204 h 577"/>
                <a:gd name="T14" fmla="*/ 2025 w 2064"/>
                <a:gd name="T15" fmla="*/ 249 h 577"/>
                <a:gd name="T16" fmla="*/ 2033 w 2064"/>
                <a:gd name="T17" fmla="*/ 297 h 577"/>
                <a:gd name="T18" fmla="*/ 2039 w 2064"/>
                <a:gd name="T19" fmla="*/ 347 h 577"/>
                <a:gd name="T20" fmla="*/ 2046 w 2064"/>
                <a:gd name="T21" fmla="*/ 397 h 577"/>
                <a:gd name="T22" fmla="*/ 2052 w 2064"/>
                <a:gd name="T23" fmla="*/ 446 h 577"/>
                <a:gd name="T24" fmla="*/ 2056 w 2064"/>
                <a:gd name="T25" fmla="*/ 493 h 577"/>
                <a:gd name="T26" fmla="*/ 2061 w 2064"/>
                <a:gd name="T27" fmla="*/ 538 h 577"/>
                <a:gd name="T28" fmla="*/ 2064 w 2064"/>
                <a:gd name="T29" fmla="*/ 577 h 577"/>
                <a:gd name="T30" fmla="*/ 0 w 2064"/>
                <a:gd name="T31" fmla="*/ 577 h 577"/>
                <a:gd name="T32" fmla="*/ 4 w 2064"/>
                <a:gd name="T33" fmla="*/ 538 h 577"/>
                <a:gd name="T34" fmla="*/ 8 w 2064"/>
                <a:gd name="T35" fmla="*/ 493 h 577"/>
                <a:gd name="T36" fmla="*/ 13 w 2064"/>
                <a:gd name="T37" fmla="*/ 446 h 577"/>
                <a:gd name="T38" fmla="*/ 18 w 2064"/>
                <a:gd name="T39" fmla="*/ 397 h 577"/>
                <a:gd name="T40" fmla="*/ 25 w 2064"/>
                <a:gd name="T41" fmla="*/ 347 h 577"/>
                <a:gd name="T42" fmla="*/ 32 w 2064"/>
                <a:gd name="T43" fmla="*/ 297 h 577"/>
                <a:gd name="T44" fmla="*/ 39 w 2064"/>
                <a:gd name="T45" fmla="*/ 249 h 577"/>
                <a:gd name="T46" fmla="*/ 47 w 2064"/>
                <a:gd name="T47" fmla="*/ 204 h 577"/>
                <a:gd name="T48" fmla="*/ 56 w 2064"/>
                <a:gd name="T49" fmla="*/ 162 h 577"/>
                <a:gd name="T50" fmla="*/ 65 w 2064"/>
                <a:gd name="T51" fmla="*/ 126 h 577"/>
                <a:gd name="T52" fmla="*/ 918 w 2064"/>
                <a:gd name="T53" fmla="*/ 6 h 577"/>
                <a:gd name="T54" fmla="*/ 952 w 2064"/>
                <a:gd name="T55" fmla="*/ 3 h 577"/>
                <a:gd name="T56" fmla="*/ 991 w 2064"/>
                <a:gd name="T57" fmla="*/ 1 h 577"/>
                <a:gd name="T58" fmla="*/ 1032 w 2064"/>
                <a:gd name="T59" fmla="*/ 0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064" h="577">
                  <a:moveTo>
                    <a:pt x="1032" y="0"/>
                  </a:moveTo>
                  <a:lnTo>
                    <a:pt x="1073" y="1"/>
                  </a:lnTo>
                  <a:lnTo>
                    <a:pt x="1112" y="3"/>
                  </a:lnTo>
                  <a:lnTo>
                    <a:pt x="1146" y="6"/>
                  </a:lnTo>
                  <a:lnTo>
                    <a:pt x="1999" y="126"/>
                  </a:lnTo>
                  <a:lnTo>
                    <a:pt x="2009" y="162"/>
                  </a:lnTo>
                  <a:lnTo>
                    <a:pt x="2017" y="204"/>
                  </a:lnTo>
                  <a:lnTo>
                    <a:pt x="2025" y="249"/>
                  </a:lnTo>
                  <a:lnTo>
                    <a:pt x="2033" y="297"/>
                  </a:lnTo>
                  <a:lnTo>
                    <a:pt x="2039" y="347"/>
                  </a:lnTo>
                  <a:lnTo>
                    <a:pt x="2046" y="397"/>
                  </a:lnTo>
                  <a:lnTo>
                    <a:pt x="2052" y="446"/>
                  </a:lnTo>
                  <a:lnTo>
                    <a:pt x="2056" y="493"/>
                  </a:lnTo>
                  <a:lnTo>
                    <a:pt x="2061" y="538"/>
                  </a:lnTo>
                  <a:lnTo>
                    <a:pt x="2064" y="577"/>
                  </a:lnTo>
                  <a:lnTo>
                    <a:pt x="0" y="577"/>
                  </a:lnTo>
                  <a:lnTo>
                    <a:pt x="4" y="538"/>
                  </a:lnTo>
                  <a:lnTo>
                    <a:pt x="8" y="493"/>
                  </a:lnTo>
                  <a:lnTo>
                    <a:pt x="13" y="446"/>
                  </a:lnTo>
                  <a:lnTo>
                    <a:pt x="18" y="397"/>
                  </a:lnTo>
                  <a:lnTo>
                    <a:pt x="25" y="347"/>
                  </a:lnTo>
                  <a:lnTo>
                    <a:pt x="32" y="297"/>
                  </a:lnTo>
                  <a:lnTo>
                    <a:pt x="39" y="249"/>
                  </a:lnTo>
                  <a:lnTo>
                    <a:pt x="47" y="204"/>
                  </a:lnTo>
                  <a:lnTo>
                    <a:pt x="56" y="162"/>
                  </a:lnTo>
                  <a:lnTo>
                    <a:pt x="65" y="126"/>
                  </a:lnTo>
                  <a:lnTo>
                    <a:pt x="918" y="6"/>
                  </a:lnTo>
                  <a:lnTo>
                    <a:pt x="952" y="3"/>
                  </a:lnTo>
                  <a:lnTo>
                    <a:pt x="991" y="1"/>
                  </a:lnTo>
                  <a:lnTo>
                    <a:pt x="10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179"/>
            <p:cNvSpPr>
              <a:spLocks noEditPoints="1"/>
            </p:cNvSpPr>
            <p:nvPr/>
          </p:nvSpPr>
          <p:spPr bwMode="auto">
            <a:xfrm>
              <a:off x="8232776" y="2840038"/>
              <a:ext cx="398463" cy="136525"/>
            </a:xfrm>
            <a:custGeom>
              <a:avLst/>
              <a:gdLst>
                <a:gd name="T0" fmla="*/ 1101 w 2259"/>
                <a:gd name="T1" fmla="*/ 196 h 773"/>
                <a:gd name="T2" fmla="*/ 1049 w 2259"/>
                <a:gd name="T3" fmla="*/ 199 h 773"/>
                <a:gd name="T4" fmla="*/ 242 w 2259"/>
                <a:gd name="T5" fmla="*/ 312 h 773"/>
                <a:gd name="T6" fmla="*/ 225 w 2259"/>
                <a:gd name="T7" fmla="*/ 415 h 773"/>
                <a:gd name="T8" fmla="*/ 210 w 2259"/>
                <a:gd name="T9" fmla="*/ 525 h 773"/>
                <a:gd name="T10" fmla="*/ 2053 w 2259"/>
                <a:gd name="T11" fmla="*/ 577 h 773"/>
                <a:gd name="T12" fmla="*/ 2041 w 2259"/>
                <a:gd name="T13" fmla="*/ 471 h 773"/>
                <a:gd name="T14" fmla="*/ 2025 w 2259"/>
                <a:gd name="T15" fmla="*/ 362 h 773"/>
                <a:gd name="T16" fmla="*/ 1230 w 2259"/>
                <a:gd name="T17" fmla="*/ 203 h 773"/>
                <a:gd name="T18" fmla="*/ 1184 w 2259"/>
                <a:gd name="T19" fmla="*/ 198 h 773"/>
                <a:gd name="T20" fmla="*/ 1129 w 2259"/>
                <a:gd name="T21" fmla="*/ 196 h 773"/>
                <a:gd name="T22" fmla="*/ 1165 w 2259"/>
                <a:gd name="T23" fmla="*/ 0 h 773"/>
                <a:gd name="T24" fmla="*/ 1229 w 2259"/>
                <a:gd name="T25" fmla="*/ 4 h 773"/>
                <a:gd name="T26" fmla="*/ 2110 w 2259"/>
                <a:gd name="T27" fmla="*/ 127 h 773"/>
                <a:gd name="T28" fmla="*/ 2151 w 2259"/>
                <a:gd name="T29" fmla="*/ 143 h 773"/>
                <a:gd name="T30" fmla="*/ 2180 w 2259"/>
                <a:gd name="T31" fmla="*/ 175 h 773"/>
                <a:gd name="T32" fmla="*/ 2201 w 2259"/>
                <a:gd name="T33" fmla="*/ 235 h 773"/>
                <a:gd name="T34" fmla="*/ 2219 w 2259"/>
                <a:gd name="T35" fmla="*/ 331 h 773"/>
                <a:gd name="T36" fmla="*/ 2235 w 2259"/>
                <a:gd name="T37" fmla="*/ 441 h 773"/>
                <a:gd name="T38" fmla="*/ 2248 w 2259"/>
                <a:gd name="T39" fmla="*/ 555 h 773"/>
                <a:gd name="T40" fmla="*/ 2259 w 2259"/>
                <a:gd name="T41" fmla="*/ 667 h 773"/>
                <a:gd name="T42" fmla="*/ 2254 w 2259"/>
                <a:gd name="T43" fmla="*/ 707 h 773"/>
                <a:gd name="T44" fmla="*/ 2233 w 2259"/>
                <a:gd name="T45" fmla="*/ 742 h 773"/>
                <a:gd name="T46" fmla="*/ 2201 w 2259"/>
                <a:gd name="T47" fmla="*/ 765 h 773"/>
                <a:gd name="T48" fmla="*/ 2161 w 2259"/>
                <a:gd name="T49" fmla="*/ 773 h 773"/>
                <a:gd name="T50" fmla="*/ 77 w 2259"/>
                <a:gd name="T51" fmla="*/ 771 h 773"/>
                <a:gd name="T52" fmla="*/ 40 w 2259"/>
                <a:gd name="T53" fmla="*/ 755 h 773"/>
                <a:gd name="T54" fmla="*/ 12 w 2259"/>
                <a:gd name="T55" fmla="*/ 725 h 773"/>
                <a:gd name="T56" fmla="*/ 0 w 2259"/>
                <a:gd name="T57" fmla="*/ 687 h 773"/>
                <a:gd name="T58" fmla="*/ 5 w 2259"/>
                <a:gd name="T59" fmla="*/ 612 h 773"/>
                <a:gd name="T60" fmla="*/ 16 w 2259"/>
                <a:gd name="T61" fmla="*/ 497 h 773"/>
                <a:gd name="T62" fmla="*/ 31 w 2259"/>
                <a:gd name="T63" fmla="*/ 385 h 773"/>
                <a:gd name="T64" fmla="*/ 48 w 2259"/>
                <a:gd name="T65" fmla="*/ 281 h 773"/>
                <a:gd name="T66" fmla="*/ 68 w 2259"/>
                <a:gd name="T67" fmla="*/ 195 h 773"/>
                <a:gd name="T68" fmla="*/ 91 w 2259"/>
                <a:gd name="T69" fmla="*/ 158 h 773"/>
                <a:gd name="T70" fmla="*/ 128 w 2259"/>
                <a:gd name="T71" fmla="*/ 133 h 773"/>
                <a:gd name="T72" fmla="*/ 1001 w 2259"/>
                <a:gd name="T73" fmla="*/ 7 h 773"/>
                <a:gd name="T74" fmla="*/ 1061 w 2259"/>
                <a:gd name="T75" fmla="*/ 2 h 773"/>
                <a:gd name="T76" fmla="*/ 1129 w 2259"/>
                <a:gd name="T77" fmla="*/ 0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59" h="773">
                  <a:moveTo>
                    <a:pt x="1129" y="196"/>
                  </a:moveTo>
                  <a:lnTo>
                    <a:pt x="1101" y="196"/>
                  </a:lnTo>
                  <a:lnTo>
                    <a:pt x="1074" y="198"/>
                  </a:lnTo>
                  <a:lnTo>
                    <a:pt x="1049" y="199"/>
                  </a:lnTo>
                  <a:lnTo>
                    <a:pt x="1029" y="203"/>
                  </a:lnTo>
                  <a:lnTo>
                    <a:pt x="242" y="312"/>
                  </a:lnTo>
                  <a:lnTo>
                    <a:pt x="233" y="362"/>
                  </a:lnTo>
                  <a:lnTo>
                    <a:pt x="225" y="415"/>
                  </a:lnTo>
                  <a:lnTo>
                    <a:pt x="217" y="471"/>
                  </a:lnTo>
                  <a:lnTo>
                    <a:pt x="210" y="525"/>
                  </a:lnTo>
                  <a:lnTo>
                    <a:pt x="205" y="577"/>
                  </a:lnTo>
                  <a:lnTo>
                    <a:pt x="2053" y="577"/>
                  </a:lnTo>
                  <a:lnTo>
                    <a:pt x="2048" y="525"/>
                  </a:lnTo>
                  <a:lnTo>
                    <a:pt x="2041" y="471"/>
                  </a:lnTo>
                  <a:lnTo>
                    <a:pt x="2033" y="415"/>
                  </a:lnTo>
                  <a:lnTo>
                    <a:pt x="2025" y="362"/>
                  </a:lnTo>
                  <a:lnTo>
                    <a:pt x="2017" y="312"/>
                  </a:lnTo>
                  <a:lnTo>
                    <a:pt x="1230" y="203"/>
                  </a:lnTo>
                  <a:lnTo>
                    <a:pt x="1209" y="199"/>
                  </a:lnTo>
                  <a:lnTo>
                    <a:pt x="1184" y="198"/>
                  </a:lnTo>
                  <a:lnTo>
                    <a:pt x="1158" y="196"/>
                  </a:lnTo>
                  <a:lnTo>
                    <a:pt x="1129" y="196"/>
                  </a:lnTo>
                  <a:close/>
                  <a:moveTo>
                    <a:pt x="1129" y="0"/>
                  </a:moveTo>
                  <a:lnTo>
                    <a:pt x="1165" y="0"/>
                  </a:lnTo>
                  <a:lnTo>
                    <a:pt x="1198" y="2"/>
                  </a:lnTo>
                  <a:lnTo>
                    <a:pt x="1229" y="4"/>
                  </a:lnTo>
                  <a:lnTo>
                    <a:pt x="1257" y="7"/>
                  </a:lnTo>
                  <a:lnTo>
                    <a:pt x="2110" y="127"/>
                  </a:lnTo>
                  <a:lnTo>
                    <a:pt x="2131" y="133"/>
                  </a:lnTo>
                  <a:lnTo>
                    <a:pt x="2151" y="143"/>
                  </a:lnTo>
                  <a:lnTo>
                    <a:pt x="2167" y="158"/>
                  </a:lnTo>
                  <a:lnTo>
                    <a:pt x="2180" y="175"/>
                  </a:lnTo>
                  <a:lnTo>
                    <a:pt x="2189" y="195"/>
                  </a:lnTo>
                  <a:lnTo>
                    <a:pt x="2201" y="235"/>
                  </a:lnTo>
                  <a:lnTo>
                    <a:pt x="2210" y="281"/>
                  </a:lnTo>
                  <a:lnTo>
                    <a:pt x="2219" y="331"/>
                  </a:lnTo>
                  <a:lnTo>
                    <a:pt x="2227" y="385"/>
                  </a:lnTo>
                  <a:lnTo>
                    <a:pt x="2235" y="441"/>
                  </a:lnTo>
                  <a:lnTo>
                    <a:pt x="2242" y="497"/>
                  </a:lnTo>
                  <a:lnTo>
                    <a:pt x="2248" y="555"/>
                  </a:lnTo>
                  <a:lnTo>
                    <a:pt x="2254" y="612"/>
                  </a:lnTo>
                  <a:lnTo>
                    <a:pt x="2259" y="667"/>
                  </a:lnTo>
                  <a:lnTo>
                    <a:pt x="2259" y="687"/>
                  </a:lnTo>
                  <a:lnTo>
                    <a:pt x="2254" y="707"/>
                  </a:lnTo>
                  <a:lnTo>
                    <a:pt x="2246" y="725"/>
                  </a:lnTo>
                  <a:lnTo>
                    <a:pt x="2233" y="742"/>
                  </a:lnTo>
                  <a:lnTo>
                    <a:pt x="2218" y="755"/>
                  </a:lnTo>
                  <a:lnTo>
                    <a:pt x="2201" y="765"/>
                  </a:lnTo>
                  <a:lnTo>
                    <a:pt x="2181" y="771"/>
                  </a:lnTo>
                  <a:lnTo>
                    <a:pt x="2161" y="773"/>
                  </a:lnTo>
                  <a:lnTo>
                    <a:pt x="97" y="773"/>
                  </a:lnTo>
                  <a:lnTo>
                    <a:pt x="77" y="771"/>
                  </a:lnTo>
                  <a:lnTo>
                    <a:pt x="58" y="765"/>
                  </a:lnTo>
                  <a:lnTo>
                    <a:pt x="40" y="755"/>
                  </a:lnTo>
                  <a:lnTo>
                    <a:pt x="25" y="742"/>
                  </a:lnTo>
                  <a:lnTo>
                    <a:pt x="12" y="725"/>
                  </a:lnTo>
                  <a:lnTo>
                    <a:pt x="4" y="707"/>
                  </a:lnTo>
                  <a:lnTo>
                    <a:pt x="0" y="687"/>
                  </a:lnTo>
                  <a:lnTo>
                    <a:pt x="0" y="667"/>
                  </a:lnTo>
                  <a:lnTo>
                    <a:pt x="5" y="612"/>
                  </a:lnTo>
                  <a:lnTo>
                    <a:pt x="10" y="555"/>
                  </a:lnTo>
                  <a:lnTo>
                    <a:pt x="16" y="497"/>
                  </a:lnTo>
                  <a:lnTo>
                    <a:pt x="24" y="441"/>
                  </a:lnTo>
                  <a:lnTo>
                    <a:pt x="31" y="385"/>
                  </a:lnTo>
                  <a:lnTo>
                    <a:pt x="39" y="331"/>
                  </a:lnTo>
                  <a:lnTo>
                    <a:pt x="48" y="281"/>
                  </a:lnTo>
                  <a:lnTo>
                    <a:pt x="58" y="235"/>
                  </a:lnTo>
                  <a:lnTo>
                    <a:pt x="68" y="195"/>
                  </a:lnTo>
                  <a:lnTo>
                    <a:pt x="78" y="175"/>
                  </a:lnTo>
                  <a:lnTo>
                    <a:pt x="91" y="158"/>
                  </a:lnTo>
                  <a:lnTo>
                    <a:pt x="107" y="143"/>
                  </a:lnTo>
                  <a:lnTo>
                    <a:pt x="128" y="133"/>
                  </a:lnTo>
                  <a:lnTo>
                    <a:pt x="149" y="127"/>
                  </a:lnTo>
                  <a:lnTo>
                    <a:pt x="1001" y="7"/>
                  </a:lnTo>
                  <a:lnTo>
                    <a:pt x="1029" y="4"/>
                  </a:lnTo>
                  <a:lnTo>
                    <a:pt x="1061" y="2"/>
                  </a:lnTo>
                  <a:lnTo>
                    <a:pt x="1094" y="0"/>
                  </a:lnTo>
                  <a:lnTo>
                    <a:pt x="1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3" name="Group 252"/>
          <p:cNvGrpSpPr/>
          <p:nvPr/>
        </p:nvGrpSpPr>
        <p:grpSpPr>
          <a:xfrm>
            <a:off x="7196959" y="2669446"/>
            <a:ext cx="595312" cy="593725"/>
            <a:chOff x="7158038" y="2668588"/>
            <a:chExt cx="595312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0" name="Freeform 185"/>
            <p:cNvSpPr>
              <a:spLocks noEditPoints="1"/>
            </p:cNvSpPr>
            <p:nvPr/>
          </p:nvSpPr>
          <p:spPr bwMode="auto">
            <a:xfrm>
              <a:off x="7159625" y="2836863"/>
              <a:ext cx="425450" cy="425450"/>
            </a:xfrm>
            <a:custGeom>
              <a:avLst/>
              <a:gdLst>
                <a:gd name="T0" fmla="*/ 461 w 2416"/>
                <a:gd name="T1" fmla="*/ 725 h 2412"/>
                <a:gd name="T2" fmla="*/ 373 w 2416"/>
                <a:gd name="T3" fmla="*/ 827 h 2412"/>
                <a:gd name="T4" fmla="*/ 305 w 2416"/>
                <a:gd name="T5" fmla="*/ 939 h 2412"/>
                <a:gd name="T6" fmla="*/ 253 w 2416"/>
                <a:gd name="T7" fmla="*/ 1057 h 2412"/>
                <a:gd name="T8" fmla="*/ 222 w 2416"/>
                <a:gd name="T9" fmla="*/ 1180 h 2412"/>
                <a:gd name="T10" fmla="*/ 207 w 2416"/>
                <a:gd name="T11" fmla="*/ 1307 h 2412"/>
                <a:gd name="T12" fmla="*/ 212 w 2416"/>
                <a:gd name="T13" fmla="*/ 1433 h 2412"/>
                <a:gd name="T14" fmla="*/ 235 w 2416"/>
                <a:gd name="T15" fmla="*/ 1558 h 2412"/>
                <a:gd name="T16" fmla="*/ 277 w 2416"/>
                <a:gd name="T17" fmla="*/ 1679 h 2412"/>
                <a:gd name="T18" fmla="*/ 337 w 2416"/>
                <a:gd name="T19" fmla="*/ 1795 h 2412"/>
                <a:gd name="T20" fmla="*/ 414 w 2416"/>
                <a:gd name="T21" fmla="*/ 1901 h 2412"/>
                <a:gd name="T22" fmla="*/ 512 w 2416"/>
                <a:gd name="T23" fmla="*/ 1997 h 2412"/>
                <a:gd name="T24" fmla="*/ 623 w 2416"/>
                <a:gd name="T25" fmla="*/ 2078 h 2412"/>
                <a:gd name="T26" fmla="*/ 743 w 2416"/>
                <a:gd name="T27" fmla="*/ 2140 h 2412"/>
                <a:gd name="T28" fmla="*/ 872 w 2416"/>
                <a:gd name="T29" fmla="*/ 2180 h 2412"/>
                <a:gd name="T30" fmla="*/ 1006 w 2416"/>
                <a:gd name="T31" fmla="*/ 2202 h 2412"/>
                <a:gd name="T32" fmla="*/ 1145 w 2416"/>
                <a:gd name="T33" fmla="*/ 2202 h 2412"/>
                <a:gd name="T34" fmla="*/ 1279 w 2416"/>
                <a:gd name="T35" fmla="*/ 2180 h 2412"/>
                <a:gd name="T36" fmla="*/ 1408 w 2416"/>
                <a:gd name="T37" fmla="*/ 2140 h 2412"/>
                <a:gd name="T38" fmla="*/ 1528 w 2416"/>
                <a:gd name="T39" fmla="*/ 2078 h 2412"/>
                <a:gd name="T40" fmla="*/ 1639 w 2416"/>
                <a:gd name="T41" fmla="*/ 1997 h 2412"/>
                <a:gd name="T42" fmla="*/ 2166 w 2416"/>
                <a:gd name="T43" fmla="*/ 1476 h 2412"/>
                <a:gd name="T44" fmla="*/ 926 w 2416"/>
                <a:gd name="T45" fmla="*/ 0 h 2412"/>
                <a:gd name="T46" fmla="*/ 971 w 2416"/>
                <a:gd name="T47" fmla="*/ 6 h 2412"/>
                <a:gd name="T48" fmla="*/ 1011 w 2416"/>
                <a:gd name="T49" fmla="*/ 30 h 2412"/>
                <a:gd name="T50" fmla="*/ 2399 w 2416"/>
                <a:gd name="T51" fmla="*/ 1418 h 2412"/>
                <a:gd name="T52" fmla="*/ 2414 w 2416"/>
                <a:gd name="T53" fmla="*/ 1455 h 2412"/>
                <a:gd name="T54" fmla="*/ 2414 w 2416"/>
                <a:gd name="T55" fmla="*/ 1496 h 2412"/>
                <a:gd name="T56" fmla="*/ 2399 w 2416"/>
                <a:gd name="T57" fmla="*/ 1533 h 2412"/>
                <a:gd name="T58" fmla="*/ 1837 w 2416"/>
                <a:gd name="T59" fmla="*/ 2098 h 2412"/>
                <a:gd name="T60" fmla="*/ 1719 w 2416"/>
                <a:gd name="T61" fmla="*/ 2199 h 2412"/>
                <a:gd name="T62" fmla="*/ 1591 w 2416"/>
                <a:gd name="T63" fmla="*/ 2282 h 2412"/>
                <a:gd name="T64" fmla="*/ 1452 w 2416"/>
                <a:gd name="T65" fmla="*/ 2344 h 2412"/>
                <a:gd name="T66" fmla="*/ 1306 w 2416"/>
                <a:gd name="T67" fmla="*/ 2387 h 2412"/>
                <a:gd name="T68" fmla="*/ 1154 w 2416"/>
                <a:gd name="T69" fmla="*/ 2409 h 2412"/>
                <a:gd name="T70" fmla="*/ 998 w 2416"/>
                <a:gd name="T71" fmla="*/ 2409 h 2412"/>
                <a:gd name="T72" fmla="*/ 845 w 2416"/>
                <a:gd name="T73" fmla="*/ 2387 h 2412"/>
                <a:gd name="T74" fmla="*/ 699 w 2416"/>
                <a:gd name="T75" fmla="*/ 2344 h 2412"/>
                <a:gd name="T76" fmla="*/ 560 w 2416"/>
                <a:gd name="T77" fmla="*/ 2282 h 2412"/>
                <a:gd name="T78" fmla="*/ 432 w 2416"/>
                <a:gd name="T79" fmla="*/ 2199 h 2412"/>
                <a:gd name="T80" fmla="*/ 314 w 2416"/>
                <a:gd name="T81" fmla="*/ 2098 h 2412"/>
                <a:gd name="T82" fmla="*/ 214 w 2416"/>
                <a:gd name="T83" fmla="*/ 1982 h 2412"/>
                <a:gd name="T84" fmla="*/ 133 w 2416"/>
                <a:gd name="T85" fmla="*/ 1858 h 2412"/>
                <a:gd name="T86" fmla="*/ 72 w 2416"/>
                <a:gd name="T87" fmla="*/ 1725 h 2412"/>
                <a:gd name="T88" fmla="*/ 29 w 2416"/>
                <a:gd name="T89" fmla="*/ 1587 h 2412"/>
                <a:gd name="T90" fmla="*/ 5 w 2416"/>
                <a:gd name="T91" fmla="*/ 1446 h 2412"/>
                <a:gd name="T92" fmla="*/ 0 w 2416"/>
                <a:gd name="T93" fmla="*/ 1302 h 2412"/>
                <a:gd name="T94" fmla="*/ 15 w 2416"/>
                <a:gd name="T95" fmla="*/ 1160 h 2412"/>
                <a:gd name="T96" fmla="*/ 48 w 2416"/>
                <a:gd name="T97" fmla="*/ 1019 h 2412"/>
                <a:gd name="T98" fmla="*/ 101 w 2416"/>
                <a:gd name="T99" fmla="*/ 883 h 2412"/>
                <a:gd name="T100" fmla="*/ 171 w 2416"/>
                <a:gd name="T101" fmla="*/ 754 h 2412"/>
                <a:gd name="T102" fmla="*/ 262 w 2416"/>
                <a:gd name="T103" fmla="*/ 635 h 2412"/>
                <a:gd name="T104" fmla="*/ 865 w 2416"/>
                <a:gd name="T105" fmla="*/ 30 h 2412"/>
                <a:gd name="T106" fmla="*/ 904 w 2416"/>
                <a:gd name="T107" fmla="*/ 6 h 2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16" h="2412">
                  <a:moveTo>
                    <a:pt x="937" y="250"/>
                  </a:moveTo>
                  <a:lnTo>
                    <a:pt x="461" y="725"/>
                  </a:lnTo>
                  <a:lnTo>
                    <a:pt x="414" y="775"/>
                  </a:lnTo>
                  <a:lnTo>
                    <a:pt x="373" y="827"/>
                  </a:lnTo>
                  <a:lnTo>
                    <a:pt x="337" y="881"/>
                  </a:lnTo>
                  <a:lnTo>
                    <a:pt x="305" y="939"/>
                  </a:lnTo>
                  <a:lnTo>
                    <a:pt x="277" y="997"/>
                  </a:lnTo>
                  <a:lnTo>
                    <a:pt x="253" y="1057"/>
                  </a:lnTo>
                  <a:lnTo>
                    <a:pt x="235" y="1118"/>
                  </a:lnTo>
                  <a:lnTo>
                    <a:pt x="222" y="1180"/>
                  </a:lnTo>
                  <a:lnTo>
                    <a:pt x="212" y="1243"/>
                  </a:lnTo>
                  <a:lnTo>
                    <a:pt x="207" y="1307"/>
                  </a:lnTo>
                  <a:lnTo>
                    <a:pt x="207" y="1369"/>
                  </a:lnTo>
                  <a:lnTo>
                    <a:pt x="212" y="1433"/>
                  </a:lnTo>
                  <a:lnTo>
                    <a:pt x="222" y="1496"/>
                  </a:lnTo>
                  <a:lnTo>
                    <a:pt x="235" y="1558"/>
                  </a:lnTo>
                  <a:lnTo>
                    <a:pt x="253" y="1619"/>
                  </a:lnTo>
                  <a:lnTo>
                    <a:pt x="277" y="1679"/>
                  </a:lnTo>
                  <a:lnTo>
                    <a:pt x="305" y="1738"/>
                  </a:lnTo>
                  <a:lnTo>
                    <a:pt x="337" y="1795"/>
                  </a:lnTo>
                  <a:lnTo>
                    <a:pt x="373" y="1849"/>
                  </a:lnTo>
                  <a:lnTo>
                    <a:pt x="414" y="1901"/>
                  </a:lnTo>
                  <a:lnTo>
                    <a:pt x="461" y="1951"/>
                  </a:lnTo>
                  <a:lnTo>
                    <a:pt x="512" y="1997"/>
                  </a:lnTo>
                  <a:lnTo>
                    <a:pt x="565" y="2040"/>
                  </a:lnTo>
                  <a:lnTo>
                    <a:pt x="623" y="2078"/>
                  </a:lnTo>
                  <a:lnTo>
                    <a:pt x="681" y="2111"/>
                  </a:lnTo>
                  <a:lnTo>
                    <a:pt x="743" y="2140"/>
                  </a:lnTo>
                  <a:lnTo>
                    <a:pt x="806" y="2162"/>
                  </a:lnTo>
                  <a:lnTo>
                    <a:pt x="872" y="2180"/>
                  </a:lnTo>
                  <a:lnTo>
                    <a:pt x="939" y="2194"/>
                  </a:lnTo>
                  <a:lnTo>
                    <a:pt x="1006" y="2202"/>
                  </a:lnTo>
                  <a:lnTo>
                    <a:pt x="1075" y="2205"/>
                  </a:lnTo>
                  <a:lnTo>
                    <a:pt x="1145" y="2202"/>
                  </a:lnTo>
                  <a:lnTo>
                    <a:pt x="1212" y="2194"/>
                  </a:lnTo>
                  <a:lnTo>
                    <a:pt x="1279" y="2180"/>
                  </a:lnTo>
                  <a:lnTo>
                    <a:pt x="1345" y="2162"/>
                  </a:lnTo>
                  <a:lnTo>
                    <a:pt x="1408" y="2140"/>
                  </a:lnTo>
                  <a:lnTo>
                    <a:pt x="1470" y="2111"/>
                  </a:lnTo>
                  <a:lnTo>
                    <a:pt x="1528" y="2078"/>
                  </a:lnTo>
                  <a:lnTo>
                    <a:pt x="1586" y="2040"/>
                  </a:lnTo>
                  <a:lnTo>
                    <a:pt x="1639" y="1997"/>
                  </a:lnTo>
                  <a:lnTo>
                    <a:pt x="1690" y="1951"/>
                  </a:lnTo>
                  <a:lnTo>
                    <a:pt x="2166" y="1476"/>
                  </a:lnTo>
                  <a:lnTo>
                    <a:pt x="937" y="250"/>
                  </a:lnTo>
                  <a:close/>
                  <a:moveTo>
                    <a:pt x="926" y="0"/>
                  </a:moveTo>
                  <a:lnTo>
                    <a:pt x="949" y="0"/>
                  </a:lnTo>
                  <a:lnTo>
                    <a:pt x="971" y="6"/>
                  </a:lnTo>
                  <a:lnTo>
                    <a:pt x="992" y="16"/>
                  </a:lnTo>
                  <a:lnTo>
                    <a:pt x="1011" y="30"/>
                  </a:lnTo>
                  <a:lnTo>
                    <a:pt x="2387" y="1402"/>
                  </a:lnTo>
                  <a:lnTo>
                    <a:pt x="2399" y="1418"/>
                  </a:lnTo>
                  <a:lnTo>
                    <a:pt x="2409" y="1436"/>
                  </a:lnTo>
                  <a:lnTo>
                    <a:pt x="2414" y="1455"/>
                  </a:lnTo>
                  <a:lnTo>
                    <a:pt x="2416" y="1476"/>
                  </a:lnTo>
                  <a:lnTo>
                    <a:pt x="2414" y="1496"/>
                  </a:lnTo>
                  <a:lnTo>
                    <a:pt x="2409" y="1516"/>
                  </a:lnTo>
                  <a:lnTo>
                    <a:pt x="2399" y="1533"/>
                  </a:lnTo>
                  <a:lnTo>
                    <a:pt x="2387" y="1548"/>
                  </a:lnTo>
                  <a:lnTo>
                    <a:pt x="1837" y="2098"/>
                  </a:lnTo>
                  <a:lnTo>
                    <a:pt x="1779" y="2150"/>
                  </a:lnTo>
                  <a:lnTo>
                    <a:pt x="1719" y="2199"/>
                  </a:lnTo>
                  <a:lnTo>
                    <a:pt x="1656" y="2242"/>
                  </a:lnTo>
                  <a:lnTo>
                    <a:pt x="1591" y="2282"/>
                  </a:lnTo>
                  <a:lnTo>
                    <a:pt x="1522" y="2316"/>
                  </a:lnTo>
                  <a:lnTo>
                    <a:pt x="1452" y="2344"/>
                  </a:lnTo>
                  <a:lnTo>
                    <a:pt x="1379" y="2369"/>
                  </a:lnTo>
                  <a:lnTo>
                    <a:pt x="1306" y="2387"/>
                  </a:lnTo>
                  <a:lnTo>
                    <a:pt x="1230" y="2400"/>
                  </a:lnTo>
                  <a:lnTo>
                    <a:pt x="1154" y="2409"/>
                  </a:lnTo>
                  <a:lnTo>
                    <a:pt x="1076" y="2412"/>
                  </a:lnTo>
                  <a:lnTo>
                    <a:pt x="998" y="2409"/>
                  </a:lnTo>
                  <a:lnTo>
                    <a:pt x="921" y="2400"/>
                  </a:lnTo>
                  <a:lnTo>
                    <a:pt x="845" y="2387"/>
                  </a:lnTo>
                  <a:lnTo>
                    <a:pt x="771" y="2369"/>
                  </a:lnTo>
                  <a:lnTo>
                    <a:pt x="699" y="2344"/>
                  </a:lnTo>
                  <a:lnTo>
                    <a:pt x="629" y="2316"/>
                  </a:lnTo>
                  <a:lnTo>
                    <a:pt x="560" y="2282"/>
                  </a:lnTo>
                  <a:lnTo>
                    <a:pt x="494" y="2242"/>
                  </a:lnTo>
                  <a:lnTo>
                    <a:pt x="432" y="2199"/>
                  </a:lnTo>
                  <a:lnTo>
                    <a:pt x="371" y="2150"/>
                  </a:lnTo>
                  <a:lnTo>
                    <a:pt x="314" y="2098"/>
                  </a:lnTo>
                  <a:lnTo>
                    <a:pt x="262" y="2041"/>
                  </a:lnTo>
                  <a:lnTo>
                    <a:pt x="214" y="1982"/>
                  </a:lnTo>
                  <a:lnTo>
                    <a:pt x="171" y="1922"/>
                  </a:lnTo>
                  <a:lnTo>
                    <a:pt x="133" y="1858"/>
                  </a:lnTo>
                  <a:lnTo>
                    <a:pt x="101" y="1793"/>
                  </a:lnTo>
                  <a:lnTo>
                    <a:pt x="72" y="1725"/>
                  </a:lnTo>
                  <a:lnTo>
                    <a:pt x="48" y="1657"/>
                  </a:lnTo>
                  <a:lnTo>
                    <a:pt x="29" y="1587"/>
                  </a:lnTo>
                  <a:lnTo>
                    <a:pt x="15" y="1517"/>
                  </a:lnTo>
                  <a:lnTo>
                    <a:pt x="5" y="1446"/>
                  </a:lnTo>
                  <a:lnTo>
                    <a:pt x="0" y="1374"/>
                  </a:lnTo>
                  <a:lnTo>
                    <a:pt x="0" y="1302"/>
                  </a:lnTo>
                  <a:lnTo>
                    <a:pt x="5" y="1230"/>
                  </a:lnTo>
                  <a:lnTo>
                    <a:pt x="15" y="1160"/>
                  </a:lnTo>
                  <a:lnTo>
                    <a:pt x="29" y="1089"/>
                  </a:lnTo>
                  <a:lnTo>
                    <a:pt x="48" y="1019"/>
                  </a:lnTo>
                  <a:lnTo>
                    <a:pt x="72" y="951"/>
                  </a:lnTo>
                  <a:lnTo>
                    <a:pt x="101" y="883"/>
                  </a:lnTo>
                  <a:lnTo>
                    <a:pt x="133" y="818"/>
                  </a:lnTo>
                  <a:lnTo>
                    <a:pt x="171" y="754"/>
                  </a:lnTo>
                  <a:lnTo>
                    <a:pt x="214" y="694"/>
                  </a:lnTo>
                  <a:lnTo>
                    <a:pt x="262" y="635"/>
                  </a:lnTo>
                  <a:lnTo>
                    <a:pt x="314" y="578"/>
                  </a:lnTo>
                  <a:lnTo>
                    <a:pt x="865" y="30"/>
                  </a:lnTo>
                  <a:lnTo>
                    <a:pt x="883" y="16"/>
                  </a:lnTo>
                  <a:lnTo>
                    <a:pt x="904" y="6"/>
                  </a:lnTo>
                  <a:lnTo>
                    <a:pt x="9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186"/>
            <p:cNvSpPr>
              <a:spLocks/>
            </p:cNvSpPr>
            <p:nvPr/>
          </p:nvSpPr>
          <p:spPr bwMode="auto">
            <a:xfrm>
              <a:off x="7158038" y="2668588"/>
              <a:ext cx="595312" cy="593725"/>
            </a:xfrm>
            <a:custGeom>
              <a:avLst/>
              <a:gdLst>
                <a:gd name="T0" fmla="*/ 2476 w 3372"/>
                <a:gd name="T1" fmla="*/ 14 h 3364"/>
                <a:gd name="T2" fmla="*/ 2752 w 3372"/>
                <a:gd name="T3" fmla="*/ 99 h 3364"/>
                <a:gd name="T4" fmla="*/ 3002 w 3372"/>
                <a:gd name="T5" fmla="*/ 261 h 3364"/>
                <a:gd name="T6" fmla="*/ 3201 w 3372"/>
                <a:gd name="T7" fmla="*/ 489 h 3364"/>
                <a:gd name="T8" fmla="*/ 3325 w 3372"/>
                <a:gd name="T9" fmla="*/ 754 h 3364"/>
                <a:gd name="T10" fmla="*/ 3372 w 3372"/>
                <a:gd name="T11" fmla="*/ 1036 h 3364"/>
                <a:gd name="T12" fmla="*/ 3343 w 3372"/>
                <a:gd name="T13" fmla="*/ 1322 h 3364"/>
                <a:gd name="T14" fmla="*/ 3239 w 3372"/>
                <a:gd name="T15" fmla="*/ 1592 h 3364"/>
                <a:gd name="T16" fmla="*/ 3058 w 3372"/>
                <a:gd name="T17" fmla="*/ 1831 h 3364"/>
                <a:gd name="T18" fmla="*/ 2686 w 3372"/>
                <a:gd name="T19" fmla="*/ 2170 h 3364"/>
                <a:gd name="T20" fmla="*/ 2602 w 3372"/>
                <a:gd name="T21" fmla="*/ 2140 h 3364"/>
                <a:gd name="T22" fmla="*/ 2572 w 3372"/>
                <a:gd name="T23" fmla="*/ 2056 h 3364"/>
                <a:gd name="T24" fmla="*/ 2911 w 3372"/>
                <a:gd name="T25" fmla="*/ 1685 h 3364"/>
                <a:gd name="T26" fmla="*/ 3071 w 3372"/>
                <a:gd name="T27" fmla="*/ 1465 h 3364"/>
                <a:gd name="T28" fmla="*/ 3156 w 3372"/>
                <a:gd name="T29" fmla="*/ 1209 h 3364"/>
                <a:gd name="T30" fmla="*/ 3156 w 3372"/>
                <a:gd name="T31" fmla="*/ 935 h 3364"/>
                <a:gd name="T32" fmla="*/ 3071 w 3372"/>
                <a:gd name="T33" fmla="*/ 679 h 3364"/>
                <a:gd name="T34" fmla="*/ 2911 w 3372"/>
                <a:gd name="T35" fmla="*/ 459 h 3364"/>
                <a:gd name="T36" fmla="*/ 2697 w 3372"/>
                <a:gd name="T37" fmla="*/ 303 h 3364"/>
                <a:gd name="T38" fmla="*/ 2455 w 3372"/>
                <a:gd name="T39" fmla="*/ 220 h 3364"/>
                <a:gd name="T40" fmla="*/ 2202 w 3372"/>
                <a:gd name="T41" fmla="*/ 211 h 3364"/>
                <a:gd name="T42" fmla="*/ 1955 w 3372"/>
                <a:gd name="T43" fmla="*/ 275 h 3364"/>
                <a:gd name="T44" fmla="*/ 1732 w 3372"/>
                <a:gd name="T45" fmla="*/ 413 h 3364"/>
                <a:gd name="T46" fmla="*/ 374 w 3372"/>
                <a:gd name="T47" fmla="*/ 1779 h 3364"/>
                <a:gd name="T48" fmla="*/ 254 w 3372"/>
                <a:gd name="T49" fmla="*/ 2009 h 3364"/>
                <a:gd name="T50" fmla="*/ 208 w 3372"/>
                <a:gd name="T51" fmla="*/ 2259 h 3364"/>
                <a:gd name="T52" fmla="*/ 236 w 3372"/>
                <a:gd name="T53" fmla="*/ 2511 h 3364"/>
                <a:gd name="T54" fmla="*/ 337 w 3372"/>
                <a:gd name="T55" fmla="*/ 2747 h 3364"/>
                <a:gd name="T56" fmla="*/ 512 w 3372"/>
                <a:gd name="T57" fmla="*/ 2950 h 3364"/>
                <a:gd name="T58" fmla="*/ 734 w 3372"/>
                <a:gd name="T59" fmla="*/ 3087 h 3364"/>
                <a:gd name="T60" fmla="*/ 981 w 3372"/>
                <a:gd name="T61" fmla="*/ 3151 h 3364"/>
                <a:gd name="T62" fmla="*/ 1235 w 3372"/>
                <a:gd name="T63" fmla="*/ 3142 h 3364"/>
                <a:gd name="T64" fmla="*/ 1477 w 3372"/>
                <a:gd name="T65" fmla="*/ 3059 h 3364"/>
                <a:gd name="T66" fmla="*/ 1691 w 3372"/>
                <a:gd name="T67" fmla="*/ 2903 h 3364"/>
                <a:gd name="T68" fmla="*/ 1775 w 3372"/>
                <a:gd name="T69" fmla="*/ 2874 h 3364"/>
                <a:gd name="T70" fmla="*/ 1852 w 3372"/>
                <a:gd name="T71" fmla="*/ 2922 h 3364"/>
                <a:gd name="T72" fmla="*/ 1862 w 3372"/>
                <a:gd name="T73" fmla="*/ 3010 h 3364"/>
                <a:gd name="T74" fmla="*/ 1720 w 3372"/>
                <a:gd name="T75" fmla="*/ 3151 h 3364"/>
                <a:gd name="T76" fmla="*/ 1453 w 3372"/>
                <a:gd name="T77" fmla="*/ 3296 h 3364"/>
                <a:gd name="T78" fmla="*/ 1154 w 3372"/>
                <a:gd name="T79" fmla="*/ 3361 h 3364"/>
                <a:gd name="T80" fmla="*/ 846 w 3372"/>
                <a:gd name="T81" fmla="*/ 3339 h 3364"/>
                <a:gd name="T82" fmla="*/ 561 w 3372"/>
                <a:gd name="T83" fmla="*/ 3234 h 3364"/>
                <a:gd name="T84" fmla="*/ 315 w 3372"/>
                <a:gd name="T85" fmla="*/ 3050 h 3364"/>
                <a:gd name="T86" fmla="*/ 130 w 3372"/>
                <a:gd name="T87" fmla="*/ 2804 h 3364"/>
                <a:gd name="T88" fmla="*/ 25 w 3372"/>
                <a:gd name="T89" fmla="*/ 2520 h 3364"/>
                <a:gd name="T90" fmla="*/ 3 w 3372"/>
                <a:gd name="T91" fmla="*/ 2213 h 3364"/>
                <a:gd name="T92" fmla="*/ 68 w 3372"/>
                <a:gd name="T93" fmla="*/ 1914 h 3364"/>
                <a:gd name="T94" fmla="*/ 213 w 3372"/>
                <a:gd name="T95" fmla="*/ 1648 h 3364"/>
                <a:gd name="T96" fmla="*/ 1593 w 3372"/>
                <a:gd name="T97" fmla="*/ 261 h 3364"/>
                <a:gd name="T98" fmla="*/ 1842 w 3372"/>
                <a:gd name="T99" fmla="*/ 99 h 3364"/>
                <a:gd name="T100" fmla="*/ 2118 w 3372"/>
                <a:gd name="T101" fmla="*/ 14 h 3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2" h="3364">
                  <a:moveTo>
                    <a:pt x="2261" y="0"/>
                  </a:moveTo>
                  <a:lnTo>
                    <a:pt x="2333" y="0"/>
                  </a:lnTo>
                  <a:lnTo>
                    <a:pt x="2405" y="4"/>
                  </a:lnTo>
                  <a:lnTo>
                    <a:pt x="2476" y="14"/>
                  </a:lnTo>
                  <a:lnTo>
                    <a:pt x="2546" y="29"/>
                  </a:lnTo>
                  <a:lnTo>
                    <a:pt x="2616" y="47"/>
                  </a:lnTo>
                  <a:lnTo>
                    <a:pt x="2685" y="71"/>
                  </a:lnTo>
                  <a:lnTo>
                    <a:pt x="2752" y="99"/>
                  </a:lnTo>
                  <a:lnTo>
                    <a:pt x="2818" y="133"/>
                  </a:lnTo>
                  <a:lnTo>
                    <a:pt x="2882" y="171"/>
                  </a:lnTo>
                  <a:lnTo>
                    <a:pt x="2943" y="214"/>
                  </a:lnTo>
                  <a:lnTo>
                    <a:pt x="3002" y="261"/>
                  </a:lnTo>
                  <a:lnTo>
                    <a:pt x="3058" y="313"/>
                  </a:lnTo>
                  <a:lnTo>
                    <a:pt x="3110" y="369"/>
                  </a:lnTo>
                  <a:lnTo>
                    <a:pt x="3158" y="428"/>
                  </a:lnTo>
                  <a:lnTo>
                    <a:pt x="3201" y="489"/>
                  </a:lnTo>
                  <a:lnTo>
                    <a:pt x="3239" y="553"/>
                  </a:lnTo>
                  <a:lnTo>
                    <a:pt x="3272" y="618"/>
                  </a:lnTo>
                  <a:lnTo>
                    <a:pt x="3301" y="686"/>
                  </a:lnTo>
                  <a:lnTo>
                    <a:pt x="3325" y="754"/>
                  </a:lnTo>
                  <a:lnTo>
                    <a:pt x="3343" y="824"/>
                  </a:lnTo>
                  <a:lnTo>
                    <a:pt x="3358" y="894"/>
                  </a:lnTo>
                  <a:lnTo>
                    <a:pt x="3368" y="965"/>
                  </a:lnTo>
                  <a:lnTo>
                    <a:pt x="3372" y="1036"/>
                  </a:lnTo>
                  <a:lnTo>
                    <a:pt x="3372" y="1108"/>
                  </a:lnTo>
                  <a:lnTo>
                    <a:pt x="3368" y="1180"/>
                  </a:lnTo>
                  <a:lnTo>
                    <a:pt x="3358" y="1251"/>
                  </a:lnTo>
                  <a:lnTo>
                    <a:pt x="3343" y="1322"/>
                  </a:lnTo>
                  <a:lnTo>
                    <a:pt x="3325" y="1391"/>
                  </a:lnTo>
                  <a:lnTo>
                    <a:pt x="3301" y="1460"/>
                  </a:lnTo>
                  <a:lnTo>
                    <a:pt x="3272" y="1526"/>
                  </a:lnTo>
                  <a:lnTo>
                    <a:pt x="3239" y="1592"/>
                  </a:lnTo>
                  <a:lnTo>
                    <a:pt x="3201" y="1655"/>
                  </a:lnTo>
                  <a:lnTo>
                    <a:pt x="3158" y="1717"/>
                  </a:lnTo>
                  <a:lnTo>
                    <a:pt x="3110" y="1775"/>
                  </a:lnTo>
                  <a:lnTo>
                    <a:pt x="3058" y="1831"/>
                  </a:lnTo>
                  <a:lnTo>
                    <a:pt x="2748" y="2140"/>
                  </a:lnTo>
                  <a:lnTo>
                    <a:pt x="2730" y="2156"/>
                  </a:lnTo>
                  <a:lnTo>
                    <a:pt x="2708" y="2165"/>
                  </a:lnTo>
                  <a:lnTo>
                    <a:pt x="2686" y="2170"/>
                  </a:lnTo>
                  <a:lnTo>
                    <a:pt x="2663" y="2170"/>
                  </a:lnTo>
                  <a:lnTo>
                    <a:pt x="2642" y="2165"/>
                  </a:lnTo>
                  <a:lnTo>
                    <a:pt x="2620" y="2156"/>
                  </a:lnTo>
                  <a:lnTo>
                    <a:pt x="2602" y="2140"/>
                  </a:lnTo>
                  <a:lnTo>
                    <a:pt x="2586" y="2122"/>
                  </a:lnTo>
                  <a:lnTo>
                    <a:pt x="2577" y="2101"/>
                  </a:lnTo>
                  <a:lnTo>
                    <a:pt x="2572" y="2079"/>
                  </a:lnTo>
                  <a:lnTo>
                    <a:pt x="2572" y="2056"/>
                  </a:lnTo>
                  <a:lnTo>
                    <a:pt x="2577" y="2034"/>
                  </a:lnTo>
                  <a:lnTo>
                    <a:pt x="2586" y="2013"/>
                  </a:lnTo>
                  <a:lnTo>
                    <a:pt x="2602" y="1994"/>
                  </a:lnTo>
                  <a:lnTo>
                    <a:pt x="2911" y="1685"/>
                  </a:lnTo>
                  <a:lnTo>
                    <a:pt x="2959" y="1635"/>
                  </a:lnTo>
                  <a:lnTo>
                    <a:pt x="3001" y="1581"/>
                  </a:lnTo>
                  <a:lnTo>
                    <a:pt x="3039" y="1524"/>
                  </a:lnTo>
                  <a:lnTo>
                    <a:pt x="3071" y="1465"/>
                  </a:lnTo>
                  <a:lnTo>
                    <a:pt x="3100" y="1405"/>
                  </a:lnTo>
                  <a:lnTo>
                    <a:pt x="3124" y="1341"/>
                  </a:lnTo>
                  <a:lnTo>
                    <a:pt x="3142" y="1276"/>
                  </a:lnTo>
                  <a:lnTo>
                    <a:pt x="3156" y="1209"/>
                  </a:lnTo>
                  <a:lnTo>
                    <a:pt x="3163" y="1142"/>
                  </a:lnTo>
                  <a:lnTo>
                    <a:pt x="3166" y="1072"/>
                  </a:lnTo>
                  <a:lnTo>
                    <a:pt x="3163" y="1004"/>
                  </a:lnTo>
                  <a:lnTo>
                    <a:pt x="3156" y="935"/>
                  </a:lnTo>
                  <a:lnTo>
                    <a:pt x="3142" y="869"/>
                  </a:lnTo>
                  <a:lnTo>
                    <a:pt x="3124" y="804"/>
                  </a:lnTo>
                  <a:lnTo>
                    <a:pt x="3100" y="741"/>
                  </a:lnTo>
                  <a:lnTo>
                    <a:pt x="3071" y="679"/>
                  </a:lnTo>
                  <a:lnTo>
                    <a:pt x="3039" y="620"/>
                  </a:lnTo>
                  <a:lnTo>
                    <a:pt x="3001" y="564"/>
                  </a:lnTo>
                  <a:lnTo>
                    <a:pt x="2959" y="511"/>
                  </a:lnTo>
                  <a:lnTo>
                    <a:pt x="2911" y="459"/>
                  </a:lnTo>
                  <a:lnTo>
                    <a:pt x="2861" y="413"/>
                  </a:lnTo>
                  <a:lnTo>
                    <a:pt x="2809" y="372"/>
                  </a:lnTo>
                  <a:lnTo>
                    <a:pt x="2755" y="336"/>
                  </a:lnTo>
                  <a:lnTo>
                    <a:pt x="2697" y="303"/>
                  </a:lnTo>
                  <a:lnTo>
                    <a:pt x="2639" y="275"/>
                  </a:lnTo>
                  <a:lnTo>
                    <a:pt x="2579" y="253"/>
                  </a:lnTo>
                  <a:lnTo>
                    <a:pt x="2518" y="234"/>
                  </a:lnTo>
                  <a:lnTo>
                    <a:pt x="2455" y="220"/>
                  </a:lnTo>
                  <a:lnTo>
                    <a:pt x="2393" y="211"/>
                  </a:lnTo>
                  <a:lnTo>
                    <a:pt x="2329" y="207"/>
                  </a:lnTo>
                  <a:lnTo>
                    <a:pt x="2265" y="207"/>
                  </a:lnTo>
                  <a:lnTo>
                    <a:pt x="2202" y="211"/>
                  </a:lnTo>
                  <a:lnTo>
                    <a:pt x="2139" y="220"/>
                  </a:lnTo>
                  <a:lnTo>
                    <a:pt x="2077" y="234"/>
                  </a:lnTo>
                  <a:lnTo>
                    <a:pt x="2015" y="253"/>
                  </a:lnTo>
                  <a:lnTo>
                    <a:pt x="1955" y="275"/>
                  </a:lnTo>
                  <a:lnTo>
                    <a:pt x="1896" y="303"/>
                  </a:lnTo>
                  <a:lnTo>
                    <a:pt x="1840" y="336"/>
                  </a:lnTo>
                  <a:lnTo>
                    <a:pt x="1784" y="372"/>
                  </a:lnTo>
                  <a:lnTo>
                    <a:pt x="1732" y="413"/>
                  </a:lnTo>
                  <a:lnTo>
                    <a:pt x="1683" y="459"/>
                  </a:lnTo>
                  <a:lnTo>
                    <a:pt x="461" y="1677"/>
                  </a:lnTo>
                  <a:lnTo>
                    <a:pt x="415" y="1727"/>
                  </a:lnTo>
                  <a:lnTo>
                    <a:pt x="374" y="1779"/>
                  </a:lnTo>
                  <a:lnTo>
                    <a:pt x="337" y="1834"/>
                  </a:lnTo>
                  <a:lnTo>
                    <a:pt x="306" y="1891"/>
                  </a:lnTo>
                  <a:lnTo>
                    <a:pt x="278" y="1949"/>
                  </a:lnTo>
                  <a:lnTo>
                    <a:pt x="254" y="2009"/>
                  </a:lnTo>
                  <a:lnTo>
                    <a:pt x="236" y="2071"/>
                  </a:lnTo>
                  <a:lnTo>
                    <a:pt x="223" y="2132"/>
                  </a:lnTo>
                  <a:lnTo>
                    <a:pt x="213" y="2196"/>
                  </a:lnTo>
                  <a:lnTo>
                    <a:pt x="208" y="2259"/>
                  </a:lnTo>
                  <a:lnTo>
                    <a:pt x="208" y="2322"/>
                  </a:lnTo>
                  <a:lnTo>
                    <a:pt x="213" y="2385"/>
                  </a:lnTo>
                  <a:lnTo>
                    <a:pt x="223" y="2448"/>
                  </a:lnTo>
                  <a:lnTo>
                    <a:pt x="236" y="2511"/>
                  </a:lnTo>
                  <a:lnTo>
                    <a:pt x="254" y="2571"/>
                  </a:lnTo>
                  <a:lnTo>
                    <a:pt x="278" y="2631"/>
                  </a:lnTo>
                  <a:lnTo>
                    <a:pt x="306" y="2690"/>
                  </a:lnTo>
                  <a:lnTo>
                    <a:pt x="337" y="2747"/>
                  </a:lnTo>
                  <a:lnTo>
                    <a:pt x="374" y="2801"/>
                  </a:lnTo>
                  <a:lnTo>
                    <a:pt x="415" y="2853"/>
                  </a:lnTo>
                  <a:lnTo>
                    <a:pt x="461" y="2903"/>
                  </a:lnTo>
                  <a:lnTo>
                    <a:pt x="512" y="2950"/>
                  </a:lnTo>
                  <a:lnTo>
                    <a:pt x="564" y="2990"/>
                  </a:lnTo>
                  <a:lnTo>
                    <a:pt x="618" y="3027"/>
                  </a:lnTo>
                  <a:lnTo>
                    <a:pt x="676" y="3059"/>
                  </a:lnTo>
                  <a:lnTo>
                    <a:pt x="734" y="3087"/>
                  </a:lnTo>
                  <a:lnTo>
                    <a:pt x="795" y="3110"/>
                  </a:lnTo>
                  <a:lnTo>
                    <a:pt x="855" y="3129"/>
                  </a:lnTo>
                  <a:lnTo>
                    <a:pt x="918" y="3142"/>
                  </a:lnTo>
                  <a:lnTo>
                    <a:pt x="981" y="3151"/>
                  </a:lnTo>
                  <a:lnTo>
                    <a:pt x="1044" y="3156"/>
                  </a:lnTo>
                  <a:lnTo>
                    <a:pt x="1108" y="3156"/>
                  </a:lnTo>
                  <a:lnTo>
                    <a:pt x="1171" y="3151"/>
                  </a:lnTo>
                  <a:lnTo>
                    <a:pt x="1235" y="3142"/>
                  </a:lnTo>
                  <a:lnTo>
                    <a:pt x="1296" y="3129"/>
                  </a:lnTo>
                  <a:lnTo>
                    <a:pt x="1358" y="3110"/>
                  </a:lnTo>
                  <a:lnTo>
                    <a:pt x="1418" y="3087"/>
                  </a:lnTo>
                  <a:lnTo>
                    <a:pt x="1477" y="3059"/>
                  </a:lnTo>
                  <a:lnTo>
                    <a:pt x="1533" y="3027"/>
                  </a:lnTo>
                  <a:lnTo>
                    <a:pt x="1589" y="2990"/>
                  </a:lnTo>
                  <a:lnTo>
                    <a:pt x="1641" y="2950"/>
                  </a:lnTo>
                  <a:lnTo>
                    <a:pt x="1691" y="2903"/>
                  </a:lnTo>
                  <a:lnTo>
                    <a:pt x="1710" y="2888"/>
                  </a:lnTo>
                  <a:lnTo>
                    <a:pt x="1730" y="2878"/>
                  </a:lnTo>
                  <a:lnTo>
                    <a:pt x="1753" y="2874"/>
                  </a:lnTo>
                  <a:lnTo>
                    <a:pt x="1775" y="2874"/>
                  </a:lnTo>
                  <a:lnTo>
                    <a:pt x="1798" y="2878"/>
                  </a:lnTo>
                  <a:lnTo>
                    <a:pt x="1818" y="2888"/>
                  </a:lnTo>
                  <a:lnTo>
                    <a:pt x="1837" y="2903"/>
                  </a:lnTo>
                  <a:lnTo>
                    <a:pt x="1852" y="2922"/>
                  </a:lnTo>
                  <a:lnTo>
                    <a:pt x="1862" y="2942"/>
                  </a:lnTo>
                  <a:lnTo>
                    <a:pt x="1867" y="2965"/>
                  </a:lnTo>
                  <a:lnTo>
                    <a:pt x="1867" y="2987"/>
                  </a:lnTo>
                  <a:lnTo>
                    <a:pt x="1862" y="3010"/>
                  </a:lnTo>
                  <a:lnTo>
                    <a:pt x="1852" y="3030"/>
                  </a:lnTo>
                  <a:lnTo>
                    <a:pt x="1837" y="3050"/>
                  </a:lnTo>
                  <a:lnTo>
                    <a:pt x="1780" y="3102"/>
                  </a:lnTo>
                  <a:lnTo>
                    <a:pt x="1720" y="3151"/>
                  </a:lnTo>
                  <a:lnTo>
                    <a:pt x="1657" y="3195"/>
                  </a:lnTo>
                  <a:lnTo>
                    <a:pt x="1592" y="3234"/>
                  </a:lnTo>
                  <a:lnTo>
                    <a:pt x="1523" y="3268"/>
                  </a:lnTo>
                  <a:lnTo>
                    <a:pt x="1453" y="3296"/>
                  </a:lnTo>
                  <a:lnTo>
                    <a:pt x="1380" y="3321"/>
                  </a:lnTo>
                  <a:lnTo>
                    <a:pt x="1306" y="3339"/>
                  </a:lnTo>
                  <a:lnTo>
                    <a:pt x="1231" y="3353"/>
                  </a:lnTo>
                  <a:lnTo>
                    <a:pt x="1154" y="3361"/>
                  </a:lnTo>
                  <a:lnTo>
                    <a:pt x="1076" y="3364"/>
                  </a:lnTo>
                  <a:lnTo>
                    <a:pt x="998" y="3361"/>
                  </a:lnTo>
                  <a:lnTo>
                    <a:pt x="922" y="3353"/>
                  </a:lnTo>
                  <a:lnTo>
                    <a:pt x="846" y="3339"/>
                  </a:lnTo>
                  <a:lnTo>
                    <a:pt x="772" y="3321"/>
                  </a:lnTo>
                  <a:lnTo>
                    <a:pt x="699" y="3296"/>
                  </a:lnTo>
                  <a:lnTo>
                    <a:pt x="630" y="3268"/>
                  </a:lnTo>
                  <a:lnTo>
                    <a:pt x="561" y="3234"/>
                  </a:lnTo>
                  <a:lnTo>
                    <a:pt x="495" y="3194"/>
                  </a:lnTo>
                  <a:lnTo>
                    <a:pt x="433" y="3151"/>
                  </a:lnTo>
                  <a:lnTo>
                    <a:pt x="372" y="3102"/>
                  </a:lnTo>
                  <a:lnTo>
                    <a:pt x="315" y="3050"/>
                  </a:lnTo>
                  <a:lnTo>
                    <a:pt x="263" y="2992"/>
                  </a:lnTo>
                  <a:lnTo>
                    <a:pt x="213" y="2932"/>
                  </a:lnTo>
                  <a:lnTo>
                    <a:pt x="169" y="2870"/>
                  </a:lnTo>
                  <a:lnTo>
                    <a:pt x="130" y="2804"/>
                  </a:lnTo>
                  <a:lnTo>
                    <a:pt x="96" y="2736"/>
                  </a:lnTo>
                  <a:lnTo>
                    <a:pt x="68" y="2666"/>
                  </a:lnTo>
                  <a:lnTo>
                    <a:pt x="43" y="2593"/>
                  </a:lnTo>
                  <a:lnTo>
                    <a:pt x="25" y="2520"/>
                  </a:lnTo>
                  <a:lnTo>
                    <a:pt x="11" y="2444"/>
                  </a:lnTo>
                  <a:lnTo>
                    <a:pt x="3" y="2368"/>
                  </a:lnTo>
                  <a:lnTo>
                    <a:pt x="0" y="2291"/>
                  </a:lnTo>
                  <a:lnTo>
                    <a:pt x="3" y="2213"/>
                  </a:lnTo>
                  <a:lnTo>
                    <a:pt x="11" y="2136"/>
                  </a:lnTo>
                  <a:lnTo>
                    <a:pt x="25" y="2060"/>
                  </a:lnTo>
                  <a:lnTo>
                    <a:pt x="43" y="1987"/>
                  </a:lnTo>
                  <a:lnTo>
                    <a:pt x="68" y="1914"/>
                  </a:lnTo>
                  <a:lnTo>
                    <a:pt x="96" y="1845"/>
                  </a:lnTo>
                  <a:lnTo>
                    <a:pt x="130" y="1776"/>
                  </a:lnTo>
                  <a:lnTo>
                    <a:pt x="169" y="1711"/>
                  </a:lnTo>
                  <a:lnTo>
                    <a:pt x="213" y="1648"/>
                  </a:lnTo>
                  <a:lnTo>
                    <a:pt x="263" y="1588"/>
                  </a:lnTo>
                  <a:lnTo>
                    <a:pt x="315" y="1531"/>
                  </a:lnTo>
                  <a:lnTo>
                    <a:pt x="1536" y="313"/>
                  </a:lnTo>
                  <a:lnTo>
                    <a:pt x="1593" y="261"/>
                  </a:lnTo>
                  <a:lnTo>
                    <a:pt x="1651" y="214"/>
                  </a:lnTo>
                  <a:lnTo>
                    <a:pt x="1713" y="171"/>
                  </a:lnTo>
                  <a:lnTo>
                    <a:pt x="1776" y="133"/>
                  </a:lnTo>
                  <a:lnTo>
                    <a:pt x="1842" y="99"/>
                  </a:lnTo>
                  <a:lnTo>
                    <a:pt x="1908" y="71"/>
                  </a:lnTo>
                  <a:lnTo>
                    <a:pt x="1977" y="47"/>
                  </a:lnTo>
                  <a:lnTo>
                    <a:pt x="2047" y="29"/>
                  </a:lnTo>
                  <a:lnTo>
                    <a:pt x="2118" y="14"/>
                  </a:lnTo>
                  <a:lnTo>
                    <a:pt x="2189" y="4"/>
                  </a:lnTo>
                  <a:lnTo>
                    <a:pt x="22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187"/>
            <p:cNvSpPr>
              <a:spLocks/>
            </p:cNvSpPr>
            <p:nvPr/>
          </p:nvSpPr>
          <p:spPr bwMode="auto">
            <a:xfrm>
              <a:off x="7281863" y="2792413"/>
              <a:ext cx="231775" cy="231775"/>
            </a:xfrm>
            <a:custGeom>
              <a:avLst/>
              <a:gdLst>
                <a:gd name="T0" fmla="*/ 1203 w 1317"/>
                <a:gd name="T1" fmla="*/ 0 h 1313"/>
                <a:gd name="T2" fmla="*/ 1226 w 1317"/>
                <a:gd name="T3" fmla="*/ 0 h 1313"/>
                <a:gd name="T4" fmla="*/ 1247 w 1317"/>
                <a:gd name="T5" fmla="*/ 4 h 1313"/>
                <a:gd name="T6" fmla="*/ 1269 w 1317"/>
                <a:gd name="T7" fmla="*/ 14 h 1313"/>
                <a:gd name="T8" fmla="*/ 1287 w 1317"/>
                <a:gd name="T9" fmla="*/ 29 h 1313"/>
                <a:gd name="T10" fmla="*/ 1303 w 1317"/>
                <a:gd name="T11" fmla="*/ 48 h 1313"/>
                <a:gd name="T12" fmla="*/ 1312 w 1317"/>
                <a:gd name="T13" fmla="*/ 68 h 1313"/>
                <a:gd name="T14" fmla="*/ 1317 w 1317"/>
                <a:gd name="T15" fmla="*/ 91 h 1313"/>
                <a:gd name="T16" fmla="*/ 1317 w 1317"/>
                <a:gd name="T17" fmla="*/ 113 h 1313"/>
                <a:gd name="T18" fmla="*/ 1312 w 1317"/>
                <a:gd name="T19" fmla="*/ 136 h 1313"/>
                <a:gd name="T20" fmla="*/ 1303 w 1317"/>
                <a:gd name="T21" fmla="*/ 156 h 1313"/>
                <a:gd name="T22" fmla="*/ 1287 w 1317"/>
                <a:gd name="T23" fmla="*/ 176 h 1313"/>
                <a:gd name="T24" fmla="*/ 177 w 1317"/>
                <a:gd name="T25" fmla="*/ 1284 h 1313"/>
                <a:gd name="T26" fmla="*/ 160 w 1317"/>
                <a:gd name="T27" fmla="*/ 1297 h 1313"/>
                <a:gd name="T28" fmla="*/ 142 w 1317"/>
                <a:gd name="T29" fmla="*/ 1306 h 1313"/>
                <a:gd name="T30" fmla="*/ 123 w 1317"/>
                <a:gd name="T31" fmla="*/ 1312 h 1313"/>
                <a:gd name="T32" fmla="*/ 103 w 1317"/>
                <a:gd name="T33" fmla="*/ 1313 h 1313"/>
                <a:gd name="T34" fmla="*/ 84 w 1317"/>
                <a:gd name="T35" fmla="*/ 1312 h 1313"/>
                <a:gd name="T36" fmla="*/ 64 w 1317"/>
                <a:gd name="T37" fmla="*/ 1306 h 1313"/>
                <a:gd name="T38" fmla="*/ 47 w 1317"/>
                <a:gd name="T39" fmla="*/ 1297 h 1313"/>
                <a:gd name="T40" fmla="*/ 30 w 1317"/>
                <a:gd name="T41" fmla="*/ 1284 h 1313"/>
                <a:gd name="T42" fmla="*/ 15 w 1317"/>
                <a:gd name="T43" fmla="*/ 1265 h 1313"/>
                <a:gd name="T44" fmla="*/ 6 w 1317"/>
                <a:gd name="T45" fmla="*/ 1244 h 1313"/>
                <a:gd name="T46" fmla="*/ 0 w 1317"/>
                <a:gd name="T47" fmla="*/ 1221 h 1313"/>
                <a:gd name="T48" fmla="*/ 0 w 1317"/>
                <a:gd name="T49" fmla="*/ 1199 h 1313"/>
                <a:gd name="T50" fmla="*/ 6 w 1317"/>
                <a:gd name="T51" fmla="*/ 1177 h 1313"/>
                <a:gd name="T52" fmla="*/ 15 w 1317"/>
                <a:gd name="T53" fmla="*/ 1156 h 1313"/>
                <a:gd name="T54" fmla="*/ 30 w 1317"/>
                <a:gd name="T55" fmla="*/ 1137 h 1313"/>
                <a:gd name="T56" fmla="*/ 1141 w 1317"/>
                <a:gd name="T57" fmla="*/ 29 h 1313"/>
                <a:gd name="T58" fmla="*/ 1159 w 1317"/>
                <a:gd name="T59" fmla="*/ 14 h 1313"/>
                <a:gd name="T60" fmla="*/ 1181 w 1317"/>
                <a:gd name="T61" fmla="*/ 4 h 1313"/>
                <a:gd name="T62" fmla="*/ 1203 w 1317"/>
                <a:gd name="T63" fmla="*/ 0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17" h="1313">
                  <a:moveTo>
                    <a:pt x="1203" y="0"/>
                  </a:moveTo>
                  <a:lnTo>
                    <a:pt x="1226" y="0"/>
                  </a:lnTo>
                  <a:lnTo>
                    <a:pt x="1247" y="4"/>
                  </a:lnTo>
                  <a:lnTo>
                    <a:pt x="1269" y="14"/>
                  </a:lnTo>
                  <a:lnTo>
                    <a:pt x="1287" y="29"/>
                  </a:lnTo>
                  <a:lnTo>
                    <a:pt x="1303" y="48"/>
                  </a:lnTo>
                  <a:lnTo>
                    <a:pt x="1312" y="68"/>
                  </a:lnTo>
                  <a:lnTo>
                    <a:pt x="1317" y="91"/>
                  </a:lnTo>
                  <a:lnTo>
                    <a:pt x="1317" y="113"/>
                  </a:lnTo>
                  <a:lnTo>
                    <a:pt x="1312" y="136"/>
                  </a:lnTo>
                  <a:lnTo>
                    <a:pt x="1303" y="156"/>
                  </a:lnTo>
                  <a:lnTo>
                    <a:pt x="1287" y="176"/>
                  </a:lnTo>
                  <a:lnTo>
                    <a:pt x="177" y="1284"/>
                  </a:lnTo>
                  <a:lnTo>
                    <a:pt x="160" y="1297"/>
                  </a:lnTo>
                  <a:lnTo>
                    <a:pt x="142" y="1306"/>
                  </a:lnTo>
                  <a:lnTo>
                    <a:pt x="123" y="1312"/>
                  </a:lnTo>
                  <a:lnTo>
                    <a:pt x="103" y="1313"/>
                  </a:lnTo>
                  <a:lnTo>
                    <a:pt x="84" y="1312"/>
                  </a:lnTo>
                  <a:lnTo>
                    <a:pt x="64" y="1306"/>
                  </a:lnTo>
                  <a:lnTo>
                    <a:pt x="47" y="1297"/>
                  </a:lnTo>
                  <a:lnTo>
                    <a:pt x="30" y="1284"/>
                  </a:lnTo>
                  <a:lnTo>
                    <a:pt x="15" y="1265"/>
                  </a:lnTo>
                  <a:lnTo>
                    <a:pt x="6" y="1244"/>
                  </a:lnTo>
                  <a:lnTo>
                    <a:pt x="0" y="1221"/>
                  </a:lnTo>
                  <a:lnTo>
                    <a:pt x="0" y="1199"/>
                  </a:lnTo>
                  <a:lnTo>
                    <a:pt x="6" y="1177"/>
                  </a:lnTo>
                  <a:lnTo>
                    <a:pt x="15" y="1156"/>
                  </a:lnTo>
                  <a:lnTo>
                    <a:pt x="30" y="1137"/>
                  </a:lnTo>
                  <a:lnTo>
                    <a:pt x="1141" y="29"/>
                  </a:lnTo>
                  <a:lnTo>
                    <a:pt x="1159" y="14"/>
                  </a:lnTo>
                  <a:lnTo>
                    <a:pt x="1181" y="4"/>
                  </a:lnTo>
                  <a:lnTo>
                    <a:pt x="12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0" name="Group 779"/>
          <p:cNvGrpSpPr/>
          <p:nvPr/>
        </p:nvGrpSpPr>
        <p:grpSpPr>
          <a:xfrm>
            <a:off x="6262259" y="2725802"/>
            <a:ext cx="593725" cy="481013"/>
            <a:chOff x="6262688" y="2725738"/>
            <a:chExt cx="593725" cy="4810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69" name="Freeform 192"/>
            <p:cNvSpPr>
              <a:spLocks/>
            </p:cNvSpPr>
            <p:nvPr/>
          </p:nvSpPr>
          <p:spPr bwMode="auto">
            <a:xfrm>
              <a:off x="6262688" y="2725738"/>
              <a:ext cx="593725" cy="481013"/>
            </a:xfrm>
            <a:custGeom>
              <a:avLst/>
              <a:gdLst>
                <a:gd name="T0" fmla="*/ 3011 w 3363"/>
                <a:gd name="T1" fmla="*/ 0 h 2731"/>
                <a:gd name="T2" fmla="*/ 3105 w 3363"/>
                <a:gd name="T3" fmla="*/ 13 h 2731"/>
                <a:gd name="T4" fmla="*/ 3189 w 3363"/>
                <a:gd name="T5" fmla="*/ 49 h 2731"/>
                <a:gd name="T6" fmla="*/ 3260 w 3363"/>
                <a:gd name="T7" fmla="*/ 103 h 2731"/>
                <a:gd name="T8" fmla="*/ 3315 w 3363"/>
                <a:gd name="T9" fmla="*/ 175 h 2731"/>
                <a:gd name="T10" fmla="*/ 3350 w 3363"/>
                <a:gd name="T11" fmla="*/ 260 h 2731"/>
                <a:gd name="T12" fmla="*/ 3363 w 3363"/>
                <a:gd name="T13" fmla="*/ 352 h 2731"/>
                <a:gd name="T14" fmla="*/ 3360 w 3363"/>
                <a:gd name="T15" fmla="*/ 489 h 2731"/>
                <a:gd name="T16" fmla="*/ 3342 w 3363"/>
                <a:gd name="T17" fmla="*/ 527 h 2731"/>
                <a:gd name="T18" fmla="*/ 3309 w 3363"/>
                <a:gd name="T19" fmla="*/ 554 h 2731"/>
                <a:gd name="T20" fmla="*/ 3266 w 3363"/>
                <a:gd name="T21" fmla="*/ 563 h 2731"/>
                <a:gd name="T22" fmla="*/ 3224 w 3363"/>
                <a:gd name="T23" fmla="*/ 554 h 2731"/>
                <a:gd name="T24" fmla="*/ 3191 w 3363"/>
                <a:gd name="T25" fmla="*/ 527 h 2731"/>
                <a:gd name="T26" fmla="*/ 3172 w 3363"/>
                <a:gd name="T27" fmla="*/ 489 h 2731"/>
                <a:gd name="T28" fmla="*/ 3170 w 3363"/>
                <a:gd name="T29" fmla="*/ 352 h 2731"/>
                <a:gd name="T30" fmla="*/ 3160 w 3363"/>
                <a:gd name="T31" fmla="*/ 297 h 2731"/>
                <a:gd name="T32" fmla="*/ 3132 w 3363"/>
                <a:gd name="T33" fmla="*/ 250 h 2731"/>
                <a:gd name="T34" fmla="*/ 3092 w 3363"/>
                <a:gd name="T35" fmla="*/ 216 h 2731"/>
                <a:gd name="T36" fmla="*/ 3040 w 3363"/>
                <a:gd name="T37" fmla="*/ 196 h 2731"/>
                <a:gd name="T38" fmla="*/ 352 w 3363"/>
                <a:gd name="T39" fmla="*/ 194 h 2731"/>
                <a:gd name="T40" fmla="*/ 296 w 3363"/>
                <a:gd name="T41" fmla="*/ 203 h 2731"/>
                <a:gd name="T42" fmla="*/ 250 w 3363"/>
                <a:gd name="T43" fmla="*/ 231 h 2731"/>
                <a:gd name="T44" fmla="*/ 214 w 3363"/>
                <a:gd name="T45" fmla="*/ 273 h 2731"/>
                <a:gd name="T46" fmla="*/ 196 w 3363"/>
                <a:gd name="T47" fmla="*/ 324 h 2731"/>
                <a:gd name="T48" fmla="*/ 193 w 3363"/>
                <a:gd name="T49" fmla="*/ 2379 h 2731"/>
                <a:gd name="T50" fmla="*/ 203 w 3363"/>
                <a:gd name="T51" fmla="*/ 2435 h 2731"/>
                <a:gd name="T52" fmla="*/ 231 w 3363"/>
                <a:gd name="T53" fmla="*/ 2482 h 2731"/>
                <a:gd name="T54" fmla="*/ 271 w 3363"/>
                <a:gd name="T55" fmla="*/ 2516 h 2731"/>
                <a:gd name="T56" fmla="*/ 323 w 3363"/>
                <a:gd name="T57" fmla="*/ 2535 h 2731"/>
                <a:gd name="T58" fmla="*/ 3011 w 3363"/>
                <a:gd name="T59" fmla="*/ 2538 h 2731"/>
                <a:gd name="T60" fmla="*/ 3066 w 3363"/>
                <a:gd name="T61" fmla="*/ 2528 h 2731"/>
                <a:gd name="T62" fmla="*/ 3113 w 3363"/>
                <a:gd name="T63" fmla="*/ 2500 h 2731"/>
                <a:gd name="T64" fmla="*/ 3148 w 3363"/>
                <a:gd name="T65" fmla="*/ 2459 h 2731"/>
                <a:gd name="T66" fmla="*/ 3167 w 3363"/>
                <a:gd name="T67" fmla="*/ 2407 h 2731"/>
                <a:gd name="T68" fmla="*/ 3170 w 3363"/>
                <a:gd name="T69" fmla="*/ 1008 h 2731"/>
                <a:gd name="T70" fmla="*/ 3179 w 3363"/>
                <a:gd name="T71" fmla="*/ 966 h 2731"/>
                <a:gd name="T72" fmla="*/ 3206 w 3363"/>
                <a:gd name="T73" fmla="*/ 932 h 2731"/>
                <a:gd name="T74" fmla="*/ 3244 w 3363"/>
                <a:gd name="T75" fmla="*/ 914 h 2731"/>
                <a:gd name="T76" fmla="*/ 3288 w 3363"/>
                <a:gd name="T77" fmla="*/ 914 h 2731"/>
                <a:gd name="T78" fmla="*/ 3326 w 3363"/>
                <a:gd name="T79" fmla="*/ 932 h 2731"/>
                <a:gd name="T80" fmla="*/ 3353 w 3363"/>
                <a:gd name="T81" fmla="*/ 966 h 2731"/>
                <a:gd name="T82" fmla="*/ 3363 w 3363"/>
                <a:gd name="T83" fmla="*/ 1008 h 2731"/>
                <a:gd name="T84" fmla="*/ 3360 w 3363"/>
                <a:gd name="T85" fmla="*/ 2427 h 2731"/>
                <a:gd name="T86" fmla="*/ 3335 w 3363"/>
                <a:gd name="T87" fmla="*/ 2515 h 2731"/>
                <a:gd name="T88" fmla="*/ 3290 w 3363"/>
                <a:gd name="T89" fmla="*/ 2594 h 2731"/>
                <a:gd name="T90" fmla="*/ 3226 w 3363"/>
                <a:gd name="T91" fmla="*/ 2657 h 2731"/>
                <a:gd name="T92" fmla="*/ 3148 w 3363"/>
                <a:gd name="T93" fmla="*/ 2703 h 2731"/>
                <a:gd name="T94" fmla="*/ 3059 w 3363"/>
                <a:gd name="T95" fmla="*/ 2728 h 2731"/>
                <a:gd name="T96" fmla="*/ 352 w 3363"/>
                <a:gd name="T97" fmla="*/ 2731 h 2731"/>
                <a:gd name="T98" fmla="*/ 258 w 3363"/>
                <a:gd name="T99" fmla="*/ 2719 h 2731"/>
                <a:gd name="T100" fmla="*/ 174 w 3363"/>
                <a:gd name="T101" fmla="*/ 2683 h 2731"/>
                <a:gd name="T102" fmla="*/ 103 w 3363"/>
                <a:gd name="T103" fmla="*/ 2628 h 2731"/>
                <a:gd name="T104" fmla="*/ 48 w 3363"/>
                <a:gd name="T105" fmla="*/ 2556 h 2731"/>
                <a:gd name="T106" fmla="*/ 12 w 3363"/>
                <a:gd name="T107" fmla="*/ 2472 h 2731"/>
                <a:gd name="T108" fmla="*/ 0 w 3363"/>
                <a:gd name="T109" fmla="*/ 2379 h 2731"/>
                <a:gd name="T110" fmla="*/ 3 w 3363"/>
                <a:gd name="T111" fmla="*/ 304 h 2731"/>
                <a:gd name="T112" fmla="*/ 28 w 3363"/>
                <a:gd name="T113" fmla="*/ 216 h 2731"/>
                <a:gd name="T114" fmla="*/ 73 w 3363"/>
                <a:gd name="T115" fmla="*/ 138 h 2731"/>
                <a:gd name="T116" fmla="*/ 137 w 3363"/>
                <a:gd name="T117" fmla="*/ 74 h 2731"/>
                <a:gd name="T118" fmla="*/ 215 w 3363"/>
                <a:gd name="T119" fmla="*/ 29 h 2731"/>
                <a:gd name="T120" fmla="*/ 304 w 3363"/>
                <a:gd name="T121" fmla="*/ 4 h 2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63" h="2731">
                  <a:moveTo>
                    <a:pt x="352" y="0"/>
                  </a:moveTo>
                  <a:lnTo>
                    <a:pt x="3011" y="0"/>
                  </a:lnTo>
                  <a:lnTo>
                    <a:pt x="3059" y="4"/>
                  </a:lnTo>
                  <a:lnTo>
                    <a:pt x="3105" y="13"/>
                  </a:lnTo>
                  <a:lnTo>
                    <a:pt x="3148" y="29"/>
                  </a:lnTo>
                  <a:lnTo>
                    <a:pt x="3189" y="49"/>
                  </a:lnTo>
                  <a:lnTo>
                    <a:pt x="3226" y="74"/>
                  </a:lnTo>
                  <a:lnTo>
                    <a:pt x="3260" y="103"/>
                  </a:lnTo>
                  <a:lnTo>
                    <a:pt x="3290" y="138"/>
                  </a:lnTo>
                  <a:lnTo>
                    <a:pt x="3315" y="175"/>
                  </a:lnTo>
                  <a:lnTo>
                    <a:pt x="3335" y="216"/>
                  </a:lnTo>
                  <a:lnTo>
                    <a:pt x="3350" y="260"/>
                  </a:lnTo>
                  <a:lnTo>
                    <a:pt x="3360" y="304"/>
                  </a:lnTo>
                  <a:lnTo>
                    <a:pt x="3363" y="352"/>
                  </a:lnTo>
                  <a:lnTo>
                    <a:pt x="3363" y="467"/>
                  </a:lnTo>
                  <a:lnTo>
                    <a:pt x="3360" y="489"/>
                  </a:lnTo>
                  <a:lnTo>
                    <a:pt x="3353" y="509"/>
                  </a:lnTo>
                  <a:lnTo>
                    <a:pt x="3342" y="527"/>
                  </a:lnTo>
                  <a:lnTo>
                    <a:pt x="3326" y="542"/>
                  </a:lnTo>
                  <a:lnTo>
                    <a:pt x="3309" y="554"/>
                  </a:lnTo>
                  <a:lnTo>
                    <a:pt x="3288" y="561"/>
                  </a:lnTo>
                  <a:lnTo>
                    <a:pt x="3266" y="563"/>
                  </a:lnTo>
                  <a:lnTo>
                    <a:pt x="3244" y="561"/>
                  </a:lnTo>
                  <a:lnTo>
                    <a:pt x="3224" y="554"/>
                  </a:lnTo>
                  <a:lnTo>
                    <a:pt x="3206" y="542"/>
                  </a:lnTo>
                  <a:lnTo>
                    <a:pt x="3191" y="527"/>
                  </a:lnTo>
                  <a:lnTo>
                    <a:pt x="3179" y="509"/>
                  </a:lnTo>
                  <a:lnTo>
                    <a:pt x="3172" y="489"/>
                  </a:lnTo>
                  <a:lnTo>
                    <a:pt x="3170" y="467"/>
                  </a:lnTo>
                  <a:lnTo>
                    <a:pt x="3170" y="352"/>
                  </a:lnTo>
                  <a:lnTo>
                    <a:pt x="3167" y="324"/>
                  </a:lnTo>
                  <a:lnTo>
                    <a:pt x="3160" y="297"/>
                  </a:lnTo>
                  <a:lnTo>
                    <a:pt x="3148" y="273"/>
                  </a:lnTo>
                  <a:lnTo>
                    <a:pt x="3132" y="250"/>
                  </a:lnTo>
                  <a:lnTo>
                    <a:pt x="3113" y="231"/>
                  </a:lnTo>
                  <a:lnTo>
                    <a:pt x="3092" y="216"/>
                  </a:lnTo>
                  <a:lnTo>
                    <a:pt x="3066" y="203"/>
                  </a:lnTo>
                  <a:lnTo>
                    <a:pt x="3040" y="196"/>
                  </a:lnTo>
                  <a:lnTo>
                    <a:pt x="3011" y="194"/>
                  </a:lnTo>
                  <a:lnTo>
                    <a:pt x="352" y="194"/>
                  </a:lnTo>
                  <a:lnTo>
                    <a:pt x="323" y="196"/>
                  </a:lnTo>
                  <a:lnTo>
                    <a:pt x="296" y="203"/>
                  </a:lnTo>
                  <a:lnTo>
                    <a:pt x="271" y="216"/>
                  </a:lnTo>
                  <a:lnTo>
                    <a:pt x="250" y="231"/>
                  </a:lnTo>
                  <a:lnTo>
                    <a:pt x="231" y="250"/>
                  </a:lnTo>
                  <a:lnTo>
                    <a:pt x="214" y="273"/>
                  </a:lnTo>
                  <a:lnTo>
                    <a:pt x="203" y="297"/>
                  </a:lnTo>
                  <a:lnTo>
                    <a:pt x="196" y="324"/>
                  </a:lnTo>
                  <a:lnTo>
                    <a:pt x="193" y="352"/>
                  </a:lnTo>
                  <a:lnTo>
                    <a:pt x="193" y="2379"/>
                  </a:lnTo>
                  <a:lnTo>
                    <a:pt x="196" y="2407"/>
                  </a:lnTo>
                  <a:lnTo>
                    <a:pt x="203" y="2435"/>
                  </a:lnTo>
                  <a:lnTo>
                    <a:pt x="214" y="2459"/>
                  </a:lnTo>
                  <a:lnTo>
                    <a:pt x="231" y="2482"/>
                  </a:lnTo>
                  <a:lnTo>
                    <a:pt x="250" y="2500"/>
                  </a:lnTo>
                  <a:lnTo>
                    <a:pt x="271" y="2516"/>
                  </a:lnTo>
                  <a:lnTo>
                    <a:pt x="296" y="2528"/>
                  </a:lnTo>
                  <a:lnTo>
                    <a:pt x="323" y="2535"/>
                  </a:lnTo>
                  <a:lnTo>
                    <a:pt x="352" y="2538"/>
                  </a:lnTo>
                  <a:lnTo>
                    <a:pt x="3011" y="2538"/>
                  </a:lnTo>
                  <a:lnTo>
                    <a:pt x="3040" y="2535"/>
                  </a:lnTo>
                  <a:lnTo>
                    <a:pt x="3066" y="2528"/>
                  </a:lnTo>
                  <a:lnTo>
                    <a:pt x="3092" y="2516"/>
                  </a:lnTo>
                  <a:lnTo>
                    <a:pt x="3113" y="2500"/>
                  </a:lnTo>
                  <a:lnTo>
                    <a:pt x="3132" y="2482"/>
                  </a:lnTo>
                  <a:lnTo>
                    <a:pt x="3148" y="2459"/>
                  </a:lnTo>
                  <a:lnTo>
                    <a:pt x="3160" y="2435"/>
                  </a:lnTo>
                  <a:lnTo>
                    <a:pt x="3167" y="2407"/>
                  </a:lnTo>
                  <a:lnTo>
                    <a:pt x="3170" y="2379"/>
                  </a:lnTo>
                  <a:lnTo>
                    <a:pt x="3170" y="1008"/>
                  </a:lnTo>
                  <a:lnTo>
                    <a:pt x="3172" y="987"/>
                  </a:lnTo>
                  <a:lnTo>
                    <a:pt x="3179" y="966"/>
                  </a:lnTo>
                  <a:lnTo>
                    <a:pt x="3191" y="948"/>
                  </a:lnTo>
                  <a:lnTo>
                    <a:pt x="3206" y="932"/>
                  </a:lnTo>
                  <a:lnTo>
                    <a:pt x="3224" y="921"/>
                  </a:lnTo>
                  <a:lnTo>
                    <a:pt x="3244" y="914"/>
                  </a:lnTo>
                  <a:lnTo>
                    <a:pt x="3266" y="912"/>
                  </a:lnTo>
                  <a:lnTo>
                    <a:pt x="3288" y="914"/>
                  </a:lnTo>
                  <a:lnTo>
                    <a:pt x="3309" y="921"/>
                  </a:lnTo>
                  <a:lnTo>
                    <a:pt x="3326" y="932"/>
                  </a:lnTo>
                  <a:lnTo>
                    <a:pt x="3342" y="948"/>
                  </a:lnTo>
                  <a:lnTo>
                    <a:pt x="3353" y="966"/>
                  </a:lnTo>
                  <a:lnTo>
                    <a:pt x="3360" y="987"/>
                  </a:lnTo>
                  <a:lnTo>
                    <a:pt x="3363" y="1008"/>
                  </a:lnTo>
                  <a:lnTo>
                    <a:pt x="3363" y="2379"/>
                  </a:lnTo>
                  <a:lnTo>
                    <a:pt x="3360" y="2427"/>
                  </a:lnTo>
                  <a:lnTo>
                    <a:pt x="3350" y="2472"/>
                  </a:lnTo>
                  <a:lnTo>
                    <a:pt x="3335" y="2515"/>
                  </a:lnTo>
                  <a:lnTo>
                    <a:pt x="3315" y="2556"/>
                  </a:lnTo>
                  <a:lnTo>
                    <a:pt x="3290" y="2594"/>
                  </a:lnTo>
                  <a:lnTo>
                    <a:pt x="3260" y="2628"/>
                  </a:lnTo>
                  <a:lnTo>
                    <a:pt x="3226" y="2657"/>
                  </a:lnTo>
                  <a:lnTo>
                    <a:pt x="3189" y="2683"/>
                  </a:lnTo>
                  <a:lnTo>
                    <a:pt x="3148" y="2703"/>
                  </a:lnTo>
                  <a:lnTo>
                    <a:pt x="3105" y="2719"/>
                  </a:lnTo>
                  <a:lnTo>
                    <a:pt x="3059" y="2728"/>
                  </a:lnTo>
                  <a:lnTo>
                    <a:pt x="3011" y="2731"/>
                  </a:lnTo>
                  <a:lnTo>
                    <a:pt x="352" y="2731"/>
                  </a:lnTo>
                  <a:lnTo>
                    <a:pt x="304" y="2728"/>
                  </a:lnTo>
                  <a:lnTo>
                    <a:pt x="258" y="2719"/>
                  </a:lnTo>
                  <a:lnTo>
                    <a:pt x="215" y="2703"/>
                  </a:lnTo>
                  <a:lnTo>
                    <a:pt x="174" y="2683"/>
                  </a:lnTo>
                  <a:lnTo>
                    <a:pt x="137" y="2657"/>
                  </a:lnTo>
                  <a:lnTo>
                    <a:pt x="103" y="2628"/>
                  </a:lnTo>
                  <a:lnTo>
                    <a:pt x="73" y="2594"/>
                  </a:lnTo>
                  <a:lnTo>
                    <a:pt x="48" y="2556"/>
                  </a:lnTo>
                  <a:lnTo>
                    <a:pt x="28" y="2515"/>
                  </a:lnTo>
                  <a:lnTo>
                    <a:pt x="12" y="2472"/>
                  </a:lnTo>
                  <a:lnTo>
                    <a:pt x="3" y="2427"/>
                  </a:lnTo>
                  <a:lnTo>
                    <a:pt x="0" y="2379"/>
                  </a:lnTo>
                  <a:lnTo>
                    <a:pt x="0" y="352"/>
                  </a:lnTo>
                  <a:lnTo>
                    <a:pt x="3" y="304"/>
                  </a:lnTo>
                  <a:lnTo>
                    <a:pt x="12" y="260"/>
                  </a:lnTo>
                  <a:lnTo>
                    <a:pt x="28" y="216"/>
                  </a:lnTo>
                  <a:lnTo>
                    <a:pt x="48" y="175"/>
                  </a:lnTo>
                  <a:lnTo>
                    <a:pt x="73" y="138"/>
                  </a:lnTo>
                  <a:lnTo>
                    <a:pt x="103" y="103"/>
                  </a:lnTo>
                  <a:lnTo>
                    <a:pt x="137" y="74"/>
                  </a:lnTo>
                  <a:lnTo>
                    <a:pt x="174" y="49"/>
                  </a:lnTo>
                  <a:lnTo>
                    <a:pt x="215" y="29"/>
                  </a:lnTo>
                  <a:lnTo>
                    <a:pt x="258" y="13"/>
                  </a:lnTo>
                  <a:lnTo>
                    <a:pt x="304" y="4"/>
                  </a:lnTo>
                  <a:lnTo>
                    <a:pt x="3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Freeform 194"/>
            <p:cNvSpPr>
              <a:spLocks noEditPoints="1"/>
            </p:cNvSpPr>
            <p:nvPr/>
          </p:nvSpPr>
          <p:spPr bwMode="auto">
            <a:xfrm>
              <a:off x="6346826" y="2787650"/>
              <a:ext cx="169863" cy="169863"/>
            </a:xfrm>
            <a:custGeom>
              <a:avLst/>
              <a:gdLst>
                <a:gd name="T0" fmla="*/ 440 w 964"/>
                <a:gd name="T1" fmla="*/ 198 h 966"/>
                <a:gd name="T2" fmla="*/ 360 w 964"/>
                <a:gd name="T3" fmla="*/ 221 h 966"/>
                <a:gd name="T4" fmla="*/ 293 w 964"/>
                <a:gd name="T5" fmla="*/ 265 h 966"/>
                <a:gd name="T6" fmla="*/ 240 w 964"/>
                <a:gd name="T7" fmla="*/ 326 h 966"/>
                <a:gd name="T8" fmla="*/ 205 w 964"/>
                <a:gd name="T9" fmla="*/ 400 h 966"/>
                <a:gd name="T10" fmla="*/ 193 w 964"/>
                <a:gd name="T11" fmla="*/ 483 h 966"/>
                <a:gd name="T12" fmla="*/ 205 w 964"/>
                <a:gd name="T13" fmla="*/ 567 h 966"/>
                <a:gd name="T14" fmla="*/ 240 w 964"/>
                <a:gd name="T15" fmla="*/ 641 h 966"/>
                <a:gd name="T16" fmla="*/ 293 w 964"/>
                <a:gd name="T17" fmla="*/ 701 h 966"/>
                <a:gd name="T18" fmla="*/ 360 w 964"/>
                <a:gd name="T19" fmla="*/ 746 h 966"/>
                <a:gd name="T20" fmla="*/ 440 w 964"/>
                <a:gd name="T21" fmla="*/ 769 h 966"/>
                <a:gd name="T22" fmla="*/ 525 w 964"/>
                <a:gd name="T23" fmla="*/ 769 h 966"/>
                <a:gd name="T24" fmla="*/ 604 w 964"/>
                <a:gd name="T25" fmla="*/ 746 h 966"/>
                <a:gd name="T26" fmla="*/ 672 w 964"/>
                <a:gd name="T27" fmla="*/ 701 h 966"/>
                <a:gd name="T28" fmla="*/ 725 w 964"/>
                <a:gd name="T29" fmla="*/ 641 h 966"/>
                <a:gd name="T30" fmla="*/ 759 w 964"/>
                <a:gd name="T31" fmla="*/ 567 h 966"/>
                <a:gd name="T32" fmla="*/ 772 w 964"/>
                <a:gd name="T33" fmla="*/ 483 h 966"/>
                <a:gd name="T34" fmla="*/ 759 w 964"/>
                <a:gd name="T35" fmla="*/ 400 h 966"/>
                <a:gd name="T36" fmla="*/ 725 w 964"/>
                <a:gd name="T37" fmla="*/ 326 h 966"/>
                <a:gd name="T38" fmla="*/ 672 w 964"/>
                <a:gd name="T39" fmla="*/ 265 h 966"/>
                <a:gd name="T40" fmla="*/ 604 w 964"/>
                <a:gd name="T41" fmla="*/ 221 h 966"/>
                <a:gd name="T42" fmla="*/ 525 w 964"/>
                <a:gd name="T43" fmla="*/ 198 h 966"/>
                <a:gd name="T44" fmla="*/ 483 w 964"/>
                <a:gd name="T45" fmla="*/ 0 h 966"/>
                <a:gd name="T46" fmla="*/ 593 w 964"/>
                <a:gd name="T47" fmla="*/ 14 h 966"/>
                <a:gd name="T48" fmla="*/ 694 w 964"/>
                <a:gd name="T49" fmla="*/ 49 h 966"/>
                <a:gd name="T50" fmla="*/ 784 w 964"/>
                <a:gd name="T51" fmla="*/ 107 h 966"/>
                <a:gd name="T52" fmla="*/ 858 w 964"/>
                <a:gd name="T53" fmla="*/ 182 h 966"/>
                <a:gd name="T54" fmla="*/ 915 w 964"/>
                <a:gd name="T55" fmla="*/ 271 h 966"/>
                <a:gd name="T56" fmla="*/ 952 w 964"/>
                <a:gd name="T57" fmla="*/ 373 h 966"/>
                <a:gd name="T58" fmla="*/ 964 w 964"/>
                <a:gd name="T59" fmla="*/ 483 h 966"/>
                <a:gd name="T60" fmla="*/ 952 w 964"/>
                <a:gd name="T61" fmla="*/ 594 h 966"/>
                <a:gd name="T62" fmla="*/ 915 w 964"/>
                <a:gd name="T63" fmla="*/ 695 h 966"/>
                <a:gd name="T64" fmla="*/ 858 w 964"/>
                <a:gd name="T65" fmla="*/ 785 h 966"/>
                <a:gd name="T66" fmla="*/ 784 w 964"/>
                <a:gd name="T67" fmla="*/ 859 h 966"/>
                <a:gd name="T68" fmla="*/ 694 w 964"/>
                <a:gd name="T69" fmla="*/ 916 h 966"/>
                <a:gd name="T70" fmla="*/ 593 w 964"/>
                <a:gd name="T71" fmla="*/ 953 h 966"/>
                <a:gd name="T72" fmla="*/ 483 w 964"/>
                <a:gd name="T73" fmla="*/ 966 h 966"/>
                <a:gd name="T74" fmla="*/ 372 w 964"/>
                <a:gd name="T75" fmla="*/ 953 h 966"/>
                <a:gd name="T76" fmla="*/ 271 w 964"/>
                <a:gd name="T77" fmla="*/ 916 h 966"/>
                <a:gd name="T78" fmla="*/ 181 w 964"/>
                <a:gd name="T79" fmla="*/ 859 h 966"/>
                <a:gd name="T80" fmla="*/ 107 w 964"/>
                <a:gd name="T81" fmla="*/ 785 h 966"/>
                <a:gd name="T82" fmla="*/ 49 w 964"/>
                <a:gd name="T83" fmla="*/ 695 h 966"/>
                <a:gd name="T84" fmla="*/ 14 w 964"/>
                <a:gd name="T85" fmla="*/ 594 h 966"/>
                <a:gd name="T86" fmla="*/ 0 w 964"/>
                <a:gd name="T87" fmla="*/ 483 h 966"/>
                <a:gd name="T88" fmla="*/ 14 w 964"/>
                <a:gd name="T89" fmla="*/ 373 h 966"/>
                <a:gd name="T90" fmla="*/ 49 w 964"/>
                <a:gd name="T91" fmla="*/ 271 h 966"/>
                <a:gd name="T92" fmla="*/ 107 w 964"/>
                <a:gd name="T93" fmla="*/ 182 h 966"/>
                <a:gd name="T94" fmla="*/ 181 w 964"/>
                <a:gd name="T95" fmla="*/ 107 h 966"/>
                <a:gd name="T96" fmla="*/ 271 w 964"/>
                <a:gd name="T97" fmla="*/ 49 h 966"/>
                <a:gd name="T98" fmla="*/ 372 w 964"/>
                <a:gd name="T99" fmla="*/ 14 h 966"/>
                <a:gd name="T100" fmla="*/ 483 w 964"/>
                <a:gd name="T101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4" h="966">
                  <a:moveTo>
                    <a:pt x="483" y="194"/>
                  </a:moveTo>
                  <a:lnTo>
                    <a:pt x="440" y="198"/>
                  </a:lnTo>
                  <a:lnTo>
                    <a:pt x="399" y="207"/>
                  </a:lnTo>
                  <a:lnTo>
                    <a:pt x="360" y="221"/>
                  </a:lnTo>
                  <a:lnTo>
                    <a:pt x="326" y="240"/>
                  </a:lnTo>
                  <a:lnTo>
                    <a:pt x="293" y="265"/>
                  </a:lnTo>
                  <a:lnTo>
                    <a:pt x="265" y="294"/>
                  </a:lnTo>
                  <a:lnTo>
                    <a:pt x="240" y="326"/>
                  </a:lnTo>
                  <a:lnTo>
                    <a:pt x="221" y="362"/>
                  </a:lnTo>
                  <a:lnTo>
                    <a:pt x="205" y="400"/>
                  </a:lnTo>
                  <a:lnTo>
                    <a:pt x="196" y="441"/>
                  </a:lnTo>
                  <a:lnTo>
                    <a:pt x="193" y="483"/>
                  </a:lnTo>
                  <a:lnTo>
                    <a:pt x="196" y="526"/>
                  </a:lnTo>
                  <a:lnTo>
                    <a:pt x="205" y="567"/>
                  </a:lnTo>
                  <a:lnTo>
                    <a:pt x="221" y="605"/>
                  </a:lnTo>
                  <a:lnTo>
                    <a:pt x="240" y="641"/>
                  </a:lnTo>
                  <a:lnTo>
                    <a:pt x="265" y="673"/>
                  </a:lnTo>
                  <a:lnTo>
                    <a:pt x="293" y="701"/>
                  </a:lnTo>
                  <a:lnTo>
                    <a:pt x="326" y="726"/>
                  </a:lnTo>
                  <a:lnTo>
                    <a:pt x="360" y="746"/>
                  </a:lnTo>
                  <a:lnTo>
                    <a:pt x="399" y="760"/>
                  </a:lnTo>
                  <a:lnTo>
                    <a:pt x="440" y="769"/>
                  </a:lnTo>
                  <a:lnTo>
                    <a:pt x="483" y="772"/>
                  </a:lnTo>
                  <a:lnTo>
                    <a:pt x="525" y="769"/>
                  </a:lnTo>
                  <a:lnTo>
                    <a:pt x="566" y="760"/>
                  </a:lnTo>
                  <a:lnTo>
                    <a:pt x="604" y="746"/>
                  </a:lnTo>
                  <a:lnTo>
                    <a:pt x="640" y="726"/>
                  </a:lnTo>
                  <a:lnTo>
                    <a:pt x="672" y="701"/>
                  </a:lnTo>
                  <a:lnTo>
                    <a:pt x="700" y="673"/>
                  </a:lnTo>
                  <a:lnTo>
                    <a:pt x="725" y="641"/>
                  </a:lnTo>
                  <a:lnTo>
                    <a:pt x="744" y="605"/>
                  </a:lnTo>
                  <a:lnTo>
                    <a:pt x="759" y="567"/>
                  </a:lnTo>
                  <a:lnTo>
                    <a:pt x="768" y="526"/>
                  </a:lnTo>
                  <a:lnTo>
                    <a:pt x="772" y="483"/>
                  </a:lnTo>
                  <a:lnTo>
                    <a:pt x="768" y="441"/>
                  </a:lnTo>
                  <a:lnTo>
                    <a:pt x="759" y="400"/>
                  </a:lnTo>
                  <a:lnTo>
                    <a:pt x="744" y="362"/>
                  </a:lnTo>
                  <a:lnTo>
                    <a:pt x="725" y="326"/>
                  </a:lnTo>
                  <a:lnTo>
                    <a:pt x="700" y="294"/>
                  </a:lnTo>
                  <a:lnTo>
                    <a:pt x="672" y="265"/>
                  </a:lnTo>
                  <a:lnTo>
                    <a:pt x="640" y="240"/>
                  </a:lnTo>
                  <a:lnTo>
                    <a:pt x="604" y="221"/>
                  </a:lnTo>
                  <a:lnTo>
                    <a:pt x="566" y="207"/>
                  </a:lnTo>
                  <a:lnTo>
                    <a:pt x="525" y="198"/>
                  </a:lnTo>
                  <a:lnTo>
                    <a:pt x="483" y="194"/>
                  </a:lnTo>
                  <a:close/>
                  <a:moveTo>
                    <a:pt x="483" y="0"/>
                  </a:moveTo>
                  <a:lnTo>
                    <a:pt x="539" y="5"/>
                  </a:lnTo>
                  <a:lnTo>
                    <a:pt x="593" y="14"/>
                  </a:lnTo>
                  <a:lnTo>
                    <a:pt x="645" y="29"/>
                  </a:lnTo>
                  <a:lnTo>
                    <a:pt x="694" y="49"/>
                  </a:lnTo>
                  <a:lnTo>
                    <a:pt x="741" y="76"/>
                  </a:lnTo>
                  <a:lnTo>
                    <a:pt x="784" y="107"/>
                  </a:lnTo>
                  <a:lnTo>
                    <a:pt x="824" y="142"/>
                  </a:lnTo>
                  <a:lnTo>
                    <a:pt x="858" y="182"/>
                  </a:lnTo>
                  <a:lnTo>
                    <a:pt x="889" y="225"/>
                  </a:lnTo>
                  <a:lnTo>
                    <a:pt x="915" y="271"/>
                  </a:lnTo>
                  <a:lnTo>
                    <a:pt x="936" y="321"/>
                  </a:lnTo>
                  <a:lnTo>
                    <a:pt x="952" y="373"/>
                  </a:lnTo>
                  <a:lnTo>
                    <a:pt x="961" y="427"/>
                  </a:lnTo>
                  <a:lnTo>
                    <a:pt x="964" y="483"/>
                  </a:lnTo>
                  <a:lnTo>
                    <a:pt x="961" y="540"/>
                  </a:lnTo>
                  <a:lnTo>
                    <a:pt x="952" y="594"/>
                  </a:lnTo>
                  <a:lnTo>
                    <a:pt x="936" y="646"/>
                  </a:lnTo>
                  <a:lnTo>
                    <a:pt x="915" y="695"/>
                  </a:lnTo>
                  <a:lnTo>
                    <a:pt x="889" y="742"/>
                  </a:lnTo>
                  <a:lnTo>
                    <a:pt x="858" y="785"/>
                  </a:lnTo>
                  <a:lnTo>
                    <a:pt x="824" y="825"/>
                  </a:lnTo>
                  <a:lnTo>
                    <a:pt x="784" y="859"/>
                  </a:lnTo>
                  <a:lnTo>
                    <a:pt x="741" y="891"/>
                  </a:lnTo>
                  <a:lnTo>
                    <a:pt x="694" y="916"/>
                  </a:lnTo>
                  <a:lnTo>
                    <a:pt x="645" y="938"/>
                  </a:lnTo>
                  <a:lnTo>
                    <a:pt x="593" y="953"/>
                  </a:lnTo>
                  <a:lnTo>
                    <a:pt x="539" y="962"/>
                  </a:lnTo>
                  <a:lnTo>
                    <a:pt x="483" y="966"/>
                  </a:lnTo>
                  <a:lnTo>
                    <a:pt x="427" y="962"/>
                  </a:lnTo>
                  <a:lnTo>
                    <a:pt x="372" y="953"/>
                  </a:lnTo>
                  <a:lnTo>
                    <a:pt x="320" y="938"/>
                  </a:lnTo>
                  <a:lnTo>
                    <a:pt x="271" y="916"/>
                  </a:lnTo>
                  <a:lnTo>
                    <a:pt x="225" y="891"/>
                  </a:lnTo>
                  <a:lnTo>
                    <a:pt x="181" y="859"/>
                  </a:lnTo>
                  <a:lnTo>
                    <a:pt x="142" y="825"/>
                  </a:lnTo>
                  <a:lnTo>
                    <a:pt x="107" y="785"/>
                  </a:lnTo>
                  <a:lnTo>
                    <a:pt x="76" y="742"/>
                  </a:lnTo>
                  <a:lnTo>
                    <a:pt x="49" y="695"/>
                  </a:lnTo>
                  <a:lnTo>
                    <a:pt x="29" y="646"/>
                  </a:lnTo>
                  <a:lnTo>
                    <a:pt x="14" y="594"/>
                  </a:lnTo>
                  <a:lnTo>
                    <a:pt x="3" y="540"/>
                  </a:lnTo>
                  <a:lnTo>
                    <a:pt x="0" y="483"/>
                  </a:lnTo>
                  <a:lnTo>
                    <a:pt x="3" y="427"/>
                  </a:lnTo>
                  <a:lnTo>
                    <a:pt x="14" y="373"/>
                  </a:lnTo>
                  <a:lnTo>
                    <a:pt x="29" y="321"/>
                  </a:lnTo>
                  <a:lnTo>
                    <a:pt x="49" y="271"/>
                  </a:lnTo>
                  <a:lnTo>
                    <a:pt x="76" y="225"/>
                  </a:lnTo>
                  <a:lnTo>
                    <a:pt x="107" y="182"/>
                  </a:lnTo>
                  <a:lnTo>
                    <a:pt x="142" y="142"/>
                  </a:lnTo>
                  <a:lnTo>
                    <a:pt x="181" y="107"/>
                  </a:lnTo>
                  <a:lnTo>
                    <a:pt x="225" y="76"/>
                  </a:lnTo>
                  <a:lnTo>
                    <a:pt x="271" y="49"/>
                  </a:lnTo>
                  <a:lnTo>
                    <a:pt x="320" y="29"/>
                  </a:lnTo>
                  <a:lnTo>
                    <a:pt x="372" y="14"/>
                  </a:lnTo>
                  <a:lnTo>
                    <a:pt x="427" y="5"/>
                  </a:lnTo>
                  <a:lnTo>
                    <a:pt x="4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3" name="Freeform 196"/>
            <p:cNvSpPr>
              <a:spLocks noEditPoints="1"/>
            </p:cNvSpPr>
            <p:nvPr/>
          </p:nvSpPr>
          <p:spPr bwMode="auto">
            <a:xfrm>
              <a:off x="6600826" y="2787650"/>
              <a:ext cx="169863" cy="169863"/>
            </a:xfrm>
            <a:custGeom>
              <a:avLst/>
              <a:gdLst>
                <a:gd name="T0" fmla="*/ 438 w 964"/>
                <a:gd name="T1" fmla="*/ 198 h 966"/>
                <a:gd name="T2" fmla="*/ 360 w 964"/>
                <a:gd name="T3" fmla="*/ 221 h 966"/>
                <a:gd name="T4" fmla="*/ 291 w 964"/>
                <a:gd name="T5" fmla="*/ 265 h 966"/>
                <a:gd name="T6" fmla="*/ 239 w 964"/>
                <a:gd name="T7" fmla="*/ 326 h 966"/>
                <a:gd name="T8" fmla="*/ 205 w 964"/>
                <a:gd name="T9" fmla="*/ 400 h 966"/>
                <a:gd name="T10" fmla="*/ 192 w 964"/>
                <a:gd name="T11" fmla="*/ 483 h 966"/>
                <a:gd name="T12" fmla="*/ 205 w 964"/>
                <a:gd name="T13" fmla="*/ 567 h 966"/>
                <a:gd name="T14" fmla="*/ 239 w 964"/>
                <a:gd name="T15" fmla="*/ 641 h 966"/>
                <a:gd name="T16" fmla="*/ 291 w 964"/>
                <a:gd name="T17" fmla="*/ 701 h 966"/>
                <a:gd name="T18" fmla="*/ 360 w 964"/>
                <a:gd name="T19" fmla="*/ 746 h 966"/>
                <a:gd name="T20" fmla="*/ 438 w 964"/>
                <a:gd name="T21" fmla="*/ 769 h 966"/>
                <a:gd name="T22" fmla="*/ 524 w 964"/>
                <a:gd name="T23" fmla="*/ 769 h 966"/>
                <a:gd name="T24" fmla="*/ 602 w 964"/>
                <a:gd name="T25" fmla="*/ 746 h 966"/>
                <a:gd name="T26" fmla="*/ 671 w 964"/>
                <a:gd name="T27" fmla="*/ 701 h 966"/>
                <a:gd name="T28" fmla="*/ 724 w 964"/>
                <a:gd name="T29" fmla="*/ 641 h 966"/>
                <a:gd name="T30" fmla="*/ 757 w 964"/>
                <a:gd name="T31" fmla="*/ 567 h 966"/>
                <a:gd name="T32" fmla="*/ 770 w 964"/>
                <a:gd name="T33" fmla="*/ 483 h 966"/>
                <a:gd name="T34" fmla="*/ 757 w 964"/>
                <a:gd name="T35" fmla="*/ 400 h 966"/>
                <a:gd name="T36" fmla="*/ 724 w 964"/>
                <a:gd name="T37" fmla="*/ 326 h 966"/>
                <a:gd name="T38" fmla="*/ 671 w 964"/>
                <a:gd name="T39" fmla="*/ 265 h 966"/>
                <a:gd name="T40" fmla="*/ 602 w 964"/>
                <a:gd name="T41" fmla="*/ 221 h 966"/>
                <a:gd name="T42" fmla="*/ 524 w 964"/>
                <a:gd name="T43" fmla="*/ 198 h 966"/>
                <a:gd name="T44" fmla="*/ 481 w 964"/>
                <a:gd name="T45" fmla="*/ 0 h 966"/>
                <a:gd name="T46" fmla="*/ 591 w 964"/>
                <a:gd name="T47" fmla="*/ 14 h 966"/>
                <a:gd name="T48" fmla="*/ 693 w 964"/>
                <a:gd name="T49" fmla="*/ 49 h 966"/>
                <a:gd name="T50" fmla="*/ 782 w 964"/>
                <a:gd name="T51" fmla="*/ 107 h 966"/>
                <a:gd name="T52" fmla="*/ 857 w 964"/>
                <a:gd name="T53" fmla="*/ 182 h 966"/>
                <a:gd name="T54" fmla="*/ 914 w 964"/>
                <a:gd name="T55" fmla="*/ 271 h 966"/>
                <a:gd name="T56" fmla="*/ 950 w 964"/>
                <a:gd name="T57" fmla="*/ 373 h 966"/>
                <a:gd name="T58" fmla="*/ 964 w 964"/>
                <a:gd name="T59" fmla="*/ 483 h 966"/>
                <a:gd name="T60" fmla="*/ 950 w 964"/>
                <a:gd name="T61" fmla="*/ 594 h 966"/>
                <a:gd name="T62" fmla="*/ 914 w 964"/>
                <a:gd name="T63" fmla="*/ 695 h 966"/>
                <a:gd name="T64" fmla="*/ 857 w 964"/>
                <a:gd name="T65" fmla="*/ 785 h 966"/>
                <a:gd name="T66" fmla="*/ 782 w 964"/>
                <a:gd name="T67" fmla="*/ 859 h 966"/>
                <a:gd name="T68" fmla="*/ 693 w 964"/>
                <a:gd name="T69" fmla="*/ 916 h 966"/>
                <a:gd name="T70" fmla="*/ 591 w 964"/>
                <a:gd name="T71" fmla="*/ 953 h 966"/>
                <a:gd name="T72" fmla="*/ 481 w 964"/>
                <a:gd name="T73" fmla="*/ 966 h 966"/>
                <a:gd name="T74" fmla="*/ 371 w 964"/>
                <a:gd name="T75" fmla="*/ 953 h 966"/>
                <a:gd name="T76" fmla="*/ 270 w 964"/>
                <a:gd name="T77" fmla="*/ 916 h 966"/>
                <a:gd name="T78" fmla="*/ 180 w 964"/>
                <a:gd name="T79" fmla="*/ 859 h 966"/>
                <a:gd name="T80" fmla="*/ 106 w 964"/>
                <a:gd name="T81" fmla="*/ 785 h 966"/>
                <a:gd name="T82" fmla="*/ 49 w 964"/>
                <a:gd name="T83" fmla="*/ 695 h 966"/>
                <a:gd name="T84" fmla="*/ 12 w 964"/>
                <a:gd name="T85" fmla="*/ 594 h 966"/>
                <a:gd name="T86" fmla="*/ 0 w 964"/>
                <a:gd name="T87" fmla="*/ 483 h 966"/>
                <a:gd name="T88" fmla="*/ 12 w 964"/>
                <a:gd name="T89" fmla="*/ 373 h 966"/>
                <a:gd name="T90" fmla="*/ 49 w 964"/>
                <a:gd name="T91" fmla="*/ 271 h 966"/>
                <a:gd name="T92" fmla="*/ 106 w 964"/>
                <a:gd name="T93" fmla="*/ 182 h 966"/>
                <a:gd name="T94" fmla="*/ 180 w 964"/>
                <a:gd name="T95" fmla="*/ 107 h 966"/>
                <a:gd name="T96" fmla="*/ 270 w 964"/>
                <a:gd name="T97" fmla="*/ 49 h 966"/>
                <a:gd name="T98" fmla="*/ 371 w 964"/>
                <a:gd name="T99" fmla="*/ 14 h 966"/>
                <a:gd name="T100" fmla="*/ 481 w 964"/>
                <a:gd name="T101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4" h="966">
                  <a:moveTo>
                    <a:pt x="481" y="194"/>
                  </a:moveTo>
                  <a:lnTo>
                    <a:pt x="438" y="198"/>
                  </a:lnTo>
                  <a:lnTo>
                    <a:pt x="397" y="207"/>
                  </a:lnTo>
                  <a:lnTo>
                    <a:pt x="360" y="221"/>
                  </a:lnTo>
                  <a:lnTo>
                    <a:pt x="324" y="240"/>
                  </a:lnTo>
                  <a:lnTo>
                    <a:pt x="291" y="265"/>
                  </a:lnTo>
                  <a:lnTo>
                    <a:pt x="263" y="294"/>
                  </a:lnTo>
                  <a:lnTo>
                    <a:pt x="239" y="326"/>
                  </a:lnTo>
                  <a:lnTo>
                    <a:pt x="219" y="362"/>
                  </a:lnTo>
                  <a:lnTo>
                    <a:pt x="205" y="400"/>
                  </a:lnTo>
                  <a:lnTo>
                    <a:pt x="195" y="441"/>
                  </a:lnTo>
                  <a:lnTo>
                    <a:pt x="192" y="483"/>
                  </a:lnTo>
                  <a:lnTo>
                    <a:pt x="195" y="526"/>
                  </a:lnTo>
                  <a:lnTo>
                    <a:pt x="205" y="567"/>
                  </a:lnTo>
                  <a:lnTo>
                    <a:pt x="219" y="605"/>
                  </a:lnTo>
                  <a:lnTo>
                    <a:pt x="239" y="641"/>
                  </a:lnTo>
                  <a:lnTo>
                    <a:pt x="263" y="673"/>
                  </a:lnTo>
                  <a:lnTo>
                    <a:pt x="291" y="701"/>
                  </a:lnTo>
                  <a:lnTo>
                    <a:pt x="324" y="726"/>
                  </a:lnTo>
                  <a:lnTo>
                    <a:pt x="360" y="746"/>
                  </a:lnTo>
                  <a:lnTo>
                    <a:pt x="397" y="760"/>
                  </a:lnTo>
                  <a:lnTo>
                    <a:pt x="438" y="769"/>
                  </a:lnTo>
                  <a:lnTo>
                    <a:pt x="481" y="772"/>
                  </a:lnTo>
                  <a:lnTo>
                    <a:pt x="524" y="769"/>
                  </a:lnTo>
                  <a:lnTo>
                    <a:pt x="565" y="760"/>
                  </a:lnTo>
                  <a:lnTo>
                    <a:pt x="602" y="746"/>
                  </a:lnTo>
                  <a:lnTo>
                    <a:pt x="638" y="726"/>
                  </a:lnTo>
                  <a:lnTo>
                    <a:pt x="671" y="701"/>
                  </a:lnTo>
                  <a:lnTo>
                    <a:pt x="699" y="673"/>
                  </a:lnTo>
                  <a:lnTo>
                    <a:pt x="724" y="641"/>
                  </a:lnTo>
                  <a:lnTo>
                    <a:pt x="743" y="605"/>
                  </a:lnTo>
                  <a:lnTo>
                    <a:pt x="757" y="567"/>
                  </a:lnTo>
                  <a:lnTo>
                    <a:pt x="767" y="526"/>
                  </a:lnTo>
                  <a:lnTo>
                    <a:pt x="770" y="483"/>
                  </a:lnTo>
                  <a:lnTo>
                    <a:pt x="767" y="441"/>
                  </a:lnTo>
                  <a:lnTo>
                    <a:pt x="757" y="400"/>
                  </a:lnTo>
                  <a:lnTo>
                    <a:pt x="743" y="362"/>
                  </a:lnTo>
                  <a:lnTo>
                    <a:pt x="724" y="326"/>
                  </a:lnTo>
                  <a:lnTo>
                    <a:pt x="699" y="294"/>
                  </a:lnTo>
                  <a:lnTo>
                    <a:pt x="671" y="265"/>
                  </a:lnTo>
                  <a:lnTo>
                    <a:pt x="638" y="240"/>
                  </a:lnTo>
                  <a:lnTo>
                    <a:pt x="602" y="221"/>
                  </a:lnTo>
                  <a:lnTo>
                    <a:pt x="565" y="207"/>
                  </a:lnTo>
                  <a:lnTo>
                    <a:pt x="524" y="198"/>
                  </a:lnTo>
                  <a:lnTo>
                    <a:pt x="481" y="194"/>
                  </a:lnTo>
                  <a:close/>
                  <a:moveTo>
                    <a:pt x="481" y="0"/>
                  </a:moveTo>
                  <a:lnTo>
                    <a:pt x="537" y="5"/>
                  </a:lnTo>
                  <a:lnTo>
                    <a:pt x="591" y="14"/>
                  </a:lnTo>
                  <a:lnTo>
                    <a:pt x="643" y="29"/>
                  </a:lnTo>
                  <a:lnTo>
                    <a:pt x="693" y="49"/>
                  </a:lnTo>
                  <a:lnTo>
                    <a:pt x="739" y="76"/>
                  </a:lnTo>
                  <a:lnTo>
                    <a:pt x="782" y="107"/>
                  </a:lnTo>
                  <a:lnTo>
                    <a:pt x="822" y="142"/>
                  </a:lnTo>
                  <a:lnTo>
                    <a:pt x="857" y="182"/>
                  </a:lnTo>
                  <a:lnTo>
                    <a:pt x="888" y="225"/>
                  </a:lnTo>
                  <a:lnTo>
                    <a:pt x="914" y="271"/>
                  </a:lnTo>
                  <a:lnTo>
                    <a:pt x="935" y="321"/>
                  </a:lnTo>
                  <a:lnTo>
                    <a:pt x="950" y="373"/>
                  </a:lnTo>
                  <a:lnTo>
                    <a:pt x="959" y="427"/>
                  </a:lnTo>
                  <a:lnTo>
                    <a:pt x="964" y="483"/>
                  </a:lnTo>
                  <a:lnTo>
                    <a:pt x="959" y="540"/>
                  </a:lnTo>
                  <a:lnTo>
                    <a:pt x="950" y="594"/>
                  </a:lnTo>
                  <a:lnTo>
                    <a:pt x="935" y="646"/>
                  </a:lnTo>
                  <a:lnTo>
                    <a:pt x="914" y="695"/>
                  </a:lnTo>
                  <a:lnTo>
                    <a:pt x="888" y="742"/>
                  </a:lnTo>
                  <a:lnTo>
                    <a:pt x="857" y="785"/>
                  </a:lnTo>
                  <a:lnTo>
                    <a:pt x="822" y="825"/>
                  </a:lnTo>
                  <a:lnTo>
                    <a:pt x="782" y="859"/>
                  </a:lnTo>
                  <a:lnTo>
                    <a:pt x="739" y="891"/>
                  </a:lnTo>
                  <a:lnTo>
                    <a:pt x="693" y="916"/>
                  </a:lnTo>
                  <a:lnTo>
                    <a:pt x="643" y="938"/>
                  </a:lnTo>
                  <a:lnTo>
                    <a:pt x="591" y="953"/>
                  </a:lnTo>
                  <a:lnTo>
                    <a:pt x="537" y="962"/>
                  </a:lnTo>
                  <a:lnTo>
                    <a:pt x="481" y="966"/>
                  </a:lnTo>
                  <a:lnTo>
                    <a:pt x="425" y="962"/>
                  </a:lnTo>
                  <a:lnTo>
                    <a:pt x="371" y="953"/>
                  </a:lnTo>
                  <a:lnTo>
                    <a:pt x="319" y="938"/>
                  </a:lnTo>
                  <a:lnTo>
                    <a:pt x="270" y="916"/>
                  </a:lnTo>
                  <a:lnTo>
                    <a:pt x="223" y="891"/>
                  </a:lnTo>
                  <a:lnTo>
                    <a:pt x="180" y="859"/>
                  </a:lnTo>
                  <a:lnTo>
                    <a:pt x="140" y="825"/>
                  </a:lnTo>
                  <a:lnTo>
                    <a:pt x="106" y="785"/>
                  </a:lnTo>
                  <a:lnTo>
                    <a:pt x="74" y="742"/>
                  </a:lnTo>
                  <a:lnTo>
                    <a:pt x="49" y="695"/>
                  </a:lnTo>
                  <a:lnTo>
                    <a:pt x="27" y="646"/>
                  </a:lnTo>
                  <a:lnTo>
                    <a:pt x="12" y="594"/>
                  </a:lnTo>
                  <a:lnTo>
                    <a:pt x="3" y="540"/>
                  </a:lnTo>
                  <a:lnTo>
                    <a:pt x="0" y="483"/>
                  </a:lnTo>
                  <a:lnTo>
                    <a:pt x="3" y="427"/>
                  </a:lnTo>
                  <a:lnTo>
                    <a:pt x="12" y="373"/>
                  </a:lnTo>
                  <a:lnTo>
                    <a:pt x="27" y="321"/>
                  </a:lnTo>
                  <a:lnTo>
                    <a:pt x="49" y="271"/>
                  </a:lnTo>
                  <a:lnTo>
                    <a:pt x="74" y="225"/>
                  </a:lnTo>
                  <a:lnTo>
                    <a:pt x="106" y="182"/>
                  </a:lnTo>
                  <a:lnTo>
                    <a:pt x="140" y="142"/>
                  </a:lnTo>
                  <a:lnTo>
                    <a:pt x="180" y="107"/>
                  </a:lnTo>
                  <a:lnTo>
                    <a:pt x="223" y="76"/>
                  </a:lnTo>
                  <a:lnTo>
                    <a:pt x="270" y="49"/>
                  </a:lnTo>
                  <a:lnTo>
                    <a:pt x="319" y="29"/>
                  </a:lnTo>
                  <a:lnTo>
                    <a:pt x="371" y="14"/>
                  </a:lnTo>
                  <a:lnTo>
                    <a:pt x="425" y="5"/>
                  </a:lnTo>
                  <a:lnTo>
                    <a:pt x="4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Freeform 198"/>
            <p:cNvSpPr>
              <a:spLocks noEditPoints="1"/>
            </p:cNvSpPr>
            <p:nvPr/>
          </p:nvSpPr>
          <p:spPr bwMode="auto">
            <a:xfrm>
              <a:off x="6346826" y="2974975"/>
              <a:ext cx="169863" cy="169863"/>
            </a:xfrm>
            <a:custGeom>
              <a:avLst/>
              <a:gdLst>
                <a:gd name="T0" fmla="*/ 440 w 964"/>
                <a:gd name="T1" fmla="*/ 198 h 965"/>
                <a:gd name="T2" fmla="*/ 360 w 964"/>
                <a:gd name="T3" fmla="*/ 221 h 965"/>
                <a:gd name="T4" fmla="*/ 293 w 964"/>
                <a:gd name="T5" fmla="*/ 265 h 965"/>
                <a:gd name="T6" fmla="*/ 240 w 964"/>
                <a:gd name="T7" fmla="*/ 326 h 965"/>
                <a:gd name="T8" fmla="*/ 205 w 964"/>
                <a:gd name="T9" fmla="*/ 400 h 965"/>
                <a:gd name="T10" fmla="*/ 193 w 964"/>
                <a:gd name="T11" fmla="*/ 483 h 965"/>
                <a:gd name="T12" fmla="*/ 205 w 964"/>
                <a:gd name="T13" fmla="*/ 566 h 965"/>
                <a:gd name="T14" fmla="*/ 240 w 964"/>
                <a:gd name="T15" fmla="*/ 641 h 965"/>
                <a:gd name="T16" fmla="*/ 293 w 964"/>
                <a:gd name="T17" fmla="*/ 701 h 965"/>
                <a:gd name="T18" fmla="*/ 360 w 964"/>
                <a:gd name="T19" fmla="*/ 746 h 965"/>
                <a:gd name="T20" fmla="*/ 440 w 964"/>
                <a:gd name="T21" fmla="*/ 769 h 965"/>
                <a:gd name="T22" fmla="*/ 525 w 964"/>
                <a:gd name="T23" fmla="*/ 769 h 965"/>
                <a:gd name="T24" fmla="*/ 604 w 964"/>
                <a:gd name="T25" fmla="*/ 746 h 965"/>
                <a:gd name="T26" fmla="*/ 672 w 964"/>
                <a:gd name="T27" fmla="*/ 701 h 965"/>
                <a:gd name="T28" fmla="*/ 725 w 964"/>
                <a:gd name="T29" fmla="*/ 641 h 965"/>
                <a:gd name="T30" fmla="*/ 759 w 964"/>
                <a:gd name="T31" fmla="*/ 566 h 965"/>
                <a:gd name="T32" fmla="*/ 772 w 964"/>
                <a:gd name="T33" fmla="*/ 483 h 965"/>
                <a:gd name="T34" fmla="*/ 759 w 964"/>
                <a:gd name="T35" fmla="*/ 400 h 965"/>
                <a:gd name="T36" fmla="*/ 725 w 964"/>
                <a:gd name="T37" fmla="*/ 326 h 965"/>
                <a:gd name="T38" fmla="*/ 672 w 964"/>
                <a:gd name="T39" fmla="*/ 265 h 965"/>
                <a:gd name="T40" fmla="*/ 604 w 964"/>
                <a:gd name="T41" fmla="*/ 221 h 965"/>
                <a:gd name="T42" fmla="*/ 525 w 964"/>
                <a:gd name="T43" fmla="*/ 198 h 965"/>
                <a:gd name="T44" fmla="*/ 483 w 964"/>
                <a:gd name="T45" fmla="*/ 0 h 965"/>
                <a:gd name="T46" fmla="*/ 593 w 964"/>
                <a:gd name="T47" fmla="*/ 14 h 965"/>
                <a:gd name="T48" fmla="*/ 694 w 964"/>
                <a:gd name="T49" fmla="*/ 49 h 965"/>
                <a:gd name="T50" fmla="*/ 784 w 964"/>
                <a:gd name="T51" fmla="*/ 107 h 965"/>
                <a:gd name="T52" fmla="*/ 858 w 964"/>
                <a:gd name="T53" fmla="*/ 181 h 965"/>
                <a:gd name="T54" fmla="*/ 915 w 964"/>
                <a:gd name="T55" fmla="*/ 271 h 965"/>
                <a:gd name="T56" fmla="*/ 952 w 964"/>
                <a:gd name="T57" fmla="*/ 373 h 965"/>
                <a:gd name="T58" fmla="*/ 964 w 964"/>
                <a:gd name="T59" fmla="*/ 483 h 965"/>
                <a:gd name="T60" fmla="*/ 952 w 964"/>
                <a:gd name="T61" fmla="*/ 594 h 965"/>
                <a:gd name="T62" fmla="*/ 915 w 964"/>
                <a:gd name="T63" fmla="*/ 695 h 965"/>
                <a:gd name="T64" fmla="*/ 858 w 964"/>
                <a:gd name="T65" fmla="*/ 785 h 965"/>
                <a:gd name="T66" fmla="*/ 784 w 964"/>
                <a:gd name="T67" fmla="*/ 859 h 965"/>
                <a:gd name="T68" fmla="*/ 694 w 964"/>
                <a:gd name="T69" fmla="*/ 916 h 965"/>
                <a:gd name="T70" fmla="*/ 593 w 964"/>
                <a:gd name="T71" fmla="*/ 953 h 965"/>
                <a:gd name="T72" fmla="*/ 483 w 964"/>
                <a:gd name="T73" fmla="*/ 965 h 965"/>
                <a:gd name="T74" fmla="*/ 372 w 964"/>
                <a:gd name="T75" fmla="*/ 953 h 965"/>
                <a:gd name="T76" fmla="*/ 271 w 964"/>
                <a:gd name="T77" fmla="*/ 916 h 965"/>
                <a:gd name="T78" fmla="*/ 181 w 964"/>
                <a:gd name="T79" fmla="*/ 859 h 965"/>
                <a:gd name="T80" fmla="*/ 107 w 964"/>
                <a:gd name="T81" fmla="*/ 785 h 965"/>
                <a:gd name="T82" fmla="*/ 49 w 964"/>
                <a:gd name="T83" fmla="*/ 695 h 965"/>
                <a:gd name="T84" fmla="*/ 14 w 964"/>
                <a:gd name="T85" fmla="*/ 594 h 965"/>
                <a:gd name="T86" fmla="*/ 0 w 964"/>
                <a:gd name="T87" fmla="*/ 483 h 965"/>
                <a:gd name="T88" fmla="*/ 14 w 964"/>
                <a:gd name="T89" fmla="*/ 373 h 965"/>
                <a:gd name="T90" fmla="*/ 49 w 964"/>
                <a:gd name="T91" fmla="*/ 271 h 965"/>
                <a:gd name="T92" fmla="*/ 107 w 964"/>
                <a:gd name="T93" fmla="*/ 181 h 965"/>
                <a:gd name="T94" fmla="*/ 181 w 964"/>
                <a:gd name="T95" fmla="*/ 107 h 965"/>
                <a:gd name="T96" fmla="*/ 271 w 964"/>
                <a:gd name="T97" fmla="*/ 49 h 965"/>
                <a:gd name="T98" fmla="*/ 372 w 964"/>
                <a:gd name="T99" fmla="*/ 14 h 965"/>
                <a:gd name="T100" fmla="*/ 483 w 964"/>
                <a:gd name="T101" fmla="*/ 0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4" h="965">
                  <a:moveTo>
                    <a:pt x="483" y="193"/>
                  </a:moveTo>
                  <a:lnTo>
                    <a:pt x="440" y="198"/>
                  </a:lnTo>
                  <a:lnTo>
                    <a:pt x="399" y="206"/>
                  </a:lnTo>
                  <a:lnTo>
                    <a:pt x="360" y="221"/>
                  </a:lnTo>
                  <a:lnTo>
                    <a:pt x="326" y="240"/>
                  </a:lnTo>
                  <a:lnTo>
                    <a:pt x="293" y="265"/>
                  </a:lnTo>
                  <a:lnTo>
                    <a:pt x="265" y="294"/>
                  </a:lnTo>
                  <a:lnTo>
                    <a:pt x="240" y="326"/>
                  </a:lnTo>
                  <a:lnTo>
                    <a:pt x="221" y="361"/>
                  </a:lnTo>
                  <a:lnTo>
                    <a:pt x="205" y="400"/>
                  </a:lnTo>
                  <a:lnTo>
                    <a:pt x="196" y="441"/>
                  </a:lnTo>
                  <a:lnTo>
                    <a:pt x="193" y="483"/>
                  </a:lnTo>
                  <a:lnTo>
                    <a:pt x="196" y="525"/>
                  </a:lnTo>
                  <a:lnTo>
                    <a:pt x="205" y="566"/>
                  </a:lnTo>
                  <a:lnTo>
                    <a:pt x="221" y="605"/>
                  </a:lnTo>
                  <a:lnTo>
                    <a:pt x="240" y="641"/>
                  </a:lnTo>
                  <a:lnTo>
                    <a:pt x="265" y="672"/>
                  </a:lnTo>
                  <a:lnTo>
                    <a:pt x="293" y="701"/>
                  </a:lnTo>
                  <a:lnTo>
                    <a:pt x="326" y="726"/>
                  </a:lnTo>
                  <a:lnTo>
                    <a:pt x="360" y="746"/>
                  </a:lnTo>
                  <a:lnTo>
                    <a:pt x="399" y="760"/>
                  </a:lnTo>
                  <a:lnTo>
                    <a:pt x="440" y="769"/>
                  </a:lnTo>
                  <a:lnTo>
                    <a:pt x="483" y="772"/>
                  </a:lnTo>
                  <a:lnTo>
                    <a:pt x="525" y="769"/>
                  </a:lnTo>
                  <a:lnTo>
                    <a:pt x="566" y="760"/>
                  </a:lnTo>
                  <a:lnTo>
                    <a:pt x="604" y="746"/>
                  </a:lnTo>
                  <a:lnTo>
                    <a:pt x="640" y="726"/>
                  </a:lnTo>
                  <a:lnTo>
                    <a:pt x="672" y="701"/>
                  </a:lnTo>
                  <a:lnTo>
                    <a:pt x="700" y="672"/>
                  </a:lnTo>
                  <a:lnTo>
                    <a:pt x="725" y="641"/>
                  </a:lnTo>
                  <a:lnTo>
                    <a:pt x="744" y="605"/>
                  </a:lnTo>
                  <a:lnTo>
                    <a:pt x="759" y="566"/>
                  </a:lnTo>
                  <a:lnTo>
                    <a:pt x="768" y="526"/>
                  </a:lnTo>
                  <a:lnTo>
                    <a:pt x="772" y="483"/>
                  </a:lnTo>
                  <a:lnTo>
                    <a:pt x="768" y="441"/>
                  </a:lnTo>
                  <a:lnTo>
                    <a:pt x="759" y="400"/>
                  </a:lnTo>
                  <a:lnTo>
                    <a:pt x="744" y="361"/>
                  </a:lnTo>
                  <a:lnTo>
                    <a:pt x="725" y="326"/>
                  </a:lnTo>
                  <a:lnTo>
                    <a:pt x="700" y="294"/>
                  </a:lnTo>
                  <a:lnTo>
                    <a:pt x="672" y="265"/>
                  </a:lnTo>
                  <a:lnTo>
                    <a:pt x="640" y="240"/>
                  </a:lnTo>
                  <a:lnTo>
                    <a:pt x="604" y="221"/>
                  </a:lnTo>
                  <a:lnTo>
                    <a:pt x="566" y="206"/>
                  </a:lnTo>
                  <a:lnTo>
                    <a:pt x="525" y="198"/>
                  </a:lnTo>
                  <a:lnTo>
                    <a:pt x="483" y="193"/>
                  </a:lnTo>
                  <a:close/>
                  <a:moveTo>
                    <a:pt x="483" y="0"/>
                  </a:moveTo>
                  <a:lnTo>
                    <a:pt x="539" y="4"/>
                  </a:lnTo>
                  <a:lnTo>
                    <a:pt x="593" y="14"/>
                  </a:lnTo>
                  <a:lnTo>
                    <a:pt x="645" y="29"/>
                  </a:lnTo>
                  <a:lnTo>
                    <a:pt x="694" y="49"/>
                  </a:lnTo>
                  <a:lnTo>
                    <a:pt x="741" y="76"/>
                  </a:lnTo>
                  <a:lnTo>
                    <a:pt x="784" y="107"/>
                  </a:lnTo>
                  <a:lnTo>
                    <a:pt x="824" y="142"/>
                  </a:lnTo>
                  <a:lnTo>
                    <a:pt x="858" y="181"/>
                  </a:lnTo>
                  <a:lnTo>
                    <a:pt x="889" y="225"/>
                  </a:lnTo>
                  <a:lnTo>
                    <a:pt x="915" y="271"/>
                  </a:lnTo>
                  <a:lnTo>
                    <a:pt x="936" y="321"/>
                  </a:lnTo>
                  <a:lnTo>
                    <a:pt x="952" y="373"/>
                  </a:lnTo>
                  <a:lnTo>
                    <a:pt x="961" y="427"/>
                  </a:lnTo>
                  <a:lnTo>
                    <a:pt x="964" y="483"/>
                  </a:lnTo>
                  <a:lnTo>
                    <a:pt x="961" y="540"/>
                  </a:lnTo>
                  <a:lnTo>
                    <a:pt x="952" y="594"/>
                  </a:lnTo>
                  <a:lnTo>
                    <a:pt x="936" y="646"/>
                  </a:lnTo>
                  <a:lnTo>
                    <a:pt x="915" y="695"/>
                  </a:lnTo>
                  <a:lnTo>
                    <a:pt x="889" y="742"/>
                  </a:lnTo>
                  <a:lnTo>
                    <a:pt x="858" y="785"/>
                  </a:lnTo>
                  <a:lnTo>
                    <a:pt x="824" y="825"/>
                  </a:lnTo>
                  <a:lnTo>
                    <a:pt x="784" y="859"/>
                  </a:lnTo>
                  <a:lnTo>
                    <a:pt x="741" y="890"/>
                  </a:lnTo>
                  <a:lnTo>
                    <a:pt x="694" y="916"/>
                  </a:lnTo>
                  <a:lnTo>
                    <a:pt x="645" y="938"/>
                  </a:lnTo>
                  <a:lnTo>
                    <a:pt x="593" y="953"/>
                  </a:lnTo>
                  <a:lnTo>
                    <a:pt x="539" y="962"/>
                  </a:lnTo>
                  <a:lnTo>
                    <a:pt x="483" y="965"/>
                  </a:lnTo>
                  <a:lnTo>
                    <a:pt x="427" y="962"/>
                  </a:lnTo>
                  <a:lnTo>
                    <a:pt x="372" y="953"/>
                  </a:lnTo>
                  <a:lnTo>
                    <a:pt x="320" y="938"/>
                  </a:lnTo>
                  <a:lnTo>
                    <a:pt x="271" y="916"/>
                  </a:lnTo>
                  <a:lnTo>
                    <a:pt x="225" y="890"/>
                  </a:lnTo>
                  <a:lnTo>
                    <a:pt x="181" y="859"/>
                  </a:lnTo>
                  <a:lnTo>
                    <a:pt x="142" y="825"/>
                  </a:lnTo>
                  <a:lnTo>
                    <a:pt x="107" y="785"/>
                  </a:lnTo>
                  <a:lnTo>
                    <a:pt x="76" y="742"/>
                  </a:lnTo>
                  <a:lnTo>
                    <a:pt x="49" y="695"/>
                  </a:lnTo>
                  <a:lnTo>
                    <a:pt x="29" y="646"/>
                  </a:lnTo>
                  <a:lnTo>
                    <a:pt x="14" y="594"/>
                  </a:lnTo>
                  <a:lnTo>
                    <a:pt x="3" y="540"/>
                  </a:lnTo>
                  <a:lnTo>
                    <a:pt x="0" y="483"/>
                  </a:lnTo>
                  <a:lnTo>
                    <a:pt x="3" y="427"/>
                  </a:lnTo>
                  <a:lnTo>
                    <a:pt x="14" y="373"/>
                  </a:lnTo>
                  <a:lnTo>
                    <a:pt x="29" y="321"/>
                  </a:lnTo>
                  <a:lnTo>
                    <a:pt x="49" y="271"/>
                  </a:lnTo>
                  <a:lnTo>
                    <a:pt x="76" y="225"/>
                  </a:lnTo>
                  <a:lnTo>
                    <a:pt x="107" y="181"/>
                  </a:lnTo>
                  <a:lnTo>
                    <a:pt x="142" y="142"/>
                  </a:lnTo>
                  <a:lnTo>
                    <a:pt x="181" y="107"/>
                  </a:lnTo>
                  <a:lnTo>
                    <a:pt x="225" y="76"/>
                  </a:lnTo>
                  <a:lnTo>
                    <a:pt x="271" y="49"/>
                  </a:lnTo>
                  <a:lnTo>
                    <a:pt x="320" y="29"/>
                  </a:lnTo>
                  <a:lnTo>
                    <a:pt x="372" y="14"/>
                  </a:lnTo>
                  <a:lnTo>
                    <a:pt x="427" y="4"/>
                  </a:lnTo>
                  <a:lnTo>
                    <a:pt x="4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200"/>
            <p:cNvSpPr>
              <a:spLocks noEditPoints="1"/>
            </p:cNvSpPr>
            <p:nvPr/>
          </p:nvSpPr>
          <p:spPr bwMode="auto">
            <a:xfrm>
              <a:off x="6600826" y="2974975"/>
              <a:ext cx="169863" cy="169863"/>
            </a:xfrm>
            <a:custGeom>
              <a:avLst/>
              <a:gdLst>
                <a:gd name="T0" fmla="*/ 438 w 964"/>
                <a:gd name="T1" fmla="*/ 198 h 965"/>
                <a:gd name="T2" fmla="*/ 360 w 964"/>
                <a:gd name="T3" fmla="*/ 221 h 965"/>
                <a:gd name="T4" fmla="*/ 291 w 964"/>
                <a:gd name="T5" fmla="*/ 265 h 965"/>
                <a:gd name="T6" fmla="*/ 239 w 964"/>
                <a:gd name="T7" fmla="*/ 326 h 965"/>
                <a:gd name="T8" fmla="*/ 205 w 964"/>
                <a:gd name="T9" fmla="*/ 400 h 965"/>
                <a:gd name="T10" fmla="*/ 192 w 964"/>
                <a:gd name="T11" fmla="*/ 483 h 965"/>
                <a:gd name="T12" fmla="*/ 205 w 964"/>
                <a:gd name="T13" fmla="*/ 566 h 965"/>
                <a:gd name="T14" fmla="*/ 239 w 964"/>
                <a:gd name="T15" fmla="*/ 641 h 965"/>
                <a:gd name="T16" fmla="*/ 291 w 964"/>
                <a:gd name="T17" fmla="*/ 701 h 965"/>
                <a:gd name="T18" fmla="*/ 360 w 964"/>
                <a:gd name="T19" fmla="*/ 746 h 965"/>
                <a:gd name="T20" fmla="*/ 438 w 964"/>
                <a:gd name="T21" fmla="*/ 769 h 965"/>
                <a:gd name="T22" fmla="*/ 524 w 964"/>
                <a:gd name="T23" fmla="*/ 769 h 965"/>
                <a:gd name="T24" fmla="*/ 602 w 964"/>
                <a:gd name="T25" fmla="*/ 746 h 965"/>
                <a:gd name="T26" fmla="*/ 671 w 964"/>
                <a:gd name="T27" fmla="*/ 701 h 965"/>
                <a:gd name="T28" fmla="*/ 724 w 964"/>
                <a:gd name="T29" fmla="*/ 641 h 965"/>
                <a:gd name="T30" fmla="*/ 757 w 964"/>
                <a:gd name="T31" fmla="*/ 566 h 965"/>
                <a:gd name="T32" fmla="*/ 770 w 964"/>
                <a:gd name="T33" fmla="*/ 483 h 965"/>
                <a:gd name="T34" fmla="*/ 757 w 964"/>
                <a:gd name="T35" fmla="*/ 400 h 965"/>
                <a:gd name="T36" fmla="*/ 724 w 964"/>
                <a:gd name="T37" fmla="*/ 326 h 965"/>
                <a:gd name="T38" fmla="*/ 671 w 964"/>
                <a:gd name="T39" fmla="*/ 265 h 965"/>
                <a:gd name="T40" fmla="*/ 602 w 964"/>
                <a:gd name="T41" fmla="*/ 221 h 965"/>
                <a:gd name="T42" fmla="*/ 524 w 964"/>
                <a:gd name="T43" fmla="*/ 198 h 965"/>
                <a:gd name="T44" fmla="*/ 481 w 964"/>
                <a:gd name="T45" fmla="*/ 0 h 965"/>
                <a:gd name="T46" fmla="*/ 591 w 964"/>
                <a:gd name="T47" fmla="*/ 14 h 965"/>
                <a:gd name="T48" fmla="*/ 693 w 964"/>
                <a:gd name="T49" fmla="*/ 49 h 965"/>
                <a:gd name="T50" fmla="*/ 782 w 964"/>
                <a:gd name="T51" fmla="*/ 107 h 965"/>
                <a:gd name="T52" fmla="*/ 857 w 964"/>
                <a:gd name="T53" fmla="*/ 181 h 965"/>
                <a:gd name="T54" fmla="*/ 914 w 964"/>
                <a:gd name="T55" fmla="*/ 271 h 965"/>
                <a:gd name="T56" fmla="*/ 950 w 964"/>
                <a:gd name="T57" fmla="*/ 373 h 965"/>
                <a:gd name="T58" fmla="*/ 964 w 964"/>
                <a:gd name="T59" fmla="*/ 483 h 965"/>
                <a:gd name="T60" fmla="*/ 950 w 964"/>
                <a:gd name="T61" fmla="*/ 594 h 965"/>
                <a:gd name="T62" fmla="*/ 914 w 964"/>
                <a:gd name="T63" fmla="*/ 695 h 965"/>
                <a:gd name="T64" fmla="*/ 857 w 964"/>
                <a:gd name="T65" fmla="*/ 785 h 965"/>
                <a:gd name="T66" fmla="*/ 782 w 964"/>
                <a:gd name="T67" fmla="*/ 859 h 965"/>
                <a:gd name="T68" fmla="*/ 693 w 964"/>
                <a:gd name="T69" fmla="*/ 916 h 965"/>
                <a:gd name="T70" fmla="*/ 591 w 964"/>
                <a:gd name="T71" fmla="*/ 953 h 965"/>
                <a:gd name="T72" fmla="*/ 481 w 964"/>
                <a:gd name="T73" fmla="*/ 965 h 965"/>
                <a:gd name="T74" fmla="*/ 371 w 964"/>
                <a:gd name="T75" fmla="*/ 953 h 965"/>
                <a:gd name="T76" fmla="*/ 270 w 964"/>
                <a:gd name="T77" fmla="*/ 916 h 965"/>
                <a:gd name="T78" fmla="*/ 180 w 964"/>
                <a:gd name="T79" fmla="*/ 859 h 965"/>
                <a:gd name="T80" fmla="*/ 106 w 964"/>
                <a:gd name="T81" fmla="*/ 785 h 965"/>
                <a:gd name="T82" fmla="*/ 49 w 964"/>
                <a:gd name="T83" fmla="*/ 695 h 965"/>
                <a:gd name="T84" fmla="*/ 12 w 964"/>
                <a:gd name="T85" fmla="*/ 594 h 965"/>
                <a:gd name="T86" fmla="*/ 0 w 964"/>
                <a:gd name="T87" fmla="*/ 483 h 965"/>
                <a:gd name="T88" fmla="*/ 12 w 964"/>
                <a:gd name="T89" fmla="*/ 373 h 965"/>
                <a:gd name="T90" fmla="*/ 49 w 964"/>
                <a:gd name="T91" fmla="*/ 271 h 965"/>
                <a:gd name="T92" fmla="*/ 106 w 964"/>
                <a:gd name="T93" fmla="*/ 181 h 965"/>
                <a:gd name="T94" fmla="*/ 180 w 964"/>
                <a:gd name="T95" fmla="*/ 107 h 965"/>
                <a:gd name="T96" fmla="*/ 270 w 964"/>
                <a:gd name="T97" fmla="*/ 49 h 965"/>
                <a:gd name="T98" fmla="*/ 371 w 964"/>
                <a:gd name="T99" fmla="*/ 14 h 965"/>
                <a:gd name="T100" fmla="*/ 481 w 964"/>
                <a:gd name="T101" fmla="*/ 0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4" h="965">
                  <a:moveTo>
                    <a:pt x="481" y="193"/>
                  </a:moveTo>
                  <a:lnTo>
                    <a:pt x="438" y="198"/>
                  </a:lnTo>
                  <a:lnTo>
                    <a:pt x="397" y="206"/>
                  </a:lnTo>
                  <a:lnTo>
                    <a:pt x="360" y="221"/>
                  </a:lnTo>
                  <a:lnTo>
                    <a:pt x="324" y="240"/>
                  </a:lnTo>
                  <a:lnTo>
                    <a:pt x="291" y="265"/>
                  </a:lnTo>
                  <a:lnTo>
                    <a:pt x="263" y="294"/>
                  </a:lnTo>
                  <a:lnTo>
                    <a:pt x="239" y="326"/>
                  </a:lnTo>
                  <a:lnTo>
                    <a:pt x="219" y="361"/>
                  </a:lnTo>
                  <a:lnTo>
                    <a:pt x="205" y="400"/>
                  </a:lnTo>
                  <a:lnTo>
                    <a:pt x="195" y="441"/>
                  </a:lnTo>
                  <a:lnTo>
                    <a:pt x="192" y="483"/>
                  </a:lnTo>
                  <a:lnTo>
                    <a:pt x="195" y="525"/>
                  </a:lnTo>
                  <a:lnTo>
                    <a:pt x="205" y="566"/>
                  </a:lnTo>
                  <a:lnTo>
                    <a:pt x="219" y="605"/>
                  </a:lnTo>
                  <a:lnTo>
                    <a:pt x="239" y="641"/>
                  </a:lnTo>
                  <a:lnTo>
                    <a:pt x="263" y="672"/>
                  </a:lnTo>
                  <a:lnTo>
                    <a:pt x="291" y="701"/>
                  </a:lnTo>
                  <a:lnTo>
                    <a:pt x="324" y="726"/>
                  </a:lnTo>
                  <a:lnTo>
                    <a:pt x="360" y="746"/>
                  </a:lnTo>
                  <a:lnTo>
                    <a:pt x="397" y="760"/>
                  </a:lnTo>
                  <a:lnTo>
                    <a:pt x="438" y="769"/>
                  </a:lnTo>
                  <a:lnTo>
                    <a:pt x="481" y="772"/>
                  </a:lnTo>
                  <a:lnTo>
                    <a:pt x="524" y="769"/>
                  </a:lnTo>
                  <a:lnTo>
                    <a:pt x="565" y="760"/>
                  </a:lnTo>
                  <a:lnTo>
                    <a:pt x="602" y="746"/>
                  </a:lnTo>
                  <a:lnTo>
                    <a:pt x="638" y="726"/>
                  </a:lnTo>
                  <a:lnTo>
                    <a:pt x="671" y="701"/>
                  </a:lnTo>
                  <a:lnTo>
                    <a:pt x="699" y="672"/>
                  </a:lnTo>
                  <a:lnTo>
                    <a:pt x="724" y="641"/>
                  </a:lnTo>
                  <a:lnTo>
                    <a:pt x="743" y="605"/>
                  </a:lnTo>
                  <a:lnTo>
                    <a:pt x="757" y="566"/>
                  </a:lnTo>
                  <a:lnTo>
                    <a:pt x="767" y="526"/>
                  </a:lnTo>
                  <a:lnTo>
                    <a:pt x="770" y="483"/>
                  </a:lnTo>
                  <a:lnTo>
                    <a:pt x="767" y="441"/>
                  </a:lnTo>
                  <a:lnTo>
                    <a:pt x="757" y="400"/>
                  </a:lnTo>
                  <a:lnTo>
                    <a:pt x="743" y="361"/>
                  </a:lnTo>
                  <a:lnTo>
                    <a:pt x="724" y="326"/>
                  </a:lnTo>
                  <a:lnTo>
                    <a:pt x="699" y="294"/>
                  </a:lnTo>
                  <a:lnTo>
                    <a:pt x="671" y="265"/>
                  </a:lnTo>
                  <a:lnTo>
                    <a:pt x="638" y="240"/>
                  </a:lnTo>
                  <a:lnTo>
                    <a:pt x="602" y="221"/>
                  </a:lnTo>
                  <a:lnTo>
                    <a:pt x="565" y="206"/>
                  </a:lnTo>
                  <a:lnTo>
                    <a:pt x="524" y="198"/>
                  </a:lnTo>
                  <a:lnTo>
                    <a:pt x="481" y="193"/>
                  </a:lnTo>
                  <a:close/>
                  <a:moveTo>
                    <a:pt x="481" y="0"/>
                  </a:moveTo>
                  <a:lnTo>
                    <a:pt x="537" y="4"/>
                  </a:lnTo>
                  <a:lnTo>
                    <a:pt x="591" y="14"/>
                  </a:lnTo>
                  <a:lnTo>
                    <a:pt x="643" y="29"/>
                  </a:lnTo>
                  <a:lnTo>
                    <a:pt x="693" y="49"/>
                  </a:lnTo>
                  <a:lnTo>
                    <a:pt x="739" y="76"/>
                  </a:lnTo>
                  <a:lnTo>
                    <a:pt x="782" y="107"/>
                  </a:lnTo>
                  <a:lnTo>
                    <a:pt x="822" y="142"/>
                  </a:lnTo>
                  <a:lnTo>
                    <a:pt x="857" y="181"/>
                  </a:lnTo>
                  <a:lnTo>
                    <a:pt x="888" y="225"/>
                  </a:lnTo>
                  <a:lnTo>
                    <a:pt x="914" y="271"/>
                  </a:lnTo>
                  <a:lnTo>
                    <a:pt x="935" y="321"/>
                  </a:lnTo>
                  <a:lnTo>
                    <a:pt x="950" y="373"/>
                  </a:lnTo>
                  <a:lnTo>
                    <a:pt x="959" y="427"/>
                  </a:lnTo>
                  <a:lnTo>
                    <a:pt x="964" y="483"/>
                  </a:lnTo>
                  <a:lnTo>
                    <a:pt x="959" y="540"/>
                  </a:lnTo>
                  <a:lnTo>
                    <a:pt x="950" y="594"/>
                  </a:lnTo>
                  <a:lnTo>
                    <a:pt x="935" y="646"/>
                  </a:lnTo>
                  <a:lnTo>
                    <a:pt x="914" y="695"/>
                  </a:lnTo>
                  <a:lnTo>
                    <a:pt x="888" y="742"/>
                  </a:lnTo>
                  <a:lnTo>
                    <a:pt x="857" y="785"/>
                  </a:lnTo>
                  <a:lnTo>
                    <a:pt x="822" y="825"/>
                  </a:lnTo>
                  <a:lnTo>
                    <a:pt x="782" y="859"/>
                  </a:lnTo>
                  <a:lnTo>
                    <a:pt x="739" y="890"/>
                  </a:lnTo>
                  <a:lnTo>
                    <a:pt x="693" y="916"/>
                  </a:lnTo>
                  <a:lnTo>
                    <a:pt x="643" y="938"/>
                  </a:lnTo>
                  <a:lnTo>
                    <a:pt x="591" y="953"/>
                  </a:lnTo>
                  <a:lnTo>
                    <a:pt x="537" y="962"/>
                  </a:lnTo>
                  <a:lnTo>
                    <a:pt x="481" y="965"/>
                  </a:lnTo>
                  <a:lnTo>
                    <a:pt x="425" y="962"/>
                  </a:lnTo>
                  <a:lnTo>
                    <a:pt x="371" y="953"/>
                  </a:lnTo>
                  <a:lnTo>
                    <a:pt x="319" y="938"/>
                  </a:lnTo>
                  <a:lnTo>
                    <a:pt x="270" y="916"/>
                  </a:lnTo>
                  <a:lnTo>
                    <a:pt x="223" y="890"/>
                  </a:lnTo>
                  <a:lnTo>
                    <a:pt x="180" y="859"/>
                  </a:lnTo>
                  <a:lnTo>
                    <a:pt x="140" y="825"/>
                  </a:lnTo>
                  <a:lnTo>
                    <a:pt x="106" y="785"/>
                  </a:lnTo>
                  <a:lnTo>
                    <a:pt x="74" y="742"/>
                  </a:lnTo>
                  <a:lnTo>
                    <a:pt x="49" y="695"/>
                  </a:lnTo>
                  <a:lnTo>
                    <a:pt x="27" y="646"/>
                  </a:lnTo>
                  <a:lnTo>
                    <a:pt x="12" y="594"/>
                  </a:lnTo>
                  <a:lnTo>
                    <a:pt x="3" y="540"/>
                  </a:lnTo>
                  <a:lnTo>
                    <a:pt x="0" y="483"/>
                  </a:lnTo>
                  <a:lnTo>
                    <a:pt x="3" y="427"/>
                  </a:lnTo>
                  <a:lnTo>
                    <a:pt x="12" y="373"/>
                  </a:lnTo>
                  <a:lnTo>
                    <a:pt x="27" y="321"/>
                  </a:lnTo>
                  <a:lnTo>
                    <a:pt x="49" y="271"/>
                  </a:lnTo>
                  <a:lnTo>
                    <a:pt x="74" y="225"/>
                  </a:lnTo>
                  <a:lnTo>
                    <a:pt x="106" y="181"/>
                  </a:lnTo>
                  <a:lnTo>
                    <a:pt x="140" y="142"/>
                  </a:lnTo>
                  <a:lnTo>
                    <a:pt x="180" y="107"/>
                  </a:lnTo>
                  <a:lnTo>
                    <a:pt x="223" y="76"/>
                  </a:lnTo>
                  <a:lnTo>
                    <a:pt x="270" y="49"/>
                  </a:lnTo>
                  <a:lnTo>
                    <a:pt x="319" y="29"/>
                  </a:lnTo>
                  <a:lnTo>
                    <a:pt x="371" y="14"/>
                  </a:lnTo>
                  <a:lnTo>
                    <a:pt x="425" y="4"/>
                  </a:lnTo>
                  <a:lnTo>
                    <a:pt x="4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" name="Freeform 201"/>
            <p:cNvSpPr>
              <a:spLocks/>
            </p:cNvSpPr>
            <p:nvPr/>
          </p:nvSpPr>
          <p:spPr bwMode="auto">
            <a:xfrm>
              <a:off x="6367463" y="2808288"/>
              <a:ext cx="130175" cy="130175"/>
            </a:xfrm>
            <a:custGeom>
              <a:avLst/>
              <a:gdLst>
                <a:gd name="T0" fmla="*/ 85 w 737"/>
                <a:gd name="T1" fmla="*/ 0 h 738"/>
                <a:gd name="T2" fmla="*/ 107 w 737"/>
                <a:gd name="T3" fmla="*/ 0 h 738"/>
                <a:gd name="T4" fmla="*/ 127 w 737"/>
                <a:gd name="T5" fmla="*/ 4 h 738"/>
                <a:gd name="T6" fmla="*/ 147 w 737"/>
                <a:gd name="T7" fmla="*/ 13 h 738"/>
                <a:gd name="T8" fmla="*/ 164 w 737"/>
                <a:gd name="T9" fmla="*/ 27 h 738"/>
                <a:gd name="T10" fmla="*/ 710 w 737"/>
                <a:gd name="T11" fmla="*/ 573 h 738"/>
                <a:gd name="T12" fmla="*/ 723 w 737"/>
                <a:gd name="T13" fmla="*/ 590 h 738"/>
                <a:gd name="T14" fmla="*/ 732 w 737"/>
                <a:gd name="T15" fmla="*/ 609 h 738"/>
                <a:gd name="T16" fmla="*/ 737 w 737"/>
                <a:gd name="T17" fmla="*/ 631 h 738"/>
                <a:gd name="T18" fmla="*/ 737 w 737"/>
                <a:gd name="T19" fmla="*/ 651 h 738"/>
                <a:gd name="T20" fmla="*/ 732 w 737"/>
                <a:gd name="T21" fmla="*/ 673 h 738"/>
                <a:gd name="T22" fmla="*/ 723 w 737"/>
                <a:gd name="T23" fmla="*/ 692 h 738"/>
                <a:gd name="T24" fmla="*/ 710 w 737"/>
                <a:gd name="T25" fmla="*/ 710 h 738"/>
                <a:gd name="T26" fmla="*/ 694 w 737"/>
                <a:gd name="T27" fmla="*/ 722 h 738"/>
                <a:gd name="T28" fmla="*/ 677 w 737"/>
                <a:gd name="T29" fmla="*/ 731 h 738"/>
                <a:gd name="T30" fmla="*/ 660 w 737"/>
                <a:gd name="T31" fmla="*/ 736 h 738"/>
                <a:gd name="T32" fmla="*/ 641 w 737"/>
                <a:gd name="T33" fmla="*/ 738 h 738"/>
                <a:gd name="T34" fmla="*/ 623 w 737"/>
                <a:gd name="T35" fmla="*/ 736 h 738"/>
                <a:gd name="T36" fmla="*/ 605 w 737"/>
                <a:gd name="T37" fmla="*/ 731 h 738"/>
                <a:gd name="T38" fmla="*/ 588 w 737"/>
                <a:gd name="T39" fmla="*/ 722 h 738"/>
                <a:gd name="T40" fmla="*/ 573 w 737"/>
                <a:gd name="T41" fmla="*/ 710 h 738"/>
                <a:gd name="T42" fmla="*/ 28 w 737"/>
                <a:gd name="T43" fmla="*/ 164 h 738"/>
                <a:gd name="T44" fmla="*/ 14 w 737"/>
                <a:gd name="T45" fmla="*/ 146 h 738"/>
                <a:gd name="T46" fmla="*/ 5 w 737"/>
                <a:gd name="T47" fmla="*/ 126 h 738"/>
                <a:gd name="T48" fmla="*/ 0 w 737"/>
                <a:gd name="T49" fmla="*/ 106 h 738"/>
                <a:gd name="T50" fmla="*/ 0 w 737"/>
                <a:gd name="T51" fmla="*/ 85 h 738"/>
                <a:gd name="T52" fmla="*/ 5 w 737"/>
                <a:gd name="T53" fmla="*/ 64 h 738"/>
                <a:gd name="T54" fmla="*/ 14 w 737"/>
                <a:gd name="T55" fmla="*/ 45 h 738"/>
                <a:gd name="T56" fmla="*/ 28 w 737"/>
                <a:gd name="T57" fmla="*/ 27 h 738"/>
                <a:gd name="T58" fmla="*/ 46 w 737"/>
                <a:gd name="T59" fmla="*/ 13 h 738"/>
                <a:gd name="T60" fmla="*/ 65 w 737"/>
                <a:gd name="T61" fmla="*/ 4 h 738"/>
                <a:gd name="T62" fmla="*/ 85 w 737"/>
                <a:gd name="T63" fmla="*/ 0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7" h="738">
                  <a:moveTo>
                    <a:pt x="85" y="0"/>
                  </a:moveTo>
                  <a:lnTo>
                    <a:pt x="107" y="0"/>
                  </a:lnTo>
                  <a:lnTo>
                    <a:pt x="127" y="4"/>
                  </a:lnTo>
                  <a:lnTo>
                    <a:pt x="147" y="13"/>
                  </a:lnTo>
                  <a:lnTo>
                    <a:pt x="164" y="27"/>
                  </a:lnTo>
                  <a:lnTo>
                    <a:pt x="710" y="573"/>
                  </a:lnTo>
                  <a:lnTo>
                    <a:pt x="723" y="590"/>
                  </a:lnTo>
                  <a:lnTo>
                    <a:pt x="732" y="609"/>
                  </a:lnTo>
                  <a:lnTo>
                    <a:pt x="737" y="631"/>
                  </a:lnTo>
                  <a:lnTo>
                    <a:pt x="737" y="651"/>
                  </a:lnTo>
                  <a:lnTo>
                    <a:pt x="732" y="673"/>
                  </a:lnTo>
                  <a:lnTo>
                    <a:pt x="723" y="692"/>
                  </a:lnTo>
                  <a:lnTo>
                    <a:pt x="710" y="710"/>
                  </a:lnTo>
                  <a:lnTo>
                    <a:pt x="694" y="722"/>
                  </a:lnTo>
                  <a:lnTo>
                    <a:pt x="677" y="731"/>
                  </a:lnTo>
                  <a:lnTo>
                    <a:pt x="660" y="736"/>
                  </a:lnTo>
                  <a:lnTo>
                    <a:pt x="641" y="738"/>
                  </a:lnTo>
                  <a:lnTo>
                    <a:pt x="623" y="736"/>
                  </a:lnTo>
                  <a:lnTo>
                    <a:pt x="605" y="731"/>
                  </a:lnTo>
                  <a:lnTo>
                    <a:pt x="588" y="722"/>
                  </a:lnTo>
                  <a:lnTo>
                    <a:pt x="573" y="710"/>
                  </a:lnTo>
                  <a:lnTo>
                    <a:pt x="28" y="164"/>
                  </a:lnTo>
                  <a:lnTo>
                    <a:pt x="14" y="146"/>
                  </a:lnTo>
                  <a:lnTo>
                    <a:pt x="5" y="126"/>
                  </a:lnTo>
                  <a:lnTo>
                    <a:pt x="0" y="106"/>
                  </a:lnTo>
                  <a:lnTo>
                    <a:pt x="0" y="85"/>
                  </a:lnTo>
                  <a:lnTo>
                    <a:pt x="5" y="64"/>
                  </a:lnTo>
                  <a:lnTo>
                    <a:pt x="14" y="45"/>
                  </a:lnTo>
                  <a:lnTo>
                    <a:pt x="28" y="27"/>
                  </a:lnTo>
                  <a:lnTo>
                    <a:pt x="46" y="13"/>
                  </a:lnTo>
                  <a:lnTo>
                    <a:pt x="65" y="4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9" name="Freeform 202"/>
            <p:cNvSpPr>
              <a:spLocks/>
            </p:cNvSpPr>
            <p:nvPr/>
          </p:nvSpPr>
          <p:spPr bwMode="auto">
            <a:xfrm>
              <a:off x="6621463" y="2994025"/>
              <a:ext cx="130175" cy="130175"/>
            </a:xfrm>
            <a:custGeom>
              <a:avLst/>
              <a:gdLst>
                <a:gd name="T0" fmla="*/ 86 w 736"/>
                <a:gd name="T1" fmla="*/ 0 h 737"/>
                <a:gd name="T2" fmla="*/ 106 w 736"/>
                <a:gd name="T3" fmla="*/ 0 h 737"/>
                <a:gd name="T4" fmla="*/ 127 w 736"/>
                <a:gd name="T5" fmla="*/ 4 h 737"/>
                <a:gd name="T6" fmla="*/ 147 w 736"/>
                <a:gd name="T7" fmla="*/ 13 h 737"/>
                <a:gd name="T8" fmla="*/ 164 w 736"/>
                <a:gd name="T9" fmla="*/ 27 h 737"/>
                <a:gd name="T10" fmla="*/ 709 w 736"/>
                <a:gd name="T11" fmla="*/ 573 h 737"/>
                <a:gd name="T12" fmla="*/ 723 w 736"/>
                <a:gd name="T13" fmla="*/ 590 h 737"/>
                <a:gd name="T14" fmla="*/ 732 w 736"/>
                <a:gd name="T15" fmla="*/ 609 h 737"/>
                <a:gd name="T16" fmla="*/ 736 w 736"/>
                <a:gd name="T17" fmla="*/ 630 h 737"/>
                <a:gd name="T18" fmla="*/ 736 w 736"/>
                <a:gd name="T19" fmla="*/ 651 h 737"/>
                <a:gd name="T20" fmla="*/ 732 w 736"/>
                <a:gd name="T21" fmla="*/ 673 h 737"/>
                <a:gd name="T22" fmla="*/ 723 w 736"/>
                <a:gd name="T23" fmla="*/ 692 h 737"/>
                <a:gd name="T24" fmla="*/ 709 w 736"/>
                <a:gd name="T25" fmla="*/ 710 h 737"/>
                <a:gd name="T26" fmla="*/ 693 w 736"/>
                <a:gd name="T27" fmla="*/ 722 h 737"/>
                <a:gd name="T28" fmla="*/ 677 w 736"/>
                <a:gd name="T29" fmla="*/ 731 h 737"/>
                <a:gd name="T30" fmla="*/ 659 w 736"/>
                <a:gd name="T31" fmla="*/ 736 h 737"/>
                <a:gd name="T32" fmla="*/ 640 w 736"/>
                <a:gd name="T33" fmla="*/ 737 h 737"/>
                <a:gd name="T34" fmla="*/ 622 w 736"/>
                <a:gd name="T35" fmla="*/ 736 h 737"/>
                <a:gd name="T36" fmla="*/ 605 w 736"/>
                <a:gd name="T37" fmla="*/ 731 h 737"/>
                <a:gd name="T38" fmla="*/ 587 w 736"/>
                <a:gd name="T39" fmla="*/ 722 h 737"/>
                <a:gd name="T40" fmla="*/ 572 w 736"/>
                <a:gd name="T41" fmla="*/ 710 h 737"/>
                <a:gd name="T42" fmla="*/ 27 w 736"/>
                <a:gd name="T43" fmla="*/ 163 h 737"/>
                <a:gd name="T44" fmla="*/ 14 w 736"/>
                <a:gd name="T45" fmla="*/ 146 h 737"/>
                <a:gd name="T46" fmla="*/ 4 w 736"/>
                <a:gd name="T47" fmla="*/ 126 h 737"/>
                <a:gd name="T48" fmla="*/ 0 w 736"/>
                <a:gd name="T49" fmla="*/ 106 h 737"/>
                <a:gd name="T50" fmla="*/ 0 w 736"/>
                <a:gd name="T51" fmla="*/ 85 h 737"/>
                <a:gd name="T52" fmla="*/ 4 w 736"/>
                <a:gd name="T53" fmla="*/ 64 h 737"/>
                <a:gd name="T54" fmla="*/ 14 w 736"/>
                <a:gd name="T55" fmla="*/ 45 h 737"/>
                <a:gd name="T56" fmla="*/ 27 w 736"/>
                <a:gd name="T57" fmla="*/ 27 h 737"/>
                <a:gd name="T58" fmla="*/ 45 w 736"/>
                <a:gd name="T59" fmla="*/ 13 h 737"/>
                <a:gd name="T60" fmla="*/ 64 w 736"/>
                <a:gd name="T61" fmla="*/ 4 h 737"/>
                <a:gd name="T62" fmla="*/ 86 w 736"/>
                <a:gd name="T63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6" h="737">
                  <a:moveTo>
                    <a:pt x="86" y="0"/>
                  </a:moveTo>
                  <a:lnTo>
                    <a:pt x="106" y="0"/>
                  </a:lnTo>
                  <a:lnTo>
                    <a:pt x="127" y="4"/>
                  </a:lnTo>
                  <a:lnTo>
                    <a:pt x="147" y="13"/>
                  </a:lnTo>
                  <a:lnTo>
                    <a:pt x="164" y="27"/>
                  </a:lnTo>
                  <a:lnTo>
                    <a:pt x="709" y="573"/>
                  </a:lnTo>
                  <a:lnTo>
                    <a:pt x="723" y="590"/>
                  </a:lnTo>
                  <a:lnTo>
                    <a:pt x="732" y="609"/>
                  </a:lnTo>
                  <a:lnTo>
                    <a:pt x="736" y="630"/>
                  </a:lnTo>
                  <a:lnTo>
                    <a:pt x="736" y="651"/>
                  </a:lnTo>
                  <a:lnTo>
                    <a:pt x="732" y="673"/>
                  </a:lnTo>
                  <a:lnTo>
                    <a:pt x="723" y="692"/>
                  </a:lnTo>
                  <a:lnTo>
                    <a:pt x="709" y="710"/>
                  </a:lnTo>
                  <a:lnTo>
                    <a:pt x="693" y="722"/>
                  </a:lnTo>
                  <a:lnTo>
                    <a:pt x="677" y="731"/>
                  </a:lnTo>
                  <a:lnTo>
                    <a:pt x="659" y="736"/>
                  </a:lnTo>
                  <a:lnTo>
                    <a:pt x="640" y="737"/>
                  </a:lnTo>
                  <a:lnTo>
                    <a:pt x="622" y="736"/>
                  </a:lnTo>
                  <a:lnTo>
                    <a:pt x="605" y="731"/>
                  </a:lnTo>
                  <a:lnTo>
                    <a:pt x="587" y="722"/>
                  </a:lnTo>
                  <a:lnTo>
                    <a:pt x="572" y="710"/>
                  </a:lnTo>
                  <a:lnTo>
                    <a:pt x="27" y="163"/>
                  </a:lnTo>
                  <a:lnTo>
                    <a:pt x="14" y="146"/>
                  </a:lnTo>
                  <a:lnTo>
                    <a:pt x="4" y="126"/>
                  </a:lnTo>
                  <a:lnTo>
                    <a:pt x="0" y="106"/>
                  </a:lnTo>
                  <a:lnTo>
                    <a:pt x="0" y="85"/>
                  </a:lnTo>
                  <a:lnTo>
                    <a:pt x="4" y="64"/>
                  </a:lnTo>
                  <a:lnTo>
                    <a:pt x="14" y="45"/>
                  </a:lnTo>
                  <a:lnTo>
                    <a:pt x="27" y="27"/>
                  </a:lnTo>
                  <a:lnTo>
                    <a:pt x="45" y="13"/>
                  </a:lnTo>
                  <a:lnTo>
                    <a:pt x="64" y="4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1" name="Group 790"/>
          <p:cNvGrpSpPr/>
          <p:nvPr/>
        </p:nvGrpSpPr>
        <p:grpSpPr>
          <a:xfrm>
            <a:off x="5376771" y="2669446"/>
            <a:ext cx="493713" cy="593724"/>
            <a:chOff x="5381625" y="2668588"/>
            <a:chExt cx="493713" cy="59372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5" name="Freeform 208"/>
            <p:cNvSpPr>
              <a:spLocks noEditPoints="1"/>
            </p:cNvSpPr>
            <p:nvPr/>
          </p:nvSpPr>
          <p:spPr bwMode="auto">
            <a:xfrm>
              <a:off x="5468938" y="2968625"/>
              <a:ext cx="171450" cy="187325"/>
            </a:xfrm>
            <a:custGeom>
              <a:avLst/>
              <a:gdLst>
                <a:gd name="T0" fmla="*/ 485 w 974"/>
                <a:gd name="T1" fmla="*/ 204 h 1060"/>
                <a:gd name="T2" fmla="*/ 402 w 974"/>
                <a:gd name="T3" fmla="*/ 226 h 1060"/>
                <a:gd name="T4" fmla="*/ 328 w 974"/>
                <a:gd name="T5" fmla="*/ 269 h 1060"/>
                <a:gd name="T6" fmla="*/ 269 w 974"/>
                <a:gd name="T7" fmla="*/ 329 h 1060"/>
                <a:gd name="T8" fmla="*/ 226 w 974"/>
                <a:gd name="T9" fmla="*/ 402 h 1060"/>
                <a:gd name="T10" fmla="*/ 204 w 974"/>
                <a:gd name="T11" fmla="*/ 485 h 1060"/>
                <a:gd name="T12" fmla="*/ 204 w 974"/>
                <a:gd name="T13" fmla="*/ 575 h 1060"/>
                <a:gd name="T14" fmla="*/ 226 w 974"/>
                <a:gd name="T15" fmla="*/ 658 h 1060"/>
                <a:gd name="T16" fmla="*/ 269 w 974"/>
                <a:gd name="T17" fmla="*/ 732 h 1060"/>
                <a:gd name="T18" fmla="*/ 328 w 974"/>
                <a:gd name="T19" fmla="*/ 791 h 1060"/>
                <a:gd name="T20" fmla="*/ 402 w 974"/>
                <a:gd name="T21" fmla="*/ 834 h 1060"/>
                <a:gd name="T22" fmla="*/ 485 w 974"/>
                <a:gd name="T23" fmla="*/ 857 h 1060"/>
                <a:gd name="T24" fmla="*/ 773 w 974"/>
                <a:gd name="T25" fmla="*/ 860 h 1060"/>
                <a:gd name="T26" fmla="*/ 530 w 974"/>
                <a:gd name="T27" fmla="*/ 201 h 1060"/>
                <a:gd name="T28" fmla="*/ 874 w 974"/>
                <a:gd name="T29" fmla="*/ 0 h 1060"/>
                <a:gd name="T30" fmla="*/ 918 w 974"/>
                <a:gd name="T31" fmla="*/ 11 h 1060"/>
                <a:gd name="T32" fmla="*/ 951 w 974"/>
                <a:gd name="T33" fmla="*/ 38 h 1060"/>
                <a:gd name="T34" fmla="*/ 971 w 974"/>
                <a:gd name="T35" fmla="*/ 77 h 1060"/>
                <a:gd name="T36" fmla="*/ 974 w 974"/>
                <a:gd name="T37" fmla="*/ 960 h 1060"/>
                <a:gd name="T38" fmla="*/ 964 w 974"/>
                <a:gd name="T39" fmla="*/ 1004 h 1060"/>
                <a:gd name="T40" fmla="*/ 936 w 974"/>
                <a:gd name="T41" fmla="*/ 1039 h 1060"/>
                <a:gd name="T42" fmla="*/ 897 w 974"/>
                <a:gd name="T43" fmla="*/ 1058 h 1060"/>
                <a:gd name="T44" fmla="*/ 530 w 974"/>
                <a:gd name="T45" fmla="*/ 1060 h 1060"/>
                <a:gd name="T46" fmla="*/ 416 w 974"/>
                <a:gd name="T47" fmla="*/ 1048 h 1060"/>
                <a:gd name="T48" fmla="*/ 311 w 974"/>
                <a:gd name="T49" fmla="*/ 1013 h 1060"/>
                <a:gd name="T50" fmla="*/ 217 w 974"/>
                <a:gd name="T51" fmla="*/ 958 h 1060"/>
                <a:gd name="T52" fmla="*/ 137 w 974"/>
                <a:gd name="T53" fmla="*/ 885 h 1060"/>
                <a:gd name="T54" fmla="*/ 73 w 974"/>
                <a:gd name="T55" fmla="*/ 797 h 1060"/>
                <a:gd name="T56" fmla="*/ 27 w 974"/>
                <a:gd name="T57" fmla="*/ 698 h 1060"/>
                <a:gd name="T58" fmla="*/ 3 w 974"/>
                <a:gd name="T59" fmla="*/ 588 h 1060"/>
                <a:gd name="T60" fmla="*/ 3 w 974"/>
                <a:gd name="T61" fmla="*/ 473 h 1060"/>
                <a:gd name="T62" fmla="*/ 27 w 974"/>
                <a:gd name="T63" fmla="*/ 362 h 1060"/>
                <a:gd name="T64" fmla="*/ 73 w 974"/>
                <a:gd name="T65" fmla="*/ 263 h 1060"/>
                <a:gd name="T66" fmla="*/ 137 w 974"/>
                <a:gd name="T67" fmla="*/ 175 h 1060"/>
                <a:gd name="T68" fmla="*/ 217 w 974"/>
                <a:gd name="T69" fmla="*/ 103 h 1060"/>
                <a:gd name="T70" fmla="*/ 311 w 974"/>
                <a:gd name="T71" fmla="*/ 47 h 1060"/>
                <a:gd name="T72" fmla="*/ 416 w 974"/>
                <a:gd name="T73" fmla="*/ 13 h 1060"/>
                <a:gd name="T74" fmla="*/ 530 w 974"/>
                <a:gd name="T75" fmla="*/ 0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74" h="1060">
                  <a:moveTo>
                    <a:pt x="530" y="201"/>
                  </a:moveTo>
                  <a:lnTo>
                    <a:pt x="485" y="204"/>
                  </a:lnTo>
                  <a:lnTo>
                    <a:pt x="442" y="212"/>
                  </a:lnTo>
                  <a:lnTo>
                    <a:pt x="402" y="226"/>
                  </a:lnTo>
                  <a:lnTo>
                    <a:pt x="363" y="246"/>
                  </a:lnTo>
                  <a:lnTo>
                    <a:pt x="328" y="269"/>
                  </a:lnTo>
                  <a:lnTo>
                    <a:pt x="297" y="297"/>
                  </a:lnTo>
                  <a:lnTo>
                    <a:pt x="269" y="329"/>
                  </a:lnTo>
                  <a:lnTo>
                    <a:pt x="246" y="363"/>
                  </a:lnTo>
                  <a:lnTo>
                    <a:pt x="226" y="402"/>
                  </a:lnTo>
                  <a:lnTo>
                    <a:pt x="212" y="442"/>
                  </a:lnTo>
                  <a:lnTo>
                    <a:pt x="204" y="485"/>
                  </a:lnTo>
                  <a:lnTo>
                    <a:pt x="201" y="530"/>
                  </a:lnTo>
                  <a:lnTo>
                    <a:pt x="204" y="575"/>
                  </a:lnTo>
                  <a:lnTo>
                    <a:pt x="212" y="618"/>
                  </a:lnTo>
                  <a:lnTo>
                    <a:pt x="226" y="658"/>
                  </a:lnTo>
                  <a:lnTo>
                    <a:pt x="246" y="697"/>
                  </a:lnTo>
                  <a:lnTo>
                    <a:pt x="269" y="732"/>
                  </a:lnTo>
                  <a:lnTo>
                    <a:pt x="297" y="763"/>
                  </a:lnTo>
                  <a:lnTo>
                    <a:pt x="328" y="791"/>
                  </a:lnTo>
                  <a:lnTo>
                    <a:pt x="363" y="815"/>
                  </a:lnTo>
                  <a:lnTo>
                    <a:pt x="402" y="834"/>
                  </a:lnTo>
                  <a:lnTo>
                    <a:pt x="442" y="848"/>
                  </a:lnTo>
                  <a:lnTo>
                    <a:pt x="485" y="857"/>
                  </a:lnTo>
                  <a:lnTo>
                    <a:pt x="530" y="860"/>
                  </a:lnTo>
                  <a:lnTo>
                    <a:pt x="773" y="860"/>
                  </a:lnTo>
                  <a:lnTo>
                    <a:pt x="773" y="201"/>
                  </a:lnTo>
                  <a:lnTo>
                    <a:pt x="530" y="201"/>
                  </a:lnTo>
                  <a:close/>
                  <a:moveTo>
                    <a:pt x="530" y="0"/>
                  </a:moveTo>
                  <a:lnTo>
                    <a:pt x="874" y="0"/>
                  </a:lnTo>
                  <a:lnTo>
                    <a:pt x="897" y="2"/>
                  </a:lnTo>
                  <a:lnTo>
                    <a:pt x="918" y="11"/>
                  </a:lnTo>
                  <a:lnTo>
                    <a:pt x="936" y="22"/>
                  </a:lnTo>
                  <a:lnTo>
                    <a:pt x="951" y="38"/>
                  </a:lnTo>
                  <a:lnTo>
                    <a:pt x="964" y="57"/>
                  </a:lnTo>
                  <a:lnTo>
                    <a:pt x="971" y="77"/>
                  </a:lnTo>
                  <a:lnTo>
                    <a:pt x="974" y="101"/>
                  </a:lnTo>
                  <a:lnTo>
                    <a:pt x="974" y="960"/>
                  </a:lnTo>
                  <a:lnTo>
                    <a:pt x="971" y="983"/>
                  </a:lnTo>
                  <a:lnTo>
                    <a:pt x="964" y="1004"/>
                  </a:lnTo>
                  <a:lnTo>
                    <a:pt x="951" y="1023"/>
                  </a:lnTo>
                  <a:lnTo>
                    <a:pt x="936" y="1039"/>
                  </a:lnTo>
                  <a:lnTo>
                    <a:pt x="918" y="1050"/>
                  </a:lnTo>
                  <a:lnTo>
                    <a:pt x="897" y="1058"/>
                  </a:lnTo>
                  <a:lnTo>
                    <a:pt x="874" y="1060"/>
                  </a:lnTo>
                  <a:lnTo>
                    <a:pt x="530" y="1060"/>
                  </a:lnTo>
                  <a:lnTo>
                    <a:pt x="473" y="1057"/>
                  </a:lnTo>
                  <a:lnTo>
                    <a:pt x="416" y="1048"/>
                  </a:lnTo>
                  <a:lnTo>
                    <a:pt x="362" y="1034"/>
                  </a:lnTo>
                  <a:lnTo>
                    <a:pt x="311" y="1013"/>
                  </a:lnTo>
                  <a:lnTo>
                    <a:pt x="263" y="988"/>
                  </a:lnTo>
                  <a:lnTo>
                    <a:pt x="217" y="958"/>
                  </a:lnTo>
                  <a:lnTo>
                    <a:pt x="175" y="924"/>
                  </a:lnTo>
                  <a:lnTo>
                    <a:pt x="137" y="885"/>
                  </a:lnTo>
                  <a:lnTo>
                    <a:pt x="102" y="843"/>
                  </a:lnTo>
                  <a:lnTo>
                    <a:pt x="73" y="797"/>
                  </a:lnTo>
                  <a:lnTo>
                    <a:pt x="47" y="749"/>
                  </a:lnTo>
                  <a:lnTo>
                    <a:pt x="27" y="698"/>
                  </a:lnTo>
                  <a:lnTo>
                    <a:pt x="12" y="644"/>
                  </a:lnTo>
                  <a:lnTo>
                    <a:pt x="3" y="588"/>
                  </a:lnTo>
                  <a:lnTo>
                    <a:pt x="0" y="530"/>
                  </a:lnTo>
                  <a:lnTo>
                    <a:pt x="3" y="473"/>
                  </a:lnTo>
                  <a:lnTo>
                    <a:pt x="12" y="417"/>
                  </a:lnTo>
                  <a:lnTo>
                    <a:pt x="27" y="362"/>
                  </a:lnTo>
                  <a:lnTo>
                    <a:pt x="47" y="311"/>
                  </a:lnTo>
                  <a:lnTo>
                    <a:pt x="73" y="263"/>
                  </a:lnTo>
                  <a:lnTo>
                    <a:pt x="102" y="217"/>
                  </a:lnTo>
                  <a:lnTo>
                    <a:pt x="137" y="175"/>
                  </a:lnTo>
                  <a:lnTo>
                    <a:pt x="175" y="137"/>
                  </a:lnTo>
                  <a:lnTo>
                    <a:pt x="217" y="103"/>
                  </a:lnTo>
                  <a:lnTo>
                    <a:pt x="263" y="73"/>
                  </a:lnTo>
                  <a:lnTo>
                    <a:pt x="311" y="47"/>
                  </a:lnTo>
                  <a:lnTo>
                    <a:pt x="362" y="27"/>
                  </a:lnTo>
                  <a:lnTo>
                    <a:pt x="416" y="13"/>
                  </a:lnTo>
                  <a:lnTo>
                    <a:pt x="473" y="3"/>
                  </a:lnTo>
                  <a:lnTo>
                    <a:pt x="5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6" name="Freeform 209"/>
            <p:cNvSpPr>
              <a:spLocks noEditPoints="1"/>
            </p:cNvSpPr>
            <p:nvPr/>
          </p:nvSpPr>
          <p:spPr bwMode="auto">
            <a:xfrm>
              <a:off x="5467350" y="2968625"/>
              <a:ext cx="322263" cy="187325"/>
            </a:xfrm>
            <a:custGeom>
              <a:avLst/>
              <a:gdLst>
                <a:gd name="T0" fmla="*/ 486 w 1824"/>
                <a:gd name="T1" fmla="*/ 204 h 1060"/>
                <a:gd name="T2" fmla="*/ 402 w 1824"/>
                <a:gd name="T3" fmla="*/ 226 h 1060"/>
                <a:gd name="T4" fmla="*/ 328 w 1824"/>
                <a:gd name="T5" fmla="*/ 269 h 1060"/>
                <a:gd name="T6" fmla="*/ 269 w 1824"/>
                <a:gd name="T7" fmla="*/ 329 h 1060"/>
                <a:gd name="T8" fmla="*/ 226 w 1824"/>
                <a:gd name="T9" fmla="*/ 402 h 1060"/>
                <a:gd name="T10" fmla="*/ 204 w 1824"/>
                <a:gd name="T11" fmla="*/ 485 h 1060"/>
                <a:gd name="T12" fmla="*/ 204 w 1824"/>
                <a:gd name="T13" fmla="*/ 575 h 1060"/>
                <a:gd name="T14" fmla="*/ 226 w 1824"/>
                <a:gd name="T15" fmla="*/ 658 h 1060"/>
                <a:gd name="T16" fmla="*/ 269 w 1824"/>
                <a:gd name="T17" fmla="*/ 732 h 1060"/>
                <a:gd name="T18" fmla="*/ 328 w 1824"/>
                <a:gd name="T19" fmla="*/ 791 h 1060"/>
                <a:gd name="T20" fmla="*/ 402 w 1824"/>
                <a:gd name="T21" fmla="*/ 834 h 1060"/>
                <a:gd name="T22" fmla="*/ 486 w 1824"/>
                <a:gd name="T23" fmla="*/ 857 h 1060"/>
                <a:gd name="T24" fmla="*/ 1293 w 1824"/>
                <a:gd name="T25" fmla="*/ 860 h 1060"/>
                <a:gd name="T26" fmla="*/ 1381 w 1824"/>
                <a:gd name="T27" fmla="*/ 848 h 1060"/>
                <a:gd name="T28" fmla="*/ 1460 w 1824"/>
                <a:gd name="T29" fmla="*/ 815 h 1060"/>
                <a:gd name="T30" fmla="*/ 1526 w 1824"/>
                <a:gd name="T31" fmla="*/ 763 h 1060"/>
                <a:gd name="T32" fmla="*/ 1578 w 1824"/>
                <a:gd name="T33" fmla="*/ 697 h 1060"/>
                <a:gd name="T34" fmla="*/ 1611 w 1824"/>
                <a:gd name="T35" fmla="*/ 618 h 1060"/>
                <a:gd name="T36" fmla="*/ 1623 w 1824"/>
                <a:gd name="T37" fmla="*/ 530 h 1060"/>
                <a:gd name="T38" fmla="*/ 1611 w 1824"/>
                <a:gd name="T39" fmla="*/ 442 h 1060"/>
                <a:gd name="T40" fmla="*/ 1578 w 1824"/>
                <a:gd name="T41" fmla="*/ 363 h 1060"/>
                <a:gd name="T42" fmla="*/ 1526 w 1824"/>
                <a:gd name="T43" fmla="*/ 297 h 1060"/>
                <a:gd name="T44" fmla="*/ 1460 w 1824"/>
                <a:gd name="T45" fmla="*/ 246 h 1060"/>
                <a:gd name="T46" fmla="*/ 1381 w 1824"/>
                <a:gd name="T47" fmla="*/ 212 h 1060"/>
                <a:gd name="T48" fmla="*/ 1293 w 1824"/>
                <a:gd name="T49" fmla="*/ 201 h 1060"/>
                <a:gd name="T50" fmla="*/ 530 w 1824"/>
                <a:gd name="T51" fmla="*/ 0 h 1060"/>
                <a:gd name="T52" fmla="*/ 1351 w 1824"/>
                <a:gd name="T53" fmla="*/ 3 h 1060"/>
                <a:gd name="T54" fmla="*/ 1461 w 1824"/>
                <a:gd name="T55" fmla="*/ 27 h 1060"/>
                <a:gd name="T56" fmla="*/ 1561 w 1824"/>
                <a:gd name="T57" fmla="*/ 73 h 1060"/>
                <a:gd name="T58" fmla="*/ 1648 w 1824"/>
                <a:gd name="T59" fmla="*/ 137 h 1060"/>
                <a:gd name="T60" fmla="*/ 1721 w 1824"/>
                <a:gd name="T61" fmla="*/ 217 h 1060"/>
                <a:gd name="T62" fmla="*/ 1776 w 1824"/>
                <a:gd name="T63" fmla="*/ 311 h 1060"/>
                <a:gd name="T64" fmla="*/ 1812 w 1824"/>
                <a:gd name="T65" fmla="*/ 417 h 1060"/>
                <a:gd name="T66" fmla="*/ 1824 w 1824"/>
                <a:gd name="T67" fmla="*/ 530 h 1060"/>
                <a:gd name="T68" fmla="*/ 1812 w 1824"/>
                <a:gd name="T69" fmla="*/ 644 h 1060"/>
                <a:gd name="T70" fmla="*/ 1776 w 1824"/>
                <a:gd name="T71" fmla="*/ 749 h 1060"/>
                <a:gd name="T72" fmla="*/ 1721 w 1824"/>
                <a:gd name="T73" fmla="*/ 843 h 1060"/>
                <a:gd name="T74" fmla="*/ 1648 w 1824"/>
                <a:gd name="T75" fmla="*/ 924 h 1060"/>
                <a:gd name="T76" fmla="*/ 1561 w 1824"/>
                <a:gd name="T77" fmla="*/ 988 h 1060"/>
                <a:gd name="T78" fmla="*/ 1461 w 1824"/>
                <a:gd name="T79" fmla="*/ 1034 h 1060"/>
                <a:gd name="T80" fmla="*/ 1351 w 1824"/>
                <a:gd name="T81" fmla="*/ 1057 h 1060"/>
                <a:gd name="T82" fmla="*/ 530 w 1824"/>
                <a:gd name="T83" fmla="*/ 1060 h 1060"/>
                <a:gd name="T84" fmla="*/ 416 w 1824"/>
                <a:gd name="T85" fmla="*/ 1048 h 1060"/>
                <a:gd name="T86" fmla="*/ 311 w 1824"/>
                <a:gd name="T87" fmla="*/ 1013 h 1060"/>
                <a:gd name="T88" fmla="*/ 217 w 1824"/>
                <a:gd name="T89" fmla="*/ 958 h 1060"/>
                <a:gd name="T90" fmla="*/ 137 w 1824"/>
                <a:gd name="T91" fmla="*/ 885 h 1060"/>
                <a:gd name="T92" fmla="*/ 73 w 1824"/>
                <a:gd name="T93" fmla="*/ 797 h 1060"/>
                <a:gd name="T94" fmla="*/ 28 w 1824"/>
                <a:gd name="T95" fmla="*/ 698 h 1060"/>
                <a:gd name="T96" fmla="*/ 3 w 1824"/>
                <a:gd name="T97" fmla="*/ 588 h 1060"/>
                <a:gd name="T98" fmla="*/ 3 w 1824"/>
                <a:gd name="T99" fmla="*/ 473 h 1060"/>
                <a:gd name="T100" fmla="*/ 28 w 1824"/>
                <a:gd name="T101" fmla="*/ 362 h 1060"/>
                <a:gd name="T102" fmla="*/ 73 w 1824"/>
                <a:gd name="T103" fmla="*/ 263 h 1060"/>
                <a:gd name="T104" fmla="*/ 137 w 1824"/>
                <a:gd name="T105" fmla="*/ 175 h 1060"/>
                <a:gd name="T106" fmla="*/ 217 w 1824"/>
                <a:gd name="T107" fmla="*/ 103 h 1060"/>
                <a:gd name="T108" fmla="*/ 311 w 1824"/>
                <a:gd name="T109" fmla="*/ 47 h 1060"/>
                <a:gd name="T110" fmla="*/ 416 w 1824"/>
                <a:gd name="T111" fmla="*/ 13 h 1060"/>
                <a:gd name="T112" fmla="*/ 530 w 1824"/>
                <a:gd name="T113" fmla="*/ 0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24" h="1060">
                  <a:moveTo>
                    <a:pt x="530" y="201"/>
                  </a:moveTo>
                  <a:lnTo>
                    <a:pt x="486" y="204"/>
                  </a:lnTo>
                  <a:lnTo>
                    <a:pt x="443" y="212"/>
                  </a:lnTo>
                  <a:lnTo>
                    <a:pt x="402" y="226"/>
                  </a:lnTo>
                  <a:lnTo>
                    <a:pt x="364" y="246"/>
                  </a:lnTo>
                  <a:lnTo>
                    <a:pt x="328" y="269"/>
                  </a:lnTo>
                  <a:lnTo>
                    <a:pt x="297" y="297"/>
                  </a:lnTo>
                  <a:lnTo>
                    <a:pt x="269" y="329"/>
                  </a:lnTo>
                  <a:lnTo>
                    <a:pt x="245" y="363"/>
                  </a:lnTo>
                  <a:lnTo>
                    <a:pt x="226" y="402"/>
                  </a:lnTo>
                  <a:lnTo>
                    <a:pt x="212" y="442"/>
                  </a:lnTo>
                  <a:lnTo>
                    <a:pt x="204" y="485"/>
                  </a:lnTo>
                  <a:lnTo>
                    <a:pt x="200" y="530"/>
                  </a:lnTo>
                  <a:lnTo>
                    <a:pt x="204" y="575"/>
                  </a:lnTo>
                  <a:lnTo>
                    <a:pt x="212" y="618"/>
                  </a:lnTo>
                  <a:lnTo>
                    <a:pt x="226" y="658"/>
                  </a:lnTo>
                  <a:lnTo>
                    <a:pt x="245" y="697"/>
                  </a:lnTo>
                  <a:lnTo>
                    <a:pt x="269" y="732"/>
                  </a:lnTo>
                  <a:lnTo>
                    <a:pt x="297" y="763"/>
                  </a:lnTo>
                  <a:lnTo>
                    <a:pt x="328" y="791"/>
                  </a:lnTo>
                  <a:lnTo>
                    <a:pt x="364" y="815"/>
                  </a:lnTo>
                  <a:lnTo>
                    <a:pt x="402" y="834"/>
                  </a:lnTo>
                  <a:lnTo>
                    <a:pt x="443" y="848"/>
                  </a:lnTo>
                  <a:lnTo>
                    <a:pt x="486" y="857"/>
                  </a:lnTo>
                  <a:lnTo>
                    <a:pt x="530" y="860"/>
                  </a:lnTo>
                  <a:lnTo>
                    <a:pt x="1293" y="860"/>
                  </a:lnTo>
                  <a:lnTo>
                    <a:pt x="1338" y="857"/>
                  </a:lnTo>
                  <a:lnTo>
                    <a:pt x="1381" y="848"/>
                  </a:lnTo>
                  <a:lnTo>
                    <a:pt x="1422" y="834"/>
                  </a:lnTo>
                  <a:lnTo>
                    <a:pt x="1460" y="815"/>
                  </a:lnTo>
                  <a:lnTo>
                    <a:pt x="1495" y="791"/>
                  </a:lnTo>
                  <a:lnTo>
                    <a:pt x="1526" y="763"/>
                  </a:lnTo>
                  <a:lnTo>
                    <a:pt x="1554" y="732"/>
                  </a:lnTo>
                  <a:lnTo>
                    <a:pt x="1578" y="697"/>
                  </a:lnTo>
                  <a:lnTo>
                    <a:pt x="1597" y="658"/>
                  </a:lnTo>
                  <a:lnTo>
                    <a:pt x="1611" y="618"/>
                  </a:lnTo>
                  <a:lnTo>
                    <a:pt x="1620" y="575"/>
                  </a:lnTo>
                  <a:lnTo>
                    <a:pt x="1623" y="530"/>
                  </a:lnTo>
                  <a:lnTo>
                    <a:pt x="1620" y="485"/>
                  </a:lnTo>
                  <a:lnTo>
                    <a:pt x="1611" y="442"/>
                  </a:lnTo>
                  <a:lnTo>
                    <a:pt x="1597" y="402"/>
                  </a:lnTo>
                  <a:lnTo>
                    <a:pt x="1578" y="363"/>
                  </a:lnTo>
                  <a:lnTo>
                    <a:pt x="1554" y="329"/>
                  </a:lnTo>
                  <a:lnTo>
                    <a:pt x="1526" y="297"/>
                  </a:lnTo>
                  <a:lnTo>
                    <a:pt x="1495" y="269"/>
                  </a:lnTo>
                  <a:lnTo>
                    <a:pt x="1460" y="246"/>
                  </a:lnTo>
                  <a:lnTo>
                    <a:pt x="1422" y="226"/>
                  </a:lnTo>
                  <a:lnTo>
                    <a:pt x="1381" y="212"/>
                  </a:lnTo>
                  <a:lnTo>
                    <a:pt x="1338" y="204"/>
                  </a:lnTo>
                  <a:lnTo>
                    <a:pt x="1293" y="201"/>
                  </a:lnTo>
                  <a:lnTo>
                    <a:pt x="530" y="201"/>
                  </a:lnTo>
                  <a:close/>
                  <a:moveTo>
                    <a:pt x="530" y="0"/>
                  </a:moveTo>
                  <a:lnTo>
                    <a:pt x="1293" y="0"/>
                  </a:lnTo>
                  <a:lnTo>
                    <a:pt x="1351" y="3"/>
                  </a:lnTo>
                  <a:lnTo>
                    <a:pt x="1407" y="13"/>
                  </a:lnTo>
                  <a:lnTo>
                    <a:pt x="1461" y="27"/>
                  </a:lnTo>
                  <a:lnTo>
                    <a:pt x="1512" y="47"/>
                  </a:lnTo>
                  <a:lnTo>
                    <a:pt x="1561" y="73"/>
                  </a:lnTo>
                  <a:lnTo>
                    <a:pt x="1606" y="103"/>
                  </a:lnTo>
                  <a:lnTo>
                    <a:pt x="1648" y="137"/>
                  </a:lnTo>
                  <a:lnTo>
                    <a:pt x="1687" y="175"/>
                  </a:lnTo>
                  <a:lnTo>
                    <a:pt x="1721" y="217"/>
                  </a:lnTo>
                  <a:lnTo>
                    <a:pt x="1751" y="263"/>
                  </a:lnTo>
                  <a:lnTo>
                    <a:pt x="1776" y="311"/>
                  </a:lnTo>
                  <a:lnTo>
                    <a:pt x="1796" y="362"/>
                  </a:lnTo>
                  <a:lnTo>
                    <a:pt x="1812" y="417"/>
                  </a:lnTo>
                  <a:lnTo>
                    <a:pt x="1820" y="473"/>
                  </a:lnTo>
                  <a:lnTo>
                    <a:pt x="1824" y="530"/>
                  </a:lnTo>
                  <a:lnTo>
                    <a:pt x="1820" y="588"/>
                  </a:lnTo>
                  <a:lnTo>
                    <a:pt x="1812" y="644"/>
                  </a:lnTo>
                  <a:lnTo>
                    <a:pt x="1796" y="698"/>
                  </a:lnTo>
                  <a:lnTo>
                    <a:pt x="1776" y="749"/>
                  </a:lnTo>
                  <a:lnTo>
                    <a:pt x="1751" y="797"/>
                  </a:lnTo>
                  <a:lnTo>
                    <a:pt x="1721" y="843"/>
                  </a:lnTo>
                  <a:lnTo>
                    <a:pt x="1687" y="885"/>
                  </a:lnTo>
                  <a:lnTo>
                    <a:pt x="1648" y="924"/>
                  </a:lnTo>
                  <a:lnTo>
                    <a:pt x="1606" y="958"/>
                  </a:lnTo>
                  <a:lnTo>
                    <a:pt x="1561" y="988"/>
                  </a:lnTo>
                  <a:lnTo>
                    <a:pt x="1512" y="1013"/>
                  </a:lnTo>
                  <a:lnTo>
                    <a:pt x="1461" y="1034"/>
                  </a:lnTo>
                  <a:lnTo>
                    <a:pt x="1407" y="1048"/>
                  </a:lnTo>
                  <a:lnTo>
                    <a:pt x="1351" y="1057"/>
                  </a:lnTo>
                  <a:lnTo>
                    <a:pt x="1293" y="1060"/>
                  </a:lnTo>
                  <a:lnTo>
                    <a:pt x="530" y="1060"/>
                  </a:lnTo>
                  <a:lnTo>
                    <a:pt x="473" y="1057"/>
                  </a:lnTo>
                  <a:lnTo>
                    <a:pt x="416" y="1048"/>
                  </a:lnTo>
                  <a:lnTo>
                    <a:pt x="363" y="1034"/>
                  </a:lnTo>
                  <a:lnTo>
                    <a:pt x="311" y="1013"/>
                  </a:lnTo>
                  <a:lnTo>
                    <a:pt x="263" y="988"/>
                  </a:lnTo>
                  <a:lnTo>
                    <a:pt x="217" y="958"/>
                  </a:lnTo>
                  <a:lnTo>
                    <a:pt x="175" y="924"/>
                  </a:lnTo>
                  <a:lnTo>
                    <a:pt x="137" y="885"/>
                  </a:lnTo>
                  <a:lnTo>
                    <a:pt x="102" y="843"/>
                  </a:lnTo>
                  <a:lnTo>
                    <a:pt x="73" y="797"/>
                  </a:lnTo>
                  <a:lnTo>
                    <a:pt x="47" y="749"/>
                  </a:lnTo>
                  <a:lnTo>
                    <a:pt x="28" y="698"/>
                  </a:lnTo>
                  <a:lnTo>
                    <a:pt x="12" y="644"/>
                  </a:lnTo>
                  <a:lnTo>
                    <a:pt x="3" y="588"/>
                  </a:lnTo>
                  <a:lnTo>
                    <a:pt x="0" y="530"/>
                  </a:lnTo>
                  <a:lnTo>
                    <a:pt x="3" y="473"/>
                  </a:lnTo>
                  <a:lnTo>
                    <a:pt x="12" y="417"/>
                  </a:lnTo>
                  <a:lnTo>
                    <a:pt x="28" y="362"/>
                  </a:lnTo>
                  <a:lnTo>
                    <a:pt x="47" y="311"/>
                  </a:lnTo>
                  <a:lnTo>
                    <a:pt x="73" y="263"/>
                  </a:lnTo>
                  <a:lnTo>
                    <a:pt x="102" y="217"/>
                  </a:lnTo>
                  <a:lnTo>
                    <a:pt x="137" y="175"/>
                  </a:lnTo>
                  <a:lnTo>
                    <a:pt x="175" y="137"/>
                  </a:lnTo>
                  <a:lnTo>
                    <a:pt x="217" y="103"/>
                  </a:lnTo>
                  <a:lnTo>
                    <a:pt x="263" y="73"/>
                  </a:lnTo>
                  <a:lnTo>
                    <a:pt x="311" y="47"/>
                  </a:lnTo>
                  <a:lnTo>
                    <a:pt x="363" y="27"/>
                  </a:lnTo>
                  <a:lnTo>
                    <a:pt x="416" y="13"/>
                  </a:lnTo>
                  <a:lnTo>
                    <a:pt x="473" y="3"/>
                  </a:lnTo>
                  <a:lnTo>
                    <a:pt x="5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Freeform 210"/>
            <p:cNvSpPr>
              <a:spLocks/>
            </p:cNvSpPr>
            <p:nvPr/>
          </p:nvSpPr>
          <p:spPr bwMode="auto">
            <a:xfrm>
              <a:off x="5381625" y="2847975"/>
              <a:ext cx="493713" cy="414337"/>
            </a:xfrm>
            <a:custGeom>
              <a:avLst/>
              <a:gdLst>
                <a:gd name="T0" fmla="*/ 524 w 2804"/>
                <a:gd name="T1" fmla="*/ 2 h 2353"/>
                <a:gd name="T2" fmla="*/ 564 w 2804"/>
                <a:gd name="T3" fmla="*/ 21 h 2353"/>
                <a:gd name="T4" fmla="*/ 590 w 2804"/>
                <a:gd name="T5" fmla="*/ 56 h 2353"/>
                <a:gd name="T6" fmla="*/ 600 w 2804"/>
                <a:gd name="T7" fmla="*/ 100 h 2353"/>
                <a:gd name="T8" fmla="*/ 598 w 2804"/>
                <a:gd name="T9" fmla="*/ 273 h 2353"/>
                <a:gd name="T10" fmla="*/ 579 w 2804"/>
                <a:gd name="T11" fmla="*/ 313 h 2353"/>
                <a:gd name="T12" fmla="*/ 544 w 2804"/>
                <a:gd name="T13" fmla="*/ 340 h 2353"/>
                <a:gd name="T14" fmla="*/ 500 w 2804"/>
                <a:gd name="T15" fmla="*/ 350 h 2353"/>
                <a:gd name="T16" fmla="*/ 405 w 2804"/>
                <a:gd name="T17" fmla="*/ 354 h 2353"/>
                <a:gd name="T18" fmla="*/ 332 w 2804"/>
                <a:gd name="T19" fmla="*/ 377 h 2353"/>
                <a:gd name="T20" fmla="*/ 272 w 2804"/>
                <a:gd name="T21" fmla="*/ 422 h 2353"/>
                <a:gd name="T22" fmla="*/ 228 w 2804"/>
                <a:gd name="T23" fmla="*/ 483 h 2353"/>
                <a:gd name="T24" fmla="*/ 204 w 2804"/>
                <a:gd name="T25" fmla="*/ 555 h 2353"/>
                <a:gd name="T26" fmla="*/ 200 w 2804"/>
                <a:gd name="T27" fmla="*/ 1908 h 2353"/>
                <a:gd name="T28" fmla="*/ 213 w 2804"/>
                <a:gd name="T29" fmla="*/ 1985 h 2353"/>
                <a:gd name="T30" fmla="*/ 248 w 2804"/>
                <a:gd name="T31" fmla="*/ 2052 h 2353"/>
                <a:gd name="T32" fmla="*/ 301 w 2804"/>
                <a:gd name="T33" fmla="*/ 2105 h 2353"/>
                <a:gd name="T34" fmla="*/ 368 w 2804"/>
                <a:gd name="T35" fmla="*/ 2140 h 2353"/>
                <a:gd name="T36" fmla="*/ 445 w 2804"/>
                <a:gd name="T37" fmla="*/ 2152 h 2353"/>
                <a:gd name="T38" fmla="*/ 2398 w 2804"/>
                <a:gd name="T39" fmla="*/ 2149 h 2353"/>
                <a:gd name="T40" fmla="*/ 2470 w 2804"/>
                <a:gd name="T41" fmla="*/ 2125 h 2353"/>
                <a:gd name="T42" fmla="*/ 2532 w 2804"/>
                <a:gd name="T43" fmla="*/ 2081 h 2353"/>
                <a:gd name="T44" fmla="*/ 2576 w 2804"/>
                <a:gd name="T45" fmla="*/ 2020 h 2353"/>
                <a:gd name="T46" fmla="*/ 2600 w 2804"/>
                <a:gd name="T47" fmla="*/ 1948 h 2353"/>
                <a:gd name="T48" fmla="*/ 2603 w 2804"/>
                <a:gd name="T49" fmla="*/ 1362 h 2353"/>
                <a:gd name="T50" fmla="*/ 2614 w 2804"/>
                <a:gd name="T51" fmla="*/ 1318 h 2353"/>
                <a:gd name="T52" fmla="*/ 2641 w 2804"/>
                <a:gd name="T53" fmla="*/ 1284 h 2353"/>
                <a:gd name="T54" fmla="*/ 2680 w 2804"/>
                <a:gd name="T55" fmla="*/ 1264 h 2353"/>
                <a:gd name="T56" fmla="*/ 2726 w 2804"/>
                <a:gd name="T57" fmla="*/ 1264 h 2353"/>
                <a:gd name="T58" fmla="*/ 2766 w 2804"/>
                <a:gd name="T59" fmla="*/ 1284 h 2353"/>
                <a:gd name="T60" fmla="*/ 2794 w 2804"/>
                <a:gd name="T61" fmla="*/ 1318 h 2353"/>
                <a:gd name="T62" fmla="*/ 2804 w 2804"/>
                <a:gd name="T63" fmla="*/ 1362 h 2353"/>
                <a:gd name="T64" fmla="*/ 2801 w 2804"/>
                <a:gd name="T65" fmla="*/ 1959 h 2353"/>
                <a:gd name="T66" fmla="*/ 2777 w 2804"/>
                <a:gd name="T67" fmla="*/ 2057 h 2353"/>
                <a:gd name="T68" fmla="*/ 2734 w 2804"/>
                <a:gd name="T69" fmla="*/ 2146 h 2353"/>
                <a:gd name="T70" fmla="*/ 2673 w 2804"/>
                <a:gd name="T71" fmla="*/ 2222 h 2353"/>
                <a:gd name="T72" fmla="*/ 2597 w 2804"/>
                <a:gd name="T73" fmla="*/ 2283 h 2353"/>
                <a:gd name="T74" fmla="*/ 2508 w 2804"/>
                <a:gd name="T75" fmla="*/ 2327 h 2353"/>
                <a:gd name="T76" fmla="*/ 2410 w 2804"/>
                <a:gd name="T77" fmla="*/ 2350 h 2353"/>
                <a:gd name="T78" fmla="*/ 445 w 2804"/>
                <a:gd name="T79" fmla="*/ 2353 h 2353"/>
                <a:gd name="T80" fmla="*/ 344 w 2804"/>
                <a:gd name="T81" fmla="*/ 2341 h 2353"/>
                <a:gd name="T82" fmla="*/ 250 w 2804"/>
                <a:gd name="T83" fmla="*/ 2308 h 2353"/>
                <a:gd name="T84" fmla="*/ 167 w 2804"/>
                <a:gd name="T85" fmla="*/ 2255 h 2353"/>
                <a:gd name="T86" fmla="*/ 98 w 2804"/>
                <a:gd name="T87" fmla="*/ 2186 h 2353"/>
                <a:gd name="T88" fmla="*/ 45 w 2804"/>
                <a:gd name="T89" fmla="*/ 2103 h 2353"/>
                <a:gd name="T90" fmla="*/ 12 w 2804"/>
                <a:gd name="T91" fmla="*/ 2009 h 2353"/>
                <a:gd name="T92" fmla="*/ 0 w 2804"/>
                <a:gd name="T93" fmla="*/ 1908 h 2353"/>
                <a:gd name="T94" fmla="*/ 3 w 2804"/>
                <a:gd name="T95" fmla="*/ 543 h 2353"/>
                <a:gd name="T96" fmla="*/ 27 w 2804"/>
                <a:gd name="T97" fmla="*/ 444 h 2353"/>
                <a:gd name="T98" fmla="*/ 71 w 2804"/>
                <a:gd name="T99" fmla="*/ 355 h 2353"/>
                <a:gd name="T100" fmla="*/ 133 w 2804"/>
                <a:gd name="T101" fmla="*/ 278 h 2353"/>
                <a:gd name="T102" fmla="*/ 211 w 2804"/>
                <a:gd name="T103" fmla="*/ 217 h 2353"/>
                <a:gd name="T104" fmla="*/ 301 w 2804"/>
                <a:gd name="T105" fmla="*/ 174 h 2353"/>
                <a:gd name="T106" fmla="*/ 400 w 2804"/>
                <a:gd name="T107" fmla="*/ 152 h 2353"/>
                <a:gd name="T108" fmla="*/ 403 w 2804"/>
                <a:gd name="T109" fmla="*/ 77 h 2353"/>
                <a:gd name="T110" fmla="*/ 422 w 2804"/>
                <a:gd name="T111" fmla="*/ 38 h 2353"/>
                <a:gd name="T112" fmla="*/ 456 w 2804"/>
                <a:gd name="T113" fmla="*/ 10 h 2353"/>
                <a:gd name="T114" fmla="*/ 500 w 2804"/>
                <a:gd name="T115" fmla="*/ 0 h 2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04" h="2353">
                  <a:moveTo>
                    <a:pt x="500" y="0"/>
                  </a:moveTo>
                  <a:lnTo>
                    <a:pt x="524" y="2"/>
                  </a:lnTo>
                  <a:lnTo>
                    <a:pt x="544" y="10"/>
                  </a:lnTo>
                  <a:lnTo>
                    <a:pt x="564" y="21"/>
                  </a:lnTo>
                  <a:lnTo>
                    <a:pt x="579" y="38"/>
                  </a:lnTo>
                  <a:lnTo>
                    <a:pt x="590" y="56"/>
                  </a:lnTo>
                  <a:lnTo>
                    <a:pt x="598" y="77"/>
                  </a:lnTo>
                  <a:lnTo>
                    <a:pt x="600" y="100"/>
                  </a:lnTo>
                  <a:lnTo>
                    <a:pt x="600" y="250"/>
                  </a:lnTo>
                  <a:lnTo>
                    <a:pt x="598" y="273"/>
                  </a:lnTo>
                  <a:lnTo>
                    <a:pt x="590" y="294"/>
                  </a:lnTo>
                  <a:lnTo>
                    <a:pt x="579" y="313"/>
                  </a:lnTo>
                  <a:lnTo>
                    <a:pt x="564" y="328"/>
                  </a:lnTo>
                  <a:lnTo>
                    <a:pt x="544" y="340"/>
                  </a:lnTo>
                  <a:lnTo>
                    <a:pt x="524" y="348"/>
                  </a:lnTo>
                  <a:lnTo>
                    <a:pt x="500" y="350"/>
                  </a:lnTo>
                  <a:lnTo>
                    <a:pt x="445" y="350"/>
                  </a:lnTo>
                  <a:lnTo>
                    <a:pt x="405" y="354"/>
                  </a:lnTo>
                  <a:lnTo>
                    <a:pt x="368" y="363"/>
                  </a:lnTo>
                  <a:lnTo>
                    <a:pt x="332" y="377"/>
                  </a:lnTo>
                  <a:lnTo>
                    <a:pt x="301" y="398"/>
                  </a:lnTo>
                  <a:lnTo>
                    <a:pt x="272" y="422"/>
                  </a:lnTo>
                  <a:lnTo>
                    <a:pt x="248" y="451"/>
                  </a:lnTo>
                  <a:lnTo>
                    <a:pt x="228" y="483"/>
                  </a:lnTo>
                  <a:lnTo>
                    <a:pt x="213" y="518"/>
                  </a:lnTo>
                  <a:lnTo>
                    <a:pt x="204" y="555"/>
                  </a:lnTo>
                  <a:lnTo>
                    <a:pt x="200" y="595"/>
                  </a:lnTo>
                  <a:lnTo>
                    <a:pt x="200" y="1908"/>
                  </a:lnTo>
                  <a:lnTo>
                    <a:pt x="204" y="1948"/>
                  </a:lnTo>
                  <a:lnTo>
                    <a:pt x="213" y="1985"/>
                  </a:lnTo>
                  <a:lnTo>
                    <a:pt x="228" y="2020"/>
                  </a:lnTo>
                  <a:lnTo>
                    <a:pt x="248" y="2052"/>
                  </a:lnTo>
                  <a:lnTo>
                    <a:pt x="272" y="2081"/>
                  </a:lnTo>
                  <a:lnTo>
                    <a:pt x="301" y="2105"/>
                  </a:lnTo>
                  <a:lnTo>
                    <a:pt x="332" y="2125"/>
                  </a:lnTo>
                  <a:lnTo>
                    <a:pt x="368" y="2140"/>
                  </a:lnTo>
                  <a:lnTo>
                    <a:pt x="405" y="2149"/>
                  </a:lnTo>
                  <a:lnTo>
                    <a:pt x="445" y="2152"/>
                  </a:lnTo>
                  <a:lnTo>
                    <a:pt x="2358" y="2152"/>
                  </a:lnTo>
                  <a:lnTo>
                    <a:pt x="2398" y="2149"/>
                  </a:lnTo>
                  <a:lnTo>
                    <a:pt x="2436" y="2140"/>
                  </a:lnTo>
                  <a:lnTo>
                    <a:pt x="2470" y="2125"/>
                  </a:lnTo>
                  <a:lnTo>
                    <a:pt x="2503" y="2105"/>
                  </a:lnTo>
                  <a:lnTo>
                    <a:pt x="2532" y="2081"/>
                  </a:lnTo>
                  <a:lnTo>
                    <a:pt x="2556" y="2052"/>
                  </a:lnTo>
                  <a:lnTo>
                    <a:pt x="2576" y="2020"/>
                  </a:lnTo>
                  <a:lnTo>
                    <a:pt x="2591" y="1985"/>
                  </a:lnTo>
                  <a:lnTo>
                    <a:pt x="2600" y="1948"/>
                  </a:lnTo>
                  <a:lnTo>
                    <a:pt x="2603" y="1908"/>
                  </a:lnTo>
                  <a:lnTo>
                    <a:pt x="2603" y="1362"/>
                  </a:lnTo>
                  <a:lnTo>
                    <a:pt x="2605" y="1339"/>
                  </a:lnTo>
                  <a:lnTo>
                    <a:pt x="2614" y="1318"/>
                  </a:lnTo>
                  <a:lnTo>
                    <a:pt x="2625" y="1299"/>
                  </a:lnTo>
                  <a:lnTo>
                    <a:pt x="2641" y="1284"/>
                  </a:lnTo>
                  <a:lnTo>
                    <a:pt x="2660" y="1271"/>
                  </a:lnTo>
                  <a:lnTo>
                    <a:pt x="2680" y="1264"/>
                  </a:lnTo>
                  <a:lnTo>
                    <a:pt x="2704" y="1262"/>
                  </a:lnTo>
                  <a:lnTo>
                    <a:pt x="2726" y="1264"/>
                  </a:lnTo>
                  <a:lnTo>
                    <a:pt x="2748" y="1271"/>
                  </a:lnTo>
                  <a:lnTo>
                    <a:pt x="2766" y="1284"/>
                  </a:lnTo>
                  <a:lnTo>
                    <a:pt x="2781" y="1299"/>
                  </a:lnTo>
                  <a:lnTo>
                    <a:pt x="2794" y="1318"/>
                  </a:lnTo>
                  <a:lnTo>
                    <a:pt x="2801" y="1339"/>
                  </a:lnTo>
                  <a:lnTo>
                    <a:pt x="2804" y="1362"/>
                  </a:lnTo>
                  <a:lnTo>
                    <a:pt x="2804" y="1908"/>
                  </a:lnTo>
                  <a:lnTo>
                    <a:pt x="2801" y="1959"/>
                  </a:lnTo>
                  <a:lnTo>
                    <a:pt x="2792" y="2009"/>
                  </a:lnTo>
                  <a:lnTo>
                    <a:pt x="2777" y="2057"/>
                  </a:lnTo>
                  <a:lnTo>
                    <a:pt x="2758" y="2103"/>
                  </a:lnTo>
                  <a:lnTo>
                    <a:pt x="2734" y="2146"/>
                  </a:lnTo>
                  <a:lnTo>
                    <a:pt x="2706" y="2186"/>
                  </a:lnTo>
                  <a:lnTo>
                    <a:pt x="2673" y="2222"/>
                  </a:lnTo>
                  <a:lnTo>
                    <a:pt x="2636" y="2255"/>
                  </a:lnTo>
                  <a:lnTo>
                    <a:pt x="2597" y="2283"/>
                  </a:lnTo>
                  <a:lnTo>
                    <a:pt x="2554" y="2308"/>
                  </a:lnTo>
                  <a:lnTo>
                    <a:pt x="2508" y="2327"/>
                  </a:lnTo>
                  <a:lnTo>
                    <a:pt x="2460" y="2341"/>
                  </a:lnTo>
                  <a:lnTo>
                    <a:pt x="2410" y="2350"/>
                  </a:lnTo>
                  <a:lnTo>
                    <a:pt x="2358" y="2353"/>
                  </a:lnTo>
                  <a:lnTo>
                    <a:pt x="445" y="2353"/>
                  </a:lnTo>
                  <a:lnTo>
                    <a:pt x="394" y="2350"/>
                  </a:lnTo>
                  <a:lnTo>
                    <a:pt x="344" y="2341"/>
                  </a:lnTo>
                  <a:lnTo>
                    <a:pt x="296" y="2327"/>
                  </a:lnTo>
                  <a:lnTo>
                    <a:pt x="250" y="2308"/>
                  </a:lnTo>
                  <a:lnTo>
                    <a:pt x="207" y="2283"/>
                  </a:lnTo>
                  <a:lnTo>
                    <a:pt x="167" y="2255"/>
                  </a:lnTo>
                  <a:lnTo>
                    <a:pt x="131" y="2222"/>
                  </a:lnTo>
                  <a:lnTo>
                    <a:pt x="98" y="2186"/>
                  </a:lnTo>
                  <a:lnTo>
                    <a:pt x="70" y="2146"/>
                  </a:lnTo>
                  <a:lnTo>
                    <a:pt x="45" y="2103"/>
                  </a:lnTo>
                  <a:lnTo>
                    <a:pt x="26" y="2057"/>
                  </a:lnTo>
                  <a:lnTo>
                    <a:pt x="12" y="2009"/>
                  </a:lnTo>
                  <a:lnTo>
                    <a:pt x="3" y="1959"/>
                  </a:lnTo>
                  <a:lnTo>
                    <a:pt x="0" y="1908"/>
                  </a:lnTo>
                  <a:lnTo>
                    <a:pt x="0" y="595"/>
                  </a:lnTo>
                  <a:lnTo>
                    <a:pt x="3" y="543"/>
                  </a:lnTo>
                  <a:lnTo>
                    <a:pt x="12" y="492"/>
                  </a:lnTo>
                  <a:lnTo>
                    <a:pt x="27" y="444"/>
                  </a:lnTo>
                  <a:lnTo>
                    <a:pt x="46" y="398"/>
                  </a:lnTo>
                  <a:lnTo>
                    <a:pt x="71" y="355"/>
                  </a:lnTo>
                  <a:lnTo>
                    <a:pt x="100" y="314"/>
                  </a:lnTo>
                  <a:lnTo>
                    <a:pt x="133" y="278"/>
                  </a:lnTo>
                  <a:lnTo>
                    <a:pt x="170" y="245"/>
                  </a:lnTo>
                  <a:lnTo>
                    <a:pt x="211" y="217"/>
                  </a:lnTo>
                  <a:lnTo>
                    <a:pt x="255" y="193"/>
                  </a:lnTo>
                  <a:lnTo>
                    <a:pt x="301" y="174"/>
                  </a:lnTo>
                  <a:lnTo>
                    <a:pt x="350" y="160"/>
                  </a:lnTo>
                  <a:lnTo>
                    <a:pt x="400" y="152"/>
                  </a:lnTo>
                  <a:lnTo>
                    <a:pt x="400" y="100"/>
                  </a:lnTo>
                  <a:lnTo>
                    <a:pt x="403" y="77"/>
                  </a:lnTo>
                  <a:lnTo>
                    <a:pt x="410" y="56"/>
                  </a:lnTo>
                  <a:lnTo>
                    <a:pt x="422" y="38"/>
                  </a:lnTo>
                  <a:lnTo>
                    <a:pt x="438" y="21"/>
                  </a:lnTo>
                  <a:lnTo>
                    <a:pt x="456" y="10"/>
                  </a:lnTo>
                  <a:lnTo>
                    <a:pt x="478" y="2"/>
                  </a:lnTo>
                  <a:lnTo>
                    <a:pt x="5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Freeform 211"/>
            <p:cNvSpPr>
              <a:spLocks/>
            </p:cNvSpPr>
            <p:nvPr/>
          </p:nvSpPr>
          <p:spPr bwMode="auto">
            <a:xfrm>
              <a:off x="5770563" y="2847975"/>
              <a:ext cx="104775" cy="158750"/>
            </a:xfrm>
            <a:custGeom>
              <a:avLst/>
              <a:gdLst>
                <a:gd name="T0" fmla="*/ 124 w 602"/>
                <a:gd name="T1" fmla="*/ 2 h 901"/>
                <a:gd name="T2" fmla="*/ 163 w 602"/>
                <a:gd name="T3" fmla="*/ 21 h 901"/>
                <a:gd name="T4" fmla="*/ 191 w 602"/>
                <a:gd name="T5" fmla="*/ 56 h 901"/>
                <a:gd name="T6" fmla="*/ 201 w 602"/>
                <a:gd name="T7" fmla="*/ 100 h 901"/>
                <a:gd name="T8" fmla="*/ 252 w 602"/>
                <a:gd name="T9" fmla="*/ 160 h 901"/>
                <a:gd name="T10" fmla="*/ 347 w 602"/>
                <a:gd name="T11" fmla="*/ 193 h 901"/>
                <a:gd name="T12" fmla="*/ 431 w 602"/>
                <a:gd name="T13" fmla="*/ 245 h 901"/>
                <a:gd name="T14" fmla="*/ 502 w 602"/>
                <a:gd name="T15" fmla="*/ 314 h 901"/>
                <a:gd name="T16" fmla="*/ 555 w 602"/>
                <a:gd name="T17" fmla="*/ 398 h 901"/>
                <a:gd name="T18" fmla="*/ 590 w 602"/>
                <a:gd name="T19" fmla="*/ 492 h 901"/>
                <a:gd name="T20" fmla="*/ 602 w 602"/>
                <a:gd name="T21" fmla="*/ 595 h 901"/>
                <a:gd name="T22" fmla="*/ 599 w 602"/>
                <a:gd name="T23" fmla="*/ 823 h 901"/>
                <a:gd name="T24" fmla="*/ 579 w 602"/>
                <a:gd name="T25" fmla="*/ 863 h 901"/>
                <a:gd name="T26" fmla="*/ 546 w 602"/>
                <a:gd name="T27" fmla="*/ 891 h 901"/>
                <a:gd name="T28" fmla="*/ 502 w 602"/>
                <a:gd name="T29" fmla="*/ 901 h 901"/>
                <a:gd name="T30" fmla="*/ 458 w 602"/>
                <a:gd name="T31" fmla="*/ 891 h 901"/>
                <a:gd name="T32" fmla="*/ 423 w 602"/>
                <a:gd name="T33" fmla="*/ 863 h 901"/>
                <a:gd name="T34" fmla="*/ 403 w 602"/>
                <a:gd name="T35" fmla="*/ 823 h 901"/>
                <a:gd name="T36" fmla="*/ 401 w 602"/>
                <a:gd name="T37" fmla="*/ 595 h 901"/>
                <a:gd name="T38" fmla="*/ 389 w 602"/>
                <a:gd name="T39" fmla="*/ 518 h 901"/>
                <a:gd name="T40" fmla="*/ 354 w 602"/>
                <a:gd name="T41" fmla="*/ 451 h 901"/>
                <a:gd name="T42" fmla="*/ 301 w 602"/>
                <a:gd name="T43" fmla="*/ 398 h 901"/>
                <a:gd name="T44" fmla="*/ 234 w 602"/>
                <a:gd name="T45" fmla="*/ 363 h 901"/>
                <a:gd name="T46" fmla="*/ 156 w 602"/>
                <a:gd name="T47" fmla="*/ 350 h 901"/>
                <a:gd name="T48" fmla="*/ 78 w 602"/>
                <a:gd name="T49" fmla="*/ 348 h 901"/>
                <a:gd name="T50" fmla="*/ 38 w 602"/>
                <a:gd name="T51" fmla="*/ 328 h 901"/>
                <a:gd name="T52" fmla="*/ 11 w 602"/>
                <a:gd name="T53" fmla="*/ 294 h 901"/>
                <a:gd name="T54" fmla="*/ 0 w 602"/>
                <a:gd name="T55" fmla="*/ 250 h 901"/>
                <a:gd name="T56" fmla="*/ 3 w 602"/>
                <a:gd name="T57" fmla="*/ 77 h 901"/>
                <a:gd name="T58" fmla="*/ 23 w 602"/>
                <a:gd name="T59" fmla="*/ 38 h 901"/>
                <a:gd name="T60" fmla="*/ 57 w 602"/>
                <a:gd name="T61" fmla="*/ 10 h 901"/>
                <a:gd name="T62" fmla="*/ 101 w 602"/>
                <a:gd name="T63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2" h="901">
                  <a:moveTo>
                    <a:pt x="101" y="0"/>
                  </a:moveTo>
                  <a:lnTo>
                    <a:pt x="124" y="2"/>
                  </a:lnTo>
                  <a:lnTo>
                    <a:pt x="145" y="10"/>
                  </a:lnTo>
                  <a:lnTo>
                    <a:pt x="163" y="21"/>
                  </a:lnTo>
                  <a:lnTo>
                    <a:pt x="179" y="38"/>
                  </a:lnTo>
                  <a:lnTo>
                    <a:pt x="191" y="56"/>
                  </a:lnTo>
                  <a:lnTo>
                    <a:pt x="199" y="77"/>
                  </a:lnTo>
                  <a:lnTo>
                    <a:pt x="201" y="100"/>
                  </a:lnTo>
                  <a:lnTo>
                    <a:pt x="201" y="152"/>
                  </a:lnTo>
                  <a:lnTo>
                    <a:pt x="252" y="160"/>
                  </a:lnTo>
                  <a:lnTo>
                    <a:pt x="301" y="174"/>
                  </a:lnTo>
                  <a:lnTo>
                    <a:pt x="347" y="193"/>
                  </a:lnTo>
                  <a:lnTo>
                    <a:pt x="391" y="217"/>
                  </a:lnTo>
                  <a:lnTo>
                    <a:pt x="431" y="245"/>
                  </a:lnTo>
                  <a:lnTo>
                    <a:pt x="468" y="278"/>
                  </a:lnTo>
                  <a:lnTo>
                    <a:pt x="502" y="314"/>
                  </a:lnTo>
                  <a:lnTo>
                    <a:pt x="530" y="355"/>
                  </a:lnTo>
                  <a:lnTo>
                    <a:pt x="555" y="398"/>
                  </a:lnTo>
                  <a:lnTo>
                    <a:pt x="575" y="444"/>
                  </a:lnTo>
                  <a:lnTo>
                    <a:pt x="590" y="492"/>
                  </a:lnTo>
                  <a:lnTo>
                    <a:pt x="599" y="543"/>
                  </a:lnTo>
                  <a:lnTo>
                    <a:pt x="602" y="595"/>
                  </a:lnTo>
                  <a:lnTo>
                    <a:pt x="602" y="801"/>
                  </a:lnTo>
                  <a:lnTo>
                    <a:pt x="599" y="823"/>
                  </a:lnTo>
                  <a:lnTo>
                    <a:pt x="592" y="845"/>
                  </a:lnTo>
                  <a:lnTo>
                    <a:pt x="579" y="863"/>
                  </a:lnTo>
                  <a:lnTo>
                    <a:pt x="564" y="879"/>
                  </a:lnTo>
                  <a:lnTo>
                    <a:pt x="546" y="891"/>
                  </a:lnTo>
                  <a:lnTo>
                    <a:pt x="524" y="898"/>
                  </a:lnTo>
                  <a:lnTo>
                    <a:pt x="502" y="901"/>
                  </a:lnTo>
                  <a:lnTo>
                    <a:pt x="478" y="898"/>
                  </a:lnTo>
                  <a:lnTo>
                    <a:pt x="458" y="891"/>
                  </a:lnTo>
                  <a:lnTo>
                    <a:pt x="439" y="879"/>
                  </a:lnTo>
                  <a:lnTo>
                    <a:pt x="423" y="863"/>
                  </a:lnTo>
                  <a:lnTo>
                    <a:pt x="412" y="845"/>
                  </a:lnTo>
                  <a:lnTo>
                    <a:pt x="403" y="823"/>
                  </a:lnTo>
                  <a:lnTo>
                    <a:pt x="401" y="801"/>
                  </a:lnTo>
                  <a:lnTo>
                    <a:pt x="401" y="595"/>
                  </a:lnTo>
                  <a:lnTo>
                    <a:pt x="398" y="555"/>
                  </a:lnTo>
                  <a:lnTo>
                    <a:pt x="389" y="518"/>
                  </a:lnTo>
                  <a:lnTo>
                    <a:pt x="374" y="483"/>
                  </a:lnTo>
                  <a:lnTo>
                    <a:pt x="354" y="451"/>
                  </a:lnTo>
                  <a:lnTo>
                    <a:pt x="330" y="422"/>
                  </a:lnTo>
                  <a:lnTo>
                    <a:pt x="301" y="398"/>
                  </a:lnTo>
                  <a:lnTo>
                    <a:pt x="268" y="377"/>
                  </a:lnTo>
                  <a:lnTo>
                    <a:pt x="234" y="363"/>
                  </a:lnTo>
                  <a:lnTo>
                    <a:pt x="196" y="354"/>
                  </a:lnTo>
                  <a:lnTo>
                    <a:pt x="156" y="350"/>
                  </a:lnTo>
                  <a:lnTo>
                    <a:pt x="101" y="350"/>
                  </a:lnTo>
                  <a:lnTo>
                    <a:pt x="78" y="348"/>
                  </a:lnTo>
                  <a:lnTo>
                    <a:pt x="57" y="340"/>
                  </a:lnTo>
                  <a:lnTo>
                    <a:pt x="38" y="328"/>
                  </a:lnTo>
                  <a:lnTo>
                    <a:pt x="23" y="313"/>
                  </a:lnTo>
                  <a:lnTo>
                    <a:pt x="11" y="294"/>
                  </a:lnTo>
                  <a:lnTo>
                    <a:pt x="3" y="273"/>
                  </a:lnTo>
                  <a:lnTo>
                    <a:pt x="0" y="250"/>
                  </a:lnTo>
                  <a:lnTo>
                    <a:pt x="0" y="100"/>
                  </a:lnTo>
                  <a:lnTo>
                    <a:pt x="3" y="77"/>
                  </a:lnTo>
                  <a:lnTo>
                    <a:pt x="11" y="56"/>
                  </a:lnTo>
                  <a:lnTo>
                    <a:pt x="23" y="38"/>
                  </a:lnTo>
                  <a:lnTo>
                    <a:pt x="38" y="21"/>
                  </a:lnTo>
                  <a:lnTo>
                    <a:pt x="57" y="10"/>
                  </a:lnTo>
                  <a:lnTo>
                    <a:pt x="78" y="2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213"/>
            <p:cNvSpPr>
              <a:spLocks noEditPoints="1"/>
            </p:cNvSpPr>
            <p:nvPr/>
          </p:nvSpPr>
          <p:spPr bwMode="auto">
            <a:xfrm>
              <a:off x="5386388" y="2668588"/>
              <a:ext cx="485775" cy="146050"/>
            </a:xfrm>
            <a:custGeom>
              <a:avLst/>
              <a:gdLst>
                <a:gd name="T0" fmla="*/ 376 w 2753"/>
                <a:gd name="T1" fmla="*/ 204 h 822"/>
                <a:gd name="T2" fmla="*/ 314 w 2753"/>
                <a:gd name="T3" fmla="*/ 224 h 822"/>
                <a:gd name="T4" fmla="*/ 261 w 2753"/>
                <a:gd name="T5" fmla="*/ 262 h 822"/>
                <a:gd name="T6" fmla="*/ 224 w 2753"/>
                <a:gd name="T7" fmla="*/ 314 h 822"/>
                <a:gd name="T8" fmla="*/ 203 w 2753"/>
                <a:gd name="T9" fmla="*/ 377 h 822"/>
                <a:gd name="T10" fmla="*/ 203 w 2753"/>
                <a:gd name="T11" fmla="*/ 445 h 822"/>
                <a:gd name="T12" fmla="*/ 224 w 2753"/>
                <a:gd name="T13" fmla="*/ 507 h 822"/>
                <a:gd name="T14" fmla="*/ 261 w 2753"/>
                <a:gd name="T15" fmla="*/ 560 h 822"/>
                <a:gd name="T16" fmla="*/ 314 w 2753"/>
                <a:gd name="T17" fmla="*/ 598 h 822"/>
                <a:gd name="T18" fmla="*/ 376 w 2753"/>
                <a:gd name="T19" fmla="*/ 618 h 822"/>
                <a:gd name="T20" fmla="*/ 2343 w 2753"/>
                <a:gd name="T21" fmla="*/ 621 h 822"/>
                <a:gd name="T22" fmla="*/ 2410 w 2753"/>
                <a:gd name="T23" fmla="*/ 611 h 822"/>
                <a:gd name="T24" fmla="*/ 2467 w 2753"/>
                <a:gd name="T25" fmla="*/ 580 h 822"/>
                <a:gd name="T26" fmla="*/ 2513 w 2753"/>
                <a:gd name="T27" fmla="*/ 535 h 822"/>
                <a:gd name="T28" fmla="*/ 2543 w 2753"/>
                <a:gd name="T29" fmla="*/ 477 h 822"/>
                <a:gd name="T30" fmla="*/ 2553 w 2753"/>
                <a:gd name="T31" fmla="*/ 411 h 822"/>
                <a:gd name="T32" fmla="*/ 2543 w 2753"/>
                <a:gd name="T33" fmla="*/ 345 h 822"/>
                <a:gd name="T34" fmla="*/ 2513 w 2753"/>
                <a:gd name="T35" fmla="*/ 287 h 822"/>
                <a:gd name="T36" fmla="*/ 2467 w 2753"/>
                <a:gd name="T37" fmla="*/ 242 h 822"/>
                <a:gd name="T38" fmla="*/ 2410 w 2753"/>
                <a:gd name="T39" fmla="*/ 211 h 822"/>
                <a:gd name="T40" fmla="*/ 2343 w 2753"/>
                <a:gd name="T41" fmla="*/ 201 h 822"/>
                <a:gd name="T42" fmla="*/ 411 w 2753"/>
                <a:gd name="T43" fmla="*/ 0 h 822"/>
                <a:gd name="T44" fmla="*/ 2394 w 2753"/>
                <a:gd name="T45" fmla="*/ 3 h 822"/>
                <a:gd name="T46" fmla="*/ 2491 w 2753"/>
                <a:gd name="T47" fmla="*/ 28 h 822"/>
                <a:gd name="T48" fmla="*/ 2577 w 2753"/>
                <a:gd name="T49" fmla="*/ 74 h 822"/>
                <a:gd name="T50" fmla="*/ 2650 w 2753"/>
                <a:gd name="T51" fmla="*/ 138 h 822"/>
                <a:gd name="T52" fmla="*/ 2705 w 2753"/>
                <a:gd name="T53" fmla="*/ 218 h 822"/>
                <a:gd name="T54" fmla="*/ 2741 w 2753"/>
                <a:gd name="T55" fmla="*/ 310 h 822"/>
                <a:gd name="T56" fmla="*/ 2753 w 2753"/>
                <a:gd name="T57" fmla="*/ 411 h 822"/>
                <a:gd name="T58" fmla="*/ 2741 w 2753"/>
                <a:gd name="T59" fmla="*/ 512 h 822"/>
                <a:gd name="T60" fmla="*/ 2705 w 2753"/>
                <a:gd name="T61" fmla="*/ 604 h 822"/>
                <a:gd name="T62" fmla="*/ 2650 w 2753"/>
                <a:gd name="T63" fmla="*/ 683 h 822"/>
                <a:gd name="T64" fmla="*/ 2577 w 2753"/>
                <a:gd name="T65" fmla="*/ 748 h 822"/>
                <a:gd name="T66" fmla="*/ 2491 w 2753"/>
                <a:gd name="T67" fmla="*/ 794 h 822"/>
                <a:gd name="T68" fmla="*/ 2394 w 2753"/>
                <a:gd name="T69" fmla="*/ 818 h 822"/>
                <a:gd name="T70" fmla="*/ 411 w 2753"/>
                <a:gd name="T71" fmla="*/ 822 h 822"/>
                <a:gd name="T72" fmla="*/ 309 w 2753"/>
                <a:gd name="T73" fmla="*/ 809 h 822"/>
                <a:gd name="T74" fmla="*/ 217 w 2753"/>
                <a:gd name="T75" fmla="*/ 773 h 822"/>
                <a:gd name="T76" fmla="*/ 138 w 2753"/>
                <a:gd name="T77" fmla="*/ 717 h 822"/>
                <a:gd name="T78" fmla="*/ 73 w 2753"/>
                <a:gd name="T79" fmla="*/ 646 h 822"/>
                <a:gd name="T80" fmla="*/ 27 w 2753"/>
                <a:gd name="T81" fmla="*/ 559 h 822"/>
                <a:gd name="T82" fmla="*/ 4 w 2753"/>
                <a:gd name="T83" fmla="*/ 462 h 822"/>
                <a:gd name="T84" fmla="*/ 4 w 2753"/>
                <a:gd name="T85" fmla="*/ 359 h 822"/>
                <a:gd name="T86" fmla="*/ 27 w 2753"/>
                <a:gd name="T87" fmla="*/ 263 h 822"/>
                <a:gd name="T88" fmla="*/ 73 w 2753"/>
                <a:gd name="T89" fmla="*/ 176 h 822"/>
                <a:gd name="T90" fmla="*/ 138 w 2753"/>
                <a:gd name="T91" fmla="*/ 104 h 822"/>
                <a:gd name="T92" fmla="*/ 217 w 2753"/>
                <a:gd name="T93" fmla="*/ 48 h 822"/>
                <a:gd name="T94" fmla="*/ 309 w 2753"/>
                <a:gd name="T95" fmla="*/ 12 h 822"/>
                <a:gd name="T96" fmla="*/ 411 w 2753"/>
                <a:gd name="T97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53" h="822">
                  <a:moveTo>
                    <a:pt x="411" y="201"/>
                  </a:moveTo>
                  <a:lnTo>
                    <a:pt x="376" y="204"/>
                  </a:lnTo>
                  <a:lnTo>
                    <a:pt x="344" y="211"/>
                  </a:lnTo>
                  <a:lnTo>
                    <a:pt x="314" y="224"/>
                  </a:lnTo>
                  <a:lnTo>
                    <a:pt x="286" y="242"/>
                  </a:lnTo>
                  <a:lnTo>
                    <a:pt x="261" y="262"/>
                  </a:lnTo>
                  <a:lnTo>
                    <a:pt x="241" y="287"/>
                  </a:lnTo>
                  <a:lnTo>
                    <a:pt x="224" y="314"/>
                  </a:lnTo>
                  <a:lnTo>
                    <a:pt x="211" y="345"/>
                  </a:lnTo>
                  <a:lnTo>
                    <a:pt x="203" y="377"/>
                  </a:lnTo>
                  <a:lnTo>
                    <a:pt x="200" y="411"/>
                  </a:lnTo>
                  <a:lnTo>
                    <a:pt x="203" y="445"/>
                  </a:lnTo>
                  <a:lnTo>
                    <a:pt x="211" y="477"/>
                  </a:lnTo>
                  <a:lnTo>
                    <a:pt x="224" y="507"/>
                  </a:lnTo>
                  <a:lnTo>
                    <a:pt x="241" y="535"/>
                  </a:lnTo>
                  <a:lnTo>
                    <a:pt x="261" y="560"/>
                  </a:lnTo>
                  <a:lnTo>
                    <a:pt x="286" y="580"/>
                  </a:lnTo>
                  <a:lnTo>
                    <a:pt x="314" y="598"/>
                  </a:lnTo>
                  <a:lnTo>
                    <a:pt x="344" y="611"/>
                  </a:lnTo>
                  <a:lnTo>
                    <a:pt x="376" y="618"/>
                  </a:lnTo>
                  <a:lnTo>
                    <a:pt x="411" y="621"/>
                  </a:lnTo>
                  <a:lnTo>
                    <a:pt x="2343" y="621"/>
                  </a:lnTo>
                  <a:lnTo>
                    <a:pt x="2377" y="618"/>
                  </a:lnTo>
                  <a:lnTo>
                    <a:pt x="2410" y="611"/>
                  </a:lnTo>
                  <a:lnTo>
                    <a:pt x="2439" y="598"/>
                  </a:lnTo>
                  <a:lnTo>
                    <a:pt x="2467" y="580"/>
                  </a:lnTo>
                  <a:lnTo>
                    <a:pt x="2491" y="560"/>
                  </a:lnTo>
                  <a:lnTo>
                    <a:pt x="2513" y="535"/>
                  </a:lnTo>
                  <a:lnTo>
                    <a:pt x="2529" y="507"/>
                  </a:lnTo>
                  <a:lnTo>
                    <a:pt x="2543" y="477"/>
                  </a:lnTo>
                  <a:lnTo>
                    <a:pt x="2551" y="445"/>
                  </a:lnTo>
                  <a:lnTo>
                    <a:pt x="2553" y="411"/>
                  </a:lnTo>
                  <a:lnTo>
                    <a:pt x="2551" y="377"/>
                  </a:lnTo>
                  <a:lnTo>
                    <a:pt x="2543" y="345"/>
                  </a:lnTo>
                  <a:lnTo>
                    <a:pt x="2529" y="314"/>
                  </a:lnTo>
                  <a:lnTo>
                    <a:pt x="2513" y="287"/>
                  </a:lnTo>
                  <a:lnTo>
                    <a:pt x="2491" y="262"/>
                  </a:lnTo>
                  <a:lnTo>
                    <a:pt x="2467" y="242"/>
                  </a:lnTo>
                  <a:lnTo>
                    <a:pt x="2439" y="224"/>
                  </a:lnTo>
                  <a:lnTo>
                    <a:pt x="2410" y="211"/>
                  </a:lnTo>
                  <a:lnTo>
                    <a:pt x="2377" y="204"/>
                  </a:lnTo>
                  <a:lnTo>
                    <a:pt x="2343" y="201"/>
                  </a:lnTo>
                  <a:lnTo>
                    <a:pt x="411" y="201"/>
                  </a:lnTo>
                  <a:close/>
                  <a:moveTo>
                    <a:pt x="411" y="0"/>
                  </a:moveTo>
                  <a:lnTo>
                    <a:pt x="2343" y="0"/>
                  </a:lnTo>
                  <a:lnTo>
                    <a:pt x="2394" y="3"/>
                  </a:lnTo>
                  <a:lnTo>
                    <a:pt x="2444" y="12"/>
                  </a:lnTo>
                  <a:lnTo>
                    <a:pt x="2491" y="28"/>
                  </a:lnTo>
                  <a:lnTo>
                    <a:pt x="2535" y="48"/>
                  </a:lnTo>
                  <a:lnTo>
                    <a:pt x="2577" y="74"/>
                  </a:lnTo>
                  <a:lnTo>
                    <a:pt x="2615" y="104"/>
                  </a:lnTo>
                  <a:lnTo>
                    <a:pt x="2650" y="138"/>
                  </a:lnTo>
                  <a:lnTo>
                    <a:pt x="2680" y="176"/>
                  </a:lnTo>
                  <a:lnTo>
                    <a:pt x="2705" y="218"/>
                  </a:lnTo>
                  <a:lnTo>
                    <a:pt x="2726" y="263"/>
                  </a:lnTo>
                  <a:lnTo>
                    <a:pt x="2741" y="310"/>
                  </a:lnTo>
                  <a:lnTo>
                    <a:pt x="2750" y="359"/>
                  </a:lnTo>
                  <a:lnTo>
                    <a:pt x="2753" y="411"/>
                  </a:lnTo>
                  <a:lnTo>
                    <a:pt x="2750" y="462"/>
                  </a:lnTo>
                  <a:lnTo>
                    <a:pt x="2741" y="512"/>
                  </a:lnTo>
                  <a:lnTo>
                    <a:pt x="2726" y="559"/>
                  </a:lnTo>
                  <a:lnTo>
                    <a:pt x="2705" y="604"/>
                  </a:lnTo>
                  <a:lnTo>
                    <a:pt x="2680" y="646"/>
                  </a:lnTo>
                  <a:lnTo>
                    <a:pt x="2650" y="683"/>
                  </a:lnTo>
                  <a:lnTo>
                    <a:pt x="2615" y="717"/>
                  </a:lnTo>
                  <a:lnTo>
                    <a:pt x="2577" y="748"/>
                  </a:lnTo>
                  <a:lnTo>
                    <a:pt x="2535" y="773"/>
                  </a:lnTo>
                  <a:lnTo>
                    <a:pt x="2491" y="794"/>
                  </a:lnTo>
                  <a:lnTo>
                    <a:pt x="2444" y="809"/>
                  </a:lnTo>
                  <a:lnTo>
                    <a:pt x="2394" y="818"/>
                  </a:lnTo>
                  <a:lnTo>
                    <a:pt x="2343" y="822"/>
                  </a:lnTo>
                  <a:lnTo>
                    <a:pt x="411" y="822"/>
                  </a:lnTo>
                  <a:lnTo>
                    <a:pt x="359" y="818"/>
                  </a:lnTo>
                  <a:lnTo>
                    <a:pt x="309" y="809"/>
                  </a:lnTo>
                  <a:lnTo>
                    <a:pt x="262" y="794"/>
                  </a:lnTo>
                  <a:lnTo>
                    <a:pt x="217" y="773"/>
                  </a:lnTo>
                  <a:lnTo>
                    <a:pt x="176" y="748"/>
                  </a:lnTo>
                  <a:lnTo>
                    <a:pt x="138" y="717"/>
                  </a:lnTo>
                  <a:lnTo>
                    <a:pt x="104" y="683"/>
                  </a:lnTo>
                  <a:lnTo>
                    <a:pt x="73" y="646"/>
                  </a:lnTo>
                  <a:lnTo>
                    <a:pt x="49" y="604"/>
                  </a:lnTo>
                  <a:lnTo>
                    <a:pt x="27" y="559"/>
                  </a:lnTo>
                  <a:lnTo>
                    <a:pt x="13" y="512"/>
                  </a:lnTo>
                  <a:lnTo>
                    <a:pt x="4" y="462"/>
                  </a:lnTo>
                  <a:lnTo>
                    <a:pt x="0" y="411"/>
                  </a:lnTo>
                  <a:lnTo>
                    <a:pt x="4" y="359"/>
                  </a:lnTo>
                  <a:lnTo>
                    <a:pt x="13" y="310"/>
                  </a:lnTo>
                  <a:lnTo>
                    <a:pt x="27" y="263"/>
                  </a:lnTo>
                  <a:lnTo>
                    <a:pt x="49" y="218"/>
                  </a:lnTo>
                  <a:lnTo>
                    <a:pt x="73" y="176"/>
                  </a:lnTo>
                  <a:lnTo>
                    <a:pt x="104" y="138"/>
                  </a:lnTo>
                  <a:lnTo>
                    <a:pt x="138" y="104"/>
                  </a:lnTo>
                  <a:lnTo>
                    <a:pt x="176" y="74"/>
                  </a:lnTo>
                  <a:lnTo>
                    <a:pt x="217" y="48"/>
                  </a:lnTo>
                  <a:lnTo>
                    <a:pt x="262" y="28"/>
                  </a:lnTo>
                  <a:lnTo>
                    <a:pt x="309" y="12"/>
                  </a:lnTo>
                  <a:lnTo>
                    <a:pt x="359" y="3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09" name="Group 808"/>
          <p:cNvGrpSpPr/>
          <p:nvPr/>
        </p:nvGrpSpPr>
        <p:grpSpPr>
          <a:xfrm>
            <a:off x="4472233" y="2669446"/>
            <a:ext cx="431800" cy="593724"/>
            <a:chOff x="4462463" y="2668588"/>
            <a:chExt cx="431800" cy="59372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5" name="Freeform 218"/>
            <p:cNvSpPr>
              <a:spLocks/>
            </p:cNvSpPr>
            <p:nvPr/>
          </p:nvSpPr>
          <p:spPr bwMode="auto">
            <a:xfrm>
              <a:off x="4462463" y="2832100"/>
              <a:ext cx="431800" cy="430212"/>
            </a:xfrm>
            <a:custGeom>
              <a:avLst/>
              <a:gdLst>
                <a:gd name="T0" fmla="*/ 776 w 2452"/>
                <a:gd name="T1" fmla="*/ 3 h 2441"/>
                <a:gd name="T2" fmla="*/ 813 w 2452"/>
                <a:gd name="T3" fmla="*/ 20 h 2441"/>
                <a:gd name="T4" fmla="*/ 838 w 2452"/>
                <a:gd name="T5" fmla="*/ 53 h 2441"/>
                <a:gd name="T6" fmla="*/ 849 w 2452"/>
                <a:gd name="T7" fmla="*/ 94 h 2441"/>
                <a:gd name="T8" fmla="*/ 846 w 2452"/>
                <a:gd name="T9" fmla="*/ 295 h 2441"/>
                <a:gd name="T10" fmla="*/ 828 w 2452"/>
                <a:gd name="T11" fmla="*/ 332 h 2441"/>
                <a:gd name="T12" fmla="*/ 795 w 2452"/>
                <a:gd name="T13" fmla="*/ 358 h 2441"/>
                <a:gd name="T14" fmla="*/ 755 w 2452"/>
                <a:gd name="T15" fmla="*/ 367 h 2441"/>
                <a:gd name="T16" fmla="*/ 382 w 2452"/>
                <a:gd name="T17" fmla="*/ 370 h 2441"/>
                <a:gd name="T18" fmla="*/ 313 w 2452"/>
                <a:gd name="T19" fmla="*/ 393 h 2441"/>
                <a:gd name="T20" fmla="*/ 256 w 2452"/>
                <a:gd name="T21" fmla="*/ 435 h 2441"/>
                <a:gd name="T22" fmla="*/ 214 w 2452"/>
                <a:gd name="T23" fmla="*/ 492 h 2441"/>
                <a:gd name="T24" fmla="*/ 191 w 2452"/>
                <a:gd name="T25" fmla="*/ 560 h 2441"/>
                <a:gd name="T26" fmla="*/ 188 w 2452"/>
                <a:gd name="T27" fmla="*/ 2021 h 2441"/>
                <a:gd name="T28" fmla="*/ 200 w 2452"/>
                <a:gd name="T29" fmla="*/ 2094 h 2441"/>
                <a:gd name="T30" fmla="*/ 232 w 2452"/>
                <a:gd name="T31" fmla="*/ 2157 h 2441"/>
                <a:gd name="T32" fmla="*/ 283 w 2452"/>
                <a:gd name="T33" fmla="*/ 2208 h 2441"/>
                <a:gd name="T34" fmla="*/ 346 w 2452"/>
                <a:gd name="T35" fmla="*/ 2240 h 2441"/>
                <a:gd name="T36" fmla="*/ 419 w 2452"/>
                <a:gd name="T37" fmla="*/ 2253 h 2441"/>
                <a:gd name="T38" fmla="*/ 2070 w 2452"/>
                <a:gd name="T39" fmla="*/ 2250 h 2441"/>
                <a:gd name="T40" fmla="*/ 2139 w 2452"/>
                <a:gd name="T41" fmla="*/ 2227 h 2441"/>
                <a:gd name="T42" fmla="*/ 2195 w 2452"/>
                <a:gd name="T43" fmla="*/ 2185 h 2441"/>
                <a:gd name="T44" fmla="*/ 2237 w 2452"/>
                <a:gd name="T45" fmla="*/ 2128 h 2441"/>
                <a:gd name="T46" fmla="*/ 2260 w 2452"/>
                <a:gd name="T47" fmla="*/ 2059 h 2441"/>
                <a:gd name="T48" fmla="*/ 2264 w 2452"/>
                <a:gd name="T49" fmla="*/ 1301 h 2441"/>
                <a:gd name="T50" fmla="*/ 2273 w 2452"/>
                <a:gd name="T51" fmla="*/ 1259 h 2441"/>
                <a:gd name="T52" fmla="*/ 2298 w 2452"/>
                <a:gd name="T53" fmla="*/ 1228 h 2441"/>
                <a:gd name="T54" fmla="*/ 2336 w 2452"/>
                <a:gd name="T55" fmla="*/ 1209 h 2441"/>
                <a:gd name="T56" fmla="*/ 2379 w 2452"/>
                <a:gd name="T57" fmla="*/ 1209 h 2441"/>
                <a:gd name="T58" fmla="*/ 2416 w 2452"/>
                <a:gd name="T59" fmla="*/ 1228 h 2441"/>
                <a:gd name="T60" fmla="*/ 2442 w 2452"/>
                <a:gd name="T61" fmla="*/ 1259 h 2441"/>
                <a:gd name="T62" fmla="*/ 2452 w 2452"/>
                <a:gd name="T63" fmla="*/ 1301 h 2441"/>
                <a:gd name="T64" fmla="*/ 2449 w 2452"/>
                <a:gd name="T65" fmla="*/ 2070 h 2441"/>
                <a:gd name="T66" fmla="*/ 2427 w 2452"/>
                <a:gd name="T67" fmla="*/ 2163 h 2441"/>
                <a:gd name="T68" fmla="*/ 2386 w 2452"/>
                <a:gd name="T69" fmla="*/ 2246 h 2441"/>
                <a:gd name="T70" fmla="*/ 2329 w 2452"/>
                <a:gd name="T71" fmla="*/ 2318 h 2441"/>
                <a:gd name="T72" fmla="*/ 2257 w 2452"/>
                <a:gd name="T73" fmla="*/ 2375 h 2441"/>
                <a:gd name="T74" fmla="*/ 2173 w 2452"/>
                <a:gd name="T75" fmla="*/ 2416 h 2441"/>
                <a:gd name="T76" fmla="*/ 2081 w 2452"/>
                <a:gd name="T77" fmla="*/ 2438 h 2441"/>
                <a:gd name="T78" fmla="*/ 419 w 2452"/>
                <a:gd name="T79" fmla="*/ 2441 h 2441"/>
                <a:gd name="T80" fmla="*/ 322 w 2452"/>
                <a:gd name="T81" fmla="*/ 2430 h 2441"/>
                <a:gd name="T82" fmla="*/ 234 w 2452"/>
                <a:gd name="T83" fmla="*/ 2398 h 2441"/>
                <a:gd name="T84" fmla="*/ 157 w 2452"/>
                <a:gd name="T85" fmla="*/ 2349 h 2441"/>
                <a:gd name="T86" fmla="*/ 92 w 2452"/>
                <a:gd name="T87" fmla="*/ 2283 h 2441"/>
                <a:gd name="T88" fmla="*/ 42 w 2452"/>
                <a:gd name="T89" fmla="*/ 2206 h 2441"/>
                <a:gd name="T90" fmla="*/ 10 w 2452"/>
                <a:gd name="T91" fmla="*/ 2118 h 2441"/>
                <a:gd name="T92" fmla="*/ 0 w 2452"/>
                <a:gd name="T93" fmla="*/ 2021 h 2441"/>
                <a:gd name="T94" fmla="*/ 2 w 2452"/>
                <a:gd name="T95" fmla="*/ 549 h 2441"/>
                <a:gd name="T96" fmla="*/ 25 w 2452"/>
                <a:gd name="T97" fmla="*/ 457 h 2441"/>
                <a:gd name="T98" fmla="*/ 64 w 2452"/>
                <a:gd name="T99" fmla="*/ 373 h 2441"/>
                <a:gd name="T100" fmla="*/ 123 w 2452"/>
                <a:gd name="T101" fmla="*/ 302 h 2441"/>
                <a:gd name="T102" fmla="*/ 195 w 2452"/>
                <a:gd name="T103" fmla="*/ 244 h 2441"/>
                <a:gd name="T104" fmla="*/ 277 w 2452"/>
                <a:gd name="T105" fmla="*/ 203 h 2441"/>
                <a:gd name="T106" fmla="*/ 371 w 2452"/>
                <a:gd name="T107" fmla="*/ 182 h 2441"/>
                <a:gd name="T108" fmla="*/ 659 w 2452"/>
                <a:gd name="T109" fmla="*/ 179 h 2441"/>
                <a:gd name="T110" fmla="*/ 662 w 2452"/>
                <a:gd name="T111" fmla="*/ 73 h 2441"/>
                <a:gd name="T112" fmla="*/ 681 w 2452"/>
                <a:gd name="T113" fmla="*/ 36 h 2441"/>
                <a:gd name="T114" fmla="*/ 713 w 2452"/>
                <a:gd name="T115" fmla="*/ 9 h 2441"/>
                <a:gd name="T116" fmla="*/ 755 w 2452"/>
                <a:gd name="T117" fmla="*/ 0 h 2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52" h="2441">
                  <a:moveTo>
                    <a:pt x="755" y="0"/>
                  </a:moveTo>
                  <a:lnTo>
                    <a:pt x="776" y="3"/>
                  </a:lnTo>
                  <a:lnTo>
                    <a:pt x="795" y="9"/>
                  </a:lnTo>
                  <a:lnTo>
                    <a:pt x="813" y="20"/>
                  </a:lnTo>
                  <a:lnTo>
                    <a:pt x="828" y="36"/>
                  </a:lnTo>
                  <a:lnTo>
                    <a:pt x="838" y="53"/>
                  </a:lnTo>
                  <a:lnTo>
                    <a:pt x="846" y="73"/>
                  </a:lnTo>
                  <a:lnTo>
                    <a:pt x="849" y="94"/>
                  </a:lnTo>
                  <a:lnTo>
                    <a:pt x="849" y="273"/>
                  </a:lnTo>
                  <a:lnTo>
                    <a:pt x="846" y="295"/>
                  </a:lnTo>
                  <a:lnTo>
                    <a:pt x="838" y="315"/>
                  </a:lnTo>
                  <a:lnTo>
                    <a:pt x="828" y="332"/>
                  </a:lnTo>
                  <a:lnTo>
                    <a:pt x="813" y="347"/>
                  </a:lnTo>
                  <a:lnTo>
                    <a:pt x="795" y="358"/>
                  </a:lnTo>
                  <a:lnTo>
                    <a:pt x="776" y="365"/>
                  </a:lnTo>
                  <a:lnTo>
                    <a:pt x="755" y="367"/>
                  </a:lnTo>
                  <a:lnTo>
                    <a:pt x="419" y="367"/>
                  </a:lnTo>
                  <a:lnTo>
                    <a:pt x="382" y="370"/>
                  </a:lnTo>
                  <a:lnTo>
                    <a:pt x="346" y="379"/>
                  </a:lnTo>
                  <a:lnTo>
                    <a:pt x="313" y="393"/>
                  </a:lnTo>
                  <a:lnTo>
                    <a:pt x="283" y="412"/>
                  </a:lnTo>
                  <a:lnTo>
                    <a:pt x="256" y="435"/>
                  </a:lnTo>
                  <a:lnTo>
                    <a:pt x="232" y="462"/>
                  </a:lnTo>
                  <a:lnTo>
                    <a:pt x="214" y="492"/>
                  </a:lnTo>
                  <a:lnTo>
                    <a:pt x="200" y="526"/>
                  </a:lnTo>
                  <a:lnTo>
                    <a:pt x="191" y="560"/>
                  </a:lnTo>
                  <a:lnTo>
                    <a:pt x="188" y="598"/>
                  </a:lnTo>
                  <a:lnTo>
                    <a:pt x="188" y="2021"/>
                  </a:lnTo>
                  <a:lnTo>
                    <a:pt x="191" y="2059"/>
                  </a:lnTo>
                  <a:lnTo>
                    <a:pt x="200" y="2094"/>
                  </a:lnTo>
                  <a:lnTo>
                    <a:pt x="214" y="2128"/>
                  </a:lnTo>
                  <a:lnTo>
                    <a:pt x="232" y="2157"/>
                  </a:lnTo>
                  <a:lnTo>
                    <a:pt x="256" y="2185"/>
                  </a:lnTo>
                  <a:lnTo>
                    <a:pt x="283" y="2208"/>
                  </a:lnTo>
                  <a:lnTo>
                    <a:pt x="313" y="2227"/>
                  </a:lnTo>
                  <a:lnTo>
                    <a:pt x="346" y="2240"/>
                  </a:lnTo>
                  <a:lnTo>
                    <a:pt x="382" y="2250"/>
                  </a:lnTo>
                  <a:lnTo>
                    <a:pt x="419" y="2253"/>
                  </a:lnTo>
                  <a:lnTo>
                    <a:pt x="2032" y="2253"/>
                  </a:lnTo>
                  <a:lnTo>
                    <a:pt x="2070" y="2250"/>
                  </a:lnTo>
                  <a:lnTo>
                    <a:pt x="2105" y="2240"/>
                  </a:lnTo>
                  <a:lnTo>
                    <a:pt x="2139" y="2227"/>
                  </a:lnTo>
                  <a:lnTo>
                    <a:pt x="2168" y="2208"/>
                  </a:lnTo>
                  <a:lnTo>
                    <a:pt x="2195" y="2185"/>
                  </a:lnTo>
                  <a:lnTo>
                    <a:pt x="2218" y="2157"/>
                  </a:lnTo>
                  <a:lnTo>
                    <a:pt x="2237" y="2128"/>
                  </a:lnTo>
                  <a:lnTo>
                    <a:pt x="2251" y="2094"/>
                  </a:lnTo>
                  <a:lnTo>
                    <a:pt x="2260" y="2059"/>
                  </a:lnTo>
                  <a:lnTo>
                    <a:pt x="2264" y="2021"/>
                  </a:lnTo>
                  <a:lnTo>
                    <a:pt x="2264" y="1301"/>
                  </a:lnTo>
                  <a:lnTo>
                    <a:pt x="2266" y="1280"/>
                  </a:lnTo>
                  <a:lnTo>
                    <a:pt x="2273" y="1259"/>
                  </a:lnTo>
                  <a:lnTo>
                    <a:pt x="2284" y="1242"/>
                  </a:lnTo>
                  <a:lnTo>
                    <a:pt x="2298" y="1228"/>
                  </a:lnTo>
                  <a:lnTo>
                    <a:pt x="2316" y="1216"/>
                  </a:lnTo>
                  <a:lnTo>
                    <a:pt x="2336" y="1209"/>
                  </a:lnTo>
                  <a:lnTo>
                    <a:pt x="2358" y="1207"/>
                  </a:lnTo>
                  <a:lnTo>
                    <a:pt x="2379" y="1209"/>
                  </a:lnTo>
                  <a:lnTo>
                    <a:pt x="2399" y="1216"/>
                  </a:lnTo>
                  <a:lnTo>
                    <a:pt x="2416" y="1228"/>
                  </a:lnTo>
                  <a:lnTo>
                    <a:pt x="2431" y="1242"/>
                  </a:lnTo>
                  <a:lnTo>
                    <a:pt x="2442" y="1259"/>
                  </a:lnTo>
                  <a:lnTo>
                    <a:pt x="2449" y="1280"/>
                  </a:lnTo>
                  <a:lnTo>
                    <a:pt x="2452" y="1301"/>
                  </a:lnTo>
                  <a:lnTo>
                    <a:pt x="2452" y="2021"/>
                  </a:lnTo>
                  <a:lnTo>
                    <a:pt x="2449" y="2070"/>
                  </a:lnTo>
                  <a:lnTo>
                    <a:pt x="2441" y="2118"/>
                  </a:lnTo>
                  <a:lnTo>
                    <a:pt x="2427" y="2163"/>
                  </a:lnTo>
                  <a:lnTo>
                    <a:pt x="2409" y="2206"/>
                  </a:lnTo>
                  <a:lnTo>
                    <a:pt x="2386" y="2246"/>
                  </a:lnTo>
                  <a:lnTo>
                    <a:pt x="2360" y="2283"/>
                  </a:lnTo>
                  <a:lnTo>
                    <a:pt x="2329" y="2318"/>
                  </a:lnTo>
                  <a:lnTo>
                    <a:pt x="2294" y="2349"/>
                  </a:lnTo>
                  <a:lnTo>
                    <a:pt x="2257" y="2375"/>
                  </a:lnTo>
                  <a:lnTo>
                    <a:pt x="2216" y="2398"/>
                  </a:lnTo>
                  <a:lnTo>
                    <a:pt x="2173" y="2416"/>
                  </a:lnTo>
                  <a:lnTo>
                    <a:pt x="2128" y="2430"/>
                  </a:lnTo>
                  <a:lnTo>
                    <a:pt x="2081" y="2438"/>
                  </a:lnTo>
                  <a:lnTo>
                    <a:pt x="2032" y="2441"/>
                  </a:lnTo>
                  <a:lnTo>
                    <a:pt x="419" y="2441"/>
                  </a:lnTo>
                  <a:lnTo>
                    <a:pt x="371" y="2438"/>
                  </a:lnTo>
                  <a:lnTo>
                    <a:pt x="322" y="2430"/>
                  </a:lnTo>
                  <a:lnTo>
                    <a:pt x="277" y="2416"/>
                  </a:lnTo>
                  <a:lnTo>
                    <a:pt x="234" y="2398"/>
                  </a:lnTo>
                  <a:lnTo>
                    <a:pt x="195" y="2375"/>
                  </a:lnTo>
                  <a:lnTo>
                    <a:pt x="157" y="2349"/>
                  </a:lnTo>
                  <a:lnTo>
                    <a:pt x="123" y="2318"/>
                  </a:lnTo>
                  <a:lnTo>
                    <a:pt x="92" y="2283"/>
                  </a:lnTo>
                  <a:lnTo>
                    <a:pt x="64" y="2246"/>
                  </a:lnTo>
                  <a:lnTo>
                    <a:pt x="42" y="2206"/>
                  </a:lnTo>
                  <a:lnTo>
                    <a:pt x="25" y="2163"/>
                  </a:lnTo>
                  <a:lnTo>
                    <a:pt x="10" y="2118"/>
                  </a:lnTo>
                  <a:lnTo>
                    <a:pt x="2" y="2070"/>
                  </a:lnTo>
                  <a:lnTo>
                    <a:pt x="0" y="2021"/>
                  </a:lnTo>
                  <a:lnTo>
                    <a:pt x="0" y="598"/>
                  </a:lnTo>
                  <a:lnTo>
                    <a:pt x="2" y="549"/>
                  </a:lnTo>
                  <a:lnTo>
                    <a:pt x="10" y="502"/>
                  </a:lnTo>
                  <a:lnTo>
                    <a:pt x="25" y="457"/>
                  </a:lnTo>
                  <a:lnTo>
                    <a:pt x="42" y="414"/>
                  </a:lnTo>
                  <a:lnTo>
                    <a:pt x="64" y="373"/>
                  </a:lnTo>
                  <a:lnTo>
                    <a:pt x="92" y="336"/>
                  </a:lnTo>
                  <a:lnTo>
                    <a:pt x="123" y="302"/>
                  </a:lnTo>
                  <a:lnTo>
                    <a:pt x="157" y="271"/>
                  </a:lnTo>
                  <a:lnTo>
                    <a:pt x="195" y="244"/>
                  </a:lnTo>
                  <a:lnTo>
                    <a:pt x="234" y="222"/>
                  </a:lnTo>
                  <a:lnTo>
                    <a:pt x="277" y="203"/>
                  </a:lnTo>
                  <a:lnTo>
                    <a:pt x="322" y="190"/>
                  </a:lnTo>
                  <a:lnTo>
                    <a:pt x="371" y="182"/>
                  </a:lnTo>
                  <a:lnTo>
                    <a:pt x="419" y="179"/>
                  </a:lnTo>
                  <a:lnTo>
                    <a:pt x="659" y="179"/>
                  </a:lnTo>
                  <a:lnTo>
                    <a:pt x="659" y="94"/>
                  </a:lnTo>
                  <a:lnTo>
                    <a:pt x="662" y="73"/>
                  </a:lnTo>
                  <a:lnTo>
                    <a:pt x="670" y="53"/>
                  </a:lnTo>
                  <a:lnTo>
                    <a:pt x="681" y="36"/>
                  </a:lnTo>
                  <a:lnTo>
                    <a:pt x="695" y="20"/>
                  </a:lnTo>
                  <a:lnTo>
                    <a:pt x="713" y="9"/>
                  </a:lnTo>
                  <a:lnTo>
                    <a:pt x="732" y="3"/>
                  </a:lnTo>
                  <a:lnTo>
                    <a:pt x="7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219"/>
            <p:cNvSpPr>
              <a:spLocks/>
            </p:cNvSpPr>
            <p:nvPr/>
          </p:nvSpPr>
          <p:spPr bwMode="auto">
            <a:xfrm>
              <a:off x="4745038" y="2832100"/>
              <a:ext cx="149225" cy="155575"/>
            </a:xfrm>
            <a:custGeom>
              <a:avLst/>
              <a:gdLst>
                <a:gd name="T0" fmla="*/ 116 w 849"/>
                <a:gd name="T1" fmla="*/ 3 h 886"/>
                <a:gd name="T2" fmla="*/ 153 w 849"/>
                <a:gd name="T3" fmla="*/ 20 h 886"/>
                <a:gd name="T4" fmla="*/ 179 w 849"/>
                <a:gd name="T5" fmla="*/ 53 h 886"/>
                <a:gd name="T6" fmla="*/ 189 w 849"/>
                <a:gd name="T7" fmla="*/ 94 h 886"/>
                <a:gd name="T8" fmla="*/ 429 w 849"/>
                <a:gd name="T9" fmla="*/ 179 h 886"/>
                <a:gd name="T10" fmla="*/ 525 w 849"/>
                <a:gd name="T11" fmla="*/ 190 h 886"/>
                <a:gd name="T12" fmla="*/ 613 w 849"/>
                <a:gd name="T13" fmla="*/ 222 h 886"/>
                <a:gd name="T14" fmla="*/ 691 w 849"/>
                <a:gd name="T15" fmla="*/ 271 h 886"/>
                <a:gd name="T16" fmla="*/ 757 w 849"/>
                <a:gd name="T17" fmla="*/ 336 h 886"/>
                <a:gd name="T18" fmla="*/ 806 w 849"/>
                <a:gd name="T19" fmla="*/ 414 h 886"/>
                <a:gd name="T20" fmla="*/ 838 w 849"/>
                <a:gd name="T21" fmla="*/ 502 h 886"/>
                <a:gd name="T22" fmla="*/ 849 w 849"/>
                <a:gd name="T23" fmla="*/ 598 h 886"/>
                <a:gd name="T24" fmla="*/ 846 w 849"/>
                <a:gd name="T25" fmla="*/ 813 h 886"/>
                <a:gd name="T26" fmla="*/ 828 w 849"/>
                <a:gd name="T27" fmla="*/ 850 h 886"/>
                <a:gd name="T28" fmla="*/ 796 w 849"/>
                <a:gd name="T29" fmla="*/ 877 h 886"/>
                <a:gd name="T30" fmla="*/ 755 w 849"/>
                <a:gd name="T31" fmla="*/ 886 h 886"/>
                <a:gd name="T32" fmla="*/ 713 w 849"/>
                <a:gd name="T33" fmla="*/ 877 h 886"/>
                <a:gd name="T34" fmla="*/ 681 w 849"/>
                <a:gd name="T35" fmla="*/ 850 h 886"/>
                <a:gd name="T36" fmla="*/ 663 w 849"/>
                <a:gd name="T37" fmla="*/ 813 h 886"/>
                <a:gd name="T38" fmla="*/ 661 w 849"/>
                <a:gd name="T39" fmla="*/ 598 h 886"/>
                <a:gd name="T40" fmla="*/ 648 w 849"/>
                <a:gd name="T41" fmla="*/ 526 h 886"/>
                <a:gd name="T42" fmla="*/ 615 w 849"/>
                <a:gd name="T43" fmla="*/ 462 h 886"/>
                <a:gd name="T44" fmla="*/ 565 w 849"/>
                <a:gd name="T45" fmla="*/ 412 h 886"/>
                <a:gd name="T46" fmla="*/ 502 w 849"/>
                <a:gd name="T47" fmla="*/ 379 h 886"/>
                <a:gd name="T48" fmla="*/ 429 w 849"/>
                <a:gd name="T49" fmla="*/ 367 h 886"/>
                <a:gd name="T50" fmla="*/ 73 w 849"/>
                <a:gd name="T51" fmla="*/ 365 h 886"/>
                <a:gd name="T52" fmla="*/ 35 w 849"/>
                <a:gd name="T53" fmla="*/ 347 h 886"/>
                <a:gd name="T54" fmla="*/ 9 w 849"/>
                <a:gd name="T55" fmla="*/ 315 h 886"/>
                <a:gd name="T56" fmla="*/ 0 w 849"/>
                <a:gd name="T57" fmla="*/ 273 h 886"/>
                <a:gd name="T58" fmla="*/ 2 w 849"/>
                <a:gd name="T59" fmla="*/ 73 h 886"/>
                <a:gd name="T60" fmla="*/ 21 w 849"/>
                <a:gd name="T61" fmla="*/ 36 h 886"/>
                <a:gd name="T62" fmla="*/ 52 w 849"/>
                <a:gd name="T63" fmla="*/ 9 h 886"/>
                <a:gd name="T64" fmla="*/ 94 w 849"/>
                <a:gd name="T65" fmla="*/ 0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9" h="886">
                  <a:moveTo>
                    <a:pt x="94" y="0"/>
                  </a:moveTo>
                  <a:lnTo>
                    <a:pt x="116" y="3"/>
                  </a:lnTo>
                  <a:lnTo>
                    <a:pt x="135" y="9"/>
                  </a:lnTo>
                  <a:lnTo>
                    <a:pt x="153" y="20"/>
                  </a:lnTo>
                  <a:lnTo>
                    <a:pt x="168" y="36"/>
                  </a:lnTo>
                  <a:lnTo>
                    <a:pt x="179" y="53"/>
                  </a:lnTo>
                  <a:lnTo>
                    <a:pt x="187" y="73"/>
                  </a:lnTo>
                  <a:lnTo>
                    <a:pt x="189" y="94"/>
                  </a:lnTo>
                  <a:lnTo>
                    <a:pt x="189" y="179"/>
                  </a:lnTo>
                  <a:lnTo>
                    <a:pt x="429" y="179"/>
                  </a:lnTo>
                  <a:lnTo>
                    <a:pt x="478" y="182"/>
                  </a:lnTo>
                  <a:lnTo>
                    <a:pt x="525" y="190"/>
                  </a:lnTo>
                  <a:lnTo>
                    <a:pt x="570" y="203"/>
                  </a:lnTo>
                  <a:lnTo>
                    <a:pt x="613" y="222"/>
                  </a:lnTo>
                  <a:lnTo>
                    <a:pt x="654" y="244"/>
                  </a:lnTo>
                  <a:lnTo>
                    <a:pt x="691" y="271"/>
                  </a:lnTo>
                  <a:lnTo>
                    <a:pt x="726" y="302"/>
                  </a:lnTo>
                  <a:lnTo>
                    <a:pt x="757" y="336"/>
                  </a:lnTo>
                  <a:lnTo>
                    <a:pt x="783" y="373"/>
                  </a:lnTo>
                  <a:lnTo>
                    <a:pt x="806" y="414"/>
                  </a:lnTo>
                  <a:lnTo>
                    <a:pt x="824" y="457"/>
                  </a:lnTo>
                  <a:lnTo>
                    <a:pt x="838" y="502"/>
                  </a:lnTo>
                  <a:lnTo>
                    <a:pt x="846" y="549"/>
                  </a:lnTo>
                  <a:lnTo>
                    <a:pt x="849" y="598"/>
                  </a:lnTo>
                  <a:lnTo>
                    <a:pt x="849" y="792"/>
                  </a:lnTo>
                  <a:lnTo>
                    <a:pt x="846" y="813"/>
                  </a:lnTo>
                  <a:lnTo>
                    <a:pt x="839" y="833"/>
                  </a:lnTo>
                  <a:lnTo>
                    <a:pt x="828" y="850"/>
                  </a:lnTo>
                  <a:lnTo>
                    <a:pt x="813" y="865"/>
                  </a:lnTo>
                  <a:lnTo>
                    <a:pt x="796" y="877"/>
                  </a:lnTo>
                  <a:lnTo>
                    <a:pt x="776" y="884"/>
                  </a:lnTo>
                  <a:lnTo>
                    <a:pt x="755" y="886"/>
                  </a:lnTo>
                  <a:lnTo>
                    <a:pt x="733" y="884"/>
                  </a:lnTo>
                  <a:lnTo>
                    <a:pt x="713" y="877"/>
                  </a:lnTo>
                  <a:lnTo>
                    <a:pt x="695" y="865"/>
                  </a:lnTo>
                  <a:lnTo>
                    <a:pt x="681" y="850"/>
                  </a:lnTo>
                  <a:lnTo>
                    <a:pt x="670" y="833"/>
                  </a:lnTo>
                  <a:lnTo>
                    <a:pt x="663" y="813"/>
                  </a:lnTo>
                  <a:lnTo>
                    <a:pt x="661" y="792"/>
                  </a:lnTo>
                  <a:lnTo>
                    <a:pt x="661" y="598"/>
                  </a:lnTo>
                  <a:lnTo>
                    <a:pt x="657" y="560"/>
                  </a:lnTo>
                  <a:lnTo>
                    <a:pt x="648" y="526"/>
                  </a:lnTo>
                  <a:lnTo>
                    <a:pt x="634" y="492"/>
                  </a:lnTo>
                  <a:lnTo>
                    <a:pt x="615" y="462"/>
                  </a:lnTo>
                  <a:lnTo>
                    <a:pt x="592" y="435"/>
                  </a:lnTo>
                  <a:lnTo>
                    <a:pt x="565" y="412"/>
                  </a:lnTo>
                  <a:lnTo>
                    <a:pt x="536" y="393"/>
                  </a:lnTo>
                  <a:lnTo>
                    <a:pt x="502" y="379"/>
                  </a:lnTo>
                  <a:lnTo>
                    <a:pt x="467" y="370"/>
                  </a:lnTo>
                  <a:lnTo>
                    <a:pt x="429" y="367"/>
                  </a:lnTo>
                  <a:lnTo>
                    <a:pt x="94" y="367"/>
                  </a:lnTo>
                  <a:lnTo>
                    <a:pt x="73" y="365"/>
                  </a:lnTo>
                  <a:lnTo>
                    <a:pt x="52" y="358"/>
                  </a:lnTo>
                  <a:lnTo>
                    <a:pt x="35" y="347"/>
                  </a:lnTo>
                  <a:lnTo>
                    <a:pt x="21" y="332"/>
                  </a:lnTo>
                  <a:lnTo>
                    <a:pt x="9" y="315"/>
                  </a:lnTo>
                  <a:lnTo>
                    <a:pt x="2" y="295"/>
                  </a:lnTo>
                  <a:lnTo>
                    <a:pt x="0" y="273"/>
                  </a:lnTo>
                  <a:lnTo>
                    <a:pt x="0" y="94"/>
                  </a:lnTo>
                  <a:lnTo>
                    <a:pt x="2" y="73"/>
                  </a:lnTo>
                  <a:lnTo>
                    <a:pt x="9" y="53"/>
                  </a:lnTo>
                  <a:lnTo>
                    <a:pt x="21" y="36"/>
                  </a:lnTo>
                  <a:lnTo>
                    <a:pt x="35" y="20"/>
                  </a:lnTo>
                  <a:lnTo>
                    <a:pt x="52" y="9"/>
                  </a:lnTo>
                  <a:lnTo>
                    <a:pt x="73" y="3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" name="Freeform 221"/>
            <p:cNvSpPr>
              <a:spLocks noEditPoints="1"/>
            </p:cNvSpPr>
            <p:nvPr/>
          </p:nvSpPr>
          <p:spPr bwMode="auto">
            <a:xfrm>
              <a:off x="4500563" y="2668588"/>
              <a:ext cx="357187" cy="136525"/>
            </a:xfrm>
            <a:custGeom>
              <a:avLst/>
              <a:gdLst>
                <a:gd name="T0" fmla="*/ 351 w 2028"/>
                <a:gd name="T1" fmla="*/ 192 h 773"/>
                <a:gd name="T2" fmla="*/ 287 w 2028"/>
                <a:gd name="T3" fmla="*/ 216 h 773"/>
                <a:gd name="T4" fmla="*/ 235 w 2028"/>
                <a:gd name="T5" fmla="*/ 259 h 773"/>
                <a:gd name="T6" fmla="*/ 201 w 2028"/>
                <a:gd name="T7" fmla="*/ 317 h 773"/>
                <a:gd name="T8" fmla="*/ 188 w 2028"/>
                <a:gd name="T9" fmla="*/ 387 h 773"/>
                <a:gd name="T10" fmla="*/ 201 w 2028"/>
                <a:gd name="T11" fmla="*/ 455 h 773"/>
                <a:gd name="T12" fmla="*/ 235 w 2028"/>
                <a:gd name="T13" fmla="*/ 514 h 773"/>
                <a:gd name="T14" fmla="*/ 287 w 2028"/>
                <a:gd name="T15" fmla="*/ 558 h 773"/>
                <a:gd name="T16" fmla="*/ 351 w 2028"/>
                <a:gd name="T17" fmla="*/ 581 h 773"/>
                <a:gd name="T18" fmla="*/ 1641 w 2028"/>
                <a:gd name="T19" fmla="*/ 584 h 773"/>
                <a:gd name="T20" fmla="*/ 1710 w 2028"/>
                <a:gd name="T21" fmla="*/ 572 h 773"/>
                <a:gd name="T22" fmla="*/ 1768 w 2028"/>
                <a:gd name="T23" fmla="*/ 538 h 773"/>
                <a:gd name="T24" fmla="*/ 1812 w 2028"/>
                <a:gd name="T25" fmla="*/ 486 h 773"/>
                <a:gd name="T26" fmla="*/ 1836 w 2028"/>
                <a:gd name="T27" fmla="*/ 423 h 773"/>
                <a:gd name="T28" fmla="*/ 1836 w 2028"/>
                <a:gd name="T29" fmla="*/ 351 h 773"/>
                <a:gd name="T30" fmla="*/ 1812 w 2028"/>
                <a:gd name="T31" fmla="*/ 287 h 773"/>
                <a:gd name="T32" fmla="*/ 1768 w 2028"/>
                <a:gd name="T33" fmla="*/ 235 h 773"/>
                <a:gd name="T34" fmla="*/ 1710 w 2028"/>
                <a:gd name="T35" fmla="*/ 202 h 773"/>
                <a:gd name="T36" fmla="*/ 1641 w 2028"/>
                <a:gd name="T37" fmla="*/ 188 h 773"/>
                <a:gd name="T38" fmla="*/ 387 w 2028"/>
                <a:gd name="T39" fmla="*/ 0 h 773"/>
                <a:gd name="T40" fmla="*/ 1689 w 2028"/>
                <a:gd name="T41" fmla="*/ 3 h 773"/>
                <a:gd name="T42" fmla="*/ 1780 w 2028"/>
                <a:gd name="T43" fmla="*/ 27 h 773"/>
                <a:gd name="T44" fmla="*/ 1861 w 2028"/>
                <a:gd name="T45" fmla="*/ 70 h 773"/>
                <a:gd name="T46" fmla="*/ 1930 w 2028"/>
                <a:gd name="T47" fmla="*/ 130 h 773"/>
                <a:gd name="T48" fmla="*/ 1982 w 2028"/>
                <a:gd name="T49" fmla="*/ 205 h 773"/>
                <a:gd name="T50" fmla="*/ 2016 w 2028"/>
                <a:gd name="T51" fmla="*/ 292 h 773"/>
                <a:gd name="T52" fmla="*/ 2028 w 2028"/>
                <a:gd name="T53" fmla="*/ 387 h 773"/>
                <a:gd name="T54" fmla="*/ 2016 w 2028"/>
                <a:gd name="T55" fmla="*/ 482 h 773"/>
                <a:gd name="T56" fmla="*/ 1982 w 2028"/>
                <a:gd name="T57" fmla="*/ 568 h 773"/>
                <a:gd name="T58" fmla="*/ 1930 w 2028"/>
                <a:gd name="T59" fmla="*/ 644 h 773"/>
                <a:gd name="T60" fmla="*/ 1861 w 2028"/>
                <a:gd name="T61" fmla="*/ 704 h 773"/>
                <a:gd name="T62" fmla="*/ 1780 w 2028"/>
                <a:gd name="T63" fmla="*/ 747 h 773"/>
                <a:gd name="T64" fmla="*/ 1689 w 2028"/>
                <a:gd name="T65" fmla="*/ 770 h 773"/>
                <a:gd name="T66" fmla="*/ 387 w 2028"/>
                <a:gd name="T67" fmla="*/ 773 h 773"/>
                <a:gd name="T68" fmla="*/ 292 w 2028"/>
                <a:gd name="T69" fmla="*/ 761 h 773"/>
                <a:gd name="T70" fmla="*/ 205 w 2028"/>
                <a:gd name="T71" fmla="*/ 727 h 773"/>
                <a:gd name="T72" fmla="*/ 130 w 2028"/>
                <a:gd name="T73" fmla="*/ 675 h 773"/>
                <a:gd name="T74" fmla="*/ 70 w 2028"/>
                <a:gd name="T75" fmla="*/ 608 h 773"/>
                <a:gd name="T76" fmla="*/ 26 w 2028"/>
                <a:gd name="T77" fmla="*/ 526 h 773"/>
                <a:gd name="T78" fmla="*/ 3 w 2028"/>
                <a:gd name="T79" fmla="*/ 435 h 773"/>
                <a:gd name="T80" fmla="*/ 3 w 2028"/>
                <a:gd name="T81" fmla="*/ 339 h 773"/>
                <a:gd name="T82" fmla="*/ 26 w 2028"/>
                <a:gd name="T83" fmla="*/ 248 h 773"/>
                <a:gd name="T84" fmla="*/ 70 w 2028"/>
                <a:gd name="T85" fmla="*/ 166 h 773"/>
                <a:gd name="T86" fmla="*/ 130 w 2028"/>
                <a:gd name="T87" fmla="*/ 98 h 773"/>
                <a:gd name="T88" fmla="*/ 205 w 2028"/>
                <a:gd name="T89" fmla="*/ 46 h 773"/>
                <a:gd name="T90" fmla="*/ 292 w 2028"/>
                <a:gd name="T91" fmla="*/ 12 h 773"/>
                <a:gd name="T92" fmla="*/ 387 w 2028"/>
                <a:gd name="T93" fmla="*/ 0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28" h="773">
                  <a:moveTo>
                    <a:pt x="387" y="188"/>
                  </a:moveTo>
                  <a:lnTo>
                    <a:pt x="351" y="192"/>
                  </a:lnTo>
                  <a:lnTo>
                    <a:pt x="317" y="202"/>
                  </a:lnTo>
                  <a:lnTo>
                    <a:pt x="287" y="216"/>
                  </a:lnTo>
                  <a:lnTo>
                    <a:pt x="259" y="235"/>
                  </a:lnTo>
                  <a:lnTo>
                    <a:pt x="235" y="259"/>
                  </a:lnTo>
                  <a:lnTo>
                    <a:pt x="216" y="287"/>
                  </a:lnTo>
                  <a:lnTo>
                    <a:pt x="201" y="317"/>
                  </a:lnTo>
                  <a:lnTo>
                    <a:pt x="191" y="351"/>
                  </a:lnTo>
                  <a:lnTo>
                    <a:pt x="188" y="387"/>
                  </a:lnTo>
                  <a:lnTo>
                    <a:pt x="191" y="423"/>
                  </a:lnTo>
                  <a:lnTo>
                    <a:pt x="201" y="455"/>
                  </a:lnTo>
                  <a:lnTo>
                    <a:pt x="216" y="486"/>
                  </a:lnTo>
                  <a:lnTo>
                    <a:pt x="235" y="514"/>
                  </a:lnTo>
                  <a:lnTo>
                    <a:pt x="259" y="538"/>
                  </a:lnTo>
                  <a:lnTo>
                    <a:pt x="287" y="558"/>
                  </a:lnTo>
                  <a:lnTo>
                    <a:pt x="317" y="572"/>
                  </a:lnTo>
                  <a:lnTo>
                    <a:pt x="351" y="581"/>
                  </a:lnTo>
                  <a:lnTo>
                    <a:pt x="387" y="584"/>
                  </a:lnTo>
                  <a:lnTo>
                    <a:pt x="1641" y="584"/>
                  </a:lnTo>
                  <a:lnTo>
                    <a:pt x="1677" y="581"/>
                  </a:lnTo>
                  <a:lnTo>
                    <a:pt x="1710" y="572"/>
                  </a:lnTo>
                  <a:lnTo>
                    <a:pt x="1740" y="558"/>
                  </a:lnTo>
                  <a:lnTo>
                    <a:pt x="1768" y="538"/>
                  </a:lnTo>
                  <a:lnTo>
                    <a:pt x="1793" y="514"/>
                  </a:lnTo>
                  <a:lnTo>
                    <a:pt x="1812" y="486"/>
                  </a:lnTo>
                  <a:lnTo>
                    <a:pt x="1826" y="455"/>
                  </a:lnTo>
                  <a:lnTo>
                    <a:pt x="1836" y="423"/>
                  </a:lnTo>
                  <a:lnTo>
                    <a:pt x="1839" y="387"/>
                  </a:lnTo>
                  <a:lnTo>
                    <a:pt x="1836" y="351"/>
                  </a:lnTo>
                  <a:lnTo>
                    <a:pt x="1826" y="317"/>
                  </a:lnTo>
                  <a:lnTo>
                    <a:pt x="1812" y="287"/>
                  </a:lnTo>
                  <a:lnTo>
                    <a:pt x="1793" y="259"/>
                  </a:lnTo>
                  <a:lnTo>
                    <a:pt x="1768" y="235"/>
                  </a:lnTo>
                  <a:lnTo>
                    <a:pt x="1740" y="216"/>
                  </a:lnTo>
                  <a:lnTo>
                    <a:pt x="1710" y="202"/>
                  </a:lnTo>
                  <a:lnTo>
                    <a:pt x="1677" y="192"/>
                  </a:lnTo>
                  <a:lnTo>
                    <a:pt x="1641" y="188"/>
                  </a:lnTo>
                  <a:lnTo>
                    <a:pt x="387" y="188"/>
                  </a:lnTo>
                  <a:close/>
                  <a:moveTo>
                    <a:pt x="387" y="0"/>
                  </a:moveTo>
                  <a:lnTo>
                    <a:pt x="1641" y="0"/>
                  </a:lnTo>
                  <a:lnTo>
                    <a:pt x="1689" y="3"/>
                  </a:lnTo>
                  <a:lnTo>
                    <a:pt x="1736" y="12"/>
                  </a:lnTo>
                  <a:lnTo>
                    <a:pt x="1780" y="27"/>
                  </a:lnTo>
                  <a:lnTo>
                    <a:pt x="1822" y="46"/>
                  </a:lnTo>
                  <a:lnTo>
                    <a:pt x="1861" y="70"/>
                  </a:lnTo>
                  <a:lnTo>
                    <a:pt x="1898" y="98"/>
                  </a:lnTo>
                  <a:lnTo>
                    <a:pt x="1930" y="130"/>
                  </a:lnTo>
                  <a:lnTo>
                    <a:pt x="1958" y="166"/>
                  </a:lnTo>
                  <a:lnTo>
                    <a:pt x="1982" y="205"/>
                  </a:lnTo>
                  <a:lnTo>
                    <a:pt x="2001" y="248"/>
                  </a:lnTo>
                  <a:lnTo>
                    <a:pt x="2016" y="292"/>
                  </a:lnTo>
                  <a:lnTo>
                    <a:pt x="2025" y="339"/>
                  </a:lnTo>
                  <a:lnTo>
                    <a:pt x="2028" y="387"/>
                  </a:lnTo>
                  <a:lnTo>
                    <a:pt x="2025" y="435"/>
                  </a:lnTo>
                  <a:lnTo>
                    <a:pt x="2016" y="482"/>
                  </a:lnTo>
                  <a:lnTo>
                    <a:pt x="2001" y="526"/>
                  </a:lnTo>
                  <a:lnTo>
                    <a:pt x="1982" y="568"/>
                  </a:lnTo>
                  <a:lnTo>
                    <a:pt x="1958" y="608"/>
                  </a:lnTo>
                  <a:lnTo>
                    <a:pt x="1930" y="644"/>
                  </a:lnTo>
                  <a:lnTo>
                    <a:pt x="1898" y="675"/>
                  </a:lnTo>
                  <a:lnTo>
                    <a:pt x="1861" y="704"/>
                  </a:lnTo>
                  <a:lnTo>
                    <a:pt x="1822" y="727"/>
                  </a:lnTo>
                  <a:lnTo>
                    <a:pt x="1780" y="747"/>
                  </a:lnTo>
                  <a:lnTo>
                    <a:pt x="1736" y="761"/>
                  </a:lnTo>
                  <a:lnTo>
                    <a:pt x="1689" y="770"/>
                  </a:lnTo>
                  <a:lnTo>
                    <a:pt x="1641" y="773"/>
                  </a:lnTo>
                  <a:lnTo>
                    <a:pt x="387" y="773"/>
                  </a:lnTo>
                  <a:lnTo>
                    <a:pt x="338" y="770"/>
                  </a:lnTo>
                  <a:lnTo>
                    <a:pt x="292" y="761"/>
                  </a:lnTo>
                  <a:lnTo>
                    <a:pt x="247" y="747"/>
                  </a:lnTo>
                  <a:lnTo>
                    <a:pt x="205" y="727"/>
                  </a:lnTo>
                  <a:lnTo>
                    <a:pt x="166" y="704"/>
                  </a:lnTo>
                  <a:lnTo>
                    <a:pt x="130" y="675"/>
                  </a:lnTo>
                  <a:lnTo>
                    <a:pt x="97" y="644"/>
                  </a:lnTo>
                  <a:lnTo>
                    <a:pt x="70" y="608"/>
                  </a:lnTo>
                  <a:lnTo>
                    <a:pt x="45" y="568"/>
                  </a:lnTo>
                  <a:lnTo>
                    <a:pt x="26" y="526"/>
                  </a:lnTo>
                  <a:lnTo>
                    <a:pt x="11" y="482"/>
                  </a:lnTo>
                  <a:lnTo>
                    <a:pt x="3" y="435"/>
                  </a:lnTo>
                  <a:lnTo>
                    <a:pt x="0" y="387"/>
                  </a:lnTo>
                  <a:lnTo>
                    <a:pt x="3" y="339"/>
                  </a:lnTo>
                  <a:lnTo>
                    <a:pt x="11" y="292"/>
                  </a:lnTo>
                  <a:lnTo>
                    <a:pt x="26" y="248"/>
                  </a:lnTo>
                  <a:lnTo>
                    <a:pt x="45" y="205"/>
                  </a:lnTo>
                  <a:lnTo>
                    <a:pt x="70" y="166"/>
                  </a:lnTo>
                  <a:lnTo>
                    <a:pt x="97" y="130"/>
                  </a:lnTo>
                  <a:lnTo>
                    <a:pt x="130" y="98"/>
                  </a:lnTo>
                  <a:lnTo>
                    <a:pt x="166" y="70"/>
                  </a:lnTo>
                  <a:lnTo>
                    <a:pt x="205" y="46"/>
                  </a:lnTo>
                  <a:lnTo>
                    <a:pt x="247" y="27"/>
                  </a:lnTo>
                  <a:lnTo>
                    <a:pt x="292" y="12"/>
                  </a:lnTo>
                  <a:lnTo>
                    <a:pt x="338" y="3"/>
                  </a:lnTo>
                  <a:lnTo>
                    <a:pt x="3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6" name="Freeform 223"/>
            <p:cNvSpPr>
              <a:spLocks noEditPoints="1"/>
            </p:cNvSpPr>
            <p:nvPr/>
          </p:nvSpPr>
          <p:spPr bwMode="auto">
            <a:xfrm>
              <a:off x="4545013" y="2963863"/>
              <a:ext cx="266700" cy="198437"/>
            </a:xfrm>
            <a:custGeom>
              <a:avLst/>
              <a:gdLst>
                <a:gd name="T0" fmla="*/ 207 w 1515"/>
                <a:gd name="T1" fmla="*/ 189 h 1124"/>
                <a:gd name="T2" fmla="*/ 197 w 1515"/>
                <a:gd name="T3" fmla="*/ 191 h 1124"/>
                <a:gd name="T4" fmla="*/ 191 w 1515"/>
                <a:gd name="T5" fmla="*/ 197 h 1124"/>
                <a:gd name="T6" fmla="*/ 188 w 1515"/>
                <a:gd name="T7" fmla="*/ 206 h 1124"/>
                <a:gd name="T8" fmla="*/ 188 w 1515"/>
                <a:gd name="T9" fmla="*/ 917 h 1124"/>
                <a:gd name="T10" fmla="*/ 191 w 1515"/>
                <a:gd name="T11" fmla="*/ 927 h 1124"/>
                <a:gd name="T12" fmla="*/ 197 w 1515"/>
                <a:gd name="T13" fmla="*/ 933 h 1124"/>
                <a:gd name="T14" fmla="*/ 207 w 1515"/>
                <a:gd name="T15" fmla="*/ 936 h 1124"/>
                <a:gd name="T16" fmla="*/ 1309 w 1515"/>
                <a:gd name="T17" fmla="*/ 936 h 1124"/>
                <a:gd name="T18" fmla="*/ 1317 w 1515"/>
                <a:gd name="T19" fmla="*/ 933 h 1124"/>
                <a:gd name="T20" fmla="*/ 1325 w 1515"/>
                <a:gd name="T21" fmla="*/ 927 h 1124"/>
                <a:gd name="T22" fmla="*/ 1327 w 1515"/>
                <a:gd name="T23" fmla="*/ 917 h 1124"/>
                <a:gd name="T24" fmla="*/ 1327 w 1515"/>
                <a:gd name="T25" fmla="*/ 206 h 1124"/>
                <a:gd name="T26" fmla="*/ 1325 w 1515"/>
                <a:gd name="T27" fmla="*/ 197 h 1124"/>
                <a:gd name="T28" fmla="*/ 1317 w 1515"/>
                <a:gd name="T29" fmla="*/ 191 h 1124"/>
                <a:gd name="T30" fmla="*/ 1309 w 1515"/>
                <a:gd name="T31" fmla="*/ 189 h 1124"/>
                <a:gd name="T32" fmla="*/ 207 w 1515"/>
                <a:gd name="T33" fmla="*/ 189 h 1124"/>
                <a:gd name="T34" fmla="*/ 207 w 1515"/>
                <a:gd name="T35" fmla="*/ 0 h 1124"/>
                <a:gd name="T36" fmla="*/ 1309 w 1515"/>
                <a:gd name="T37" fmla="*/ 0 h 1124"/>
                <a:gd name="T38" fmla="*/ 1342 w 1515"/>
                <a:gd name="T39" fmla="*/ 3 h 1124"/>
                <a:gd name="T40" fmla="*/ 1374 w 1515"/>
                <a:gd name="T41" fmla="*/ 11 h 1124"/>
                <a:gd name="T42" fmla="*/ 1403 w 1515"/>
                <a:gd name="T43" fmla="*/ 23 h 1124"/>
                <a:gd name="T44" fmla="*/ 1431 w 1515"/>
                <a:gd name="T45" fmla="*/ 40 h 1124"/>
                <a:gd name="T46" fmla="*/ 1455 w 1515"/>
                <a:gd name="T47" fmla="*/ 61 h 1124"/>
                <a:gd name="T48" fmla="*/ 1475 w 1515"/>
                <a:gd name="T49" fmla="*/ 85 h 1124"/>
                <a:gd name="T50" fmla="*/ 1492 w 1515"/>
                <a:gd name="T51" fmla="*/ 111 h 1124"/>
                <a:gd name="T52" fmla="*/ 1505 w 1515"/>
                <a:gd name="T53" fmla="*/ 141 h 1124"/>
                <a:gd name="T54" fmla="*/ 1513 w 1515"/>
                <a:gd name="T55" fmla="*/ 173 h 1124"/>
                <a:gd name="T56" fmla="*/ 1515 w 1515"/>
                <a:gd name="T57" fmla="*/ 206 h 1124"/>
                <a:gd name="T58" fmla="*/ 1515 w 1515"/>
                <a:gd name="T59" fmla="*/ 917 h 1124"/>
                <a:gd name="T60" fmla="*/ 1513 w 1515"/>
                <a:gd name="T61" fmla="*/ 951 h 1124"/>
                <a:gd name="T62" fmla="*/ 1505 w 1515"/>
                <a:gd name="T63" fmla="*/ 983 h 1124"/>
                <a:gd name="T64" fmla="*/ 1492 w 1515"/>
                <a:gd name="T65" fmla="*/ 1013 h 1124"/>
                <a:gd name="T66" fmla="*/ 1475 w 1515"/>
                <a:gd name="T67" fmla="*/ 1039 h 1124"/>
                <a:gd name="T68" fmla="*/ 1455 w 1515"/>
                <a:gd name="T69" fmla="*/ 1064 h 1124"/>
                <a:gd name="T70" fmla="*/ 1431 w 1515"/>
                <a:gd name="T71" fmla="*/ 1084 h 1124"/>
                <a:gd name="T72" fmla="*/ 1403 w 1515"/>
                <a:gd name="T73" fmla="*/ 1101 h 1124"/>
                <a:gd name="T74" fmla="*/ 1374 w 1515"/>
                <a:gd name="T75" fmla="*/ 1113 h 1124"/>
                <a:gd name="T76" fmla="*/ 1342 w 1515"/>
                <a:gd name="T77" fmla="*/ 1121 h 1124"/>
                <a:gd name="T78" fmla="*/ 1309 w 1515"/>
                <a:gd name="T79" fmla="*/ 1124 h 1124"/>
                <a:gd name="T80" fmla="*/ 207 w 1515"/>
                <a:gd name="T81" fmla="*/ 1124 h 1124"/>
                <a:gd name="T82" fmla="*/ 173 w 1515"/>
                <a:gd name="T83" fmla="*/ 1121 h 1124"/>
                <a:gd name="T84" fmla="*/ 141 w 1515"/>
                <a:gd name="T85" fmla="*/ 1113 h 1124"/>
                <a:gd name="T86" fmla="*/ 111 w 1515"/>
                <a:gd name="T87" fmla="*/ 1101 h 1124"/>
                <a:gd name="T88" fmla="*/ 85 w 1515"/>
                <a:gd name="T89" fmla="*/ 1084 h 1124"/>
                <a:gd name="T90" fmla="*/ 60 w 1515"/>
                <a:gd name="T91" fmla="*/ 1064 h 1124"/>
                <a:gd name="T92" fmla="*/ 40 w 1515"/>
                <a:gd name="T93" fmla="*/ 1039 h 1124"/>
                <a:gd name="T94" fmla="*/ 23 w 1515"/>
                <a:gd name="T95" fmla="*/ 1013 h 1124"/>
                <a:gd name="T96" fmla="*/ 10 w 1515"/>
                <a:gd name="T97" fmla="*/ 983 h 1124"/>
                <a:gd name="T98" fmla="*/ 3 w 1515"/>
                <a:gd name="T99" fmla="*/ 951 h 1124"/>
                <a:gd name="T100" fmla="*/ 0 w 1515"/>
                <a:gd name="T101" fmla="*/ 917 h 1124"/>
                <a:gd name="T102" fmla="*/ 0 w 1515"/>
                <a:gd name="T103" fmla="*/ 206 h 1124"/>
                <a:gd name="T104" fmla="*/ 3 w 1515"/>
                <a:gd name="T105" fmla="*/ 173 h 1124"/>
                <a:gd name="T106" fmla="*/ 10 w 1515"/>
                <a:gd name="T107" fmla="*/ 141 h 1124"/>
                <a:gd name="T108" fmla="*/ 23 w 1515"/>
                <a:gd name="T109" fmla="*/ 111 h 1124"/>
                <a:gd name="T110" fmla="*/ 40 w 1515"/>
                <a:gd name="T111" fmla="*/ 85 h 1124"/>
                <a:gd name="T112" fmla="*/ 60 w 1515"/>
                <a:gd name="T113" fmla="*/ 61 h 1124"/>
                <a:gd name="T114" fmla="*/ 85 w 1515"/>
                <a:gd name="T115" fmla="*/ 40 h 1124"/>
                <a:gd name="T116" fmla="*/ 111 w 1515"/>
                <a:gd name="T117" fmla="*/ 23 h 1124"/>
                <a:gd name="T118" fmla="*/ 141 w 1515"/>
                <a:gd name="T119" fmla="*/ 11 h 1124"/>
                <a:gd name="T120" fmla="*/ 173 w 1515"/>
                <a:gd name="T121" fmla="*/ 3 h 1124"/>
                <a:gd name="T122" fmla="*/ 207 w 1515"/>
                <a:gd name="T123" fmla="*/ 0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15" h="1124">
                  <a:moveTo>
                    <a:pt x="207" y="189"/>
                  </a:moveTo>
                  <a:lnTo>
                    <a:pt x="197" y="191"/>
                  </a:lnTo>
                  <a:lnTo>
                    <a:pt x="191" y="197"/>
                  </a:lnTo>
                  <a:lnTo>
                    <a:pt x="188" y="206"/>
                  </a:lnTo>
                  <a:lnTo>
                    <a:pt x="188" y="917"/>
                  </a:lnTo>
                  <a:lnTo>
                    <a:pt x="191" y="927"/>
                  </a:lnTo>
                  <a:lnTo>
                    <a:pt x="197" y="933"/>
                  </a:lnTo>
                  <a:lnTo>
                    <a:pt x="207" y="936"/>
                  </a:lnTo>
                  <a:lnTo>
                    <a:pt x="1309" y="936"/>
                  </a:lnTo>
                  <a:lnTo>
                    <a:pt x="1317" y="933"/>
                  </a:lnTo>
                  <a:lnTo>
                    <a:pt x="1325" y="927"/>
                  </a:lnTo>
                  <a:lnTo>
                    <a:pt x="1327" y="917"/>
                  </a:lnTo>
                  <a:lnTo>
                    <a:pt x="1327" y="206"/>
                  </a:lnTo>
                  <a:lnTo>
                    <a:pt x="1325" y="197"/>
                  </a:lnTo>
                  <a:lnTo>
                    <a:pt x="1317" y="191"/>
                  </a:lnTo>
                  <a:lnTo>
                    <a:pt x="1309" y="189"/>
                  </a:lnTo>
                  <a:lnTo>
                    <a:pt x="207" y="189"/>
                  </a:lnTo>
                  <a:close/>
                  <a:moveTo>
                    <a:pt x="207" y="0"/>
                  </a:moveTo>
                  <a:lnTo>
                    <a:pt x="1309" y="0"/>
                  </a:lnTo>
                  <a:lnTo>
                    <a:pt x="1342" y="3"/>
                  </a:lnTo>
                  <a:lnTo>
                    <a:pt x="1374" y="11"/>
                  </a:lnTo>
                  <a:lnTo>
                    <a:pt x="1403" y="23"/>
                  </a:lnTo>
                  <a:lnTo>
                    <a:pt x="1431" y="40"/>
                  </a:lnTo>
                  <a:lnTo>
                    <a:pt x="1455" y="61"/>
                  </a:lnTo>
                  <a:lnTo>
                    <a:pt x="1475" y="85"/>
                  </a:lnTo>
                  <a:lnTo>
                    <a:pt x="1492" y="111"/>
                  </a:lnTo>
                  <a:lnTo>
                    <a:pt x="1505" y="141"/>
                  </a:lnTo>
                  <a:lnTo>
                    <a:pt x="1513" y="173"/>
                  </a:lnTo>
                  <a:lnTo>
                    <a:pt x="1515" y="206"/>
                  </a:lnTo>
                  <a:lnTo>
                    <a:pt x="1515" y="917"/>
                  </a:lnTo>
                  <a:lnTo>
                    <a:pt x="1513" y="951"/>
                  </a:lnTo>
                  <a:lnTo>
                    <a:pt x="1505" y="983"/>
                  </a:lnTo>
                  <a:lnTo>
                    <a:pt x="1492" y="1013"/>
                  </a:lnTo>
                  <a:lnTo>
                    <a:pt x="1475" y="1039"/>
                  </a:lnTo>
                  <a:lnTo>
                    <a:pt x="1455" y="1064"/>
                  </a:lnTo>
                  <a:lnTo>
                    <a:pt x="1431" y="1084"/>
                  </a:lnTo>
                  <a:lnTo>
                    <a:pt x="1403" y="1101"/>
                  </a:lnTo>
                  <a:lnTo>
                    <a:pt x="1374" y="1113"/>
                  </a:lnTo>
                  <a:lnTo>
                    <a:pt x="1342" y="1121"/>
                  </a:lnTo>
                  <a:lnTo>
                    <a:pt x="1309" y="1124"/>
                  </a:lnTo>
                  <a:lnTo>
                    <a:pt x="207" y="1124"/>
                  </a:lnTo>
                  <a:lnTo>
                    <a:pt x="173" y="1121"/>
                  </a:lnTo>
                  <a:lnTo>
                    <a:pt x="141" y="1113"/>
                  </a:lnTo>
                  <a:lnTo>
                    <a:pt x="111" y="1101"/>
                  </a:lnTo>
                  <a:lnTo>
                    <a:pt x="85" y="1084"/>
                  </a:lnTo>
                  <a:lnTo>
                    <a:pt x="60" y="1064"/>
                  </a:lnTo>
                  <a:lnTo>
                    <a:pt x="40" y="1039"/>
                  </a:lnTo>
                  <a:lnTo>
                    <a:pt x="23" y="1013"/>
                  </a:lnTo>
                  <a:lnTo>
                    <a:pt x="10" y="983"/>
                  </a:lnTo>
                  <a:lnTo>
                    <a:pt x="3" y="951"/>
                  </a:lnTo>
                  <a:lnTo>
                    <a:pt x="0" y="917"/>
                  </a:lnTo>
                  <a:lnTo>
                    <a:pt x="0" y="206"/>
                  </a:lnTo>
                  <a:lnTo>
                    <a:pt x="3" y="173"/>
                  </a:lnTo>
                  <a:lnTo>
                    <a:pt x="10" y="141"/>
                  </a:lnTo>
                  <a:lnTo>
                    <a:pt x="23" y="111"/>
                  </a:lnTo>
                  <a:lnTo>
                    <a:pt x="40" y="85"/>
                  </a:lnTo>
                  <a:lnTo>
                    <a:pt x="60" y="61"/>
                  </a:lnTo>
                  <a:lnTo>
                    <a:pt x="85" y="40"/>
                  </a:lnTo>
                  <a:lnTo>
                    <a:pt x="111" y="23"/>
                  </a:lnTo>
                  <a:lnTo>
                    <a:pt x="141" y="11"/>
                  </a:lnTo>
                  <a:lnTo>
                    <a:pt x="173" y="3"/>
                  </a:lnTo>
                  <a:lnTo>
                    <a:pt x="2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7" name="Freeform 224"/>
            <p:cNvSpPr>
              <a:spLocks/>
            </p:cNvSpPr>
            <p:nvPr/>
          </p:nvSpPr>
          <p:spPr bwMode="auto">
            <a:xfrm>
              <a:off x="4662488" y="3014663"/>
              <a:ext cx="33337" cy="96837"/>
            </a:xfrm>
            <a:custGeom>
              <a:avLst/>
              <a:gdLst>
                <a:gd name="T0" fmla="*/ 94 w 189"/>
                <a:gd name="T1" fmla="*/ 0 h 546"/>
                <a:gd name="T2" fmla="*/ 116 w 189"/>
                <a:gd name="T3" fmla="*/ 2 h 546"/>
                <a:gd name="T4" fmla="*/ 136 w 189"/>
                <a:gd name="T5" fmla="*/ 9 h 546"/>
                <a:gd name="T6" fmla="*/ 154 w 189"/>
                <a:gd name="T7" fmla="*/ 21 h 546"/>
                <a:gd name="T8" fmla="*/ 168 w 189"/>
                <a:gd name="T9" fmla="*/ 35 h 546"/>
                <a:gd name="T10" fmla="*/ 179 w 189"/>
                <a:gd name="T11" fmla="*/ 52 h 546"/>
                <a:gd name="T12" fmla="*/ 187 w 189"/>
                <a:gd name="T13" fmla="*/ 73 h 546"/>
                <a:gd name="T14" fmla="*/ 189 w 189"/>
                <a:gd name="T15" fmla="*/ 94 h 546"/>
                <a:gd name="T16" fmla="*/ 189 w 189"/>
                <a:gd name="T17" fmla="*/ 451 h 546"/>
                <a:gd name="T18" fmla="*/ 187 w 189"/>
                <a:gd name="T19" fmla="*/ 473 h 546"/>
                <a:gd name="T20" fmla="*/ 179 w 189"/>
                <a:gd name="T21" fmla="*/ 493 h 546"/>
                <a:gd name="T22" fmla="*/ 168 w 189"/>
                <a:gd name="T23" fmla="*/ 511 h 546"/>
                <a:gd name="T24" fmla="*/ 154 w 189"/>
                <a:gd name="T25" fmla="*/ 525 h 546"/>
                <a:gd name="T26" fmla="*/ 136 w 189"/>
                <a:gd name="T27" fmla="*/ 536 h 546"/>
                <a:gd name="T28" fmla="*/ 116 w 189"/>
                <a:gd name="T29" fmla="*/ 543 h 546"/>
                <a:gd name="T30" fmla="*/ 94 w 189"/>
                <a:gd name="T31" fmla="*/ 546 h 546"/>
                <a:gd name="T32" fmla="*/ 73 w 189"/>
                <a:gd name="T33" fmla="*/ 543 h 546"/>
                <a:gd name="T34" fmla="*/ 53 w 189"/>
                <a:gd name="T35" fmla="*/ 536 h 546"/>
                <a:gd name="T36" fmla="*/ 36 w 189"/>
                <a:gd name="T37" fmla="*/ 525 h 546"/>
                <a:gd name="T38" fmla="*/ 21 w 189"/>
                <a:gd name="T39" fmla="*/ 511 h 546"/>
                <a:gd name="T40" fmla="*/ 9 w 189"/>
                <a:gd name="T41" fmla="*/ 493 h 546"/>
                <a:gd name="T42" fmla="*/ 3 w 189"/>
                <a:gd name="T43" fmla="*/ 473 h 546"/>
                <a:gd name="T44" fmla="*/ 0 w 189"/>
                <a:gd name="T45" fmla="*/ 451 h 546"/>
                <a:gd name="T46" fmla="*/ 0 w 189"/>
                <a:gd name="T47" fmla="*/ 94 h 546"/>
                <a:gd name="T48" fmla="*/ 3 w 189"/>
                <a:gd name="T49" fmla="*/ 73 h 546"/>
                <a:gd name="T50" fmla="*/ 9 w 189"/>
                <a:gd name="T51" fmla="*/ 52 h 546"/>
                <a:gd name="T52" fmla="*/ 21 w 189"/>
                <a:gd name="T53" fmla="*/ 35 h 546"/>
                <a:gd name="T54" fmla="*/ 36 w 189"/>
                <a:gd name="T55" fmla="*/ 21 h 546"/>
                <a:gd name="T56" fmla="*/ 53 w 189"/>
                <a:gd name="T57" fmla="*/ 9 h 546"/>
                <a:gd name="T58" fmla="*/ 73 w 189"/>
                <a:gd name="T59" fmla="*/ 2 h 546"/>
                <a:gd name="T60" fmla="*/ 94 w 189"/>
                <a:gd name="T61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9" h="546">
                  <a:moveTo>
                    <a:pt x="94" y="0"/>
                  </a:moveTo>
                  <a:lnTo>
                    <a:pt x="116" y="2"/>
                  </a:lnTo>
                  <a:lnTo>
                    <a:pt x="136" y="9"/>
                  </a:lnTo>
                  <a:lnTo>
                    <a:pt x="154" y="21"/>
                  </a:lnTo>
                  <a:lnTo>
                    <a:pt x="168" y="35"/>
                  </a:lnTo>
                  <a:lnTo>
                    <a:pt x="179" y="52"/>
                  </a:lnTo>
                  <a:lnTo>
                    <a:pt x="187" y="73"/>
                  </a:lnTo>
                  <a:lnTo>
                    <a:pt x="189" y="94"/>
                  </a:lnTo>
                  <a:lnTo>
                    <a:pt x="189" y="451"/>
                  </a:lnTo>
                  <a:lnTo>
                    <a:pt x="187" y="473"/>
                  </a:lnTo>
                  <a:lnTo>
                    <a:pt x="179" y="493"/>
                  </a:lnTo>
                  <a:lnTo>
                    <a:pt x="168" y="511"/>
                  </a:lnTo>
                  <a:lnTo>
                    <a:pt x="154" y="525"/>
                  </a:lnTo>
                  <a:lnTo>
                    <a:pt x="136" y="536"/>
                  </a:lnTo>
                  <a:lnTo>
                    <a:pt x="116" y="543"/>
                  </a:lnTo>
                  <a:lnTo>
                    <a:pt x="94" y="546"/>
                  </a:lnTo>
                  <a:lnTo>
                    <a:pt x="73" y="543"/>
                  </a:lnTo>
                  <a:lnTo>
                    <a:pt x="53" y="536"/>
                  </a:lnTo>
                  <a:lnTo>
                    <a:pt x="36" y="525"/>
                  </a:lnTo>
                  <a:lnTo>
                    <a:pt x="21" y="511"/>
                  </a:lnTo>
                  <a:lnTo>
                    <a:pt x="9" y="493"/>
                  </a:lnTo>
                  <a:lnTo>
                    <a:pt x="3" y="473"/>
                  </a:lnTo>
                  <a:lnTo>
                    <a:pt x="0" y="451"/>
                  </a:lnTo>
                  <a:lnTo>
                    <a:pt x="0" y="94"/>
                  </a:lnTo>
                  <a:lnTo>
                    <a:pt x="3" y="73"/>
                  </a:lnTo>
                  <a:lnTo>
                    <a:pt x="9" y="52"/>
                  </a:lnTo>
                  <a:lnTo>
                    <a:pt x="21" y="35"/>
                  </a:lnTo>
                  <a:lnTo>
                    <a:pt x="36" y="21"/>
                  </a:lnTo>
                  <a:lnTo>
                    <a:pt x="53" y="9"/>
                  </a:lnTo>
                  <a:lnTo>
                    <a:pt x="73" y="2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8" name="Freeform 225"/>
            <p:cNvSpPr>
              <a:spLocks/>
            </p:cNvSpPr>
            <p:nvPr/>
          </p:nvSpPr>
          <p:spPr bwMode="auto">
            <a:xfrm>
              <a:off x="4630738" y="3046413"/>
              <a:ext cx="96837" cy="33337"/>
            </a:xfrm>
            <a:custGeom>
              <a:avLst/>
              <a:gdLst>
                <a:gd name="T0" fmla="*/ 95 w 547"/>
                <a:gd name="T1" fmla="*/ 0 h 190"/>
                <a:gd name="T2" fmla="*/ 453 w 547"/>
                <a:gd name="T3" fmla="*/ 0 h 190"/>
                <a:gd name="T4" fmla="*/ 474 w 547"/>
                <a:gd name="T5" fmla="*/ 3 h 190"/>
                <a:gd name="T6" fmla="*/ 494 w 547"/>
                <a:gd name="T7" fmla="*/ 10 h 190"/>
                <a:gd name="T8" fmla="*/ 512 w 547"/>
                <a:gd name="T9" fmla="*/ 22 h 190"/>
                <a:gd name="T10" fmla="*/ 526 w 547"/>
                <a:gd name="T11" fmla="*/ 36 h 190"/>
                <a:gd name="T12" fmla="*/ 538 w 547"/>
                <a:gd name="T13" fmla="*/ 53 h 190"/>
                <a:gd name="T14" fmla="*/ 545 w 547"/>
                <a:gd name="T15" fmla="*/ 73 h 190"/>
                <a:gd name="T16" fmla="*/ 547 w 547"/>
                <a:gd name="T17" fmla="*/ 95 h 190"/>
                <a:gd name="T18" fmla="*/ 545 w 547"/>
                <a:gd name="T19" fmla="*/ 117 h 190"/>
                <a:gd name="T20" fmla="*/ 538 w 547"/>
                <a:gd name="T21" fmla="*/ 136 h 190"/>
                <a:gd name="T22" fmla="*/ 526 w 547"/>
                <a:gd name="T23" fmla="*/ 154 h 190"/>
                <a:gd name="T24" fmla="*/ 512 w 547"/>
                <a:gd name="T25" fmla="*/ 168 h 190"/>
                <a:gd name="T26" fmla="*/ 494 w 547"/>
                <a:gd name="T27" fmla="*/ 179 h 190"/>
                <a:gd name="T28" fmla="*/ 474 w 547"/>
                <a:gd name="T29" fmla="*/ 186 h 190"/>
                <a:gd name="T30" fmla="*/ 453 w 547"/>
                <a:gd name="T31" fmla="*/ 190 h 190"/>
                <a:gd name="T32" fmla="*/ 95 w 547"/>
                <a:gd name="T33" fmla="*/ 190 h 190"/>
                <a:gd name="T34" fmla="*/ 73 w 547"/>
                <a:gd name="T35" fmla="*/ 186 h 190"/>
                <a:gd name="T36" fmla="*/ 53 w 547"/>
                <a:gd name="T37" fmla="*/ 179 h 190"/>
                <a:gd name="T38" fmla="*/ 36 w 547"/>
                <a:gd name="T39" fmla="*/ 168 h 190"/>
                <a:gd name="T40" fmla="*/ 22 w 547"/>
                <a:gd name="T41" fmla="*/ 154 h 190"/>
                <a:gd name="T42" fmla="*/ 10 w 547"/>
                <a:gd name="T43" fmla="*/ 136 h 190"/>
                <a:gd name="T44" fmla="*/ 3 w 547"/>
                <a:gd name="T45" fmla="*/ 117 h 190"/>
                <a:gd name="T46" fmla="*/ 0 w 547"/>
                <a:gd name="T47" fmla="*/ 95 h 190"/>
                <a:gd name="T48" fmla="*/ 3 w 547"/>
                <a:gd name="T49" fmla="*/ 73 h 190"/>
                <a:gd name="T50" fmla="*/ 10 w 547"/>
                <a:gd name="T51" fmla="*/ 53 h 190"/>
                <a:gd name="T52" fmla="*/ 22 w 547"/>
                <a:gd name="T53" fmla="*/ 36 h 190"/>
                <a:gd name="T54" fmla="*/ 36 w 547"/>
                <a:gd name="T55" fmla="*/ 22 h 190"/>
                <a:gd name="T56" fmla="*/ 53 w 547"/>
                <a:gd name="T57" fmla="*/ 10 h 190"/>
                <a:gd name="T58" fmla="*/ 73 w 547"/>
                <a:gd name="T59" fmla="*/ 3 h 190"/>
                <a:gd name="T60" fmla="*/ 95 w 547"/>
                <a:gd name="T6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7" h="190">
                  <a:moveTo>
                    <a:pt x="95" y="0"/>
                  </a:moveTo>
                  <a:lnTo>
                    <a:pt x="453" y="0"/>
                  </a:lnTo>
                  <a:lnTo>
                    <a:pt x="474" y="3"/>
                  </a:lnTo>
                  <a:lnTo>
                    <a:pt x="494" y="10"/>
                  </a:lnTo>
                  <a:lnTo>
                    <a:pt x="512" y="22"/>
                  </a:lnTo>
                  <a:lnTo>
                    <a:pt x="526" y="36"/>
                  </a:lnTo>
                  <a:lnTo>
                    <a:pt x="538" y="53"/>
                  </a:lnTo>
                  <a:lnTo>
                    <a:pt x="545" y="73"/>
                  </a:lnTo>
                  <a:lnTo>
                    <a:pt x="547" y="95"/>
                  </a:lnTo>
                  <a:lnTo>
                    <a:pt x="545" y="117"/>
                  </a:lnTo>
                  <a:lnTo>
                    <a:pt x="538" y="136"/>
                  </a:lnTo>
                  <a:lnTo>
                    <a:pt x="526" y="154"/>
                  </a:lnTo>
                  <a:lnTo>
                    <a:pt x="512" y="168"/>
                  </a:lnTo>
                  <a:lnTo>
                    <a:pt x="494" y="179"/>
                  </a:lnTo>
                  <a:lnTo>
                    <a:pt x="474" y="186"/>
                  </a:lnTo>
                  <a:lnTo>
                    <a:pt x="453" y="190"/>
                  </a:lnTo>
                  <a:lnTo>
                    <a:pt x="95" y="190"/>
                  </a:lnTo>
                  <a:lnTo>
                    <a:pt x="73" y="186"/>
                  </a:lnTo>
                  <a:lnTo>
                    <a:pt x="53" y="179"/>
                  </a:lnTo>
                  <a:lnTo>
                    <a:pt x="36" y="168"/>
                  </a:lnTo>
                  <a:lnTo>
                    <a:pt x="22" y="154"/>
                  </a:lnTo>
                  <a:lnTo>
                    <a:pt x="10" y="136"/>
                  </a:lnTo>
                  <a:lnTo>
                    <a:pt x="3" y="117"/>
                  </a:lnTo>
                  <a:lnTo>
                    <a:pt x="0" y="95"/>
                  </a:lnTo>
                  <a:lnTo>
                    <a:pt x="3" y="73"/>
                  </a:lnTo>
                  <a:lnTo>
                    <a:pt x="10" y="53"/>
                  </a:lnTo>
                  <a:lnTo>
                    <a:pt x="22" y="36"/>
                  </a:lnTo>
                  <a:lnTo>
                    <a:pt x="36" y="22"/>
                  </a:lnTo>
                  <a:lnTo>
                    <a:pt x="53" y="10"/>
                  </a:lnTo>
                  <a:lnTo>
                    <a:pt x="73" y="3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8" name="Group 817"/>
          <p:cNvGrpSpPr/>
          <p:nvPr/>
        </p:nvGrpSpPr>
        <p:grpSpPr>
          <a:xfrm>
            <a:off x="3459745" y="2669446"/>
            <a:ext cx="585788" cy="593725"/>
            <a:chOff x="3467100" y="2668588"/>
            <a:chExt cx="585788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4" name="Freeform 231"/>
            <p:cNvSpPr>
              <a:spLocks noEditPoints="1"/>
            </p:cNvSpPr>
            <p:nvPr/>
          </p:nvSpPr>
          <p:spPr bwMode="auto">
            <a:xfrm>
              <a:off x="3757613" y="2765425"/>
              <a:ext cx="198438" cy="198437"/>
            </a:xfrm>
            <a:custGeom>
              <a:avLst/>
              <a:gdLst>
                <a:gd name="T0" fmla="*/ 217 w 1125"/>
                <a:gd name="T1" fmla="*/ 180 h 1128"/>
                <a:gd name="T2" fmla="*/ 194 w 1125"/>
                <a:gd name="T3" fmla="*/ 194 h 1128"/>
                <a:gd name="T4" fmla="*/ 181 w 1125"/>
                <a:gd name="T5" fmla="*/ 218 h 1128"/>
                <a:gd name="T6" fmla="*/ 181 w 1125"/>
                <a:gd name="T7" fmla="*/ 246 h 1128"/>
                <a:gd name="T8" fmla="*/ 194 w 1125"/>
                <a:gd name="T9" fmla="*/ 269 h 1128"/>
                <a:gd name="T10" fmla="*/ 868 w 1125"/>
                <a:gd name="T11" fmla="*/ 943 h 1128"/>
                <a:gd name="T12" fmla="*/ 895 w 1125"/>
                <a:gd name="T13" fmla="*/ 950 h 1128"/>
                <a:gd name="T14" fmla="*/ 921 w 1125"/>
                <a:gd name="T15" fmla="*/ 943 h 1128"/>
                <a:gd name="T16" fmla="*/ 941 w 1125"/>
                <a:gd name="T17" fmla="*/ 923 h 1128"/>
                <a:gd name="T18" fmla="*/ 948 w 1125"/>
                <a:gd name="T19" fmla="*/ 897 h 1128"/>
                <a:gd name="T20" fmla="*/ 941 w 1125"/>
                <a:gd name="T21" fmla="*/ 870 h 1128"/>
                <a:gd name="T22" fmla="*/ 268 w 1125"/>
                <a:gd name="T23" fmla="*/ 194 h 1128"/>
                <a:gd name="T24" fmla="*/ 245 w 1125"/>
                <a:gd name="T25" fmla="*/ 180 h 1128"/>
                <a:gd name="T26" fmla="*/ 232 w 1125"/>
                <a:gd name="T27" fmla="*/ 0 h 1128"/>
                <a:gd name="T28" fmla="*/ 292 w 1125"/>
                <a:gd name="T29" fmla="*/ 7 h 1128"/>
                <a:gd name="T30" fmla="*/ 347 w 1125"/>
                <a:gd name="T31" fmla="*/ 31 h 1128"/>
                <a:gd name="T32" fmla="*/ 395 w 1125"/>
                <a:gd name="T33" fmla="*/ 68 h 1128"/>
                <a:gd name="T34" fmla="*/ 1081 w 1125"/>
                <a:gd name="T35" fmla="*/ 758 h 1128"/>
                <a:gd name="T36" fmla="*/ 1112 w 1125"/>
                <a:gd name="T37" fmla="*/ 817 h 1128"/>
                <a:gd name="T38" fmla="*/ 1125 w 1125"/>
                <a:gd name="T39" fmla="*/ 880 h 1128"/>
                <a:gd name="T40" fmla="*/ 1121 w 1125"/>
                <a:gd name="T41" fmla="*/ 945 h 1128"/>
                <a:gd name="T42" fmla="*/ 1099 w 1125"/>
                <a:gd name="T43" fmla="*/ 1006 h 1128"/>
                <a:gd name="T44" fmla="*/ 1059 w 1125"/>
                <a:gd name="T45" fmla="*/ 1060 h 1128"/>
                <a:gd name="T46" fmla="*/ 1011 w 1125"/>
                <a:gd name="T47" fmla="*/ 1097 h 1128"/>
                <a:gd name="T48" fmla="*/ 955 w 1125"/>
                <a:gd name="T49" fmla="*/ 1120 h 1128"/>
                <a:gd name="T50" fmla="*/ 895 w 1125"/>
                <a:gd name="T51" fmla="*/ 1128 h 1128"/>
                <a:gd name="T52" fmla="*/ 834 w 1125"/>
                <a:gd name="T53" fmla="*/ 1120 h 1128"/>
                <a:gd name="T54" fmla="*/ 779 w 1125"/>
                <a:gd name="T55" fmla="*/ 1097 h 1128"/>
                <a:gd name="T56" fmla="*/ 731 w 1125"/>
                <a:gd name="T57" fmla="*/ 1060 h 1128"/>
                <a:gd name="T58" fmla="*/ 48 w 1125"/>
                <a:gd name="T59" fmla="*/ 373 h 1128"/>
                <a:gd name="T60" fmla="*/ 17 w 1125"/>
                <a:gd name="T61" fmla="*/ 321 h 1128"/>
                <a:gd name="T62" fmla="*/ 2 w 1125"/>
                <a:gd name="T63" fmla="*/ 262 h 1128"/>
                <a:gd name="T64" fmla="*/ 2 w 1125"/>
                <a:gd name="T65" fmla="*/ 201 h 1128"/>
                <a:gd name="T66" fmla="*/ 17 w 1125"/>
                <a:gd name="T67" fmla="*/ 143 h 1128"/>
                <a:gd name="T68" fmla="*/ 48 w 1125"/>
                <a:gd name="T69" fmla="*/ 90 h 1128"/>
                <a:gd name="T70" fmla="*/ 91 w 1125"/>
                <a:gd name="T71" fmla="*/ 47 h 1128"/>
                <a:gd name="T72" fmla="*/ 143 w 1125"/>
                <a:gd name="T73" fmla="*/ 18 h 1128"/>
                <a:gd name="T74" fmla="*/ 201 w 1125"/>
                <a:gd name="T75" fmla="*/ 2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5" h="1128">
                  <a:moveTo>
                    <a:pt x="232" y="178"/>
                  </a:moveTo>
                  <a:lnTo>
                    <a:pt x="217" y="180"/>
                  </a:lnTo>
                  <a:lnTo>
                    <a:pt x="205" y="185"/>
                  </a:lnTo>
                  <a:lnTo>
                    <a:pt x="194" y="194"/>
                  </a:lnTo>
                  <a:lnTo>
                    <a:pt x="186" y="205"/>
                  </a:lnTo>
                  <a:lnTo>
                    <a:pt x="181" y="218"/>
                  </a:lnTo>
                  <a:lnTo>
                    <a:pt x="179" y="232"/>
                  </a:lnTo>
                  <a:lnTo>
                    <a:pt x="181" y="246"/>
                  </a:lnTo>
                  <a:lnTo>
                    <a:pt x="186" y="258"/>
                  </a:lnTo>
                  <a:lnTo>
                    <a:pt x="194" y="269"/>
                  </a:lnTo>
                  <a:lnTo>
                    <a:pt x="858" y="933"/>
                  </a:lnTo>
                  <a:lnTo>
                    <a:pt x="868" y="943"/>
                  </a:lnTo>
                  <a:lnTo>
                    <a:pt x="881" y="948"/>
                  </a:lnTo>
                  <a:lnTo>
                    <a:pt x="895" y="950"/>
                  </a:lnTo>
                  <a:lnTo>
                    <a:pt x="909" y="948"/>
                  </a:lnTo>
                  <a:lnTo>
                    <a:pt x="921" y="943"/>
                  </a:lnTo>
                  <a:lnTo>
                    <a:pt x="932" y="933"/>
                  </a:lnTo>
                  <a:lnTo>
                    <a:pt x="941" y="923"/>
                  </a:lnTo>
                  <a:lnTo>
                    <a:pt x="946" y="910"/>
                  </a:lnTo>
                  <a:lnTo>
                    <a:pt x="948" y="897"/>
                  </a:lnTo>
                  <a:lnTo>
                    <a:pt x="946" y="883"/>
                  </a:lnTo>
                  <a:lnTo>
                    <a:pt x="941" y="870"/>
                  </a:lnTo>
                  <a:lnTo>
                    <a:pt x="932" y="859"/>
                  </a:lnTo>
                  <a:lnTo>
                    <a:pt x="268" y="194"/>
                  </a:lnTo>
                  <a:lnTo>
                    <a:pt x="258" y="185"/>
                  </a:lnTo>
                  <a:lnTo>
                    <a:pt x="245" y="180"/>
                  </a:lnTo>
                  <a:lnTo>
                    <a:pt x="232" y="178"/>
                  </a:lnTo>
                  <a:close/>
                  <a:moveTo>
                    <a:pt x="232" y="0"/>
                  </a:moveTo>
                  <a:lnTo>
                    <a:pt x="262" y="2"/>
                  </a:lnTo>
                  <a:lnTo>
                    <a:pt x="292" y="7"/>
                  </a:lnTo>
                  <a:lnTo>
                    <a:pt x="321" y="18"/>
                  </a:lnTo>
                  <a:lnTo>
                    <a:pt x="347" y="31"/>
                  </a:lnTo>
                  <a:lnTo>
                    <a:pt x="372" y="47"/>
                  </a:lnTo>
                  <a:lnTo>
                    <a:pt x="395" y="68"/>
                  </a:lnTo>
                  <a:lnTo>
                    <a:pt x="1059" y="733"/>
                  </a:lnTo>
                  <a:lnTo>
                    <a:pt x="1081" y="758"/>
                  </a:lnTo>
                  <a:lnTo>
                    <a:pt x="1099" y="787"/>
                  </a:lnTo>
                  <a:lnTo>
                    <a:pt x="1112" y="817"/>
                  </a:lnTo>
                  <a:lnTo>
                    <a:pt x="1121" y="848"/>
                  </a:lnTo>
                  <a:lnTo>
                    <a:pt x="1125" y="880"/>
                  </a:lnTo>
                  <a:lnTo>
                    <a:pt x="1125" y="913"/>
                  </a:lnTo>
                  <a:lnTo>
                    <a:pt x="1121" y="945"/>
                  </a:lnTo>
                  <a:lnTo>
                    <a:pt x="1112" y="976"/>
                  </a:lnTo>
                  <a:lnTo>
                    <a:pt x="1099" y="1006"/>
                  </a:lnTo>
                  <a:lnTo>
                    <a:pt x="1081" y="1035"/>
                  </a:lnTo>
                  <a:lnTo>
                    <a:pt x="1059" y="1060"/>
                  </a:lnTo>
                  <a:lnTo>
                    <a:pt x="1036" y="1081"/>
                  </a:lnTo>
                  <a:lnTo>
                    <a:pt x="1011" y="1097"/>
                  </a:lnTo>
                  <a:lnTo>
                    <a:pt x="983" y="1110"/>
                  </a:lnTo>
                  <a:lnTo>
                    <a:pt x="955" y="1120"/>
                  </a:lnTo>
                  <a:lnTo>
                    <a:pt x="925" y="1126"/>
                  </a:lnTo>
                  <a:lnTo>
                    <a:pt x="895" y="1128"/>
                  </a:lnTo>
                  <a:lnTo>
                    <a:pt x="864" y="1126"/>
                  </a:lnTo>
                  <a:lnTo>
                    <a:pt x="834" y="1120"/>
                  </a:lnTo>
                  <a:lnTo>
                    <a:pt x="807" y="1110"/>
                  </a:lnTo>
                  <a:lnTo>
                    <a:pt x="779" y="1097"/>
                  </a:lnTo>
                  <a:lnTo>
                    <a:pt x="755" y="1081"/>
                  </a:lnTo>
                  <a:lnTo>
                    <a:pt x="731" y="1060"/>
                  </a:lnTo>
                  <a:lnTo>
                    <a:pt x="68" y="395"/>
                  </a:lnTo>
                  <a:lnTo>
                    <a:pt x="48" y="373"/>
                  </a:lnTo>
                  <a:lnTo>
                    <a:pt x="30" y="347"/>
                  </a:lnTo>
                  <a:lnTo>
                    <a:pt x="17" y="321"/>
                  </a:lnTo>
                  <a:lnTo>
                    <a:pt x="8" y="292"/>
                  </a:lnTo>
                  <a:lnTo>
                    <a:pt x="2" y="262"/>
                  </a:lnTo>
                  <a:lnTo>
                    <a:pt x="0" y="232"/>
                  </a:lnTo>
                  <a:lnTo>
                    <a:pt x="2" y="201"/>
                  </a:lnTo>
                  <a:lnTo>
                    <a:pt x="8" y="171"/>
                  </a:lnTo>
                  <a:lnTo>
                    <a:pt x="17" y="143"/>
                  </a:lnTo>
                  <a:lnTo>
                    <a:pt x="30" y="116"/>
                  </a:lnTo>
                  <a:lnTo>
                    <a:pt x="48" y="90"/>
                  </a:lnTo>
                  <a:lnTo>
                    <a:pt x="68" y="68"/>
                  </a:lnTo>
                  <a:lnTo>
                    <a:pt x="91" y="47"/>
                  </a:lnTo>
                  <a:lnTo>
                    <a:pt x="116" y="31"/>
                  </a:lnTo>
                  <a:lnTo>
                    <a:pt x="143" y="18"/>
                  </a:lnTo>
                  <a:lnTo>
                    <a:pt x="171" y="7"/>
                  </a:lnTo>
                  <a:lnTo>
                    <a:pt x="201" y="2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" name="Freeform 232"/>
            <p:cNvSpPr>
              <a:spLocks/>
            </p:cNvSpPr>
            <p:nvPr/>
          </p:nvSpPr>
          <p:spPr bwMode="auto">
            <a:xfrm>
              <a:off x="3667125" y="2668588"/>
              <a:ext cx="385763" cy="385762"/>
            </a:xfrm>
            <a:custGeom>
              <a:avLst/>
              <a:gdLst>
                <a:gd name="T0" fmla="*/ 1192 w 2188"/>
                <a:gd name="T1" fmla="*/ 5 h 2181"/>
                <a:gd name="T2" fmla="*/ 1410 w 2188"/>
                <a:gd name="T3" fmla="*/ 49 h 2181"/>
                <a:gd name="T4" fmla="*/ 1617 w 2188"/>
                <a:gd name="T5" fmla="*/ 137 h 2181"/>
                <a:gd name="T6" fmla="*/ 1806 w 2188"/>
                <a:gd name="T7" fmla="*/ 269 h 2181"/>
                <a:gd name="T8" fmla="*/ 1968 w 2188"/>
                <a:gd name="T9" fmla="*/ 444 h 2181"/>
                <a:gd name="T10" fmla="*/ 2089 w 2188"/>
                <a:gd name="T11" fmla="*/ 647 h 2181"/>
                <a:gd name="T12" fmla="*/ 2162 w 2188"/>
                <a:gd name="T13" fmla="*/ 870 h 2181"/>
                <a:gd name="T14" fmla="*/ 2188 w 2188"/>
                <a:gd name="T15" fmla="*/ 1107 h 2181"/>
                <a:gd name="T16" fmla="*/ 2162 w 2188"/>
                <a:gd name="T17" fmla="*/ 1344 h 2181"/>
                <a:gd name="T18" fmla="*/ 2089 w 2188"/>
                <a:gd name="T19" fmla="*/ 1567 h 2181"/>
                <a:gd name="T20" fmla="*/ 1968 w 2188"/>
                <a:gd name="T21" fmla="*/ 1770 h 2181"/>
                <a:gd name="T22" fmla="*/ 1810 w 2188"/>
                <a:gd name="T23" fmla="*/ 1941 h 2181"/>
                <a:gd name="T24" fmla="*/ 1632 w 2188"/>
                <a:gd name="T25" fmla="*/ 2068 h 2181"/>
                <a:gd name="T26" fmla="*/ 1434 w 2188"/>
                <a:gd name="T27" fmla="*/ 2158 h 2181"/>
                <a:gd name="T28" fmla="*/ 1322 w 2188"/>
                <a:gd name="T29" fmla="*/ 2179 h 2181"/>
                <a:gd name="T30" fmla="*/ 1274 w 2188"/>
                <a:gd name="T31" fmla="*/ 2149 h 2181"/>
                <a:gd name="T32" fmla="*/ 1252 w 2188"/>
                <a:gd name="T33" fmla="*/ 2094 h 2181"/>
                <a:gd name="T34" fmla="*/ 1270 w 2188"/>
                <a:gd name="T35" fmla="*/ 2039 h 2181"/>
                <a:gd name="T36" fmla="*/ 1319 w 2188"/>
                <a:gd name="T37" fmla="*/ 2005 h 2181"/>
                <a:gd name="T38" fmla="*/ 1513 w 2188"/>
                <a:gd name="T39" fmla="*/ 1930 h 2181"/>
                <a:gd name="T40" fmla="*/ 1686 w 2188"/>
                <a:gd name="T41" fmla="*/ 1812 h 2181"/>
                <a:gd name="T42" fmla="*/ 1825 w 2188"/>
                <a:gd name="T43" fmla="*/ 1663 h 2181"/>
                <a:gd name="T44" fmla="*/ 1926 w 2188"/>
                <a:gd name="T45" fmla="*/ 1493 h 2181"/>
                <a:gd name="T46" fmla="*/ 1988 w 2188"/>
                <a:gd name="T47" fmla="*/ 1305 h 2181"/>
                <a:gd name="T48" fmla="*/ 2009 w 2188"/>
                <a:gd name="T49" fmla="*/ 1107 h 2181"/>
                <a:gd name="T50" fmla="*/ 1988 w 2188"/>
                <a:gd name="T51" fmla="*/ 908 h 2181"/>
                <a:gd name="T52" fmla="*/ 1926 w 2188"/>
                <a:gd name="T53" fmla="*/ 721 h 2181"/>
                <a:gd name="T54" fmla="*/ 1825 w 2188"/>
                <a:gd name="T55" fmla="*/ 550 h 2181"/>
                <a:gd name="T56" fmla="*/ 1684 w 2188"/>
                <a:gd name="T57" fmla="*/ 400 h 2181"/>
                <a:gd name="T58" fmla="*/ 1509 w 2188"/>
                <a:gd name="T59" fmla="*/ 282 h 2181"/>
                <a:gd name="T60" fmla="*/ 1317 w 2188"/>
                <a:gd name="T61" fmla="*/ 208 h 2181"/>
                <a:gd name="T62" fmla="*/ 1115 w 2188"/>
                <a:gd name="T63" fmla="*/ 178 h 2181"/>
                <a:gd name="T64" fmla="*/ 912 w 2188"/>
                <a:gd name="T65" fmla="*/ 193 h 2181"/>
                <a:gd name="T66" fmla="*/ 716 w 2188"/>
                <a:gd name="T67" fmla="*/ 253 h 2181"/>
                <a:gd name="T68" fmla="*/ 534 w 2188"/>
                <a:gd name="T69" fmla="*/ 356 h 2181"/>
                <a:gd name="T70" fmla="*/ 380 w 2188"/>
                <a:gd name="T71" fmla="*/ 497 h 2181"/>
                <a:gd name="T72" fmla="*/ 268 w 2188"/>
                <a:gd name="T73" fmla="*/ 657 h 2181"/>
                <a:gd name="T74" fmla="*/ 193 w 2188"/>
                <a:gd name="T75" fmla="*/ 836 h 2181"/>
                <a:gd name="T76" fmla="*/ 159 w 2188"/>
                <a:gd name="T77" fmla="*/ 935 h 2181"/>
                <a:gd name="T78" fmla="*/ 110 w 2188"/>
                <a:gd name="T79" fmla="*/ 966 h 2181"/>
                <a:gd name="T80" fmla="*/ 50 w 2188"/>
                <a:gd name="T81" fmla="*/ 960 h 2181"/>
                <a:gd name="T82" fmla="*/ 9 w 2188"/>
                <a:gd name="T83" fmla="*/ 919 h 2181"/>
                <a:gd name="T84" fmla="*/ 3 w 2188"/>
                <a:gd name="T85" fmla="*/ 859 h 2181"/>
                <a:gd name="T86" fmla="*/ 77 w 2188"/>
                <a:gd name="T87" fmla="*/ 639 h 2181"/>
                <a:gd name="T88" fmla="*/ 197 w 2188"/>
                <a:gd name="T89" fmla="*/ 441 h 2181"/>
                <a:gd name="T90" fmla="*/ 356 w 2188"/>
                <a:gd name="T91" fmla="*/ 269 h 2181"/>
                <a:gd name="T92" fmla="*/ 545 w 2188"/>
                <a:gd name="T93" fmla="*/ 137 h 2181"/>
                <a:gd name="T94" fmla="*/ 753 w 2188"/>
                <a:gd name="T95" fmla="*/ 49 h 2181"/>
                <a:gd name="T96" fmla="*/ 970 w 2188"/>
                <a:gd name="T97" fmla="*/ 5 h 2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88" h="2181">
                  <a:moveTo>
                    <a:pt x="1044" y="0"/>
                  </a:moveTo>
                  <a:lnTo>
                    <a:pt x="1118" y="0"/>
                  </a:lnTo>
                  <a:lnTo>
                    <a:pt x="1192" y="5"/>
                  </a:lnTo>
                  <a:lnTo>
                    <a:pt x="1266" y="14"/>
                  </a:lnTo>
                  <a:lnTo>
                    <a:pt x="1338" y="30"/>
                  </a:lnTo>
                  <a:lnTo>
                    <a:pt x="1410" y="49"/>
                  </a:lnTo>
                  <a:lnTo>
                    <a:pt x="1480" y="74"/>
                  </a:lnTo>
                  <a:lnTo>
                    <a:pt x="1549" y="102"/>
                  </a:lnTo>
                  <a:lnTo>
                    <a:pt x="1617" y="137"/>
                  </a:lnTo>
                  <a:lnTo>
                    <a:pt x="1682" y="176"/>
                  </a:lnTo>
                  <a:lnTo>
                    <a:pt x="1746" y="220"/>
                  </a:lnTo>
                  <a:lnTo>
                    <a:pt x="1806" y="269"/>
                  </a:lnTo>
                  <a:lnTo>
                    <a:pt x="1864" y="323"/>
                  </a:lnTo>
                  <a:lnTo>
                    <a:pt x="1918" y="382"/>
                  </a:lnTo>
                  <a:lnTo>
                    <a:pt x="1968" y="444"/>
                  </a:lnTo>
                  <a:lnTo>
                    <a:pt x="2013" y="509"/>
                  </a:lnTo>
                  <a:lnTo>
                    <a:pt x="2053" y="577"/>
                  </a:lnTo>
                  <a:lnTo>
                    <a:pt x="2089" y="647"/>
                  </a:lnTo>
                  <a:lnTo>
                    <a:pt x="2118" y="719"/>
                  </a:lnTo>
                  <a:lnTo>
                    <a:pt x="2143" y="794"/>
                  </a:lnTo>
                  <a:lnTo>
                    <a:pt x="2162" y="870"/>
                  </a:lnTo>
                  <a:lnTo>
                    <a:pt x="2177" y="947"/>
                  </a:lnTo>
                  <a:lnTo>
                    <a:pt x="2185" y="1026"/>
                  </a:lnTo>
                  <a:lnTo>
                    <a:pt x="2188" y="1107"/>
                  </a:lnTo>
                  <a:lnTo>
                    <a:pt x="2185" y="1187"/>
                  </a:lnTo>
                  <a:lnTo>
                    <a:pt x="2177" y="1267"/>
                  </a:lnTo>
                  <a:lnTo>
                    <a:pt x="2162" y="1344"/>
                  </a:lnTo>
                  <a:lnTo>
                    <a:pt x="2143" y="1420"/>
                  </a:lnTo>
                  <a:lnTo>
                    <a:pt x="2118" y="1495"/>
                  </a:lnTo>
                  <a:lnTo>
                    <a:pt x="2089" y="1567"/>
                  </a:lnTo>
                  <a:lnTo>
                    <a:pt x="2053" y="1637"/>
                  </a:lnTo>
                  <a:lnTo>
                    <a:pt x="2013" y="1704"/>
                  </a:lnTo>
                  <a:lnTo>
                    <a:pt x="1968" y="1770"/>
                  </a:lnTo>
                  <a:lnTo>
                    <a:pt x="1918" y="1831"/>
                  </a:lnTo>
                  <a:lnTo>
                    <a:pt x="1864" y="1891"/>
                  </a:lnTo>
                  <a:lnTo>
                    <a:pt x="1810" y="1941"/>
                  </a:lnTo>
                  <a:lnTo>
                    <a:pt x="1754" y="1987"/>
                  </a:lnTo>
                  <a:lnTo>
                    <a:pt x="1695" y="2030"/>
                  </a:lnTo>
                  <a:lnTo>
                    <a:pt x="1632" y="2068"/>
                  </a:lnTo>
                  <a:lnTo>
                    <a:pt x="1569" y="2102"/>
                  </a:lnTo>
                  <a:lnTo>
                    <a:pt x="1503" y="2132"/>
                  </a:lnTo>
                  <a:lnTo>
                    <a:pt x="1434" y="2158"/>
                  </a:lnTo>
                  <a:lnTo>
                    <a:pt x="1365" y="2178"/>
                  </a:lnTo>
                  <a:lnTo>
                    <a:pt x="1341" y="2181"/>
                  </a:lnTo>
                  <a:lnTo>
                    <a:pt x="1322" y="2179"/>
                  </a:lnTo>
                  <a:lnTo>
                    <a:pt x="1303" y="2173"/>
                  </a:lnTo>
                  <a:lnTo>
                    <a:pt x="1287" y="2163"/>
                  </a:lnTo>
                  <a:lnTo>
                    <a:pt x="1274" y="2149"/>
                  </a:lnTo>
                  <a:lnTo>
                    <a:pt x="1262" y="2134"/>
                  </a:lnTo>
                  <a:lnTo>
                    <a:pt x="1255" y="2115"/>
                  </a:lnTo>
                  <a:lnTo>
                    <a:pt x="1252" y="2094"/>
                  </a:lnTo>
                  <a:lnTo>
                    <a:pt x="1254" y="2075"/>
                  </a:lnTo>
                  <a:lnTo>
                    <a:pt x="1259" y="2055"/>
                  </a:lnTo>
                  <a:lnTo>
                    <a:pt x="1270" y="2039"/>
                  </a:lnTo>
                  <a:lnTo>
                    <a:pt x="1283" y="2025"/>
                  </a:lnTo>
                  <a:lnTo>
                    <a:pt x="1299" y="2013"/>
                  </a:lnTo>
                  <a:lnTo>
                    <a:pt x="1319" y="2005"/>
                  </a:lnTo>
                  <a:lnTo>
                    <a:pt x="1385" y="1985"/>
                  </a:lnTo>
                  <a:lnTo>
                    <a:pt x="1450" y="1960"/>
                  </a:lnTo>
                  <a:lnTo>
                    <a:pt x="1513" y="1930"/>
                  </a:lnTo>
                  <a:lnTo>
                    <a:pt x="1574" y="1895"/>
                  </a:lnTo>
                  <a:lnTo>
                    <a:pt x="1631" y="1856"/>
                  </a:lnTo>
                  <a:lnTo>
                    <a:pt x="1686" y="1812"/>
                  </a:lnTo>
                  <a:lnTo>
                    <a:pt x="1737" y="1764"/>
                  </a:lnTo>
                  <a:lnTo>
                    <a:pt x="1783" y="1715"/>
                  </a:lnTo>
                  <a:lnTo>
                    <a:pt x="1825" y="1663"/>
                  </a:lnTo>
                  <a:lnTo>
                    <a:pt x="1863" y="1608"/>
                  </a:lnTo>
                  <a:lnTo>
                    <a:pt x="1897" y="1552"/>
                  </a:lnTo>
                  <a:lnTo>
                    <a:pt x="1926" y="1493"/>
                  </a:lnTo>
                  <a:lnTo>
                    <a:pt x="1951" y="1432"/>
                  </a:lnTo>
                  <a:lnTo>
                    <a:pt x="1971" y="1370"/>
                  </a:lnTo>
                  <a:lnTo>
                    <a:pt x="1988" y="1305"/>
                  </a:lnTo>
                  <a:lnTo>
                    <a:pt x="2000" y="1241"/>
                  </a:lnTo>
                  <a:lnTo>
                    <a:pt x="2007" y="1175"/>
                  </a:lnTo>
                  <a:lnTo>
                    <a:pt x="2009" y="1107"/>
                  </a:lnTo>
                  <a:lnTo>
                    <a:pt x="2007" y="1039"/>
                  </a:lnTo>
                  <a:lnTo>
                    <a:pt x="2000" y="973"/>
                  </a:lnTo>
                  <a:lnTo>
                    <a:pt x="1988" y="908"/>
                  </a:lnTo>
                  <a:lnTo>
                    <a:pt x="1971" y="844"/>
                  </a:lnTo>
                  <a:lnTo>
                    <a:pt x="1951" y="782"/>
                  </a:lnTo>
                  <a:lnTo>
                    <a:pt x="1926" y="721"/>
                  </a:lnTo>
                  <a:lnTo>
                    <a:pt x="1897" y="662"/>
                  </a:lnTo>
                  <a:lnTo>
                    <a:pt x="1863" y="606"/>
                  </a:lnTo>
                  <a:lnTo>
                    <a:pt x="1825" y="550"/>
                  </a:lnTo>
                  <a:lnTo>
                    <a:pt x="1783" y="499"/>
                  </a:lnTo>
                  <a:lnTo>
                    <a:pt x="1737" y="449"/>
                  </a:lnTo>
                  <a:lnTo>
                    <a:pt x="1684" y="400"/>
                  </a:lnTo>
                  <a:lnTo>
                    <a:pt x="1628" y="356"/>
                  </a:lnTo>
                  <a:lnTo>
                    <a:pt x="1570" y="316"/>
                  </a:lnTo>
                  <a:lnTo>
                    <a:pt x="1509" y="282"/>
                  </a:lnTo>
                  <a:lnTo>
                    <a:pt x="1446" y="253"/>
                  </a:lnTo>
                  <a:lnTo>
                    <a:pt x="1382" y="228"/>
                  </a:lnTo>
                  <a:lnTo>
                    <a:pt x="1317" y="208"/>
                  </a:lnTo>
                  <a:lnTo>
                    <a:pt x="1250" y="193"/>
                  </a:lnTo>
                  <a:lnTo>
                    <a:pt x="1183" y="183"/>
                  </a:lnTo>
                  <a:lnTo>
                    <a:pt x="1115" y="178"/>
                  </a:lnTo>
                  <a:lnTo>
                    <a:pt x="1047" y="178"/>
                  </a:lnTo>
                  <a:lnTo>
                    <a:pt x="979" y="183"/>
                  </a:lnTo>
                  <a:lnTo>
                    <a:pt x="912" y="193"/>
                  </a:lnTo>
                  <a:lnTo>
                    <a:pt x="846" y="208"/>
                  </a:lnTo>
                  <a:lnTo>
                    <a:pt x="780" y="228"/>
                  </a:lnTo>
                  <a:lnTo>
                    <a:pt x="716" y="253"/>
                  </a:lnTo>
                  <a:lnTo>
                    <a:pt x="654" y="282"/>
                  </a:lnTo>
                  <a:lnTo>
                    <a:pt x="592" y="316"/>
                  </a:lnTo>
                  <a:lnTo>
                    <a:pt x="534" y="356"/>
                  </a:lnTo>
                  <a:lnTo>
                    <a:pt x="478" y="400"/>
                  </a:lnTo>
                  <a:lnTo>
                    <a:pt x="425" y="449"/>
                  </a:lnTo>
                  <a:lnTo>
                    <a:pt x="380" y="497"/>
                  </a:lnTo>
                  <a:lnTo>
                    <a:pt x="339" y="548"/>
                  </a:lnTo>
                  <a:lnTo>
                    <a:pt x="302" y="602"/>
                  </a:lnTo>
                  <a:lnTo>
                    <a:pt x="268" y="657"/>
                  </a:lnTo>
                  <a:lnTo>
                    <a:pt x="240" y="715"/>
                  </a:lnTo>
                  <a:lnTo>
                    <a:pt x="214" y="775"/>
                  </a:lnTo>
                  <a:lnTo>
                    <a:pt x="193" y="836"/>
                  </a:lnTo>
                  <a:lnTo>
                    <a:pt x="177" y="899"/>
                  </a:lnTo>
                  <a:lnTo>
                    <a:pt x="169" y="919"/>
                  </a:lnTo>
                  <a:lnTo>
                    <a:pt x="159" y="935"/>
                  </a:lnTo>
                  <a:lnTo>
                    <a:pt x="145" y="949"/>
                  </a:lnTo>
                  <a:lnTo>
                    <a:pt x="129" y="960"/>
                  </a:lnTo>
                  <a:lnTo>
                    <a:pt x="110" y="966"/>
                  </a:lnTo>
                  <a:lnTo>
                    <a:pt x="90" y="969"/>
                  </a:lnTo>
                  <a:lnTo>
                    <a:pt x="69" y="967"/>
                  </a:lnTo>
                  <a:lnTo>
                    <a:pt x="50" y="960"/>
                  </a:lnTo>
                  <a:lnTo>
                    <a:pt x="34" y="948"/>
                  </a:lnTo>
                  <a:lnTo>
                    <a:pt x="19" y="935"/>
                  </a:lnTo>
                  <a:lnTo>
                    <a:pt x="9" y="919"/>
                  </a:lnTo>
                  <a:lnTo>
                    <a:pt x="3" y="899"/>
                  </a:lnTo>
                  <a:lnTo>
                    <a:pt x="0" y="880"/>
                  </a:lnTo>
                  <a:lnTo>
                    <a:pt x="3" y="859"/>
                  </a:lnTo>
                  <a:lnTo>
                    <a:pt x="22" y="784"/>
                  </a:lnTo>
                  <a:lnTo>
                    <a:pt x="48" y="711"/>
                  </a:lnTo>
                  <a:lnTo>
                    <a:pt x="77" y="639"/>
                  </a:lnTo>
                  <a:lnTo>
                    <a:pt x="112" y="571"/>
                  </a:lnTo>
                  <a:lnTo>
                    <a:pt x="152" y="504"/>
                  </a:lnTo>
                  <a:lnTo>
                    <a:pt x="197" y="441"/>
                  </a:lnTo>
                  <a:lnTo>
                    <a:pt x="246" y="381"/>
                  </a:lnTo>
                  <a:lnTo>
                    <a:pt x="299" y="323"/>
                  </a:lnTo>
                  <a:lnTo>
                    <a:pt x="356" y="269"/>
                  </a:lnTo>
                  <a:lnTo>
                    <a:pt x="417" y="220"/>
                  </a:lnTo>
                  <a:lnTo>
                    <a:pt x="480" y="176"/>
                  </a:lnTo>
                  <a:lnTo>
                    <a:pt x="545" y="137"/>
                  </a:lnTo>
                  <a:lnTo>
                    <a:pt x="613" y="102"/>
                  </a:lnTo>
                  <a:lnTo>
                    <a:pt x="682" y="74"/>
                  </a:lnTo>
                  <a:lnTo>
                    <a:pt x="753" y="49"/>
                  </a:lnTo>
                  <a:lnTo>
                    <a:pt x="824" y="30"/>
                  </a:lnTo>
                  <a:lnTo>
                    <a:pt x="897" y="14"/>
                  </a:lnTo>
                  <a:lnTo>
                    <a:pt x="970" y="5"/>
                  </a:lnTo>
                  <a:lnTo>
                    <a:pt x="10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234"/>
            <p:cNvSpPr>
              <a:spLocks noEditPoints="1"/>
            </p:cNvSpPr>
            <p:nvPr/>
          </p:nvSpPr>
          <p:spPr bwMode="auto">
            <a:xfrm>
              <a:off x="3467100" y="2871788"/>
              <a:ext cx="390525" cy="390525"/>
            </a:xfrm>
            <a:custGeom>
              <a:avLst/>
              <a:gdLst>
                <a:gd name="T0" fmla="*/ 595 w 2214"/>
                <a:gd name="T1" fmla="*/ 1077 h 2217"/>
                <a:gd name="T2" fmla="*/ 595 w 2214"/>
                <a:gd name="T3" fmla="*/ 1140 h 2217"/>
                <a:gd name="T4" fmla="*/ 1576 w 2214"/>
                <a:gd name="T5" fmla="*/ 1162 h 2217"/>
                <a:gd name="T6" fmla="*/ 1626 w 2214"/>
                <a:gd name="T7" fmla="*/ 1125 h 2217"/>
                <a:gd name="T8" fmla="*/ 1607 w 2214"/>
                <a:gd name="T9" fmla="*/ 1066 h 2217"/>
                <a:gd name="T10" fmla="*/ 637 w 2214"/>
                <a:gd name="T11" fmla="*/ 877 h 2217"/>
                <a:gd name="T12" fmla="*/ 1682 w 2214"/>
                <a:gd name="T13" fmla="*/ 903 h 2217"/>
                <a:gd name="T14" fmla="*/ 1782 w 2214"/>
                <a:gd name="T15" fmla="*/ 1002 h 2217"/>
                <a:gd name="T16" fmla="*/ 1804 w 2214"/>
                <a:gd name="T17" fmla="*/ 1146 h 2217"/>
                <a:gd name="T18" fmla="*/ 1740 w 2214"/>
                <a:gd name="T19" fmla="*/ 1273 h 2217"/>
                <a:gd name="T20" fmla="*/ 1613 w 2214"/>
                <a:gd name="T21" fmla="*/ 1337 h 2217"/>
                <a:gd name="T22" fmla="*/ 564 w 2214"/>
                <a:gd name="T23" fmla="*/ 1329 h 2217"/>
                <a:gd name="T24" fmla="*/ 450 w 2214"/>
                <a:gd name="T25" fmla="*/ 1245 h 2217"/>
                <a:gd name="T26" fmla="*/ 406 w 2214"/>
                <a:gd name="T27" fmla="*/ 1109 h 2217"/>
                <a:gd name="T28" fmla="*/ 450 w 2214"/>
                <a:gd name="T29" fmla="*/ 972 h 2217"/>
                <a:gd name="T30" fmla="*/ 564 w 2214"/>
                <a:gd name="T31" fmla="*/ 889 h 2217"/>
                <a:gd name="T32" fmla="*/ 1031 w 2214"/>
                <a:gd name="T33" fmla="*/ 182 h 2217"/>
                <a:gd name="T34" fmla="*/ 746 w 2214"/>
                <a:gd name="T35" fmla="*/ 253 h 2217"/>
                <a:gd name="T36" fmla="*/ 503 w 2214"/>
                <a:gd name="T37" fmla="*/ 403 h 2217"/>
                <a:gd name="T38" fmla="*/ 318 w 2214"/>
                <a:gd name="T39" fmla="*/ 620 h 2217"/>
                <a:gd name="T40" fmla="*/ 205 w 2214"/>
                <a:gd name="T41" fmla="*/ 886 h 2217"/>
                <a:gd name="T42" fmla="*/ 182 w 2214"/>
                <a:gd name="T43" fmla="*/ 1185 h 2217"/>
                <a:gd name="T44" fmla="*/ 251 w 2214"/>
                <a:gd name="T45" fmla="*/ 1470 h 2217"/>
                <a:gd name="T46" fmla="*/ 402 w 2214"/>
                <a:gd name="T47" fmla="*/ 1714 h 2217"/>
                <a:gd name="T48" fmla="*/ 618 w 2214"/>
                <a:gd name="T49" fmla="*/ 1899 h 2217"/>
                <a:gd name="T50" fmla="*/ 884 w 2214"/>
                <a:gd name="T51" fmla="*/ 2011 h 2217"/>
                <a:gd name="T52" fmla="*/ 1183 w 2214"/>
                <a:gd name="T53" fmla="*/ 2035 h 2217"/>
                <a:gd name="T54" fmla="*/ 1468 w 2214"/>
                <a:gd name="T55" fmla="*/ 1965 h 2217"/>
                <a:gd name="T56" fmla="*/ 1710 w 2214"/>
                <a:gd name="T57" fmla="*/ 1814 h 2217"/>
                <a:gd name="T58" fmla="*/ 1896 w 2214"/>
                <a:gd name="T59" fmla="*/ 1598 h 2217"/>
                <a:gd name="T60" fmla="*/ 2007 w 2214"/>
                <a:gd name="T61" fmla="*/ 1332 h 2217"/>
                <a:gd name="T62" fmla="*/ 2032 w 2214"/>
                <a:gd name="T63" fmla="*/ 1039 h 2217"/>
                <a:gd name="T64" fmla="*/ 1971 w 2214"/>
                <a:gd name="T65" fmla="*/ 771 h 2217"/>
                <a:gd name="T66" fmla="*/ 1836 w 2214"/>
                <a:gd name="T67" fmla="*/ 535 h 2217"/>
                <a:gd name="T68" fmla="*/ 1636 w 2214"/>
                <a:gd name="T69" fmla="*/ 346 h 2217"/>
                <a:gd name="T70" fmla="*/ 1404 w 2214"/>
                <a:gd name="T71" fmla="*/ 228 h 2217"/>
                <a:gd name="T72" fmla="*/ 1165 w 2214"/>
                <a:gd name="T73" fmla="*/ 181 h 2217"/>
                <a:gd name="T74" fmla="*/ 1247 w 2214"/>
                <a:gd name="T75" fmla="*/ 9 h 2217"/>
                <a:gd name="T76" fmla="*/ 1531 w 2214"/>
                <a:gd name="T77" fmla="*/ 85 h 2217"/>
                <a:gd name="T78" fmla="*/ 1786 w 2214"/>
                <a:gd name="T79" fmla="*/ 233 h 2217"/>
                <a:gd name="T80" fmla="*/ 1984 w 2214"/>
                <a:gd name="T81" fmla="*/ 434 h 2217"/>
                <a:gd name="T82" fmla="*/ 2128 w 2214"/>
                <a:gd name="T83" fmla="*/ 681 h 2217"/>
                <a:gd name="T84" fmla="*/ 2203 w 2214"/>
                <a:gd name="T85" fmla="*/ 963 h 2217"/>
                <a:gd name="T86" fmla="*/ 2201 w 2214"/>
                <a:gd name="T87" fmla="*/ 1273 h 2217"/>
                <a:gd name="T88" fmla="*/ 2110 w 2214"/>
                <a:gd name="T89" fmla="*/ 1575 h 2217"/>
                <a:gd name="T90" fmla="*/ 1942 w 2214"/>
                <a:gd name="T91" fmla="*/ 1835 h 2217"/>
                <a:gd name="T92" fmla="*/ 1709 w 2214"/>
                <a:gd name="T93" fmla="*/ 2038 h 2217"/>
                <a:gd name="T94" fmla="*/ 1426 w 2214"/>
                <a:gd name="T95" fmla="*/ 2170 h 2217"/>
                <a:gd name="T96" fmla="*/ 1106 w 2214"/>
                <a:gd name="T97" fmla="*/ 2217 h 2217"/>
                <a:gd name="T98" fmla="*/ 788 w 2214"/>
                <a:gd name="T99" fmla="*/ 2170 h 2217"/>
                <a:gd name="T100" fmla="*/ 505 w 2214"/>
                <a:gd name="T101" fmla="*/ 2038 h 2217"/>
                <a:gd name="T102" fmla="*/ 272 w 2214"/>
                <a:gd name="T103" fmla="*/ 1835 h 2217"/>
                <a:gd name="T104" fmla="*/ 103 w 2214"/>
                <a:gd name="T105" fmla="*/ 1575 h 2217"/>
                <a:gd name="T106" fmla="*/ 12 w 2214"/>
                <a:gd name="T107" fmla="*/ 1273 h 2217"/>
                <a:gd name="T108" fmla="*/ 12 w 2214"/>
                <a:gd name="T109" fmla="*/ 945 h 2217"/>
                <a:gd name="T110" fmla="*/ 103 w 2214"/>
                <a:gd name="T111" fmla="*/ 641 h 2217"/>
                <a:gd name="T112" fmla="*/ 272 w 2214"/>
                <a:gd name="T113" fmla="*/ 382 h 2217"/>
                <a:gd name="T114" fmla="*/ 505 w 2214"/>
                <a:gd name="T115" fmla="*/ 179 h 2217"/>
                <a:gd name="T116" fmla="*/ 788 w 2214"/>
                <a:gd name="T117" fmla="*/ 47 h 2217"/>
                <a:gd name="T118" fmla="*/ 1106 w 2214"/>
                <a:gd name="T119" fmla="*/ 0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14" h="2217">
                  <a:moveTo>
                    <a:pt x="637" y="1056"/>
                  </a:moveTo>
                  <a:lnTo>
                    <a:pt x="621" y="1059"/>
                  </a:lnTo>
                  <a:lnTo>
                    <a:pt x="607" y="1066"/>
                  </a:lnTo>
                  <a:lnTo>
                    <a:pt x="595" y="1077"/>
                  </a:lnTo>
                  <a:lnTo>
                    <a:pt x="587" y="1093"/>
                  </a:lnTo>
                  <a:lnTo>
                    <a:pt x="584" y="1109"/>
                  </a:lnTo>
                  <a:lnTo>
                    <a:pt x="587" y="1125"/>
                  </a:lnTo>
                  <a:lnTo>
                    <a:pt x="595" y="1140"/>
                  </a:lnTo>
                  <a:lnTo>
                    <a:pt x="607" y="1151"/>
                  </a:lnTo>
                  <a:lnTo>
                    <a:pt x="621" y="1159"/>
                  </a:lnTo>
                  <a:lnTo>
                    <a:pt x="637" y="1162"/>
                  </a:lnTo>
                  <a:lnTo>
                    <a:pt x="1576" y="1162"/>
                  </a:lnTo>
                  <a:lnTo>
                    <a:pt x="1593" y="1159"/>
                  </a:lnTo>
                  <a:lnTo>
                    <a:pt x="1607" y="1151"/>
                  </a:lnTo>
                  <a:lnTo>
                    <a:pt x="1618" y="1140"/>
                  </a:lnTo>
                  <a:lnTo>
                    <a:pt x="1626" y="1125"/>
                  </a:lnTo>
                  <a:lnTo>
                    <a:pt x="1629" y="1109"/>
                  </a:lnTo>
                  <a:lnTo>
                    <a:pt x="1626" y="1093"/>
                  </a:lnTo>
                  <a:lnTo>
                    <a:pt x="1618" y="1077"/>
                  </a:lnTo>
                  <a:lnTo>
                    <a:pt x="1607" y="1066"/>
                  </a:lnTo>
                  <a:lnTo>
                    <a:pt x="1593" y="1059"/>
                  </a:lnTo>
                  <a:lnTo>
                    <a:pt x="1576" y="1056"/>
                  </a:lnTo>
                  <a:lnTo>
                    <a:pt x="637" y="1056"/>
                  </a:lnTo>
                  <a:close/>
                  <a:moveTo>
                    <a:pt x="637" y="877"/>
                  </a:moveTo>
                  <a:lnTo>
                    <a:pt x="1576" y="877"/>
                  </a:lnTo>
                  <a:lnTo>
                    <a:pt x="1613" y="880"/>
                  </a:lnTo>
                  <a:lnTo>
                    <a:pt x="1649" y="889"/>
                  </a:lnTo>
                  <a:lnTo>
                    <a:pt x="1682" y="903"/>
                  </a:lnTo>
                  <a:lnTo>
                    <a:pt x="1712" y="922"/>
                  </a:lnTo>
                  <a:lnTo>
                    <a:pt x="1740" y="945"/>
                  </a:lnTo>
                  <a:lnTo>
                    <a:pt x="1763" y="972"/>
                  </a:lnTo>
                  <a:lnTo>
                    <a:pt x="1782" y="1002"/>
                  </a:lnTo>
                  <a:lnTo>
                    <a:pt x="1796" y="1035"/>
                  </a:lnTo>
                  <a:lnTo>
                    <a:pt x="1804" y="1071"/>
                  </a:lnTo>
                  <a:lnTo>
                    <a:pt x="1807" y="1109"/>
                  </a:lnTo>
                  <a:lnTo>
                    <a:pt x="1804" y="1146"/>
                  </a:lnTo>
                  <a:lnTo>
                    <a:pt x="1796" y="1182"/>
                  </a:lnTo>
                  <a:lnTo>
                    <a:pt x="1782" y="1215"/>
                  </a:lnTo>
                  <a:lnTo>
                    <a:pt x="1763" y="1245"/>
                  </a:lnTo>
                  <a:lnTo>
                    <a:pt x="1740" y="1273"/>
                  </a:lnTo>
                  <a:lnTo>
                    <a:pt x="1712" y="1296"/>
                  </a:lnTo>
                  <a:lnTo>
                    <a:pt x="1682" y="1315"/>
                  </a:lnTo>
                  <a:lnTo>
                    <a:pt x="1649" y="1329"/>
                  </a:lnTo>
                  <a:lnTo>
                    <a:pt x="1613" y="1337"/>
                  </a:lnTo>
                  <a:lnTo>
                    <a:pt x="1576" y="1340"/>
                  </a:lnTo>
                  <a:lnTo>
                    <a:pt x="637" y="1340"/>
                  </a:lnTo>
                  <a:lnTo>
                    <a:pt x="600" y="1337"/>
                  </a:lnTo>
                  <a:lnTo>
                    <a:pt x="564" y="1329"/>
                  </a:lnTo>
                  <a:lnTo>
                    <a:pt x="531" y="1315"/>
                  </a:lnTo>
                  <a:lnTo>
                    <a:pt x="501" y="1296"/>
                  </a:lnTo>
                  <a:lnTo>
                    <a:pt x="474" y="1273"/>
                  </a:lnTo>
                  <a:lnTo>
                    <a:pt x="450" y="1245"/>
                  </a:lnTo>
                  <a:lnTo>
                    <a:pt x="432" y="1215"/>
                  </a:lnTo>
                  <a:lnTo>
                    <a:pt x="418" y="1182"/>
                  </a:lnTo>
                  <a:lnTo>
                    <a:pt x="409" y="1146"/>
                  </a:lnTo>
                  <a:lnTo>
                    <a:pt x="406" y="1109"/>
                  </a:lnTo>
                  <a:lnTo>
                    <a:pt x="409" y="1071"/>
                  </a:lnTo>
                  <a:lnTo>
                    <a:pt x="418" y="1035"/>
                  </a:lnTo>
                  <a:lnTo>
                    <a:pt x="432" y="1002"/>
                  </a:lnTo>
                  <a:lnTo>
                    <a:pt x="450" y="972"/>
                  </a:lnTo>
                  <a:lnTo>
                    <a:pt x="474" y="945"/>
                  </a:lnTo>
                  <a:lnTo>
                    <a:pt x="501" y="922"/>
                  </a:lnTo>
                  <a:lnTo>
                    <a:pt x="531" y="903"/>
                  </a:lnTo>
                  <a:lnTo>
                    <a:pt x="564" y="889"/>
                  </a:lnTo>
                  <a:lnTo>
                    <a:pt x="600" y="880"/>
                  </a:lnTo>
                  <a:lnTo>
                    <a:pt x="637" y="877"/>
                  </a:lnTo>
                  <a:close/>
                  <a:moveTo>
                    <a:pt x="1106" y="179"/>
                  </a:moveTo>
                  <a:lnTo>
                    <a:pt x="1031" y="182"/>
                  </a:lnTo>
                  <a:lnTo>
                    <a:pt x="956" y="191"/>
                  </a:lnTo>
                  <a:lnTo>
                    <a:pt x="884" y="207"/>
                  </a:lnTo>
                  <a:lnTo>
                    <a:pt x="813" y="227"/>
                  </a:lnTo>
                  <a:lnTo>
                    <a:pt x="746" y="253"/>
                  </a:lnTo>
                  <a:lnTo>
                    <a:pt x="680" y="283"/>
                  </a:lnTo>
                  <a:lnTo>
                    <a:pt x="618" y="318"/>
                  </a:lnTo>
                  <a:lnTo>
                    <a:pt x="559" y="359"/>
                  </a:lnTo>
                  <a:lnTo>
                    <a:pt x="503" y="403"/>
                  </a:lnTo>
                  <a:lnTo>
                    <a:pt x="450" y="452"/>
                  </a:lnTo>
                  <a:lnTo>
                    <a:pt x="402" y="504"/>
                  </a:lnTo>
                  <a:lnTo>
                    <a:pt x="358" y="561"/>
                  </a:lnTo>
                  <a:lnTo>
                    <a:pt x="318" y="620"/>
                  </a:lnTo>
                  <a:lnTo>
                    <a:pt x="282" y="682"/>
                  </a:lnTo>
                  <a:lnTo>
                    <a:pt x="251" y="747"/>
                  </a:lnTo>
                  <a:lnTo>
                    <a:pt x="226" y="815"/>
                  </a:lnTo>
                  <a:lnTo>
                    <a:pt x="205" y="886"/>
                  </a:lnTo>
                  <a:lnTo>
                    <a:pt x="191" y="959"/>
                  </a:lnTo>
                  <a:lnTo>
                    <a:pt x="182" y="1032"/>
                  </a:lnTo>
                  <a:lnTo>
                    <a:pt x="179" y="1109"/>
                  </a:lnTo>
                  <a:lnTo>
                    <a:pt x="182" y="1185"/>
                  </a:lnTo>
                  <a:lnTo>
                    <a:pt x="191" y="1259"/>
                  </a:lnTo>
                  <a:lnTo>
                    <a:pt x="205" y="1332"/>
                  </a:lnTo>
                  <a:lnTo>
                    <a:pt x="226" y="1403"/>
                  </a:lnTo>
                  <a:lnTo>
                    <a:pt x="251" y="1470"/>
                  </a:lnTo>
                  <a:lnTo>
                    <a:pt x="282" y="1535"/>
                  </a:lnTo>
                  <a:lnTo>
                    <a:pt x="318" y="1598"/>
                  </a:lnTo>
                  <a:lnTo>
                    <a:pt x="358" y="1657"/>
                  </a:lnTo>
                  <a:lnTo>
                    <a:pt x="402" y="1714"/>
                  </a:lnTo>
                  <a:lnTo>
                    <a:pt x="450" y="1766"/>
                  </a:lnTo>
                  <a:lnTo>
                    <a:pt x="503" y="1814"/>
                  </a:lnTo>
                  <a:lnTo>
                    <a:pt x="559" y="1859"/>
                  </a:lnTo>
                  <a:lnTo>
                    <a:pt x="618" y="1899"/>
                  </a:lnTo>
                  <a:lnTo>
                    <a:pt x="680" y="1934"/>
                  </a:lnTo>
                  <a:lnTo>
                    <a:pt x="746" y="1965"/>
                  </a:lnTo>
                  <a:lnTo>
                    <a:pt x="813" y="1991"/>
                  </a:lnTo>
                  <a:lnTo>
                    <a:pt x="884" y="2011"/>
                  </a:lnTo>
                  <a:lnTo>
                    <a:pt x="956" y="2026"/>
                  </a:lnTo>
                  <a:lnTo>
                    <a:pt x="1031" y="2035"/>
                  </a:lnTo>
                  <a:lnTo>
                    <a:pt x="1106" y="2038"/>
                  </a:lnTo>
                  <a:lnTo>
                    <a:pt x="1183" y="2035"/>
                  </a:lnTo>
                  <a:lnTo>
                    <a:pt x="1257" y="2026"/>
                  </a:lnTo>
                  <a:lnTo>
                    <a:pt x="1329" y="2011"/>
                  </a:lnTo>
                  <a:lnTo>
                    <a:pt x="1399" y="1991"/>
                  </a:lnTo>
                  <a:lnTo>
                    <a:pt x="1468" y="1965"/>
                  </a:lnTo>
                  <a:lnTo>
                    <a:pt x="1533" y="1934"/>
                  </a:lnTo>
                  <a:lnTo>
                    <a:pt x="1596" y="1899"/>
                  </a:lnTo>
                  <a:lnTo>
                    <a:pt x="1655" y="1859"/>
                  </a:lnTo>
                  <a:lnTo>
                    <a:pt x="1710" y="1814"/>
                  </a:lnTo>
                  <a:lnTo>
                    <a:pt x="1762" y="1766"/>
                  </a:lnTo>
                  <a:lnTo>
                    <a:pt x="1811" y="1714"/>
                  </a:lnTo>
                  <a:lnTo>
                    <a:pt x="1855" y="1657"/>
                  </a:lnTo>
                  <a:lnTo>
                    <a:pt x="1896" y="1598"/>
                  </a:lnTo>
                  <a:lnTo>
                    <a:pt x="1931" y="1535"/>
                  </a:lnTo>
                  <a:lnTo>
                    <a:pt x="1961" y="1470"/>
                  </a:lnTo>
                  <a:lnTo>
                    <a:pt x="1987" y="1403"/>
                  </a:lnTo>
                  <a:lnTo>
                    <a:pt x="2007" y="1332"/>
                  </a:lnTo>
                  <a:lnTo>
                    <a:pt x="2023" y="1259"/>
                  </a:lnTo>
                  <a:lnTo>
                    <a:pt x="2032" y="1185"/>
                  </a:lnTo>
                  <a:lnTo>
                    <a:pt x="2035" y="1109"/>
                  </a:lnTo>
                  <a:lnTo>
                    <a:pt x="2032" y="1039"/>
                  </a:lnTo>
                  <a:lnTo>
                    <a:pt x="2025" y="970"/>
                  </a:lnTo>
                  <a:lnTo>
                    <a:pt x="2011" y="902"/>
                  </a:lnTo>
                  <a:lnTo>
                    <a:pt x="1993" y="836"/>
                  </a:lnTo>
                  <a:lnTo>
                    <a:pt x="1971" y="771"/>
                  </a:lnTo>
                  <a:lnTo>
                    <a:pt x="1944" y="709"/>
                  </a:lnTo>
                  <a:lnTo>
                    <a:pt x="1912" y="647"/>
                  </a:lnTo>
                  <a:lnTo>
                    <a:pt x="1877" y="590"/>
                  </a:lnTo>
                  <a:lnTo>
                    <a:pt x="1836" y="535"/>
                  </a:lnTo>
                  <a:lnTo>
                    <a:pt x="1792" y="482"/>
                  </a:lnTo>
                  <a:lnTo>
                    <a:pt x="1744" y="433"/>
                  </a:lnTo>
                  <a:lnTo>
                    <a:pt x="1692" y="388"/>
                  </a:lnTo>
                  <a:lnTo>
                    <a:pt x="1636" y="346"/>
                  </a:lnTo>
                  <a:lnTo>
                    <a:pt x="1578" y="308"/>
                  </a:lnTo>
                  <a:lnTo>
                    <a:pt x="1522" y="277"/>
                  </a:lnTo>
                  <a:lnTo>
                    <a:pt x="1463" y="251"/>
                  </a:lnTo>
                  <a:lnTo>
                    <a:pt x="1404" y="228"/>
                  </a:lnTo>
                  <a:lnTo>
                    <a:pt x="1341" y="210"/>
                  </a:lnTo>
                  <a:lnTo>
                    <a:pt x="1283" y="196"/>
                  </a:lnTo>
                  <a:lnTo>
                    <a:pt x="1225" y="186"/>
                  </a:lnTo>
                  <a:lnTo>
                    <a:pt x="1165" y="181"/>
                  </a:lnTo>
                  <a:lnTo>
                    <a:pt x="1106" y="179"/>
                  </a:lnTo>
                  <a:close/>
                  <a:moveTo>
                    <a:pt x="1106" y="0"/>
                  </a:moveTo>
                  <a:lnTo>
                    <a:pt x="1176" y="3"/>
                  </a:lnTo>
                  <a:lnTo>
                    <a:pt x="1247" y="9"/>
                  </a:lnTo>
                  <a:lnTo>
                    <a:pt x="1318" y="20"/>
                  </a:lnTo>
                  <a:lnTo>
                    <a:pt x="1386" y="36"/>
                  </a:lnTo>
                  <a:lnTo>
                    <a:pt x="1460" y="58"/>
                  </a:lnTo>
                  <a:lnTo>
                    <a:pt x="1531" y="85"/>
                  </a:lnTo>
                  <a:lnTo>
                    <a:pt x="1602" y="118"/>
                  </a:lnTo>
                  <a:lnTo>
                    <a:pt x="1669" y="154"/>
                  </a:lnTo>
                  <a:lnTo>
                    <a:pt x="1728" y="192"/>
                  </a:lnTo>
                  <a:lnTo>
                    <a:pt x="1786" y="233"/>
                  </a:lnTo>
                  <a:lnTo>
                    <a:pt x="1840" y="279"/>
                  </a:lnTo>
                  <a:lnTo>
                    <a:pt x="1891" y="327"/>
                  </a:lnTo>
                  <a:lnTo>
                    <a:pt x="1940" y="378"/>
                  </a:lnTo>
                  <a:lnTo>
                    <a:pt x="1984" y="434"/>
                  </a:lnTo>
                  <a:lnTo>
                    <a:pt x="2026" y="491"/>
                  </a:lnTo>
                  <a:lnTo>
                    <a:pt x="2063" y="551"/>
                  </a:lnTo>
                  <a:lnTo>
                    <a:pt x="2098" y="616"/>
                  </a:lnTo>
                  <a:lnTo>
                    <a:pt x="2128" y="681"/>
                  </a:lnTo>
                  <a:lnTo>
                    <a:pt x="2153" y="750"/>
                  </a:lnTo>
                  <a:lnTo>
                    <a:pt x="2175" y="819"/>
                  </a:lnTo>
                  <a:lnTo>
                    <a:pt x="2191" y="890"/>
                  </a:lnTo>
                  <a:lnTo>
                    <a:pt x="2203" y="963"/>
                  </a:lnTo>
                  <a:lnTo>
                    <a:pt x="2211" y="1035"/>
                  </a:lnTo>
                  <a:lnTo>
                    <a:pt x="2214" y="1109"/>
                  </a:lnTo>
                  <a:lnTo>
                    <a:pt x="2211" y="1191"/>
                  </a:lnTo>
                  <a:lnTo>
                    <a:pt x="2201" y="1273"/>
                  </a:lnTo>
                  <a:lnTo>
                    <a:pt x="2186" y="1351"/>
                  </a:lnTo>
                  <a:lnTo>
                    <a:pt x="2167" y="1428"/>
                  </a:lnTo>
                  <a:lnTo>
                    <a:pt x="2141" y="1503"/>
                  </a:lnTo>
                  <a:lnTo>
                    <a:pt x="2110" y="1575"/>
                  </a:lnTo>
                  <a:lnTo>
                    <a:pt x="2075" y="1645"/>
                  </a:lnTo>
                  <a:lnTo>
                    <a:pt x="2035" y="1711"/>
                  </a:lnTo>
                  <a:lnTo>
                    <a:pt x="1990" y="1775"/>
                  </a:lnTo>
                  <a:lnTo>
                    <a:pt x="1942" y="1835"/>
                  </a:lnTo>
                  <a:lnTo>
                    <a:pt x="1889" y="1892"/>
                  </a:lnTo>
                  <a:lnTo>
                    <a:pt x="1833" y="1945"/>
                  </a:lnTo>
                  <a:lnTo>
                    <a:pt x="1772" y="1994"/>
                  </a:lnTo>
                  <a:lnTo>
                    <a:pt x="1709" y="2038"/>
                  </a:lnTo>
                  <a:lnTo>
                    <a:pt x="1643" y="2078"/>
                  </a:lnTo>
                  <a:lnTo>
                    <a:pt x="1573" y="2114"/>
                  </a:lnTo>
                  <a:lnTo>
                    <a:pt x="1501" y="2144"/>
                  </a:lnTo>
                  <a:lnTo>
                    <a:pt x="1426" y="2170"/>
                  </a:lnTo>
                  <a:lnTo>
                    <a:pt x="1349" y="2190"/>
                  </a:lnTo>
                  <a:lnTo>
                    <a:pt x="1270" y="2205"/>
                  </a:lnTo>
                  <a:lnTo>
                    <a:pt x="1189" y="2214"/>
                  </a:lnTo>
                  <a:lnTo>
                    <a:pt x="1106" y="2217"/>
                  </a:lnTo>
                  <a:lnTo>
                    <a:pt x="1025" y="2214"/>
                  </a:lnTo>
                  <a:lnTo>
                    <a:pt x="943" y="2205"/>
                  </a:lnTo>
                  <a:lnTo>
                    <a:pt x="864" y="2190"/>
                  </a:lnTo>
                  <a:lnTo>
                    <a:pt x="788" y="2170"/>
                  </a:lnTo>
                  <a:lnTo>
                    <a:pt x="713" y="2144"/>
                  </a:lnTo>
                  <a:lnTo>
                    <a:pt x="640" y="2114"/>
                  </a:lnTo>
                  <a:lnTo>
                    <a:pt x="571" y="2078"/>
                  </a:lnTo>
                  <a:lnTo>
                    <a:pt x="505" y="2038"/>
                  </a:lnTo>
                  <a:lnTo>
                    <a:pt x="441" y="1994"/>
                  </a:lnTo>
                  <a:lnTo>
                    <a:pt x="381" y="1945"/>
                  </a:lnTo>
                  <a:lnTo>
                    <a:pt x="325" y="1892"/>
                  </a:lnTo>
                  <a:lnTo>
                    <a:pt x="272" y="1835"/>
                  </a:lnTo>
                  <a:lnTo>
                    <a:pt x="223" y="1775"/>
                  </a:lnTo>
                  <a:lnTo>
                    <a:pt x="179" y="1711"/>
                  </a:lnTo>
                  <a:lnTo>
                    <a:pt x="139" y="1645"/>
                  </a:lnTo>
                  <a:lnTo>
                    <a:pt x="103" y="1575"/>
                  </a:lnTo>
                  <a:lnTo>
                    <a:pt x="73" y="1503"/>
                  </a:lnTo>
                  <a:lnTo>
                    <a:pt x="47" y="1428"/>
                  </a:lnTo>
                  <a:lnTo>
                    <a:pt x="27" y="1351"/>
                  </a:lnTo>
                  <a:lnTo>
                    <a:pt x="12" y="1273"/>
                  </a:lnTo>
                  <a:lnTo>
                    <a:pt x="3" y="1191"/>
                  </a:lnTo>
                  <a:lnTo>
                    <a:pt x="0" y="1109"/>
                  </a:lnTo>
                  <a:lnTo>
                    <a:pt x="3" y="1026"/>
                  </a:lnTo>
                  <a:lnTo>
                    <a:pt x="12" y="945"/>
                  </a:lnTo>
                  <a:lnTo>
                    <a:pt x="27" y="866"/>
                  </a:lnTo>
                  <a:lnTo>
                    <a:pt x="47" y="789"/>
                  </a:lnTo>
                  <a:lnTo>
                    <a:pt x="73" y="714"/>
                  </a:lnTo>
                  <a:lnTo>
                    <a:pt x="103" y="641"/>
                  </a:lnTo>
                  <a:lnTo>
                    <a:pt x="139" y="572"/>
                  </a:lnTo>
                  <a:lnTo>
                    <a:pt x="179" y="505"/>
                  </a:lnTo>
                  <a:lnTo>
                    <a:pt x="223" y="442"/>
                  </a:lnTo>
                  <a:lnTo>
                    <a:pt x="272" y="382"/>
                  </a:lnTo>
                  <a:lnTo>
                    <a:pt x="325" y="325"/>
                  </a:lnTo>
                  <a:lnTo>
                    <a:pt x="381" y="273"/>
                  </a:lnTo>
                  <a:lnTo>
                    <a:pt x="441" y="224"/>
                  </a:lnTo>
                  <a:lnTo>
                    <a:pt x="505" y="179"/>
                  </a:lnTo>
                  <a:lnTo>
                    <a:pt x="571" y="139"/>
                  </a:lnTo>
                  <a:lnTo>
                    <a:pt x="640" y="103"/>
                  </a:lnTo>
                  <a:lnTo>
                    <a:pt x="713" y="73"/>
                  </a:lnTo>
                  <a:lnTo>
                    <a:pt x="788" y="47"/>
                  </a:lnTo>
                  <a:lnTo>
                    <a:pt x="864" y="28"/>
                  </a:lnTo>
                  <a:lnTo>
                    <a:pt x="943" y="12"/>
                  </a:lnTo>
                  <a:lnTo>
                    <a:pt x="1025" y="3"/>
                  </a:lnTo>
                  <a:lnTo>
                    <a:pt x="1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0" name="Group 829"/>
          <p:cNvGrpSpPr/>
          <p:nvPr/>
        </p:nvGrpSpPr>
        <p:grpSpPr>
          <a:xfrm>
            <a:off x="2690145" y="2669446"/>
            <a:ext cx="254000" cy="593725"/>
            <a:chOff x="2651125" y="2668588"/>
            <a:chExt cx="254000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3" name="Freeform 240"/>
            <p:cNvSpPr>
              <a:spLocks noEditPoints="1"/>
            </p:cNvSpPr>
            <p:nvPr/>
          </p:nvSpPr>
          <p:spPr bwMode="auto">
            <a:xfrm>
              <a:off x="2678113" y="2668588"/>
              <a:ext cx="200025" cy="212725"/>
            </a:xfrm>
            <a:custGeom>
              <a:avLst/>
              <a:gdLst>
                <a:gd name="T0" fmla="*/ 521 w 1138"/>
                <a:gd name="T1" fmla="*/ 189 h 1201"/>
                <a:gd name="T2" fmla="*/ 430 w 1138"/>
                <a:gd name="T3" fmla="*/ 212 h 1201"/>
                <a:gd name="T4" fmla="*/ 350 w 1138"/>
                <a:gd name="T5" fmla="*/ 255 h 1201"/>
                <a:gd name="T6" fmla="*/ 282 w 1138"/>
                <a:gd name="T7" fmla="*/ 315 h 1201"/>
                <a:gd name="T8" fmla="*/ 230 w 1138"/>
                <a:gd name="T9" fmla="*/ 389 h 1201"/>
                <a:gd name="T10" fmla="*/ 196 w 1138"/>
                <a:gd name="T11" fmla="*/ 475 h 1201"/>
                <a:gd name="T12" fmla="*/ 185 w 1138"/>
                <a:gd name="T13" fmla="*/ 569 h 1201"/>
                <a:gd name="T14" fmla="*/ 953 w 1138"/>
                <a:gd name="T15" fmla="*/ 1016 h 1201"/>
                <a:gd name="T16" fmla="*/ 950 w 1138"/>
                <a:gd name="T17" fmla="*/ 521 h 1201"/>
                <a:gd name="T18" fmla="*/ 927 w 1138"/>
                <a:gd name="T19" fmla="*/ 431 h 1201"/>
                <a:gd name="T20" fmla="*/ 884 w 1138"/>
                <a:gd name="T21" fmla="*/ 350 h 1201"/>
                <a:gd name="T22" fmla="*/ 824 w 1138"/>
                <a:gd name="T23" fmla="*/ 282 h 1201"/>
                <a:gd name="T24" fmla="*/ 749 w 1138"/>
                <a:gd name="T25" fmla="*/ 231 h 1201"/>
                <a:gd name="T26" fmla="*/ 664 w 1138"/>
                <a:gd name="T27" fmla="*/ 198 h 1201"/>
                <a:gd name="T28" fmla="*/ 568 w 1138"/>
                <a:gd name="T29" fmla="*/ 186 h 1201"/>
                <a:gd name="T30" fmla="*/ 627 w 1138"/>
                <a:gd name="T31" fmla="*/ 3 h 1201"/>
                <a:gd name="T32" fmla="*/ 739 w 1138"/>
                <a:gd name="T33" fmla="*/ 26 h 1201"/>
                <a:gd name="T34" fmla="*/ 840 w 1138"/>
                <a:gd name="T35" fmla="*/ 69 h 1201"/>
                <a:gd name="T36" fmla="*/ 931 w 1138"/>
                <a:gd name="T37" fmla="*/ 130 h 1201"/>
                <a:gd name="T38" fmla="*/ 1008 w 1138"/>
                <a:gd name="T39" fmla="*/ 208 h 1201"/>
                <a:gd name="T40" fmla="*/ 1070 w 1138"/>
                <a:gd name="T41" fmla="*/ 298 h 1201"/>
                <a:gd name="T42" fmla="*/ 1113 w 1138"/>
                <a:gd name="T43" fmla="*/ 400 h 1201"/>
                <a:gd name="T44" fmla="*/ 1136 w 1138"/>
                <a:gd name="T45" fmla="*/ 511 h 1201"/>
                <a:gd name="T46" fmla="*/ 1138 w 1138"/>
                <a:gd name="T47" fmla="*/ 1109 h 1201"/>
                <a:gd name="T48" fmla="*/ 1129 w 1138"/>
                <a:gd name="T49" fmla="*/ 1149 h 1201"/>
                <a:gd name="T50" fmla="*/ 1103 w 1138"/>
                <a:gd name="T51" fmla="*/ 1181 h 1201"/>
                <a:gd name="T52" fmla="*/ 1068 w 1138"/>
                <a:gd name="T53" fmla="*/ 1199 h 1201"/>
                <a:gd name="T54" fmla="*/ 92 w 1138"/>
                <a:gd name="T55" fmla="*/ 1201 h 1201"/>
                <a:gd name="T56" fmla="*/ 51 w 1138"/>
                <a:gd name="T57" fmla="*/ 1192 h 1201"/>
                <a:gd name="T58" fmla="*/ 19 w 1138"/>
                <a:gd name="T59" fmla="*/ 1166 h 1201"/>
                <a:gd name="T60" fmla="*/ 2 w 1138"/>
                <a:gd name="T61" fmla="*/ 1130 h 1201"/>
                <a:gd name="T62" fmla="*/ 0 w 1138"/>
                <a:gd name="T63" fmla="*/ 569 h 1201"/>
                <a:gd name="T64" fmla="*/ 11 w 1138"/>
                <a:gd name="T65" fmla="*/ 454 h 1201"/>
                <a:gd name="T66" fmla="*/ 44 w 1138"/>
                <a:gd name="T67" fmla="*/ 348 h 1201"/>
                <a:gd name="T68" fmla="*/ 97 w 1138"/>
                <a:gd name="T69" fmla="*/ 252 h 1201"/>
                <a:gd name="T70" fmla="*/ 167 w 1138"/>
                <a:gd name="T71" fmla="*/ 167 h 1201"/>
                <a:gd name="T72" fmla="*/ 251 w 1138"/>
                <a:gd name="T73" fmla="*/ 97 h 1201"/>
                <a:gd name="T74" fmla="*/ 347 w 1138"/>
                <a:gd name="T75" fmla="*/ 45 h 1201"/>
                <a:gd name="T76" fmla="*/ 455 w 1138"/>
                <a:gd name="T77" fmla="*/ 12 h 1201"/>
                <a:gd name="T78" fmla="*/ 568 w 1138"/>
                <a:gd name="T79" fmla="*/ 0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38" h="1201">
                  <a:moveTo>
                    <a:pt x="568" y="186"/>
                  </a:moveTo>
                  <a:lnTo>
                    <a:pt x="521" y="189"/>
                  </a:lnTo>
                  <a:lnTo>
                    <a:pt x="474" y="198"/>
                  </a:lnTo>
                  <a:lnTo>
                    <a:pt x="430" y="212"/>
                  </a:lnTo>
                  <a:lnTo>
                    <a:pt x="389" y="231"/>
                  </a:lnTo>
                  <a:lnTo>
                    <a:pt x="350" y="255"/>
                  </a:lnTo>
                  <a:lnTo>
                    <a:pt x="314" y="282"/>
                  </a:lnTo>
                  <a:lnTo>
                    <a:pt x="282" y="315"/>
                  </a:lnTo>
                  <a:lnTo>
                    <a:pt x="254" y="350"/>
                  </a:lnTo>
                  <a:lnTo>
                    <a:pt x="230" y="389"/>
                  </a:lnTo>
                  <a:lnTo>
                    <a:pt x="211" y="431"/>
                  </a:lnTo>
                  <a:lnTo>
                    <a:pt x="196" y="475"/>
                  </a:lnTo>
                  <a:lnTo>
                    <a:pt x="188" y="521"/>
                  </a:lnTo>
                  <a:lnTo>
                    <a:pt x="185" y="569"/>
                  </a:lnTo>
                  <a:lnTo>
                    <a:pt x="185" y="1016"/>
                  </a:lnTo>
                  <a:lnTo>
                    <a:pt x="953" y="1016"/>
                  </a:lnTo>
                  <a:lnTo>
                    <a:pt x="953" y="569"/>
                  </a:lnTo>
                  <a:lnTo>
                    <a:pt x="950" y="521"/>
                  </a:lnTo>
                  <a:lnTo>
                    <a:pt x="942" y="475"/>
                  </a:lnTo>
                  <a:lnTo>
                    <a:pt x="927" y="431"/>
                  </a:lnTo>
                  <a:lnTo>
                    <a:pt x="908" y="389"/>
                  </a:lnTo>
                  <a:lnTo>
                    <a:pt x="884" y="350"/>
                  </a:lnTo>
                  <a:lnTo>
                    <a:pt x="855" y="315"/>
                  </a:lnTo>
                  <a:lnTo>
                    <a:pt x="824" y="282"/>
                  </a:lnTo>
                  <a:lnTo>
                    <a:pt x="788" y="255"/>
                  </a:lnTo>
                  <a:lnTo>
                    <a:pt x="749" y="231"/>
                  </a:lnTo>
                  <a:lnTo>
                    <a:pt x="708" y="212"/>
                  </a:lnTo>
                  <a:lnTo>
                    <a:pt x="664" y="198"/>
                  </a:lnTo>
                  <a:lnTo>
                    <a:pt x="617" y="189"/>
                  </a:lnTo>
                  <a:lnTo>
                    <a:pt x="568" y="186"/>
                  </a:lnTo>
                  <a:close/>
                  <a:moveTo>
                    <a:pt x="568" y="0"/>
                  </a:moveTo>
                  <a:lnTo>
                    <a:pt x="627" y="3"/>
                  </a:lnTo>
                  <a:lnTo>
                    <a:pt x="683" y="12"/>
                  </a:lnTo>
                  <a:lnTo>
                    <a:pt x="739" y="26"/>
                  </a:lnTo>
                  <a:lnTo>
                    <a:pt x="791" y="45"/>
                  </a:lnTo>
                  <a:lnTo>
                    <a:pt x="840" y="69"/>
                  </a:lnTo>
                  <a:lnTo>
                    <a:pt x="887" y="97"/>
                  </a:lnTo>
                  <a:lnTo>
                    <a:pt x="931" y="130"/>
                  </a:lnTo>
                  <a:lnTo>
                    <a:pt x="971" y="167"/>
                  </a:lnTo>
                  <a:lnTo>
                    <a:pt x="1008" y="208"/>
                  </a:lnTo>
                  <a:lnTo>
                    <a:pt x="1041" y="252"/>
                  </a:lnTo>
                  <a:lnTo>
                    <a:pt x="1070" y="298"/>
                  </a:lnTo>
                  <a:lnTo>
                    <a:pt x="1094" y="348"/>
                  </a:lnTo>
                  <a:lnTo>
                    <a:pt x="1113" y="400"/>
                  </a:lnTo>
                  <a:lnTo>
                    <a:pt x="1127" y="454"/>
                  </a:lnTo>
                  <a:lnTo>
                    <a:pt x="1136" y="511"/>
                  </a:lnTo>
                  <a:lnTo>
                    <a:pt x="1138" y="569"/>
                  </a:lnTo>
                  <a:lnTo>
                    <a:pt x="1138" y="1109"/>
                  </a:lnTo>
                  <a:lnTo>
                    <a:pt x="1136" y="1130"/>
                  </a:lnTo>
                  <a:lnTo>
                    <a:pt x="1129" y="1149"/>
                  </a:lnTo>
                  <a:lnTo>
                    <a:pt x="1119" y="1166"/>
                  </a:lnTo>
                  <a:lnTo>
                    <a:pt x="1103" y="1181"/>
                  </a:lnTo>
                  <a:lnTo>
                    <a:pt x="1087" y="1192"/>
                  </a:lnTo>
                  <a:lnTo>
                    <a:pt x="1068" y="1199"/>
                  </a:lnTo>
                  <a:lnTo>
                    <a:pt x="1046" y="1201"/>
                  </a:lnTo>
                  <a:lnTo>
                    <a:pt x="92" y="1201"/>
                  </a:lnTo>
                  <a:lnTo>
                    <a:pt x="70" y="1199"/>
                  </a:lnTo>
                  <a:lnTo>
                    <a:pt x="51" y="1192"/>
                  </a:lnTo>
                  <a:lnTo>
                    <a:pt x="34" y="1181"/>
                  </a:lnTo>
                  <a:lnTo>
                    <a:pt x="19" y="1166"/>
                  </a:lnTo>
                  <a:lnTo>
                    <a:pt x="9" y="1149"/>
                  </a:lnTo>
                  <a:lnTo>
                    <a:pt x="2" y="1130"/>
                  </a:lnTo>
                  <a:lnTo>
                    <a:pt x="0" y="1109"/>
                  </a:lnTo>
                  <a:lnTo>
                    <a:pt x="0" y="569"/>
                  </a:lnTo>
                  <a:lnTo>
                    <a:pt x="2" y="511"/>
                  </a:lnTo>
                  <a:lnTo>
                    <a:pt x="11" y="454"/>
                  </a:lnTo>
                  <a:lnTo>
                    <a:pt x="25" y="400"/>
                  </a:lnTo>
                  <a:lnTo>
                    <a:pt x="44" y="348"/>
                  </a:lnTo>
                  <a:lnTo>
                    <a:pt x="68" y="298"/>
                  </a:lnTo>
                  <a:lnTo>
                    <a:pt x="97" y="252"/>
                  </a:lnTo>
                  <a:lnTo>
                    <a:pt x="130" y="208"/>
                  </a:lnTo>
                  <a:lnTo>
                    <a:pt x="167" y="167"/>
                  </a:lnTo>
                  <a:lnTo>
                    <a:pt x="207" y="130"/>
                  </a:lnTo>
                  <a:lnTo>
                    <a:pt x="251" y="97"/>
                  </a:lnTo>
                  <a:lnTo>
                    <a:pt x="298" y="69"/>
                  </a:lnTo>
                  <a:lnTo>
                    <a:pt x="347" y="45"/>
                  </a:lnTo>
                  <a:lnTo>
                    <a:pt x="399" y="26"/>
                  </a:lnTo>
                  <a:lnTo>
                    <a:pt x="455" y="12"/>
                  </a:lnTo>
                  <a:lnTo>
                    <a:pt x="511" y="3"/>
                  </a:lnTo>
                  <a:lnTo>
                    <a:pt x="5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Freeform 241"/>
            <p:cNvSpPr>
              <a:spLocks/>
            </p:cNvSpPr>
            <p:nvPr/>
          </p:nvSpPr>
          <p:spPr bwMode="auto">
            <a:xfrm>
              <a:off x="2651125" y="2847975"/>
              <a:ext cx="254000" cy="33337"/>
            </a:xfrm>
            <a:custGeom>
              <a:avLst/>
              <a:gdLst>
                <a:gd name="T0" fmla="*/ 93 w 1438"/>
                <a:gd name="T1" fmla="*/ 0 h 185"/>
                <a:gd name="T2" fmla="*/ 1345 w 1438"/>
                <a:gd name="T3" fmla="*/ 0 h 185"/>
                <a:gd name="T4" fmla="*/ 1366 w 1438"/>
                <a:gd name="T5" fmla="*/ 2 h 185"/>
                <a:gd name="T6" fmla="*/ 1386 w 1438"/>
                <a:gd name="T7" fmla="*/ 9 h 185"/>
                <a:gd name="T8" fmla="*/ 1403 w 1438"/>
                <a:gd name="T9" fmla="*/ 20 h 185"/>
                <a:gd name="T10" fmla="*/ 1417 w 1438"/>
                <a:gd name="T11" fmla="*/ 35 h 185"/>
                <a:gd name="T12" fmla="*/ 1428 w 1438"/>
                <a:gd name="T13" fmla="*/ 52 h 185"/>
                <a:gd name="T14" fmla="*/ 1435 w 1438"/>
                <a:gd name="T15" fmla="*/ 72 h 185"/>
                <a:gd name="T16" fmla="*/ 1438 w 1438"/>
                <a:gd name="T17" fmla="*/ 93 h 185"/>
                <a:gd name="T18" fmla="*/ 1435 w 1438"/>
                <a:gd name="T19" fmla="*/ 114 h 185"/>
                <a:gd name="T20" fmla="*/ 1428 w 1438"/>
                <a:gd name="T21" fmla="*/ 133 h 185"/>
                <a:gd name="T22" fmla="*/ 1417 w 1438"/>
                <a:gd name="T23" fmla="*/ 150 h 185"/>
                <a:gd name="T24" fmla="*/ 1403 w 1438"/>
                <a:gd name="T25" fmla="*/ 165 h 185"/>
                <a:gd name="T26" fmla="*/ 1386 w 1438"/>
                <a:gd name="T27" fmla="*/ 176 h 185"/>
                <a:gd name="T28" fmla="*/ 1366 w 1438"/>
                <a:gd name="T29" fmla="*/ 183 h 185"/>
                <a:gd name="T30" fmla="*/ 1345 w 1438"/>
                <a:gd name="T31" fmla="*/ 185 h 185"/>
                <a:gd name="T32" fmla="*/ 93 w 1438"/>
                <a:gd name="T33" fmla="*/ 185 h 185"/>
                <a:gd name="T34" fmla="*/ 72 w 1438"/>
                <a:gd name="T35" fmla="*/ 183 h 185"/>
                <a:gd name="T36" fmla="*/ 52 w 1438"/>
                <a:gd name="T37" fmla="*/ 176 h 185"/>
                <a:gd name="T38" fmla="*/ 35 w 1438"/>
                <a:gd name="T39" fmla="*/ 165 h 185"/>
                <a:gd name="T40" fmla="*/ 20 w 1438"/>
                <a:gd name="T41" fmla="*/ 150 h 185"/>
                <a:gd name="T42" fmla="*/ 10 w 1438"/>
                <a:gd name="T43" fmla="*/ 133 h 185"/>
                <a:gd name="T44" fmla="*/ 3 w 1438"/>
                <a:gd name="T45" fmla="*/ 114 h 185"/>
                <a:gd name="T46" fmla="*/ 0 w 1438"/>
                <a:gd name="T47" fmla="*/ 93 h 185"/>
                <a:gd name="T48" fmla="*/ 3 w 1438"/>
                <a:gd name="T49" fmla="*/ 72 h 185"/>
                <a:gd name="T50" fmla="*/ 10 w 1438"/>
                <a:gd name="T51" fmla="*/ 52 h 185"/>
                <a:gd name="T52" fmla="*/ 20 w 1438"/>
                <a:gd name="T53" fmla="*/ 35 h 185"/>
                <a:gd name="T54" fmla="*/ 35 w 1438"/>
                <a:gd name="T55" fmla="*/ 20 h 185"/>
                <a:gd name="T56" fmla="*/ 52 w 1438"/>
                <a:gd name="T57" fmla="*/ 9 h 185"/>
                <a:gd name="T58" fmla="*/ 72 w 1438"/>
                <a:gd name="T59" fmla="*/ 2 h 185"/>
                <a:gd name="T60" fmla="*/ 93 w 1438"/>
                <a:gd name="T6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38" h="185">
                  <a:moveTo>
                    <a:pt x="93" y="0"/>
                  </a:moveTo>
                  <a:lnTo>
                    <a:pt x="1345" y="0"/>
                  </a:lnTo>
                  <a:lnTo>
                    <a:pt x="1366" y="2"/>
                  </a:lnTo>
                  <a:lnTo>
                    <a:pt x="1386" y="9"/>
                  </a:lnTo>
                  <a:lnTo>
                    <a:pt x="1403" y="20"/>
                  </a:lnTo>
                  <a:lnTo>
                    <a:pt x="1417" y="35"/>
                  </a:lnTo>
                  <a:lnTo>
                    <a:pt x="1428" y="52"/>
                  </a:lnTo>
                  <a:lnTo>
                    <a:pt x="1435" y="72"/>
                  </a:lnTo>
                  <a:lnTo>
                    <a:pt x="1438" y="93"/>
                  </a:lnTo>
                  <a:lnTo>
                    <a:pt x="1435" y="114"/>
                  </a:lnTo>
                  <a:lnTo>
                    <a:pt x="1428" y="133"/>
                  </a:lnTo>
                  <a:lnTo>
                    <a:pt x="1417" y="150"/>
                  </a:lnTo>
                  <a:lnTo>
                    <a:pt x="1403" y="165"/>
                  </a:lnTo>
                  <a:lnTo>
                    <a:pt x="1386" y="176"/>
                  </a:lnTo>
                  <a:lnTo>
                    <a:pt x="1366" y="183"/>
                  </a:lnTo>
                  <a:lnTo>
                    <a:pt x="1345" y="185"/>
                  </a:lnTo>
                  <a:lnTo>
                    <a:pt x="93" y="185"/>
                  </a:lnTo>
                  <a:lnTo>
                    <a:pt x="72" y="183"/>
                  </a:lnTo>
                  <a:lnTo>
                    <a:pt x="52" y="176"/>
                  </a:lnTo>
                  <a:lnTo>
                    <a:pt x="35" y="165"/>
                  </a:lnTo>
                  <a:lnTo>
                    <a:pt x="20" y="150"/>
                  </a:lnTo>
                  <a:lnTo>
                    <a:pt x="10" y="133"/>
                  </a:lnTo>
                  <a:lnTo>
                    <a:pt x="3" y="114"/>
                  </a:lnTo>
                  <a:lnTo>
                    <a:pt x="0" y="93"/>
                  </a:lnTo>
                  <a:lnTo>
                    <a:pt x="3" y="72"/>
                  </a:lnTo>
                  <a:lnTo>
                    <a:pt x="10" y="52"/>
                  </a:lnTo>
                  <a:lnTo>
                    <a:pt x="20" y="35"/>
                  </a:lnTo>
                  <a:lnTo>
                    <a:pt x="35" y="20"/>
                  </a:lnTo>
                  <a:lnTo>
                    <a:pt x="52" y="9"/>
                  </a:lnTo>
                  <a:lnTo>
                    <a:pt x="72" y="2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" name="Freeform 242"/>
            <p:cNvSpPr>
              <a:spLocks/>
            </p:cNvSpPr>
            <p:nvPr/>
          </p:nvSpPr>
          <p:spPr bwMode="auto">
            <a:xfrm>
              <a:off x="2760663" y="3182938"/>
              <a:ext cx="33338" cy="79375"/>
            </a:xfrm>
            <a:custGeom>
              <a:avLst/>
              <a:gdLst>
                <a:gd name="T0" fmla="*/ 92 w 186"/>
                <a:gd name="T1" fmla="*/ 0 h 450"/>
                <a:gd name="T2" fmla="*/ 114 w 186"/>
                <a:gd name="T3" fmla="*/ 3 h 450"/>
                <a:gd name="T4" fmla="*/ 133 w 186"/>
                <a:gd name="T5" fmla="*/ 10 h 450"/>
                <a:gd name="T6" fmla="*/ 151 w 186"/>
                <a:gd name="T7" fmla="*/ 20 h 450"/>
                <a:gd name="T8" fmla="*/ 165 w 186"/>
                <a:gd name="T9" fmla="*/ 34 h 450"/>
                <a:gd name="T10" fmla="*/ 176 w 186"/>
                <a:gd name="T11" fmla="*/ 52 h 450"/>
                <a:gd name="T12" fmla="*/ 184 w 186"/>
                <a:gd name="T13" fmla="*/ 71 h 450"/>
                <a:gd name="T14" fmla="*/ 186 w 186"/>
                <a:gd name="T15" fmla="*/ 93 h 450"/>
                <a:gd name="T16" fmla="*/ 186 w 186"/>
                <a:gd name="T17" fmla="*/ 357 h 450"/>
                <a:gd name="T18" fmla="*/ 184 w 186"/>
                <a:gd name="T19" fmla="*/ 378 h 450"/>
                <a:gd name="T20" fmla="*/ 176 w 186"/>
                <a:gd name="T21" fmla="*/ 398 h 450"/>
                <a:gd name="T22" fmla="*/ 165 w 186"/>
                <a:gd name="T23" fmla="*/ 415 h 450"/>
                <a:gd name="T24" fmla="*/ 151 w 186"/>
                <a:gd name="T25" fmla="*/ 429 h 450"/>
                <a:gd name="T26" fmla="*/ 133 w 186"/>
                <a:gd name="T27" fmla="*/ 441 h 450"/>
                <a:gd name="T28" fmla="*/ 114 w 186"/>
                <a:gd name="T29" fmla="*/ 448 h 450"/>
                <a:gd name="T30" fmla="*/ 92 w 186"/>
                <a:gd name="T31" fmla="*/ 450 h 450"/>
                <a:gd name="T32" fmla="*/ 72 w 186"/>
                <a:gd name="T33" fmla="*/ 448 h 450"/>
                <a:gd name="T34" fmla="*/ 52 w 186"/>
                <a:gd name="T35" fmla="*/ 441 h 450"/>
                <a:gd name="T36" fmla="*/ 35 w 186"/>
                <a:gd name="T37" fmla="*/ 429 h 450"/>
                <a:gd name="T38" fmla="*/ 21 w 186"/>
                <a:gd name="T39" fmla="*/ 415 h 450"/>
                <a:gd name="T40" fmla="*/ 9 w 186"/>
                <a:gd name="T41" fmla="*/ 398 h 450"/>
                <a:gd name="T42" fmla="*/ 2 w 186"/>
                <a:gd name="T43" fmla="*/ 378 h 450"/>
                <a:gd name="T44" fmla="*/ 0 w 186"/>
                <a:gd name="T45" fmla="*/ 357 h 450"/>
                <a:gd name="T46" fmla="*/ 0 w 186"/>
                <a:gd name="T47" fmla="*/ 93 h 450"/>
                <a:gd name="T48" fmla="*/ 2 w 186"/>
                <a:gd name="T49" fmla="*/ 71 h 450"/>
                <a:gd name="T50" fmla="*/ 9 w 186"/>
                <a:gd name="T51" fmla="*/ 52 h 450"/>
                <a:gd name="T52" fmla="*/ 21 w 186"/>
                <a:gd name="T53" fmla="*/ 34 h 450"/>
                <a:gd name="T54" fmla="*/ 35 w 186"/>
                <a:gd name="T55" fmla="*/ 20 h 450"/>
                <a:gd name="T56" fmla="*/ 52 w 186"/>
                <a:gd name="T57" fmla="*/ 10 h 450"/>
                <a:gd name="T58" fmla="*/ 72 w 186"/>
                <a:gd name="T59" fmla="*/ 3 h 450"/>
                <a:gd name="T60" fmla="*/ 92 w 186"/>
                <a:gd name="T61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6" h="450">
                  <a:moveTo>
                    <a:pt x="92" y="0"/>
                  </a:moveTo>
                  <a:lnTo>
                    <a:pt x="114" y="3"/>
                  </a:lnTo>
                  <a:lnTo>
                    <a:pt x="133" y="10"/>
                  </a:lnTo>
                  <a:lnTo>
                    <a:pt x="151" y="20"/>
                  </a:lnTo>
                  <a:lnTo>
                    <a:pt x="165" y="34"/>
                  </a:lnTo>
                  <a:lnTo>
                    <a:pt x="176" y="52"/>
                  </a:lnTo>
                  <a:lnTo>
                    <a:pt x="184" y="71"/>
                  </a:lnTo>
                  <a:lnTo>
                    <a:pt x="186" y="93"/>
                  </a:lnTo>
                  <a:lnTo>
                    <a:pt x="186" y="357"/>
                  </a:lnTo>
                  <a:lnTo>
                    <a:pt x="184" y="378"/>
                  </a:lnTo>
                  <a:lnTo>
                    <a:pt x="176" y="398"/>
                  </a:lnTo>
                  <a:lnTo>
                    <a:pt x="165" y="415"/>
                  </a:lnTo>
                  <a:lnTo>
                    <a:pt x="151" y="429"/>
                  </a:lnTo>
                  <a:lnTo>
                    <a:pt x="133" y="441"/>
                  </a:lnTo>
                  <a:lnTo>
                    <a:pt x="114" y="448"/>
                  </a:lnTo>
                  <a:lnTo>
                    <a:pt x="92" y="450"/>
                  </a:lnTo>
                  <a:lnTo>
                    <a:pt x="72" y="448"/>
                  </a:lnTo>
                  <a:lnTo>
                    <a:pt x="52" y="441"/>
                  </a:lnTo>
                  <a:lnTo>
                    <a:pt x="35" y="429"/>
                  </a:lnTo>
                  <a:lnTo>
                    <a:pt x="21" y="415"/>
                  </a:lnTo>
                  <a:lnTo>
                    <a:pt x="9" y="398"/>
                  </a:lnTo>
                  <a:lnTo>
                    <a:pt x="2" y="378"/>
                  </a:lnTo>
                  <a:lnTo>
                    <a:pt x="0" y="357"/>
                  </a:lnTo>
                  <a:lnTo>
                    <a:pt x="0" y="93"/>
                  </a:lnTo>
                  <a:lnTo>
                    <a:pt x="2" y="71"/>
                  </a:lnTo>
                  <a:lnTo>
                    <a:pt x="9" y="52"/>
                  </a:lnTo>
                  <a:lnTo>
                    <a:pt x="21" y="34"/>
                  </a:lnTo>
                  <a:lnTo>
                    <a:pt x="35" y="20"/>
                  </a:lnTo>
                  <a:lnTo>
                    <a:pt x="52" y="10"/>
                  </a:lnTo>
                  <a:lnTo>
                    <a:pt x="72" y="3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" name="Freeform 243"/>
            <p:cNvSpPr>
              <a:spLocks/>
            </p:cNvSpPr>
            <p:nvPr/>
          </p:nvSpPr>
          <p:spPr bwMode="auto">
            <a:xfrm>
              <a:off x="2846388" y="2840038"/>
              <a:ext cx="31750" cy="84137"/>
            </a:xfrm>
            <a:custGeom>
              <a:avLst/>
              <a:gdLst>
                <a:gd name="T0" fmla="*/ 93 w 185"/>
                <a:gd name="T1" fmla="*/ 0 h 474"/>
                <a:gd name="T2" fmla="*/ 115 w 185"/>
                <a:gd name="T3" fmla="*/ 3 h 474"/>
                <a:gd name="T4" fmla="*/ 134 w 185"/>
                <a:gd name="T5" fmla="*/ 9 h 474"/>
                <a:gd name="T6" fmla="*/ 151 w 185"/>
                <a:gd name="T7" fmla="*/ 20 h 474"/>
                <a:gd name="T8" fmla="*/ 166 w 185"/>
                <a:gd name="T9" fmla="*/ 35 h 474"/>
                <a:gd name="T10" fmla="*/ 176 w 185"/>
                <a:gd name="T11" fmla="*/ 52 h 474"/>
                <a:gd name="T12" fmla="*/ 183 w 185"/>
                <a:gd name="T13" fmla="*/ 71 h 474"/>
                <a:gd name="T14" fmla="*/ 185 w 185"/>
                <a:gd name="T15" fmla="*/ 93 h 474"/>
                <a:gd name="T16" fmla="*/ 185 w 185"/>
                <a:gd name="T17" fmla="*/ 380 h 474"/>
                <a:gd name="T18" fmla="*/ 183 w 185"/>
                <a:gd name="T19" fmla="*/ 402 h 474"/>
                <a:gd name="T20" fmla="*/ 176 w 185"/>
                <a:gd name="T21" fmla="*/ 421 h 474"/>
                <a:gd name="T22" fmla="*/ 166 w 185"/>
                <a:gd name="T23" fmla="*/ 439 h 474"/>
                <a:gd name="T24" fmla="*/ 151 w 185"/>
                <a:gd name="T25" fmla="*/ 453 h 474"/>
                <a:gd name="T26" fmla="*/ 134 w 185"/>
                <a:gd name="T27" fmla="*/ 464 h 474"/>
                <a:gd name="T28" fmla="*/ 115 w 185"/>
                <a:gd name="T29" fmla="*/ 470 h 474"/>
                <a:gd name="T30" fmla="*/ 93 w 185"/>
                <a:gd name="T31" fmla="*/ 474 h 474"/>
                <a:gd name="T32" fmla="*/ 72 w 185"/>
                <a:gd name="T33" fmla="*/ 470 h 474"/>
                <a:gd name="T34" fmla="*/ 52 w 185"/>
                <a:gd name="T35" fmla="*/ 464 h 474"/>
                <a:gd name="T36" fmla="*/ 35 w 185"/>
                <a:gd name="T37" fmla="*/ 453 h 474"/>
                <a:gd name="T38" fmla="*/ 20 w 185"/>
                <a:gd name="T39" fmla="*/ 439 h 474"/>
                <a:gd name="T40" fmla="*/ 9 w 185"/>
                <a:gd name="T41" fmla="*/ 421 h 474"/>
                <a:gd name="T42" fmla="*/ 2 w 185"/>
                <a:gd name="T43" fmla="*/ 402 h 474"/>
                <a:gd name="T44" fmla="*/ 0 w 185"/>
                <a:gd name="T45" fmla="*/ 380 h 474"/>
                <a:gd name="T46" fmla="*/ 0 w 185"/>
                <a:gd name="T47" fmla="*/ 93 h 474"/>
                <a:gd name="T48" fmla="*/ 2 w 185"/>
                <a:gd name="T49" fmla="*/ 71 h 474"/>
                <a:gd name="T50" fmla="*/ 9 w 185"/>
                <a:gd name="T51" fmla="*/ 52 h 474"/>
                <a:gd name="T52" fmla="*/ 20 w 185"/>
                <a:gd name="T53" fmla="*/ 35 h 474"/>
                <a:gd name="T54" fmla="*/ 35 w 185"/>
                <a:gd name="T55" fmla="*/ 20 h 474"/>
                <a:gd name="T56" fmla="*/ 52 w 185"/>
                <a:gd name="T57" fmla="*/ 9 h 474"/>
                <a:gd name="T58" fmla="*/ 72 w 185"/>
                <a:gd name="T59" fmla="*/ 3 h 474"/>
                <a:gd name="T60" fmla="*/ 93 w 185"/>
                <a:gd name="T6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5" h="474">
                  <a:moveTo>
                    <a:pt x="93" y="0"/>
                  </a:moveTo>
                  <a:lnTo>
                    <a:pt x="115" y="3"/>
                  </a:lnTo>
                  <a:lnTo>
                    <a:pt x="134" y="9"/>
                  </a:lnTo>
                  <a:lnTo>
                    <a:pt x="151" y="20"/>
                  </a:lnTo>
                  <a:lnTo>
                    <a:pt x="166" y="35"/>
                  </a:lnTo>
                  <a:lnTo>
                    <a:pt x="176" y="52"/>
                  </a:lnTo>
                  <a:lnTo>
                    <a:pt x="183" y="71"/>
                  </a:lnTo>
                  <a:lnTo>
                    <a:pt x="185" y="93"/>
                  </a:lnTo>
                  <a:lnTo>
                    <a:pt x="185" y="380"/>
                  </a:lnTo>
                  <a:lnTo>
                    <a:pt x="183" y="402"/>
                  </a:lnTo>
                  <a:lnTo>
                    <a:pt x="176" y="421"/>
                  </a:lnTo>
                  <a:lnTo>
                    <a:pt x="166" y="439"/>
                  </a:lnTo>
                  <a:lnTo>
                    <a:pt x="151" y="453"/>
                  </a:lnTo>
                  <a:lnTo>
                    <a:pt x="134" y="464"/>
                  </a:lnTo>
                  <a:lnTo>
                    <a:pt x="115" y="470"/>
                  </a:lnTo>
                  <a:lnTo>
                    <a:pt x="93" y="474"/>
                  </a:lnTo>
                  <a:lnTo>
                    <a:pt x="72" y="470"/>
                  </a:lnTo>
                  <a:lnTo>
                    <a:pt x="52" y="464"/>
                  </a:lnTo>
                  <a:lnTo>
                    <a:pt x="35" y="453"/>
                  </a:lnTo>
                  <a:lnTo>
                    <a:pt x="20" y="439"/>
                  </a:lnTo>
                  <a:lnTo>
                    <a:pt x="9" y="421"/>
                  </a:lnTo>
                  <a:lnTo>
                    <a:pt x="2" y="402"/>
                  </a:lnTo>
                  <a:lnTo>
                    <a:pt x="0" y="380"/>
                  </a:lnTo>
                  <a:lnTo>
                    <a:pt x="0" y="93"/>
                  </a:lnTo>
                  <a:lnTo>
                    <a:pt x="2" y="71"/>
                  </a:lnTo>
                  <a:lnTo>
                    <a:pt x="9" y="52"/>
                  </a:lnTo>
                  <a:lnTo>
                    <a:pt x="20" y="35"/>
                  </a:lnTo>
                  <a:lnTo>
                    <a:pt x="35" y="20"/>
                  </a:lnTo>
                  <a:lnTo>
                    <a:pt x="52" y="9"/>
                  </a:lnTo>
                  <a:lnTo>
                    <a:pt x="72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" name="Freeform 244"/>
            <p:cNvSpPr>
              <a:spLocks/>
            </p:cNvSpPr>
            <p:nvPr/>
          </p:nvSpPr>
          <p:spPr bwMode="auto">
            <a:xfrm>
              <a:off x="2678113" y="2840038"/>
              <a:ext cx="200025" cy="374650"/>
            </a:xfrm>
            <a:custGeom>
              <a:avLst/>
              <a:gdLst>
                <a:gd name="T0" fmla="*/ 113 w 1138"/>
                <a:gd name="T1" fmla="*/ 3 h 2125"/>
                <a:gd name="T2" fmla="*/ 150 w 1138"/>
                <a:gd name="T3" fmla="*/ 20 h 2125"/>
                <a:gd name="T4" fmla="*/ 176 w 1138"/>
                <a:gd name="T5" fmla="*/ 52 h 2125"/>
                <a:gd name="T6" fmla="*/ 185 w 1138"/>
                <a:gd name="T7" fmla="*/ 93 h 2125"/>
                <a:gd name="T8" fmla="*/ 188 w 1138"/>
                <a:gd name="T9" fmla="*/ 1604 h 2125"/>
                <a:gd name="T10" fmla="*/ 211 w 1138"/>
                <a:gd name="T11" fmla="*/ 1695 h 2125"/>
                <a:gd name="T12" fmla="*/ 254 w 1138"/>
                <a:gd name="T13" fmla="*/ 1775 h 2125"/>
                <a:gd name="T14" fmla="*/ 314 w 1138"/>
                <a:gd name="T15" fmla="*/ 1842 h 2125"/>
                <a:gd name="T16" fmla="*/ 389 w 1138"/>
                <a:gd name="T17" fmla="*/ 1895 h 2125"/>
                <a:gd name="T18" fmla="*/ 474 w 1138"/>
                <a:gd name="T19" fmla="*/ 1927 h 2125"/>
                <a:gd name="T20" fmla="*/ 570 w 1138"/>
                <a:gd name="T21" fmla="*/ 1940 h 2125"/>
                <a:gd name="T22" fmla="*/ 664 w 1138"/>
                <a:gd name="T23" fmla="*/ 1927 h 2125"/>
                <a:gd name="T24" fmla="*/ 749 w 1138"/>
                <a:gd name="T25" fmla="*/ 1895 h 2125"/>
                <a:gd name="T26" fmla="*/ 824 w 1138"/>
                <a:gd name="T27" fmla="*/ 1842 h 2125"/>
                <a:gd name="T28" fmla="*/ 884 w 1138"/>
                <a:gd name="T29" fmla="*/ 1775 h 2125"/>
                <a:gd name="T30" fmla="*/ 927 w 1138"/>
                <a:gd name="T31" fmla="*/ 1695 h 2125"/>
                <a:gd name="T32" fmla="*/ 950 w 1138"/>
                <a:gd name="T33" fmla="*/ 1604 h 2125"/>
                <a:gd name="T34" fmla="*/ 953 w 1138"/>
                <a:gd name="T35" fmla="*/ 795 h 2125"/>
                <a:gd name="T36" fmla="*/ 962 w 1138"/>
                <a:gd name="T37" fmla="*/ 755 h 2125"/>
                <a:gd name="T38" fmla="*/ 988 w 1138"/>
                <a:gd name="T39" fmla="*/ 723 h 2125"/>
                <a:gd name="T40" fmla="*/ 1025 w 1138"/>
                <a:gd name="T41" fmla="*/ 705 h 2125"/>
                <a:gd name="T42" fmla="*/ 1068 w 1138"/>
                <a:gd name="T43" fmla="*/ 705 h 2125"/>
                <a:gd name="T44" fmla="*/ 1104 w 1138"/>
                <a:gd name="T45" fmla="*/ 723 h 2125"/>
                <a:gd name="T46" fmla="*/ 1129 w 1138"/>
                <a:gd name="T47" fmla="*/ 755 h 2125"/>
                <a:gd name="T48" fmla="*/ 1138 w 1138"/>
                <a:gd name="T49" fmla="*/ 795 h 2125"/>
                <a:gd name="T50" fmla="*/ 1136 w 1138"/>
                <a:gd name="T51" fmla="*/ 1614 h 2125"/>
                <a:gd name="T52" fmla="*/ 1113 w 1138"/>
                <a:gd name="T53" fmla="*/ 1726 h 2125"/>
                <a:gd name="T54" fmla="*/ 1070 w 1138"/>
                <a:gd name="T55" fmla="*/ 1827 h 2125"/>
                <a:gd name="T56" fmla="*/ 1008 w 1138"/>
                <a:gd name="T57" fmla="*/ 1918 h 2125"/>
                <a:gd name="T58" fmla="*/ 931 w 1138"/>
                <a:gd name="T59" fmla="*/ 1995 h 2125"/>
                <a:gd name="T60" fmla="*/ 840 w 1138"/>
                <a:gd name="T61" fmla="*/ 2056 h 2125"/>
                <a:gd name="T62" fmla="*/ 739 w 1138"/>
                <a:gd name="T63" fmla="*/ 2099 h 2125"/>
                <a:gd name="T64" fmla="*/ 627 w 1138"/>
                <a:gd name="T65" fmla="*/ 2122 h 2125"/>
                <a:gd name="T66" fmla="*/ 511 w 1138"/>
                <a:gd name="T67" fmla="*/ 2122 h 2125"/>
                <a:gd name="T68" fmla="*/ 399 w 1138"/>
                <a:gd name="T69" fmla="*/ 2099 h 2125"/>
                <a:gd name="T70" fmla="*/ 298 w 1138"/>
                <a:gd name="T71" fmla="*/ 2056 h 2125"/>
                <a:gd name="T72" fmla="*/ 207 w 1138"/>
                <a:gd name="T73" fmla="*/ 1995 h 2125"/>
                <a:gd name="T74" fmla="*/ 130 w 1138"/>
                <a:gd name="T75" fmla="*/ 1918 h 2125"/>
                <a:gd name="T76" fmla="*/ 68 w 1138"/>
                <a:gd name="T77" fmla="*/ 1827 h 2125"/>
                <a:gd name="T78" fmla="*/ 25 w 1138"/>
                <a:gd name="T79" fmla="*/ 1726 h 2125"/>
                <a:gd name="T80" fmla="*/ 2 w 1138"/>
                <a:gd name="T81" fmla="*/ 1614 h 2125"/>
                <a:gd name="T82" fmla="*/ 0 w 1138"/>
                <a:gd name="T83" fmla="*/ 93 h 2125"/>
                <a:gd name="T84" fmla="*/ 9 w 1138"/>
                <a:gd name="T85" fmla="*/ 52 h 2125"/>
                <a:gd name="T86" fmla="*/ 35 w 1138"/>
                <a:gd name="T87" fmla="*/ 20 h 2125"/>
                <a:gd name="T88" fmla="*/ 70 w 1138"/>
                <a:gd name="T89" fmla="*/ 3 h 2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38" h="2125">
                  <a:moveTo>
                    <a:pt x="92" y="0"/>
                  </a:moveTo>
                  <a:lnTo>
                    <a:pt x="113" y="3"/>
                  </a:lnTo>
                  <a:lnTo>
                    <a:pt x="133" y="9"/>
                  </a:lnTo>
                  <a:lnTo>
                    <a:pt x="150" y="20"/>
                  </a:lnTo>
                  <a:lnTo>
                    <a:pt x="165" y="35"/>
                  </a:lnTo>
                  <a:lnTo>
                    <a:pt x="176" y="52"/>
                  </a:lnTo>
                  <a:lnTo>
                    <a:pt x="183" y="71"/>
                  </a:lnTo>
                  <a:lnTo>
                    <a:pt x="185" y="93"/>
                  </a:lnTo>
                  <a:lnTo>
                    <a:pt x="185" y="1556"/>
                  </a:lnTo>
                  <a:lnTo>
                    <a:pt x="188" y="1604"/>
                  </a:lnTo>
                  <a:lnTo>
                    <a:pt x="196" y="1650"/>
                  </a:lnTo>
                  <a:lnTo>
                    <a:pt x="211" y="1695"/>
                  </a:lnTo>
                  <a:lnTo>
                    <a:pt x="230" y="1736"/>
                  </a:lnTo>
                  <a:lnTo>
                    <a:pt x="254" y="1775"/>
                  </a:lnTo>
                  <a:lnTo>
                    <a:pt x="283" y="1811"/>
                  </a:lnTo>
                  <a:lnTo>
                    <a:pt x="314" y="1842"/>
                  </a:lnTo>
                  <a:lnTo>
                    <a:pt x="350" y="1871"/>
                  </a:lnTo>
                  <a:lnTo>
                    <a:pt x="389" y="1895"/>
                  </a:lnTo>
                  <a:lnTo>
                    <a:pt x="430" y="1914"/>
                  </a:lnTo>
                  <a:lnTo>
                    <a:pt x="474" y="1927"/>
                  </a:lnTo>
                  <a:lnTo>
                    <a:pt x="521" y="1936"/>
                  </a:lnTo>
                  <a:lnTo>
                    <a:pt x="570" y="1940"/>
                  </a:lnTo>
                  <a:lnTo>
                    <a:pt x="617" y="1936"/>
                  </a:lnTo>
                  <a:lnTo>
                    <a:pt x="664" y="1927"/>
                  </a:lnTo>
                  <a:lnTo>
                    <a:pt x="708" y="1914"/>
                  </a:lnTo>
                  <a:lnTo>
                    <a:pt x="749" y="1895"/>
                  </a:lnTo>
                  <a:lnTo>
                    <a:pt x="788" y="1871"/>
                  </a:lnTo>
                  <a:lnTo>
                    <a:pt x="824" y="1842"/>
                  </a:lnTo>
                  <a:lnTo>
                    <a:pt x="856" y="1811"/>
                  </a:lnTo>
                  <a:lnTo>
                    <a:pt x="884" y="1775"/>
                  </a:lnTo>
                  <a:lnTo>
                    <a:pt x="908" y="1736"/>
                  </a:lnTo>
                  <a:lnTo>
                    <a:pt x="927" y="1695"/>
                  </a:lnTo>
                  <a:lnTo>
                    <a:pt x="942" y="1650"/>
                  </a:lnTo>
                  <a:lnTo>
                    <a:pt x="950" y="1604"/>
                  </a:lnTo>
                  <a:lnTo>
                    <a:pt x="953" y="1556"/>
                  </a:lnTo>
                  <a:lnTo>
                    <a:pt x="953" y="795"/>
                  </a:lnTo>
                  <a:lnTo>
                    <a:pt x="955" y="774"/>
                  </a:lnTo>
                  <a:lnTo>
                    <a:pt x="962" y="755"/>
                  </a:lnTo>
                  <a:lnTo>
                    <a:pt x="973" y="737"/>
                  </a:lnTo>
                  <a:lnTo>
                    <a:pt x="988" y="723"/>
                  </a:lnTo>
                  <a:lnTo>
                    <a:pt x="1005" y="712"/>
                  </a:lnTo>
                  <a:lnTo>
                    <a:pt x="1025" y="705"/>
                  </a:lnTo>
                  <a:lnTo>
                    <a:pt x="1046" y="703"/>
                  </a:lnTo>
                  <a:lnTo>
                    <a:pt x="1068" y="705"/>
                  </a:lnTo>
                  <a:lnTo>
                    <a:pt x="1087" y="712"/>
                  </a:lnTo>
                  <a:lnTo>
                    <a:pt x="1104" y="723"/>
                  </a:lnTo>
                  <a:lnTo>
                    <a:pt x="1119" y="737"/>
                  </a:lnTo>
                  <a:lnTo>
                    <a:pt x="1129" y="755"/>
                  </a:lnTo>
                  <a:lnTo>
                    <a:pt x="1136" y="774"/>
                  </a:lnTo>
                  <a:lnTo>
                    <a:pt x="1138" y="795"/>
                  </a:lnTo>
                  <a:lnTo>
                    <a:pt x="1138" y="1556"/>
                  </a:lnTo>
                  <a:lnTo>
                    <a:pt x="1136" y="1614"/>
                  </a:lnTo>
                  <a:lnTo>
                    <a:pt x="1127" y="1671"/>
                  </a:lnTo>
                  <a:lnTo>
                    <a:pt x="1113" y="1726"/>
                  </a:lnTo>
                  <a:lnTo>
                    <a:pt x="1094" y="1778"/>
                  </a:lnTo>
                  <a:lnTo>
                    <a:pt x="1070" y="1827"/>
                  </a:lnTo>
                  <a:lnTo>
                    <a:pt x="1041" y="1874"/>
                  </a:lnTo>
                  <a:lnTo>
                    <a:pt x="1008" y="1918"/>
                  </a:lnTo>
                  <a:lnTo>
                    <a:pt x="971" y="1958"/>
                  </a:lnTo>
                  <a:lnTo>
                    <a:pt x="931" y="1995"/>
                  </a:lnTo>
                  <a:lnTo>
                    <a:pt x="887" y="2028"/>
                  </a:lnTo>
                  <a:lnTo>
                    <a:pt x="840" y="2056"/>
                  </a:lnTo>
                  <a:lnTo>
                    <a:pt x="791" y="2081"/>
                  </a:lnTo>
                  <a:lnTo>
                    <a:pt x="739" y="2099"/>
                  </a:lnTo>
                  <a:lnTo>
                    <a:pt x="683" y="2113"/>
                  </a:lnTo>
                  <a:lnTo>
                    <a:pt x="627" y="2122"/>
                  </a:lnTo>
                  <a:lnTo>
                    <a:pt x="570" y="2125"/>
                  </a:lnTo>
                  <a:lnTo>
                    <a:pt x="511" y="2122"/>
                  </a:lnTo>
                  <a:lnTo>
                    <a:pt x="455" y="2113"/>
                  </a:lnTo>
                  <a:lnTo>
                    <a:pt x="399" y="2099"/>
                  </a:lnTo>
                  <a:lnTo>
                    <a:pt x="347" y="2081"/>
                  </a:lnTo>
                  <a:lnTo>
                    <a:pt x="298" y="2056"/>
                  </a:lnTo>
                  <a:lnTo>
                    <a:pt x="251" y="2028"/>
                  </a:lnTo>
                  <a:lnTo>
                    <a:pt x="207" y="1995"/>
                  </a:lnTo>
                  <a:lnTo>
                    <a:pt x="167" y="1958"/>
                  </a:lnTo>
                  <a:lnTo>
                    <a:pt x="130" y="1918"/>
                  </a:lnTo>
                  <a:lnTo>
                    <a:pt x="97" y="1874"/>
                  </a:lnTo>
                  <a:lnTo>
                    <a:pt x="68" y="1827"/>
                  </a:lnTo>
                  <a:lnTo>
                    <a:pt x="44" y="1778"/>
                  </a:lnTo>
                  <a:lnTo>
                    <a:pt x="25" y="1726"/>
                  </a:lnTo>
                  <a:lnTo>
                    <a:pt x="11" y="1671"/>
                  </a:lnTo>
                  <a:lnTo>
                    <a:pt x="2" y="1614"/>
                  </a:lnTo>
                  <a:lnTo>
                    <a:pt x="0" y="1556"/>
                  </a:lnTo>
                  <a:lnTo>
                    <a:pt x="0" y="93"/>
                  </a:lnTo>
                  <a:lnTo>
                    <a:pt x="2" y="71"/>
                  </a:lnTo>
                  <a:lnTo>
                    <a:pt x="9" y="52"/>
                  </a:lnTo>
                  <a:lnTo>
                    <a:pt x="19" y="35"/>
                  </a:lnTo>
                  <a:lnTo>
                    <a:pt x="35" y="20"/>
                  </a:lnTo>
                  <a:lnTo>
                    <a:pt x="51" y="9"/>
                  </a:lnTo>
                  <a:lnTo>
                    <a:pt x="70" y="3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" name="Freeform 245"/>
            <p:cNvSpPr>
              <a:spLocks/>
            </p:cNvSpPr>
            <p:nvPr/>
          </p:nvSpPr>
          <p:spPr bwMode="auto">
            <a:xfrm>
              <a:off x="2679700" y="2940050"/>
              <a:ext cx="101600" cy="33337"/>
            </a:xfrm>
            <a:custGeom>
              <a:avLst/>
              <a:gdLst>
                <a:gd name="T0" fmla="*/ 92 w 579"/>
                <a:gd name="T1" fmla="*/ 0 h 186"/>
                <a:gd name="T2" fmla="*/ 486 w 579"/>
                <a:gd name="T3" fmla="*/ 0 h 186"/>
                <a:gd name="T4" fmla="*/ 507 w 579"/>
                <a:gd name="T5" fmla="*/ 3 h 186"/>
                <a:gd name="T6" fmla="*/ 527 w 579"/>
                <a:gd name="T7" fmla="*/ 10 h 186"/>
                <a:gd name="T8" fmla="*/ 544 w 579"/>
                <a:gd name="T9" fmla="*/ 20 h 186"/>
                <a:gd name="T10" fmla="*/ 559 w 579"/>
                <a:gd name="T11" fmla="*/ 34 h 186"/>
                <a:gd name="T12" fmla="*/ 570 w 579"/>
                <a:gd name="T13" fmla="*/ 52 h 186"/>
                <a:gd name="T14" fmla="*/ 576 w 579"/>
                <a:gd name="T15" fmla="*/ 71 h 186"/>
                <a:gd name="T16" fmla="*/ 579 w 579"/>
                <a:gd name="T17" fmla="*/ 93 h 186"/>
                <a:gd name="T18" fmla="*/ 576 w 579"/>
                <a:gd name="T19" fmla="*/ 114 h 186"/>
                <a:gd name="T20" fmla="*/ 570 w 579"/>
                <a:gd name="T21" fmla="*/ 134 h 186"/>
                <a:gd name="T22" fmla="*/ 559 w 579"/>
                <a:gd name="T23" fmla="*/ 151 h 186"/>
                <a:gd name="T24" fmla="*/ 544 w 579"/>
                <a:gd name="T25" fmla="*/ 165 h 186"/>
                <a:gd name="T26" fmla="*/ 527 w 579"/>
                <a:gd name="T27" fmla="*/ 177 h 186"/>
                <a:gd name="T28" fmla="*/ 507 w 579"/>
                <a:gd name="T29" fmla="*/ 183 h 186"/>
                <a:gd name="T30" fmla="*/ 486 w 579"/>
                <a:gd name="T31" fmla="*/ 186 h 186"/>
                <a:gd name="T32" fmla="*/ 92 w 579"/>
                <a:gd name="T33" fmla="*/ 186 h 186"/>
                <a:gd name="T34" fmla="*/ 72 w 579"/>
                <a:gd name="T35" fmla="*/ 183 h 186"/>
                <a:gd name="T36" fmla="*/ 52 w 579"/>
                <a:gd name="T37" fmla="*/ 177 h 186"/>
                <a:gd name="T38" fmla="*/ 35 w 579"/>
                <a:gd name="T39" fmla="*/ 165 h 186"/>
                <a:gd name="T40" fmla="*/ 20 w 579"/>
                <a:gd name="T41" fmla="*/ 151 h 186"/>
                <a:gd name="T42" fmla="*/ 9 w 579"/>
                <a:gd name="T43" fmla="*/ 134 h 186"/>
                <a:gd name="T44" fmla="*/ 2 w 579"/>
                <a:gd name="T45" fmla="*/ 114 h 186"/>
                <a:gd name="T46" fmla="*/ 0 w 579"/>
                <a:gd name="T47" fmla="*/ 93 h 186"/>
                <a:gd name="T48" fmla="*/ 2 w 579"/>
                <a:gd name="T49" fmla="*/ 71 h 186"/>
                <a:gd name="T50" fmla="*/ 9 w 579"/>
                <a:gd name="T51" fmla="*/ 52 h 186"/>
                <a:gd name="T52" fmla="*/ 20 w 579"/>
                <a:gd name="T53" fmla="*/ 34 h 186"/>
                <a:gd name="T54" fmla="*/ 35 w 579"/>
                <a:gd name="T55" fmla="*/ 20 h 186"/>
                <a:gd name="T56" fmla="*/ 52 w 579"/>
                <a:gd name="T57" fmla="*/ 10 h 186"/>
                <a:gd name="T58" fmla="*/ 72 w 579"/>
                <a:gd name="T59" fmla="*/ 3 h 186"/>
                <a:gd name="T60" fmla="*/ 92 w 579"/>
                <a:gd name="T61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79" h="186">
                  <a:moveTo>
                    <a:pt x="92" y="0"/>
                  </a:moveTo>
                  <a:lnTo>
                    <a:pt x="486" y="0"/>
                  </a:lnTo>
                  <a:lnTo>
                    <a:pt x="507" y="3"/>
                  </a:lnTo>
                  <a:lnTo>
                    <a:pt x="527" y="10"/>
                  </a:lnTo>
                  <a:lnTo>
                    <a:pt x="544" y="20"/>
                  </a:lnTo>
                  <a:lnTo>
                    <a:pt x="559" y="34"/>
                  </a:lnTo>
                  <a:lnTo>
                    <a:pt x="570" y="52"/>
                  </a:lnTo>
                  <a:lnTo>
                    <a:pt x="576" y="71"/>
                  </a:lnTo>
                  <a:lnTo>
                    <a:pt x="579" y="93"/>
                  </a:lnTo>
                  <a:lnTo>
                    <a:pt x="576" y="114"/>
                  </a:lnTo>
                  <a:lnTo>
                    <a:pt x="570" y="134"/>
                  </a:lnTo>
                  <a:lnTo>
                    <a:pt x="559" y="151"/>
                  </a:lnTo>
                  <a:lnTo>
                    <a:pt x="544" y="165"/>
                  </a:lnTo>
                  <a:lnTo>
                    <a:pt x="527" y="177"/>
                  </a:lnTo>
                  <a:lnTo>
                    <a:pt x="507" y="183"/>
                  </a:lnTo>
                  <a:lnTo>
                    <a:pt x="486" y="186"/>
                  </a:lnTo>
                  <a:lnTo>
                    <a:pt x="92" y="186"/>
                  </a:lnTo>
                  <a:lnTo>
                    <a:pt x="72" y="183"/>
                  </a:lnTo>
                  <a:lnTo>
                    <a:pt x="52" y="177"/>
                  </a:lnTo>
                  <a:lnTo>
                    <a:pt x="35" y="165"/>
                  </a:lnTo>
                  <a:lnTo>
                    <a:pt x="20" y="151"/>
                  </a:lnTo>
                  <a:lnTo>
                    <a:pt x="9" y="134"/>
                  </a:lnTo>
                  <a:lnTo>
                    <a:pt x="2" y="114"/>
                  </a:lnTo>
                  <a:lnTo>
                    <a:pt x="0" y="93"/>
                  </a:lnTo>
                  <a:lnTo>
                    <a:pt x="2" y="71"/>
                  </a:lnTo>
                  <a:lnTo>
                    <a:pt x="9" y="52"/>
                  </a:lnTo>
                  <a:lnTo>
                    <a:pt x="20" y="34"/>
                  </a:lnTo>
                  <a:lnTo>
                    <a:pt x="35" y="20"/>
                  </a:lnTo>
                  <a:lnTo>
                    <a:pt x="52" y="10"/>
                  </a:lnTo>
                  <a:lnTo>
                    <a:pt x="72" y="3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" name="Freeform 246"/>
            <p:cNvSpPr>
              <a:spLocks/>
            </p:cNvSpPr>
            <p:nvPr/>
          </p:nvSpPr>
          <p:spPr bwMode="auto">
            <a:xfrm>
              <a:off x="2679700" y="3046413"/>
              <a:ext cx="101600" cy="31750"/>
            </a:xfrm>
            <a:custGeom>
              <a:avLst/>
              <a:gdLst>
                <a:gd name="T0" fmla="*/ 92 w 579"/>
                <a:gd name="T1" fmla="*/ 0 h 185"/>
                <a:gd name="T2" fmla="*/ 486 w 579"/>
                <a:gd name="T3" fmla="*/ 0 h 185"/>
                <a:gd name="T4" fmla="*/ 507 w 579"/>
                <a:gd name="T5" fmla="*/ 2 h 185"/>
                <a:gd name="T6" fmla="*/ 527 w 579"/>
                <a:gd name="T7" fmla="*/ 9 h 185"/>
                <a:gd name="T8" fmla="*/ 544 w 579"/>
                <a:gd name="T9" fmla="*/ 21 h 185"/>
                <a:gd name="T10" fmla="*/ 559 w 579"/>
                <a:gd name="T11" fmla="*/ 35 h 185"/>
                <a:gd name="T12" fmla="*/ 570 w 579"/>
                <a:gd name="T13" fmla="*/ 52 h 185"/>
                <a:gd name="T14" fmla="*/ 576 w 579"/>
                <a:gd name="T15" fmla="*/ 72 h 185"/>
                <a:gd name="T16" fmla="*/ 579 w 579"/>
                <a:gd name="T17" fmla="*/ 93 h 185"/>
                <a:gd name="T18" fmla="*/ 576 w 579"/>
                <a:gd name="T19" fmla="*/ 114 h 185"/>
                <a:gd name="T20" fmla="*/ 570 w 579"/>
                <a:gd name="T21" fmla="*/ 133 h 185"/>
                <a:gd name="T22" fmla="*/ 559 w 579"/>
                <a:gd name="T23" fmla="*/ 151 h 185"/>
                <a:gd name="T24" fmla="*/ 544 w 579"/>
                <a:gd name="T25" fmla="*/ 165 h 185"/>
                <a:gd name="T26" fmla="*/ 527 w 579"/>
                <a:gd name="T27" fmla="*/ 176 h 185"/>
                <a:gd name="T28" fmla="*/ 507 w 579"/>
                <a:gd name="T29" fmla="*/ 183 h 185"/>
                <a:gd name="T30" fmla="*/ 486 w 579"/>
                <a:gd name="T31" fmla="*/ 185 h 185"/>
                <a:gd name="T32" fmla="*/ 92 w 579"/>
                <a:gd name="T33" fmla="*/ 185 h 185"/>
                <a:gd name="T34" fmla="*/ 72 w 579"/>
                <a:gd name="T35" fmla="*/ 183 h 185"/>
                <a:gd name="T36" fmla="*/ 52 w 579"/>
                <a:gd name="T37" fmla="*/ 176 h 185"/>
                <a:gd name="T38" fmla="*/ 35 w 579"/>
                <a:gd name="T39" fmla="*/ 165 h 185"/>
                <a:gd name="T40" fmla="*/ 20 w 579"/>
                <a:gd name="T41" fmla="*/ 151 h 185"/>
                <a:gd name="T42" fmla="*/ 9 w 579"/>
                <a:gd name="T43" fmla="*/ 133 h 185"/>
                <a:gd name="T44" fmla="*/ 2 w 579"/>
                <a:gd name="T45" fmla="*/ 114 h 185"/>
                <a:gd name="T46" fmla="*/ 0 w 579"/>
                <a:gd name="T47" fmla="*/ 93 h 185"/>
                <a:gd name="T48" fmla="*/ 2 w 579"/>
                <a:gd name="T49" fmla="*/ 72 h 185"/>
                <a:gd name="T50" fmla="*/ 9 w 579"/>
                <a:gd name="T51" fmla="*/ 52 h 185"/>
                <a:gd name="T52" fmla="*/ 20 w 579"/>
                <a:gd name="T53" fmla="*/ 35 h 185"/>
                <a:gd name="T54" fmla="*/ 35 w 579"/>
                <a:gd name="T55" fmla="*/ 21 h 185"/>
                <a:gd name="T56" fmla="*/ 52 w 579"/>
                <a:gd name="T57" fmla="*/ 9 h 185"/>
                <a:gd name="T58" fmla="*/ 72 w 579"/>
                <a:gd name="T59" fmla="*/ 2 h 185"/>
                <a:gd name="T60" fmla="*/ 92 w 579"/>
                <a:gd name="T6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79" h="185">
                  <a:moveTo>
                    <a:pt x="92" y="0"/>
                  </a:moveTo>
                  <a:lnTo>
                    <a:pt x="486" y="0"/>
                  </a:lnTo>
                  <a:lnTo>
                    <a:pt x="507" y="2"/>
                  </a:lnTo>
                  <a:lnTo>
                    <a:pt x="527" y="9"/>
                  </a:lnTo>
                  <a:lnTo>
                    <a:pt x="544" y="21"/>
                  </a:lnTo>
                  <a:lnTo>
                    <a:pt x="559" y="35"/>
                  </a:lnTo>
                  <a:lnTo>
                    <a:pt x="570" y="52"/>
                  </a:lnTo>
                  <a:lnTo>
                    <a:pt x="576" y="72"/>
                  </a:lnTo>
                  <a:lnTo>
                    <a:pt x="579" y="93"/>
                  </a:lnTo>
                  <a:lnTo>
                    <a:pt x="576" y="114"/>
                  </a:lnTo>
                  <a:lnTo>
                    <a:pt x="570" y="133"/>
                  </a:lnTo>
                  <a:lnTo>
                    <a:pt x="559" y="151"/>
                  </a:lnTo>
                  <a:lnTo>
                    <a:pt x="544" y="165"/>
                  </a:lnTo>
                  <a:lnTo>
                    <a:pt x="527" y="176"/>
                  </a:lnTo>
                  <a:lnTo>
                    <a:pt x="507" y="183"/>
                  </a:lnTo>
                  <a:lnTo>
                    <a:pt x="486" y="185"/>
                  </a:lnTo>
                  <a:lnTo>
                    <a:pt x="92" y="185"/>
                  </a:lnTo>
                  <a:lnTo>
                    <a:pt x="72" y="183"/>
                  </a:lnTo>
                  <a:lnTo>
                    <a:pt x="52" y="176"/>
                  </a:lnTo>
                  <a:lnTo>
                    <a:pt x="35" y="165"/>
                  </a:lnTo>
                  <a:lnTo>
                    <a:pt x="20" y="151"/>
                  </a:lnTo>
                  <a:lnTo>
                    <a:pt x="9" y="133"/>
                  </a:lnTo>
                  <a:lnTo>
                    <a:pt x="2" y="114"/>
                  </a:lnTo>
                  <a:lnTo>
                    <a:pt x="0" y="93"/>
                  </a:lnTo>
                  <a:lnTo>
                    <a:pt x="2" y="72"/>
                  </a:lnTo>
                  <a:lnTo>
                    <a:pt x="9" y="52"/>
                  </a:lnTo>
                  <a:lnTo>
                    <a:pt x="20" y="35"/>
                  </a:lnTo>
                  <a:lnTo>
                    <a:pt x="35" y="21"/>
                  </a:lnTo>
                  <a:lnTo>
                    <a:pt x="52" y="9"/>
                  </a:lnTo>
                  <a:lnTo>
                    <a:pt x="72" y="2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9" name="Group 838"/>
          <p:cNvGrpSpPr/>
          <p:nvPr/>
        </p:nvGrpSpPr>
        <p:grpSpPr>
          <a:xfrm>
            <a:off x="1664164" y="2669446"/>
            <a:ext cx="434975" cy="593725"/>
            <a:chOff x="1627188" y="2668588"/>
            <a:chExt cx="43497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4" name="Freeform 251"/>
            <p:cNvSpPr>
              <a:spLocks/>
            </p:cNvSpPr>
            <p:nvPr/>
          </p:nvSpPr>
          <p:spPr bwMode="auto">
            <a:xfrm>
              <a:off x="1627188" y="2668588"/>
              <a:ext cx="434975" cy="593725"/>
            </a:xfrm>
            <a:custGeom>
              <a:avLst/>
              <a:gdLst>
                <a:gd name="T0" fmla="*/ 1478 w 2464"/>
                <a:gd name="T1" fmla="*/ 24 h 3365"/>
                <a:gd name="T2" fmla="*/ 1781 w 2464"/>
                <a:gd name="T3" fmla="*/ 124 h 3365"/>
                <a:gd name="T4" fmla="*/ 2045 w 2464"/>
                <a:gd name="T5" fmla="*/ 300 h 3365"/>
                <a:gd name="T6" fmla="*/ 2248 w 2464"/>
                <a:gd name="T7" fmla="*/ 531 h 3365"/>
                <a:gd name="T8" fmla="*/ 2385 w 2464"/>
                <a:gd name="T9" fmla="*/ 804 h 3365"/>
                <a:gd name="T10" fmla="*/ 2455 w 2464"/>
                <a:gd name="T11" fmla="*/ 1113 h 3365"/>
                <a:gd name="T12" fmla="*/ 2453 w 2464"/>
                <a:gd name="T13" fmla="*/ 1447 h 3365"/>
                <a:gd name="T14" fmla="*/ 2365 w 2464"/>
                <a:gd name="T15" fmla="*/ 1809 h 3365"/>
                <a:gd name="T16" fmla="*/ 2188 w 2464"/>
                <a:gd name="T17" fmla="*/ 2202 h 3365"/>
                <a:gd name="T18" fmla="*/ 1924 w 2464"/>
                <a:gd name="T19" fmla="*/ 2623 h 3365"/>
                <a:gd name="T20" fmla="*/ 1794 w 2464"/>
                <a:gd name="T21" fmla="*/ 2766 h 3365"/>
                <a:gd name="T22" fmla="*/ 1716 w 2464"/>
                <a:gd name="T23" fmla="*/ 2752 h 3365"/>
                <a:gd name="T24" fmla="*/ 1678 w 2464"/>
                <a:gd name="T25" fmla="*/ 2680 h 3365"/>
                <a:gd name="T26" fmla="*/ 1744 w 2464"/>
                <a:gd name="T27" fmla="*/ 2558 h 3365"/>
                <a:gd name="T28" fmla="*/ 1936 w 2464"/>
                <a:gd name="T29" fmla="*/ 2270 h 3365"/>
                <a:gd name="T30" fmla="*/ 2108 w 2464"/>
                <a:gd name="T31" fmla="*/ 1949 h 3365"/>
                <a:gd name="T32" fmla="*/ 2231 w 2464"/>
                <a:gd name="T33" fmla="*/ 1612 h 3365"/>
                <a:gd name="T34" fmla="*/ 2280 w 2464"/>
                <a:gd name="T35" fmla="*/ 1277 h 3365"/>
                <a:gd name="T36" fmla="*/ 2238 w 2464"/>
                <a:gd name="T37" fmla="*/ 950 h 3365"/>
                <a:gd name="T38" fmla="*/ 2118 w 2464"/>
                <a:gd name="T39" fmla="*/ 669 h 3365"/>
                <a:gd name="T40" fmla="*/ 1930 w 2464"/>
                <a:gd name="T41" fmla="*/ 443 h 3365"/>
                <a:gd name="T42" fmla="*/ 1686 w 2464"/>
                <a:gd name="T43" fmla="*/ 281 h 3365"/>
                <a:gd name="T44" fmla="*/ 1393 w 2464"/>
                <a:gd name="T45" fmla="*/ 196 h 3365"/>
                <a:gd name="T46" fmla="*/ 1071 w 2464"/>
                <a:gd name="T47" fmla="*/ 196 h 3365"/>
                <a:gd name="T48" fmla="*/ 778 w 2464"/>
                <a:gd name="T49" fmla="*/ 281 h 3365"/>
                <a:gd name="T50" fmla="*/ 534 w 2464"/>
                <a:gd name="T51" fmla="*/ 443 h 3365"/>
                <a:gd name="T52" fmla="*/ 346 w 2464"/>
                <a:gd name="T53" fmla="*/ 669 h 3365"/>
                <a:gd name="T54" fmla="*/ 226 w 2464"/>
                <a:gd name="T55" fmla="*/ 950 h 3365"/>
                <a:gd name="T56" fmla="*/ 184 w 2464"/>
                <a:gd name="T57" fmla="*/ 1277 h 3365"/>
                <a:gd name="T58" fmla="*/ 221 w 2464"/>
                <a:gd name="T59" fmla="*/ 1563 h 3365"/>
                <a:gd name="T60" fmla="*/ 318 w 2464"/>
                <a:gd name="T61" fmla="*/ 1857 h 3365"/>
                <a:gd name="T62" fmla="*/ 461 w 2464"/>
                <a:gd name="T63" fmla="*/ 2145 h 3365"/>
                <a:gd name="T64" fmla="*/ 630 w 2464"/>
                <a:gd name="T65" fmla="*/ 2421 h 3365"/>
                <a:gd name="T66" fmla="*/ 809 w 2464"/>
                <a:gd name="T67" fmla="*/ 2671 h 3365"/>
                <a:gd name="T68" fmla="*/ 980 w 2464"/>
                <a:gd name="T69" fmla="*/ 2887 h 3365"/>
                <a:gd name="T70" fmla="*/ 1128 w 2464"/>
                <a:gd name="T71" fmla="*/ 3057 h 3365"/>
                <a:gd name="T72" fmla="*/ 1232 w 2464"/>
                <a:gd name="T73" fmla="*/ 3170 h 3365"/>
                <a:gd name="T74" fmla="*/ 1350 w 2464"/>
                <a:gd name="T75" fmla="*/ 3044 h 3365"/>
                <a:gd name="T76" fmla="*/ 1458 w 2464"/>
                <a:gd name="T77" fmla="*/ 2936 h 3365"/>
                <a:gd name="T78" fmla="*/ 1537 w 2464"/>
                <a:gd name="T79" fmla="*/ 2939 h 3365"/>
                <a:gd name="T80" fmla="*/ 1585 w 2464"/>
                <a:gd name="T81" fmla="*/ 3005 h 3365"/>
                <a:gd name="T82" fmla="*/ 1564 w 2464"/>
                <a:gd name="T83" fmla="*/ 3081 h 3365"/>
                <a:gd name="T84" fmla="*/ 1426 w 2464"/>
                <a:gd name="T85" fmla="*/ 3236 h 3365"/>
                <a:gd name="T86" fmla="*/ 1329 w 2464"/>
                <a:gd name="T87" fmla="*/ 3333 h 3365"/>
                <a:gd name="T88" fmla="*/ 1232 w 2464"/>
                <a:gd name="T89" fmla="*/ 3365 h 3365"/>
                <a:gd name="T90" fmla="*/ 1156 w 2464"/>
                <a:gd name="T91" fmla="*/ 3346 h 3365"/>
                <a:gd name="T92" fmla="*/ 1057 w 2464"/>
                <a:gd name="T93" fmla="*/ 3254 h 3365"/>
                <a:gd name="T94" fmla="*/ 907 w 2464"/>
                <a:gd name="T95" fmla="*/ 3087 h 3365"/>
                <a:gd name="T96" fmla="*/ 725 w 2464"/>
                <a:gd name="T97" fmla="*/ 2868 h 3365"/>
                <a:gd name="T98" fmla="*/ 532 w 2464"/>
                <a:gd name="T99" fmla="*/ 2607 h 3365"/>
                <a:gd name="T100" fmla="*/ 343 w 2464"/>
                <a:gd name="T101" fmla="*/ 2314 h 3365"/>
                <a:gd name="T102" fmla="*/ 180 w 2464"/>
                <a:gd name="T103" fmla="*/ 2002 h 3365"/>
                <a:gd name="T104" fmla="*/ 60 w 2464"/>
                <a:gd name="T105" fmla="*/ 1679 h 3365"/>
                <a:gd name="T106" fmla="*/ 2 w 2464"/>
                <a:gd name="T107" fmla="*/ 1357 h 3365"/>
                <a:gd name="T108" fmla="*/ 19 w 2464"/>
                <a:gd name="T109" fmla="*/ 1033 h 3365"/>
                <a:gd name="T110" fmla="*/ 108 w 2464"/>
                <a:gd name="T111" fmla="*/ 733 h 3365"/>
                <a:gd name="T112" fmla="*/ 260 w 2464"/>
                <a:gd name="T113" fmla="*/ 469 h 3365"/>
                <a:gd name="T114" fmla="*/ 480 w 2464"/>
                <a:gd name="T115" fmla="*/ 249 h 3365"/>
                <a:gd name="T116" fmla="*/ 756 w 2464"/>
                <a:gd name="T117" fmla="*/ 92 h 3365"/>
                <a:gd name="T118" fmla="*/ 1067 w 2464"/>
                <a:gd name="T119" fmla="*/ 10 h 3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64" h="3365">
                  <a:moveTo>
                    <a:pt x="1232" y="0"/>
                  </a:moveTo>
                  <a:lnTo>
                    <a:pt x="1315" y="3"/>
                  </a:lnTo>
                  <a:lnTo>
                    <a:pt x="1397" y="10"/>
                  </a:lnTo>
                  <a:lnTo>
                    <a:pt x="1478" y="24"/>
                  </a:lnTo>
                  <a:lnTo>
                    <a:pt x="1557" y="41"/>
                  </a:lnTo>
                  <a:lnTo>
                    <a:pt x="1633" y="65"/>
                  </a:lnTo>
                  <a:lnTo>
                    <a:pt x="1708" y="92"/>
                  </a:lnTo>
                  <a:lnTo>
                    <a:pt x="1781" y="124"/>
                  </a:lnTo>
                  <a:lnTo>
                    <a:pt x="1852" y="161"/>
                  </a:lnTo>
                  <a:lnTo>
                    <a:pt x="1919" y="203"/>
                  </a:lnTo>
                  <a:lnTo>
                    <a:pt x="1984" y="249"/>
                  </a:lnTo>
                  <a:lnTo>
                    <a:pt x="2045" y="300"/>
                  </a:lnTo>
                  <a:lnTo>
                    <a:pt x="2103" y="354"/>
                  </a:lnTo>
                  <a:lnTo>
                    <a:pt x="2156" y="410"/>
                  </a:lnTo>
                  <a:lnTo>
                    <a:pt x="2204" y="469"/>
                  </a:lnTo>
                  <a:lnTo>
                    <a:pt x="2248" y="531"/>
                  </a:lnTo>
                  <a:lnTo>
                    <a:pt x="2288" y="595"/>
                  </a:lnTo>
                  <a:lnTo>
                    <a:pt x="2325" y="663"/>
                  </a:lnTo>
                  <a:lnTo>
                    <a:pt x="2356" y="733"/>
                  </a:lnTo>
                  <a:lnTo>
                    <a:pt x="2385" y="804"/>
                  </a:lnTo>
                  <a:lnTo>
                    <a:pt x="2409" y="879"/>
                  </a:lnTo>
                  <a:lnTo>
                    <a:pt x="2428" y="956"/>
                  </a:lnTo>
                  <a:lnTo>
                    <a:pt x="2444" y="1033"/>
                  </a:lnTo>
                  <a:lnTo>
                    <a:pt x="2455" y="1113"/>
                  </a:lnTo>
                  <a:lnTo>
                    <a:pt x="2462" y="1194"/>
                  </a:lnTo>
                  <a:lnTo>
                    <a:pt x="2464" y="1277"/>
                  </a:lnTo>
                  <a:lnTo>
                    <a:pt x="2462" y="1361"/>
                  </a:lnTo>
                  <a:lnTo>
                    <a:pt x="2453" y="1447"/>
                  </a:lnTo>
                  <a:lnTo>
                    <a:pt x="2439" y="1535"/>
                  </a:lnTo>
                  <a:lnTo>
                    <a:pt x="2420" y="1624"/>
                  </a:lnTo>
                  <a:lnTo>
                    <a:pt x="2395" y="1716"/>
                  </a:lnTo>
                  <a:lnTo>
                    <a:pt x="2365" y="1809"/>
                  </a:lnTo>
                  <a:lnTo>
                    <a:pt x="2329" y="1905"/>
                  </a:lnTo>
                  <a:lnTo>
                    <a:pt x="2288" y="2002"/>
                  </a:lnTo>
                  <a:lnTo>
                    <a:pt x="2241" y="2101"/>
                  </a:lnTo>
                  <a:lnTo>
                    <a:pt x="2188" y="2202"/>
                  </a:lnTo>
                  <a:lnTo>
                    <a:pt x="2130" y="2305"/>
                  </a:lnTo>
                  <a:lnTo>
                    <a:pt x="2068" y="2409"/>
                  </a:lnTo>
                  <a:lnTo>
                    <a:pt x="1999" y="2516"/>
                  </a:lnTo>
                  <a:lnTo>
                    <a:pt x="1924" y="2623"/>
                  </a:lnTo>
                  <a:lnTo>
                    <a:pt x="1845" y="2733"/>
                  </a:lnTo>
                  <a:lnTo>
                    <a:pt x="1831" y="2748"/>
                  </a:lnTo>
                  <a:lnTo>
                    <a:pt x="1814" y="2759"/>
                  </a:lnTo>
                  <a:lnTo>
                    <a:pt x="1794" y="2766"/>
                  </a:lnTo>
                  <a:lnTo>
                    <a:pt x="1775" y="2769"/>
                  </a:lnTo>
                  <a:lnTo>
                    <a:pt x="1754" y="2768"/>
                  </a:lnTo>
                  <a:lnTo>
                    <a:pt x="1735" y="2762"/>
                  </a:lnTo>
                  <a:lnTo>
                    <a:pt x="1716" y="2752"/>
                  </a:lnTo>
                  <a:lnTo>
                    <a:pt x="1700" y="2737"/>
                  </a:lnTo>
                  <a:lnTo>
                    <a:pt x="1689" y="2720"/>
                  </a:lnTo>
                  <a:lnTo>
                    <a:pt x="1682" y="2701"/>
                  </a:lnTo>
                  <a:lnTo>
                    <a:pt x="1678" y="2680"/>
                  </a:lnTo>
                  <a:lnTo>
                    <a:pt x="1681" y="2661"/>
                  </a:lnTo>
                  <a:lnTo>
                    <a:pt x="1687" y="2641"/>
                  </a:lnTo>
                  <a:lnTo>
                    <a:pt x="1697" y="2622"/>
                  </a:lnTo>
                  <a:lnTo>
                    <a:pt x="1744" y="2558"/>
                  </a:lnTo>
                  <a:lnTo>
                    <a:pt x="1792" y="2490"/>
                  </a:lnTo>
                  <a:lnTo>
                    <a:pt x="1840" y="2420"/>
                  </a:lnTo>
                  <a:lnTo>
                    <a:pt x="1888" y="2346"/>
                  </a:lnTo>
                  <a:lnTo>
                    <a:pt x="1936" y="2270"/>
                  </a:lnTo>
                  <a:lnTo>
                    <a:pt x="1982" y="2192"/>
                  </a:lnTo>
                  <a:lnTo>
                    <a:pt x="2026" y="2113"/>
                  </a:lnTo>
                  <a:lnTo>
                    <a:pt x="2068" y="2032"/>
                  </a:lnTo>
                  <a:lnTo>
                    <a:pt x="2108" y="1949"/>
                  </a:lnTo>
                  <a:lnTo>
                    <a:pt x="2143" y="1865"/>
                  </a:lnTo>
                  <a:lnTo>
                    <a:pt x="2177" y="1781"/>
                  </a:lnTo>
                  <a:lnTo>
                    <a:pt x="2207" y="1697"/>
                  </a:lnTo>
                  <a:lnTo>
                    <a:pt x="2231" y="1612"/>
                  </a:lnTo>
                  <a:lnTo>
                    <a:pt x="2252" y="1527"/>
                  </a:lnTo>
                  <a:lnTo>
                    <a:pt x="2266" y="1444"/>
                  </a:lnTo>
                  <a:lnTo>
                    <a:pt x="2277" y="1360"/>
                  </a:lnTo>
                  <a:lnTo>
                    <a:pt x="2280" y="1277"/>
                  </a:lnTo>
                  <a:lnTo>
                    <a:pt x="2277" y="1192"/>
                  </a:lnTo>
                  <a:lnTo>
                    <a:pt x="2268" y="1109"/>
                  </a:lnTo>
                  <a:lnTo>
                    <a:pt x="2255" y="1028"/>
                  </a:lnTo>
                  <a:lnTo>
                    <a:pt x="2238" y="950"/>
                  </a:lnTo>
                  <a:lnTo>
                    <a:pt x="2214" y="876"/>
                  </a:lnTo>
                  <a:lnTo>
                    <a:pt x="2186" y="804"/>
                  </a:lnTo>
                  <a:lnTo>
                    <a:pt x="2155" y="735"/>
                  </a:lnTo>
                  <a:lnTo>
                    <a:pt x="2118" y="669"/>
                  </a:lnTo>
                  <a:lnTo>
                    <a:pt x="2077" y="607"/>
                  </a:lnTo>
                  <a:lnTo>
                    <a:pt x="2032" y="548"/>
                  </a:lnTo>
                  <a:lnTo>
                    <a:pt x="1984" y="494"/>
                  </a:lnTo>
                  <a:lnTo>
                    <a:pt x="1930" y="443"/>
                  </a:lnTo>
                  <a:lnTo>
                    <a:pt x="1874" y="396"/>
                  </a:lnTo>
                  <a:lnTo>
                    <a:pt x="1815" y="353"/>
                  </a:lnTo>
                  <a:lnTo>
                    <a:pt x="1752" y="315"/>
                  </a:lnTo>
                  <a:lnTo>
                    <a:pt x="1686" y="281"/>
                  </a:lnTo>
                  <a:lnTo>
                    <a:pt x="1617" y="253"/>
                  </a:lnTo>
                  <a:lnTo>
                    <a:pt x="1544" y="229"/>
                  </a:lnTo>
                  <a:lnTo>
                    <a:pt x="1471" y="210"/>
                  </a:lnTo>
                  <a:lnTo>
                    <a:pt x="1393" y="196"/>
                  </a:lnTo>
                  <a:lnTo>
                    <a:pt x="1314" y="187"/>
                  </a:lnTo>
                  <a:lnTo>
                    <a:pt x="1232" y="185"/>
                  </a:lnTo>
                  <a:lnTo>
                    <a:pt x="1150" y="187"/>
                  </a:lnTo>
                  <a:lnTo>
                    <a:pt x="1071" y="196"/>
                  </a:lnTo>
                  <a:lnTo>
                    <a:pt x="993" y="210"/>
                  </a:lnTo>
                  <a:lnTo>
                    <a:pt x="919" y="229"/>
                  </a:lnTo>
                  <a:lnTo>
                    <a:pt x="847" y="253"/>
                  </a:lnTo>
                  <a:lnTo>
                    <a:pt x="778" y="281"/>
                  </a:lnTo>
                  <a:lnTo>
                    <a:pt x="712" y="315"/>
                  </a:lnTo>
                  <a:lnTo>
                    <a:pt x="649" y="353"/>
                  </a:lnTo>
                  <a:lnTo>
                    <a:pt x="590" y="396"/>
                  </a:lnTo>
                  <a:lnTo>
                    <a:pt x="534" y="443"/>
                  </a:lnTo>
                  <a:lnTo>
                    <a:pt x="480" y="494"/>
                  </a:lnTo>
                  <a:lnTo>
                    <a:pt x="432" y="548"/>
                  </a:lnTo>
                  <a:lnTo>
                    <a:pt x="387" y="607"/>
                  </a:lnTo>
                  <a:lnTo>
                    <a:pt x="346" y="669"/>
                  </a:lnTo>
                  <a:lnTo>
                    <a:pt x="309" y="735"/>
                  </a:lnTo>
                  <a:lnTo>
                    <a:pt x="278" y="804"/>
                  </a:lnTo>
                  <a:lnTo>
                    <a:pt x="250" y="876"/>
                  </a:lnTo>
                  <a:lnTo>
                    <a:pt x="226" y="950"/>
                  </a:lnTo>
                  <a:lnTo>
                    <a:pt x="208" y="1028"/>
                  </a:lnTo>
                  <a:lnTo>
                    <a:pt x="196" y="1109"/>
                  </a:lnTo>
                  <a:lnTo>
                    <a:pt x="187" y="1192"/>
                  </a:lnTo>
                  <a:lnTo>
                    <a:pt x="184" y="1277"/>
                  </a:lnTo>
                  <a:lnTo>
                    <a:pt x="187" y="1347"/>
                  </a:lnTo>
                  <a:lnTo>
                    <a:pt x="194" y="1419"/>
                  </a:lnTo>
                  <a:lnTo>
                    <a:pt x="206" y="1491"/>
                  </a:lnTo>
                  <a:lnTo>
                    <a:pt x="221" y="1563"/>
                  </a:lnTo>
                  <a:lnTo>
                    <a:pt x="241" y="1637"/>
                  </a:lnTo>
                  <a:lnTo>
                    <a:pt x="263" y="1710"/>
                  </a:lnTo>
                  <a:lnTo>
                    <a:pt x="290" y="1783"/>
                  </a:lnTo>
                  <a:lnTo>
                    <a:pt x="318" y="1857"/>
                  </a:lnTo>
                  <a:lnTo>
                    <a:pt x="351" y="1930"/>
                  </a:lnTo>
                  <a:lnTo>
                    <a:pt x="385" y="2002"/>
                  </a:lnTo>
                  <a:lnTo>
                    <a:pt x="422" y="2075"/>
                  </a:lnTo>
                  <a:lnTo>
                    <a:pt x="461" y="2145"/>
                  </a:lnTo>
                  <a:lnTo>
                    <a:pt x="502" y="2216"/>
                  </a:lnTo>
                  <a:lnTo>
                    <a:pt x="543" y="2286"/>
                  </a:lnTo>
                  <a:lnTo>
                    <a:pt x="586" y="2354"/>
                  </a:lnTo>
                  <a:lnTo>
                    <a:pt x="630" y="2421"/>
                  </a:lnTo>
                  <a:lnTo>
                    <a:pt x="675" y="2486"/>
                  </a:lnTo>
                  <a:lnTo>
                    <a:pt x="720" y="2549"/>
                  </a:lnTo>
                  <a:lnTo>
                    <a:pt x="764" y="2612"/>
                  </a:lnTo>
                  <a:lnTo>
                    <a:pt x="809" y="2671"/>
                  </a:lnTo>
                  <a:lnTo>
                    <a:pt x="853" y="2729"/>
                  </a:lnTo>
                  <a:lnTo>
                    <a:pt x="897" y="2784"/>
                  </a:lnTo>
                  <a:lnTo>
                    <a:pt x="939" y="2837"/>
                  </a:lnTo>
                  <a:lnTo>
                    <a:pt x="980" y="2887"/>
                  </a:lnTo>
                  <a:lnTo>
                    <a:pt x="1020" y="2934"/>
                  </a:lnTo>
                  <a:lnTo>
                    <a:pt x="1058" y="2978"/>
                  </a:lnTo>
                  <a:lnTo>
                    <a:pt x="1094" y="3019"/>
                  </a:lnTo>
                  <a:lnTo>
                    <a:pt x="1128" y="3057"/>
                  </a:lnTo>
                  <a:lnTo>
                    <a:pt x="1158" y="3091"/>
                  </a:lnTo>
                  <a:lnTo>
                    <a:pt x="1186" y="3121"/>
                  </a:lnTo>
                  <a:lnTo>
                    <a:pt x="1210" y="3148"/>
                  </a:lnTo>
                  <a:lnTo>
                    <a:pt x="1232" y="3170"/>
                  </a:lnTo>
                  <a:lnTo>
                    <a:pt x="1258" y="3144"/>
                  </a:lnTo>
                  <a:lnTo>
                    <a:pt x="1285" y="3114"/>
                  </a:lnTo>
                  <a:lnTo>
                    <a:pt x="1316" y="3081"/>
                  </a:lnTo>
                  <a:lnTo>
                    <a:pt x="1350" y="3044"/>
                  </a:lnTo>
                  <a:lnTo>
                    <a:pt x="1387" y="3004"/>
                  </a:lnTo>
                  <a:lnTo>
                    <a:pt x="1425" y="2960"/>
                  </a:lnTo>
                  <a:lnTo>
                    <a:pt x="1440" y="2945"/>
                  </a:lnTo>
                  <a:lnTo>
                    <a:pt x="1458" y="2936"/>
                  </a:lnTo>
                  <a:lnTo>
                    <a:pt x="1478" y="2930"/>
                  </a:lnTo>
                  <a:lnTo>
                    <a:pt x="1498" y="2928"/>
                  </a:lnTo>
                  <a:lnTo>
                    <a:pt x="1518" y="2931"/>
                  </a:lnTo>
                  <a:lnTo>
                    <a:pt x="1537" y="2939"/>
                  </a:lnTo>
                  <a:lnTo>
                    <a:pt x="1555" y="2952"/>
                  </a:lnTo>
                  <a:lnTo>
                    <a:pt x="1569" y="2967"/>
                  </a:lnTo>
                  <a:lnTo>
                    <a:pt x="1579" y="2985"/>
                  </a:lnTo>
                  <a:lnTo>
                    <a:pt x="1585" y="3005"/>
                  </a:lnTo>
                  <a:lnTo>
                    <a:pt x="1586" y="3024"/>
                  </a:lnTo>
                  <a:lnTo>
                    <a:pt x="1583" y="3045"/>
                  </a:lnTo>
                  <a:lnTo>
                    <a:pt x="1576" y="3064"/>
                  </a:lnTo>
                  <a:lnTo>
                    <a:pt x="1564" y="3081"/>
                  </a:lnTo>
                  <a:lnTo>
                    <a:pt x="1526" y="3124"/>
                  </a:lnTo>
                  <a:lnTo>
                    <a:pt x="1490" y="3165"/>
                  </a:lnTo>
                  <a:lnTo>
                    <a:pt x="1456" y="3202"/>
                  </a:lnTo>
                  <a:lnTo>
                    <a:pt x="1426" y="3236"/>
                  </a:lnTo>
                  <a:lnTo>
                    <a:pt x="1397" y="3266"/>
                  </a:lnTo>
                  <a:lnTo>
                    <a:pt x="1371" y="3292"/>
                  </a:lnTo>
                  <a:lnTo>
                    <a:pt x="1349" y="3316"/>
                  </a:lnTo>
                  <a:lnTo>
                    <a:pt x="1329" y="3333"/>
                  </a:lnTo>
                  <a:lnTo>
                    <a:pt x="1307" y="3346"/>
                  </a:lnTo>
                  <a:lnTo>
                    <a:pt x="1283" y="3357"/>
                  </a:lnTo>
                  <a:lnTo>
                    <a:pt x="1259" y="3363"/>
                  </a:lnTo>
                  <a:lnTo>
                    <a:pt x="1232" y="3365"/>
                  </a:lnTo>
                  <a:lnTo>
                    <a:pt x="1232" y="3365"/>
                  </a:lnTo>
                  <a:lnTo>
                    <a:pt x="1205" y="3363"/>
                  </a:lnTo>
                  <a:lnTo>
                    <a:pt x="1181" y="3357"/>
                  </a:lnTo>
                  <a:lnTo>
                    <a:pt x="1156" y="3346"/>
                  </a:lnTo>
                  <a:lnTo>
                    <a:pt x="1135" y="3332"/>
                  </a:lnTo>
                  <a:lnTo>
                    <a:pt x="1115" y="3315"/>
                  </a:lnTo>
                  <a:lnTo>
                    <a:pt x="1088" y="3286"/>
                  </a:lnTo>
                  <a:lnTo>
                    <a:pt x="1057" y="3254"/>
                  </a:lnTo>
                  <a:lnTo>
                    <a:pt x="1024" y="3218"/>
                  </a:lnTo>
                  <a:lnTo>
                    <a:pt x="987" y="3178"/>
                  </a:lnTo>
                  <a:lnTo>
                    <a:pt x="948" y="3134"/>
                  </a:lnTo>
                  <a:lnTo>
                    <a:pt x="907" y="3087"/>
                  </a:lnTo>
                  <a:lnTo>
                    <a:pt x="863" y="3036"/>
                  </a:lnTo>
                  <a:lnTo>
                    <a:pt x="819" y="2983"/>
                  </a:lnTo>
                  <a:lnTo>
                    <a:pt x="773" y="2927"/>
                  </a:lnTo>
                  <a:lnTo>
                    <a:pt x="725" y="2868"/>
                  </a:lnTo>
                  <a:lnTo>
                    <a:pt x="677" y="2805"/>
                  </a:lnTo>
                  <a:lnTo>
                    <a:pt x="629" y="2742"/>
                  </a:lnTo>
                  <a:lnTo>
                    <a:pt x="580" y="2675"/>
                  </a:lnTo>
                  <a:lnTo>
                    <a:pt x="532" y="2607"/>
                  </a:lnTo>
                  <a:lnTo>
                    <a:pt x="483" y="2536"/>
                  </a:lnTo>
                  <a:lnTo>
                    <a:pt x="435" y="2464"/>
                  </a:lnTo>
                  <a:lnTo>
                    <a:pt x="389" y="2390"/>
                  </a:lnTo>
                  <a:lnTo>
                    <a:pt x="343" y="2314"/>
                  </a:lnTo>
                  <a:lnTo>
                    <a:pt x="299" y="2237"/>
                  </a:lnTo>
                  <a:lnTo>
                    <a:pt x="257" y="2160"/>
                  </a:lnTo>
                  <a:lnTo>
                    <a:pt x="217" y="2081"/>
                  </a:lnTo>
                  <a:lnTo>
                    <a:pt x="180" y="2002"/>
                  </a:lnTo>
                  <a:lnTo>
                    <a:pt x="145" y="1921"/>
                  </a:lnTo>
                  <a:lnTo>
                    <a:pt x="114" y="1841"/>
                  </a:lnTo>
                  <a:lnTo>
                    <a:pt x="85" y="1760"/>
                  </a:lnTo>
                  <a:lnTo>
                    <a:pt x="60" y="1679"/>
                  </a:lnTo>
                  <a:lnTo>
                    <a:pt x="39" y="1598"/>
                  </a:lnTo>
                  <a:lnTo>
                    <a:pt x="23" y="1517"/>
                  </a:lnTo>
                  <a:lnTo>
                    <a:pt x="10" y="1436"/>
                  </a:lnTo>
                  <a:lnTo>
                    <a:pt x="2" y="1357"/>
                  </a:lnTo>
                  <a:lnTo>
                    <a:pt x="0" y="1277"/>
                  </a:lnTo>
                  <a:lnTo>
                    <a:pt x="2" y="1194"/>
                  </a:lnTo>
                  <a:lnTo>
                    <a:pt x="8" y="1113"/>
                  </a:lnTo>
                  <a:lnTo>
                    <a:pt x="19" y="1033"/>
                  </a:lnTo>
                  <a:lnTo>
                    <a:pt x="35" y="956"/>
                  </a:lnTo>
                  <a:lnTo>
                    <a:pt x="55" y="879"/>
                  </a:lnTo>
                  <a:lnTo>
                    <a:pt x="79" y="804"/>
                  </a:lnTo>
                  <a:lnTo>
                    <a:pt x="108" y="733"/>
                  </a:lnTo>
                  <a:lnTo>
                    <a:pt x="139" y="663"/>
                  </a:lnTo>
                  <a:lnTo>
                    <a:pt x="176" y="595"/>
                  </a:lnTo>
                  <a:lnTo>
                    <a:pt x="216" y="531"/>
                  </a:lnTo>
                  <a:lnTo>
                    <a:pt x="260" y="469"/>
                  </a:lnTo>
                  <a:lnTo>
                    <a:pt x="308" y="410"/>
                  </a:lnTo>
                  <a:lnTo>
                    <a:pt x="360" y="354"/>
                  </a:lnTo>
                  <a:lnTo>
                    <a:pt x="419" y="300"/>
                  </a:lnTo>
                  <a:lnTo>
                    <a:pt x="480" y="249"/>
                  </a:lnTo>
                  <a:lnTo>
                    <a:pt x="545" y="203"/>
                  </a:lnTo>
                  <a:lnTo>
                    <a:pt x="612" y="161"/>
                  </a:lnTo>
                  <a:lnTo>
                    <a:pt x="683" y="124"/>
                  </a:lnTo>
                  <a:lnTo>
                    <a:pt x="756" y="92"/>
                  </a:lnTo>
                  <a:lnTo>
                    <a:pt x="831" y="65"/>
                  </a:lnTo>
                  <a:lnTo>
                    <a:pt x="907" y="41"/>
                  </a:lnTo>
                  <a:lnTo>
                    <a:pt x="986" y="24"/>
                  </a:lnTo>
                  <a:lnTo>
                    <a:pt x="1067" y="10"/>
                  </a:lnTo>
                  <a:lnTo>
                    <a:pt x="1149" y="3"/>
                  </a:lnTo>
                  <a:lnTo>
                    <a:pt x="1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" name="Freeform 253"/>
            <p:cNvSpPr>
              <a:spLocks noEditPoints="1"/>
            </p:cNvSpPr>
            <p:nvPr/>
          </p:nvSpPr>
          <p:spPr bwMode="auto">
            <a:xfrm>
              <a:off x="1695451" y="2743200"/>
              <a:ext cx="298450" cy="296862"/>
            </a:xfrm>
            <a:custGeom>
              <a:avLst/>
              <a:gdLst>
                <a:gd name="T0" fmla="*/ 719 w 1688"/>
                <a:gd name="T1" fmla="*/ 198 h 1686"/>
                <a:gd name="T2" fmla="*/ 547 w 1688"/>
                <a:gd name="T3" fmla="*/ 256 h 1686"/>
                <a:gd name="T4" fmla="*/ 400 w 1688"/>
                <a:gd name="T5" fmla="*/ 358 h 1686"/>
                <a:gd name="T6" fmla="*/ 286 w 1688"/>
                <a:gd name="T7" fmla="*/ 495 h 1686"/>
                <a:gd name="T8" fmla="*/ 211 w 1688"/>
                <a:gd name="T9" fmla="*/ 659 h 1686"/>
                <a:gd name="T10" fmla="*/ 185 w 1688"/>
                <a:gd name="T11" fmla="*/ 843 h 1686"/>
                <a:gd name="T12" fmla="*/ 211 w 1688"/>
                <a:gd name="T13" fmla="*/ 1029 h 1686"/>
                <a:gd name="T14" fmla="*/ 286 w 1688"/>
                <a:gd name="T15" fmla="*/ 1192 h 1686"/>
                <a:gd name="T16" fmla="*/ 400 w 1688"/>
                <a:gd name="T17" fmla="*/ 1329 h 1686"/>
                <a:gd name="T18" fmla="*/ 547 w 1688"/>
                <a:gd name="T19" fmla="*/ 1431 h 1686"/>
                <a:gd name="T20" fmla="*/ 719 w 1688"/>
                <a:gd name="T21" fmla="*/ 1490 h 1686"/>
                <a:gd name="T22" fmla="*/ 907 w 1688"/>
                <a:gd name="T23" fmla="*/ 1499 h 1686"/>
                <a:gd name="T24" fmla="*/ 1086 w 1688"/>
                <a:gd name="T25" fmla="*/ 1456 h 1686"/>
                <a:gd name="T26" fmla="*/ 1242 w 1688"/>
                <a:gd name="T27" fmla="*/ 1367 h 1686"/>
                <a:gd name="T28" fmla="*/ 1368 w 1688"/>
                <a:gd name="T29" fmla="*/ 1241 h 1686"/>
                <a:gd name="T30" fmla="*/ 1456 w 1688"/>
                <a:gd name="T31" fmla="*/ 1086 h 1686"/>
                <a:gd name="T32" fmla="*/ 1499 w 1688"/>
                <a:gd name="T33" fmla="*/ 907 h 1686"/>
                <a:gd name="T34" fmla="*/ 1491 w 1688"/>
                <a:gd name="T35" fmla="*/ 719 h 1686"/>
                <a:gd name="T36" fmla="*/ 1432 w 1688"/>
                <a:gd name="T37" fmla="*/ 547 h 1686"/>
                <a:gd name="T38" fmla="*/ 1330 w 1688"/>
                <a:gd name="T39" fmla="*/ 400 h 1686"/>
                <a:gd name="T40" fmla="*/ 1193 w 1688"/>
                <a:gd name="T41" fmla="*/ 286 h 1686"/>
                <a:gd name="T42" fmla="*/ 1028 w 1688"/>
                <a:gd name="T43" fmla="*/ 212 h 1686"/>
                <a:gd name="T44" fmla="*/ 844 w 1688"/>
                <a:gd name="T45" fmla="*/ 186 h 1686"/>
                <a:gd name="T46" fmla="*/ 987 w 1688"/>
                <a:gd name="T47" fmla="*/ 13 h 1686"/>
                <a:gd name="T48" fmla="*/ 1188 w 1688"/>
                <a:gd name="T49" fmla="*/ 74 h 1686"/>
                <a:gd name="T50" fmla="*/ 1363 w 1688"/>
                <a:gd name="T51" fmla="*/ 181 h 1686"/>
                <a:gd name="T52" fmla="*/ 1509 w 1688"/>
                <a:gd name="T53" fmla="*/ 325 h 1686"/>
                <a:gd name="T54" fmla="*/ 1614 w 1688"/>
                <a:gd name="T55" fmla="*/ 500 h 1686"/>
                <a:gd name="T56" fmla="*/ 1676 w 1688"/>
                <a:gd name="T57" fmla="*/ 700 h 1686"/>
                <a:gd name="T58" fmla="*/ 1685 w 1688"/>
                <a:gd name="T59" fmla="*/ 916 h 1686"/>
                <a:gd name="T60" fmla="*/ 1640 w 1688"/>
                <a:gd name="T61" fmla="*/ 1123 h 1686"/>
                <a:gd name="T62" fmla="*/ 1549 w 1688"/>
                <a:gd name="T63" fmla="*/ 1308 h 1686"/>
                <a:gd name="T64" fmla="*/ 1415 w 1688"/>
                <a:gd name="T65" fmla="*/ 1463 h 1686"/>
                <a:gd name="T66" fmla="*/ 1250 w 1688"/>
                <a:gd name="T67" fmla="*/ 1583 h 1686"/>
                <a:gd name="T68" fmla="*/ 1057 w 1688"/>
                <a:gd name="T69" fmla="*/ 1660 h 1686"/>
                <a:gd name="T70" fmla="*/ 844 w 1688"/>
                <a:gd name="T71" fmla="*/ 1686 h 1686"/>
                <a:gd name="T72" fmla="*/ 631 w 1688"/>
                <a:gd name="T73" fmla="*/ 1660 h 1686"/>
                <a:gd name="T74" fmla="*/ 438 w 1688"/>
                <a:gd name="T75" fmla="*/ 1583 h 1686"/>
                <a:gd name="T76" fmla="*/ 273 w 1688"/>
                <a:gd name="T77" fmla="*/ 1463 h 1686"/>
                <a:gd name="T78" fmla="*/ 139 w 1688"/>
                <a:gd name="T79" fmla="*/ 1308 h 1686"/>
                <a:gd name="T80" fmla="*/ 48 w 1688"/>
                <a:gd name="T81" fmla="*/ 1123 h 1686"/>
                <a:gd name="T82" fmla="*/ 3 w 1688"/>
                <a:gd name="T83" fmla="*/ 916 h 1686"/>
                <a:gd name="T84" fmla="*/ 12 w 1688"/>
                <a:gd name="T85" fmla="*/ 700 h 1686"/>
                <a:gd name="T86" fmla="*/ 74 w 1688"/>
                <a:gd name="T87" fmla="*/ 500 h 1686"/>
                <a:gd name="T88" fmla="*/ 179 w 1688"/>
                <a:gd name="T89" fmla="*/ 325 h 1686"/>
                <a:gd name="T90" fmla="*/ 324 w 1688"/>
                <a:gd name="T91" fmla="*/ 181 h 1686"/>
                <a:gd name="T92" fmla="*/ 500 w 1688"/>
                <a:gd name="T93" fmla="*/ 74 h 1686"/>
                <a:gd name="T94" fmla="*/ 701 w 1688"/>
                <a:gd name="T95" fmla="*/ 13 h 1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88" h="1686">
                  <a:moveTo>
                    <a:pt x="844" y="186"/>
                  </a:moveTo>
                  <a:lnTo>
                    <a:pt x="780" y="189"/>
                  </a:lnTo>
                  <a:lnTo>
                    <a:pt x="719" y="198"/>
                  </a:lnTo>
                  <a:lnTo>
                    <a:pt x="660" y="212"/>
                  </a:lnTo>
                  <a:lnTo>
                    <a:pt x="601" y="232"/>
                  </a:lnTo>
                  <a:lnTo>
                    <a:pt x="547" y="256"/>
                  </a:lnTo>
                  <a:lnTo>
                    <a:pt x="495" y="286"/>
                  </a:lnTo>
                  <a:lnTo>
                    <a:pt x="446" y="320"/>
                  </a:lnTo>
                  <a:lnTo>
                    <a:pt x="400" y="358"/>
                  </a:lnTo>
                  <a:lnTo>
                    <a:pt x="358" y="400"/>
                  </a:lnTo>
                  <a:lnTo>
                    <a:pt x="320" y="446"/>
                  </a:lnTo>
                  <a:lnTo>
                    <a:pt x="286" y="495"/>
                  </a:lnTo>
                  <a:lnTo>
                    <a:pt x="256" y="547"/>
                  </a:lnTo>
                  <a:lnTo>
                    <a:pt x="232" y="602"/>
                  </a:lnTo>
                  <a:lnTo>
                    <a:pt x="211" y="659"/>
                  </a:lnTo>
                  <a:lnTo>
                    <a:pt x="197" y="719"/>
                  </a:lnTo>
                  <a:lnTo>
                    <a:pt x="189" y="780"/>
                  </a:lnTo>
                  <a:lnTo>
                    <a:pt x="185" y="843"/>
                  </a:lnTo>
                  <a:lnTo>
                    <a:pt x="189" y="907"/>
                  </a:lnTo>
                  <a:lnTo>
                    <a:pt x="197" y="968"/>
                  </a:lnTo>
                  <a:lnTo>
                    <a:pt x="211" y="1029"/>
                  </a:lnTo>
                  <a:lnTo>
                    <a:pt x="232" y="1086"/>
                  </a:lnTo>
                  <a:lnTo>
                    <a:pt x="256" y="1140"/>
                  </a:lnTo>
                  <a:lnTo>
                    <a:pt x="286" y="1192"/>
                  </a:lnTo>
                  <a:lnTo>
                    <a:pt x="320" y="1241"/>
                  </a:lnTo>
                  <a:lnTo>
                    <a:pt x="358" y="1287"/>
                  </a:lnTo>
                  <a:lnTo>
                    <a:pt x="400" y="1329"/>
                  </a:lnTo>
                  <a:lnTo>
                    <a:pt x="446" y="1367"/>
                  </a:lnTo>
                  <a:lnTo>
                    <a:pt x="495" y="1401"/>
                  </a:lnTo>
                  <a:lnTo>
                    <a:pt x="547" y="1431"/>
                  </a:lnTo>
                  <a:lnTo>
                    <a:pt x="601" y="1456"/>
                  </a:lnTo>
                  <a:lnTo>
                    <a:pt x="660" y="1476"/>
                  </a:lnTo>
                  <a:lnTo>
                    <a:pt x="719" y="1490"/>
                  </a:lnTo>
                  <a:lnTo>
                    <a:pt x="780" y="1499"/>
                  </a:lnTo>
                  <a:lnTo>
                    <a:pt x="844" y="1502"/>
                  </a:lnTo>
                  <a:lnTo>
                    <a:pt x="907" y="1499"/>
                  </a:lnTo>
                  <a:lnTo>
                    <a:pt x="969" y="1490"/>
                  </a:lnTo>
                  <a:lnTo>
                    <a:pt x="1028" y="1476"/>
                  </a:lnTo>
                  <a:lnTo>
                    <a:pt x="1086" y="1456"/>
                  </a:lnTo>
                  <a:lnTo>
                    <a:pt x="1141" y="1431"/>
                  </a:lnTo>
                  <a:lnTo>
                    <a:pt x="1193" y="1401"/>
                  </a:lnTo>
                  <a:lnTo>
                    <a:pt x="1242" y="1367"/>
                  </a:lnTo>
                  <a:lnTo>
                    <a:pt x="1288" y="1329"/>
                  </a:lnTo>
                  <a:lnTo>
                    <a:pt x="1330" y="1287"/>
                  </a:lnTo>
                  <a:lnTo>
                    <a:pt x="1368" y="1241"/>
                  </a:lnTo>
                  <a:lnTo>
                    <a:pt x="1402" y="1192"/>
                  </a:lnTo>
                  <a:lnTo>
                    <a:pt x="1432" y="1140"/>
                  </a:lnTo>
                  <a:lnTo>
                    <a:pt x="1456" y="1086"/>
                  </a:lnTo>
                  <a:lnTo>
                    <a:pt x="1477" y="1029"/>
                  </a:lnTo>
                  <a:lnTo>
                    <a:pt x="1491" y="968"/>
                  </a:lnTo>
                  <a:lnTo>
                    <a:pt x="1499" y="907"/>
                  </a:lnTo>
                  <a:lnTo>
                    <a:pt x="1502" y="843"/>
                  </a:lnTo>
                  <a:lnTo>
                    <a:pt x="1499" y="780"/>
                  </a:lnTo>
                  <a:lnTo>
                    <a:pt x="1491" y="719"/>
                  </a:lnTo>
                  <a:lnTo>
                    <a:pt x="1477" y="659"/>
                  </a:lnTo>
                  <a:lnTo>
                    <a:pt x="1456" y="602"/>
                  </a:lnTo>
                  <a:lnTo>
                    <a:pt x="1432" y="547"/>
                  </a:lnTo>
                  <a:lnTo>
                    <a:pt x="1402" y="495"/>
                  </a:lnTo>
                  <a:lnTo>
                    <a:pt x="1368" y="446"/>
                  </a:lnTo>
                  <a:lnTo>
                    <a:pt x="1330" y="400"/>
                  </a:lnTo>
                  <a:lnTo>
                    <a:pt x="1288" y="358"/>
                  </a:lnTo>
                  <a:lnTo>
                    <a:pt x="1242" y="320"/>
                  </a:lnTo>
                  <a:lnTo>
                    <a:pt x="1193" y="286"/>
                  </a:lnTo>
                  <a:lnTo>
                    <a:pt x="1141" y="256"/>
                  </a:lnTo>
                  <a:lnTo>
                    <a:pt x="1086" y="232"/>
                  </a:lnTo>
                  <a:lnTo>
                    <a:pt x="1028" y="212"/>
                  </a:lnTo>
                  <a:lnTo>
                    <a:pt x="969" y="198"/>
                  </a:lnTo>
                  <a:lnTo>
                    <a:pt x="907" y="189"/>
                  </a:lnTo>
                  <a:lnTo>
                    <a:pt x="844" y="186"/>
                  </a:lnTo>
                  <a:close/>
                  <a:moveTo>
                    <a:pt x="844" y="0"/>
                  </a:moveTo>
                  <a:lnTo>
                    <a:pt x="917" y="4"/>
                  </a:lnTo>
                  <a:lnTo>
                    <a:pt x="987" y="13"/>
                  </a:lnTo>
                  <a:lnTo>
                    <a:pt x="1057" y="28"/>
                  </a:lnTo>
                  <a:lnTo>
                    <a:pt x="1124" y="49"/>
                  </a:lnTo>
                  <a:lnTo>
                    <a:pt x="1188" y="74"/>
                  </a:lnTo>
                  <a:lnTo>
                    <a:pt x="1250" y="105"/>
                  </a:lnTo>
                  <a:lnTo>
                    <a:pt x="1308" y="141"/>
                  </a:lnTo>
                  <a:lnTo>
                    <a:pt x="1363" y="181"/>
                  </a:lnTo>
                  <a:lnTo>
                    <a:pt x="1415" y="225"/>
                  </a:lnTo>
                  <a:lnTo>
                    <a:pt x="1464" y="273"/>
                  </a:lnTo>
                  <a:lnTo>
                    <a:pt x="1509" y="325"/>
                  </a:lnTo>
                  <a:lnTo>
                    <a:pt x="1549" y="380"/>
                  </a:lnTo>
                  <a:lnTo>
                    <a:pt x="1583" y="438"/>
                  </a:lnTo>
                  <a:lnTo>
                    <a:pt x="1614" y="500"/>
                  </a:lnTo>
                  <a:lnTo>
                    <a:pt x="1640" y="564"/>
                  </a:lnTo>
                  <a:lnTo>
                    <a:pt x="1660" y="632"/>
                  </a:lnTo>
                  <a:lnTo>
                    <a:pt x="1676" y="700"/>
                  </a:lnTo>
                  <a:lnTo>
                    <a:pt x="1685" y="771"/>
                  </a:lnTo>
                  <a:lnTo>
                    <a:pt x="1688" y="843"/>
                  </a:lnTo>
                  <a:lnTo>
                    <a:pt x="1685" y="916"/>
                  </a:lnTo>
                  <a:lnTo>
                    <a:pt x="1676" y="988"/>
                  </a:lnTo>
                  <a:lnTo>
                    <a:pt x="1660" y="1056"/>
                  </a:lnTo>
                  <a:lnTo>
                    <a:pt x="1640" y="1123"/>
                  </a:lnTo>
                  <a:lnTo>
                    <a:pt x="1614" y="1187"/>
                  </a:lnTo>
                  <a:lnTo>
                    <a:pt x="1583" y="1249"/>
                  </a:lnTo>
                  <a:lnTo>
                    <a:pt x="1549" y="1308"/>
                  </a:lnTo>
                  <a:lnTo>
                    <a:pt x="1509" y="1363"/>
                  </a:lnTo>
                  <a:lnTo>
                    <a:pt x="1464" y="1415"/>
                  </a:lnTo>
                  <a:lnTo>
                    <a:pt x="1415" y="1463"/>
                  </a:lnTo>
                  <a:lnTo>
                    <a:pt x="1363" y="1507"/>
                  </a:lnTo>
                  <a:lnTo>
                    <a:pt x="1308" y="1547"/>
                  </a:lnTo>
                  <a:lnTo>
                    <a:pt x="1250" y="1583"/>
                  </a:lnTo>
                  <a:lnTo>
                    <a:pt x="1188" y="1614"/>
                  </a:lnTo>
                  <a:lnTo>
                    <a:pt x="1124" y="1639"/>
                  </a:lnTo>
                  <a:lnTo>
                    <a:pt x="1057" y="1660"/>
                  </a:lnTo>
                  <a:lnTo>
                    <a:pt x="987" y="1674"/>
                  </a:lnTo>
                  <a:lnTo>
                    <a:pt x="917" y="1683"/>
                  </a:lnTo>
                  <a:lnTo>
                    <a:pt x="844" y="1686"/>
                  </a:lnTo>
                  <a:lnTo>
                    <a:pt x="771" y="1683"/>
                  </a:lnTo>
                  <a:lnTo>
                    <a:pt x="701" y="1674"/>
                  </a:lnTo>
                  <a:lnTo>
                    <a:pt x="631" y="1660"/>
                  </a:lnTo>
                  <a:lnTo>
                    <a:pt x="564" y="1639"/>
                  </a:lnTo>
                  <a:lnTo>
                    <a:pt x="500" y="1614"/>
                  </a:lnTo>
                  <a:lnTo>
                    <a:pt x="438" y="1583"/>
                  </a:lnTo>
                  <a:lnTo>
                    <a:pt x="380" y="1547"/>
                  </a:lnTo>
                  <a:lnTo>
                    <a:pt x="324" y="1507"/>
                  </a:lnTo>
                  <a:lnTo>
                    <a:pt x="273" y="1463"/>
                  </a:lnTo>
                  <a:lnTo>
                    <a:pt x="224" y="1415"/>
                  </a:lnTo>
                  <a:lnTo>
                    <a:pt x="179" y="1363"/>
                  </a:lnTo>
                  <a:lnTo>
                    <a:pt x="139" y="1308"/>
                  </a:lnTo>
                  <a:lnTo>
                    <a:pt x="105" y="1249"/>
                  </a:lnTo>
                  <a:lnTo>
                    <a:pt x="74" y="1187"/>
                  </a:lnTo>
                  <a:lnTo>
                    <a:pt x="48" y="1123"/>
                  </a:lnTo>
                  <a:lnTo>
                    <a:pt x="28" y="1056"/>
                  </a:lnTo>
                  <a:lnTo>
                    <a:pt x="12" y="988"/>
                  </a:lnTo>
                  <a:lnTo>
                    <a:pt x="3" y="916"/>
                  </a:lnTo>
                  <a:lnTo>
                    <a:pt x="0" y="843"/>
                  </a:lnTo>
                  <a:lnTo>
                    <a:pt x="3" y="771"/>
                  </a:lnTo>
                  <a:lnTo>
                    <a:pt x="12" y="700"/>
                  </a:lnTo>
                  <a:lnTo>
                    <a:pt x="28" y="632"/>
                  </a:lnTo>
                  <a:lnTo>
                    <a:pt x="48" y="564"/>
                  </a:lnTo>
                  <a:lnTo>
                    <a:pt x="74" y="500"/>
                  </a:lnTo>
                  <a:lnTo>
                    <a:pt x="105" y="438"/>
                  </a:lnTo>
                  <a:lnTo>
                    <a:pt x="139" y="380"/>
                  </a:lnTo>
                  <a:lnTo>
                    <a:pt x="179" y="325"/>
                  </a:lnTo>
                  <a:lnTo>
                    <a:pt x="224" y="273"/>
                  </a:lnTo>
                  <a:lnTo>
                    <a:pt x="273" y="225"/>
                  </a:lnTo>
                  <a:lnTo>
                    <a:pt x="324" y="181"/>
                  </a:lnTo>
                  <a:lnTo>
                    <a:pt x="380" y="141"/>
                  </a:lnTo>
                  <a:lnTo>
                    <a:pt x="438" y="105"/>
                  </a:lnTo>
                  <a:lnTo>
                    <a:pt x="500" y="74"/>
                  </a:lnTo>
                  <a:lnTo>
                    <a:pt x="564" y="49"/>
                  </a:lnTo>
                  <a:lnTo>
                    <a:pt x="631" y="28"/>
                  </a:lnTo>
                  <a:lnTo>
                    <a:pt x="701" y="13"/>
                  </a:lnTo>
                  <a:lnTo>
                    <a:pt x="771" y="4"/>
                  </a:lnTo>
                  <a:lnTo>
                    <a:pt x="8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" name="Freeform 254"/>
            <p:cNvSpPr>
              <a:spLocks/>
            </p:cNvSpPr>
            <p:nvPr/>
          </p:nvSpPr>
          <p:spPr bwMode="auto">
            <a:xfrm>
              <a:off x="1828801" y="2819400"/>
              <a:ext cx="31750" cy="144462"/>
            </a:xfrm>
            <a:custGeom>
              <a:avLst/>
              <a:gdLst>
                <a:gd name="T0" fmla="*/ 92 w 184"/>
                <a:gd name="T1" fmla="*/ 0 h 819"/>
                <a:gd name="T2" fmla="*/ 113 w 184"/>
                <a:gd name="T3" fmla="*/ 2 h 819"/>
                <a:gd name="T4" fmla="*/ 133 w 184"/>
                <a:gd name="T5" fmla="*/ 9 h 819"/>
                <a:gd name="T6" fmla="*/ 149 w 184"/>
                <a:gd name="T7" fmla="*/ 21 h 819"/>
                <a:gd name="T8" fmla="*/ 164 w 184"/>
                <a:gd name="T9" fmla="*/ 35 h 819"/>
                <a:gd name="T10" fmla="*/ 175 w 184"/>
                <a:gd name="T11" fmla="*/ 52 h 819"/>
                <a:gd name="T12" fmla="*/ 182 w 184"/>
                <a:gd name="T13" fmla="*/ 72 h 819"/>
                <a:gd name="T14" fmla="*/ 184 w 184"/>
                <a:gd name="T15" fmla="*/ 92 h 819"/>
                <a:gd name="T16" fmla="*/ 184 w 184"/>
                <a:gd name="T17" fmla="*/ 727 h 819"/>
                <a:gd name="T18" fmla="*/ 182 w 184"/>
                <a:gd name="T19" fmla="*/ 748 h 819"/>
                <a:gd name="T20" fmla="*/ 175 w 184"/>
                <a:gd name="T21" fmla="*/ 768 h 819"/>
                <a:gd name="T22" fmla="*/ 164 w 184"/>
                <a:gd name="T23" fmla="*/ 785 h 819"/>
                <a:gd name="T24" fmla="*/ 149 w 184"/>
                <a:gd name="T25" fmla="*/ 799 h 819"/>
                <a:gd name="T26" fmla="*/ 133 w 184"/>
                <a:gd name="T27" fmla="*/ 809 h 819"/>
                <a:gd name="T28" fmla="*/ 113 w 184"/>
                <a:gd name="T29" fmla="*/ 817 h 819"/>
                <a:gd name="T30" fmla="*/ 92 w 184"/>
                <a:gd name="T31" fmla="*/ 819 h 819"/>
                <a:gd name="T32" fmla="*/ 70 w 184"/>
                <a:gd name="T33" fmla="*/ 817 h 819"/>
                <a:gd name="T34" fmla="*/ 51 w 184"/>
                <a:gd name="T35" fmla="*/ 809 h 819"/>
                <a:gd name="T36" fmla="*/ 34 w 184"/>
                <a:gd name="T37" fmla="*/ 799 h 819"/>
                <a:gd name="T38" fmla="*/ 20 w 184"/>
                <a:gd name="T39" fmla="*/ 785 h 819"/>
                <a:gd name="T40" fmla="*/ 9 w 184"/>
                <a:gd name="T41" fmla="*/ 768 h 819"/>
                <a:gd name="T42" fmla="*/ 2 w 184"/>
                <a:gd name="T43" fmla="*/ 748 h 819"/>
                <a:gd name="T44" fmla="*/ 0 w 184"/>
                <a:gd name="T45" fmla="*/ 727 h 819"/>
                <a:gd name="T46" fmla="*/ 0 w 184"/>
                <a:gd name="T47" fmla="*/ 92 h 819"/>
                <a:gd name="T48" fmla="*/ 2 w 184"/>
                <a:gd name="T49" fmla="*/ 72 h 819"/>
                <a:gd name="T50" fmla="*/ 9 w 184"/>
                <a:gd name="T51" fmla="*/ 52 h 819"/>
                <a:gd name="T52" fmla="*/ 20 w 184"/>
                <a:gd name="T53" fmla="*/ 35 h 819"/>
                <a:gd name="T54" fmla="*/ 34 w 184"/>
                <a:gd name="T55" fmla="*/ 21 h 819"/>
                <a:gd name="T56" fmla="*/ 51 w 184"/>
                <a:gd name="T57" fmla="*/ 9 h 819"/>
                <a:gd name="T58" fmla="*/ 70 w 184"/>
                <a:gd name="T59" fmla="*/ 2 h 819"/>
                <a:gd name="T60" fmla="*/ 92 w 184"/>
                <a:gd name="T61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4" h="819">
                  <a:moveTo>
                    <a:pt x="92" y="0"/>
                  </a:moveTo>
                  <a:lnTo>
                    <a:pt x="113" y="2"/>
                  </a:lnTo>
                  <a:lnTo>
                    <a:pt x="133" y="9"/>
                  </a:lnTo>
                  <a:lnTo>
                    <a:pt x="149" y="21"/>
                  </a:lnTo>
                  <a:lnTo>
                    <a:pt x="164" y="35"/>
                  </a:lnTo>
                  <a:lnTo>
                    <a:pt x="175" y="52"/>
                  </a:lnTo>
                  <a:lnTo>
                    <a:pt x="182" y="72"/>
                  </a:lnTo>
                  <a:lnTo>
                    <a:pt x="184" y="92"/>
                  </a:lnTo>
                  <a:lnTo>
                    <a:pt x="184" y="727"/>
                  </a:lnTo>
                  <a:lnTo>
                    <a:pt x="182" y="748"/>
                  </a:lnTo>
                  <a:lnTo>
                    <a:pt x="175" y="768"/>
                  </a:lnTo>
                  <a:lnTo>
                    <a:pt x="164" y="785"/>
                  </a:lnTo>
                  <a:lnTo>
                    <a:pt x="149" y="799"/>
                  </a:lnTo>
                  <a:lnTo>
                    <a:pt x="133" y="809"/>
                  </a:lnTo>
                  <a:lnTo>
                    <a:pt x="113" y="817"/>
                  </a:lnTo>
                  <a:lnTo>
                    <a:pt x="92" y="819"/>
                  </a:lnTo>
                  <a:lnTo>
                    <a:pt x="70" y="817"/>
                  </a:lnTo>
                  <a:lnTo>
                    <a:pt x="51" y="809"/>
                  </a:lnTo>
                  <a:lnTo>
                    <a:pt x="34" y="799"/>
                  </a:lnTo>
                  <a:lnTo>
                    <a:pt x="20" y="785"/>
                  </a:lnTo>
                  <a:lnTo>
                    <a:pt x="9" y="768"/>
                  </a:lnTo>
                  <a:lnTo>
                    <a:pt x="2" y="748"/>
                  </a:lnTo>
                  <a:lnTo>
                    <a:pt x="0" y="727"/>
                  </a:lnTo>
                  <a:lnTo>
                    <a:pt x="0" y="92"/>
                  </a:lnTo>
                  <a:lnTo>
                    <a:pt x="2" y="72"/>
                  </a:lnTo>
                  <a:lnTo>
                    <a:pt x="9" y="52"/>
                  </a:lnTo>
                  <a:lnTo>
                    <a:pt x="20" y="35"/>
                  </a:lnTo>
                  <a:lnTo>
                    <a:pt x="34" y="21"/>
                  </a:lnTo>
                  <a:lnTo>
                    <a:pt x="51" y="9"/>
                  </a:lnTo>
                  <a:lnTo>
                    <a:pt x="70" y="2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" name="Freeform 255"/>
            <p:cNvSpPr>
              <a:spLocks/>
            </p:cNvSpPr>
            <p:nvPr/>
          </p:nvSpPr>
          <p:spPr bwMode="auto">
            <a:xfrm>
              <a:off x="1771651" y="2874963"/>
              <a:ext cx="144463" cy="33337"/>
            </a:xfrm>
            <a:custGeom>
              <a:avLst/>
              <a:gdLst>
                <a:gd name="T0" fmla="*/ 93 w 820"/>
                <a:gd name="T1" fmla="*/ 0 h 186"/>
                <a:gd name="T2" fmla="*/ 727 w 820"/>
                <a:gd name="T3" fmla="*/ 0 h 186"/>
                <a:gd name="T4" fmla="*/ 749 w 820"/>
                <a:gd name="T5" fmla="*/ 2 h 186"/>
                <a:gd name="T6" fmla="*/ 768 w 820"/>
                <a:gd name="T7" fmla="*/ 10 h 186"/>
                <a:gd name="T8" fmla="*/ 785 w 820"/>
                <a:gd name="T9" fmla="*/ 21 h 186"/>
                <a:gd name="T10" fmla="*/ 799 w 820"/>
                <a:gd name="T11" fmla="*/ 35 h 186"/>
                <a:gd name="T12" fmla="*/ 810 w 820"/>
                <a:gd name="T13" fmla="*/ 53 h 186"/>
                <a:gd name="T14" fmla="*/ 818 w 820"/>
                <a:gd name="T15" fmla="*/ 72 h 186"/>
                <a:gd name="T16" fmla="*/ 820 w 820"/>
                <a:gd name="T17" fmla="*/ 92 h 186"/>
                <a:gd name="T18" fmla="*/ 818 w 820"/>
                <a:gd name="T19" fmla="*/ 114 h 186"/>
                <a:gd name="T20" fmla="*/ 810 w 820"/>
                <a:gd name="T21" fmla="*/ 133 h 186"/>
                <a:gd name="T22" fmla="*/ 799 w 820"/>
                <a:gd name="T23" fmla="*/ 151 h 186"/>
                <a:gd name="T24" fmla="*/ 785 w 820"/>
                <a:gd name="T25" fmla="*/ 165 h 186"/>
                <a:gd name="T26" fmla="*/ 768 w 820"/>
                <a:gd name="T27" fmla="*/ 175 h 186"/>
                <a:gd name="T28" fmla="*/ 749 w 820"/>
                <a:gd name="T29" fmla="*/ 183 h 186"/>
                <a:gd name="T30" fmla="*/ 727 w 820"/>
                <a:gd name="T31" fmla="*/ 186 h 186"/>
                <a:gd name="T32" fmla="*/ 93 w 820"/>
                <a:gd name="T33" fmla="*/ 186 h 186"/>
                <a:gd name="T34" fmla="*/ 71 w 820"/>
                <a:gd name="T35" fmla="*/ 183 h 186"/>
                <a:gd name="T36" fmla="*/ 52 w 820"/>
                <a:gd name="T37" fmla="*/ 175 h 186"/>
                <a:gd name="T38" fmla="*/ 35 w 820"/>
                <a:gd name="T39" fmla="*/ 165 h 186"/>
                <a:gd name="T40" fmla="*/ 21 w 820"/>
                <a:gd name="T41" fmla="*/ 151 h 186"/>
                <a:gd name="T42" fmla="*/ 10 w 820"/>
                <a:gd name="T43" fmla="*/ 133 h 186"/>
                <a:gd name="T44" fmla="*/ 2 w 820"/>
                <a:gd name="T45" fmla="*/ 114 h 186"/>
                <a:gd name="T46" fmla="*/ 0 w 820"/>
                <a:gd name="T47" fmla="*/ 92 h 186"/>
                <a:gd name="T48" fmla="*/ 2 w 820"/>
                <a:gd name="T49" fmla="*/ 72 h 186"/>
                <a:gd name="T50" fmla="*/ 10 w 820"/>
                <a:gd name="T51" fmla="*/ 53 h 186"/>
                <a:gd name="T52" fmla="*/ 21 w 820"/>
                <a:gd name="T53" fmla="*/ 35 h 186"/>
                <a:gd name="T54" fmla="*/ 35 w 820"/>
                <a:gd name="T55" fmla="*/ 21 h 186"/>
                <a:gd name="T56" fmla="*/ 52 w 820"/>
                <a:gd name="T57" fmla="*/ 10 h 186"/>
                <a:gd name="T58" fmla="*/ 71 w 820"/>
                <a:gd name="T59" fmla="*/ 2 h 186"/>
                <a:gd name="T60" fmla="*/ 93 w 820"/>
                <a:gd name="T61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20" h="186">
                  <a:moveTo>
                    <a:pt x="93" y="0"/>
                  </a:moveTo>
                  <a:lnTo>
                    <a:pt x="727" y="0"/>
                  </a:lnTo>
                  <a:lnTo>
                    <a:pt x="749" y="2"/>
                  </a:lnTo>
                  <a:lnTo>
                    <a:pt x="768" y="10"/>
                  </a:lnTo>
                  <a:lnTo>
                    <a:pt x="785" y="21"/>
                  </a:lnTo>
                  <a:lnTo>
                    <a:pt x="799" y="35"/>
                  </a:lnTo>
                  <a:lnTo>
                    <a:pt x="810" y="53"/>
                  </a:lnTo>
                  <a:lnTo>
                    <a:pt x="818" y="72"/>
                  </a:lnTo>
                  <a:lnTo>
                    <a:pt x="820" y="92"/>
                  </a:lnTo>
                  <a:lnTo>
                    <a:pt x="818" y="114"/>
                  </a:lnTo>
                  <a:lnTo>
                    <a:pt x="810" y="133"/>
                  </a:lnTo>
                  <a:lnTo>
                    <a:pt x="799" y="151"/>
                  </a:lnTo>
                  <a:lnTo>
                    <a:pt x="785" y="165"/>
                  </a:lnTo>
                  <a:lnTo>
                    <a:pt x="768" y="175"/>
                  </a:lnTo>
                  <a:lnTo>
                    <a:pt x="749" y="183"/>
                  </a:lnTo>
                  <a:lnTo>
                    <a:pt x="727" y="186"/>
                  </a:lnTo>
                  <a:lnTo>
                    <a:pt x="93" y="186"/>
                  </a:lnTo>
                  <a:lnTo>
                    <a:pt x="71" y="183"/>
                  </a:lnTo>
                  <a:lnTo>
                    <a:pt x="52" y="175"/>
                  </a:lnTo>
                  <a:lnTo>
                    <a:pt x="35" y="165"/>
                  </a:lnTo>
                  <a:lnTo>
                    <a:pt x="21" y="151"/>
                  </a:lnTo>
                  <a:lnTo>
                    <a:pt x="10" y="133"/>
                  </a:lnTo>
                  <a:lnTo>
                    <a:pt x="2" y="114"/>
                  </a:lnTo>
                  <a:lnTo>
                    <a:pt x="0" y="92"/>
                  </a:lnTo>
                  <a:lnTo>
                    <a:pt x="2" y="72"/>
                  </a:lnTo>
                  <a:lnTo>
                    <a:pt x="10" y="53"/>
                  </a:lnTo>
                  <a:lnTo>
                    <a:pt x="21" y="35"/>
                  </a:lnTo>
                  <a:lnTo>
                    <a:pt x="35" y="21"/>
                  </a:lnTo>
                  <a:lnTo>
                    <a:pt x="52" y="10"/>
                  </a:lnTo>
                  <a:lnTo>
                    <a:pt x="71" y="2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0" name="Group 849"/>
          <p:cNvGrpSpPr/>
          <p:nvPr/>
        </p:nvGrpSpPr>
        <p:grpSpPr>
          <a:xfrm>
            <a:off x="649295" y="2671033"/>
            <a:ext cx="593725" cy="590551"/>
            <a:chOff x="638175" y="2670175"/>
            <a:chExt cx="593725" cy="5905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0" name="Freeform 339"/>
            <p:cNvSpPr>
              <a:spLocks/>
            </p:cNvSpPr>
            <p:nvPr/>
          </p:nvSpPr>
          <p:spPr bwMode="auto">
            <a:xfrm>
              <a:off x="638175" y="2754313"/>
              <a:ext cx="593725" cy="506413"/>
            </a:xfrm>
            <a:custGeom>
              <a:avLst/>
              <a:gdLst>
                <a:gd name="connsiteX0" fmla="*/ 65322 w 593725"/>
                <a:gd name="connsiteY0" fmla="*/ 0 h 506413"/>
                <a:gd name="connsiteX1" fmla="*/ 162436 w 593725"/>
                <a:gd name="connsiteY1" fmla="*/ 0 h 506413"/>
                <a:gd name="connsiteX2" fmla="*/ 158591 w 593725"/>
                <a:gd name="connsiteY2" fmla="*/ 4826 h 506413"/>
                <a:gd name="connsiteX3" fmla="*/ 151179 w 593725"/>
                <a:gd name="connsiteY3" fmla="*/ 15717 h 506413"/>
                <a:gd name="connsiteX4" fmla="*/ 144473 w 593725"/>
                <a:gd name="connsiteY4" fmla="*/ 27135 h 506413"/>
                <a:gd name="connsiteX5" fmla="*/ 140373 w 593725"/>
                <a:gd name="connsiteY5" fmla="*/ 35933 h 506413"/>
                <a:gd name="connsiteX6" fmla="*/ 65322 w 593725"/>
                <a:gd name="connsiteY6" fmla="*/ 35933 h 506413"/>
                <a:gd name="connsiteX7" fmla="*/ 60202 w 593725"/>
                <a:gd name="connsiteY7" fmla="*/ 36286 h 506413"/>
                <a:gd name="connsiteX8" fmla="*/ 55082 w 593725"/>
                <a:gd name="connsiteY8" fmla="*/ 37871 h 506413"/>
                <a:gd name="connsiteX9" fmla="*/ 50669 w 593725"/>
                <a:gd name="connsiteY9" fmla="*/ 39985 h 506413"/>
                <a:gd name="connsiteX10" fmla="*/ 46432 w 593725"/>
                <a:gd name="connsiteY10" fmla="*/ 42803 h 506413"/>
                <a:gd name="connsiteX11" fmla="*/ 42901 w 593725"/>
                <a:gd name="connsiteY11" fmla="*/ 46326 h 506413"/>
                <a:gd name="connsiteX12" fmla="*/ 39899 w 593725"/>
                <a:gd name="connsiteY12" fmla="*/ 50553 h 506413"/>
                <a:gd name="connsiteX13" fmla="*/ 37781 w 593725"/>
                <a:gd name="connsiteY13" fmla="*/ 54957 h 506413"/>
                <a:gd name="connsiteX14" fmla="*/ 36369 w 593725"/>
                <a:gd name="connsiteY14" fmla="*/ 60065 h 506413"/>
                <a:gd name="connsiteX15" fmla="*/ 35839 w 593725"/>
                <a:gd name="connsiteY15" fmla="*/ 65349 h 506413"/>
                <a:gd name="connsiteX16" fmla="*/ 35839 w 593725"/>
                <a:gd name="connsiteY16" fmla="*/ 441240 h 506413"/>
                <a:gd name="connsiteX17" fmla="*/ 36369 w 593725"/>
                <a:gd name="connsiteY17" fmla="*/ 446348 h 506413"/>
                <a:gd name="connsiteX18" fmla="*/ 37781 w 593725"/>
                <a:gd name="connsiteY18" fmla="*/ 451456 h 506413"/>
                <a:gd name="connsiteX19" fmla="*/ 39899 w 593725"/>
                <a:gd name="connsiteY19" fmla="*/ 455860 h 506413"/>
                <a:gd name="connsiteX20" fmla="*/ 42901 w 593725"/>
                <a:gd name="connsiteY20" fmla="*/ 460087 h 506413"/>
                <a:gd name="connsiteX21" fmla="*/ 46432 w 593725"/>
                <a:gd name="connsiteY21" fmla="*/ 463610 h 506413"/>
                <a:gd name="connsiteX22" fmla="*/ 50669 w 593725"/>
                <a:gd name="connsiteY22" fmla="*/ 466429 h 506413"/>
                <a:gd name="connsiteX23" fmla="*/ 55082 w 593725"/>
                <a:gd name="connsiteY23" fmla="*/ 468718 h 506413"/>
                <a:gd name="connsiteX24" fmla="*/ 60202 w 593725"/>
                <a:gd name="connsiteY24" fmla="*/ 470128 h 506413"/>
                <a:gd name="connsiteX25" fmla="*/ 65322 w 593725"/>
                <a:gd name="connsiteY25" fmla="*/ 470656 h 506413"/>
                <a:gd name="connsiteX26" fmla="*/ 528403 w 593725"/>
                <a:gd name="connsiteY26" fmla="*/ 470656 h 506413"/>
                <a:gd name="connsiteX27" fmla="*/ 533523 w 593725"/>
                <a:gd name="connsiteY27" fmla="*/ 470128 h 506413"/>
                <a:gd name="connsiteX28" fmla="*/ 538643 w 593725"/>
                <a:gd name="connsiteY28" fmla="*/ 468718 h 506413"/>
                <a:gd name="connsiteX29" fmla="*/ 543056 w 593725"/>
                <a:gd name="connsiteY29" fmla="*/ 466429 h 506413"/>
                <a:gd name="connsiteX30" fmla="*/ 547293 w 593725"/>
                <a:gd name="connsiteY30" fmla="*/ 463610 h 506413"/>
                <a:gd name="connsiteX31" fmla="*/ 550824 w 593725"/>
                <a:gd name="connsiteY31" fmla="*/ 460087 h 506413"/>
                <a:gd name="connsiteX32" fmla="*/ 553826 w 593725"/>
                <a:gd name="connsiteY32" fmla="*/ 455860 h 506413"/>
                <a:gd name="connsiteX33" fmla="*/ 555944 w 593725"/>
                <a:gd name="connsiteY33" fmla="*/ 451456 h 506413"/>
                <a:gd name="connsiteX34" fmla="*/ 557357 w 593725"/>
                <a:gd name="connsiteY34" fmla="*/ 446348 h 506413"/>
                <a:gd name="connsiteX35" fmla="*/ 557710 w 593725"/>
                <a:gd name="connsiteY35" fmla="*/ 441240 h 506413"/>
                <a:gd name="connsiteX36" fmla="*/ 557710 w 593725"/>
                <a:gd name="connsiteY36" fmla="*/ 185127 h 506413"/>
                <a:gd name="connsiteX37" fmla="*/ 558239 w 593725"/>
                <a:gd name="connsiteY37" fmla="*/ 181076 h 506413"/>
                <a:gd name="connsiteX38" fmla="*/ 559652 w 593725"/>
                <a:gd name="connsiteY38" fmla="*/ 177201 h 506413"/>
                <a:gd name="connsiteX39" fmla="*/ 561594 w 593725"/>
                <a:gd name="connsiteY39" fmla="*/ 174030 h 506413"/>
                <a:gd name="connsiteX40" fmla="*/ 564595 w 593725"/>
                <a:gd name="connsiteY40" fmla="*/ 171036 h 506413"/>
                <a:gd name="connsiteX41" fmla="*/ 567773 w 593725"/>
                <a:gd name="connsiteY41" fmla="*/ 169098 h 506413"/>
                <a:gd name="connsiteX42" fmla="*/ 571480 w 593725"/>
                <a:gd name="connsiteY42" fmla="*/ 167689 h 506413"/>
                <a:gd name="connsiteX43" fmla="*/ 575717 w 593725"/>
                <a:gd name="connsiteY43" fmla="*/ 167160 h 506413"/>
                <a:gd name="connsiteX44" fmla="*/ 579778 w 593725"/>
                <a:gd name="connsiteY44" fmla="*/ 167689 h 506413"/>
                <a:gd name="connsiteX45" fmla="*/ 583662 w 593725"/>
                <a:gd name="connsiteY45" fmla="*/ 169098 h 506413"/>
                <a:gd name="connsiteX46" fmla="*/ 586840 w 593725"/>
                <a:gd name="connsiteY46" fmla="*/ 171036 h 506413"/>
                <a:gd name="connsiteX47" fmla="*/ 589841 w 593725"/>
                <a:gd name="connsiteY47" fmla="*/ 174030 h 506413"/>
                <a:gd name="connsiteX48" fmla="*/ 591960 w 593725"/>
                <a:gd name="connsiteY48" fmla="*/ 177201 h 506413"/>
                <a:gd name="connsiteX49" fmla="*/ 593195 w 593725"/>
                <a:gd name="connsiteY49" fmla="*/ 181076 h 506413"/>
                <a:gd name="connsiteX50" fmla="*/ 593725 w 593725"/>
                <a:gd name="connsiteY50" fmla="*/ 185127 h 506413"/>
                <a:gd name="connsiteX51" fmla="*/ 593725 w 593725"/>
                <a:gd name="connsiteY51" fmla="*/ 441240 h 506413"/>
                <a:gd name="connsiteX52" fmla="*/ 593195 w 593725"/>
                <a:gd name="connsiteY52" fmla="*/ 449166 h 506413"/>
                <a:gd name="connsiteX53" fmla="*/ 591783 w 593725"/>
                <a:gd name="connsiteY53" fmla="*/ 457093 h 506413"/>
                <a:gd name="connsiteX54" fmla="*/ 589135 w 593725"/>
                <a:gd name="connsiteY54" fmla="*/ 464667 h 506413"/>
                <a:gd name="connsiteX55" fmla="*/ 585957 w 593725"/>
                <a:gd name="connsiteY55" fmla="*/ 471713 h 506413"/>
                <a:gd name="connsiteX56" fmla="*/ 582073 w 593725"/>
                <a:gd name="connsiteY56" fmla="*/ 478406 h 506413"/>
                <a:gd name="connsiteX57" fmla="*/ 577130 w 593725"/>
                <a:gd name="connsiteY57" fmla="*/ 484395 h 506413"/>
                <a:gd name="connsiteX58" fmla="*/ 571833 w 593725"/>
                <a:gd name="connsiteY58" fmla="*/ 489856 h 506413"/>
                <a:gd name="connsiteX59" fmla="*/ 565654 w 593725"/>
                <a:gd name="connsiteY59" fmla="*/ 494788 h 506413"/>
                <a:gd name="connsiteX60" fmla="*/ 558945 w 593725"/>
                <a:gd name="connsiteY60" fmla="*/ 498663 h 506413"/>
                <a:gd name="connsiteX61" fmla="*/ 551884 w 593725"/>
                <a:gd name="connsiteY61" fmla="*/ 501833 h 506413"/>
                <a:gd name="connsiteX62" fmla="*/ 544292 w 593725"/>
                <a:gd name="connsiteY62" fmla="*/ 504476 h 506413"/>
                <a:gd name="connsiteX63" fmla="*/ 536524 w 593725"/>
                <a:gd name="connsiteY63" fmla="*/ 505885 h 506413"/>
                <a:gd name="connsiteX64" fmla="*/ 528403 w 593725"/>
                <a:gd name="connsiteY64" fmla="*/ 506413 h 506413"/>
                <a:gd name="connsiteX65" fmla="*/ 65322 w 593725"/>
                <a:gd name="connsiteY65" fmla="*/ 506413 h 506413"/>
                <a:gd name="connsiteX66" fmla="*/ 57201 w 593725"/>
                <a:gd name="connsiteY66" fmla="*/ 505885 h 506413"/>
                <a:gd name="connsiteX67" fmla="*/ 49256 w 593725"/>
                <a:gd name="connsiteY67" fmla="*/ 504476 h 506413"/>
                <a:gd name="connsiteX68" fmla="*/ 41841 w 593725"/>
                <a:gd name="connsiteY68" fmla="*/ 501833 h 506413"/>
                <a:gd name="connsiteX69" fmla="*/ 34780 w 593725"/>
                <a:gd name="connsiteY69" fmla="*/ 498663 h 506413"/>
                <a:gd name="connsiteX70" fmla="*/ 28071 w 593725"/>
                <a:gd name="connsiteY70" fmla="*/ 494788 h 506413"/>
                <a:gd name="connsiteX71" fmla="*/ 21892 w 593725"/>
                <a:gd name="connsiteY71" fmla="*/ 489856 h 506413"/>
                <a:gd name="connsiteX72" fmla="*/ 16595 w 593725"/>
                <a:gd name="connsiteY72" fmla="*/ 484395 h 506413"/>
                <a:gd name="connsiteX73" fmla="*/ 11652 w 593725"/>
                <a:gd name="connsiteY73" fmla="*/ 478406 h 506413"/>
                <a:gd name="connsiteX74" fmla="*/ 7768 w 593725"/>
                <a:gd name="connsiteY74" fmla="*/ 471713 h 506413"/>
                <a:gd name="connsiteX75" fmla="*/ 4237 w 593725"/>
                <a:gd name="connsiteY75" fmla="*/ 464667 h 506413"/>
                <a:gd name="connsiteX76" fmla="*/ 1942 w 593725"/>
                <a:gd name="connsiteY76" fmla="*/ 457093 h 506413"/>
                <a:gd name="connsiteX77" fmla="*/ 530 w 593725"/>
                <a:gd name="connsiteY77" fmla="*/ 449166 h 506413"/>
                <a:gd name="connsiteX78" fmla="*/ 0 w 593725"/>
                <a:gd name="connsiteY78" fmla="*/ 441240 h 506413"/>
                <a:gd name="connsiteX79" fmla="*/ 0 w 593725"/>
                <a:gd name="connsiteY79" fmla="*/ 65349 h 506413"/>
                <a:gd name="connsiteX80" fmla="*/ 530 w 593725"/>
                <a:gd name="connsiteY80" fmla="*/ 57247 h 506413"/>
                <a:gd name="connsiteX81" fmla="*/ 1942 w 593725"/>
                <a:gd name="connsiteY81" fmla="*/ 49320 h 506413"/>
                <a:gd name="connsiteX82" fmla="*/ 4237 w 593725"/>
                <a:gd name="connsiteY82" fmla="*/ 41746 h 506413"/>
                <a:gd name="connsiteX83" fmla="*/ 7768 w 593725"/>
                <a:gd name="connsiteY83" fmla="*/ 34700 h 506413"/>
                <a:gd name="connsiteX84" fmla="*/ 11652 w 593725"/>
                <a:gd name="connsiteY84" fmla="*/ 28007 h 506413"/>
                <a:gd name="connsiteX85" fmla="*/ 16595 w 593725"/>
                <a:gd name="connsiteY85" fmla="*/ 22018 h 506413"/>
                <a:gd name="connsiteX86" fmla="*/ 21892 w 593725"/>
                <a:gd name="connsiteY86" fmla="*/ 16558 h 506413"/>
                <a:gd name="connsiteX87" fmla="*/ 28071 w 593725"/>
                <a:gd name="connsiteY87" fmla="*/ 11802 h 506413"/>
                <a:gd name="connsiteX88" fmla="*/ 34780 w 593725"/>
                <a:gd name="connsiteY88" fmla="*/ 7750 h 506413"/>
                <a:gd name="connsiteX89" fmla="*/ 41841 w 593725"/>
                <a:gd name="connsiteY89" fmla="*/ 4580 h 506413"/>
                <a:gd name="connsiteX90" fmla="*/ 49256 w 593725"/>
                <a:gd name="connsiteY90" fmla="*/ 2114 h 506413"/>
                <a:gd name="connsiteX91" fmla="*/ 57201 w 593725"/>
                <a:gd name="connsiteY91" fmla="*/ 529 h 506413"/>
                <a:gd name="connsiteX92" fmla="*/ 65322 w 593725"/>
                <a:gd name="connsiteY92" fmla="*/ 0 h 506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93725" h="506413">
                  <a:moveTo>
                    <a:pt x="65322" y="0"/>
                  </a:moveTo>
                  <a:lnTo>
                    <a:pt x="162436" y="0"/>
                  </a:lnTo>
                  <a:lnTo>
                    <a:pt x="158591" y="4826"/>
                  </a:lnTo>
                  <a:lnTo>
                    <a:pt x="151179" y="15717"/>
                  </a:lnTo>
                  <a:lnTo>
                    <a:pt x="144473" y="27135"/>
                  </a:lnTo>
                  <a:lnTo>
                    <a:pt x="140373" y="35933"/>
                  </a:lnTo>
                  <a:lnTo>
                    <a:pt x="65322" y="35933"/>
                  </a:lnTo>
                  <a:lnTo>
                    <a:pt x="60202" y="36286"/>
                  </a:lnTo>
                  <a:lnTo>
                    <a:pt x="55082" y="37871"/>
                  </a:lnTo>
                  <a:lnTo>
                    <a:pt x="50669" y="39985"/>
                  </a:lnTo>
                  <a:lnTo>
                    <a:pt x="46432" y="42803"/>
                  </a:lnTo>
                  <a:lnTo>
                    <a:pt x="42901" y="46326"/>
                  </a:lnTo>
                  <a:lnTo>
                    <a:pt x="39899" y="50553"/>
                  </a:lnTo>
                  <a:lnTo>
                    <a:pt x="37781" y="54957"/>
                  </a:lnTo>
                  <a:lnTo>
                    <a:pt x="36369" y="60065"/>
                  </a:lnTo>
                  <a:lnTo>
                    <a:pt x="35839" y="65349"/>
                  </a:lnTo>
                  <a:lnTo>
                    <a:pt x="35839" y="441240"/>
                  </a:lnTo>
                  <a:lnTo>
                    <a:pt x="36369" y="446348"/>
                  </a:lnTo>
                  <a:lnTo>
                    <a:pt x="37781" y="451456"/>
                  </a:lnTo>
                  <a:lnTo>
                    <a:pt x="39899" y="455860"/>
                  </a:lnTo>
                  <a:lnTo>
                    <a:pt x="42901" y="460087"/>
                  </a:lnTo>
                  <a:lnTo>
                    <a:pt x="46432" y="463610"/>
                  </a:lnTo>
                  <a:lnTo>
                    <a:pt x="50669" y="466429"/>
                  </a:lnTo>
                  <a:lnTo>
                    <a:pt x="55082" y="468718"/>
                  </a:lnTo>
                  <a:lnTo>
                    <a:pt x="60202" y="470128"/>
                  </a:lnTo>
                  <a:lnTo>
                    <a:pt x="65322" y="470656"/>
                  </a:lnTo>
                  <a:lnTo>
                    <a:pt x="528403" y="470656"/>
                  </a:lnTo>
                  <a:lnTo>
                    <a:pt x="533523" y="470128"/>
                  </a:lnTo>
                  <a:lnTo>
                    <a:pt x="538643" y="468718"/>
                  </a:lnTo>
                  <a:lnTo>
                    <a:pt x="543056" y="466429"/>
                  </a:lnTo>
                  <a:lnTo>
                    <a:pt x="547293" y="463610"/>
                  </a:lnTo>
                  <a:lnTo>
                    <a:pt x="550824" y="460087"/>
                  </a:lnTo>
                  <a:lnTo>
                    <a:pt x="553826" y="455860"/>
                  </a:lnTo>
                  <a:lnTo>
                    <a:pt x="555944" y="451456"/>
                  </a:lnTo>
                  <a:lnTo>
                    <a:pt x="557357" y="446348"/>
                  </a:lnTo>
                  <a:lnTo>
                    <a:pt x="557710" y="441240"/>
                  </a:lnTo>
                  <a:lnTo>
                    <a:pt x="557710" y="185127"/>
                  </a:lnTo>
                  <a:lnTo>
                    <a:pt x="558239" y="181076"/>
                  </a:lnTo>
                  <a:lnTo>
                    <a:pt x="559652" y="177201"/>
                  </a:lnTo>
                  <a:lnTo>
                    <a:pt x="561594" y="174030"/>
                  </a:lnTo>
                  <a:lnTo>
                    <a:pt x="564595" y="171036"/>
                  </a:lnTo>
                  <a:lnTo>
                    <a:pt x="567773" y="169098"/>
                  </a:lnTo>
                  <a:lnTo>
                    <a:pt x="571480" y="167689"/>
                  </a:lnTo>
                  <a:lnTo>
                    <a:pt x="575717" y="167160"/>
                  </a:lnTo>
                  <a:lnTo>
                    <a:pt x="579778" y="167689"/>
                  </a:lnTo>
                  <a:lnTo>
                    <a:pt x="583662" y="169098"/>
                  </a:lnTo>
                  <a:lnTo>
                    <a:pt x="586840" y="171036"/>
                  </a:lnTo>
                  <a:lnTo>
                    <a:pt x="589841" y="174030"/>
                  </a:lnTo>
                  <a:lnTo>
                    <a:pt x="591960" y="177201"/>
                  </a:lnTo>
                  <a:lnTo>
                    <a:pt x="593195" y="181076"/>
                  </a:lnTo>
                  <a:lnTo>
                    <a:pt x="593725" y="185127"/>
                  </a:lnTo>
                  <a:lnTo>
                    <a:pt x="593725" y="441240"/>
                  </a:lnTo>
                  <a:lnTo>
                    <a:pt x="593195" y="449166"/>
                  </a:lnTo>
                  <a:lnTo>
                    <a:pt x="591783" y="457093"/>
                  </a:lnTo>
                  <a:lnTo>
                    <a:pt x="589135" y="464667"/>
                  </a:lnTo>
                  <a:lnTo>
                    <a:pt x="585957" y="471713"/>
                  </a:lnTo>
                  <a:lnTo>
                    <a:pt x="582073" y="478406"/>
                  </a:lnTo>
                  <a:lnTo>
                    <a:pt x="577130" y="484395"/>
                  </a:lnTo>
                  <a:lnTo>
                    <a:pt x="571833" y="489856"/>
                  </a:lnTo>
                  <a:lnTo>
                    <a:pt x="565654" y="494788"/>
                  </a:lnTo>
                  <a:lnTo>
                    <a:pt x="558945" y="498663"/>
                  </a:lnTo>
                  <a:lnTo>
                    <a:pt x="551884" y="501833"/>
                  </a:lnTo>
                  <a:lnTo>
                    <a:pt x="544292" y="504476"/>
                  </a:lnTo>
                  <a:lnTo>
                    <a:pt x="536524" y="505885"/>
                  </a:lnTo>
                  <a:lnTo>
                    <a:pt x="528403" y="506413"/>
                  </a:lnTo>
                  <a:lnTo>
                    <a:pt x="65322" y="506413"/>
                  </a:lnTo>
                  <a:lnTo>
                    <a:pt x="57201" y="505885"/>
                  </a:lnTo>
                  <a:lnTo>
                    <a:pt x="49256" y="504476"/>
                  </a:lnTo>
                  <a:lnTo>
                    <a:pt x="41841" y="501833"/>
                  </a:lnTo>
                  <a:lnTo>
                    <a:pt x="34780" y="498663"/>
                  </a:lnTo>
                  <a:lnTo>
                    <a:pt x="28071" y="494788"/>
                  </a:lnTo>
                  <a:lnTo>
                    <a:pt x="21892" y="489856"/>
                  </a:lnTo>
                  <a:lnTo>
                    <a:pt x="16595" y="484395"/>
                  </a:lnTo>
                  <a:lnTo>
                    <a:pt x="11652" y="478406"/>
                  </a:lnTo>
                  <a:lnTo>
                    <a:pt x="7768" y="471713"/>
                  </a:lnTo>
                  <a:lnTo>
                    <a:pt x="4237" y="464667"/>
                  </a:lnTo>
                  <a:lnTo>
                    <a:pt x="1942" y="457093"/>
                  </a:lnTo>
                  <a:lnTo>
                    <a:pt x="530" y="449166"/>
                  </a:lnTo>
                  <a:lnTo>
                    <a:pt x="0" y="441240"/>
                  </a:lnTo>
                  <a:lnTo>
                    <a:pt x="0" y="65349"/>
                  </a:lnTo>
                  <a:lnTo>
                    <a:pt x="530" y="57247"/>
                  </a:lnTo>
                  <a:lnTo>
                    <a:pt x="1942" y="49320"/>
                  </a:lnTo>
                  <a:lnTo>
                    <a:pt x="4237" y="41746"/>
                  </a:lnTo>
                  <a:lnTo>
                    <a:pt x="7768" y="34700"/>
                  </a:lnTo>
                  <a:lnTo>
                    <a:pt x="11652" y="28007"/>
                  </a:lnTo>
                  <a:lnTo>
                    <a:pt x="16595" y="22018"/>
                  </a:lnTo>
                  <a:lnTo>
                    <a:pt x="21892" y="16558"/>
                  </a:lnTo>
                  <a:lnTo>
                    <a:pt x="28071" y="11802"/>
                  </a:lnTo>
                  <a:lnTo>
                    <a:pt x="34780" y="7750"/>
                  </a:lnTo>
                  <a:lnTo>
                    <a:pt x="41841" y="4580"/>
                  </a:lnTo>
                  <a:lnTo>
                    <a:pt x="49256" y="2114"/>
                  </a:lnTo>
                  <a:lnTo>
                    <a:pt x="57201" y="529"/>
                  </a:lnTo>
                  <a:lnTo>
                    <a:pt x="65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39" name="Freeform 338"/>
            <p:cNvSpPr>
              <a:spLocks/>
            </p:cNvSpPr>
            <p:nvPr/>
          </p:nvSpPr>
          <p:spPr bwMode="auto">
            <a:xfrm>
              <a:off x="1069381" y="2754313"/>
              <a:ext cx="162519" cy="104453"/>
            </a:xfrm>
            <a:custGeom>
              <a:avLst/>
              <a:gdLst>
                <a:gd name="connsiteX0" fmla="*/ 0 w 162519"/>
                <a:gd name="connsiteY0" fmla="*/ 0 h 104453"/>
                <a:gd name="connsiteX1" fmla="*/ 97197 w 162519"/>
                <a:gd name="connsiteY1" fmla="*/ 0 h 104453"/>
                <a:gd name="connsiteX2" fmla="*/ 105318 w 162519"/>
                <a:gd name="connsiteY2" fmla="*/ 529 h 104453"/>
                <a:gd name="connsiteX3" fmla="*/ 113086 w 162519"/>
                <a:gd name="connsiteY3" fmla="*/ 2114 h 104453"/>
                <a:gd name="connsiteX4" fmla="*/ 120678 w 162519"/>
                <a:gd name="connsiteY4" fmla="*/ 4580 h 104453"/>
                <a:gd name="connsiteX5" fmla="*/ 127739 w 162519"/>
                <a:gd name="connsiteY5" fmla="*/ 7750 h 104453"/>
                <a:gd name="connsiteX6" fmla="*/ 134448 w 162519"/>
                <a:gd name="connsiteY6" fmla="*/ 11802 h 104453"/>
                <a:gd name="connsiteX7" fmla="*/ 140627 w 162519"/>
                <a:gd name="connsiteY7" fmla="*/ 16558 h 104453"/>
                <a:gd name="connsiteX8" fmla="*/ 145924 w 162519"/>
                <a:gd name="connsiteY8" fmla="*/ 22018 h 104453"/>
                <a:gd name="connsiteX9" fmla="*/ 150867 w 162519"/>
                <a:gd name="connsiteY9" fmla="*/ 28007 h 104453"/>
                <a:gd name="connsiteX10" fmla="*/ 154751 w 162519"/>
                <a:gd name="connsiteY10" fmla="*/ 34700 h 104453"/>
                <a:gd name="connsiteX11" fmla="*/ 157929 w 162519"/>
                <a:gd name="connsiteY11" fmla="*/ 41746 h 104453"/>
                <a:gd name="connsiteX12" fmla="*/ 160577 w 162519"/>
                <a:gd name="connsiteY12" fmla="*/ 49320 h 104453"/>
                <a:gd name="connsiteX13" fmla="*/ 161989 w 162519"/>
                <a:gd name="connsiteY13" fmla="*/ 57247 h 104453"/>
                <a:gd name="connsiteX14" fmla="*/ 162519 w 162519"/>
                <a:gd name="connsiteY14" fmla="*/ 65349 h 104453"/>
                <a:gd name="connsiteX15" fmla="*/ 162519 w 162519"/>
                <a:gd name="connsiteY15" fmla="*/ 86487 h 104453"/>
                <a:gd name="connsiteX16" fmla="*/ 161989 w 162519"/>
                <a:gd name="connsiteY16" fmla="*/ 90538 h 104453"/>
                <a:gd name="connsiteX17" fmla="*/ 160754 w 162519"/>
                <a:gd name="connsiteY17" fmla="*/ 94413 h 104453"/>
                <a:gd name="connsiteX18" fmla="*/ 158635 w 162519"/>
                <a:gd name="connsiteY18" fmla="*/ 97760 h 104453"/>
                <a:gd name="connsiteX19" fmla="*/ 155634 w 162519"/>
                <a:gd name="connsiteY19" fmla="*/ 100578 h 104453"/>
                <a:gd name="connsiteX20" fmla="*/ 152456 w 162519"/>
                <a:gd name="connsiteY20" fmla="*/ 102692 h 104453"/>
                <a:gd name="connsiteX21" fmla="*/ 148572 w 162519"/>
                <a:gd name="connsiteY21" fmla="*/ 103925 h 104453"/>
                <a:gd name="connsiteX22" fmla="*/ 144511 w 162519"/>
                <a:gd name="connsiteY22" fmla="*/ 104453 h 104453"/>
                <a:gd name="connsiteX23" fmla="*/ 140274 w 162519"/>
                <a:gd name="connsiteY23" fmla="*/ 103925 h 104453"/>
                <a:gd name="connsiteX24" fmla="*/ 136567 w 162519"/>
                <a:gd name="connsiteY24" fmla="*/ 102692 h 104453"/>
                <a:gd name="connsiteX25" fmla="*/ 133389 w 162519"/>
                <a:gd name="connsiteY25" fmla="*/ 100578 h 104453"/>
                <a:gd name="connsiteX26" fmla="*/ 130388 w 162519"/>
                <a:gd name="connsiteY26" fmla="*/ 97760 h 104453"/>
                <a:gd name="connsiteX27" fmla="*/ 128446 w 162519"/>
                <a:gd name="connsiteY27" fmla="*/ 94413 h 104453"/>
                <a:gd name="connsiteX28" fmla="*/ 127033 w 162519"/>
                <a:gd name="connsiteY28" fmla="*/ 90538 h 104453"/>
                <a:gd name="connsiteX29" fmla="*/ 126504 w 162519"/>
                <a:gd name="connsiteY29" fmla="*/ 86487 h 104453"/>
                <a:gd name="connsiteX30" fmla="*/ 126504 w 162519"/>
                <a:gd name="connsiteY30" fmla="*/ 65349 h 104453"/>
                <a:gd name="connsiteX31" fmla="*/ 126151 w 162519"/>
                <a:gd name="connsiteY31" fmla="*/ 60065 h 104453"/>
                <a:gd name="connsiteX32" fmla="*/ 124738 w 162519"/>
                <a:gd name="connsiteY32" fmla="*/ 54957 h 104453"/>
                <a:gd name="connsiteX33" fmla="*/ 122620 w 162519"/>
                <a:gd name="connsiteY33" fmla="*/ 50553 h 104453"/>
                <a:gd name="connsiteX34" fmla="*/ 119618 w 162519"/>
                <a:gd name="connsiteY34" fmla="*/ 46326 h 104453"/>
                <a:gd name="connsiteX35" fmla="*/ 116087 w 162519"/>
                <a:gd name="connsiteY35" fmla="*/ 42803 h 104453"/>
                <a:gd name="connsiteX36" fmla="*/ 111850 w 162519"/>
                <a:gd name="connsiteY36" fmla="*/ 39985 h 104453"/>
                <a:gd name="connsiteX37" fmla="*/ 107437 w 162519"/>
                <a:gd name="connsiteY37" fmla="*/ 37871 h 104453"/>
                <a:gd name="connsiteX38" fmla="*/ 102317 w 162519"/>
                <a:gd name="connsiteY38" fmla="*/ 36286 h 104453"/>
                <a:gd name="connsiteX39" fmla="*/ 97197 w 162519"/>
                <a:gd name="connsiteY39" fmla="*/ 35933 h 104453"/>
                <a:gd name="connsiteX40" fmla="*/ 22098 w 162519"/>
                <a:gd name="connsiteY40" fmla="*/ 35933 h 104453"/>
                <a:gd name="connsiteX41" fmla="*/ 17871 w 162519"/>
                <a:gd name="connsiteY41" fmla="*/ 27135 h 104453"/>
                <a:gd name="connsiteX42" fmla="*/ 11341 w 162519"/>
                <a:gd name="connsiteY42" fmla="*/ 15717 h 104453"/>
                <a:gd name="connsiteX43" fmla="*/ 3929 w 162519"/>
                <a:gd name="connsiteY43" fmla="*/ 4826 h 104453"/>
                <a:gd name="connsiteX44" fmla="*/ 0 w 162519"/>
                <a:gd name="connsiteY44" fmla="*/ 0 h 104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2519" h="104453">
                  <a:moveTo>
                    <a:pt x="0" y="0"/>
                  </a:moveTo>
                  <a:lnTo>
                    <a:pt x="97197" y="0"/>
                  </a:lnTo>
                  <a:lnTo>
                    <a:pt x="105318" y="529"/>
                  </a:lnTo>
                  <a:lnTo>
                    <a:pt x="113086" y="2114"/>
                  </a:lnTo>
                  <a:lnTo>
                    <a:pt x="120678" y="4580"/>
                  </a:lnTo>
                  <a:lnTo>
                    <a:pt x="127739" y="7750"/>
                  </a:lnTo>
                  <a:lnTo>
                    <a:pt x="134448" y="11802"/>
                  </a:lnTo>
                  <a:lnTo>
                    <a:pt x="140627" y="16558"/>
                  </a:lnTo>
                  <a:lnTo>
                    <a:pt x="145924" y="22018"/>
                  </a:lnTo>
                  <a:lnTo>
                    <a:pt x="150867" y="28007"/>
                  </a:lnTo>
                  <a:lnTo>
                    <a:pt x="154751" y="34700"/>
                  </a:lnTo>
                  <a:lnTo>
                    <a:pt x="157929" y="41746"/>
                  </a:lnTo>
                  <a:lnTo>
                    <a:pt x="160577" y="49320"/>
                  </a:lnTo>
                  <a:lnTo>
                    <a:pt x="161989" y="57247"/>
                  </a:lnTo>
                  <a:lnTo>
                    <a:pt x="162519" y="65349"/>
                  </a:lnTo>
                  <a:lnTo>
                    <a:pt x="162519" y="86487"/>
                  </a:lnTo>
                  <a:lnTo>
                    <a:pt x="161989" y="90538"/>
                  </a:lnTo>
                  <a:lnTo>
                    <a:pt x="160754" y="94413"/>
                  </a:lnTo>
                  <a:lnTo>
                    <a:pt x="158635" y="97760"/>
                  </a:lnTo>
                  <a:lnTo>
                    <a:pt x="155634" y="100578"/>
                  </a:lnTo>
                  <a:lnTo>
                    <a:pt x="152456" y="102692"/>
                  </a:lnTo>
                  <a:lnTo>
                    <a:pt x="148572" y="103925"/>
                  </a:lnTo>
                  <a:lnTo>
                    <a:pt x="144511" y="104453"/>
                  </a:lnTo>
                  <a:lnTo>
                    <a:pt x="140274" y="103925"/>
                  </a:lnTo>
                  <a:lnTo>
                    <a:pt x="136567" y="102692"/>
                  </a:lnTo>
                  <a:lnTo>
                    <a:pt x="133389" y="100578"/>
                  </a:lnTo>
                  <a:lnTo>
                    <a:pt x="130388" y="97760"/>
                  </a:lnTo>
                  <a:lnTo>
                    <a:pt x="128446" y="94413"/>
                  </a:lnTo>
                  <a:lnTo>
                    <a:pt x="127033" y="90538"/>
                  </a:lnTo>
                  <a:lnTo>
                    <a:pt x="126504" y="86487"/>
                  </a:lnTo>
                  <a:lnTo>
                    <a:pt x="126504" y="65349"/>
                  </a:lnTo>
                  <a:lnTo>
                    <a:pt x="126151" y="60065"/>
                  </a:lnTo>
                  <a:lnTo>
                    <a:pt x="124738" y="54957"/>
                  </a:lnTo>
                  <a:lnTo>
                    <a:pt x="122620" y="50553"/>
                  </a:lnTo>
                  <a:lnTo>
                    <a:pt x="119618" y="46326"/>
                  </a:lnTo>
                  <a:lnTo>
                    <a:pt x="116087" y="42803"/>
                  </a:lnTo>
                  <a:lnTo>
                    <a:pt x="111850" y="39985"/>
                  </a:lnTo>
                  <a:lnTo>
                    <a:pt x="107437" y="37871"/>
                  </a:lnTo>
                  <a:lnTo>
                    <a:pt x="102317" y="36286"/>
                  </a:lnTo>
                  <a:lnTo>
                    <a:pt x="97197" y="35933"/>
                  </a:lnTo>
                  <a:lnTo>
                    <a:pt x="22098" y="35933"/>
                  </a:lnTo>
                  <a:lnTo>
                    <a:pt x="17871" y="27135"/>
                  </a:lnTo>
                  <a:lnTo>
                    <a:pt x="11341" y="15717"/>
                  </a:lnTo>
                  <a:lnTo>
                    <a:pt x="3929" y="48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45" name="Freeform 262"/>
            <p:cNvSpPr>
              <a:spLocks noEditPoints="1"/>
            </p:cNvSpPr>
            <p:nvPr/>
          </p:nvSpPr>
          <p:spPr bwMode="auto">
            <a:xfrm>
              <a:off x="746125" y="2670175"/>
              <a:ext cx="377825" cy="379413"/>
            </a:xfrm>
            <a:custGeom>
              <a:avLst/>
              <a:gdLst>
                <a:gd name="T0" fmla="*/ 925 w 2146"/>
                <a:gd name="T1" fmla="*/ 216 h 2146"/>
                <a:gd name="T2" fmla="*/ 719 w 2146"/>
                <a:gd name="T3" fmla="*/ 279 h 2146"/>
                <a:gd name="T4" fmla="*/ 537 w 2146"/>
                <a:gd name="T5" fmla="*/ 389 h 2146"/>
                <a:gd name="T6" fmla="*/ 389 w 2146"/>
                <a:gd name="T7" fmla="*/ 538 h 2146"/>
                <a:gd name="T8" fmla="*/ 279 w 2146"/>
                <a:gd name="T9" fmla="*/ 718 h 2146"/>
                <a:gd name="T10" fmla="*/ 216 w 2146"/>
                <a:gd name="T11" fmla="*/ 925 h 2146"/>
                <a:gd name="T12" fmla="*/ 207 w 2146"/>
                <a:gd name="T13" fmla="*/ 1148 h 2146"/>
                <a:gd name="T14" fmla="*/ 253 w 2146"/>
                <a:gd name="T15" fmla="*/ 1361 h 2146"/>
                <a:gd name="T16" fmla="*/ 348 w 2146"/>
                <a:gd name="T17" fmla="*/ 1552 h 2146"/>
                <a:gd name="T18" fmla="*/ 484 w 2146"/>
                <a:gd name="T19" fmla="*/ 1712 h 2146"/>
                <a:gd name="T20" fmla="*/ 656 w 2146"/>
                <a:gd name="T21" fmla="*/ 1835 h 2146"/>
                <a:gd name="T22" fmla="*/ 854 w 2146"/>
                <a:gd name="T23" fmla="*/ 1915 h 2146"/>
                <a:gd name="T24" fmla="*/ 1073 w 2146"/>
                <a:gd name="T25" fmla="*/ 1942 h 2146"/>
                <a:gd name="T26" fmla="*/ 1292 w 2146"/>
                <a:gd name="T27" fmla="*/ 1915 h 2146"/>
                <a:gd name="T28" fmla="*/ 1491 w 2146"/>
                <a:gd name="T29" fmla="*/ 1835 h 2146"/>
                <a:gd name="T30" fmla="*/ 1663 w 2146"/>
                <a:gd name="T31" fmla="*/ 1712 h 2146"/>
                <a:gd name="T32" fmla="*/ 1799 w 2146"/>
                <a:gd name="T33" fmla="*/ 1552 h 2146"/>
                <a:gd name="T34" fmla="*/ 1894 w 2146"/>
                <a:gd name="T35" fmla="*/ 1361 h 2146"/>
                <a:gd name="T36" fmla="*/ 1940 w 2146"/>
                <a:gd name="T37" fmla="*/ 1148 h 2146"/>
                <a:gd name="T38" fmla="*/ 1931 w 2146"/>
                <a:gd name="T39" fmla="*/ 925 h 2146"/>
                <a:gd name="T40" fmla="*/ 1868 w 2146"/>
                <a:gd name="T41" fmla="*/ 718 h 2146"/>
                <a:gd name="T42" fmla="*/ 1758 w 2146"/>
                <a:gd name="T43" fmla="*/ 538 h 2146"/>
                <a:gd name="T44" fmla="*/ 1609 w 2146"/>
                <a:gd name="T45" fmla="*/ 389 h 2146"/>
                <a:gd name="T46" fmla="*/ 1428 w 2146"/>
                <a:gd name="T47" fmla="*/ 279 h 2146"/>
                <a:gd name="T48" fmla="*/ 1222 w 2146"/>
                <a:gd name="T49" fmla="*/ 216 h 2146"/>
                <a:gd name="T50" fmla="*/ 1073 w 2146"/>
                <a:gd name="T51" fmla="*/ 0 h 2146"/>
                <a:gd name="T52" fmla="*/ 1319 w 2146"/>
                <a:gd name="T53" fmla="*/ 29 h 2146"/>
                <a:gd name="T54" fmla="*/ 1545 w 2146"/>
                <a:gd name="T55" fmla="*/ 109 h 2146"/>
                <a:gd name="T56" fmla="*/ 1744 w 2146"/>
                <a:gd name="T57" fmla="*/ 236 h 2146"/>
                <a:gd name="T58" fmla="*/ 1910 w 2146"/>
                <a:gd name="T59" fmla="*/ 402 h 2146"/>
                <a:gd name="T60" fmla="*/ 2037 w 2146"/>
                <a:gd name="T61" fmla="*/ 602 h 2146"/>
                <a:gd name="T62" fmla="*/ 2118 w 2146"/>
                <a:gd name="T63" fmla="*/ 827 h 2146"/>
                <a:gd name="T64" fmla="*/ 2146 w 2146"/>
                <a:gd name="T65" fmla="*/ 1073 h 2146"/>
                <a:gd name="T66" fmla="*/ 2118 w 2146"/>
                <a:gd name="T67" fmla="*/ 1319 h 2146"/>
                <a:gd name="T68" fmla="*/ 2037 w 2146"/>
                <a:gd name="T69" fmla="*/ 1544 h 2146"/>
                <a:gd name="T70" fmla="*/ 1910 w 2146"/>
                <a:gd name="T71" fmla="*/ 1743 h 2146"/>
                <a:gd name="T72" fmla="*/ 1744 w 2146"/>
                <a:gd name="T73" fmla="*/ 1910 h 2146"/>
                <a:gd name="T74" fmla="*/ 1545 w 2146"/>
                <a:gd name="T75" fmla="*/ 2037 h 2146"/>
                <a:gd name="T76" fmla="*/ 1319 w 2146"/>
                <a:gd name="T77" fmla="*/ 2118 h 2146"/>
                <a:gd name="T78" fmla="*/ 1073 w 2146"/>
                <a:gd name="T79" fmla="*/ 2146 h 2146"/>
                <a:gd name="T80" fmla="*/ 827 w 2146"/>
                <a:gd name="T81" fmla="*/ 2118 h 2146"/>
                <a:gd name="T82" fmla="*/ 602 w 2146"/>
                <a:gd name="T83" fmla="*/ 2037 h 2146"/>
                <a:gd name="T84" fmla="*/ 403 w 2146"/>
                <a:gd name="T85" fmla="*/ 1910 h 2146"/>
                <a:gd name="T86" fmla="*/ 237 w 2146"/>
                <a:gd name="T87" fmla="*/ 1743 h 2146"/>
                <a:gd name="T88" fmla="*/ 109 w 2146"/>
                <a:gd name="T89" fmla="*/ 1544 h 2146"/>
                <a:gd name="T90" fmla="*/ 28 w 2146"/>
                <a:gd name="T91" fmla="*/ 1319 h 2146"/>
                <a:gd name="T92" fmla="*/ 0 w 2146"/>
                <a:gd name="T93" fmla="*/ 1073 h 2146"/>
                <a:gd name="T94" fmla="*/ 28 w 2146"/>
                <a:gd name="T95" fmla="*/ 827 h 2146"/>
                <a:gd name="T96" fmla="*/ 109 w 2146"/>
                <a:gd name="T97" fmla="*/ 602 h 2146"/>
                <a:gd name="T98" fmla="*/ 237 w 2146"/>
                <a:gd name="T99" fmla="*/ 402 h 2146"/>
                <a:gd name="T100" fmla="*/ 403 w 2146"/>
                <a:gd name="T101" fmla="*/ 236 h 2146"/>
                <a:gd name="T102" fmla="*/ 602 w 2146"/>
                <a:gd name="T103" fmla="*/ 109 h 2146"/>
                <a:gd name="T104" fmla="*/ 827 w 2146"/>
                <a:gd name="T105" fmla="*/ 29 h 2146"/>
                <a:gd name="T106" fmla="*/ 1073 w 2146"/>
                <a:gd name="T107" fmla="*/ 0 h 2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46" h="2146">
                  <a:moveTo>
                    <a:pt x="1073" y="203"/>
                  </a:moveTo>
                  <a:lnTo>
                    <a:pt x="999" y="206"/>
                  </a:lnTo>
                  <a:lnTo>
                    <a:pt x="925" y="216"/>
                  </a:lnTo>
                  <a:lnTo>
                    <a:pt x="854" y="232"/>
                  </a:lnTo>
                  <a:lnTo>
                    <a:pt x="785" y="252"/>
                  </a:lnTo>
                  <a:lnTo>
                    <a:pt x="719" y="279"/>
                  </a:lnTo>
                  <a:lnTo>
                    <a:pt x="656" y="310"/>
                  </a:lnTo>
                  <a:lnTo>
                    <a:pt x="595" y="347"/>
                  </a:lnTo>
                  <a:lnTo>
                    <a:pt x="537" y="389"/>
                  </a:lnTo>
                  <a:lnTo>
                    <a:pt x="484" y="434"/>
                  </a:lnTo>
                  <a:lnTo>
                    <a:pt x="434" y="484"/>
                  </a:lnTo>
                  <a:lnTo>
                    <a:pt x="389" y="538"/>
                  </a:lnTo>
                  <a:lnTo>
                    <a:pt x="348" y="595"/>
                  </a:lnTo>
                  <a:lnTo>
                    <a:pt x="311" y="655"/>
                  </a:lnTo>
                  <a:lnTo>
                    <a:pt x="279" y="718"/>
                  </a:lnTo>
                  <a:lnTo>
                    <a:pt x="253" y="784"/>
                  </a:lnTo>
                  <a:lnTo>
                    <a:pt x="231" y="854"/>
                  </a:lnTo>
                  <a:lnTo>
                    <a:pt x="216" y="925"/>
                  </a:lnTo>
                  <a:lnTo>
                    <a:pt x="207" y="998"/>
                  </a:lnTo>
                  <a:lnTo>
                    <a:pt x="204" y="1073"/>
                  </a:lnTo>
                  <a:lnTo>
                    <a:pt x="207" y="1148"/>
                  </a:lnTo>
                  <a:lnTo>
                    <a:pt x="216" y="1221"/>
                  </a:lnTo>
                  <a:lnTo>
                    <a:pt x="231" y="1292"/>
                  </a:lnTo>
                  <a:lnTo>
                    <a:pt x="253" y="1361"/>
                  </a:lnTo>
                  <a:lnTo>
                    <a:pt x="279" y="1427"/>
                  </a:lnTo>
                  <a:lnTo>
                    <a:pt x="311" y="1491"/>
                  </a:lnTo>
                  <a:lnTo>
                    <a:pt x="348" y="1552"/>
                  </a:lnTo>
                  <a:lnTo>
                    <a:pt x="389" y="1609"/>
                  </a:lnTo>
                  <a:lnTo>
                    <a:pt x="434" y="1663"/>
                  </a:lnTo>
                  <a:lnTo>
                    <a:pt x="484" y="1712"/>
                  </a:lnTo>
                  <a:lnTo>
                    <a:pt x="537" y="1758"/>
                  </a:lnTo>
                  <a:lnTo>
                    <a:pt x="595" y="1798"/>
                  </a:lnTo>
                  <a:lnTo>
                    <a:pt x="656" y="1835"/>
                  </a:lnTo>
                  <a:lnTo>
                    <a:pt x="719" y="1867"/>
                  </a:lnTo>
                  <a:lnTo>
                    <a:pt x="785" y="1893"/>
                  </a:lnTo>
                  <a:lnTo>
                    <a:pt x="854" y="1915"/>
                  </a:lnTo>
                  <a:lnTo>
                    <a:pt x="925" y="1930"/>
                  </a:lnTo>
                  <a:lnTo>
                    <a:pt x="999" y="1939"/>
                  </a:lnTo>
                  <a:lnTo>
                    <a:pt x="1073" y="1942"/>
                  </a:lnTo>
                  <a:lnTo>
                    <a:pt x="1148" y="1939"/>
                  </a:lnTo>
                  <a:lnTo>
                    <a:pt x="1222" y="1930"/>
                  </a:lnTo>
                  <a:lnTo>
                    <a:pt x="1292" y="1915"/>
                  </a:lnTo>
                  <a:lnTo>
                    <a:pt x="1362" y="1893"/>
                  </a:lnTo>
                  <a:lnTo>
                    <a:pt x="1428" y="1867"/>
                  </a:lnTo>
                  <a:lnTo>
                    <a:pt x="1491" y="1835"/>
                  </a:lnTo>
                  <a:lnTo>
                    <a:pt x="1552" y="1798"/>
                  </a:lnTo>
                  <a:lnTo>
                    <a:pt x="1609" y="1758"/>
                  </a:lnTo>
                  <a:lnTo>
                    <a:pt x="1663" y="1712"/>
                  </a:lnTo>
                  <a:lnTo>
                    <a:pt x="1713" y="1663"/>
                  </a:lnTo>
                  <a:lnTo>
                    <a:pt x="1758" y="1609"/>
                  </a:lnTo>
                  <a:lnTo>
                    <a:pt x="1799" y="1552"/>
                  </a:lnTo>
                  <a:lnTo>
                    <a:pt x="1836" y="1491"/>
                  </a:lnTo>
                  <a:lnTo>
                    <a:pt x="1868" y="1427"/>
                  </a:lnTo>
                  <a:lnTo>
                    <a:pt x="1894" y="1361"/>
                  </a:lnTo>
                  <a:lnTo>
                    <a:pt x="1915" y="1292"/>
                  </a:lnTo>
                  <a:lnTo>
                    <a:pt x="1931" y="1221"/>
                  </a:lnTo>
                  <a:lnTo>
                    <a:pt x="1940" y="1148"/>
                  </a:lnTo>
                  <a:lnTo>
                    <a:pt x="1943" y="1073"/>
                  </a:lnTo>
                  <a:lnTo>
                    <a:pt x="1940" y="998"/>
                  </a:lnTo>
                  <a:lnTo>
                    <a:pt x="1931" y="925"/>
                  </a:lnTo>
                  <a:lnTo>
                    <a:pt x="1915" y="854"/>
                  </a:lnTo>
                  <a:lnTo>
                    <a:pt x="1894" y="784"/>
                  </a:lnTo>
                  <a:lnTo>
                    <a:pt x="1868" y="718"/>
                  </a:lnTo>
                  <a:lnTo>
                    <a:pt x="1836" y="655"/>
                  </a:lnTo>
                  <a:lnTo>
                    <a:pt x="1799" y="595"/>
                  </a:lnTo>
                  <a:lnTo>
                    <a:pt x="1758" y="538"/>
                  </a:lnTo>
                  <a:lnTo>
                    <a:pt x="1713" y="484"/>
                  </a:lnTo>
                  <a:lnTo>
                    <a:pt x="1663" y="434"/>
                  </a:lnTo>
                  <a:lnTo>
                    <a:pt x="1609" y="389"/>
                  </a:lnTo>
                  <a:lnTo>
                    <a:pt x="1552" y="347"/>
                  </a:lnTo>
                  <a:lnTo>
                    <a:pt x="1491" y="310"/>
                  </a:lnTo>
                  <a:lnTo>
                    <a:pt x="1428" y="279"/>
                  </a:lnTo>
                  <a:lnTo>
                    <a:pt x="1362" y="252"/>
                  </a:lnTo>
                  <a:lnTo>
                    <a:pt x="1292" y="232"/>
                  </a:lnTo>
                  <a:lnTo>
                    <a:pt x="1222" y="216"/>
                  </a:lnTo>
                  <a:lnTo>
                    <a:pt x="1148" y="206"/>
                  </a:lnTo>
                  <a:lnTo>
                    <a:pt x="1073" y="203"/>
                  </a:lnTo>
                  <a:close/>
                  <a:moveTo>
                    <a:pt x="1073" y="0"/>
                  </a:moveTo>
                  <a:lnTo>
                    <a:pt x="1157" y="3"/>
                  </a:lnTo>
                  <a:lnTo>
                    <a:pt x="1239" y="12"/>
                  </a:lnTo>
                  <a:lnTo>
                    <a:pt x="1319" y="29"/>
                  </a:lnTo>
                  <a:lnTo>
                    <a:pt x="1397" y="50"/>
                  </a:lnTo>
                  <a:lnTo>
                    <a:pt x="1472" y="77"/>
                  </a:lnTo>
                  <a:lnTo>
                    <a:pt x="1545" y="109"/>
                  </a:lnTo>
                  <a:lnTo>
                    <a:pt x="1615" y="147"/>
                  </a:lnTo>
                  <a:lnTo>
                    <a:pt x="1681" y="189"/>
                  </a:lnTo>
                  <a:lnTo>
                    <a:pt x="1744" y="236"/>
                  </a:lnTo>
                  <a:lnTo>
                    <a:pt x="1803" y="288"/>
                  </a:lnTo>
                  <a:lnTo>
                    <a:pt x="1859" y="343"/>
                  </a:lnTo>
                  <a:lnTo>
                    <a:pt x="1910" y="402"/>
                  </a:lnTo>
                  <a:lnTo>
                    <a:pt x="1957" y="465"/>
                  </a:lnTo>
                  <a:lnTo>
                    <a:pt x="2000" y="532"/>
                  </a:lnTo>
                  <a:lnTo>
                    <a:pt x="2037" y="602"/>
                  </a:lnTo>
                  <a:lnTo>
                    <a:pt x="2070" y="674"/>
                  </a:lnTo>
                  <a:lnTo>
                    <a:pt x="2097" y="750"/>
                  </a:lnTo>
                  <a:lnTo>
                    <a:pt x="2118" y="827"/>
                  </a:lnTo>
                  <a:lnTo>
                    <a:pt x="2134" y="907"/>
                  </a:lnTo>
                  <a:lnTo>
                    <a:pt x="2143" y="990"/>
                  </a:lnTo>
                  <a:lnTo>
                    <a:pt x="2146" y="1073"/>
                  </a:lnTo>
                  <a:lnTo>
                    <a:pt x="2143" y="1157"/>
                  </a:lnTo>
                  <a:lnTo>
                    <a:pt x="2134" y="1238"/>
                  </a:lnTo>
                  <a:lnTo>
                    <a:pt x="2118" y="1319"/>
                  </a:lnTo>
                  <a:lnTo>
                    <a:pt x="2097" y="1397"/>
                  </a:lnTo>
                  <a:lnTo>
                    <a:pt x="2070" y="1472"/>
                  </a:lnTo>
                  <a:lnTo>
                    <a:pt x="2037" y="1544"/>
                  </a:lnTo>
                  <a:lnTo>
                    <a:pt x="2000" y="1614"/>
                  </a:lnTo>
                  <a:lnTo>
                    <a:pt x="1957" y="1681"/>
                  </a:lnTo>
                  <a:lnTo>
                    <a:pt x="1910" y="1743"/>
                  </a:lnTo>
                  <a:lnTo>
                    <a:pt x="1859" y="1804"/>
                  </a:lnTo>
                  <a:lnTo>
                    <a:pt x="1803" y="1859"/>
                  </a:lnTo>
                  <a:lnTo>
                    <a:pt x="1744" y="1910"/>
                  </a:lnTo>
                  <a:lnTo>
                    <a:pt x="1681" y="1957"/>
                  </a:lnTo>
                  <a:lnTo>
                    <a:pt x="1615" y="1999"/>
                  </a:lnTo>
                  <a:lnTo>
                    <a:pt x="1545" y="2037"/>
                  </a:lnTo>
                  <a:lnTo>
                    <a:pt x="1472" y="2069"/>
                  </a:lnTo>
                  <a:lnTo>
                    <a:pt x="1397" y="2096"/>
                  </a:lnTo>
                  <a:lnTo>
                    <a:pt x="1319" y="2118"/>
                  </a:lnTo>
                  <a:lnTo>
                    <a:pt x="1239" y="2133"/>
                  </a:lnTo>
                  <a:lnTo>
                    <a:pt x="1157" y="2143"/>
                  </a:lnTo>
                  <a:lnTo>
                    <a:pt x="1073" y="2146"/>
                  </a:lnTo>
                  <a:lnTo>
                    <a:pt x="989" y="2143"/>
                  </a:lnTo>
                  <a:lnTo>
                    <a:pt x="908" y="2133"/>
                  </a:lnTo>
                  <a:lnTo>
                    <a:pt x="827" y="2118"/>
                  </a:lnTo>
                  <a:lnTo>
                    <a:pt x="750" y="2096"/>
                  </a:lnTo>
                  <a:lnTo>
                    <a:pt x="674" y="2069"/>
                  </a:lnTo>
                  <a:lnTo>
                    <a:pt x="602" y="2037"/>
                  </a:lnTo>
                  <a:lnTo>
                    <a:pt x="532" y="1999"/>
                  </a:lnTo>
                  <a:lnTo>
                    <a:pt x="466" y="1957"/>
                  </a:lnTo>
                  <a:lnTo>
                    <a:pt x="403" y="1910"/>
                  </a:lnTo>
                  <a:lnTo>
                    <a:pt x="344" y="1859"/>
                  </a:lnTo>
                  <a:lnTo>
                    <a:pt x="288" y="1804"/>
                  </a:lnTo>
                  <a:lnTo>
                    <a:pt x="237" y="1743"/>
                  </a:lnTo>
                  <a:lnTo>
                    <a:pt x="190" y="1681"/>
                  </a:lnTo>
                  <a:lnTo>
                    <a:pt x="147" y="1614"/>
                  </a:lnTo>
                  <a:lnTo>
                    <a:pt x="109" y="1544"/>
                  </a:lnTo>
                  <a:lnTo>
                    <a:pt x="77" y="1472"/>
                  </a:lnTo>
                  <a:lnTo>
                    <a:pt x="50" y="1397"/>
                  </a:lnTo>
                  <a:lnTo>
                    <a:pt x="28" y="1319"/>
                  </a:lnTo>
                  <a:lnTo>
                    <a:pt x="13" y="1238"/>
                  </a:lnTo>
                  <a:lnTo>
                    <a:pt x="4" y="1157"/>
                  </a:lnTo>
                  <a:lnTo>
                    <a:pt x="0" y="1073"/>
                  </a:lnTo>
                  <a:lnTo>
                    <a:pt x="4" y="990"/>
                  </a:lnTo>
                  <a:lnTo>
                    <a:pt x="13" y="907"/>
                  </a:lnTo>
                  <a:lnTo>
                    <a:pt x="28" y="827"/>
                  </a:lnTo>
                  <a:lnTo>
                    <a:pt x="50" y="750"/>
                  </a:lnTo>
                  <a:lnTo>
                    <a:pt x="77" y="674"/>
                  </a:lnTo>
                  <a:lnTo>
                    <a:pt x="109" y="602"/>
                  </a:lnTo>
                  <a:lnTo>
                    <a:pt x="147" y="532"/>
                  </a:lnTo>
                  <a:lnTo>
                    <a:pt x="190" y="465"/>
                  </a:lnTo>
                  <a:lnTo>
                    <a:pt x="237" y="402"/>
                  </a:lnTo>
                  <a:lnTo>
                    <a:pt x="288" y="343"/>
                  </a:lnTo>
                  <a:lnTo>
                    <a:pt x="344" y="288"/>
                  </a:lnTo>
                  <a:lnTo>
                    <a:pt x="403" y="236"/>
                  </a:lnTo>
                  <a:lnTo>
                    <a:pt x="466" y="189"/>
                  </a:lnTo>
                  <a:lnTo>
                    <a:pt x="532" y="147"/>
                  </a:lnTo>
                  <a:lnTo>
                    <a:pt x="602" y="109"/>
                  </a:lnTo>
                  <a:lnTo>
                    <a:pt x="674" y="77"/>
                  </a:lnTo>
                  <a:lnTo>
                    <a:pt x="750" y="50"/>
                  </a:lnTo>
                  <a:lnTo>
                    <a:pt x="827" y="29"/>
                  </a:lnTo>
                  <a:lnTo>
                    <a:pt x="908" y="12"/>
                  </a:lnTo>
                  <a:lnTo>
                    <a:pt x="989" y="3"/>
                  </a:lnTo>
                  <a:lnTo>
                    <a:pt x="10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" name="Freeform 263"/>
            <p:cNvSpPr>
              <a:spLocks/>
            </p:cNvSpPr>
            <p:nvPr/>
          </p:nvSpPr>
          <p:spPr bwMode="auto">
            <a:xfrm>
              <a:off x="914400" y="2840038"/>
              <a:ext cx="41275" cy="41275"/>
            </a:xfrm>
            <a:custGeom>
              <a:avLst/>
              <a:gdLst>
                <a:gd name="T0" fmla="*/ 116 w 233"/>
                <a:gd name="T1" fmla="*/ 0 h 234"/>
                <a:gd name="T2" fmla="*/ 144 w 233"/>
                <a:gd name="T3" fmla="*/ 3 h 234"/>
                <a:gd name="T4" fmla="*/ 168 w 233"/>
                <a:gd name="T5" fmla="*/ 12 h 234"/>
                <a:gd name="T6" fmla="*/ 189 w 233"/>
                <a:gd name="T7" fmla="*/ 25 h 234"/>
                <a:gd name="T8" fmla="*/ 208 w 233"/>
                <a:gd name="T9" fmla="*/ 44 h 234"/>
                <a:gd name="T10" fmla="*/ 222 w 233"/>
                <a:gd name="T11" fmla="*/ 65 h 234"/>
                <a:gd name="T12" fmla="*/ 230 w 233"/>
                <a:gd name="T13" fmla="*/ 90 h 234"/>
                <a:gd name="T14" fmla="*/ 233 w 233"/>
                <a:gd name="T15" fmla="*/ 117 h 234"/>
                <a:gd name="T16" fmla="*/ 230 w 233"/>
                <a:gd name="T17" fmla="*/ 144 h 234"/>
                <a:gd name="T18" fmla="*/ 222 w 233"/>
                <a:gd name="T19" fmla="*/ 168 h 234"/>
                <a:gd name="T20" fmla="*/ 208 w 233"/>
                <a:gd name="T21" fmla="*/ 191 h 234"/>
                <a:gd name="T22" fmla="*/ 189 w 233"/>
                <a:gd name="T23" fmla="*/ 208 h 234"/>
                <a:gd name="T24" fmla="*/ 168 w 233"/>
                <a:gd name="T25" fmla="*/ 222 h 234"/>
                <a:gd name="T26" fmla="*/ 144 w 233"/>
                <a:gd name="T27" fmla="*/ 230 h 234"/>
                <a:gd name="T28" fmla="*/ 116 w 233"/>
                <a:gd name="T29" fmla="*/ 234 h 234"/>
                <a:gd name="T30" fmla="*/ 89 w 233"/>
                <a:gd name="T31" fmla="*/ 230 h 234"/>
                <a:gd name="T32" fmla="*/ 65 w 233"/>
                <a:gd name="T33" fmla="*/ 222 h 234"/>
                <a:gd name="T34" fmla="*/ 44 w 233"/>
                <a:gd name="T35" fmla="*/ 208 h 234"/>
                <a:gd name="T36" fmla="*/ 25 w 233"/>
                <a:gd name="T37" fmla="*/ 191 h 234"/>
                <a:gd name="T38" fmla="*/ 11 w 233"/>
                <a:gd name="T39" fmla="*/ 168 h 234"/>
                <a:gd name="T40" fmla="*/ 3 w 233"/>
                <a:gd name="T41" fmla="*/ 144 h 234"/>
                <a:gd name="T42" fmla="*/ 0 w 233"/>
                <a:gd name="T43" fmla="*/ 117 h 234"/>
                <a:gd name="T44" fmla="*/ 3 w 233"/>
                <a:gd name="T45" fmla="*/ 90 h 234"/>
                <a:gd name="T46" fmla="*/ 11 w 233"/>
                <a:gd name="T47" fmla="*/ 65 h 234"/>
                <a:gd name="T48" fmla="*/ 25 w 233"/>
                <a:gd name="T49" fmla="*/ 44 h 234"/>
                <a:gd name="T50" fmla="*/ 44 w 233"/>
                <a:gd name="T51" fmla="*/ 25 h 234"/>
                <a:gd name="T52" fmla="*/ 65 w 233"/>
                <a:gd name="T53" fmla="*/ 12 h 234"/>
                <a:gd name="T54" fmla="*/ 89 w 233"/>
                <a:gd name="T55" fmla="*/ 3 h 234"/>
                <a:gd name="T56" fmla="*/ 116 w 233"/>
                <a:gd name="T57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3" h="234">
                  <a:moveTo>
                    <a:pt x="116" y="0"/>
                  </a:moveTo>
                  <a:lnTo>
                    <a:pt x="144" y="3"/>
                  </a:lnTo>
                  <a:lnTo>
                    <a:pt x="168" y="12"/>
                  </a:lnTo>
                  <a:lnTo>
                    <a:pt x="189" y="25"/>
                  </a:lnTo>
                  <a:lnTo>
                    <a:pt x="208" y="44"/>
                  </a:lnTo>
                  <a:lnTo>
                    <a:pt x="222" y="65"/>
                  </a:lnTo>
                  <a:lnTo>
                    <a:pt x="230" y="90"/>
                  </a:lnTo>
                  <a:lnTo>
                    <a:pt x="233" y="117"/>
                  </a:lnTo>
                  <a:lnTo>
                    <a:pt x="230" y="144"/>
                  </a:lnTo>
                  <a:lnTo>
                    <a:pt x="222" y="168"/>
                  </a:lnTo>
                  <a:lnTo>
                    <a:pt x="208" y="191"/>
                  </a:lnTo>
                  <a:lnTo>
                    <a:pt x="189" y="208"/>
                  </a:lnTo>
                  <a:lnTo>
                    <a:pt x="168" y="222"/>
                  </a:lnTo>
                  <a:lnTo>
                    <a:pt x="144" y="230"/>
                  </a:lnTo>
                  <a:lnTo>
                    <a:pt x="116" y="234"/>
                  </a:lnTo>
                  <a:lnTo>
                    <a:pt x="89" y="230"/>
                  </a:lnTo>
                  <a:lnTo>
                    <a:pt x="65" y="222"/>
                  </a:lnTo>
                  <a:lnTo>
                    <a:pt x="44" y="208"/>
                  </a:lnTo>
                  <a:lnTo>
                    <a:pt x="25" y="191"/>
                  </a:lnTo>
                  <a:lnTo>
                    <a:pt x="11" y="168"/>
                  </a:lnTo>
                  <a:lnTo>
                    <a:pt x="3" y="144"/>
                  </a:lnTo>
                  <a:lnTo>
                    <a:pt x="0" y="117"/>
                  </a:lnTo>
                  <a:lnTo>
                    <a:pt x="3" y="90"/>
                  </a:lnTo>
                  <a:lnTo>
                    <a:pt x="11" y="65"/>
                  </a:lnTo>
                  <a:lnTo>
                    <a:pt x="25" y="44"/>
                  </a:lnTo>
                  <a:lnTo>
                    <a:pt x="44" y="25"/>
                  </a:lnTo>
                  <a:lnTo>
                    <a:pt x="65" y="12"/>
                  </a:lnTo>
                  <a:lnTo>
                    <a:pt x="89" y="3"/>
                  </a:lnTo>
                  <a:lnTo>
                    <a:pt x="1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" name="Freeform 264"/>
            <p:cNvSpPr>
              <a:spLocks noEditPoints="1"/>
            </p:cNvSpPr>
            <p:nvPr/>
          </p:nvSpPr>
          <p:spPr bwMode="auto">
            <a:xfrm>
              <a:off x="896938" y="2820988"/>
              <a:ext cx="76200" cy="77788"/>
            </a:xfrm>
            <a:custGeom>
              <a:avLst/>
              <a:gdLst>
                <a:gd name="T0" fmla="*/ 214 w 437"/>
                <a:gd name="T1" fmla="*/ 204 h 437"/>
                <a:gd name="T2" fmla="*/ 208 w 437"/>
                <a:gd name="T3" fmla="*/ 208 h 437"/>
                <a:gd name="T4" fmla="*/ 204 w 437"/>
                <a:gd name="T5" fmla="*/ 215 h 437"/>
                <a:gd name="T6" fmla="*/ 204 w 437"/>
                <a:gd name="T7" fmla="*/ 224 h 437"/>
                <a:gd name="T8" fmla="*/ 209 w 437"/>
                <a:gd name="T9" fmla="*/ 231 h 437"/>
                <a:gd name="T10" fmla="*/ 218 w 437"/>
                <a:gd name="T11" fmla="*/ 234 h 437"/>
                <a:gd name="T12" fmla="*/ 226 w 437"/>
                <a:gd name="T13" fmla="*/ 232 h 437"/>
                <a:gd name="T14" fmla="*/ 231 w 437"/>
                <a:gd name="T15" fmla="*/ 226 h 437"/>
                <a:gd name="T16" fmla="*/ 233 w 437"/>
                <a:gd name="T17" fmla="*/ 219 h 437"/>
                <a:gd name="T18" fmla="*/ 231 w 437"/>
                <a:gd name="T19" fmla="*/ 210 h 437"/>
                <a:gd name="T20" fmla="*/ 223 w 437"/>
                <a:gd name="T21" fmla="*/ 204 h 437"/>
                <a:gd name="T22" fmla="*/ 218 w 437"/>
                <a:gd name="T23" fmla="*/ 0 h 437"/>
                <a:gd name="T24" fmla="*/ 287 w 437"/>
                <a:gd name="T25" fmla="*/ 11 h 437"/>
                <a:gd name="T26" fmla="*/ 348 w 437"/>
                <a:gd name="T27" fmla="*/ 43 h 437"/>
                <a:gd name="T28" fmla="*/ 394 w 437"/>
                <a:gd name="T29" fmla="*/ 90 h 437"/>
                <a:gd name="T30" fmla="*/ 426 w 437"/>
                <a:gd name="T31" fmla="*/ 150 h 437"/>
                <a:gd name="T32" fmla="*/ 437 w 437"/>
                <a:gd name="T33" fmla="*/ 219 h 437"/>
                <a:gd name="T34" fmla="*/ 426 w 437"/>
                <a:gd name="T35" fmla="*/ 288 h 437"/>
                <a:gd name="T36" fmla="*/ 394 w 437"/>
                <a:gd name="T37" fmla="*/ 348 h 437"/>
                <a:gd name="T38" fmla="*/ 348 w 437"/>
                <a:gd name="T39" fmla="*/ 396 h 437"/>
                <a:gd name="T40" fmla="*/ 287 w 437"/>
                <a:gd name="T41" fmla="*/ 426 h 437"/>
                <a:gd name="T42" fmla="*/ 218 w 437"/>
                <a:gd name="T43" fmla="*/ 437 h 437"/>
                <a:gd name="T44" fmla="*/ 150 w 437"/>
                <a:gd name="T45" fmla="*/ 426 h 437"/>
                <a:gd name="T46" fmla="*/ 89 w 437"/>
                <a:gd name="T47" fmla="*/ 396 h 437"/>
                <a:gd name="T48" fmla="*/ 42 w 437"/>
                <a:gd name="T49" fmla="*/ 348 h 437"/>
                <a:gd name="T50" fmla="*/ 11 w 437"/>
                <a:gd name="T51" fmla="*/ 288 h 437"/>
                <a:gd name="T52" fmla="*/ 0 w 437"/>
                <a:gd name="T53" fmla="*/ 219 h 437"/>
                <a:gd name="T54" fmla="*/ 11 w 437"/>
                <a:gd name="T55" fmla="*/ 150 h 437"/>
                <a:gd name="T56" fmla="*/ 42 w 437"/>
                <a:gd name="T57" fmla="*/ 90 h 437"/>
                <a:gd name="T58" fmla="*/ 89 w 437"/>
                <a:gd name="T59" fmla="*/ 43 h 437"/>
                <a:gd name="T60" fmla="*/ 150 w 437"/>
                <a:gd name="T61" fmla="*/ 11 h 437"/>
                <a:gd name="T62" fmla="*/ 218 w 437"/>
                <a:gd name="T63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7" h="437">
                  <a:moveTo>
                    <a:pt x="218" y="204"/>
                  </a:moveTo>
                  <a:lnTo>
                    <a:pt x="214" y="204"/>
                  </a:lnTo>
                  <a:lnTo>
                    <a:pt x="211" y="206"/>
                  </a:lnTo>
                  <a:lnTo>
                    <a:pt x="208" y="208"/>
                  </a:lnTo>
                  <a:lnTo>
                    <a:pt x="205" y="211"/>
                  </a:lnTo>
                  <a:lnTo>
                    <a:pt x="204" y="215"/>
                  </a:lnTo>
                  <a:lnTo>
                    <a:pt x="203" y="219"/>
                  </a:lnTo>
                  <a:lnTo>
                    <a:pt x="204" y="224"/>
                  </a:lnTo>
                  <a:lnTo>
                    <a:pt x="206" y="228"/>
                  </a:lnTo>
                  <a:lnTo>
                    <a:pt x="209" y="231"/>
                  </a:lnTo>
                  <a:lnTo>
                    <a:pt x="214" y="233"/>
                  </a:lnTo>
                  <a:lnTo>
                    <a:pt x="218" y="234"/>
                  </a:lnTo>
                  <a:lnTo>
                    <a:pt x="222" y="233"/>
                  </a:lnTo>
                  <a:lnTo>
                    <a:pt x="226" y="232"/>
                  </a:lnTo>
                  <a:lnTo>
                    <a:pt x="229" y="229"/>
                  </a:lnTo>
                  <a:lnTo>
                    <a:pt x="231" y="226"/>
                  </a:lnTo>
                  <a:lnTo>
                    <a:pt x="233" y="223"/>
                  </a:lnTo>
                  <a:lnTo>
                    <a:pt x="233" y="219"/>
                  </a:lnTo>
                  <a:lnTo>
                    <a:pt x="233" y="214"/>
                  </a:lnTo>
                  <a:lnTo>
                    <a:pt x="231" y="210"/>
                  </a:lnTo>
                  <a:lnTo>
                    <a:pt x="227" y="207"/>
                  </a:lnTo>
                  <a:lnTo>
                    <a:pt x="223" y="204"/>
                  </a:lnTo>
                  <a:lnTo>
                    <a:pt x="218" y="204"/>
                  </a:lnTo>
                  <a:close/>
                  <a:moveTo>
                    <a:pt x="218" y="0"/>
                  </a:moveTo>
                  <a:lnTo>
                    <a:pt x="254" y="3"/>
                  </a:lnTo>
                  <a:lnTo>
                    <a:pt x="287" y="11"/>
                  </a:lnTo>
                  <a:lnTo>
                    <a:pt x="319" y="24"/>
                  </a:lnTo>
                  <a:lnTo>
                    <a:pt x="348" y="43"/>
                  </a:lnTo>
                  <a:lnTo>
                    <a:pt x="373" y="64"/>
                  </a:lnTo>
                  <a:lnTo>
                    <a:pt x="394" y="90"/>
                  </a:lnTo>
                  <a:lnTo>
                    <a:pt x="413" y="118"/>
                  </a:lnTo>
                  <a:lnTo>
                    <a:pt x="426" y="150"/>
                  </a:lnTo>
                  <a:lnTo>
                    <a:pt x="434" y="183"/>
                  </a:lnTo>
                  <a:lnTo>
                    <a:pt x="437" y="219"/>
                  </a:lnTo>
                  <a:lnTo>
                    <a:pt x="434" y="255"/>
                  </a:lnTo>
                  <a:lnTo>
                    <a:pt x="426" y="288"/>
                  </a:lnTo>
                  <a:lnTo>
                    <a:pt x="413" y="319"/>
                  </a:lnTo>
                  <a:lnTo>
                    <a:pt x="394" y="348"/>
                  </a:lnTo>
                  <a:lnTo>
                    <a:pt x="373" y="373"/>
                  </a:lnTo>
                  <a:lnTo>
                    <a:pt x="348" y="396"/>
                  </a:lnTo>
                  <a:lnTo>
                    <a:pt x="319" y="413"/>
                  </a:lnTo>
                  <a:lnTo>
                    <a:pt x="287" y="426"/>
                  </a:lnTo>
                  <a:lnTo>
                    <a:pt x="254" y="434"/>
                  </a:lnTo>
                  <a:lnTo>
                    <a:pt x="218" y="437"/>
                  </a:lnTo>
                  <a:lnTo>
                    <a:pt x="183" y="434"/>
                  </a:lnTo>
                  <a:lnTo>
                    <a:pt x="150" y="426"/>
                  </a:lnTo>
                  <a:lnTo>
                    <a:pt x="118" y="413"/>
                  </a:lnTo>
                  <a:lnTo>
                    <a:pt x="89" y="396"/>
                  </a:lnTo>
                  <a:lnTo>
                    <a:pt x="64" y="373"/>
                  </a:lnTo>
                  <a:lnTo>
                    <a:pt x="42" y="348"/>
                  </a:lnTo>
                  <a:lnTo>
                    <a:pt x="24" y="319"/>
                  </a:lnTo>
                  <a:lnTo>
                    <a:pt x="11" y="288"/>
                  </a:lnTo>
                  <a:lnTo>
                    <a:pt x="3" y="255"/>
                  </a:lnTo>
                  <a:lnTo>
                    <a:pt x="0" y="219"/>
                  </a:lnTo>
                  <a:lnTo>
                    <a:pt x="3" y="183"/>
                  </a:lnTo>
                  <a:lnTo>
                    <a:pt x="11" y="150"/>
                  </a:lnTo>
                  <a:lnTo>
                    <a:pt x="24" y="118"/>
                  </a:lnTo>
                  <a:lnTo>
                    <a:pt x="42" y="90"/>
                  </a:lnTo>
                  <a:lnTo>
                    <a:pt x="64" y="64"/>
                  </a:lnTo>
                  <a:lnTo>
                    <a:pt x="89" y="43"/>
                  </a:lnTo>
                  <a:lnTo>
                    <a:pt x="118" y="24"/>
                  </a:lnTo>
                  <a:lnTo>
                    <a:pt x="150" y="11"/>
                  </a:lnTo>
                  <a:lnTo>
                    <a:pt x="183" y="3"/>
                  </a:lnTo>
                  <a:lnTo>
                    <a:pt x="2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" name="Freeform 265"/>
            <p:cNvSpPr>
              <a:spLocks/>
            </p:cNvSpPr>
            <p:nvPr/>
          </p:nvSpPr>
          <p:spPr bwMode="auto">
            <a:xfrm>
              <a:off x="917575" y="2841625"/>
              <a:ext cx="34925" cy="119063"/>
            </a:xfrm>
            <a:custGeom>
              <a:avLst/>
              <a:gdLst>
                <a:gd name="T0" fmla="*/ 101 w 203"/>
                <a:gd name="T1" fmla="*/ 0 h 676"/>
                <a:gd name="T2" fmla="*/ 124 w 203"/>
                <a:gd name="T3" fmla="*/ 3 h 676"/>
                <a:gd name="T4" fmla="*/ 146 w 203"/>
                <a:gd name="T5" fmla="*/ 10 h 676"/>
                <a:gd name="T6" fmla="*/ 165 w 203"/>
                <a:gd name="T7" fmla="*/ 23 h 676"/>
                <a:gd name="T8" fmla="*/ 181 w 203"/>
                <a:gd name="T9" fmla="*/ 38 h 676"/>
                <a:gd name="T10" fmla="*/ 193 w 203"/>
                <a:gd name="T11" fmla="*/ 57 h 676"/>
                <a:gd name="T12" fmla="*/ 200 w 203"/>
                <a:gd name="T13" fmla="*/ 79 h 676"/>
                <a:gd name="T14" fmla="*/ 203 w 203"/>
                <a:gd name="T15" fmla="*/ 102 h 676"/>
                <a:gd name="T16" fmla="*/ 203 w 203"/>
                <a:gd name="T17" fmla="*/ 574 h 676"/>
                <a:gd name="T18" fmla="*/ 200 w 203"/>
                <a:gd name="T19" fmla="*/ 598 h 676"/>
                <a:gd name="T20" fmla="*/ 193 w 203"/>
                <a:gd name="T21" fmla="*/ 619 h 676"/>
                <a:gd name="T22" fmla="*/ 181 w 203"/>
                <a:gd name="T23" fmla="*/ 638 h 676"/>
                <a:gd name="T24" fmla="*/ 165 w 203"/>
                <a:gd name="T25" fmla="*/ 654 h 676"/>
                <a:gd name="T26" fmla="*/ 146 w 203"/>
                <a:gd name="T27" fmla="*/ 666 h 676"/>
                <a:gd name="T28" fmla="*/ 124 w 203"/>
                <a:gd name="T29" fmla="*/ 673 h 676"/>
                <a:gd name="T30" fmla="*/ 101 w 203"/>
                <a:gd name="T31" fmla="*/ 676 h 676"/>
                <a:gd name="T32" fmla="*/ 79 w 203"/>
                <a:gd name="T33" fmla="*/ 673 h 676"/>
                <a:gd name="T34" fmla="*/ 57 w 203"/>
                <a:gd name="T35" fmla="*/ 666 h 676"/>
                <a:gd name="T36" fmla="*/ 38 w 203"/>
                <a:gd name="T37" fmla="*/ 654 h 676"/>
                <a:gd name="T38" fmla="*/ 22 w 203"/>
                <a:gd name="T39" fmla="*/ 638 h 676"/>
                <a:gd name="T40" fmla="*/ 10 w 203"/>
                <a:gd name="T41" fmla="*/ 619 h 676"/>
                <a:gd name="T42" fmla="*/ 2 w 203"/>
                <a:gd name="T43" fmla="*/ 598 h 676"/>
                <a:gd name="T44" fmla="*/ 0 w 203"/>
                <a:gd name="T45" fmla="*/ 574 h 676"/>
                <a:gd name="T46" fmla="*/ 0 w 203"/>
                <a:gd name="T47" fmla="*/ 102 h 676"/>
                <a:gd name="T48" fmla="*/ 2 w 203"/>
                <a:gd name="T49" fmla="*/ 79 h 676"/>
                <a:gd name="T50" fmla="*/ 10 w 203"/>
                <a:gd name="T51" fmla="*/ 57 h 676"/>
                <a:gd name="T52" fmla="*/ 22 w 203"/>
                <a:gd name="T53" fmla="*/ 38 h 676"/>
                <a:gd name="T54" fmla="*/ 38 w 203"/>
                <a:gd name="T55" fmla="*/ 23 h 676"/>
                <a:gd name="T56" fmla="*/ 57 w 203"/>
                <a:gd name="T57" fmla="*/ 10 h 676"/>
                <a:gd name="T58" fmla="*/ 79 w 203"/>
                <a:gd name="T59" fmla="*/ 3 h 676"/>
                <a:gd name="T60" fmla="*/ 101 w 203"/>
                <a:gd name="T6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3" h="676">
                  <a:moveTo>
                    <a:pt x="101" y="0"/>
                  </a:moveTo>
                  <a:lnTo>
                    <a:pt x="124" y="3"/>
                  </a:lnTo>
                  <a:lnTo>
                    <a:pt x="146" y="10"/>
                  </a:lnTo>
                  <a:lnTo>
                    <a:pt x="165" y="23"/>
                  </a:lnTo>
                  <a:lnTo>
                    <a:pt x="181" y="38"/>
                  </a:lnTo>
                  <a:lnTo>
                    <a:pt x="193" y="57"/>
                  </a:lnTo>
                  <a:lnTo>
                    <a:pt x="200" y="79"/>
                  </a:lnTo>
                  <a:lnTo>
                    <a:pt x="203" y="102"/>
                  </a:lnTo>
                  <a:lnTo>
                    <a:pt x="203" y="574"/>
                  </a:lnTo>
                  <a:lnTo>
                    <a:pt x="200" y="598"/>
                  </a:lnTo>
                  <a:lnTo>
                    <a:pt x="193" y="619"/>
                  </a:lnTo>
                  <a:lnTo>
                    <a:pt x="181" y="638"/>
                  </a:lnTo>
                  <a:lnTo>
                    <a:pt x="165" y="654"/>
                  </a:lnTo>
                  <a:lnTo>
                    <a:pt x="146" y="666"/>
                  </a:lnTo>
                  <a:lnTo>
                    <a:pt x="124" y="673"/>
                  </a:lnTo>
                  <a:lnTo>
                    <a:pt x="101" y="676"/>
                  </a:lnTo>
                  <a:lnTo>
                    <a:pt x="79" y="673"/>
                  </a:lnTo>
                  <a:lnTo>
                    <a:pt x="57" y="666"/>
                  </a:lnTo>
                  <a:lnTo>
                    <a:pt x="38" y="654"/>
                  </a:lnTo>
                  <a:lnTo>
                    <a:pt x="22" y="638"/>
                  </a:lnTo>
                  <a:lnTo>
                    <a:pt x="10" y="619"/>
                  </a:lnTo>
                  <a:lnTo>
                    <a:pt x="2" y="598"/>
                  </a:lnTo>
                  <a:lnTo>
                    <a:pt x="0" y="574"/>
                  </a:lnTo>
                  <a:lnTo>
                    <a:pt x="0" y="102"/>
                  </a:lnTo>
                  <a:lnTo>
                    <a:pt x="2" y="79"/>
                  </a:lnTo>
                  <a:lnTo>
                    <a:pt x="10" y="57"/>
                  </a:lnTo>
                  <a:lnTo>
                    <a:pt x="22" y="38"/>
                  </a:lnTo>
                  <a:lnTo>
                    <a:pt x="38" y="23"/>
                  </a:lnTo>
                  <a:lnTo>
                    <a:pt x="57" y="10"/>
                  </a:lnTo>
                  <a:lnTo>
                    <a:pt x="79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4" name="Group 863"/>
          <p:cNvGrpSpPr/>
          <p:nvPr/>
        </p:nvGrpSpPr>
        <p:grpSpPr>
          <a:xfrm>
            <a:off x="10939734" y="3463090"/>
            <a:ext cx="593725" cy="550863"/>
            <a:chOff x="10945813" y="3462338"/>
            <a:chExt cx="593725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8" name="Freeform 270"/>
            <p:cNvSpPr>
              <a:spLocks/>
            </p:cNvSpPr>
            <p:nvPr/>
          </p:nvSpPr>
          <p:spPr bwMode="auto">
            <a:xfrm>
              <a:off x="11225213" y="3754438"/>
              <a:ext cx="33338" cy="98425"/>
            </a:xfrm>
            <a:custGeom>
              <a:avLst/>
              <a:gdLst>
                <a:gd name="T0" fmla="*/ 93 w 187"/>
                <a:gd name="T1" fmla="*/ 0 h 553"/>
                <a:gd name="T2" fmla="*/ 114 w 187"/>
                <a:gd name="T3" fmla="*/ 3 h 553"/>
                <a:gd name="T4" fmla="*/ 135 w 187"/>
                <a:gd name="T5" fmla="*/ 9 h 553"/>
                <a:gd name="T6" fmla="*/ 152 w 187"/>
                <a:gd name="T7" fmla="*/ 20 h 553"/>
                <a:gd name="T8" fmla="*/ 166 w 187"/>
                <a:gd name="T9" fmla="*/ 34 h 553"/>
                <a:gd name="T10" fmla="*/ 177 w 187"/>
                <a:gd name="T11" fmla="*/ 52 h 553"/>
                <a:gd name="T12" fmla="*/ 184 w 187"/>
                <a:gd name="T13" fmla="*/ 72 h 553"/>
                <a:gd name="T14" fmla="*/ 187 w 187"/>
                <a:gd name="T15" fmla="*/ 93 h 553"/>
                <a:gd name="T16" fmla="*/ 187 w 187"/>
                <a:gd name="T17" fmla="*/ 460 h 553"/>
                <a:gd name="T18" fmla="*/ 184 w 187"/>
                <a:gd name="T19" fmla="*/ 482 h 553"/>
                <a:gd name="T20" fmla="*/ 177 w 187"/>
                <a:gd name="T21" fmla="*/ 501 h 553"/>
                <a:gd name="T22" fmla="*/ 166 w 187"/>
                <a:gd name="T23" fmla="*/ 518 h 553"/>
                <a:gd name="T24" fmla="*/ 152 w 187"/>
                <a:gd name="T25" fmla="*/ 533 h 553"/>
                <a:gd name="T26" fmla="*/ 135 w 187"/>
                <a:gd name="T27" fmla="*/ 544 h 553"/>
                <a:gd name="T28" fmla="*/ 114 w 187"/>
                <a:gd name="T29" fmla="*/ 551 h 553"/>
                <a:gd name="T30" fmla="*/ 93 w 187"/>
                <a:gd name="T31" fmla="*/ 553 h 553"/>
                <a:gd name="T32" fmla="*/ 72 w 187"/>
                <a:gd name="T33" fmla="*/ 551 h 553"/>
                <a:gd name="T34" fmla="*/ 52 w 187"/>
                <a:gd name="T35" fmla="*/ 544 h 553"/>
                <a:gd name="T36" fmla="*/ 35 w 187"/>
                <a:gd name="T37" fmla="*/ 533 h 553"/>
                <a:gd name="T38" fmla="*/ 21 w 187"/>
                <a:gd name="T39" fmla="*/ 518 h 553"/>
                <a:gd name="T40" fmla="*/ 9 w 187"/>
                <a:gd name="T41" fmla="*/ 501 h 553"/>
                <a:gd name="T42" fmla="*/ 2 w 187"/>
                <a:gd name="T43" fmla="*/ 482 h 553"/>
                <a:gd name="T44" fmla="*/ 0 w 187"/>
                <a:gd name="T45" fmla="*/ 460 h 553"/>
                <a:gd name="T46" fmla="*/ 0 w 187"/>
                <a:gd name="T47" fmla="*/ 93 h 553"/>
                <a:gd name="T48" fmla="*/ 2 w 187"/>
                <a:gd name="T49" fmla="*/ 72 h 553"/>
                <a:gd name="T50" fmla="*/ 9 w 187"/>
                <a:gd name="T51" fmla="*/ 52 h 553"/>
                <a:gd name="T52" fmla="*/ 21 w 187"/>
                <a:gd name="T53" fmla="*/ 34 h 553"/>
                <a:gd name="T54" fmla="*/ 35 w 187"/>
                <a:gd name="T55" fmla="*/ 20 h 553"/>
                <a:gd name="T56" fmla="*/ 52 w 187"/>
                <a:gd name="T57" fmla="*/ 9 h 553"/>
                <a:gd name="T58" fmla="*/ 72 w 187"/>
                <a:gd name="T59" fmla="*/ 3 h 553"/>
                <a:gd name="T60" fmla="*/ 93 w 187"/>
                <a:gd name="T61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7" h="553">
                  <a:moveTo>
                    <a:pt x="93" y="0"/>
                  </a:moveTo>
                  <a:lnTo>
                    <a:pt x="114" y="3"/>
                  </a:lnTo>
                  <a:lnTo>
                    <a:pt x="135" y="9"/>
                  </a:lnTo>
                  <a:lnTo>
                    <a:pt x="152" y="20"/>
                  </a:lnTo>
                  <a:lnTo>
                    <a:pt x="166" y="34"/>
                  </a:lnTo>
                  <a:lnTo>
                    <a:pt x="177" y="52"/>
                  </a:lnTo>
                  <a:lnTo>
                    <a:pt x="184" y="72"/>
                  </a:lnTo>
                  <a:lnTo>
                    <a:pt x="187" y="93"/>
                  </a:lnTo>
                  <a:lnTo>
                    <a:pt x="187" y="460"/>
                  </a:lnTo>
                  <a:lnTo>
                    <a:pt x="184" y="482"/>
                  </a:lnTo>
                  <a:lnTo>
                    <a:pt x="177" y="501"/>
                  </a:lnTo>
                  <a:lnTo>
                    <a:pt x="166" y="518"/>
                  </a:lnTo>
                  <a:lnTo>
                    <a:pt x="152" y="533"/>
                  </a:lnTo>
                  <a:lnTo>
                    <a:pt x="135" y="544"/>
                  </a:lnTo>
                  <a:lnTo>
                    <a:pt x="114" y="551"/>
                  </a:lnTo>
                  <a:lnTo>
                    <a:pt x="93" y="553"/>
                  </a:lnTo>
                  <a:lnTo>
                    <a:pt x="72" y="551"/>
                  </a:lnTo>
                  <a:lnTo>
                    <a:pt x="52" y="544"/>
                  </a:lnTo>
                  <a:lnTo>
                    <a:pt x="35" y="533"/>
                  </a:lnTo>
                  <a:lnTo>
                    <a:pt x="21" y="518"/>
                  </a:lnTo>
                  <a:lnTo>
                    <a:pt x="9" y="501"/>
                  </a:lnTo>
                  <a:lnTo>
                    <a:pt x="2" y="482"/>
                  </a:lnTo>
                  <a:lnTo>
                    <a:pt x="0" y="460"/>
                  </a:lnTo>
                  <a:lnTo>
                    <a:pt x="0" y="93"/>
                  </a:lnTo>
                  <a:lnTo>
                    <a:pt x="2" y="72"/>
                  </a:lnTo>
                  <a:lnTo>
                    <a:pt x="9" y="52"/>
                  </a:lnTo>
                  <a:lnTo>
                    <a:pt x="21" y="34"/>
                  </a:lnTo>
                  <a:lnTo>
                    <a:pt x="35" y="20"/>
                  </a:lnTo>
                  <a:lnTo>
                    <a:pt x="52" y="9"/>
                  </a:lnTo>
                  <a:lnTo>
                    <a:pt x="72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9" name="Freeform 271"/>
            <p:cNvSpPr>
              <a:spLocks/>
            </p:cNvSpPr>
            <p:nvPr/>
          </p:nvSpPr>
          <p:spPr bwMode="auto">
            <a:xfrm>
              <a:off x="11193463" y="3787776"/>
              <a:ext cx="98425" cy="31750"/>
            </a:xfrm>
            <a:custGeom>
              <a:avLst/>
              <a:gdLst>
                <a:gd name="T0" fmla="*/ 92 w 553"/>
                <a:gd name="T1" fmla="*/ 0 h 187"/>
                <a:gd name="T2" fmla="*/ 461 w 553"/>
                <a:gd name="T3" fmla="*/ 0 h 187"/>
                <a:gd name="T4" fmla="*/ 482 w 553"/>
                <a:gd name="T5" fmla="*/ 3 h 187"/>
                <a:gd name="T6" fmla="*/ 501 w 553"/>
                <a:gd name="T7" fmla="*/ 10 h 187"/>
                <a:gd name="T8" fmla="*/ 519 w 553"/>
                <a:gd name="T9" fmla="*/ 20 h 187"/>
                <a:gd name="T10" fmla="*/ 533 w 553"/>
                <a:gd name="T11" fmla="*/ 36 h 187"/>
                <a:gd name="T12" fmla="*/ 544 w 553"/>
                <a:gd name="T13" fmla="*/ 53 h 187"/>
                <a:gd name="T14" fmla="*/ 551 w 553"/>
                <a:gd name="T15" fmla="*/ 72 h 187"/>
                <a:gd name="T16" fmla="*/ 553 w 553"/>
                <a:gd name="T17" fmla="*/ 94 h 187"/>
                <a:gd name="T18" fmla="*/ 551 w 553"/>
                <a:gd name="T19" fmla="*/ 115 h 187"/>
                <a:gd name="T20" fmla="*/ 544 w 553"/>
                <a:gd name="T21" fmla="*/ 135 h 187"/>
                <a:gd name="T22" fmla="*/ 533 w 553"/>
                <a:gd name="T23" fmla="*/ 152 h 187"/>
                <a:gd name="T24" fmla="*/ 519 w 553"/>
                <a:gd name="T25" fmla="*/ 166 h 187"/>
                <a:gd name="T26" fmla="*/ 501 w 553"/>
                <a:gd name="T27" fmla="*/ 177 h 187"/>
                <a:gd name="T28" fmla="*/ 482 w 553"/>
                <a:gd name="T29" fmla="*/ 185 h 187"/>
                <a:gd name="T30" fmla="*/ 461 w 553"/>
                <a:gd name="T31" fmla="*/ 187 h 187"/>
                <a:gd name="T32" fmla="*/ 92 w 553"/>
                <a:gd name="T33" fmla="*/ 187 h 187"/>
                <a:gd name="T34" fmla="*/ 71 w 553"/>
                <a:gd name="T35" fmla="*/ 185 h 187"/>
                <a:gd name="T36" fmla="*/ 52 w 553"/>
                <a:gd name="T37" fmla="*/ 177 h 187"/>
                <a:gd name="T38" fmla="*/ 34 w 553"/>
                <a:gd name="T39" fmla="*/ 166 h 187"/>
                <a:gd name="T40" fmla="*/ 20 w 553"/>
                <a:gd name="T41" fmla="*/ 152 h 187"/>
                <a:gd name="T42" fmla="*/ 9 w 553"/>
                <a:gd name="T43" fmla="*/ 135 h 187"/>
                <a:gd name="T44" fmla="*/ 2 w 553"/>
                <a:gd name="T45" fmla="*/ 115 h 187"/>
                <a:gd name="T46" fmla="*/ 0 w 553"/>
                <a:gd name="T47" fmla="*/ 94 h 187"/>
                <a:gd name="T48" fmla="*/ 2 w 553"/>
                <a:gd name="T49" fmla="*/ 72 h 187"/>
                <a:gd name="T50" fmla="*/ 9 w 553"/>
                <a:gd name="T51" fmla="*/ 53 h 187"/>
                <a:gd name="T52" fmla="*/ 20 w 553"/>
                <a:gd name="T53" fmla="*/ 36 h 187"/>
                <a:gd name="T54" fmla="*/ 34 w 553"/>
                <a:gd name="T55" fmla="*/ 20 h 187"/>
                <a:gd name="T56" fmla="*/ 52 w 553"/>
                <a:gd name="T57" fmla="*/ 10 h 187"/>
                <a:gd name="T58" fmla="*/ 71 w 553"/>
                <a:gd name="T59" fmla="*/ 3 h 187"/>
                <a:gd name="T60" fmla="*/ 92 w 553"/>
                <a:gd name="T6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3" h="187">
                  <a:moveTo>
                    <a:pt x="92" y="0"/>
                  </a:moveTo>
                  <a:lnTo>
                    <a:pt x="461" y="0"/>
                  </a:lnTo>
                  <a:lnTo>
                    <a:pt x="482" y="3"/>
                  </a:lnTo>
                  <a:lnTo>
                    <a:pt x="501" y="10"/>
                  </a:lnTo>
                  <a:lnTo>
                    <a:pt x="519" y="20"/>
                  </a:lnTo>
                  <a:lnTo>
                    <a:pt x="533" y="36"/>
                  </a:lnTo>
                  <a:lnTo>
                    <a:pt x="544" y="53"/>
                  </a:lnTo>
                  <a:lnTo>
                    <a:pt x="551" y="72"/>
                  </a:lnTo>
                  <a:lnTo>
                    <a:pt x="553" y="94"/>
                  </a:lnTo>
                  <a:lnTo>
                    <a:pt x="551" y="115"/>
                  </a:lnTo>
                  <a:lnTo>
                    <a:pt x="544" y="135"/>
                  </a:lnTo>
                  <a:lnTo>
                    <a:pt x="533" y="152"/>
                  </a:lnTo>
                  <a:lnTo>
                    <a:pt x="519" y="166"/>
                  </a:lnTo>
                  <a:lnTo>
                    <a:pt x="501" y="177"/>
                  </a:lnTo>
                  <a:lnTo>
                    <a:pt x="482" y="185"/>
                  </a:lnTo>
                  <a:lnTo>
                    <a:pt x="461" y="187"/>
                  </a:lnTo>
                  <a:lnTo>
                    <a:pt x="92" y="187"/>
                  </a:lnTo>
                  <a:lnTo>
                    <a:pt x="71" y="185"/>
                  </a:lnTo>
                  <a:lnTo>
                    <a:pt x="52" y="177"/>
                  </a:lnTo>
                  <a:lnTo>
                    <a:pt x="34" y="166"/>
                  </a:lnTo>
                  <a:lnTo>
                    <a:pt x="20" y="152"/>
                  </a:lnTo>
                  <a:lnTo>
                    <a:pt x="9" y="135"/>
                  </a:lnTo>
                  <a:lnTo>
                    <a:pt x="2" y="115"/>
                  </a:lnTo>
                  <a:lnTo>
                    <a:pt x="0" y="94"/>
                  </a:lnTo>
                  <a:lnTo>
                    <a:pt x="2" y="72"/>
                  </a:lnTo>
                  <a:lnTo>
                    <a:pt x="9" y="53"/>
                  </a:lnTo>
                  <a:lnTo>
                    <a:pt x="20" y="36"/>
                  </a:lnTo>
                  <a:lnTo>
                    <a:pt x="34" y="20"/>
                  </a:lnTo>
                  <a:lnTo>
                    <a:pt x="52" y="10"/>
                  </a:lnTo>
                  <a:lnTo>
                    <a:pt x="71" y="3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" name="Freeform 272"/>
            <p:cNvSpPr>
              <a:spLocks/>
            </p:cNvSpPr>
            <p:nvPr/>
          </p:nvSpPr>
          <p:spPr bwMode="auto">
            <a:xfrm>
              <a:off x="11134726" y="3695701"/>
              <a:ext cx="215900" cy="215900"/>
            </a:xfrm>
            <a:custGeom>
              <a:avLst/>
              <a:gdLst>
                <a:gd name="T0" fmla="*/ 712 w 1221"/>
                <a:gd name="T1" fmla="*/ 9 h 1219"/>
                <a:gd name="T2" fmla="*/ 859 w 1221"/>
                <a:gd name="T3" fmla="*/ 53 h 1219"/>
                <a:gd name="T4" fmla="*/ 935 w 1221"/>
                <a:gd name="T5" fmla="*/ 103 h 1219"/>
                <a:gd name="T6" fmla="*/ 953 w 1221"/>
                <a:gd name="T7" fmla="*/ 162 h 1219"/>
                <a:gd name="T8" fmla="*/ 928 w 1221"/>
                <a:gd name="T9" fmla="*/ 219 h 1219"/>
                <a:gd name="T10" fmla="*/ 875 w 1221"/>
                <a:gd name="T11" fmla="*/ 248 h 1219"/>
                <a:gd name="T12" fmla="*/ 815 w 1221"/>
                <a:gd name="T13" fmla="*/ 238 h 1219"/>
                <a:gd name="T14" fmla="*/ 696 w 1221"/>
                <a:gd name="T15" fmla="*/ 194 h 1219"/>
                <a:gd name="T16" fmla="*/ 561 w 1221"/>
                <a:gd name="T17" fmla="*/ 189 h 1219"/>
                <a:gd name="T18" fmla="*/ 424 w 1221"/>
                <a:gd name="T19" fmla="*/ 229 h 1219"/>
                <a:gd name="T20" fmla="*/ 311 w 1221"/>
                <a:gd name="T21" fmla="*/ 310 h 1219"/>
                <a:gd name="T22" fmla="*/ 230 w 1221"/>
                <a:gd name="T23" fmla="*/ 423 h 1219"/>
                <a:gd name="T24" fmla="*/ 189 w 1221"/>
                <a:gd name="T25" fmla="*/ 560 h 1219"/>
                <a:gd name="T26" fmla="*/ 198 w 1221"/>
                <a:gd name="T27" fmla="*/ 707 h 1219"/>
                <a:gd name="T28" fmla="*/ 252 w 1221"/>
                <a:gd name="T29" fmla="*/ 836 h 1219"/>
                <a:gd name="T30" fmla="*/ 346 w 1221"/>
                <a:gd name="T31" fmla="*/ 940 h 1219"/>
                <a:gd name="T32" fmla="*/ 467 w 1221"/>
                <a:gd name="T33" fmla="*/ 1008 h 1219"/>
                <a:gd name="T34" fmla="*/ 610 w 1221"/>
                <a:gd name="T35" fmla="*/ 1034 h 1219"/>
                <a:gd name="T36" fmla="*/ 753 w 1221"/>
                <a:gd name="T37" fmla="*/ 1008 h 1219"/>
                <a:gd name="T38" fmla="*/ 875 w 1221"/>
                <a:gd name="T39" fmla="*/ 940 h 1219"/>
                <a:gd name="T40" fmla="*/ 968 w 1221"/>
                <a:gd name="T41" fmla="*/ 836 h 1219"/>
                <a:gd name="T42" fmla="*/ 1023 w 1221"/>
                <a:gd name="T43" fmla="*/ 707 h 1219"/>
                <a:gd name="T44" fmla="*/ 1037 w 1221"/>
                <a:gd name="T45" fmla="*/ 588 h 1219"/>
                <a:gd name="T46" fmla="*/ 1069 w 1221"/>
                <a:gd name="T47" fmla="*/ 536 h 1219"/>
                <a:gd name="T48" fmla="*/ 1128 w 1221"/>
                <a:gd name="T49" fmla="*/ 516 h 1219"/>
                <a:gd name="T50" fmla="*/ 1186 w 1221"/>
                <a:gd name="T51" fmla="*/ 536 h 1219"/>
                <a:gd name="T52" fmla="*/ 1218 w 1221"/>
                <a:gd name="T53" fmla="*/ 588 h 1219"/>
                <a:gd name="T54" fmla="*/ 1209 w 1221"/>
                <a:gd name="T55" fmla="*/ 732 h 1219"/>
                <a:gd name="T56" fmla="*/ 1148 w 1221"/>
                <a:gd name="T57" fmla="*/ 900 h 1219"/>
                <a:gd name="T58" fmla="*/ 1041 w 1221"/>
                <a:gd name="T59" fmla="*/ 1041 h 1219"/>
                <a:gd name="T60" fmla="*/ 901 w 1221"/>
                <a:gd name="T61" fmla="*/ 1146 h 1219"/>
                <a:gd name="T62" fmla="*/ 733 w 1221"/>
                <a:gd name="T63" fmla="*/ 1207 h 1219"/>
                <a:gd name="T64" fmla="*/ 548 w 1221"/>
                <a:gd name="T65" fmla="*/ 1216 h 1219"/>
                <a:gd name="T66" fmla="*/ 373 w 1221"/>
                <a:gd name="T67" fmla="*/ 1171 h 1219"/>
                <a:gd name="T68" fmla="*/ 222 w 1221"/>
                <a:gd name="T69" fmla="*/ 1080 h 1219"/>
                <a:gd name="T70" fmla="*/ 104 w 1221"/>
                <a:gd name="T71" fmla="*/ 950 h 1219"/>
                <a:gd name="T72" fmla="*/ 28 w 1221"/>
                <a:gd name="T73" fmla="*/ 791 h 1219"/>
                <a:gd name="T74" fmla="*/ 0 w 1221"/>
                <a:gd name="T75" fmla="*/ 610 h 1219"/>
                <a:gd name="T76" fmla="*/ 28 w 1221"/>
                <a:gd name="T77" fmla="*/ 428 h 1219"/>
                <a:gd name="T78" fmla="*/ 104 w 1221"/>
                <a:gd name="T79" fmla="*/ 269 h 1219"/>
                <a:gd name="T80" fmla="*/ 222 w 1221"/>
                <a:gd name="T81" fmla="*/ 139 h 1219"/>
                <a:gd name="T82" fmla="*/ 373 w 1221"/>
                <a:gd name="T83" fmla="*/ 47 h 1219"/>
                <a:gd name="T84" fmla="*/ 548 w 1221"/>
                <a:gd name="T85" fmla="*/ 3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21" h="1219">
                  <a:moveTo>
                    <a:pt x="610" y="0"/>
                  </a:moveTo>
                  <a:lnTo>
                    <a:pt x="662" y="2"/>
                  </a:lnTo>
                  <a:lnTo>
                    <a:pt x="712" y="9"/>
                  </a:lnTo>
                  <a:lnTo>
                    <a:pt x="762" y="19"/>
                  </a:lnTo>
                  <a:lnTo>
                    <a:pt x="811" y="34"/>
                  </a:lnTo>
                  <a:lnTo>
                    <a:pt x="859" y="53"/>
                  </a:lnTo>
                  <a:lnTo>
                    <a:pt x="905" y="75"/>
                  </a:lnTo>
                  <a:lnTo>
                    <a:pt x="922" y="87"/>
                  </a:lnTo>
                  <a:lnTo>
                    <a:pt x="935" y="103"/>
                  </a:lnTo>
                  <a:lnTo>
                    <a:pt x="946" y="121"/>
                  </a:lnTo>
                  <a:lnTo>
                    <a:pt x="952" y="141"/>
                  </a:lnTo>
                  <a:lnTo>
                    <a:pt x="953" y="162"/>
                  </a:lnTo>
                  <a:lnTo>
                    <a:pt x="950" y="182"/>
                  </a:lnTo>
                  <a:lnTo>
                    <a:pt x="941" y="201"/>
                  </a:lnTo>
                  <a:lnTo>
                    <a:pt x="928" y="219"/>
                  </a:lnTo>
                  <a:lnTo>
                    <a:pt x="913" y="233"/>
                  </a:lnTo>
                  <a:lnTo>
                    <a:pt x="896" y="243"/>
                  </a:lnTo>
                  <a:lnTo>
                    <a:pt x="875" y="248"/>
                  </a:lnTo>
                  <a:lnTo>
                    <a:pt x="855" y="249"/>
                  </a:lnTo>
                  <a:lnTo>
                    <a:pt x="834" y="246"/>
                  </a:lnTo>
                  <a:lnTo>
                    <a:pt x="815" y="238"/>
                  </a:lnTo>
                  <a:lnTo>
                    <a:pt x="776" y="220"/>
                  </a:lnTo>
                  <a:lnTo>
                    <a:pt x="736" y="205"/>
                  </a:lnTo>
                  <a:lnTo>
                    <a:pt x="696" y="194"/>
                  </a:lnTo>
                  <a:lnTo>
                    <a:pt x="653" y="188"/>
                  </a:lnTo>
                  <a:lnTo>
                    <a:pt x="610" y="186"/>
                  </a:lnTo>
                  <a:lnTo>
                    <a:pt x="561" y="189"/>
                  </a:lnTo>
                  <a:lnTo>
                    <a:pt x="513" y="197"/>
                  </a:lnTo>
                  <a:lnTo>
                    <a:pt x="467" y="210"/>
                  </a:lnTo>
                  <a:lnTo>
                    <a:pt x="424" y="229"/>
                  </a:lnTo>
                  <a:lnTo>
                    <a:pt x="384" y="252"/>
                  </a:lnTo>
                  <a:lnTo>
                    <a:pt x="346" y="279"/>
                  </a:lnTo>
                  <a:lnTo>
                    <a:pt x="311" y="310"/>
                  </a:lnTo>
                  <a:lnTo>
                    <a:pt x="279" y="345"/>
                  </a:lnTo>
                  <a:lnTo>
                    <a:pt x="252" y="383"/>
                  </a:lnTo>
                  <a:lnTo>
                    <a:pt x="230" y="423"/>
                  </a:lnTo>
                  <a:lnTo>
                    <a:pt x="211" y="467"/>
                  </a:lnTo>
                  <a:lnTo>
                    <a:pt x="198" y="513"/>
                  </a:lnTo>
                  <a:lnTo>
                    <a:pt x="189" y="560"/>
                  </a:lnTo>
                  <a:lnTo>
                    <a:pt x="187" y="610"/>
                  </a:lnTo>
                  <a:lnTo>
                    <a:pt x="189" y="659"/>
                  </a:lnTo>
                  <a:lnTo>
                    <a:pt x="198" y="707"/>
                  </a:lnTo>
                  <a:lnTo>
                    <a:pt x="211" y="752"/>
                  </a:lnTo>
                  <a:lnTo>
                    <a:pt x="230" y="795"/>
                  </a:lnTo>
                  <a:lnTo>
                    <a:pt x="252" y="836"/>
                  </a:lnTo>
                  <a:lnTo>
                    <a:pt x="279" y="875"/>
                  </a:lnTo>
                  <a:lnTo>
                    <a:pt x="311" y="909"/>
                  </a:lnTo>
                  <a:lnTo>
                    <a:pt x="346" y="940"/>
                  </a:lnTo>
                  <a:lnTo>
                    <a:pt x="384" y="967"/>
                  </a:lnTo>
                  <a:lnTo>
                    <a:pt x="424" y="990"/>
                  </a:lnTo>
                  <a:lnTo>
                    <a:pt x="467" y="1008"/>
                  </a:lnTo>
                  <a:lnTo>
                    <a:pt x="513" y="1022"/>
                  </a:lnTo>
                  <a:lnTo>
                    <a:pt x="561" y="1031"/>
                  </a:lnTo>
                  <a:lnTo>
                    <a:pt x="610" y="1034"/>
                  </a:lnTo>
                  <a:lnTo>
                    <a:pt x="660" y="1031"/>
                  </a:lnTo>
                  <a:lnTo>
                    <a:pt x="708" y="1022"/>
                  </a:lnTo>
                  <a:lnTo>
                    <a:pt x="753" y="1008"/>
                  </a:lnTo>
                  <a:lnTo>
                    <a:pt x="797" y="990"/>
                  </a:lnTo>
                  <a:lnTo>
                    <a:pt x="837" y="967"/>
                  </a:lnTo>
                  <a:lnTo>
                    <a:pt x="875" y="940"/>
                  </a:lnTo>
                  <a:lnTo>
                    <a:pt x="910" y="909"/>
                  </a:lnTo>
                  <a:lnTo>
                    <a:pt x="941" y="875"/>
                  </a:lnTo>
                  <a:lnTo>
                    <a:pt x="968" y="836"/>
                  </a:lnTo>
                  <a:lnTo>
                    <a:pt x="991" y="795"/>
                  </a:lnTo>
                  <a:lnTo>
                    <a:pt x="1010" y="752"/>
                  </a:lnTo>
                  <a:lnTo>
                    <a:pt x="1023" y="707"/>
                  </a:lnTo>
                  <a:lnTo>
                    <a:pt x="1031" y="659"/>
                  </a:lnTo>
                  <a:lnTo>
                    <a:pt x="1034" y="610"/>
                  </a:lnTo>
                  <a:lnTo>
                    <a:pt x="1037" y="588"/>
                  </a:lnTo>
                  <a:lnTo>
                    <a:pt x="1043" y="569"/>
                  </a:lnTo>
                  <a:lnTo>
                    <a:pt x="1055" y="552"/>
                  </a:lnTo>
                  <a:lnTo>
                    <a:pt x="1069" y="536"/>
                  </a:lnTo>
                  <a:lnTo>
                    <a:pt x="1086" y="526"/>
                  </a:lnTo>
                  <a:lnTo>
                    <a:pt x="1107" y="519"/>
                  </a:lnTo>
                  <a:lnTo>
                    <a:pt x="1128" y="516"/>
                  </a:lnTo>
                  <a:lnTo>
                    <a:pt x="1149" y="519"/>
                  </a:lnTo>
                  <a:lnTo>
                    <a:pt x="1169" y="526"/>
                  </a:lnTo>
                  <a:lnTo>
                    <a:pt x="1186" y="536"/>
                  </a:lnTo>
                  <a:lnTo>
                    <a:pt x="1201" y="552"/>
                  </a:lnTo>
                  <a:lnTo>
                    <a:pt x="1212" y="569"/>
                  </a:lnTo>
                  <a:lnTo>
                    <a:pt x="1218" y="588"/>
                  </a:lnTo>
                  <a:lnTo>
                    <a:pt x="1221" y="610"/>
                  </a:lnTo>
                  <a:lnTo>
                    <a:pt x="1218" y="672"/>
                  </a:lnTo>
                  <a:lnTo>
                    <a:pt x="1209" y="732"/>
                  </a:lnTo>
                  <a:lnTo>
                    <a:pt x="1193" y="791"/>
                  </a:lnTo>
                  <a:lnTo>
                    <a:pt x="1173" y="847"/>
                  </a:lnTo>
                  <a:lnTo>
                    <a:pt x="1148" y="900"/>
                  </a:lnTo>
                  <a:lnTo>
                    <a:pt x="1117" y="950"/>
                  </a:lnTo>
                  <a:lnTo>
                    <a:pt x="1081" y="997"/>
                  </a:lnTo>
                  <a:lnTo>
                    <a:pt x="1041" y="1041"/>
                  </a:lnTo>
                  <a:lnTo>
                    <a:pt x="999" y="1080"/>
                  </a:lnTo>
                  <a:lnTo>
                    <a:pt x="952" y="1115"/>
                  </a:lnTo>
                  <a:lnTo>
                    <a:pt x="901" y="1146"/>
                  </a:lnTo>
                  <a:lnTo>
                    <a:pt x="848" y="1171"/>
                  </a:lnTo>
                  <a:lnTo>
                    <a:pt x="792" y="1192"/>
                  </a:lnTo>
                  <a:lnTo>
                    <a:pt x="733" y="1207"/>
                  </a:lnTo>
                  <a:lnTo>
                    <a:pt x="673" y="1216"/>
                  </a:lnTo>
                  <a:lnTo>
                    <a:pt x="610" y="1219"/>
                  </a:lnTo>
                  <a:lnTo>
                    <a:pt x="548" y="1216"/>
                  </a:lnTo>
                  <a:lnTo>
                    <a:pt x="488" y="1207"/>
                  </a:lnTo>
                  <a:lnTo>
                    <a:pt x="429" y="1192"/>
                  </a:lnTo>
                  <a:lnTo>
                    <a:pt x="373" y="1171"/>
                  </a:lnTo>
                  <a:lnTo>
                    <a:pt x="319" y="1146"/>
                  </a:lnTo>
                  <a:lnTo>
                    <a:pt x="269" y="1115"/>
                  </a:lnTo>
                  <a:lnTo>
                    <a:pt x="222" y="1080"/>
                  </a:lnTo>
                  <a:lnTo>
                    <a:pt x="179" y="1041"/>
                  </a:lnTo>
                  <a:lnTo>
                    <a:pt x="140" y="997"/>
                  </a:lnTo>
                  <a:lnTo>
                    <a:pt x="104" y="950"/>
                  </a:lnTo>
                  <a:lnTo>
                    <a:pt x="73" y="900"/>
                  </a:lnTo>
                  <a:lnTo>
                    <a:pt x="48" y="847"/>
                  </a:lnTo>
                  <a:lnTo>
                    <a:pt x="28" y="791"/>
                  </a:lnTo>
                  <a:lnTo>
                    <a:pt x="12" y="732"/>
                  </a:lnTo>
                  <a:lnTo>
                    <a:pt x="3" y="672"/>
                  </a:lnTo>
                  <a:lnTo>
                    <a:pt x="0" y="610"/>
                  </a:lnTo>
                  <a:lnTo>
                    <a:pt x="3" y="548"/>
                  </a:lnTo>
                  <a:lnTo>
                    <a:pt x="12" y="487"/>
                  </a:lnTo>
                  <a:lnTo>
                    <a:pt x="28" y="428"/>
                  </a:lnTo>
                  <a:lnTo>
                    <a:pt x="48" y="372"/>
                  </a:lnTo>
                  <a:lnTo>
                    <a:pt x="73" y="319"/>
                  </a:lnTo>
                  <a:lnTo>
                    <a:pt x="104" y="269"/>
                  </a:lnTo>
                  <a:lnTo>
                    <a:pt x="140" y="222"/>
                  </a:lnTo>
                  <a:lnTo>
                    <a:pt x="179" y="179"/>
                  </a:lnTo>
                  <a:lnTo>
                    <a:pt x="222" y="139"/>
                  </a:lnTo>
                  <a:lnTo>
                    <a:pt x="269" y="104"/>
                  </a:lnTo>
                  <a:lnTo>
                    <a:pt x="319" y="74"/>
                  </a:lnTo>
                  <a:lnTo>
                    <a:pt x="373" y="47"/>
                  </a:lnTo>
                  <a:lnTo>
                    <a:pt x="429" y="27"/>
                  </a:lnTo>
                  <a:lnTo>
                    <a:pt x="488" y="12"/>
                  </a:lnTo>
                  <a:lnTo>
                    <a:pt x="548" y="3"/>
                  </a:lnTo>
                  <a:lnTo>
                    <a:pt x="6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" name="Freeform 274"/>
            <p:cNvSpPr>
              <a:spLocks noEditPoints="1"/>
            </p:cNvSpPr>
            <p:nvPr/>
          </p:nvSpPr>
          <p:spPr bwMode="auto">
            <a:xfrm>
              <a:off x="10945813" y="3462338"/>
              <a:ext cx="593725" cy="179388"/>
            </a:xfrm>
            <a:custGeom>
              <a:avLst/>
              <a:gdLst>
                <a:gd name="T0" fmla="*/ 277 w 3363"/>
                <a:gd name="T1" fmla="*/ 190 h 1020"/>
                <a:gd name="T2" fmla="*/ 231 w 3363"/>
                <a:gd name="T3" fmla="*/ 212 h 1020"/>
                <a:gd name="T4" fmla="*/ 199 w 3363"/>
                <a:gd name="T5" fmla="*/ 253 h 1020"/>
                <a:gd name="T6" fmla="*/ 187 w 3363"/>
                <a:gd name="T7" fmla="*/ 305 h 1020"/>
                <a:gd name="T8" fmla="*/ 3176 w 3363"/>
                <a:gd name="T9" fmla="*/ 833 h 1020"/>
                <a:gd name="T10" fmla="*/ 3173 w 3363"/>
                <a:gd name="T11" fmla="*/ 614 h 1020"/>
                <a:gd name="T12" fmla="*/ 3151 w 3363"/>
                <a:gd name="T13" fmla="*/ 568 h 1020"/>
                <a:gd name="T14" fmla="*/ 3110 w 3363"/>
                <a:gd name="T15" fmla="*/ 535 h 1020"/>
                <a:gd name="T16" fmla="*/ 3058 w 3363"/>
                <a:gd name="T17" fmla="*/ 524 h 1020"/>
                <a:gd name="T18" fmla="*/ 1149 w 3363"/>
                <a:gd name="T19" fmla="*/ 521 h 1020"/>
                <a:gd name="T20" fmla="*/ 1112 w 3363"/>
                <a:gd name="T21" fmla="*/ 504 h 1020"/>
                <a:gd name="T22" fmla="*/ 1086 w 3363"/>
                <a:gd name="T23" fmla="*/ 473 h 1020"/>
                <a:gd name="T24" fmla="*/ 962 w 3363"/>
                <a:gd name="T25" fmla="*/ 232 h 1020"/>
                <a:gd name="T26" fmla="*/ 930 w 3363"/>
                <a:gd name="T27" fmla="*/ 204 h 1020"/>
                <a:gd name="T28" fmla="*/ 890 w 3363"/>
                <a:gd name="T29" fmla="*/ 188 h 1020"/>
                <a:gd name="T30" fmla="*/ 304 w 3363"/>
                <a:gd name="T31" fmla="*/ 186 h 1020"/>
                <a:gd name="T32" fmla="*/ 868 w 3363"/>
                <a:gd name="T33" fmla="*/ 0 h 1020"/>
                <a:gd name="T34" fmla="*/ 942 w 3363"/>
                <a:gd name="T35" fmla="*/ 9 h 1020"/>
                <a:gd name="T36" fmla="*/ 1012 w 3363"/>
                <a:gd name="T37" fmla="*/ 36 h 1020"/>
                <a:gd name="T38" fmla="*/ 1071 w 3363"/>
                <a:gd name="T39" fmla="*/ 77 h 1020"/>
                <a:gd name="T40" fmla="*/ 1120 w 3363"/>
                <a:gd name="T41" fmla="*/ 133 h 1020"/>
                <a:gd name="T42" fmla="*/ 1226 w 3363"/>
                <a:gd name="T43" fmla="*/ 337 h 1020"/>
                <a:gd name="T44" fmla="*/ 3100 w 3363"/>
                <a:gd name="T45" fmla="*/ 340 h 1020"/>
                <a:gd name="T46" fmla="*/ 3176 w 3363"/>
                <a:gd name="T47" fmla="*/ 361 h 1020"/>
                <a:gd name="T48" fmla="*/ 3245 w 3363"/>
                <a:gd name="T49" fmla="*/ 400 h 1020"/>
                <a:gd name="T50" fmla="*/ 3300 w 3363"/>
                <a:gd name="T51" fmla="*/ 455 h 1020"/>
                <a:gd name="T52" fmla="*/ 3338 w 3363"/>
                <a:gd name="T53" fmla="*/ 523 h 1020"/>
                <a:gd name="T54" fmla="*/ 3360 w 3363"/>
                <a:gd name="T55" fmla="*/ 600 h 1020"/>
                <a:gd name="T56" fmla="*/ 3363 w 3363"/>
                <a:gd name="T57" fmla="*/ 927 h 1020"/>
                <a:gd name="T58" fmla="*/ 3353 w 3363"/>
                <a:gd name="T59" fmla="*/ 968 h 1020"/>
                <a:gd name="T60" fmla="*/ 3328 w 3363"/>
                <a:gd name="T61" fmla="*/ 1000 h 1020"/>
                <a:gd name="T62" fmla="*/ 3291 w 3363"/>
                <a:gd name="T63" fmla="*/ 1018 h 1020"/>
                <a:gd name="T64" fmla="*/ 93 w 3363"/>
                <a:gd name="T65" fmla="*/ 1020 h 1020"/>
                <a:gd name="T66" fmla="*/ 52 w 3363"/>
                <a:gd name="T67" fmla="*/ 1011 h 1020"/>
                <a:gd name="T68" fmla="*/ 20 w 3363"/>
                <a:gd name="T69" fmla="*/ 985 h 1020"/>
                <a:gd name="T70" fmla="*/ 2 w 3363"/>
                <a:gd name="T71" fmla="*/ 949 h 1020"/>
                <a:gd name="T72" fmla="*/ 0 w 3363"/>
                <a:gd name="T73" fmla="*/ 305 h 1020"/>
                <a:gd name="T74" fmla="*/ 11 w 3363"/>
                <a:gd name="T75" fmla="*/ 223 h 1020"/>
                <a:gd name="T76" fmla="*/ 42 w 3363"/>
                <a:gd name="T77" fmla="*/ 151 h 1020"/>
                <a:gd name="T78" fmla="*/ 89 w 3363"/>
                <a:gd name="T79" fmla="*/ 90 h 1020"/>
                <a:gd name="T80" fmla="*/ 151 w 3363"/>
                <a:gd name="T81" fmla="*/ 42 h 1020"/>
                <a:gd name="T82" fmla="*/ 223 w 3363"/>
                <a:gd name="T83" fmla="*/ 11 h 1020"/>
                <a:gd name="T84" fmla="*/ 304 w 3363"/>
                <a:gd name="T85" fmla="*/ 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3" h="1020">
                  <a:moveTo>
                    <a:pt x="304" y="186"/>
                  </a:moveTo>
                  <a:lnTo>
                    <a:pt x="277" y="190"/>
                  </a:lnTo>
                  <a:lnTo>
                    <a:pt x="253" y="199"/>
                  </a:lnTo>
                  <a:lnTo>
                    <a:pt x="231" y="212"/>
                  </a:lnTo>
                  <a:lnTo>
                    <a:pt x="212" y="230"/>
                  </a:lnTo>
                  <a:lnTo>
                    <a:pt x="199" y="253"/>
                  </a:lnTo>
                  <a:lnTo>
                    <a:pt x="190" y="277"/>
                  </a:lnTo>
                  <a:lnTo>
                    <a:pt x="187" y="305"/>
                  </a:lnTo>
                  <a:lnTo>
                    <a:pt x="187" y="833"/>
                  </a:lnTo>
                  <a:lnTo>
                    <a:pt x="3176" y="833"/>
                  </a:lnTo>
                  <a:lnTo>
                    <a:pt x="3176" y="641"/>
                  </a:lnTo>
                  <a:lnTo>
                    <a:pt x="3173" y="614"/>
                  </a:lnTo>
                  <a:lnTo>
                    <a:pt x="3164" y="589"/>
                  </a:lnTo>
                  <a:lnTo>
                    <a:pt x="3151" y="568"/>
                  </a:lnTo>
                  <a:lnTo>
                    <a:pt x="3132" y="549"/>
                  </a:lnTo>
                  <a:lnTo>
                    <a:pt x="3110" y="535"/>
                  </a:lnTo>
                  <a:lnTo>
                    <a:pt x="3086" y="527"/>
                  </a:lnTo>
                  <a:lnTo>
                    <a:pt x="3058" y="524"/>
                  </a:lnTo>
                  <a:lnTo>
                    <a:pt x="1169" y="524"/>
                  </a:lnTo>
                  <a:lnTo>
                    <a:pt x="1149" y="521"/>
                  </a:lnTo>
                  <a:lnTo>
                    <a:pt x="1129" y="515"/>
                  </a:lnTo>
                  <a:lnTo>
                    <a:pt x="1112" y="504"/>
                  </a:lnTo>
                  <a:lnTo>
                    <a:pt x="1098" y="490"/>
                  </a:lnTo>
                  <a:lnTo>
                    <a:pt x="1086" y="473"/>
                  </a:lnTo>
                  <a:lnTo>
                    <a:pt x="973" y="251"/>
                  </a:lnTo>
                  <a:lnTo>
                    <a:pt x="962" y="232"/>
                  </a:lnTo>
                  <a:lnTo>
                    <a:pt x="947" y="216"/>
                  </a:lnTo>
                  <a:lnTo>
                    <a:pt x="930" y="204"/>
                  </a:lnTo>
                  <a:lnTo>
                    <a:pt x="911" y="195"/>
                  </a:lnTo>
                  <a:lnTo>
                    <a:pt x="890" y="188"/>
                  </a:lnTo>
                  <a:lnTo>
                    <a:pt x="868" y="186"/>
                  </a:lnTo>
                  <a:lnTo>
                    <a:pt x="304" y="186"/>
                  </a:lnTo>
                  <a:close/>
                  <a:moveTo>
                    <a:pt x="304" y="0"/>
                  </a:moveTo>
                  <a:lnTo>
                    <a:pt x="868" y="0"/>
                  </a:lnTo>
                  <a:lnTo>
                    <a:pt x="906" y="3"/>
                  </a:lnTo>
                  <a:lnTo>
                    <a:pt x="942" y="9"/>
                  </a:lnTo>
                  <a:lnTo>
                    <a:pt x="978" y="20"/>
                  </a:lnTo>
                  <a:lnTo>
                    <a:pt x="1012" y="36"/>
                  </a:lnTo>
                  <a:lnTo>
                    <a:pt x="1042" y="55"/>
                  </a:lnTo>
                  <a:lnTo>
                    <a:pt x="1071" y="77"/>
                  </a:lnTo>
                  <a:lnTo>
                    <a:pt x="1098" y="104"/>
                  </a:lnTo>
                  <a:lnTo>
                    <a:pt x="1120" y="133"/>
                  </a:lnTo>
                  <a:lnTo>
                    <a:pt x="1139" y="166"/>
                  </a:lnTo>
                  <a:lnTo>
                    <a:pt x="1226" y="337"/>
                  </a:lnTo>
                  <a:lnTo>
                    <a:pt x="3058" y="337"/>
                  </a:lnTo>
                  <a:lnTo>
                    <a:pt x="3100" y="340"/>
                  </a:lnTo>
                  <a:lnTo>
                    <a:pt x="3140" y="348"/>
                  </a:lnTo>
                  <a:lnTo>
                    <a:pt x="3176" y="361"/>
                  </a:lnTo>
                  <a:lnTo>
                    <a:pt x="3212" y="379"/>
                  </a:lnTo>
                  <a:lnTo>
                    <a:pt x="3245" y="400"/>
                  </a:lnTo>
                  <a:lnTo>
                    <a:pt x="3273" y="426"/>
                  </a:lnTo>
                  <a:lnTo>
                    <a:pt x="3300" y="455"/>
                  </a:lnTo>
                  <a:lnTo>
                    <a:pt x="3321" y="488"/>
                  </a:lnTo>
                  <a:lnTo>
                    <a:pt x="3338" y="523"/>
                  </a:lnTo>
                  <a:lnTo>
                    <a:pt x="3352" y="560"/>
                  </a:lnTo>
                  <a:lnTo>
                    <a:pt x="3360" y="600"/>
                  </a:lnTo>
                  <a:lnTo>
                    <a:pt x="3363" y="641"/>
                  </a:lnTo>
                  <a:lnTo>
                    <a:pt x="3363" y="927"/>
                  </a:lnTo>
                  <a:lnTo>
                    <a:pt x="3360" y="949"/>
                  </a:lnTo>
                  <a:lnTo>
                    <a:pt x="3353" y="968"/>
                  </a:lnTo>
                  <a:lnTo>
                    <a:pt x="3343" y="985"/>
                  </a:lnTo>
                  <a:lnTo>
                    <a:pt x="3328" y="1000"/>
                  </a:lnTo>
                  <a:lnTo>
                    <a:pt x="3311" y="1011"/>
                  </a:lnTo>
                  <a:lnTo>
                    <a:pt x="3291" y="1018"/>
                  </a:lnTo>
                  <a:lnTo>
                    <a:pt x="3269" y="1020"/>
                  </a:lnTo>
                  <a:lnTo>
                    <a:pt x="93" y="1020"/>
                  </a:lnTo>
                  <a:lnTo>
                    <a:pt x="71" y="1018"/>
                  </a:lnTo>
                  <a:lnTo>
                    <a:pt x="52" y="1011"/>
                  </a:lnTo>
                  <a:lnTo>
                    <a:pt x="35" y="1000"/>
                  </a:lnTo>
                  <a:lnTo>
                    <a:pt x="20" y="985"/>
                  </a:lnTo>
                  <a:lnTo>
                    <a:pt x="9" y="968"/>
                  </a:lnTo>
                  <a:lnTo>
                    <a:pt x="2" y="949"/>
                  </a:lnTo>
                  <a:lnTo>
                    <a:pt x="0" y="927"/>
                  </a:lnTo>
                  <a:lnTo>
                    <a:pt x="0" y="305"/>
                  </a:lnTo>
                  <a:lnTo>
                    <a:pt x="3" y="263"/>
                  </a:lnTo>
                  <a:lnTo>
                    <a:pt x="11" y="223"/>
                  </a:lnTo>
                  <a:lnTo>
                    <a:pt x="23" y="186"/>
                  </a:lnTo>
                  <a:lnTo>
                    <a:pt x="42" y="151"/>
                  </a:lnTo>
                  <a:lnTo>
                    <a:pt x="63" y="118"/>
                  </a:lnTo>
                  <a:lnTo>
                    <a:pt x="89" y="90"/>
                  </a:lnTo>
                  <a:lnTo>
                    <a:pt x="118" y="63"/>
                  </a:lnTo>
                  <a:lnTo>
                    <a:pt x="151" y="42"/>
                  </a:lnTo>
                  <a:lnTo>
                    <a:pt x="186" y="24"/>
                  </a:lnTo>
                  <a:lnTo>
                    <a:pt x="223" y="11"/>
                  </a:lnTo>
                  <a:lnTo>
                    <a:pt x="263" y="3"/>
                  </a:lnTo>
                  <a:lnTo>
                    <a:pt x="3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3" name="Freeform 275"/>
            <p:cNvSpPr>
              <a:spLocks/>
            </p:cNvSpPr>
            <p:nvPr/>
          </p:nvSpPr>
          <p:spPr bwMode="auto">
            <a:xfrm>
              <a:off x="10945813" y="3609976"/>
              <a:ext cx="593725" cy="403225"/>
            </a:xfrm>
            <a:custGeom>
              <a:avLst/>
              <a:gdLst>
                <a:gd name="T0" fmla="*/ 3269 w 3363"/>
                <a:gd name="T1" fmla="*/ 0 h 2291"/>
                <a:gd name="T2" fmla="*/ 3311 w 3363"/>
                <a:gd name="T3" fmla="*/ 11 h 2291"/>
                <a:gd name="T4" fmla="*/ 3343 w 3363"/>
                <a:gd name="T5" fmla="*/ 36 h 2291"/>
                <a:gd name="T6" fmla="*/ 3360 w 3363"/>
                <a:gd name="T7" fmla="*/ 73 h 2291"/>
                <a:gd name="T8" fmla="*/ 3363 w 3363"/>
                <a:gd name="T9" fmla="*/ 1109 h 2291"/>
                <a:gd name="T10" fmla="*/ 3354 w 3363"/>
                <a:gd name="T11" fmla="*/ 1150 h 2291"/>
                <a:gd name="T12" fmla="*/ 3328 w 3363"/>
                <a:gd name="T13" fmla="*/ 1181 h 2291"/>
                <a:gd name="T14" fmla="*/ 3291 w 3363"/>
                <a:gd name="T15" fmla="*/ 1200 h 2291"/>
                <a:gd name="T16" fmla="*/ 3248 w 3363"/>
                <a:gd name="T17" fmla="*/ 1200 h 2291"/>
                <a:gd name="T18" fmla="*/ 3211 w 3363"/>
                <a:gd name="T19" fmla="*/ 1181 h 2291"/>
                <a:gd name="T20" fmla="*/ 3185 w 3363"/>
                <a:gd name="T21" fmla="*/ 1150 h 2291"/>
                <a:gd name="T22" fmla="*/ 3176 w 3363"/>
                <a:gd name="T23" fmla="*/ 1109 h 2291"/>
                <a:gd name="T24" fmla="*/ 187 w 3363"/>
                <a:gd name="T25" fmla="*/ 187 h 2291"/>
                <a:gd name="T26" fmla="*/ 189 w 3363"/>
                <a:gd name="T27" fmla="*/ 1932 h 2291"/>
                <a:gd name="T28" fmla="*/ 209 w 3363"/>
                <a:gd name="T29" fmla="*/ 1993 h 2291"/>
                <a:gd name="T30" fmla="*/ 247 w 3363"/>
                <a:gd name="T31" fmla="*/ 2044 h 2291"/>
                <a:gd name="T32" fmla="*/ 298 w 3363"/>
                <a:gd name="T33" fmla="*/ 2082 h 2291"/>
                <a:gd name="T34" fmla="*/ 359 w 3363"/>
                <a:gd name="T35" fmla="*/ 2102 h 2291"/>
                <a:gd name="T36" fmla="*/ 2970 w 3363"/>
                <a:gd name="T37" fmla="*/ 2105 h 2291"/>
                <a:gd name="T38" fmla="*/ 3035 w 3363"/>
                <a:gd name="T39" fmla="*/ 2094 h 2291"/>
                <a:gd name="T40" fmla="*/ 3092 w 3363"/>
                <a:gd name="T41" fmla="*/ 2065 h 2291"/>
                <a:gd name="T42" fmla="*/ 3137 w 3363"/>
                <a:gd name="T43" fmla="*/ 2021 h 2291"/>
                <a:gd name="T44" fmla="*/ 3166 w 3363"/>
                <a:gd name="T45" fmla="*/ 1964 h 2291"/>
                <a:gd name="T46" fmla="*/ 3176 w 3363"/>
                <a:gd name="T47" fmla="*/ 1899 h 2291"/>
                <a:gd name="T48" fmla="*/ 3178 w 3363"/>
                <a:gd name="T49" fmla="*/ 1633 h 2291"/>
                <a:gd name="T50" fmla="*/ 3197 w 3363"/>
                <a:gd name="T51" fmla="*/ 1596 h 2291"/>
                <a:gd name="T52" fmla="*/ 3228 w 3363"/>
                <a:gd name="T53" fmla="*/ 1571 h 2291"/>
                <a:gd name="T54" fmla="*/ 3269 w 3363"/>
                <a:gd name="T55" fmla="*/ 1561 h 2291"/>
                <a:gd name="T56" fmla="*/ 3311 w 3363"/>
                <a:gd name="T57" fmla="*/ 1571 h 2291"/>
                <a:gd name="T58" fmla="*/ 3343 w 3363"/>
                <a:gd name="T59" fmla="*/ 1596 h 2291"/>
                <a:gd name="T60" fmla="*/ 3360 w 3363"/>
                <a:gd name="T61" fmla="*/ 1633 h 2291"/>
                <a:gd name="T62" fmla="*/ 3363 w 3363"/>
                <a:gd name="T63" fmla="*/ 1899 h 2291"/>
                <a:gd name="T64" fmla="*/ 3351 w 3363"/>
                <a:gd name="T65" fmla="*/ 1995 h 2291"/>
                <a:gd name="T66" fmla="*/ 3317 w 3363"/>
                <a:gd name="T67" fmla="*/ 2083 h 2291"/>
                <a:gd name="T68" fmla="*/ 3263 w 3363"/>
                <a:gd name="T69" fmla="*/ 2159 h 2291"/>
                <a:gd name="T70" fmla="*/ 3194 w 3363"/>
                <a:gd name="T71" fmla="*/ 2221 h 2291"/>
                <a:gd name="T72" fmla="*/ 3112 w 3363"/>
                <a:gd name="T73" fmla="*/ 2264 h 2291"/>
                <a:gd name="T74" fmla="*/ 3019 w 3363"/>
                <a:gd name="T75" fmla="*/ 2288 h 2291"/>
                <a:gd name="T76" fmla="*/ 393 w 3363"/>
                <a:gd name="T77" fmla="*/ 2291 h 2291"/>
                <a:gd name="T78" fmla="*/ 296 w 3363"/>
                <a:gd name="T79" fmla="*/ 2279 h 2291"/>
                <a:gd name="T80" fmla="*/ 208 w 3363"/>
                <a:gd name="T81" fmla="*/ 2245 h 2291"/>
                <a:gd name="T82" fmla="*/ 133 w 3363"/>
                <a:gd name="T83" fmla="*/ 2192 h 2291"/>
                <a:gd name="T84" fmla="*/ 70 w 3363"/>
                <a:gd name="T85" fmla="*/ 2123 h 2291"/>
                <a:gd name="T86" fmla="*/ 27 w 3363"/>
                <a:gd name="T87" fmla="*/ 2040 h 2291"/>
                <a:gd name="T88" fmla="*/ 3 w 3363"/>
                <a:gd name="T89" fmla="*/ 1947 h 2291"/>
                <a:gd name="T90" fmla="*/ 0 w 3363"/>
                <a:gd name="T91" fmla="*/ 94 h 2291"/>
                <a:gd name="T92" fmla="*/ 9 w 3363"/>
                <a:gd name="T93" fmla="*/ 53 h 2291"/>
                <a:gd name="T94" fmla="*/ 35 w 3363"/>
                <a:gd name="T95" fmla="*/ 22 h 2291"/>
                <a:gd name="T96" fmla="*/ 71 w 3363"/>
                <a:gd name="T97" fmla="*/ 3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63" h="2291">
                  <a:moveTo>
                    <a:pt x="93" y="0"/>
                  </a:moveTo>
                  <a:lnTo>
                    <a:pt x="3269" y="0"/>
                  </a:lnTo>
                  <a:lnTo>
                    <a:pt x="3291" y="3"/>
                  </a:lnTo>
                  <a:lnTo>
                    <a:pt x="3311" y="11"/>
                  </a:lnTo>
                  <a:lnTo>
                    <a:pt x="3328" y="22"/>
                  </a:lnTo>
                  <a:lnTo>
                    <a:pt x="3343" y="36"/>
                  </a:lnTo>
                  <a:lnTo>
                    <a:pt x="3354" y="53"/>
                  </a:lnTo>
                  <a:lnTo>
                    <a:pt x="3360" y="73"/>
                  </a:lnTo>
                  <a:lnTo>
                    <a:pt x="3363" y="94"/>
                  </a:lnTo>
                  <a:lnTo>
                    <a:pt x="3363" y="1109"/>
                  </a:lnTo>
                  <a:lnTo>
                    <a:pt x="3360" y="1130"/>
                  </a:lnTo>
                  <a:lnTo>
                    <a:pt x="3354" y="1150"/>
                  </a:lnTo>
                  <a:lnTo>
                    <a:pt x="3343" y="1167"/>
                  </a:lnTo>
                  <a:lnTo>
                    <a:pt x="3328" y="1181"/>
                  </a:lnTo>
                  <a:lnTo>
                    <a:pt x="3311" y="1193"/>
                  </a:lnTo>
                  <a:lnTo>
                    <a:pt x="3291" y="1200"/>
                  </a:lnTo>
                  <a:lnTo>
                    <a:pt x="3269" y="1202"/>
                  </a:lnTo>
                  <a:lnTo>
                    <a:pt x="3248" y="1200"/>
                  </a:lnTo>
                  <a:lnTo>
                    <a:pt x="3228" y="1193"/>
                  </a:lnTo>
                  <a:lnTo>
                    <a:pt x="3211" y="1181"/>
                  </a:lnTo>
                  <a:lnTo>
                    <a:pt x="3197" y="1167"/>
                  </a:lnTo>
                  <a:lnTo>
                    <a:pt x="3185" y="1150"/>
                  </a:lnTo>
                  <a:lnTo>
                    <a:pt x="3178" y="1130"/>
                  </a:lnTo>
                  <a:lnTo>
                    <a:pt x="3176" y="1109"/>
                  </a:lnTo>
                  <a:lnTo>
                    <a:pt x="3176" y="187"/>
                  </a:lnTo>
                  <a:lnTo>
                    <a:pt x="187" y="187"/>
                  </a:lnTo>
                  <a:lnTo>
                    <a:pt x="187" y="1899"/>
                  </a:lnTo>
                  <a:lnTo>
                    <a:pt x="189" y="1932"/>
                  </a:lnTo>
                  <a:lnTo>
                    <a:pt x="197" y="1964"/>
                  </a:lnTo>
                  <a:lnTo>
                    <a:pt x="209" y="1993"/>
                  </a:lnTo>
                  <a:lnTo>
                    <a:pt x="226" y="2021"/>
                  </a:lnTo>
                  <a:lnTo>
                    <a:pt x="247" y="2044"/>
                  </a:lnTo>
                  <a:lnTo>
                    <a:pt x="271" y="2065"/>
                  </a:lnTo>
                  <a:lnTo>
                    <a:pt x="298" y="2082"/>
                  </a:lnTo>
                  <a:lnTo>
                    <a:pt x="327" y="2094"/>
                  </a:lnTo>
                  <a:lnTo>
                    <a:pt x="359" y="2102"/>
                  </a:lnTo>
                  <a:lnTo>
                    <a:pt x="393" y="2105"/>
                  </a:lnTo>
                  <a:lnTo>
                    <a:pt x="2970" y="2105"/>
                  </a:lnTo>
                  <a:lnTo>
                    <a:pt x="3003" y="2102"/>
                  </a:lnTo>
                  <a:lnTo>
                    <a:pt x="3035" y="2094"/>
                  </a:lnTo>
                  <a:lnTo>
                    <a:pt x="3065" y="2082"/>
                  </a:lnTo>
                  <a:lnTo>
                    <a:pt x="3092" y="2065"/>
                  </a:lnTo>
                  <a:lnTo>
                    <a:pt x="3116" y="2044"/>
                  </a:lnTo>
                  <a:lnTo>
                    <a:pt x="3137" y="2021"/>
                  </a:lnTo>
                  <a:lnTo>
                    <a:pt x="3153" y="1993"/>
                  </a:lnTo>
                  <a:lnTo>
                    <a:pt x="3166" y="1964"/>
                  </a:lnTo>
                  <a:lnTo>
                    <a:pt x="3173" y="1932"/>
                  </a:lnTo>
                  <a:lnTo>
                    <a:pt x="3176" y="1899"/>
                  </a:lnTo>
                  <a:lnTo>
                    <a:pt x="3176" y="1654"/>
                  </a:lnTo>
                  <a:lnTo>
                    <a:pt x="3178" y="1633"/>
                  </a:lnTo>
                  <a:lnTo>
                    <a:pt x="3185" y="1613"/>
                  </a:lnTo>
                  <a:lnTo>
                    <a:pt x="3197" y="1596"/>
                  </a:lnTo>
                  <a:lnTo>
                    <a:pt x="3211" y="1582"/>
                  </a:lnTo>
                  <a:lnTo>
                    <a:pt x="3228" y="1571"/>
                  </a:lnTo>
                  <a:lnTo>
                    <a:pt x="3248" y="1563"/>
                  </a:lnTo>
                  <a:lnTo>
                    <a:pt x="3269" y="1561"/>
                  </a:lnTo>
                  <a:lnTo>
                    <a:pt x="3291" y="1563"/>
                  </a:lnTo>
                  <a:lnTo>
                    <a:pt x="3311" y="1571"/>
                  </a:lnTo>
                  <a:lnTo>
                    <a:pt x="3328" y="1582"/>
                  </a:lnTo>
                  <a:lnTo>
                    <a:pt x="3343" y="1596"/>
                  </a:lnTo>
                  <a:lnTo>
                    <a:pt x="3354" y="1613"/>
                  </a:lnTo>
                  <a:lnTo>
                    <a:pt x="3360" y="1633"/>
                  </a:lnTo>
                  <a:lnTo>
                    <a:pt x="3363" y="1654"/>
                  </a:lnTo>
                  <a:lnTo>
                    <a:pt x="3363" y="1899"/>
                  </a:lnTo>
                  <a:lnTo>
                    <a:pt x="3360" y="1947"/>
                  </a:lnTo>
                  <a:lnTo>
                    <a:pt x="3351" y="1995"/>
                  </a:lnTo>
                  <a:lnTo>
                    <a:pt x="3336" y="2040"/>
                  </a:lnTo>
                  <a:lnTo>
                    <a:pt x="3317" y="2083"/>
                  </a:lnTo>
                  <a:lnTo>
                    <a:pt x="3293" y="2123"/>
                  </a:lnTo>
                  <a:lnTo>
                    <a:pt x="3263" y="2159"/>
                  </a:lnTo>
                  <a:lnTo>
                    <a:pt x="3230" y="2192"/>
                  </a:lnTo>
                  <a:lnTo>
                    <a:pt x="3194" y="2221"/>
                  </a:lnTo>
                  <a:lnTo>
                    <a:pt x="3154" y="2245"/>
                  </a:lnTo>
                  <a:lnTo>
                    <a:pt x="3112" y="2264"/>
                  </a:lnTo>
                  <a:lnTo>
                    <a:pt x="3066" y="2279"/>
                  </a:lnTo>
                  <a:lnTo>
                    <a:pt x="3019" y="2288"/>
                  </a:lnTo>
                  <a:lnTo>
                    <a:pt x="2970" y="2291"/>
                  </a:lnTo>
                  <a:lnTo>
                    <a:pt x="393" y="2291"/>
                  </a:lnTo>
                  <a:lnTo>
                    <a:pt x="344" y="2288"/>
                  </a:lnTo>
                  <a:lnTo>
                    <a:pt x="296" y="2279"/>
                  </a:lnTo>
                  <a:lnTo>
                    <a:pt x="251" y="2264"/>
                  </a:lnTo>
                  <a:lnTo>
                    <a:pt x="208" y="2245"/>
                  </a:lnTo>
                  <a:lnTo>
                    <a:pt x="168" y="2221"/>
                  </a:lnTo>
                  <a:lnTo>
                    <a:pt x="133" y="2192"/>
                  </a:lnTo>
                  <a:lnTo>
                    <a:pt x="99" y="2159"/>
                  </a:lnTo>
                  <a:lnTo>
                    <a:pt x="70" y="2123"/>
                  </a:lnTo>
                  <a:lnTo>
                    <a:pt x="46" y="2083"/>
                  </a:lnTo>
                  <a:lnTo>
                    <a:pt x="27" y="2040"/>
                  </a:lnTo>
                  <a:lnTo>
                    <a:pt x="12" y="1995"/>
                  </a:lnTo>
                  <a:lnTo>
                    <a:pt x="3" y="1947"/>
                  </a:lnTo>
                  <a:lnTo>
                    <a:pt x="0" y="1899"/>
                  </a:lnTo>
                  <a:lnTo>
                    <a:pt x="0" y="94"/>
                  </a:lnTo>
                  <a:lnTo>
                    <a:pt x="2" y="73"/>
                  </a:lnTo>
                  <a:lnTo>
                    <a:pt x="9" y="53"/>
                  </a:lnTo>
                  <a:lnTo>
                    <a:pt x="20" y="36"/>
                  </a:lnTo>
                  <a:lnTo>
                    <a:pt x="35" y="22"/>
                  </a:lnTo>
                  <a:lnTo>
                    <a:pt x="52" y="11"/>
                  </a:lnTo>
                  <a:lnTo>
                    <a:pt x="71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6" name="Group 875"/>
          <p:cNvGrpSpPr/>
          <p:nvPr/>
        </p:nvGrpSpPr>
        <p:grpSpPr>
          <a:xfrm>
            <a:off x="10005822" y="3441659"/>
            <a:ext cx="590550" cy="593724"/>
            <a:chOff x="10006013" y="3440113"/>
            <a:chExt cx="590550" cy="59372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8" name="Freeform 280"/>
            <p:cNvSpPr>
              <a:spLocks/>
            </p:cNvSpPr>
            <p:nvPr/>
          </p:nvSpPr>
          <p:spPr bwMode="auto">
            <a:xfrm>
              <a:off x="10006013" y="3556000"/>
              <a:ext cx="590550" cy="477837"/>
            </a:xfrm>
            <a:custGeom>
              <a:avLst/>
              <a:gdLst>
                <a:gd name="T0" fmla="*/ 2995 w 3345"/>
                <a:gd name="T1" fmla="*/ 0 h 2715"/>
                <a:gd name="T2" fmla="*/ 3088 w 3345"/>
                <a:gd name="T3" fmla="*/ 13 h 2715"/>
                <a:gd name="T4" fmla="*/ 3172 w 3345"/>
                <a:gd name="T5" fmla="*/ 48 h 2715"/>
                <a:gd name="T6" fmla="*/ 3243 w 3345"/>
                <a:gd name="T7" fmla="*/ 103 h 2715"/>
                <a:gd name="T8" fmla="*/ 3297 w 3345"/>
                <a:gd name="T9" fmla="*/ 174 h 2715"/>
                <a:gd name="T10" fmla="*/ 3333 w 3345"/>
                <a:gd name="T11" fmla="*/ 258 h 2715"/>
                <a:gd name="T12" fmla="*/ 3345 w 3345"/>
                <a:gd name="T13" fmla="*/ 350 h 2715"/>
                <a:gd name="T14" fmla="*/ 3343 w 3345"/>
                <a:gd name="T15" fmla="*/ 486 h 2715"/>
                <a:gd name="T16" fmla="*/ 3323 w 3345"/>
                <a:gd name="T17" fmla="*/ 523 h 2715"/>
                <a:gd name="T18" fmla="*/ 3291 w 3345"/>
                <a:gd name="T19" fmla="*/ 550 h 2715"/>
                <a:gd name="T20" fmla="*/ 3249 w 3345"/>
                <a:gd name="T21" fmla="*/ 559 h 2715"/>
                <a:gd name="T22" fmla="*/ 3207 w 3345"/>
                <a:gd name="T23" fmla="*/ 550 h 2715"/>
                <a:gd name="T24" fmla="*/ 3174 w 3345"/>
                <a:gd name="T25" fmla="*/ 523 h 2715"/>
                <a:gd name="T26" fmla="*/ 3156 w 3345"/>
                <a:gd name="T27" fmla="*/ 486 h 2715"/>
                <a:gd name="T28" fmla="*/ 3153 w 3345"/>
                <a:gd name="T29" fmla="*/ 350 h 2715"/>
                <a:gd name="T30" fmla="*/ 3140 w 3345"/>
                <a:gd name="T31" fmla="*/ 288 h 2715"/>
                <a:gd name="T32" fmla="*/ 3107 w 3345"/>
                <a:gd name="T33" fmla="*/ 238 h 2715"/>
                <a:gd name="T34" fmla="*/ 3057 w 3345"/>
                <a:gd name="T35" fmla="*/ 204 h 2715"/>
                <a:gd name="T36" fmla="*/ 2995 w 3345"/>
                <a:gd name="T37" fmla="*/ 192 h 2715"/>
                <a:gd name="T38" fmla="*/ 318 w 3345"/>
                <a:gd name="T39" fmla="*/ 195 h 2715"/>
                <a:gd name="T40" fmla="*/ 262 w 3345"/>
                <a:gd name="T41" fmla="*/ 219 h 2715"/>
                <a:gd name="T42" fmla="*/ 219 w 3345"/>
                <a:gd name="T43" fmla="*/ 262 h 2715"/>
                <a:gd name="T44" fmla="*/ 195 w 3345"/>
                <a:gd name="T45" fmla="*/ 318 h 2715"/>
                <a:gd name="T46" fmla="*/ 192 w 3345"/>
                <a:gd name="T47" fmla="*/ 2365 h 2715"/>
                <a:gd name="T48" fmla="*/ 204 w 3345"/>
                <a:gd name="T49" fmla="*/ 2426 h 2715"/>
                <a:gd name="T50" fmla="*/ 238 w 3345"/>
                <a:gd name="T51" fmla="*/ 2476 h 2715"/>
                <a:gd name="T52" fmla="*/ 288 w 3345"/>
                <a:gd name="T53" fmla="*/ 2510 h 2715"/>
                <a:gd name="T54" fmla="*/ 350 w 3345"/>
                <a:gd name="T55" fmla="*/ 2523 h 2715"/>
                <a:gd name="T56" fmla="*/ 3027 w 3345"/>
                <a:gd name="T57" fmla="*/ 2519 h 2715"/>
                <a:gd name="T58" fmla="*/ 3083 w 3345"/>
                <a:gd name="T59" fmla="*/ 2496 h 2715"/>
                <a:gd name="T60" fmla="*/ 3126 w 3345"/>
                <a:gd name="T61" fmla="*/ 2453 h 2715"/>
                <a:gd name="T62" fmla="*/ 3150 w 3345"/>
                <a:gd name="T63" fmla="*/ 2397 h 2715"/>
                <a:gd name="T64" fmla="*/ 3153 w 3345"/>
                <a:gd name="T65" fmla="*/ 954 h 2715"/>
                <a:gd name="T66" fmla="*/ 3163 w 3345"/>
                <a:gd name="T67" fmla="*/ 912 h 2715"/>
                <a:gd name="T68" fmla="*/ 3189 w 3345"/>
                <a:gd name="T69" fmla="*/ 880 h 2715"/>
                <a:gd name="T70" fmla="*/ 3227 w 3345"/>
                <a:gd name="T71" fmla="*/ 860 h 2715"/>
                <a:gd name="T72" fmla="*/ 3271 w 3345"/>
                <a:gd name="T73" fmla="*/ 860 h 2715"/>
                <a:gd name="T74" fmla="*/ 3309 w 3345"/>
                <a:gd name="T75" fmla="*/ 880 h 2715"/>
                <a:gd name="T76" fmla="*/ 3336 w 3345"/>
                <a:gd name="T77" fmla="*/ 912 h 2715"/>
                <a:gd name="T78" fmla="*/ 3345 w 3345"/>
                <a:gd name="T79" fmla="*/ 954 h 2715"/>
                <a:gd name="T80" fmla="*/ 3342 w 3345"/>
                <a:gd name="T81" fmla="*/ 2412 h 2715"/>
                <a:gd name="T82" fmla="*/ 3317 w 3345"/>
                <a:gd name="T83" fmla="*/ 2501 h 2715"/>
                <a:gd name="T84" fmla="*/ 3272 w 3345"/>
                <a:gd name="T85" fmla="*/ 2579 h 2715"/>
                <a:gd name="T86" fmla="*/ 3209 w 3345"/>
                <a:gd name="T87" fmla="*/ 2642 h 2715"/>
                <a:gd name="T88" fmla="*/ 3131 w 3345"/>
                <a:gd name="T89" fmla="*/ 2687 h 2715"/>
                <a:gd name="T90" fmla="*/ 3042 w 3345"/>
                <a:gd name="T91" fmla="*/ 2712 h 2715"/>
                <a:gd name="T92" fmla="*/ 350 w 3345"/>
                <a:gd name="T93" fmla="*/ 2715 h 2715"/>
                <a:gd name="T94" fmla="*/ 257 w 3345"/>
                <a:gd name="T95" fmla="*/ 2703 h 2715"/>
                <a:gd name="T96" fmla="*/ 174 w 3345"/>
                <a:gd name="T97" fmla="*/ 2667 h 2715"/>
                <a:gd name="T98" fmla="*/ 102 w 3345"/>
                <a:gd name="T99" fmla="*/ 2613 h 2715"/>
                <a:gd name="T100" fmla="*/ 48 w 3345"/>
                <a:gd name="T101" fmla="*/ 2541 h 2715"/>
                <a:gd name="T102" fmla="*/ 12 w 3345"/>
                <a:gd name="T103" fmla="*/ 2458 h 2715"/>
                <a:gd name="T104" fmla="*/ 0 w 3345"/>
                <a:gd name="T105" fmla="*/ 2365 h 2715"/>
                <a:gd name="T106" fmla="*/ 3 w 3345"/>
                <a:gd name="T107" fmla="*/ 303 h 2715"/>
                <a:gd name="T108" fmla="*/ 28 w 3345"/>
                <a:gd name="T109" fmla="*/ 214 h 2715"/>
                <a:gd name="T110" fmla="*/ 73 w 3345"/>
                <a:gd name="T111" fmla="*/ 136 h 2715"/>
                <a:gd name="T112" fmla="*/ 136 w 3345"/>
                <a:gd name="T113" fmla="*/ 73 h 2715"/>
                <a:gd name="T114" fmla="*/ 214 w 3345"/>
                <a:gd name="T115" fmla="*/ 27 h 2715"/>
                <a:gd name="T116" fmla="*/ 303 w 3345"/>
                <a:gd name="T117" fmla="*/ 3 h 2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45" h="2715">
                  <a:moveTo>
                    <a:pt x="350" y="0"/>
                  </a:moveTo>
                  <a:lnTo>
                    <a:pt x="2995" y="0"/>
                  </a:lnTo>
                  <a:lnTo>
                    <a:pt x="3042" y="3"/>
                  </a:lnTo>
                  <a:lnTo>
                    <a:pt x="3088" y="13"/>
                  </a:lnTo>
                  <a:lnTo>
                    <a:pt x="3131" y="27"/>
                  </a:lnTo>
                  <a:lnTo>
                    <a:pt x="3172" y="48"/>
                  </a:lnTo>
                  <a:lnTo>
                    <a:pt x="3209" y="73"/>
                  </a:lnTo>
                  <a:lnTo>
                    <a:pt x="3243" y="103"/>
                  </a:lnTo>
                  <a:lnTo>
                    <a:pt x="3272" y="136"/>
                  </a:lnTo>
                  <a:lnTo>
                    <a:pt x="3297" y="174"/>
                  </a:lnTo>
                  <a:lnTo>
                    <a:pt x="3317" y="214"/>
                  </a:lnTo>
                  <a:lnTo>
                    <a:pt x="3333" y="258"/>
                  </a:lnTo>
                  <a:lnTo>
                    <a:pt x="3342" y="303"/>
                  </a:lnTo>
                  <a:lnTo>
                    <a:pt x="3345" y="350"/>
                  </a:lnTo>
                  <a:lnTo>
                    <a:pt x="3345" y="463"/>
                  </a:lnTo>
                  <a:lnTo>
                    <a:pt x="3343" y="486"/>
                  </a:lnTo>
                  <a:lnTo>
                    <a:pt x="3336" y="506"/>
                  </a:lnTo>
                  <a:lnTo>
                    <a:pt x="3323" y="523"/>
                  </a:lnTo>
                  <a:lnTo>
                    <a:pt x="3309" y="539"/>
                  </a:lnTo>
                  <a:lnTo>
                    <a:pt x="3291" y="550"/>
                  </a:lnTo>
                  <a:lnTo>
                    <a:pt x="3271" y="557"/>
                  </a:lnTo>
                  <a:lnTo>
                    <a:pt x="3249" y="559"/>
                  </a:lnTo>
                  <a:lnTo>
                    <a:pt x="3227" y="557"/>
                  </a:lnTo>
                  <a:lnTo>
                    <a:pt x="3207" y="550"/>
                  </a:lnTo>
                  <a:lnTo>
                    <a:pt x="3189" y="539"/>
                  </a:lnTo>
                  <a:lnTo>
                    <a:pt x="3174" y="523"/>
                  </a:lnTo>
                  <a:lnTo>
                    <a:pt x="3163" y="506"/>
                  </a:lnTo>
                  <a:lnTo>
                    <a:pt x="3156" y="486"/>
                  </a:lnTo>
                  <a:lnTo>
                    <a:pt x="3153" y="463"/>
                  </a:lnTo>
                  <a:lnTo>
                    <a:pt x="3153" y="350"/>
                  </a:lnTo>
                  <a:lnTo>
                    <a:pt x="3150" y="318"/>
                  </a:lnTo>
                  <a:lnTo>
                    <a:pt x="3140" y="288"/>
                  </a:lnTo>
                  <a:lnTo>
                    <a:pt x="3126" y="262"/>
                  </a:lnTo>
                  <a:lnTo>
                    <a:pt x="3107" y="238"/>
                  </a:lnTo>
                  <a:lnTo>
                    <a:pt x="3083" y="219"/>
                  </a:lnTo>
                  <a:lnTo>
                    <a:pt x="3057" y="204"/>
                  </a:lnTo>
                  <a:lnTo>
                    <a:pt x="3027" y="195"/>
                  </a:lnTo>
                  <a:lnTo>
                    <a:pt x="2995" y="192"/>
                  </a:lnTo>
                  <a:lnTo>
                    <a:pt x="350" y="192"/>
                  </a:lnTo>
                  <a:lnTo>
                    <a:pt x="318" y="195"/>
                  </a:lnTo>
                  <a:lnTo>
                    <a:pt x="288" y="204"/>
                  </a:lnTo>
                  <a:lnTo>
                    <a:pt x="262" y="219"/>
                  </a:lnTo>
                  <a:lnTo>
                    <a:pt x="238" y="238"/>
                  </a:lnTo>
                  <a:lnTo>
                    <a:pt x="219" y="262"/>
                  </a:lnTo>
                  <a:lnTo>
                    <a:pt x="204" y="288"/>
                  </a:lnTo>
                  <a:lnTo>
                    <a:pt x="195" y="318"/>
                  </a:lnTo>
                  <a:lnTo>
                    <a:pt x="192" y="350"/>
                  </a:lnTo>
                  <a:lnTo>
                    <a:pt x="192" y="2365"/>
                  </a:lnTo>
                  <a:lnTo>
                    <a:pt x="195" y="2397"/>
                  </a:lnTo>
                  <a:lnTo>
                    <a:pt x="204" y="2426"/>
                  </a:lnTo>
                  <a:lnTo>
                    <a:pt x="219" y="2453"/>
                  </a:lnTo>
                  <a:lnTo>
                    <a:pt x="238" y="2476"/>
                  </a:lnTo>
                  <a:lnTo>
                    <a:pt x="262" y="2496"/>
                  </a:lnTo>
                  <a:lnTo>
                    <a:pt x="288" y="2510"/>
                  </a:lnTo>
                  <a:lnTo>
                    <a:pt x="318" y="2519"/>
                  </a:lnTo>
                  <a:lnTo>
                    <a:pt x="350" y="2523"/>
                  </a:lnTo>
                  <a:lnTo>
                    <a:pt x="2995" y="2523"/>
                  </a:lnTo>
                  <a:lnTo>
                    <a:pt x="3027" y="2519"/>
                  </a:lnTo>
                  <a:lnTo>
                    <a:pt x="3057" y="2510"/>
                  </a:lnTo>
                  <a:lnTo>
                    <a:pt x="3083" y="2496"/>
                  </a:lnTo>
                  <a:lnTo>
                    <a:pt x="3107" y="2476"/>
                  </a:lnTo>
                  <a:lnTo>
                    <a:pt x="3126" y="2453"/>
                  </a:lnTo>
                  <a:lnTo>
                    <a:pt x="3140" y="2426"/>
                  </a:lnTo>
                  <a:lnTo>
                    <a:pt x="3150" y="2397"/>
                  </a:lnTo>
                  <a:lnTo>
                    <a:pt x="3153" y="2365"/>
                  </a:lnTo>
                  <a:lnTo>
                    <a:pt x="3153" y="954"/>
                  </a:lnTo>
                  <a:lnTo>
                    <a:pt x="3156" y="932"/>
                  </a:lnTo>
                  <a:lnTo>
                    <a:pt x="3163" y="912"/>
                  </a:lnTo>
                  <a:lnTo>
                    <a:pt x="3174" y="894"/>
                  </a:lnTo>
                  <a:lnTo>
                    <a:pt x="3189" y="880"/>
                  </a:lnTo>
                  <a:lnTo>
                    <a:pt x="3207" y="867"/>
                  </a:lnTo>
                  <a:lnTo>
                    <a:pt x="3227" y="860"/>
                  </a:lnTo>
                  <a:lnTo>
                    <a:pt x="3249" y="858"/>
                  </a:lnTo>
                  <a:lnTo>
                    <a:pt x="3271" y="860"/>
                  </a:lnTo>
                  <a:lnTo>
                    <a:pt x="3291" y="867"/>
                  </a:lnTo>
                  <a:lnTo>
                    <a:pt x="3309" y="880"/>
                  </a:lnTo>
                  <a:lnTo>
                    <a:pt x="3323" y="894"/>
                  </a:lnTo>
                  <a:lnTo>
                    <a:pt x="3336" y="912"/>
                  </a:lnTo>
                  <a:lnTo>
                    <a:pt x="3343" y="932"/>
                  </a:lnTo>
                  <a:lnTo>
                    <a:pt x="3345" y="954"/>
                  </a:lnTo>
                  <a:lnTo>
                    <a:pt x="3345" y="2365"/>
                  </a:lnTo>
                  <a:lnTo>
                    <a:pt x="3342" y="2412"/>
                  </a:lnTo>
                  <a:lnTo>
                    <a:pt x="3333" y="2458"/>
                  </a:lnTo>
                  <a:lnTo>
                    <a:pt x="3317" y="2501"/>
                  </a:lnTo>
                  <a:lnTo>
                    <a:pt x="3297" y="2541"/>
                  </a:lnTo>
                  <a:lnTo>
                    <a:pt x="3272" y="2579"/>
                  </a:lnTo>
                  <a:lnTo>
                    <a:pt x="3243" y="2613"/>
                  </a:lnTo>
                  <a:lnTo>
                    <a:pt x="3209" y="2642"/>
                  </a:lnTo>
                  <a:lnTo>
                    <a:pt x="3172" y="2667"/>
                  </a:lnTo>
                  <a:lnTo>
                    <a:pt x="3131" y="2687"/>
                  </a:lnTo>
                  <a:lnTo>
                    <a:pt x="3088" y="2703"/>
                  </a:lnTo>
                  <a:lnTo>
                    <a:pt x="3042" y="2712"/>
                  </a:lnTo>
                  <a:lnTo>
                    <a:pt x="2995" y="2715"/>
                  </a:lnTo>
                  <a:lnTo>
                    <a:pt x="350" y="2715"/>
                  </a:lnTo>
                  <a:lnTo>
                    <a:pt x="303" y="2712"/>
                  </a:lnTo>
                  <a:lnTo>
                    <a:pt x="257" y="2703"/>
                  </a:lnTo>
                  <a:lnTo>
                    <a:pt x="214" y="2687"/>
                  </a:lnTo>
                  <a:lnTo>
                    <a:pt x="174" y="2667"/>
                  </a:lnTo>
                  <a:lnTo>
                    <a:pt x="136" y="2642"/>
                  </a:lnTo>
                  <a:lnTo>
                    <a:pt x="102" y="2613"/>
                  </a:lnTo>
                  <a:lnTo>
                    <a:pt x="73" y="2579"/>
                  </a:lnTo>
                  <a:lnTo>
                    <a:pt x="48" y="2541"/>
                  </a:lnTo>
                  <a:lnTo>
                    <a:pt x="28" y="2501"/>
                  </a:lnTo>
                  <a:lnTo>
                    <a:pt x="12" y="2458"/>
                  </a:lnTo>
                  <a:lnTo>
                    <a:pt x="3" y="2412"/>
                  </a:lnTo>
                  <a:lnTo>
                    <a:pt x="0" y="2365"/>
                  </a:lnTo>
                  <a:lnTo>
                    <a:pt x="0" y="350"/>
                  </a:lnTo>
                  <a:lnTo>
                    <a:pt x="3" y="303"/>
                  </a:lnTo>
                  <a:lnTo>
                    <a:pt x="12" y="258"/>
                  </a:lnTo>
                  <a:lnTo>
                    <a:pt x="28" y="214"/>
                  </a:lnTo>
                  <a:lnTo>
                    <a:pt x="48" y="174"/>
                  </a:lnTo>
                  <a:lnTo>
                    <a:pt x="73" y="136"/>
                  </a:lnTo>
                  <a:lnTo>
                    <a:pt x="102" y="103"/>
                  </a:lnTo>
                  <a:lnTo>
                    <a:pt x="136" y="73"/>
                  </a:lnTo>
                  <a:lnTo>
                    <a:pt x="174" y="48"/>
                  </a:lnTo>
                  <a:lnTo>
                    <a:pt x="214" y="27"/>
                  </a:lnTo>
                  <a:lnTo>
                    <a:pt x="257" y="13"/>
                  </a:lnTo>
                  <a:lnTo>
                    <a:pt x="303" y="3"/>
                  </a:lnTo>
                  <a:lnTo>
                    <a:pt x="3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0" name="Freeform 282"/>
            <p:cNvSpPr>
              <a:spLocks noEditPoints="1"/>
            </p:cNvSpPr>
            <p:nvPr/>
          </p:nvSpPr>
          <p:spPr bwMode="auto">
            <a:xfrm>
              <a:off x="10145713" y="3640138"/>
              <a:ext cx="309563" cy="309562"/>
            </a:xfrm>
            <a:custGeom>
              <a:avLst/>
              <a:gdLst>
                <a:gd name="T0" fmla="*/ 747 w 1753"/>
                <a:gd name="T1" fmla="*/ 204 h 1753"/>
                <a:gd name="T2" fmla="*/ 568 w 1753"/>
                <a:gd name="T3" fmla="*/ 266 h 1753"/>
                <a:gd name="T4" fmla="*/ 415 w 1753"/>
                <a:gd name="T5" fmla="*/ 371 h 1753"/>
                <a:gd name="T6" fmla="*/ 297 w 1753"/>
                <a:gd name="T7" fmla="*/ 513 h 1753"/>
                <a:gd name="T8" fmla="*/ 220 w 1753"/>
                <a:gd name="T9" fmla="*/ 685 h 1753"/>
                <a:gd name="T10" fmla="*/ 193 w 1753"/>
                <a:gd name="T11" fmla="*/ 876 h 1753"/>
                <a:gd name="T12" fmla="*/ 220 w 1753"/>
                <a:gd name="T13" fmla="*/ 1069 h 1753"/>
                <a:gd name="T14" fmla="*/ 297 w 1753"/>
                <a:gd name="T15" fmla="*/ 1239 h 1753"/>
                <a:gd name="T16" fmla="*/ 415 w 1753"/>
                <a:gd name="T17" fmla="*/ 1382 h 1753"/>
                <a:gd name="T18" fmla="*/ 568 w 1753"/>
                <a:gd name="T19" fmla="*/ 1487 h 1753"/>
                <a:gd name="T20" fmla="*/ 747 w 1753"/>
                <a:gd name="T21" fmla="*/ 1548 h 1753"/>
                <a:gd name="T22" fmla="*/ 942 w 1753"/>
                <a:gd name="T23" fmla="*/ 1558 h 1753"/>
                <a:gd name="T24" fmla="*/ 1128 w 1753"/>
                <a:gd name="T25" fmla="*/ 1513 h 1753"/>
                <a:gd name="T26" fmla="*/ 1290 w 1753"/>
                <a:gd name="T27" fmla="*/ 1422 h 1753"/>
                <a:gd name="T28" fmla="*/ 1421 w 1753"/>
                <a:gd name="T29" fmla="*/ 1291 h 1753"/>
                <a:gd name="T30" fmla="*/ 1512 w 1753"/>
                <a:gd name="T31" fmla="*/ 1128 h 1753"/>
                <a:gd name="T32" fmla="*/ 1557 w 1753"/>
                <a:gd name="T33" fmla="*/ 943 h 1753"/>
                <a:gd name="T34" fmla="*/ 1548 w 1753"/>
                <a:gd name="T35" fmla="*/ 746 h 1753"/>
                <a:gd name="T36" fmla="*/ 1487 w 1753"/>
                <a:gd name="T37" fmla="*/ 567 h 1753"/>
                <a:gd name="T38" fmla="*/ 1381 w 1753"/>
                <a:gd name="T39" fmla="*/ 415 h 1753"/>
                <a:gd name="T40" fmla="*/ 1239 w 1753"/>
                <a:gd name="T41" fmla="*/ 296 h 1753"/>
                <a:gd name="T42" fmla="*/ 1069 w 1753"/>
                <a:gd name="T43" fmla="*/ 219 h 1753"/>
                <a:gd name="T44" fmla="*/ 876 w 1753"/>
                <a:gd name="T45" fmla="*/ 192 h 1753"/>
                <a:gd name="T46" fmla="*/ 1026 w 1753"/>
                <a:gd name="T47" fmla="*/ 13 h 1753"/>
                <a:gd name="T48" fmla="*/ 1233 w 1753"/>
                <a:gd name="T49" fmla="*/ 76 h 1753"/>
                <a:gd name="T50" fmla="*/ 1416 w 1753"/>
                <a:gd name="T51" fmla="*/ 187 h 1753"/>
                <a:gd name="T52" fmla="*/ 1566 w 1753"/>
                <a:gd name="T53" fmla="*/ 336 h 1753"/>
                <a:gd name="T54" fmla="*/ 1676 w 1753"/>
                <a:gd name="T55" fmla="*/ 519 h 1753"/>
                <a:gd name="T56" fmla="*/ 1739 w 1753"/>
                <a:gd name="T57" fmla="*/ 727 h 1753"/>
                <a:gd name="T58" fmla="*/ 1749 w 1753"/>
                <a:gd name="T59" fmla="*/ 952 h 1753"/>
                <a:gd name="T60" fmla="*/ 1703 w 1753"/>
                <a:gd name="T61" fmla="*/ 1167 h 1753"/>
                <a:gd name="T62" fmla="*/ 1607 w 1753"/>
                <a:gd name="T63" fmla="*/ 1359 h 1753"/>
                <a:gd name="T64" fmla="*/ 1470 w 1753"/>
                <a:gd name="T65" fmla="*/ 1521 h 1753"/>
                <a:gd name="T66" fmla="*/ 1298 w 1753"/>
                <a:gd name="T67" fmla="*/ 1645 h 1753"/>
                <a:gd name="T68" fmla="*/ 1097 w 1753"/>
                <a:gd name="T69" fmla="*/ 1724 h 1753"/>
                <a:gd name="T70" fmla="*/ 876 w 1753"/>
                <a:gd name="T71" fmla="*/ 1753 h 1753"/>
                <a:gd name="T72" fmla="*/ 656 w 1753"/>
                <a:gd name="T73" fmla="*/ 1724 h 1753"/>
                <a:gd name="T74" fmla="*/ 455 w 1753"/>
                <a:gd name="T75" fmla="*/ 1645 h 1753"/>
                <a:gd name="T76" fmla="*/ 282 w 1753"/>
                <a:gd name="T77" fmla="*/ 1521 h 1753"/>
                <a:gd name="T78" fmla="*/ 146 w 1753"/>
                <a:gd name="T79" fmla="*/ 1359 h 1753"/>
                <a:gd name="T80" fmla="*/ 50 w 1753"/>
                <a:gd name="T81" fmla="*/ 1167 h 1753"/>
                <a:gd name="T82" fmla="*/ 3 w 1753"/>
                <a:gd name="T83" fmla="*/ 952 h 1753"/>
                <a:gd name="T84" fmla="*/ 14 w 1753"/>
                <a:gd name="T85" fmla="*/ 727 h 1753"/>
                <a:gd name="T86" fmla="*/ 77 w 1753"/>
                <a:gd name="T87" fmla="*/ 519 h 1753"/>
                <a:gd name="T88" fmla="*/ 187 w 1753"/>
                <a:gd name="T89" fmla="*/ 336 h 1753"/>
                <a:gd name="T90" fmla="*/ 337 w 1753"/>
                <a:gd name="T91" fmla="*/ 187 h 1753"/>
                <a:gd name="T92" fmla="*/ 520 w 1753"/>
                <a:gd name="T93" fmla="*/ 76 h 1753"/>
                <a:gd name="T94" fmla="*/ 727 w 1753"/>
                <a:gd name="T95" fmla="*/ 1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53" h="1753">
                  <a:moveTo>
                    <a:pt x="876" y="192"/>
                  </a:moveTo>
                  <a:lnTo>
                    <a:pt x="811" y="195"/>
                  </a:lnTo>
                  <a:lnTo>
                    <a:pt x="747" y="204"/>
                  </a:lnTo>
                  <a:lnTo>
                    <a:pt x="684" y="219"/>
                  </a:lnTo>
                  <a:lnTo>
                    <a:pt x="625" y="240"/>
                  </a:lnTo>
                  <a:lnTo>
                    <a:pt x="568" y="266"/>
                  </a:lnTo>
                  <a:lnTo>
                    <a:pt x="514" y="296"/>
                  </a:lnTo>
                  <a:lnTo>
                    <a:pt x="462" y="332"/>
                  </a:lnTo>
                  <a:lnTo>
                    <a:pt x="415" y="371"/>
                  </a:lnTo>
                  <a:lnTo>
                    <a:pt x="371" y="415"/>
                  </a:lnTo>
                  <a:lnTo>
                    <a:pt x="333" y="463"/>
                  </a:lnTo>
                  <a:lnTo>
                    <a:pt x="297" y="513"/>
                  </a:lnTo>
                  <a:lnTo>
                    <a:pt x="266" y="567"/>
                  </a:lnTo>
                  <a:lnTo>
                    <a:pt x="241" y="625"/>
                  </a:lnTo>
                  <a:lnTo>
                    <a:pt x="220" y="685"/>
                  </a:lnTo>
                  <a:lnTo>
                    <a:pt x="205" y="746"/>
                  </a:lnTo>
                  <a:lnTo>
                    <a:pt x="196" y="811"/>
                  </a:lnTo>
                  <a:lnTo>
                    <a:pt x="193" y="876"/>
                  </a:lnTo>
                  <a:lnTo>
                    <a:pt x="196" y="943"/>
                  </a:lnTo>
                  <a:lnTo>
                    <a:pt x="205" y="1006"/>
                  </a:lnTo>
                  <a:lnTo>
                    <a:pt x="220" y="1069"/>
                  </a:lnTo>
                  <a:lnTo>
                    <a:pt x="241" y="1128"/>
                  </a:lnTo>
                  <a:lnTo>
                    <a:pt x="266" y="1185"/>
                  </a:lnTo>
                  <a:lnTo>
                    <a:pt x="297" y="1239"/>
                  </a:lnTo>
                  <a:lnTo>
                    <a:pt x="333" y="1291"/>
                  </a:lnTo>
                  <a:lnTo>
                    <a:pt x="371" y="1338"/>
                  </a:lnTo>
                  <a:lnTo>
                    <a:pt x="415" y="1382"/>
                  </a:lnTo>
                  <a:lnTo>
                    <a:pt x="462" y="1422"/>
                  </a:lnTo>
                  <a:lnTo>
                    <a:pt x="514" y="1456"/>
                  </a:lnTo>
                  <a:lnTo>
                    <a:pt x="568" y="1487"/>
                  </a:lnTo>
                  <a:lnTo>
                    <a:pt x="625" y="1513"/>
                  </a:lnTo>
                  <a:lnTo>
                    <a:pt x="684" y="1533"/>
                  </a:lnTo>
                  <a:lnTo>
                    <a:pt x="747" y="1548"/>
                  </a:lnTo>
                  <a:lnTo>
                    <a:pt x="811" y="1558"/>
                  </a:lnTo>
                  <a:lnTo>
                    <a:pt x="876" y="1561"/>
                  </a:lnTo>
                  <a:lnTo>
                    <a:pt x="942" y="1558"/>
                  </a:lnTo>
                  <a:lnTo>
                    <a:pt x="1006" y="1548"/>
                  </a:lnTo>
                  <a:lnTo>
                    <a:pt x="1069" y="1533"/>
                  </a:lnTo>
                  <a:lnTo>
                    <a:pt x="1128" y="1513"/>
                  </a:lnTo>
                  <a:lnTo>
                    <a:pt x="1185" y="1487"/>
                  </a:lnTo>
                  <a:lnTo>
                    <a:pt x="1239" y="1456"/>
                  </a:lnTo>
                  <a:lnTo>
                    <a:pt x="1290" y="1422"/>
                  </a:lnTo>
                  <a:lnTo>
                    <a:pt x="1337" y="1382"/>
                  </a:lnTo>
                  <a:lnTo>
                    <a:pt x="1381" y="1338"/>
                  </a:lnTo>
                  <a:lnTo>
                    <a:pt x="1421" y="1291"/>
                  </a:lnTo>
                  <a:lnTo>
                    <a:pt x="1456" y="1239"/>
                  </a:lnTo>
                  <a:lnTo>
                    <a:pt x="1487" y="1185"/>
                  </a:lnTo>
                  <a:lnTo>
                    <a:pt x="1512" y="1128"/>
                  </a:lnTo>
                  <a:lnTo>
                    <a:pt x="1533" y="1069"/>
                  </a:lnTo>
                  <a:lnTo>
                    <a:pt x="1548" y="1006"/>
                  </a:lnTo>
                  <a:lnTo>
                    <a:pt x="1557" y="943"/>
                  </a:lnTo>
                  <a:lnTo>
                    <a:pt x="1560" y="876"/>
                  </a:lnTo>
                  <a:lnTo>
                    <a:pt x="1557" y="811"/>
                  </a:lnTo>
                  <a:lnTo>
                    <a:pt x="1548" y="746"/>
                  </a:lnTo>
                  <a:lnTo>
                    <a:pt x="1533" y="685"/>
                  </a:lnTo>
                  <a:lnTo>
                    <a:pt x="1512" y="625"/>
                  </a:lnTo>
                  <a:lnTo>
                    <a:pt x="1487" y="567"/>
                  </a:lnTo>
                  <a:lnTo>
                    <a:pt x="1456" y="513"/>
                  </a:lnTo>
                  <a:lnTo>
                    <a:pt x="1421" y="463"/>
                  </a:lnTo>
                  <a:lnTo>
                    <a:pt x="1381" y="415"/>
                  </a:lnTo>
                  <a:lnTo>
                    <a:pt x="1337" y="371"/>
                  </a:lnTo>
                  <a:lnTo>
                    <a:pt x="1290" y="332"/>
                  </a:lnTo>
                  <a:lnTo>
                    <a:pt x="1239" y="296"/>
                  </a:lnTo>
                  <a:lnTo>
                    <a:pt x="1185" y="266"/>
                  </a:lnTo>
                  <a:lnTo>
                    <a:pt x="1128" y="240"/>
                  </a:lnTo>
                  <a:lnTo>
                    <a:pt x="1069" y="219"/>
                  </a:lnTo>
                  <a:lnTo>
                    <a:pt x="1006" y="204"/>
                  </a:lnTo>
                  <a:lnTo>
                    <a:pt x="942" y="195"/>
                  </a:lnTo>
                  <a:lnTo>
                    <a:pt x="876" y="192"/>
                  </a:lnTo>
                  <a:close/>
                  <a:moveTo>
                    <a:pt x="876" y="0"/>
                  </a:moveTo>
                  <a:lnTo>
                    <a:pt x="952" y="3"/>
                  </a:lnTo>
                  <a:lnTo>
                    <a:pt x="1026" y="13"/>
                  </a:lnTo>
                  <a:lnTo>
                    <a:pt x="1097" y="28"/>
                  </a:lnTo>
                  <a:lnTo>
                    <a:pt x="1167" y="50"/>
                  </a:lnTo>
                  <a:lnTo>
                    <a:pt x="1233" y="76"/>
                  </a:lnTo>
                  <a:lnTo>
                    <a:pt x="1298" y="108"/>
                  </a:lnTo>
                  <a:lnTo>
                    <a:pt x="1359" y="145"/>
                  </a:lnTo>
                  <a:lnTo>
                    <a:pt x="1416" y="187"/>
                  </a:lnTo>
                  <a:lnTo>
                    <a:pt x="1470" y="233"/>
                  </a:lnTo>
                  <a:lnTo>
                    <a:pt x="1520" y="283"/>
                  </a:lnTo>
                  <a:lnTo>
                    <a:pt x="1566" y="336"/>
                  </a:lnTo>
                  <a:lnTo>
                    <a:pt x="1607" y="394"/>
                  </a:lnTo>
                  <a:lnTo>
                    <a:pt x="1644" y="455"/>
                  </a:lnTo>
                  <a:lnTo>
                    <a:pt x="1676" y="519"/>
                  </a:lnTo>
                  <a:lnTo>
                    <a:pt x="1703" y="586"/>
                  </a:lnTo>
                  <a:lnTo>
                    <a:pt x="1724" y="655"/>
                  </a:lnTo>
                  <a:lnTo>
                    <a:pt x="1739" y="727"/>
                  </a:lnTo>
                  <a:lnTo>
                    <a:pt x="1749" y="801"/>
                  </a:lnTo>
                  <a:lnTo>
                    <a:pt x="1753" y="876"/>
                  </a:lnTo>
                  <a:lnTo>
                    <a:pt x="1749" y="952"/>
                  </a:lnTo>
                  <a:lnTo>
                    <a:pt x="1739" y="1026"/>
                  </a:lnTo>
                  <a:lnTo>
                    <a:pt x="1724" y="1097"/>
                  </a:lnTo>
                  <a:lnTo>
                    <a:pt x="1703" y="1167"/>
                  </a:lnTo>
                  <a:lnTo>
                    <a:pt x="1676" y="1233"/>
                  </a:lnTo>
                  <a:lnTo>
                    <a:pt x="1644" y="1298"/>
                  </a:lnTo>
                  <a:lnTo>
                    <a:pt x="1607" y="1359"/>
                  </a:lnTo>
                  <a:lnTo>
                    <a:pt x="1566" y="1416"/>
                  </a:lnTo>
                  <a:lnTo>
                    <a:pt x="1520" y="1471"/>
                  </a:lnTo>
                  <a:lnTo>
                    <a:pt x="1470" y="1521"/>
                  </a:lnTo>
                  <a:lnTo>
                    <a:pt x="1416" y="1567"/>
                  </a:lnTo>
                  <a:lnTo>
                    <a:pt x="1359" y="1608"/>
                  </a:lnTo>
                  <a:lnTo>
                    <a:pt x="1298" y="1645"/>
                  </a:lnTo>
                  <a:lnTo>
                    <a:pt x="1233" y="1677"/>
                  </a:lnTo>
                  <a:lnTo>
                    <a:pt x="1167" y="1704"/>
                  </a:lnTo>
                  <a:lnTo>
                    <a:pt x="1097" y="1724"/>
                  </a:lnTo>
                  <a:lnTo>
                    <a:pt x="1026" y="1741"/>
                  </a:lnTo>
                  <a:lnTo>
                    <a:pt x="952" y="1750"/>
                  </a:lnTo>
                  <a:lnTo>
                    <a:pt x="876" y="1753"/>
                  </a:lnTo>
                  <a:lnTo>
                    <a:pt x="801" y="1750"/>
                  </a:lnTo>
                  <a:lnTo>
                    <a:pt x="727" y="1741"/>
                  </a:lnTo>
                  <a:lnTo>
                    <a:pt x="656" y="1724"/>
                  </a:lnTo>
                  <a:lnTo>
                    <a:pt x="586" y="1704"/>
                  </a:lnTo>
                  <a:lnTo>
                    <a:pt x="520" y="1677"/>
                  </a:lnTo>
                  <a:lnTo>
                    <a:pt x="455" y="1645"/>
                  </a:lnTo>
                  <a:lnTo>
                    <a:pt x="395" y="1608"/>
                  </a:lnTo>
                  <a:lnTo>
                    <a:pt x="337" y="1567"/>
                  </a:lnTo>
                  <a:lnTo>
                    <a:pt x="282" y="1521"/>
                  </a:lnTo>
                  <a:lnTo>
                    <a:pt x="232" y="1471"/>
                  </a:lnTo>
                  <a:lnTo>
                    <a:pt x="187" y="1416"/>
                  </a:lnTo>
                  <a:lnTo>
                    <a:pt x="146" y="1359"/>
                  </a:lnTo>
                  <a:lnTo>
                    <a:pt x="109" y="1298"/>
                  </a:lnTo>
                  <a:lnTo>
                    <a:pt x="77" y="1233"/>
                  </a:lnTo>
                  <a:lnTo>
                    <a:pt x="50" y="1167"/>
                  </a:lnTo>
                  <a:lnTo>
                    <a:pt x="29" y="1097"/>
                  </a:lnTo>
                  <a:lnTo>
                    <a:pt x="14" y="1026"/>
                  </a:lnTo>
                  <a:lnTo>
                    <a:pt x="3" y="952"/>
                  </a:lnTo>
                  <a:lnTo>
                    <a:pt x="0" y="876"/>
                  </a:lnTo>
                  <a:lnTo>
                    <a:pt x="3" y="801"/>
                  </a:lnTo>
                  <a:lnTo>
                    <a:pt x="14" y="727"/>
                  </a:lnTo>
                  <a:lnTo>
                    <a:pt x="29" y="655"/>
                  </a:lnTo>
                  <a:lnTo>
                    <a:pt x="50" y="586"/>
                  </a:lnTo>
                  <a:lnTo>
                    <a:pt x="77" y="519"/>
                  </a:lnTo>
                  <a:lnTo>
                    <a:pt x="109" y="455"/>
                  </a:lnTo>
                  <a:lnTo>
                    <a:pt x="146" y="394"/>
                  </a:lnTo>
                  <a:lnTo>
                    <a:pt x="187" y="336"/>
                  </a:lnTo>
                  <a:lnTo>
                    <a:pt x="232" y="283"/>
                  </a:lnTo>
                  <a:lnTo>
                    <a:pt x="282" y="233"/>
                  </a:lnTo>
                  <a:lnTo>
                    <a:pt x="337" y="187"/>
                  </a:lnTo>
                  <a:lnTo>
                    <a:pt x="395" y="145"/>
                  </a:lnTo>
                  <a:lnTo>
                    <a:pt x="455" y="108"/>
                  </a:lnTo>
                  <a:lnTo>
                    <a:pt x="520" y="76"/>
                  </a:lnTo>
                  <a:lnTo>
                    <a:pt x="586" y="50"/>
                  </a:lnTo>
                  <a:lnTo>
                    <a:pt x="656" y="28"/>
                  </a:lnTo>
                  <a:lnTo>
                    <a:pt x="727" y="13"/>
                  </a:lnTo>
                  <a:lnTo>
                    <a:pt x="801" y="3"/>
                  </a:lnTo>
                  <a:lnTo>
                    <a:pt x="8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1" name="Freeform 283"/>
            <p:cNvSpPr>
              <a:spLocks/>
            </p:cNvSpPr>
            <p:nvPr/>
          </p:nvSpPr>
          <p:spPr bwMode="auto">
            <a:xfrm>
              <a:off x="10283826" y="3722688"/>
              <a:ext cx="33338" cy="144462"/>
            </a:xfrm>
            <a:custGeom>
              <a:avLst/>
              <a:gdLst>
                <a:gd name="T0" fmla="*/ 96 w 193"/>
                <a:gd name="T1" fmla="*/ 0 h 813"/>
                <a:gd name="T2" fmla="*/ 119 w 193"/>
                <a:gd name="T3" fmla="*/ 2 h 813"/>
                <a:gd name="T4" fmla="*/ 138 w 193"/>
                <a:gd name="T5" fmla="*/ 9 h 813"/>
                <a:gd name="T6" fmla="*/ 157 w 193"/>
                <a:gd name="T7" fmla="*/ 21 h 813"/>
                <a:gd name="T8" fmla="*/ 171 w 193"/>
                <a:gd name="T9" fmla="*/ 36 h 813"/>
                <a:gd name="T10" fmla="*/ 182 w 193"/>
                <a:gd name="T11" fmla="*/ 53 h 813"/>
                <a:gd name="T12" fmla="*/ 189 w 193"/>
                <a:gd name="T13" fmla="*/ 74 h 813"/>
                <a:gd name="T14" fmla="*/ 193 w 193"/>
                <a:gd name="T15" fmla="*/ 96 h 813"/>
                <a:gd name="T16" fmla="*/ 193 w 193"/>
                <a:gd name="T17" fmla="*/ 717 h 813"/>
                <a:gd name="T18" fmla="*/ 189 w 193"/>
                <a:gd name="T19" fmla="*/ 739 h 813"/>
                <a:gd name="T20" fmla="*/ 182 w 193"/>
                <a:gd name="T21" fmla="*/ 759 h 813"/>
                <a:gd name="T22" fmla="*/ 171 w 193"/>
                <a:gd name="T23" fmla="*/ 777 h 813"/>
                <a:gd name="T24" fmla="*/ 157 w 193"/>
                <a:gd name="T25" fmla="*/ 792 h 813"/>
                <a:gd name="T26" fmla="*/ 138 w 193"/>
                <a:gd name="T27" fmla="*/ 803 h 813"/>
                <a:gd name="T28" fmla="*/ 119 w 193"/>
                <a:gd name="T29" fmla="*/ 810 h 813"/>
                <a:gd name="T30" fmla="*/ 96 w 193"/>
                <a:gd name="T31" fmla="*/ 813 h 813"/>
                <a:gd name="T32" fmla="*/ 75 w 193"/>
                <a:gd name="T33" fmla="*/ 810 h 813"/>
                <a:gd name="T34" fmla="*/ 55 w 193"/>
                <a:gd name="T35" fmla="*/ 803 h 813"/>
                <a:gd name="T36" fmla="*/ 36 w 193"/>
                <a:gd name="T37" fmla="*/ 792 h 813"/>
                <a:gd name="T38" fmla="*/ 22 w 193"/>
                <a:gd name="T39" fmla="*/ 777 h 813"/>
                <a:gd name="T40" fmla="*/ 11 w 193"/>
                <a:gd name="T41" fmla="*/ 759 h 813"/>
                <a:gd name="T42" fmla="*/ 3 w 193"/>
                <a:gd name="T43" fmla="*/ 739 h 813"/>
                <a:gd name="T44" fmla="*/ 0 w 193"/>
                <a:gd name="T45" fmla="*/ 717 h 813"/>
                <a:gd name="T46" fmla="*/ 0 w 193"/>
                <a:gd name="T47" fmla="*/ 96 h 813"/>
                <a:gd name="T48" fmla="*/ 3 w 193"/>
                <a:gd name="T49" fmla="*/ 74 h 813"/>
                <a:gd name="T50" fmla="*/ 11 w 193"/>
                <a:gd name="T51" fmla="*/ 53 h 813"/>
                <a:gd name="T52" fmla="*/ 22 w 193"/>
                <a:gd name="T53" fmla="*/ 36 h 813"/>
                <a:gd name="T54" fmla="*/ 36 w 193"/>
                <a:gd name="T55" fmla="*/ 21 h 813"/>
                <a:gd name="T56" fmla="*/ 55 w 193"/>
                <a:gd name="T57" fmla="*/ 9 h 813"/>
                <a:gd name="T58" fmla="*/ 75 w 193"/>
                <a:gd name="T59" fmla="*/ 2 h 813"/>
                <a:gd name="T60" fmla="*/ 96 w 193"/>
                <a:gd name="T61" fmla="*/ 0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3" h="813">
                  <a:moveTo>
                    <a:pt x="96" y="0"/>
                  </a:moveTo>
                  <a:lnTo>
                    <a:pt x="119" y="2"/>
                  </a:lnTo>
                  <a:lnTo>
                    <a:pt x="138" y="9"/>
                  </a:lnTo>
                  <a:lnTo>
                    <a:pt x="157" y="21"/>
                  </a:lnTo>
                  <a:lnTo>
                    <a:pt x="171" y="36"/>
                  </a:lnTo>
                  <a:lnTo>
                    <a:pt x="182" y="53"/>
                  </a:lnTo>
                  <a:lnTo>
                    <a:pt x="189" y="74"/>
                  </a:lnTo>
                  <a:lnTo>
                    <a:pt x="193" y="96"/>
                  </a:lnTo>
                  <a:lnTo>
                    <a:pt x="193" y="717"/>
                  </a:lnTo>
                  <a:lnTo>
                    <a:pt x="189" y="739"/>
                  </a:lnTo>
                  <a:lnTo>
                    <a:pt x="182" y="759"/>
                  </a:lnTo>
                  <a:lnTo>
                    <a:pt x="171" y="777"/>
                  </a:lnTo>
                  <a:lnTo>
                    <a:pt x="157" y="792"/>
                  </a:lnTo>
                  <a:lnTo>
                    <a:pt x="138" y="803"/>
                  </a:lnTo>
                  <a:lnTo>
                    <a:pt x="119" y="810"/>
                  </a:lnTo>
                  <a:lnTo>
                    <a:pt x="96" y="813"/>
                  </a:lnTo>
                  <a:lnTo>
                    <a:pt x="75" y="810"/>
                  </a:lnTo>
                  <a:lnTo>
                    <a:pt x="55" y="803"/>
                  </a:lnTo>
                  <a:lnTo>
                    <a:pt x="36" y="792"/>
                  </a:lnTo>
                  <a:lnTo>
                    <a:pt x="22" y="777"/>
                  </a:lnTo>
                  <a:lnTo>
                    <a:pt x="11" y="759"/>
                  </a:lnTo>
                  <a:lnTo>
                    <a:pt x="3" y="739"/>
                  </a:lnTo>
                  <a:lnTo>
                    <a:pt x="0" y="717"/>
                  </a:lnTo>
                  <a:lnTo>
                    <a:pt x="0" y="96"/>
                  </a:lnTo>
                  <a:lnTo>
                    <a:pt x="3" y="74"/>
                  </a:lnTo>
                  <a:lnTo>
                    <a:pt x="11" y="53"/>
                  </a:lnTo>
                  <a:lnTo>
                    <a:pt x="22" y="36"/>
                  </a:lnTo>
                  <a:lnTo>
                    <a:pt x="36" y="21"/>
                  </a:lnTo>
                  <a:lnTo>
                    <a:pt x="55" y="9"/>
                  </a:lnTo>
                  <a:lnTo>
                    <a:pt x="75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2" name="Freeform 284"/>
            <p:cNvSpPr>
              <a:spLocks/>
            </p:cNvSpPr>
            <p:nvPr/>
          </p:nvSpPr>
          <p:spPr bwMode="auto">
            <a:xfrm>
              <a:off x="10229851" y="3778250"/>
              <a:ext cx="142875" cy="33337"/>
            </a:xfrm>
            <a:custGeom>
              <a:avLst/>
              <a:gdLst>
                <a:gd name="T0" fmla="*/ 95 w 812"/>
                <a:gd name="T1" fmla="*/ 0 h 192"/>
                <a:gd name="T2" fmla="*/ 716 w 812"/>
                <a:gd name="T3" fmla="*/ 0 h 192"/>
                <a:gd name="T4" fmla="*/ 738 w 812"/>
                <a:gd name="T5" fmla="*/ 3 h 192"/>
                <a:gd name="T6" fmla="*/ 758 w 812"/>
                <a:gd name="T7" fmla="*/ 10 h 192"/>
                <a:gd name="T8" fmla="*/ 776 w 812"/>
                <a:gd name="T9" fmla="*/ 22 h 192"/>
                <a:gd name="T10" fmla="*/ 791 w 812"/>
                <a:gd name="T11" fmla="*/ 36 h 192"/>
                <a:gd name="T12" fmla="*/ 802 w 812"/>
                <a:gd name="T13" fmla="*/ 54 h 192"/>
                <a:gd name="T14" fmla="*/ 809 w 812"/>
                <a:gd name="T15" fmla="*/ 75 h 192"/>
                <a:gd name="T16" fmla="*/ 812 w 812"/>
                <a:gd name="T17" fmla="*/ 96 h 192"/>
                <a:gd name="T18" fmla="*/ 809 w 812"/>
                <a:gd name="T19" fmla="*/ 119 h 192"/>
                <a:gd name="T20" fmla="*/ 802 w 812"/>
                <a:gd name="T21" fmla="*/ 138 h 192"/>
                <a:gd name="T22" fmla="*/ 791 w 812"/>
                <a:gd name="T23" fmla="*/ 157 h 192"/>
                <a:gd name="T24" fmla="*/ 776 w 812"/>
                <a:gd name="T25" fmla="*/ 171 h 192"/>
                <a:gd name="T26" fmla="*/ 758 w 812"/>
                <a:gd name="T27" fmla="*/ 182 h 192"/>
                <a:gd name="T28" fmla="*/ 738 w 812"/>
                <a:gd name="T29" fmla="*/ 190 h 192"/>
                <a:gd name="T30" fmla="*/ 716 w 812"/>
                <a:gd name="T31" fmla="*/ 192 h 192"/>
                <a:gd name="T32" fmla="*/ 95 w 812"/>
                <a:gd name="T33" fmla="*/ 192 h 192"/>
                <a:gd name="T34" fmla="*/ 73 w 812"/>
                <a:gd name="T35" fmla="*/ 190 h 192"/>
                <a:gd name="T36" fmla="*/ 53 w 812"/>
                <a:gd name="T37" fmla="*/ 182 h 192"/>
                <a:gd name="T38" fmla="*/ 35 w 812"/>
                <a:gd name="T39" fmla="*/ 171 h 192"/>
                <a:gd name="T40" fmla="*/ 20 w 812"/>
                <a:gd name="T41" fmla="*/ 157 h 192"/>
                <a:gd name="T42" fmla="*/ 9 w 812"/>
                <a:gd name="T43" fmla="*/ 138 h 192"/>
                <a:gd name="T44" fmla="*/ 2 w 812"/>
                <a:gd name="T45" fmla="*/ 119 h 192"/>
                <a:gd name="T46" fmla="*/ 0 w 812"/>
                <a:gd name="T47" fmla="*/ 96 h 192"/>
                <a:gd name="T48" fmla="*/ 2 w 812"/>
                <a:gd name="T49" fmla="*/ 75 h 192"/>
                <a:gd name="T50" fmla="*/ 9 w 812"/>
                <a:gd name="T51" fmla="*/ 54 h 192"/>
                <a:gd name="T52" fmla="*/ 20 w 812"/>
                <a:gd name="T53" fmla="*/ 36 h 192"/>
                <a:gd name="T54" fmla="*/ 35 w 812"/>
                <a:gd name="T55" fmla="*/ 22 h 192"/>
                <a:gd name="T56" fmla="*/ 53 w 812"/>
                <a:gd name="T57" fmla="*/ 10 h 192"/>
                <a:gd name="T58" fmla="*/ 73 w 812"/>
                <a:gd name="T59" fmla="*/ 3 h 192"/>
                <a:gd name="T60" fmla="*/ 95 w 812"/>
                <a:gd name="T6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12" h="192">
                  <a:moveTo>
                    <a:pt x="95" y="0"/>
                  </a:moveTo>
                  <a:lnTo>
                    <a:pt x="716" y="0"/>
                  </a:lnTo>
                  <a:lnTo>
                    <a:pt x="738" y="3"/>
                  </a:lnTo>
                  <a:lnTo>
                    <a:pt x="758" y="10"/>
                  </a:lnTo>
                  <a:lnTo>
                    <a:pt x="776" y="22"/>
                  </a:lnTo>
                  <a:lnTo>
                    <a:pt x="791" y="36"/>
                  </a:lnTo>
                  <a:lnTo>
                    <a:pt x="802" y="54"/>
                  </a:lnTo>
                  <a:lnTo>
                    <a:pt x="809" y="75"/>
                  </a:lnTo>
                  <a:lnTo>
                    <a:pt x="812" y="96"/>
                  </a:lnTo>
                  <a:lnTo>
                    <a:pt x="809" y="119"/>
                  </a:lnTo>
                  <a:lnTo>
                    <a:pt x="802" y="138"/>
                  </a:lnTo>
                  <a:lnTo>
                    <a:pt x="791" y="157"/>
                  </a:lnTo>
                  <a:lnTo>
                    <a:pt x="776" y="171"/>
                  </a:lnTo>
                  <a:lnTo>
                    <a:pt x="758" y="182"/>
                  </a:lnTo>
                  <a:lnTo>
                    <a:pt x="738" y="190"/>
                  </a:lnTo>
                  <a:lnTo>
                    <a:pt x="716" y="192"/>
                  </a:lnTo>
                  <a:lnTo>
                    <a:pt x="95" y="192"/>
                  </a:lnTo>
                  <a:lnTo>
                    <a:pt x="73" y="190"/>
                  </a:lnTo>
                  <a:lnTo>
                    <a:pt x="53" y="182"/>
                  </a:lnTo>
                  <a:lnTo>
                    <a:pt x="35" y="171"/>
                  </a:lnTo>
                  <a:lnTo>
                    <a:pt x="20" y="157"/>
                  </a:lnTo>
                  <a:lnTo>
                    <a:pt x="9" y="138"/>
                  </a:lnTo>
                  <a:lnTo>
                    <a:pt x="2" y="119"/>
                  </a:lnTo>
                  <a:lnTo>
                    <a:pt x="0" y="96"/>
                  </a:lnTo>
                  <a:lnTo>
                    <a:pt x="2" y="75"/>
                  </a:lnTo>
                  <a:lnTo>
                    <a:pt x="9" y="54"/>
                  </a:lnTo>
                  <a:lnTo>
                    <a:pt x="20" y="36"/>
                  </a:lnTo>
                  <a:lnTo>
                    <a:pt x="35" y="22"/>
                  </a:lnTo>
                  <a:lnTo>
                    <a:pt x="53" y="10"/>
                  </a:lnTo>
                  <a:lnTo>
                    <a:pt x="73" y="3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3" name="Freeform 285"/>
            <p:cNvSpPr>
              <a:spLocks/>
            </p:cNvSpPr>
            <p:nvPr/>
          </p:nvSpPr>
          <p:spPr bwMode="auto">
            <a:xfrm>
              <a:off x="10185401" y="3440113"/>
              <a:ext cx="230188" cy="146050"/>
            </a:xfrm>
            <a:custGeom>
              <a:avLst/>
              <a:gdLst>
                <a:gd name="T0" fmla="*/ 319 w 1301"/>
                <a:gd name="T1" fmla="*/ 0 h 828"/>
                <a:gd name="T2" fmla="*/ 1030 w 1301"/>
                <a:gd name="T3" fmla="*/ 6 h 828"/>
                <a:gd name="T4" fmla="*/ 1109 w 1301"/>
                <a:gd name="T5" fmla="*/ 29 h 828"/>
                <a:gd name="T6" fmla="*/ 1179 w 1301"/>
                <a:gd name="T7" fmla="*/ 70 h 828"/>
                <a:gd name="T8" fmla="*/ 1235 w 1301"/>
                <a:gd name="T9" fmla="*/ 127 h 828"/>
                <a:gd name="T10" fmla="*/ 1276 w 1301"/>
                <a:gd name="T11" fmla="*/ 198 h 828"/>
                <a:gd name="T12" fmla="*/ 1298 w 1301"/>
                <a:gd name="T13" fmla="*/ 277 h 828"/>
                <a:gd name="T14" fmla="*/ 1300 w 1301"/>
                <a:gd name="T15" fmla="*/ 732 h 828"/>
                <a:gd name="T16" fmla="*/ 1289 w 1301"/>
                <a:gd name="T17" fmla="*/ 775 h 828"/>
                <a:gd name="T18" fmla="*/ 1264 w 1301"/>
                <a:gd name="T19" fmla="*/ 806 h 828"/>
                <a:gd name="T20" fmla="*/ 1226 w 1301"/>
                <a:gd name="T21" fmla="*/ 826 h 828"/>
                <a:gd name="T22" fmla="*/ 1204 w 1301"/>
                <a:gd name="T23" fmla="*/ 828 h 828"/>
                <a:gd name="T24" fmla="*/ 1162 w 1301"/>
                <a:gd name="T25" fmla="*/ 817 h 828"/>
                <a:gd name="T26" fmla="*/ 1129 w 1301"/>
                <a:gd name="T27" fmla="*/ 792 h 828"/>
                <a:gd name="T28" fmla="*/ 1110 w 1301"/>
                <a:gd name="T29" fmla="*/ 753 h 828"/>
                <a:gd name="T30" fmla="*/ 1108 w 1301"/>
                <a:gd name="T31" fmla="*/ 319 h 828"/>
                <a:gd name="T32" fmla="*/ 1099 w 1301"/>
                <a:gd name="T33" fmla="*/ 272 h 828"/>
                <a:gd name="T34" fmla="*/ 1073 w 1301"/>
                <a:gd name="T35" fmla="*/ 231 h 828"/>
                <a:gd name="T36" fmla="*/ 1033 w 1301"/>
                <a:gd name="T37" fmla="*/ 205 h 828"/>
                <a:gd name="T38" fmla="*/ 986 w 1301"/>
                <a:gd name="T39" fmla="*/ 195 h 828"/>
                <a:gd name="T40" fmla="*/ 294 w 1301"/>
                <a:gd name="T41" fmla="*/ 194 h 828"/>
                <a:gd name="T42" fmla="*/ 250 w 1301"/>
                <a:gd name="T43" fmla="*/ 213 h 828"/>
                <a:gd name="T44" fmla="*/ 216 w 1301"/>
                <a:gd name="T45" fmla="*/ 247 h 828"/>
                <a:gd name="T46" fmla="*/ 198 w 1301"/>
                <a:gd name="T47" fmla="*/ 291 h 828"/>
                <a:gd name="T48" fmla="*/ 192 w 1301"/>
                <a:gd name="T49" fmla="*/ 681 h 828"/>
                <a:gd name="T50" fmla="*/ 182 w 1301"/>
                <a:gd name="T51" fmla="*/ 724 h 828"/>
                <a:gd name="T52" fmla="*/ 157 w 1301"/>
                <a:gd name="T53" fmla="*/ 756 h 828"/>
                <a:gd name="T54" fmla="*/ 119 w 1301"/>
                <a:gd name="T55" fmla="*/ 775 h 828"/>
                <a:gd name="T56" fmla="*/ 96 w 1301"/>
                <a:gd name="T57" fmla="*/ 778 h 828"/>
                <a:gd name="T58" fmla="*/ 54 w 1301"/>
                <a:gd name="T59" fmla="*/ 767 h 828"/>
                <a:gd name="T60" fmla="*/ 22 w 1301"/>
                <a:gd name="T61" fmla="*/ 741 h 828"/>
                <a:gd name="T62" fmla="*/ 3 w 1301"/>
                <a:gd name="T63" fmla="*/ 703 h 828"/>
                <a:gd name="T64" fmla="*/ 2 w 1301"/>
                <a:gd name="T65" fmla="*/ 314 h 828"/>
                <a:gd name="T66" fmla="*/ 15 w 1301"/>
                <a:gd name="T67" fmla="*/ 230 h 828"/>
                <a:gd name="T68" fmla="*/ 46 w 1301"/>
                <a:gd name="T69" fmla="*/ 156 h 828"/>
                <a:gd name="T70" fmla="*/ 95 w 1301"/>
                <a:gd name="T71" fmla="*/ 92 h 828"/>
                <a:gd name="T72" fmla="*/ 159 w 1301"/>
                <a:gd name="T73" fmla="*/ 43 h 828"/>
                <a:gd name="T74" fmla="*/ 234 w 1301"/>
                <a:gd name="T75" fmla="*/ 11 h 828"/>
                <a:gd name="T76" fmla="*/ 317 w 1301"/>
                <a:gd name="T77" fmla="*/ 0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1" h="828">
                  <a:moveTo>
                    <a:pt x="317" y="0"/>
                  </a:moveTo>
                  <a:lnTo>
                    <a:pt x="319" y="0"/>
                  </a:lnTo>
                  <a:lnTo>
                    <a:pt x="987" y="3"/>
                  </a:lnTo>
                  <a:lnTo>
                    <a:pt x="1030" y="6"/>
                  </a:lnTo>
                  <a:lnTo>
                    <a:pt x="1071" y="14"/>
                  </a:lnTo>
                  <a:lnTo>
                    <a:pt x="1109" y="29"/>
                  </a:lnTo>
                  <a:lnTo>
                    <a:pt x="1145" y="47"/>
                  </a:lnTo>
                  <a:lnTo>
                    <a:pt x="1179" y="70"/>
                  </a:lnTo>
                  <a:lnTo>
                    <a:pt x="1209" y="96"/>
                  </a:lnTo>
                  <a:lnTo>
                    <a:pt x="1235" y="127"/>
                  </a:lnTo>
                  <a:lnTo>
                    <a:pt x="1258" y="161"/>
                  </a:lnTo>
                  <a:lnTo>
                    <a:pt x="1276" y="198"/>
                  </a:lnTo>
                  <a:lnTo>
                    <a:pt x="1289" y="236"/>
                  </a:lnTo>
                  <a:lnTo>
                    <a:pt x="1298" y="277"/>
                  </a:lnTo>
                  <a:lnTo>
                    <a:pt x="1301" y="320"/>
                  </a:lnTo>
                  <a:lnTo>
                    <a:pt x="1300" y="732"/>
                  </a:lnTo>
                  <a:lnTo>
                    <a:pt x="1297" y="754"/>
                  </a:lnTo>
                  <a:lnTo>
                    <a:pt x="1289" y="775"/>
                  </a:lnTo>
                  <a:lnTo>
                    <a:pt x="1278" y="792"/>
                  </a:lnTo>
                  <a:lnTo>
                    <a:pt x="1264" y="806"/>
                  </a:lnTo>
                  <a:lnTo>
                    <a:pt x="1245" y="818"/>
                  </a:lnTo>
                  <a:lnTo>
                    <a:pt x="1226" y="826"/>
                  </a:lnTo>
                  <a:lnTo>
                    <a:pt x="1204" y="828"/>
                  </a:lnTo>
                  <a:lnTo>
                    <a:pt x="1204" y="828"/>
                  </a:lnTo>
                  <a:lnTo>
                    <a:pt x="1181" y="825"/>
                  </a:lnTo>
                  <a:lnTo>
                    <a:pt x="1162" y="817"/>
                  </a:lnTo>
                  <a:lnTo>
                    <a:pt x="1143" y="806"/>
                  </a:lnTo>
                  <a:lnTo>
                    <a:pt x="1129" y="792"/>
                  </a:lnTo>
                  <a:lnTo>
                    <a:pt x="1118" y="773"/>
                  </a:lnTo>
                  <a:lnTo>
                    <a:pt x="1110" y="753"/>
                  </a:lnTo>
                  <a:lnTo>
                    <a:pt x="1107" y="732"/>
                  </a:lnTo>
                  <a:lnTo>
                    <a:pt x="1108" y="319"/>
                  </a:lnTo>
                  <a:lnTo>
                    <a:pt x="1106" y="295"/>
                  </a:lnTo>
                  <a:lnTo>
                    <a:pt x="1099" y="272"/>
                  </a:lnTo>
                  <a:lnTo>
                    <a:pt x="1088" y="251"/>
                  </a:lnTo>
                  <a:lnTo>
                    <a:pt x="1073" y="231"/>
                  </a:lnTo>
                  <a:lnTo>
                    <a:pt x="1054" y="216"/>
                  </a:lnTo>
                  <a:lnTo>
                    <a:pt x="1033" y="205"/>
                  </a:lnTo>
                  <a:lnTo>
                    <a:pt x="1010" y="198"/>
                  </a:lnTo>
                  <a:lnTo>
                    <a:pt x="986" y="195"/>
                  </a:lnTo>
                  <a:lnTo>
                    <a:pt x="318" y="192"/>
                  </a:lnTo>
                  <a:lnTo>
                    <a:pt x="294" y="194"/>
                  </a:lnTo>
                  <a:lnTo>
                    <a:pt x="270" y="202"/>
                  </a:lnTo>
                  <a:lnTo>
                    <a:pt x="250" y="213"/>
                  </a:lnTo>
                  <a:lnTo>
                    <a:pt x="231" y="228"/>
                  </a:lnTo>
                  <a:lnTo>
                    <a:pt x="216" y="247"/>
                  </a:lnTo>
                  <a:lnTo>
                    <a:pt x="205" y="267"/>
                  </a:lnTo>
                  <a:lnTo>
                    <a:pt x="198" y="291"/>
                  </a:lnTo>
                  <a:lnTo>
                    <a:pt x="195" y="315"/>
                  </a:lnTo>
                  <a:lnTo>
                    <a:pt x="192" y="681"/>
                  </a:lnTo>
                  <a:lnTo>
                    <a:pt x="190" y="704"/>
                  </a:lnTo>
                  <a:lnTo>
                    <a:pt x="182" y="724"/>
                  </a:lnTo>
                  <a:lnTo>
                    <a:pt x="171" y="742"/>
                  </a:lnTo>
                  <a:lnTo>
                    <a:pt x="157" y="756"/>
                  </a:lnTo>
                  <a:lnTo>
                    <a:pt x="138" y="767"/>
                  </a:lnTo>
                  <a:lnTo>
                    <a:pt x="119" y="775"/>
                  </a:lnTo>
                  <a:lnTo>
                    <a:pt x="96" y="778"/>
                  </a:lnTo>
                  <a:lnTo>
                    <a:pt x="96" y="778"/>
                  </a:lnTo>
                  <a:lnTo>
                    <a:pt x="74" y="775"/>
                  </a:lnTo>
                  <a:lnTo>
                    <a:pt x="54" y="767"/>
                  </a:lnTo>
                  <a:lnTo>
                    <a:pt x="36" y="756"/>
                  </a:lnTo>
                  <a:lnTo>
                    <a:pt x="22" y="741"/>
                  </a:lnTo>
                  <a:lnTo>
                    <a:pt x="10" y="723"/>
                  </a:lnTo>
                  <a:lnTo>
                    <a:pt x="3" y="703"/>
                  </a:lnTo>
                  <a:lnTo>
                    <a:pt x="0" y="680"/>
                  </a:lnTo>
                  <a:lnTo>
                    <a:pt x="2" y="314"/>
                  </a:lnTo>
                  <a:lnTo>
                    <a:pt x="5" y="271"/>
                  </a:lnTo>
                  <a:lnTo>
                    <a:pt x="15" y="230"/>
                  </a:lnTo>
                  <a:lnTo>
                    <a:pt x="28" y="192"/>
                  </a:lnTo>
                  <a:lnTo>
                    <a:pt x="46" y="156"/>
                  </a:lnTo>
                  <a:lnTo>
                    <a:pt x="69" y="123"/>
                  </a:lnTo>
                  <a:lnTo>
                    <a:pt x="95" y="92"/>
                  </a:lnTo>
                  <a:lnTo>
                    <a:pt x="126" y="66"/>
                  </a:lnTo>
                  <a:lnTo>
                    <a:pt x="159" y="43"/>
                  </a:lnTo>
                  <a:lnTo>
                    <a:pt x="196" y="25"/>
                  </a:lnTo>
                  <a:lnTo>
                    <a:pt x="234" y="11"/>
                  </a:lnTo>
                  <a:lnTo>
                    <a:pt x="275" y="3"/>
                  </a:lnTo>
                  <a:lnTo>
                    <a:pt x="3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4" name="Freeform 286"/>
            <p:cNvSpPr>
              <a:spLocks noEditPoints="1"/>
            </p:cNvSpPr>
            <p:nvPr/>
          </p:nvSpPr>
          <p:spPr bwMode="auto">
            <a:xfrm>
              <a:off x="10383838" y="3500438"/>
              <a:ext cx="139700" cy="84137"/>
            </a:xfrm>
            <a:custGeom>
              <a:avLst/>
              <a:gdLst>
                <a:gd name="T0" fmla="*/ 191 w 790"/>
                <a:gd name="T1" fmla="*/ 192 h 485"/>
                <a:gd name="T2" fmla="*/ 191 w 790"/>
                <a:gd name="T3" fmla="*/ 292 h 485"/>
                <a:gd name="T4" fmla="*/ 598 w 790"/>
                <a:gd name="T5" fmla="*/ 292 h 485"/>
                <a:gd name="T6" fmla="*/ 598 w 790"/>
                <a:gd name="T7" fmla="*/ 267 h 485"/>
                <a:gd name="T8" fmla="*/ 595 w 790"/>
                <a:gd name="T9" fmla="*/ 247 h 485"/>
                <a:gd name="T10" fmla="*/ 587 w 790"/>
                <a:gd name="T11" fmla="*/ 229 h 485"/>
                <a:gd name="T12" fmla="*/ 575 w 790"/>
                <a:gd name="T13" fmla="*/ 213 h 485"/>
                <a:gd name="T14" fmla="*/ 560 w 790"/>
                <a:gd name="T15" fmla="*/ 202 h 485"/>
                <a:gd name="T16" fmla="*/ 543 w 790"/>
                <a:gd name="T17" fmla="*/ 194 h 485"/>
                <a:gd name="T18" fmla="*/ 522 w 790"/>
                <a:gd name="T19" fmla="*/ 192 h 485"/>
                <a:gd name="T20" fmla="*/ 191 w 790"/>
                <a:gd name="T21" fmla="*/ 192 h 485"/>
                <a:gd name="T22" fmla="*/ 95 w 790"/>
                <a:gd name="T23" fmla="*/ 0 h 485"/>
                <a:gd name="T24" fmla="*/ 522 w 790"/>
                <a:gd name="T25" fmla="*/ 0 h 485"/>
                <a:gd name="T26" fmla="*/ 562 w 790"/>
                <a:gd name="T27" fmla="*/ 3 h 485"/>
                <a:gd name="T28" fmla="*/ 600 w 790"/>
                <a:gd name="T29" fmla="*/ 11 h 485"/>
                <a:gd name="T30" fmla="*/ 635 w 790"/>
                <a:gd name="T31" fmla="*/ 24 h 485"/>
                <a:gd name="T32" fmla="*/ 667 w 790"/>
                <a:gd name="T33" fmla="*/ 43 h 485"/>
                <a:gd name="T34" fmla="*/ 698 w 790"/>
                <a:gd name="T35" fmla="*/ 65 h 485"/>
                <a:gd name="T36" fmla="*/ 723 w 790"/>
                <a:gd name="T37" fmla="*/ 92 h 485"/>
                <a:gd name="T38" fmla="*/ 746 w 790"/>
                <a:gd name="T39" fmla="*/ 121 h 485"/>
                <a:gd name="T40" fmla="*/ 764 w 790"/>
                <a:gd name="T41" fmla="*/ 154 h 485"/>
                <a:gd name="T42" fmla="*/ 778 w 790"/>
                <a:gd name="T43" fmla="*/ 190 h 485"/>
                <a:gd name="T44" fmla="*/ 787 w 790"/>
                <a:gd name="T45" fmla="*/ 228 h 485"/>
                <a:gd name="T46" fmla="*/ 790 w 790"/>
                <a:gd name="T47" fmla="*/ 267 h 485"/>
                <a:gd name="T48" fmla="*/ 790 w 790"/>
                <a:gd name="T49" fmla="*/ 388 h 485"/>
                <a:gd name="T50" fmla="*/ 787 w 790"/>
                <a:gd name="T51" fmla="*/ 411 h 485"/>
                <a:gd name="T52" fmla="*/ 780 w 790"/>
                <a:gd name="T53" fmla="*/ 430 h 485"/>
                <a:gd name="T54" fmla="*/ 768 w 790"/>
                <a:gd name="T55" fmla="*/ 449 h 485"/>
                <a:gd name="T56" fmla="*/ 753 w 790"/>
                <a:gd name="T57" fmla="*/ 463 h 485"/>
                <a:gd name="T58" fmla="*/ 736 w 790"/>
                <a:gd name="T59" fmla="*/ 474 h 485"/>
                <a:gd name="T60" fmla="*/ 715 w 790"/>
                <a:gd name="T61" fmla="*/ 481 h 485"/>
                <a:gd name="T62" fmla="*/ 694 w 790"/>
                <a:gd name="T63" fmla="*/ 485 h 485"/>
                <a:gd name="T64" fmla="*/ 95 w 790"/>
                <a:gd name="T65" fmla="*/ 485 h 485"/>
                <a:gd name="T66" fmla="*/ 73 w 790"/>
                <a:gd name="T67" fmla="*/ 481 h 485"/>
                <a:gd name="T68" fmla="*/ 53 w 790"/>
                <a:gd name="T69" fmla="*/ 474 h 485"/>
                <a:gd name="T70" fmla="*/ 35 w 790"/>
                <a:gd name="T71" fmla="*/ 463 h 485"/>
                <a:gd name="T72" fmla="*/ 20 w 790"/>
                <a:gd name="T73" fmla="*/ 449 h 485"/>
                <a:gd name="T74" fmla="*/ 9 w 790"/>
                <a:gd name="T75" fmla="*/ 430 h 485"/>
                <a:gd name="T76" fmla="*/ 2 w 790"/>
                <a:gd name="T77" fmla="*/ 411 h 485"/>
                <a:gd name="T78" fmla="*/ 0 w 790"/>
                <a:gd name="T79" fmla="*/ 388 h 485"/>
                <a:gd name="T80" fmla="*/ 0 w 790"/>
                <a:gd name="T81" fmla="*/ 96 h 485"/>
                <a:gd name="T82" fmla="*/ 2 w 790"/>
                <a:gd name="T83" fmla="*/ 73 h 485"/>
                <a:gd name="T84" fmla="*/ 9 w 790"/>
                <a:gd name="T85" fmla="*/ 54 h 485"/>
                <a:gd name="T86" fmla="*/ 20 w 790"/>
                <a:gd name="T87" fmla="*/ 35 h 485"/>
                <a:gd name="T88" fmla="*/ 35 w 790"/>
                <a:gd name="T89" fmla="*/ 21 h 485"/>
                <a:gd name="T90" fmla="*/ 53 w 790"/>
                <a:gd name="T91" fmla="*/ 9 h 485"/>
                <a:gd name="T92" fmla="*/ 73 w 790"/>
                <a:gd name="T93" fmla="*/ 2 h 485"/>
                <a:gd name="T94" fmla="*/ 95 w 790"/>
                <a:gd name="T95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0" h="485">
                  <a:moveTo>
                    <a:pt x="191" y="192"/>
                  </a:moveTo>
                  <a:lnTo>
                    <a:pt x="191" y="292"/>
                  </a:lnTo>
                  <a:lnTo>
                    <a:pt x="598" y="292"/>
                  </a:lnTo>
                  <a:lnTo>
                    <a:pt x="598" y="267"/>
                  </a:lnTo>
                  <a:lnTo>
                    <a:pt x="595" y="247"/>
                  </a:lnTo>
                  <a:lnTo>
                    <a:pt x="587" y="229"/>
                  </a:lnTo>
                  <a:lnTo>
                    <a:pt x="575" y="213"/>
                  </a:lnTo>
                  <a:lnTo>
                    <a:pt x="560" y="202"/>
                  </a:lnTo>
                  <a:lnTo>
                    <a:pt x="543" y="194"/>
                  </a:lnTo>
                  <a:lnTo>
                    <a:pt x="522" y="192"/>
                  </a:lnTo>
                  <a:lnTo>
                    <a:pt x="191" y="192"/>
                  </a:lnTo>
                  <a:close/>
                  <a:moveTo>
                    <a:pt x="95" y="0"/>
                  </a:moveTo>
                  <a:lnTo>
                    <a:pt x="522" y="0"/>
                  </a:lnTo>
                  <a:lnTo>
                    <a:pt x="562" y="3"/>
                  </a:lnTo>
                  <a:lnTo>
                    <a:pt x="600" y="11"/>
                  </a:lnTo>
                  <a:lnTo>
                    <a:pt x="635" y="24"/>
                  </a:lnTo>
                  <a:lnTo>
                    <a:pt x="667" y="43"/>
                  </a:lnTo>
                  <a:lnTo>
                    <a:pt x="698" y="65"/>
                  </a:lnTo>
                  <a:lnTo>
                    <a:pt x="723" y="92"/>
                  </a:lnTo>
                  <a:lnTo>
                    <a:pt x="746" y="121"/>
                  </a:lnTo>
                  <a:lnTo>
                    <a:pt x="764" y="154"/>
                  </a:lnTo>
                  <a:lnTo>
                    <a:pt x="778" y="190"/>
                  </a:lnTo>
                  <a:lnTo>
                    <a:pt x="787" y="228"/>
                  </a:lnTo>
                  <a:lnTo>
                    <a:pt x="790" y="267"/>
                  </a:lnTo>
                  <a:lnTo>
                    <a:pt x="790" y="388"/>
                  </a:lnTo>
                  <a:lnTo>
                    <a:pt x="787" y="411"/>
                  </a:lnTo>
                  <a:lnTo>
                    <a:pt x="780" y="430"/>
                  </a:lnTo>
                  <a:lnTo>
                    <a:pt x="768" y="449"/>
                  </a:lnTo>
                  <a:lnTo>
                    <a:pt x="753" y="463"/>
                  </a:lnTo>
                  <a:lnTo>
                    <a:pt x="736" y="474"/>
                  </a:lnTo>
                  <a:lnTo>
                    <a:pt x="715" y="481"/>
                  </a:lnTo>
                  <a:lnTo>
                    <a:pt x="694" y="485"/>
                  </a:lnTo>
                  <a:lnTo>
                    <a:pt x="95" y="485"/>
                  </a:lnTo>
                  <a:lnTo>
                    <a:pt x="73" y="481"/>
                  </a:lnTo>
                  <a:lnTo>
                    <a:pt x="53" y="474"/>
                  </a:lnTo>
                  <a:lnTo>
                    <a:pt x="35" y="463"/>
                  </a:lnTo>
                  <a:lnTo>
                    <a:pt x="20" y="449"/>
                  </a:lnTo>
                  <a:lnTo>
                    <a:pt x="9" y="430"/>
                  </a:lnTo>
                  <a:lnTo>
                    <a:pt x="2" y="411"/>
                  </a:lnTo>
                  <a:lnTo>
                    <a:pt x="0" y="388"/>
                  </a:lnTo>
                  <a:lnTo>
                    <a:pt x="0" y="96"/>
                  </a:lnTo>
                  <a:lnTo>
                    <a:pt x="2" y="73"/>
                  </a:lnTo>
                  <a:lnTo>
                    <a:pt x="9" y="54"/>
                  </a:lnTo>
                  <a:lnTo>
                    <a:pt x="20" y="35"/>
                  </a:lnTo>
                  <a:lnTo>
                    <a:pt x="35" y="21"/>
                  </a:lnTo>
                  <a:lnTo>
                    <a:pt x="53" y="9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5" name="Freeform 287"/>
            <p:cNvSpPr>
              <a:spLocks noEditPoints="1"/>
            </p:cNvSpPr>
            <p:nvPr/>
          </p:nvSpPr>
          <p:spPr bwMode="auto">
            <a:xfrm>
              <a:off x="10079038" y="3500438"/>
              <a:ext cx="139700" cy="84137"/>
            </a:xfrm>
            <a:custGeom>
              <a:avLst/>
              <a:gdLst>
                <a:gd name="T0" fmla="*/ 267 w 790"/>
                <a:gd name="T1" fmla="*/ 192 h 485"/>
                <a:gd name="T2" fmla="*/ 246 w 790"/>
                <a:gd name="T3" fmla="*/ 194 h 485"/>
                <a:gd name="T4" fmla="*/ 229 w 790"/>
                <a:gd name="T5" fmla="*/ 202 h 485"/>
                <a:gd name="T6" fmla="*/ 214 w 790"/>
                <a:gd name="T7" fmla="*/ 213 h 485"/>
                <a:gd name="T8" fmla="*/ 201 w 790"/>
                <a:gd name="T9" fmla="*/ 229 h 485"/>
                <a:gd name="T10" fmla="*/ 194 w 790"/>
                <a:gd name="T11" fmla="*/ 247 h 485"/>
                <a:gd name="T12" fmla="*/ 191 w 790"/>
                <a:gd name="T13" fmla="*/ 267 h 485"/>
                <a:gd name="T14" fmla="*/ 191 w 790"/>
                <a:gd name="T15" fmla="*/ 292 h 485"/>
                <a:gd name="T16" fmla="*/ 598 w 790"/>
                <a:gd name="T17" fmla="*/ 292 h 485"/>
                <a:gd name="T18" fmla="*/ 598 w 790"/>
                <a:gd name="T19" fmla="*/ 192 h 485"/>
                <a:gd name="T20" fmla="*/ 267 w 790"/>
                <a:gd name="T21" fmla="*/ 192 h 485"/>
                <a:gd name="T22" fmla="*/ 267 w 790"/>
                <a:gd name="T23" fmla="*/ 0 h 485"/>
                <a:gd name="T24" fmla="*/ 694 w 790"/>
                <a:gd name="T25" fmla="*/ 0 h 485"/>
                <a:gd name="T26" fmla="*/ 716 w 790"/>
                <a:gd name="T27" fmla="*/ 2 h 485"/>
                <a:gd name="T28" fmla="*/ 736 w 790"/>
                <a:gd name="T29" fmla="*/ 9 h 485"/>
                <a:gd name="T30" fmla="*/ 753 w 790"/>
                <a:gd name="T31" fmla="*/ 21 h 485"/>
                <a:gd name="T32" fmla="*/ 769 w 790"/>
                <a:gd name="T33" fmla="*/ 35 h 485"/>
                <a:gd name="T34" fmla="*/ 780 w 790"/>
                <a:gd name="T35" fmla="*/ 54 h 485"/>
                <a:gd name="T36" fmla="*/ 787 w 790"/>
                <a:gd name="T37" fmla="*/ 73 h 485"/>
                <a:gd name="T38" fmla="*/ 790 w 790"/>
                <a:gd name="T39" fmla="*/ 96 h 485"/>
                <a:gd name="T40" fmla="*/ 790 w 790"/>
                <a:gd name="T41" fmla="*/ 388 h 485"/>
                <a:gd name="T42" fmla="*/ 787 w 790"/>
                <a:gd name="T43" fmla="*/ 411 h 485"/>
                <a:gd name="T44" fmla="*/ 780 w 790"/>
                <a:gd name="T45" fmla="*/ 430 h 485"/>
                <a:gd name="T46" fmla="*/ 769 w 790"/>
                <a:gd name="T47" fmla="*/ 449 h 485"/>
                <a:gd name="T48" fmla="*/ 753 w 790"/>
                <a:gd name="T49" fmla="*/ 463 h 485"/>
                <a:gd name="T50" fmla="*/ 736 w 790"/>
                <a:gd name="T51" fmla="*/ 474 h 485"/>
                <a:gd name="T52" fmla="*/ 716 w 790"/>
                <a:gd name="T53" fmla="*/ 481 h 485"/>
                <a:gd name="T54" fmla="*/ 694 w 790"/>
                <a:gd name="T55" fmla="*/ 485 h 485"/>
                <a:gd name="T56" fmla="*/ 96 w 790"/>
                <a:gd name="T57" fmla="*/ 485 h 485"/>
                <a:gd name="T58" fmla="*/ 74 w 790"/>
                <a:gd name="T59" fmla="*/ 481 h 485"/>
                <a:gd name="T60" fmla="*/ 53 w 790"/>
                <a:gd name="T61" fmla="*/ 474 h 485"/>
                <a:gd name="T62" fmla="*/ 36 w 790"/>
                <a:gd name="T63" fmla="*/ 463 h 485"/>
                <a:gd name="T64" fmla="*/ 20 w 790"/>
                <a:gd name="T65" fmla="*/ 449 h 485"/>
                <a:gd name="T66" fmla="*/ 9 w 790"/>
                <a:gd name="T67" fmla="*/ 430 h 485"/>
                <a:gd name="T68" fmla="*/ 2 w 790"/>
                <a:gd name="T69" fmla="*/ 411 h 485"/>
                <a:gd name="T70" fmla="*/ 0 w 790"/>
                <a:gd name="T71" fmla="*/ 388 h 485"/>
                <a:gd name="T72" fmla="*/ 0 w 790"/>
                <a:gd name="T73" fmla="*/ 267 h 485"/>
                <a:gd name="T74" fmla="*/ 2 w 790"/>
                <a:gd name="T75" fmla="*/ 228 h 485"/>
                <a:gd name="T76" fmla="*/ 11 w 790"/>
                <a:gd name="T77" fmla="*/ 190 h 485"/>
                <a:gd name="T78" fmla="*/ 25 w 790"/>
                <a:gd name="T79" fmla="*/ 154 h 485"/>
                <a:gd name="T80" fmla="*/ 43 w 790"/>
                <a:gd name="T81" fmla="*/ 121 h 485"/>
                <a:gd name="T82" fmla="*/ 65 w 790"/>
                <a:gd name="T83" fmla="*/ 92 h 485"/>
                <a:gd name="T84" fmla="*/ 92 w 790"/>
                <a:gd name="T85" fmla="*/ 65 h 485"/>
                <a:gd name="T86" fmla="*/ 122 w 790"/>
                <a:gd name="T87" fmla="*/ 43 h 485"/>
                <a:gd name="T88" fmla="*/ 154 w 790"/>
                <a:gd name="T89" fmla="*/ 24 h 485"/>
                <a:gd name="T90" fmla="*/ 190 w 790"/>
                <a:gd name="T91" fmla="*/ 11 h 485"/>
                <a:gd name="T92" fmla="*/ 227 w 790"/>
                <a:gd name="T93" fmla="*/ 3 h 485"/>
                <a:gd name="T94" fmla="*/ 267 w 790"/>
                <a:gd name="T95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0" h="485">
                  <a:moveTo>
                    <a:pt x="267" y="192"/>
                  </a:moveTo>
                  <a:lnTo>
                    <a:pt x="246" y="194"/>
                  </a:lnTo>
                  <a:lnTo>
                    <a:pt x="229" y="202"/>
                  </a:lnTo>
                  <a:lnTo>
                    <a:pt x="214" y="213"/>
                  </a:lnTo>
                  <a:lnTo>
                    <a:pt x="201" y="229"/>
                  </a:lnTo>
                  <a:lnTo>
                    <a:pt x="194" y="247"/>
                  </a:lnTo>
                  <a:lnTo>
                    <a:pt x="191" y="267"/>
                  </a:lnTo>
                  <a:lnTo>
                    <a:pt x="191" y="292"/>
                  </a:lnTo>
                  <a:lnTo>
                    <a:pt x="598" y="292"/>
                  </a:lnTo>
                  <a:lnTo>
                    <a:pt x="598" y="192"/>
                  </a:lnTo>
                  <a:lnTo>
                    <a:pt x="267" y="192"/>
                  </a:lnTo>
                  <a:close/>
                  <a:moveTo>
                    <a:pt x="267" y="0"/>
                  </a:moveTo>
                  <a:lnTo>
                    <a:pt x="694" y="0"/>
                  </a:lnTo>
                  <a:lnTo>
                    <a:pt x="716" y="2"/>
                  </a:lnTo>
                  <a:lnTo>
                    <a:pt x="736" y="9"/>
                  </a:lnTo>
                  <a:lnTo>
                    <a:pt x="753" y="21"/>
                  </a:lnTo>
                  <a:lnTo>
                    <a:pt x="769" y="35"/>
                  </a:lnTo>
                  <a:lnTo>
                    <a:pt x="780" y="54"/>
                  </a:lnTo>
                  <a:lnTo>
                    <a:pt x="787" y="73"/>
                  </a:lnTo>
                  <a:lnTo>
                    <a:pt x="790" y="96"/>
                  </a:lnTo>
                  <a:lnTo>
                    <a:pt x="790" y="388"/>
                  </a:lnTo>
                  <a:lnTo>
                    <a:pt x="787" y="411"/>
                  </a:lnTo>
                  <a:lnTo>
                    <a:pt x="780" y="430"/>
                  </a:lnTo>
                  <a:lnTo>
                    <a:pt x="769" y="449"/>
                  </a:lnTo>
                  <a:lnTo>
                    <a:pt x="753" y="463"/>
                  </a:lnTo>
                  <a:lnTo>
                    <a:pt x="736" y="474"/>
                  </a:lnTo>
                  <a:lnTo>
                    <a:pt x="716" y="481"/>
                  </a:lnTo>
                  <a:lnTo>
                    <a:pt x="694" y="485"/>
                  </a:lnTo>
                  <a:lnTo>
                    <a:pt x="96" y="485"/>
                  </a:lnTo>
                  <a:lnTo>
                    <a:pt x="74" y="481"/>
                  </a:lnTo>
                  <a:lnTo>
                    <a:pt x="53" y="474"/>
                  </a:lnTo>
                  <a:lnTo>
                    <a:pt x="36" y="463"/>
                  </a:lnTo>
                  <a:lnTo>
                    <a:pt x="20" y="449"/>
                  </a:lnTo>
                  <a:lnTo>
                    <a:pt x="9" y="430"/>
                  </a:lnTo>
                  <a:lnTo>
                    <a:pt x="2" y="411"/>
                  </a:lnTo>
                  <a:lnTo>
                    <a:pt x="0" y="388"/>
                  </a:lnTo>
                  <a:lnTo>
                    <a:pt x="0" y="267"/>
                  </a:lnTo>
                  <a:lnTo>
                    <a:pt x="2" y="228"/>
                  </a:lnTo>
                  <a:lnTo>
                    <a:pt x="11" y="190"/>
                  </a:lnTo>
                  <a:lnTo>
                    <a:pt x="25" y="154"/>
                  </a:lnTo>
                  <a:lnTo>
                    <a:pt x="43" y="121"/>
                  </a:lnTo>
                  <a:lnTo>
                    <a:pt x="65" y="92"/>
                  </a:lnTo>
                  <a:lnTo>
                    <a:pt x="92" y="65"/>
                  </a:lnTo>
                  <a:lnTo>
                    <a:pt x="122" y="43"/>
                  </a:lnTo>
                  <a:lnTo>
                    <a:pt x="154" y="24"/>
                  </a:lnTo>
                  <a:lnTo>
                    <a:pt x="190" y="11"/>
                  </a:lnTo>
                  <a:lnTo>
                    <a:pt x="227" y="3"/>
                  </a:lnTo>
                  <a:lnTo>
                    <a:pt x="2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8" name="Group 887"/>
          <p:cNvGrpSpPr/>
          <p:nvPr/>
        </p:nvGrpSpPr>
        <p:grpSpPr>
          <a:xfrm>
            <a:off x="9068741" y="3494840"/>
            <a:ext cx="593725" cy="487363"/>
            <a:chOff x="9069388" y="3494088"/>
            <a:chExt cx="593725" cy="487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0" name="Freeform 292"/>
            <p:cNvSpPr>
              <a:spLocks/>
            </p:cNvSpPr>
            <p:nvPr/>
          </p:nvSpPr>
          <p:spPr bwMode="auto">
            <a:xfrm>
              <a:off x="9317038" y="3670301"/>
              <a:ext cx="33338" cy="127000"/>
            </a:xfrm>
            <a:custGeom>
              <a:avLst/>
              <a:gdLst>
                <a:gd name="T0" fmla="*/ 94 w 188"/>
                <a:gd name="T1" fmla="*/ 0 h 716"/>
                <a:gd name="T2" fmla="*/ 116 w 188"/>
                <a:gd name="T3" fmla="*/ 2 h 716"/>
                <a:gd name="T4" fmla="*/ 135 w 188"/>
                <a:gd name="T5" fmla="*/ 9 h 716"/>
                <a:gd name="T6" fmla="*/ 153 w 188"/>
                <a:gd name="T7" fmla="*/ 20 h 716"/>
                <a:gd name="T8" fmla="*/ 168 w 188"/>
                <a:gd name="T9" fmla="*/ 35 h 716"/>
                <a:gd name="T10" fmla="*/ 179 w 188"/>
                <a:gd name="T11" fmla="*/ 53 h 716"/>
                <a:gd name="T12" fmla="*/ 186 w 188"/>
                <a:gd name="T13" fmla="*/ 72 h 716"/>
                <a:gd name="T14" fmla="*/ 188 w 188"/>
                <a:gd name="T15" fmla="*/ 94 h 716"/>
                <a:gd name="T16" fmla="*/ 188 w 188"/>
                <a:gd name="T17" fmla="*/ 621 h 716"/>
                <a:gd name="T18" fmla="*/ 186 w 188"/>
                <a:gd name="T19" fmla="*/ 643 h 716"/>
                <a:gd name="T20" fmla="*/ 179 w 188"/>
                <a:gd name="T21" fmla="*/ 663 h 716"/>
                <a:gd name="T22" fmla="*/ 168 w 188"/>
                <a:gd name="T23" fmla="*/ 681 h 716"/>
                <a:gd name="T24" fmla="*/ 153 w 188"/>
                <a:gd name="T25" fmla="*/ 695 h 716"/>
                <a:gd name="T26" fmla="*/ 135 w 188"/>
                <a:gd name="T27" fmla="*/ 706 h 716"/>
                <a:gd name="T28" fmla="*/ 116 w 188"/>
                <a:gd name="T29" fmla="*/ 713 h 716"/>
                <a:gd name="T30" fmla="*/ 94 w 188"/>
                <a:gd name="T31" fmla="*/ 716 h 716"/>
                <a:gd name="T32" fmla="*/ 72 w 188"/>
                <a:gd name="T33" fmla="*/ 713 h 716"/>
                <a:gd name="T34" fmla="*/ 53 w 188"/>
                <a:gd name="T35" fmla="*/ 706 h 716"/>
                <a:gd name="T36" fmla="*/ 35 w 188"/>
                <a:gd name="T37" fmla="*/ 695 h 716"/>
                <a:gd name="T38" fmla="*/ 20 w 188"/>
                <a:gd name="T39" fmla="*/ 681 h 716"/>
                <a:gd name="T40" fmla="*/ 10 w 188"/>
                <a:gd name="T41" fmla="*/ 663 h 716"/>
                <a:gd name="T42" fmla="*/ 3 w 188"/>
                <a:gd name="T43" fmla="*/ 643 h 716"/>
                <a:gd name="T44" fmla="*/ 0 w 188"/>
                <a:gd name="T45" fmla="*/ 621 h 716"/>
                <a:gd name="T46" fmla="*/ 0 w 188"/>
                <a:gd name="T47" fmla="*/ 94 h 716"/>
                <a:gd name="T48" fmla="*/ 3 w 188"/>
                <a:gd name="T49" fmla="*/ 72 h 716"/>
                <a:gd name="T50" fmla="*/ 10 w 188"/>
                <a:gd name="T51" fmla="*/ 53 h 716"/>
                <a:gd name="T52" fmla="*/ 20 w 188"/>
                <a:gd name="T53" fmla="*/ 35 h 716"/>
                <a:gd name="T54" fmla="*/ 35 w 188"/>
                <a:gd name="T55" fmla="*/ 20 h 716"/>
                <a:gd name="T56" fmla="*/ 53 w 188"/>
                <a:gd name="T57" fmla="*/ 9 h 716"/>
                <a:gd name="T58" fmla="*/ 72 w 188"/>
                <a:gd name="T59" fmla="*/ 2 h 716"/>
                <a:gd name="T60" fmla="*/ 94 w 188"/>
                <a:gd name="T61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8" h="716">
                  <a:moveTo>
                    <a:pt x="94" y="0"/>
                  </a:moveTo>
                  <a:lnTo>
                    <a:pt x="116" y="2"/>
                  </a:lnTo>
                  <a:lnTo>
                    <a:pt x="135" y="9"/>
                  </a:lnTo>
                  <a:lnTo>
                    <a:pt x="153" y="20"/>
                  </a:lnTo>
                  <a:lnTo>
                    <a:pt x="168" y="35"/>
                  </a:lnTo>
                  <a:lnTo>
                    <a:pt x="179" y="53"/>
                  </a:lnTo>
                  <a:lnTo>
                    <a:pt x="186" y="72"/>
                  </a:lnTo>
                  <a:lnTo>
                    <a:pt x="188" y="94"/>
                  </a:lnTo>
                  <a:lnTo>
                    <a:pt x="188" y="621"/>
                  </a:lnTo>
                  <a:lnTo>
                    <a:pt x="186" y="643"/>
                  </a:lnTo>
                  <a:lnTo>
                    <a:pt x="179" y="663"/>
                  </a:lnTo>
                  <a:lnTo>
                    <a:pt x="168" y="681"/>
                  </a:lnTo>
                  <a:lnTo>
                    <a:pt x="153" y="695"/>
                  </a:lnTo>
                  <a:lnTo>
                    <a:pt x="135" y="706"/>
                  </a:lnTo>
                  <a:lnTo>
                    <a:pt x="116" y="713"/>
                  </a:lnTo>
                  <a:lnTo>
                    <a:pt x="94" y="716"/>
                  </a:lnTo>
                  <a:lnTo>
                    <a:pt x="72" y="713"/>
                  </a:lnTo>
                  <a:lnTo>
                    <a:pt x="53" y="706"/>
                  </a:lnTo>
                  <a:lnTo>
                    <a:pt x="35" y="695"/>
                  </a:lnTo>
                  <a:lnTo>
                    <a:pt x="20" y="681"/>
                  </a:lnTo>
                  <a:lnTo>
                    <a:pt x="10" y="663"/>
                  </a:lnTo>
                  <a:lnTo>
                    <a:pt x="3" y="643"/>
                  </a:lnTo>
                  <a:lnTo>
                    <a:pt x="0" y="621"/>
                  </a:lnTo>
                  <a:lnTo>
                    <a:pt x="0" y="94"/>
                  </a:lnTo>
                  <a:lnTo>
                    <a:pt x="3" y="72"/>
                  </a:lnTo>
                  <a:lnTo>
                    <a:pt x="10" y="53"/>
                  </a:lnTo>
                  <a:lnTo>
                    <a:pt x="20" y="35"/>
                  </a:lnTo>
                  <a:lnTo>
                    <a:pt x="35" y="20"/>
                  </a:lnTo>
                  <a:lnTo>
                    <a:pt x="53" y="9"/>
                  </a:lnTo>
                  <a:lnTo>
                    <a:pt x="72" y="2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" name="Freeform 293"/>
            <p:cNvSpPr>
              <a:spLocks/>
            </p:cNvSpPr>
            <p:nvPr/>
          </p:nvSpPr>
          <p:spPr bwMode="auto">
            <a:xfrm>
              <a:off x="9271001" y="3717926"/>
              <a:ext cx="127000" cy="31750"/>
            </a:xfrm>
            <a:custGeom>
              <a:avLst/>
              <a:gdLst>
                <a:gd name="T0" fmla="*/ 95 w 717"/>
                <a:gd name="T1" fmla="*/ 0 h 188"/>
                <a:gd name="T2" fmla="*/ 624 w 717"/>
                <a:gd name="T3" fmla="*/ 0 h 188"/>
                <a:gd name="T4" fmla="*/ 645 w 717"/>
                <a:gd name="T5" fmla="*/ 2 h 188"/>
                <a:gd name="T6" fmla="*/ 664 w 717"/>
                <a:gd name="T7" fmla="*/ 9 h 188"/>
                <a:gd name="T8" fmla="*/ 682 w 717"/>
                <a:gd name="T9" fmla="*/ 20 h 188"/>
                <a:gd name="T10" fmla="*/ 697 w 717"/>
                <a:gd name="T11" fmla="*/ 35 h 188"/>
                <a:gd name="T12" fmla="*/ 708 w 717"/>
                <a:gd name="T13" fmla="*/ 53 h 188"/>
                <a:gd name="T14" fmla="*/ 715 w 717"/>
                <a:gd name="T15" fmla="*/ 72 h 188"/>
                <a:gd name="T16" fmla="*/ 717 w 717"/>
                <a:gd name="T17" fmla="*/ 93 h 188"/>
                <a:gd name="T18" fmla="*/ 715 w 717"/>
                <a:gd name="T19" fmla="*/ 116 h 188"/>
                <a:gd name="T20" fmla="*/ 708 w 717"/>
                <a:gd name="T21" fmla="*/ 135 h 188"/>
                <a:gd name="T22" fmla="*/ 697 w 717"/>
                <a:gd name="T23" fmla="*/ 153 h 188"/>
                <a:gd name="T24" fmla="*/ 682 w 717"/>
                <a:gd name="T25" fmla="*/ 167 h 188"/>
                <a:gd name="T26" fmla="*/ 664 w 717"/>
                <a:gd name="T27" fmla="*/ 178 h 188"/>
                <a:gd name="T28" fmla="*/ 645 w 717"/>
                <a:gd name="T29" fmla="*/ 185 h 188"/>
                <a:gd name="T30" fmla="*/ 624 w 717"/>
                <a:gd name="T31" fmla="*/ 188 h 188"/>
                <a:gd name="T32" fmla="*/ 95 w 717"/>
                <a:gd name="T33" fmla="*/ 188 h 188"/>
                <a:gd name="T34" fmla="*/ 74 w 717"/>
                <a:gd name="T35" fmla="*/ 185 h 188"/>
                <a:gd name="T36" fmla="*/ 53 w 717"/>
                <a:gd name="T37" fmla="*/ 178 h 188"/>
                <a:gd name="T38" fmla="*/ 36 w 717"/>
                <a:gd name="T39" fmla="*/ 167 h 188"/>
                <a:gd name="T40" fmla="*/ 22 w 717"/>
                <a:gd name="T41" fmla="*/ 153 h 188"/>
                <a:gd name="T42" fmla="*/ 11 w 717"/>
                <a:gd name="T43" fmla="*/ 135 h 188"/>
                <a:gd name="T44" fmla="*/ 3 w 717"/>
                <a:gd name="T45" fmla="*/ 116 h 188"/>
                <a:gd name="T46" fmla="*/ 0 w 717"/>
                <a:gd name="T47" fmla="*/ 93 h 188"/>
                <a:gd name="T48" fmla="*/ 3 w 717"/>
                <a:gd name="T49" fmla="*/ 72 h 188"/>
                <a:gd name="T50" fmla="*/ 11 w 717"/>
                <a:gd name="T51" fmla="*/ 53 h 188"/>
                <a:gd name="T52" fmla="*/ 22 w 717"/>
                <a:gd name="T53" fmla="*/ 35 h 188"/>
                <a:gd name="T54" fmla="*/ 36 w 717"/>
                <a:gd name="T55" fmla="*/ 20 h 188"/>
                <a:gd name="T56" fmla="*/ 53 w 717"/>
                <a:gd name="T57" fmla="*/ 9 h 188"/>
                <a:gd name="T58" fmla="*/ 74 w 717"/>
                <a:gd name="T59" fmla="*/ 2 h 188"/>
                <a:gd name="T60" fmla="*/ 95 w 717"/>
                <a:gd name="T61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7" h="188">
                  <a:moveTo>
                    <a:pt x="95" y="0"/>
                  </a:moveTo>
                  <a:lnTo>
                    <a:pt x="624" y="0"/>
                  </a:lnTo>
                  <a:lnTo>
                    <a:pt x="645" y="2"/>
                  </a:lnTo>
                  <a:lnTo>
                    <a:pt x="664" y="9"/>
                  </a:lnTo>
                  <a:lnTo>
                    <a:pt x="682" y="20"/>
                  </a:lnTo>
                  <a:lnTo>
                    <a:pt x="697" y="35"/>
                  </a:lnTo>
                  <a:lnTo>
                    <a:pt x="708" y="53"/>
                  </a:lnTo>
                  <a:lnTo>
                    <a:pt x="715" y="72"/>
                  </a:lnTo>
                  <a:lnTo>
                    <a:pt x="717" y="93"/>
                  </a:lnTo>
                  <a:lnTo>
                    <a:pt x="715" y="116"/>
                  </a:lnTo>
                  <a:lnTo>
                    <a:pt x="708" y="135"/>
                  </a:lnTo>
                  <a:lnTo>
                    <a:pt x="697" y="153"/>
                  </a:lnTo>
                  <a:lnTo>
                    <a:pt x="682" y="167"/>
                  </a:lnTo>
                  <a:lnTo>
                    <a:pt x="664" y="178"/>
                  </a:lnTo>
                  <a:lnTo>
                    <a:pt x="645" y="185"/>
                  </a:lnTo>
                  <a:lnTo>
                    <a:pt x="624" y="188"/>
                  </a:lnTo>
                  <a:lnTo>
                    <a:pt x="95" y="188"/>
                  </a:lnTo>
                  <a:lnTo>
                    <a:pt x="74" y="185"/>
                  </a:lnTo>
                  <a:lnTo>
                    <a:pt x="53" y="178"/>
                  </a:lnTo>
                  <a:lnTo>
                    <a:pt x="36" y="167"/>
                  </a:lnTo>
                  <a:lnTo>
                    <a:pt x="22" y="153"/>
                  </a:lnTo>
                  <a:lnTo>
                    <a:pt x="11" y="135"/>
                  </a:lnTo>
                  <a:lnTo>
                    <a:pt x="3" y="116"/>
                  </a:lnTo>
                  <a:lnTo>
                    <a:pt x="0" y="93"/>
                  </a:lnTo>
                  <a:lnTo>
                    <a:pt x="3" y="72"/>
                  </a:lnTo>
                  <a:lnTo>
                    <a:pt x="11" y="53"/>
                  </a:lnTo>
                  <a:lnTo>
                    <a:pt x="22" y="35"/>
                  </a:lnTo>
                  <a:lnTo>
                    <a:pt x="36" y="20"/>
                  </a:lnTo>
                  <a:lnTo>
                    <a:pt x="53" y="9"/>
                  </a:lnTo>
                  <a:lnTo>
                    <a:pt x="74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2" name="Freeform 294"/>
            <p:cNvSpPr>
              <a:spLocks/>
            </p:cNvSpPr>
            <p:nvPr/>
          </p:nvSpPr>
          <p:spPr bwMode="auto">
            <a:xfrm>
              <a:off x="9069388" y="3573463"/>
              <a:ext cx="593725" cy="347663"/>
            </a:xfrm>
            <a:custGeom>
              <a:avLst/>
              <a:gdLst>
                <a:gd name="T0" fmla="*/ 1895 w 3363"/>
                <a:gd name="T1" fmla="*/ 3 h 1975"/>
                <a:gd name="T2" fmla="*/ 2044 w 3363"/>
                <a:gd name="T3" fmla="*/ 46 h 1975"/>
                <a:gd name="T4" fmla="*/ 2168 w 3363"/>
                <a:gd name="T5" fmla="*/ 134 h 1975"/>
                <a:gd name="T6" fmla="*/ 2257 w 3363"/>
                <a:gd name="T7" fmla="*/ 257 h 1975"/>
                <a:gd name="T8" fmla="*/ 2303 w 3363"/>
                <a:gd name="T9" fmla="*/ 407 h 1975"/>
                <a:gd name="T10" fmla="*/ 2768 w 3363"/>
                <a:gd name="T11" fmla="*/ 1083 h 1975"/>
                <a:gd name="T12" fmla="*/ 2796 w 3363"/>
                <a:gd name="T13" fmla="*/ 957 h 1975"/>
                <a:gd name="T14" fmla="*/ 2870 w 3363"/>
                <a:gd name="T15" fmla="*/ 859 h 1975"/>
                <a:gd name="T16" fmla="*/ 2979 w 3363"/>
                <a:gd name="T17" fmla="*/ 798 h 1975"/>
                <a:gd name="T18" fmla="*/ 3105 w 3363"/>
                <a:gd name="T19" fmla="*/ 788 h 1975"/>
                <a:gd name="T20" fmla="*/ 3213 w 3363"/>
                <a:gd name="T21" fmla="*/ 826 h 1975"/>
                <a:gd name="T22" fmla="*/ 3302 w 3363"/>
                <a:gd name="T23" fmla="*/ 902 h 1975"/>
                <a:gd name="T24" fmla="*/ 3353 w 3363"/>
                <a:gd name="T25" fmla="*/ 1005 h 1975"/>
                <a:gd name="T26" fmla="*/ 3363 w 3363"/>
                <a:gd name="T27" fmla="*/ 1679 h 1975"/>
                <a:gd name="T28" fmla="*/ 3335 w 3363"/>
                <a:gd name="T29" fmla="*/ 1804 h 1975"/>
                <a:gd name="T30" fmla="*/ 3260 w 3363"/>
                <a:gd name="T31" fmla="*/ 1903 h 1975"/>
                <a:gd name="T32" fmla="*/ 3151 w 3363"/>
                <a:gd name="T33" fmla="*/ 1963 h 1975"/>
                <a:gd name="T34" fmla="*/ 2631 w 3363"/>
                <a:gd name="T35" fmla="*/ 1975 h 1975"/>
                <a:gd name="T36" fmla="*/ 2571 w 3363"/>
                <a:gd name="T37" fmla="*/ 1955 h 1975"/>
                <a:gd name="T38" fmla="*/ 2539 w 3363"/>
                <a:gd name="T39" fmla="*/ 1903 h 1975"/>
                <a:gd name="T40" fmla="*/ 2546 w 3363"/>
                <a:gd name="T41" fmla="*/ 1840 h 1975"/>
                <a:gd name="T42" fmla="*/ 2589 w 3363"/>
                <a:gd name="T43" fmla="*/ 1797 h 1975"/>
                <a:gd name="T44" fmla="*/ 3065 w 3363"/>
                <a:gd name="T45" fmla="*/ 1787 h 1975"/>
                <a:gd name="T46" fmla="*/ 3133 w 3363"/>
                <a:gd name="T47" fmla="*/ 1764 h 1975"/>
                <a:gd name="T48" fmla="*/ 3171 w 3363"/>
                <a:gd name="T49" fmla="*/ 1703 h 1975"/>
                <a:gd name="T50" fmla="*/ 3172 w 3363"/>
                <a:gd name="T51" fmla="*/ 1061 h 1975"/>
                <a:gd name="T52" fmla="*/ 3143 w 3363"/>
                <a:gd name="T53" fmla="*/ 1006 h 1975"/>
                <a:gd name="T54" fmla="*/ 3087 w 3363"/>
                <a:gd name="T55" fmla="*/ 977 h 1975"/>
                <a:gd name="T56" fmla="*/ 3017 w 3363"/>
                <a:gd name="T57" fmla="*/ 985 h 1975"/>
                <a:gd name="T58" fmla="*/ 2967 w 3363"/>
                <a:gd name="T59" fmla="*/ 1035 h 1975"/>
                <a:gd name="T60" fmla="*/ 2957 w 3363"/>
                <a:gd name="T61" fmla="*/ 1411 h 1975"/>
                <a:gd name="T62" fmla="*/ 2939 w 3363"/>
                <a:gd name="T63" fmla="*/ 1466 h 1975"/>
                <a:gd name="T64" fmla="*/ 2892 w 3363"/>
                <a:gd name="T65" fmla="*/ 1501 h 1975"/>
                <a:gd name="T66" fmla="*/ 2318 w 3363"/>
                <a:gd name="T67" fmla="*/ 1455 h 1975"/>
                <a:gd name="T68" fmla="*/ 2262 w 3363"/>
                <a:gd name="T69" fmla="*/ 1428 h 1975"/>
                <a:gd name="T70" fmla="*/ 2234 w 3363"/>
                <a:gd name="T71" fmla="*/ 1372 h 1975"/>
                <a:gd name="T72" fmla="*/ 2094 w 3363"/>
                <a:gd name="T73" fmla="*/ 353 h 1975"/>
                <a:gd name="T74" fmla="*/ 2025 w 3363"/>
                <a:gd name="T75" fmla="*/ 258 h 1975"/>
                <a:gd name="T76" fmla="*/ 1922 w 3363"/>
                <a:gd name="T77" fmla="*/ 200 h 1975"/>
                <a:gd name="T78" fmla="*/ 596 w 3363"/>
                <a:gd name="T79" fmla="*/ 189 h 1975"/>
                <a:gd name="T80" fmla="*/ 478 w 3363"/>
                <a:gd name="T81" fmla="*/ 214 h 1975"/>
                <a:gd name="T82" fmla="*/ 386 w 3363"/>
                <a:gd name="T83" fmla="*/ 286 h 1975"/>
                <a:gd name="T84" fmla="*/ 329 w 3363"/>
                <a:gd name="T85" fmla="*/ 391 h 1975"/>
                <a:gd name="T86" fmla="*/ 189 w 3363"/>
                <a:gd name="T87" fmla="*/ 1516 h 1975"/>
                <a:gd name="T88" fmla="*/ 215 w 3363"/>
                <a:gd name="T89" fmla="*/ 1629 h 1975"/>
                <a:gd name="T90" fmla="*/ 286 w 3363"/>
                <a:gd name="T91" fmla="*/ 1722 h 1975"/>
                <a:gd name="T92" fmla="*/ 388 w 3363"/>
                <a:gd name="T93" fmla="*/ 1777 h 1975"/>
                <a:gd name="T94" fmla="*/ 2206 w 3363"/>
                <a:gd name="T95" fmla="*/ 1787 h 1975"/>
                <a:gd name="T96" fmla="*/ 2265 w 3363"/>
                <a:gd name="T97" fmla="*/ 1808 h 1975"/>
                <a:gd name="T98" fmla="*/ 2298 w 3363"/>
                <a:gd name="T99" fmla="*/ 1860 h 1975"/>
                <a:gd name="T100" fmla="*/ 2291 w 3363"/>
                <a:gd name="T101" fmla="*/ 1924 h 1975"/>
                <a:gd name="T102" fmla="*/ 2248 w 3363"/>
                <a:gd name="T103" fmla="*/ 1966 h 1975"/>
                <a:gd name="T104" fmla="*/ 465 w 3363"/>
                <a:gd name="T105" fmla="*/ 1975 h 1975"/>
                <a:gd name="T106" fmla="*/ 319 w 3363"/>
                <a:gd name="T107" fmla="*/ 1952 h 1975"/>
                <a:gd name="T108" fmla="*/ 190 w 3363"/>
                <a:gd name="T109" fmla="*/ 1885 h 1975"/>
                <a:gd name="T110" fmla="*/ 86 w 3363"/>
                <a:gd name="T111" fmla="*/ 1780 h 1975"/>
                <a:gd name="T112" fmla="*/ 20 w 3363"/>
                <a:gd name="T113" fmla="*/ 1648 h 1975"/>
                <a:gd name="T114" fmla="*/ 0 w 3363"/>
                <a:gd name="T115" fmla="*/ 1503 h 1975"/>
                <a:gd name="T116" fmla="*/ 144 w 3363"/>
                <a:gd name="T117" fmla="*/ 355 h 1975"/>
                <a:gd name="T118" fmla="*/ 205 w 3363"/>
                <a:gd name="T119" fmla="*/ 212 h 1975"/>
                <a:gd name="T120" fmla="*/ 308 w 3363"/>
                <a:gd name="T121" fmla="*/ 100 h 1975"/>
                <a:gd name="T122" fmla="*/ 442 w 3363"/>
                <a:gd name="T123" fmla="*/ 27 h 1975"/>
                <a:gd name="T124" fmla="*/ 596 w 3363"/>
                <a:gd name="T125" fmla="*/ 0 h 1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63" h="1975">
                  <a:moveTo>
                    <a:pt x="596" y="0"/>
                  </a:moveTo>
                  <a:lnTo>
                    <a:pt x="1842" y="0"/>
                  </a:lnTo>
                  <a:lnTo>
                    <a:pt x="1895" y="3"/>
                  </a:lnTo>
                  <a:lnTo>
                    <a:pt x="1946" y="13"/>
                  </a:lnTo>
                  <a:lnTo>
                    <a:pt x="1996" y="27"/>
                  </a:lnTo>
                  <a:lnTo>
                    <a:pt x="2044" y="46"/>
                  </a:lnTo>
                  <a:lnTo>
                    <a:pt x="2088" y="71"/>
                  </a:lnTo>
                  <a:lnTo>
                    <a:pt x="2130" y="100"/>
                  </a:lnTo>
                  <a:lnTo>
                    <a:pt x="2168" y="134"/>
                  </a:lnTo>
                  <a:lnTo>
                    <a:pt x="2202" y="172"/>
                  </a:lnTo>
                  <a:lnTo>
                    <a:pt x="2232" y="212"/>
                  </a:lnTo>
                  <a:lnTo>
                    <a:pt x="2257" y="257"/>
                  </a:lnTo>
                  <a:lnTo>
                    <a:pt x="2279" y="305"/>
                  </a:lnTo>
                  <a:lnTo>
                    <a:pt x="2294" y="355"/>
                  </a:lnTo>
                  <a:lnTo>
                    <a:pt x="2303" y="407"/>
                  </a:lnTo>
                  <a:lnTo>
                    <a:pt x="2411" y="1274"/>
                  </a:lnTo>
                  <a:lnTo>
                    <a:pt x="2768" y="1308"/>
                  </a:lnTo>
                  <a:lnTo>
                    <a:pt x="2768" y="1083"/>
                  </a:lnTo>
                  <a:lnTo>
                    <a:pt x="2771" y="1039"/>
                  </a:lnTo>
                  <a:lnTo>
                    <a:pt x="2781" y="997"/>
                  </a:lnTo>
                  <a:lnTo>
                    <a:pt x="2796" y="957"/>
                  </a:lnTo>
                  <a:lnTo>
                    <a:pt x="2816" y="922"/>
                  </a:lnTo>
                  <a:lnTo>
                    <a:pt x="2841" y="888"/>
                  </a:lnTo>
                  <a:lnTo>
                    <a:pt x="2870" y="859"/>
                  </a:lnTo>
                  <a:lnTo>
                    <a:pt x="2904" y="834"/>
                  </a:lnTo>
                  <a:lnTo>
                    <a:pt x="2940" y="814"/>
                  </a:lnTo>
                  <a:lnTo>
                    <a:pt x="2979" y="798"/>
                  </a:lnTo>
                  <a:lnTo>
                    <a:pt x="3021" y="789"/>
                  </a:lnTo>
                  <a:lnTo>
                    <a:pt x="3065" y="786"/>
                  </a:lnTo>
                  <a:lnTo>
                    <a:pt x="3105" y="788"/>
                  </a:lnTo>
                  <a:lnTo>
                    <a:pt x="3143" y="796"/>
                  </a:lnTo>
                  <a:lnTo>
                    <a:pt x="3179" y="809"/>
                  </a:lnTo>
                  <a:lnTo>
                    <a:pt x="3213" y="826"/>
                  </a:lnTo>
                  <a:lnTo>
                    <a:pt x="3246" y="847"/>
                  </a:lnTo>
                  <a:lnTo>
                    <a:pt x="3275" y="873"/>
                  </a:lnTo>
                  <a:lnTo>
                    <a:pt x="3302" y="902"/>
                  </a:lnTo>
                  <a:lnTo>
                    <a:pt x="3323" y="935"/>
                  </a:lnTo>
                  <a:lnTo>
                    <a:pt x="3341" y="970"/>
                  </a:lnTo>
                  <a:lnTo>
                    <a:pt x="3353" y="1005"/>
                  </a:lnTo>
                  <a:lnTo>
                    <a:pt x="3360" y="1044"/>
                  </a:lnTo>
                  <a:lnTo>
                    <a:pt x="3363" y="1083"/>
                  </a:lnTo>
                  <a:lnTo>
                    <a:pt x="3363" y="1679"/>
                  </a:lnTo>
                  <a:lnTo>
                    <a:pt x="3360" y="1723"/>
                  </a:lnTo>
                  <a:lnTo>
                    <a:pt x="3350" y="1765"/>
                  </a:lnTo>
                  <a:lnTo>
                    <a:pt x="3335" y="1804"/>
                  </a:lnTo>
                  <a:lnTo>
                    <a:pt x="3315" y="1840"/>
                  </a:lnTo>
                  <a:lnTo>
                    <a:pt x="3290" y="1874"/>
                  </a:lnTo>
                  <a:lnTo>
                    <a:pt x="3260" y="1903"/>
                  </a:lnTo>
                  <a:lnTo>
                    <a:pt x="3227" y="1928"/>
                  </a:lnTo>
                  <a:lnTo>
                    <a:pt x="3191" y="1948"/>
                  </a:lnTo>
                  <a:lnTo>
                    <a:pt x="3151" y="1963"/>
                  </a:lnTo>
                  <a:lnTo>
                    <a:pt x="3109" y="1972"/>
                  </a:lnTo>
                  <a:lnTo>
                    <a:pt x="3065" y="1975"/>
                  </a:lnTo>
                  <a:lnTo>
                    <a:pt x="2631" y="1975"/>
                  </a:lnTo>
                  <a:lnTo>
                    <a:pt x="2609" y="1973"/>
                  </a:lnTo>
                  <a:lnTo>
                    <a:pt x="2589" y="1966"/>
                  </a:lnTo>
                  <a:lnTo>
                    <a:pt x="2571" y="1955"/>
                  </a:lnTo>
                  <a:lnTo>
                    <a:pt x="2557" y="1941"/>
                  </a:lnTo>
                  <a:lnTo>
                    <a:pt x="2546" y="1924"/>
                  </a:lnTo>
                  <a:lnTo>
                    <a:pt x="2539" y="1903"/>
                  </a:lnTo>
                  <a:lnTo>
                    <a:pt x="2536" y="1882"/>
                  </a:lnTo>
                  <a:lnTo>
                    <a:pt x="2539" y="1860"/>
                  </a:lnTo>
                  <a:lnTo>
                    <a:pt x="2546" y="1840"/>
                  </a:lnTo>
                  <a:lnTo>
                    <a:pt x="2557" y="1823"/>
                  </a:lnTo>
                  <a:lnTo>
                    <a:pt x="2571" y="1808"/>
                  </a:lnTo>
                  <a:lnTo>
                    <a:pt x="2589" y="1797"/>
                  </a:lnTo>
                  <a:lnTo>
                    <a:pt x="2609" y="1790"/>
                  </a:lnTo>
                  <a:lnTo>
                    <a:pt x="2631" y="1787"/>
                  </a:lnTo>
                  <a:lnTo>
                    <a:pt x="3065" y="1787"/>
                  </a:lnTo>
                  <a:lnTo>
                    <a:pt x="3091" y="1785"/>
                  </a:lnTo>
                  <a:lnTo>
                    <a:pt x="3113" y="1777"/>
                  </a:lnTo>
                  <a:lnTo>
                    <a:pt x="3133" y="1764"/>
                  </a:lnTo>
                  <a:lnTo>
                    <a:pt x="3150" y="1746"/>
                  </a:lnTo>
                  <a:lnTo>
                    <a:pt x="3163" y="1727"/>
                  </a:lnTo>
                  <a:lnTo>
                    <a:pt x="3171" y="1703"/>
                  </a:lnTo>
                  <a:lnTo>
                    <a:pt x="3174" y="1679"/>
                  </a:lnTo>
                  <a:lnTo>
                    <a:pt x="3174" y="1083"/>
                  </a:lnTo>
                  <a:lnTo>
                    <a:pt x="3172" y="1061"/>
                  </a:lnTo>
                  <a:lnTo>
                    <a:pt x="3166" y="1042"/>
                  </a:lnTo>
                  <a:lnTo>
                    <a:pt x="3156" y="1023"/>
                  </a:lnTo>
                  <a:lnTo>
                    <a:pt x="3143" y="1006"/>
                  </a:lnTo>
                  <a:lnTo>
                    <a:pt x="3125" y="993"/>
                  </a:lnTo>
                  <a:lnTo>
                    <a:pt x="3107" y="983"/>
                  </a:lnTo>
                  <a:lnTo>
                    <a:pt x="3087" y="977"/>
                  </a:lnTo>
                  <a:lnTo>
                    <a:pt x="3065" y="975"/>
                  </a:lnTo>
                  <a:lnTo>
                    <a:pt x="3041" y="977"/>
                  </a:lnTo>
                  <a:lnTo>
                    <a:pt x="3017" y="985"/>
                  </a:lnTo>
                  <a:lnTo>
                    <a:pt x="2998" y="998"/>
                  </a:lnTo>
                  <a:lnTo>
                    <a:pt x="2980" y="1015"/>
                  </a:lnTo>
                  <a:lnTo>
                    <a:pt x="2967" y="1035"/>
                  </a:lnTo>
                  <a:lnTo>
                    <a:pt x="2959" y="1058"/>
                  </a:lnTo>
                  <a:lnTo>
                    <a:pt x="2957" y="1083"/>
                  </a:lnTo>
                  <a:lnTo>
                    <a:pt x="2957" y="1411"/>
                  </a:lnTo>
                  <a:lnTo>
                    <a:pt x="2955" y="1431"/>
                  </a:lnTo>
                  <a:lnTo>
                    <a:pt x="2949" y="1450"/>
                  </a:lnTo>
                  <a:lnTo>
                    <a:pt x="2939" y="1466"/>
                  </a:lnTo>
                  <a:lnTo>
                    <a:pt x="2925" y="1481"/>
                  </a:lnTo>
                  <a:lnTo>
                    <a:pt x="2910" y="1492"/>
                  </a:lnTo>
                  <a:lnTo>
                    <a:pt x="2892" y="1501"/>
                  </a:lnTo>
                  <a:lnTo>
                    <a:pt x="2873" y="1505"/>
                  </a:lnTo>
                  <a:lnTo>
                    <a:pt x="2853" y="1505"/>
                  </a:lnTo>
                  <a:lnTo>
                    <a:pt x="2318" y="1455"/>
                  </a:lnTo>
                  <a:lnTo>
                    <a:pt x="2297" y="1450"/>
                  </a:lnTo>
                  <a:lnTo>
                    <a:pt x="2279" y="1441"/>
                  </a:lnTo>
                  <a:lnTo>
                    <a:pt x="2262" y="1428"/>
                  </a:lnTo>
                  <a:lnTo>
                    <a:pt x="2249" y="1412"/>
                  </a:lnTo>
                  <a:lnTo>
                    <a:pt x="2239" y="1394"/>
                  </a:lnTo>
                  <a:lnTo>
                    <a:pt x="2234" y="1372"/>
                  </a:lnTo>
                  <a:lnTo>
                    <a:pt x="2117" y="430"/>
                  </a:lnTo>
                  <a:lnTo>
                    <a:pt x="2108" y="391"/>
                  </a:lnTo>
                  <a:lnTo>
                    <a:pt x="2094" y="353"/>
                  </a:lnTo>
                  <a:lnTo>
                    <a:pt x="2076" y="317"/>
                  </a:lnTo>
                  <a:lnTo>
                    <a:pt x="2052" y="286"/>
                  </a:lnTo>
                  <a:lnTo>
                    <a:pt x="2025" y="258"/>
                  </a:lnTo>
                  <a:lnTo>
                    <a:pt x="1993" y="234"/>
                  </a:lnTo>
                  <a:lnTo>
                    <a:pt x="1959" y="214"/>
                  </a:lnTo>
                  <a:lnTo>
                    <a:pt x="1922" y="200"/>
                  </a:lnTo>
                  <a:lnTo>
                    <a:pt x="1883" y="192"/>
                  </a:lnTo>
                  <a:lnTo>
                    <a:pt x="1842" y="189"/>
                  </a:lnTo>
                  <a:lnTo>
                    <a:pt x="596" y="189"/>
                  </a:lnTo>
                  <a:lnTo>
                    <a:pt x="555" y="192"/>
                  </a:lnTo>
                  <a:lnTo>
                    <a:pt x="516" y="200"/>
                  </a:lnTo>
                  <a:lnTo>
                    <a:pt x="478" y="214"/>
                  </a:lnTo>
                  <a:lnTo>
                    <a:pt x="445" y="234"/>
                  </a:lnTo>
                  <a:lnTo>
                    <a:pt x="413" y="258"/>
                  </a:lnTo>
                  <a:lnTo>
                    <a:pt x="386" y="286"/>
                  </a:lnTo>
                  <a:lnTo>
                    <a:pt x="362" y="317"/>
                  </a:lnTo>
                  <a:lnTo>
                    <a:pt x="344" y="353"/>
                  </a:lnTo>
                  <a:lnTo>
                    <a:pt x="329" y="391"/>
                  </a:lnTo>
                  <a:lnTo>
                    <a:pt x="321" y="430"/>
                  </a:lnTo>
                  <a:lnTo>
                    <a:pt x="191" y="1477"/>
                  </a:lnTo>
                  <a:lnTo>
                    <a:pt x="189" y="1516"/>
                  </a:lnTo>
                  <a:lnTo>
                    <a:pt x="192" y="1555"/>
                  </a:lnTo>
                  <a:lnTo>
                    <a:pt x="201" y="1592"/>
                  </a:lnTo>
                  <a:lnTo>
                    <a:pt x="215" y="1629"/>
                  </a:lnTo>
                  <a:lnTo>
                    <a:pt x="234" y="1663"/>
                  </a:lnTo>
                  <a:lnTo>
                    <a:pt x="258" y="1694"/>
                  </a:lnTo>
                  <a:lnTo>
                    <a:pt x="286" y="1722"/>
                  </a:lnTo>
                  <a:lnTo>
                    <a:pt x="317" y="1744"/>
                  </a:lnTo>
                  <a:lnTo>
                    <a:pt x="352" y="1762"/>
                  </a:lnTo>
                  <a:lnTo>
                    <a:pt x="388" y="1777"/>
                  </a:lnTo>
                  <a:lnTo>
                    <a:pt x="426" y="1785"/>
                  </a:lnTo>
                  <a:lnTo>
                    <a:pt x="465" y="1787"/>
                  </a:lnTo>
                  <a:lnTo>
                    <a:pt x="2206" y="1787"/>
                  </a:lnTo>
                  <a:lnTo>
                    <a:pt x="2228" y="1790"/>
                  </a:lnTo>
                  <a:lnTo>
                    <a:pt x="2248" y="1797"/>
                  </a:lnTo>
                  <a:lnTo>
                    <a:pt x="2265" y="1808"/>
                  </a:lnTo>
                  <a:lnTo>
                    <a:pt x="2280" y="1823"/>
                  </a:lnTo>
                  <a:lnTo>
                    <a:pt x="2291" y="1840"/>
                  </a:lnTo>
                  <a:lnTo>
                    <a:pt x="2298" y="1860"/>
                  </a:lnTo>
                  <a:lnTo>
                    <a:pt x="2300" y="1882"/>
                  </a:lnTo>
                  <a:lnTo>
                    <a:pt x="2298" y="1903"/>
                  </a:lnTo>
                  <a:lnTo>
                    <a:pt x="2291" y="1924"/>
                  </a:lnTo>
                  <a:lnTo>
                    <a:pt x="2280" y="1941"/>
                  </a:lnTo>
                  <a:lnTo>
                    <a:pt x="2265" y="1955"/>
                  </a:lnTo>
                  <a:lnTo>
                    <a:pt x="2248" y="1966"/>
                  </a:lnTo>
                  <a:lnTo>
                    <a:pt x="2228" y="1973"/>
                  </a:lnTo>
                  <a:lnTo>
                    <a:pt x="2206" y="1975"/>
                  </a:lnTo>
                  <a:lnTo>
                    <a:pt x="465" y="1975"/>
                  </a:lnTo>
                  <a:lnTo>
                    <a:pt x="415" y="1973"/>
                  </a:lnTo>
                  <a:lnTo>
                    <a:pt x="367" y="1965"/>
                  </a:lnTo>
                  <a:lnTo>
                    <a:pt x="319" y="1952"/>
                  </a:lnTo>
                  <a:lnTo>
                    <a:pt x="274" y="1935"/>
                  </a:lnTo>
                  <a:lnTo>
                    <a:pt x="231" y="1912"/>
                  </a:lnTo>
                  <a:lnTo>
                    <a:pt x="190" y="1885"/>
                  </a:lnTo>
                  <a:lnTo>
                    <a:pt x="151" y="1854"/>
                  </a:lnTo>
                  <a:lnTo>
                    <a:pt x="116" y="1819"/>
                  </a:lnTo>
                  <a:lnTo>
                    <a:pt x="86" y="1780"/>
                  </a:lnTo>
                  <a:lnTo>
                    <a:pt x="59" y="1738"/>
                  </a:lnTo>
                  <a:lnTo>
                    <a:pt x="38" y="1694"/>
                  </a:lnTo>
                  <a:lnTo>
                    <a:pt x="20" y="1648"/>
                  </a:lnTo>
                  <a:lnTo>
                    <a:pt x="9" y="1600"/>
                  </a:lnTo>
                  <a:lnTo>
                    <a:pt x="2" y="1553"/>
                  </a:lnTo>
                  <a:lnTo>
                    <a:pt x="0" y="1503"/>
                  </a:lnTo>
                  <a:lnTo>
                    <a:pt x="4" y="1454"/>
                  </a:lnTo>
                  <a:lnTo>
                    <a:pt x="135" y="407"/>
                  </a:lnTo>
                  <a:lnTo>
                    <a:pt x="144" y="355"/>
                  </a:lnTo>
                  <a:lnTo>
                    <a:pt x="159" y="305"/>
                  </a:lnTo>
                  <a:lnTo>
                    <a:pt x="180" y="257"/>
                  </a:lnTo>
                  <a:lnTo>
                    <a:pt x="205" y="212"/>
                  </a:lnTo>
                  <a:lnTo>
                    <a:pt x="236" y="172"/>
                  </a:lnTo>
                  <a:lnTo>
                    <a:pt x="269" y="134"/>
                  </a:lnTo>
                  <a:lnTo>
                    <a:pt x="308" y="100"/>
                  </a:lnTo>
                  <a:lnTo>
                    <a:pt x="350" y="71"/>
                  </a:lnTo>
                  <a:lnTo>
                    <a:pt x="394" y="46"/>
                  </a:lnTo>
                  <a:lnTo>
                    <a:pt x="442" y="27"/>
                  </a:lnTo>
                  <a:lnTo>
                    <a:pt x="491" y="13"/>
                  </a:lnTo>
                  <a:lnTo>
                    <a:pt x="543" y="3"/>
                  </a:lnTo>
                  <a:lnTo>
                    <a:pt x="5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4" name="Freeform 296"/>
            <p:cNvSpPr>
              <a:spLocks noEditPoints="1"/>
            </p:cNvSpPr>
            <p:nvPr/>
          </p:nvSpPr>
          <p:spPr bwMode="auto">
            <a:xfrm>
              <a:off x="9075738" y="3573463"/>
              <a:ext cx="157163" cy="230188"/>
            </a:xfrm>
            <a:custGeom>
              <a:avLst/>
              <a:gdLst>
                <a:gd name="T0" fmla="*/ 520 w 895"/>
                <a:gd name="T1" fmla="*/ 192 h 1306"/>
                <a:gd name="T2" fmla="*/ 443 w 895"/>
                <a:gd name="T3" fmla="*/ 214 h 1306"/>
                <a:gd name="T4" fmla="*/ 378 w 895"/>
                <a:gd name="T5" fmla="*/ 258 h 1306"/>
                <a:gd name="T6" fmla="*/ 327 w 895"/>
                <a:gd name="T7" fmla="*/ 317 h 1306"/>
                <a:gd name="T8" fmla="*/ 294 w 895"/>
                <a:gd name="T9" fmla="*/ 391 h 1306"/>
                <a:gd name="T10" fmla="*/ 201 w 895"/>
                <a:gd name="T11" fmla="*/ 1117 h 1306"/>
                <a:gd name="T12" fmla="*/ 667 w 895"/>
                <a:gd name="T13" fmla="*/ 1115 h 1306"/>
                <a:gd name="T14" fmla="*/ 687 w 895"/>
                <a:gd name="T15" fmla="*/ 1104 h 1306"/>
                <a:gd name="T16" fmla="*/ 698 w 895"/>
                <a:gd name="T17" fmla="*/ 1092 h 1306"/>
                <a:gd name="T18" fmla="*/ 707 w 895"/>
                <a:gd name="T19" fmla="*/ 1071 h 1306"/>
                <a:gd name="T20" fmla="*/ 591 w 895"/>
                <a:gd name="T21" fmla="*/ 189 h 1306"/>
                <a:gd name="T22" fmla="*/ 561 w 895"/>
                <a:gd name="T23" fmla="*/ 0 h 1306"/>
                <a:gd name="T24" fmla="*/ 696 w 895"/>
                <a:gd name="T25" fmla="*/ 3 h 1306"/>
                <a:gd name="T26" fmla="*/ 735 w 895"/>
                <a:gd name="T27" fmla="*/ 24 h 1306"/>
                <a:gd name="T28" fmla="*/ 761 w 895"/>
                <a:gd name="T29" fmla="*/ 60 h 1306"/>
                <a:gd name="T30" fmla="*/ 893 w 895"/>
                <a:gd name="T31" fmla="*/ 1031 h 1306"/>
                <a:gd name="T32" fmla="*/ 892 w 895"/>
                <a:gd name="T33" fmla="*/ 1099 h 1306"/>
                <a:gd name="T34" fmla="*/ 873 w 895"/>
                <a:gd name="T35" fmla="*/ 1165 h 1306"/>
                <a:gd name="T36" fmla="*/ 835 w 895"/>
                <a:gd name="T37" fmla="*/ 1222 h 1306"/>
                <a:gd name="T38" fmla="*/ 783 w 895"/>
                <a:gd name="T39" fmla="*/ 1267 h 1306"/>
                <a:gd name="T40" fmla="*/ 721 w 895"/>
                <a:gd name="T41" fmla="*/ 1296 h 1306"/>
                <a:gd name="T42" fmla="*/ 652 w 895"/>
                <a:gd name="T43" fmla="*/ 1306 h 1306"/>
                <a:gd name="T44" fmla="*/ 74 w 895"/>
                <a:gd name="T45" fmla="*/ 1304 h 1306"/>
                <a:gd name="T46" fmla="*/ 38 w 895"/>
                <a:gd name="T47" fmla="*/ 1288 h 1306"/>
                <a:gd name="T48" fmla="*/ 12 w 895"/>
                <a:gd name="T49" fmla="*/ 1257 h 1306"/>
                <a:gd name="T50" fmla="*/ 0 w 895"/>
                <a:gd name="T51" fmla="*/ 1219 h 1306"/>
                <a:gd name="T52" fmla="*/ 100 w 895"/>
                <a:gd name="T53" fmla="*/ 407 h 1306"/>
                <a:gd name="T54" fmla="*/ 124 w 895"/>
                <a:gd name="T55" fmla="*/ 305 h 1306"/>
                <a:gd name="T56" fmla="*/ 170 w 895"/>
                <a:gd name="T57" fmla="*/ 212 h 1306"/>
                <a:gd name="T58" fmla="*/ 234 w 895"/>
                <a:gd name="T59" fmla="*/ 134 h 1306"/>
                <a:gd name="T60" fmla="*/ 315 w 895"/>
                <a:gd name="T61" fmla="*/ 71 h 1306"/>
                <a:gd name="T62" fmla="*/ 407 w 895"/>
                <a:gd name="T63" fmla="*/ 27 h 1306"/>
                <a:gd name="T64" fmla="*/ 508 w 895"/>
                <a:gd name="T65" fmla="*/ 3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95" h="1306">
                  <a:moveTo>
                    <a:pt x="561" y="189"/>
                  </a:moveTo>
                  <a:lnTo>
                    <a:pt x="520" y="192"/>
                  </a:lnTo>
                  <a:lnTo>
                    <a:pt x="481" y="200"/>
                  </a:lnTo>
                  <a:lnTo>
                    <a:pt x="443" y="214"/>
                  </a:lnTo>
                  <a:lnTo>
                    <a:pt x="410" y="234"/>
                  </a:lnTo>
                  <a:lnTo>
                    <a:pt x="378" y="258"/>
                  </a:lnTo>
                  <a:lnTo>
                    <a:pt x="351" y="286"/>
                  </a:lnTo>
                  <a:lnTo>
                    <a:pt x="327" y="317"/>
                  </a:lnTo>
                  <a:lnTo>
                    <a:pt x="309" y="353"/>
                  </a:lnTo>
                  <a:lnTo>
                    <a:pt x="294" y="391"/>
                  </a:lnTo>
                  <a:lnTo>
                    <a:pt x="286" y="430"/>
                  </a:lnTo>
                  <a:lnTo>
                    <a:pt x="201" y="1117"/>
                  </a:lnTo>
                  <a:lnTo>
                    <a:pt x="652" y="1117"/>
                  </a:lnTo>
                  <a:lnTo>
                    <a:pt x="667" y="1115"/>
                  </a:lnTo>
                  <a:lnTo>
                    <a:pt x="679" y="1110"/>
                  </a:lnTo>
                  <a:lnTo>
                    <a:pt x="687" y="1104"/>
                  </a:lnTo>
                  <a:lnTo>
                    <a:pt x="693" y="1099"/>
                  </a:lnTo>
                  <a:lnTo>
                    <a:pt x="698" y="1092"/>
                  </a:lnTo>
                  <a:lnTo>
                    <a:pt x="703" y="1083"/>
                  </a:lnTo>
                  <a:lnTo>
                    <a:pt x="707" y="1071"/>
                  </a:lnTo>
                  <a:lnTo>
                    <a:pt x="707" y="1055"/>
                  </a:lnTo>
                  <a:lnTo>
                    <a:pt x="591" y="189"/>
                  </a:lnTo>
                  <a:lnTo>
                    <a:pt x="561" y="189"/>
                  </a:lnTo>
                  <a:close/>
                  <a:moveTo>
                    <a:pt x="561" y="0"/>
                  </a:moveTo>
                  <a:lnTo>
                    <a:pt x="673" y="0"/>
                  </a:lnTo>
                  <a:lnTo>
                    <a:pt x="696" y="3"/>
                  </a:lnTo>
                  <a:lnTo>
                    <a:pt x="717" y="11"/>
                  </a:lnTo>
                  <a:lnTo>
                    <a:pt x="735" y="24"/>
                  </a:lnTo>
                  <a:lnTo>
                    <a:pt x="750" y="40"/>
                  </a:lnTo>
                  <a:lnTo>
                    <a:pt x="761" y="60"/>
                  </a:lnTo>
                  <a:lnTo>
                    <a:pt x="767" y="82"/>
                  </a:lnTo>
                  <a:lnTo>
                    <a:pt x="893" y="1031"/>
                  </a:lnTo>
                  <a:lnTo>
                    <a:pt x="895" y="1065"/>
                  </a:lnTo>
                  <a:lnTo>
                    <a:pt x="892" y="1099"/>
                  </a:lnTo>
                  <a:lnTo>
                    <a:pt x="885" y="1133"/>
                  </a:lnTo>
                  <a:lnTo>
                    <a:pt x="873" y="1165"/>
                  </a:lnTo>
                  <a:lnTo>
                    <a:pt x="856" y="1195"/>
                  </a:lnTo>
                  <a:lnTo>
                    <a:pt x="835" y="1222"/>
                  </a:lnTo>
                  <a:lnTo>
                    <a:pt x="811" y="1247"/>
                  </a:lnTo>
                  <a:lnTo>
                    <a:pt x="783" y="1267"/>
                  </a:lnTo>
                  <a:lnTo>
                    <a:pt x="752" y="1284"/>
                  </a:lnTo>
                  <a:lnTo>
                    <a:pt x="721" y="1296"/>
                  </a:lnTo>
                  <a:lnTo>
                    <a:pt x="687" y="1303"/>
                  </a:lnTo>
                  <a:lnTo>
                    <a:pt x="652" y="1306"/>
                  </a:lnTo>
                  <a:lnTo>
                    <a:pt x="94" y="1306"/>
                  </a:lnTo>
                  <a:lnTo>
                    <a:pt x="74" y="1304"/>
                  </a:lnTo>
                  <a:lnTo>
                    <a:pt x="55" y="1298"/>
                  </a:lnTo>
                  <a:lnTo>
                    <a:pt x="38" y="1288"/>
                  </a:lnTo>
                  <a:lnTo>
                    <a:pt x="23" y="1273"/>
                  </a:lnTo>
                  <a:lnTo>
                    <a:pt x="12" y="1257"/>
                  </a:lnTo>
                  <a:lnTo>
                    <a:pt x="4" y="1240"/>
                  </a:lnTo>
                  <a:lnTo>
                    <a:pt x="0" y="1219"/>
                  </a:lnTo>
                  <a:lnTo>
                    <a:pt x="1" y="1200"/>
                  </a:lnTo>
                  <a:lnTo>
                    <a:pt x="100" y="407"/>
                  </a:lnTo>
                  <a:lnTo>
                    <a:pt x="109" y="355"/>
                  </a:lnTo>
                  <a:lnTo>
                    <a:pt x="124" y="305"/>
                  </a:lnTo>
                  <a:lnTo>
                    <a:pt x="145" y="257"/>
                  </a:lnTo>
                  <a:lnTo>
                    <a:pt x="170" y="212"/>
                  </a:lnTo>
                  <a:lnTo>
                    <a:pt x="201" y="172"/>
                  </a:lnTo>
                  <a:lnTo>
                    <a:pt x="234" y="134"/>
                  </a:lnTo>
                  <a:lnTo>
                    <a:pt x="273" y="100"/>
                  </a:lnTo>
                  <a:lnTo>
                    <a:pt x="315" y="71"/>
                  </a:lnTo>
                  <a:lnTo>
                    <a:pt x="359" y="46"/>
                  </a:lnTo>
                  <a:lnTo>
                    <a:pt x="407" y="27"/>
                  </a:lnTo>
                  <a:lnTo>
                    <a:pt x="456" y="13"/>
                  </a:lnTo>
                  <a:lnTo>
                    <a:pt x="508" y="3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" name="Freeform 297"/>
            <p:cNvSpPr>
              <a:spLocks/>
            </p:cNvSpPr>
            <p:nvPr/>
          </p:nvSpPr>
          <p:spPr bwMode="auto">
            <a:xfrm>
              <a:off x="9271001" y="3495676"/>
              <a:ext cx="33338" cy="111125"/>
            </a:xfrm>
            <a:custGeom>
              <a:avLst/>
              <a:gdLst>
                <a:gd name="T0" fmla="*/ 94 w 189"/>
                <a:gd name="T1" fmla="*/ 0 h 626"/>
                <a:gd name="T2" fmla="*/ 117 w 189"/>
                <a:gd name="T3" fmla="*/ 2 h 626"/>
                <a:gd name="T4" fmla="*/ 136 w 189"/>
                <a:gd name="T5" fmla="*/ 9 h 626"/>
                <a:gd name="T6" fmla="*/ 153 w 189"/>
                <a:gd name="T7" fmla="*/ 21 h 626"/>
                <a:gd name="T8" fmla="*/ 168 w 189"/>
                <a:gd name="T9" fmla="*/ 35 h 626"/>
                <a:gd name="T10" fmla="*/ 179 w 189"/>
                <a:gd name="T11" fmla="*/ 52 h 626"/>
                <a:gd name="T12" fmla="*/ 186 w 189"/>
                <a:gd name="T13" fmla="*/ 73 h 626"/>
                <a:gd name="T14" fmla="*/ 189 w 189"/>
                <a:gd name="T15" fmla="*/ 94 h 626"/>
                <a:gd name="T16" fmla="*/ 189 w 189"/>
                <a:gd name="T17" fmla="*/ 531 h 626"/>
                <a:gd name="T18" fmla="*/ 186 w 189"/>
                <a:gd name="T19" fmla="*/ 553 h 626"/>
                <a:gd name="T20" fmla="*/ 179 w 189"/>
                <a:gd name="T21" fmla="*/ 573 h 626"/>
                <a:gd name="T22" fmla="*/ 168 w 189"/>
                <a:gd name="T23" fmla="*/ 590 h 626"/>
                <a:gd name="T24" fmla="*/ 153 w 189"/>
                <a:gd name="T25" fmla="*/ 605 h 626"/>
                <a:gd name="T26" fmla="*/ 136 w 189"/>
                <a:gd name="T27" fmla="*/ 616 h 626"/>
                <a:gd name="T28" fmla="*/ 117 w 189"/>
                <a:gd name="T29" fmla="*/ 623 h 626"/>
                <a:gd name="T30" fmla="*/ 94 w 189"/>
                <a:gd name="T31" fmla="*/ 626 h 626"/>
                <a:gd name="T32" fmla="*/ 73 w 189"/>
                <a:gd name="T33" fmla="*/ 623 h 626"/>
                <a:gd name="T34" fmla="*/ 53 w 189"/>
                <a:gd name="T35" fmla="*/ 616 h 626"/>
                <a:gd name="T36" fmla="*/ 36 w 189"/>
                <a:gd name="T37" fmla="*/ 605 h 626"/>
                <a:gd name="T38" fmla="*/ 21 w 189"/>
                <a:gd name="T39" fmla="*/ 590 h 626"/>
                <a:gd name="T40" fmla="*/ 10 w 189"/>
                <a:gd name="T41" fmla="*/ 573 h 626"/>
                <a:gd name="T42" fmla="*/ 2 w 189"/>
                <a:gd name="T43" fmla="*/ 553 h 626"/>
                <a:gd name="T44" fmla="*/ 0 w 189"/>
                <a:gd name="T45" fmla="*/ 531 h 626"/>
                <a:gd name="T46" fmla="*/ 0 w 189"/>
                <a:gd name="T47" fmla="*/ 94 h 626"/>
                <a:gd name="T48" fmla="*/ 2 w 189"/>
                <a:gd name="T49" fmla="*/ 73 h 626"/>
                <a:gd name="T50" fmla="*/ 10 w 189"/>
                <a:gd name="T51" fmla="*/ 52 h 626"/>
                <a:gd name="T52" fmla="*/ 21 w 189"/>
                <a:gd name="T53" fmla="*/ 35 h 626"/>
                <a:gd name="T54" fmla="*/ 36 w 189"/>
                <a:gd name="T55" fmla="*/ 21 h 626"/>
                <a:gd name="T56" fmla="*/ 53 w 189"/>
                <a:gd name="T57" fmla="*/ 9 h 626"/>
                <a:gd name="T58" fmla="*/ 73 w 189"/>
                <a:gd name="T59" fmla="*/ 2 h 626"/>
                <a:gd name="T60" fmla="*/ 94 w 189"/>
                <a:gd name="T6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9" h="626">
                  <a:moveTo>
                    <a:pt x="94" y="0"/>
                  </a:moveTo>
                  <a:lnTo>
                    <a:pt x="117" y="2"/>
                  </a:lnTo>
                  <a:lnTo>
                    <a:pt x="136" y="9"/>
                  </a:lnTo>
                  <a:lnTo>
                    <a:pt x="153" y="21"/>
                  </a:lnTo>
                  <a:lnTo>
                    <a:pt x="168" y="35"/>
                  </a:lnTo>
                  <a:lnTo>
                    <a:pt x="179" y="52"/>
                  </a:lnTo>
                  <a:lnTo>
                    <a:pt x="186" y="73"/>
                  </a:lnTo>
                  <a:lnTo>
                    <a:pt x="189" y="94"/>
                  </a:lnTo>
                  <a:lnTo>
                    <a:pt x="189" y="531"/>
                  </a:lnTo>
                  <a:lnTo>
                    <a:pt x="186" y="553"/>
                  </a:lnTo>
                  <a:lnTo>
                    <a:pt x="179" y="573"/>
                  </a:lnTo>
                  <a:lnTo>
                    <a:pt x="168" y="590"/>
                  </a:lnTo>
                  <a:lnTo>
                    <a:pt x="153" y="605"/>
                  </a:lnTo>
                  <a:lnTo>
                    <a:pt x="136" y="616"/>
                  </a:lnTo>
                  <a:lnTo>
                    <a:pt x="117" y="623"/>
                  </a:lnTo>
                  <a:lnTo>
                    <a:pt x="94" y="626"/>
                  </a:lnTo>
                  <a:lnTo>
                    <a:pt x="73" y="623"/>
                  </a:lnTo>
                  <a:lnTo>
                    <a:pt x="53" y="616"/>
                  </a:lnTo>
                  <a:lnTo>
                    <a:pt x="36" y="605"/>
                  </a:lnTo>
                  <a:lnTo>
                    <a:pt x="21" y="590"/>
                  </a:lnTo>
                  <a:lnTo>
                    <a:pt x="10" y="573"/>
                  </a:lnTo>
                  <a:lnTo>
                    <a:pt x="2" y="553"/>
                  </a:lnTo>
                  <a:lnTo>
                    <a:pt x="0" y="531"/>
                  </a:lnTo>
                  <a:lnTo>
                    <a:pt x="0" y="94"/>
                  </a:lnTo>
                  <a:lnTo>
                    <a:pt x="2" y="73"/>
                  </a:lnTo>
                  <a:lnTo>
                    <a:pt x="10" y="52"/>
                  </a:lnTo>
                  <a:lnTo>
                    <a:pt x="21" y="35"/>
                  </a:lnTo>
                  <a:lnTo>
                    <a:pt x="36" y="21"/>
                  </a:lnTo>
                  <a:lnTo>
                    <a:pt x="53" y="9"/>
                  </a:lnTo>
                  <a:lnTo>
                    <a:pt x="73" y="2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6" name="Freeform 298"/>
            <p:cNvSpPr>
              <a:spLocks/>
            </p:cNvSpPr>
            <p:nvPr/>
          </p:nvSpPr>
          <p:spPr bwMode="auto">
            <a:xfrm>
              <a:off x="9094788" y="3494088"/>
              <a:ext cx="385763" cy="33338"/>
            </a:xfrm>
            <a:custGeom>
              <a:avLst/>
              <a:gdLst>
                <a:gd name="T0" fmla="*/ 94 w 2190"/>
                <a:gd name="T1" fmla="*/ 0 h 189"/>
                <a:gd name="T2" fmla="*/ 2095 w 2190"/>
                <a:gd name="T3" fmla="*/ 0 h 189"/>
                <a:gd name="T4" fmla="*/ 2116 w 2190"/>
                <a:gd name="T5" fmla="*/ 3 h 189"/>
                <a:gd name="T6" fmla="*/ 2137 w 2190"/>
                <a:gd name="T7" fmla="*/ 10 h 189"/>
                <a:gd name="T8" fmla="*/ 2154 w 2190"/>
                <a:gd name="T9" fmla="*/ 21 h 189"/>
                <a:gd name="T10" fmla="*/ 2168 w 2190"/>
                <a:gd name="T11" fmla="*/ 36 h 189"/>
                <a:gd name="T12" fmla="*/ 2180 w 2190"/>
                <a:gd name="T13" fmla="*/ 53 h 189"/>
                <a:gd name="T14" fmla="*/ 2187 w 2190"/>
                <a:gd name="T15" fmla="*/ 73 h 189"/>
                <a:gd name="T16" fmla="*/ 2190 w 2190"/>
                <a:gd name="T17" fmla="*/ 95 h 189"/>
                <a:gd name="T18" fmla="*/ 2187 w 2190"/>
                <a:gd name="T19" fmla="*/ 116 h 189"/>
                <a:gd name="T20" fmla="*/ 2180 w 2190"/>
                <a:gd name="T21" fmla="*/ 137 h 189"/>
                <a:gd name="T22" fmla="*/ 2168 w 2190"/>
                <a:gd name="T23" fmla="*/ 154 h 189"/>
                <a:gd name="T24" fmla="*/ 2154 w 2190"/>
                <a:gd name="T25" fmla="*/ 168 h 189"/>
                <a:gd name="T26" fmla="*/ 2137 w 2190"/>
                <a:gd name="T27" fmla="*/ 179 h 189"/>
                <a:gd name="T28" fmla="*/ 2116 w 2190"/>
                <a:gd name="T29" fmla="*/ 187 h 189"/>
                <a:gd name="T30" fmla="*/ 2095 w 2190"/>
                <a:gd name="T31" fmla="*/ 189 h 189"/>
                <a:gd name="T32" fmla="*/ 94 w 2190"/>
                <a:gd name="T33" fmla="*/ 189 h 189"/>
                <a:gd name="T34" fmla="*/ 72 w 2190"/>
                <a:gd name="T35" fmla="*/ 187 h 189"/>
                <a:gd name="T36" fmla="*/ 53 w 2190"/>
                <a:gd name="T37" fmla="*/ 179 h 189"/>
                <a:gd name="T38" fmla="*/ 35 w 2190"/>
                <a:gd name="T39" fmla="*/ 168 h 189"/>
                <a:gd name="T40" fmla="*/ 20 w 2190"/>
                <a:gd name="T41" fmla="*/ 154 h 189"/>
                <a:gd name="T42" fmla="*/ 9 w 2190"/>
                <a:gd name="T43" fmla="*/ 137 h 189"/>
                <a:gd name="T44" fmla="*/ 2 w 2190"/>
                <a:gd name="T45" fmla="*/ 116 h 189"/>
                <a:gd name="T46" fmla="*/ 0 w 2190"/>
                <a:gd name="T47" fmla="*/ 95 h 189"/>
                <a:gd name="T48" fmla="*/ 2 w 2190"/>
                <a:gd name="T49" fmla="*/ 73 h 189"/>
                <a:gd name="T50" fmla="*/ 9 w 2190"/>
                <a:gd name="T51" fmla="*/ 53 h 189"/>
                <a:gd name="T52" fmla="*/ 20 w 2190"/>
                <a:gd name="T53" fmla="*/ 36 h 189"/>
                <a:gd name="T54" fmla="*/ 35 w 2190"/>
                <a:gd name="T55" fmla="*/ 21 h 189"/>
                <a:gd name="T56" fmla="*/ 53 w 2190"/>
                <a:gd name="T57" fmla="*/ 10 h 189"/>
                <a:gd name="T58" fmla="*/ 72 w 2190"/>
                <a:gd name="T59" fmla="*/ 3 h 189"/>
                <a:gd name="T60" fmla="*/ 94 w 2190"/>
                <a:gd name="T6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90" h="189">
                  <a:moveTo>
                    <a:pt x="94" y="0"/>
                  </a:moveTo>
                  <a:lnTo>
                    <a:pt x="2095" y="0"/>
                  </a:lnTo>
                  <a:lnTo>
                    <a:pt x="2116" y="3"/>
                  </a:lnTo>
                  <a:lnTo>
                    <a:pt x="2137" y="10"/>
                  </a:lnTo>
                  <a:lnTo>
                    <a:pt x="2154" y="21"/>
                  </a:lnTo>
                  <a:lnTo>
                    <a:pt x="2168" y="36"/>
                  </a:lnTo>
                  <a:lnTo>
                    <a:pt x="2180" y="53"/>
                  </a:lnTo>
                  <a:lnTo>
                    <a:pt x="2187" y="73"/>
                  </a:lnTo>
                  <a:lnTo>
                    <a:pt x="2190" y="95"/>
                  </a:lnTo>
                  <a:lnTo>
                    <a:pt x="2187" y="116"/>
                  </a:lnTo>
                  <a:lnTo>
                    <a:pt x="2180" y="137"/>
                  </a:lnTo>
                  <a:lnTo>
                    <a:pt x="2168" y="154"/>
                  </a:lnTo>
                  <a:lnTo>
                    <a:pt x="2154" y="168"/>
                  </a:lnTo>
                  <a:lnTo>
                    <a:pt x="2137" y="179"/>
                  </a:lnTo>
                  <a:lnTo>
                    <a:pt x="2116" y="187"/>
                  </a:lnTo>
                  <a:lnTo>
                    <a:pt x="2095" y="189"/>
                  </a:lnTo>
                  <a:lnTo>
                    <a:pt x="94" y="189"/>
                  </a:lnTo>
                  <a:lnTo>
                    <a:pt x="72" y="187"/>
                  </a:lnTo>
                  <a:lnTo>
                    <a:pt x="53" y="179"/>
                  </a:lnTo>
                  <a:lnTo>
                    <a:pt x="35" y="168"/>
                  </a:lnTo>
                  <a:lnTo>
                    <a:pt x="20" y="154"/>
                  </a:lnTo>
                  <a:lnTo>
                    <a:pt x="9" y="137"/>
                  </a:lnTo>
                  <a:lnTo>
                    <a:pt x="2" y="116"/>
                  </a:lnTo>
                  <a:lnTo>
                    <a:pt x="0" y="95"/>
                  </a:lnTo>
                  <a:lnTo>
                    <a:pt x="2" y="73"/>
                  </a:lnTo>
                  <a:lnTo>
                    <a:pt x="9" y="53"/>
                  </a:lnTo>
                  <a:lnTo>
                    <a:pt x="20" y="36"/>
                  </a:lnTo>
                  <a:lnTo>
                    <a:pt x="35" y="21"/>
                  </a:lnTo>
                  <a:lnTo>
                    <a:pt x="53" y="10"/>
                  </a:lnTo>
                  <a:lnTo>
                    <a:pt x="72" y="3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7" name="Freeform 299"/>
            <p:cNvSpPr>
              <a:spLocks/>
            </p:cNvSpPr>
            <p:nvPr/>
          </p:nvSpPr>
          <p:spPr bwMode="auto">
            <a:xfrm>
              <a:off x="9175751" y="3948113"/>
              <a:ext cx="212725" cy="33338"/>
            </a:xfrm>
            <a:custGeom>
              <a:avLst/>
              <a:gdLst>
                <a:gd name="T0" fmla="*/ 95 w 1208"/>
                <a:gd name="T1" fmla="*/ 0 h 189"/>
                <a:gd name="T2" fmla="*/ 1113 w 1208"/>
                <a:gd name="T3" fmla="*/ 0 h 189"/>
                <a:gd name="T4" fmla="*/ 1134 w 1208"/>
                <a:gd name="T5" fmla="*/ 3 h 189"/>
                <a:gd name="T6" fmla="*/ 1154 w 1208"/>
                <a:gd name="T7" fmla="*/ 11 h 189"/>
                <a:gd name="T8" fmla="*/ 1172 w 1208"/>
                <a:gd name="T9" fmla="*/ 22 h 189"/>
                <a:gd name="T10" fmla="*/ 1186 w 1208"/>
                <a:gd name="T11" fmla="*/ 36 h 189"/>
                <a:gd name="T12" fmla="*/ 1197 w 1208"/>
                <a:gd name="T13" fmla="*/ 53 h 189"/>
                <a:gd name="T14" fmla="*/ 1204 w 1208"/>
                <a:gd name="T15" fmla="*/ 74 h 189"/>
                <a:gd name="T16" fmla="*/ 1208 w 1208"/>
                <a:gd name="T17" fmla="*/ 95 h 189"/>
                <a:gd name="T18" fmla="*/ 1204 w 1208"/>
                <a:gd name="T19" fmla="*/ 116 h 189"/>
                <a:gd name="T20" fmla="*/ 1197 w 1208"/>
                <a:gd name="T21" fmla="*/ 136 h 189"/>
                <a:gd name="T22" fmla="*/ 1186 w 1208"/>
                <a:gd name="T23" fmla="*/ 154 h 189"/>
                <a:gd name="T24" fmla="*/ 1172 w 1208"/>
                <a:gd name="T25" fmla="*/ 168 h 189"/>
                <a:gd name="T26" fmla="*/ 1154 w 1208"/>
                <a:gd name="T27" fmla="*/ 180 h 189"/>
                <a:gd name="T28" fmla="*/ 1134 w 1208"/>
                <a:gd name="T29" fmla="*/ 187 h 189"/>
                <a:gd name="T30" fmla="*/ 1113 w 1208"/>
                <a:gd name="T31" fmla="*/ 189 h 189"/>
                <a:gd name="T32" fmla="*/ 95 w 1208"/>
                <a:gd name="T33" fmla="*/ 189 h 189"/>
                <a:gd name="T34" fmla="*/ 72 w 1208"/>
                <a:gd name="T35" fmla="*/ 187 h 189"/>
                <a:gd name="T36" fmla="*/ 53 w 1208"/>
                <a:gd name="T37" fmla="*/ 180 h 189"/>
                <a:gd name="T38" fmla="*/ 36 w 1208"/>
                <a:gd name="T39" fmla="*/ 168 h 189"/>
                <a:gd name="T40" fmla="*/ 20 w 1208"/>
                <a:gd name="T41" fmla="*/ 154 h 189"/>
                <a:gd name="T42" fmla="*/ 9 w 1208"/>
                <a:gd name="T43" fmla="*/ 136 h 189"/>
                <a:gd name="T44" fmla="*/ 2 w 1208"/>
                <a:gd name="T45" fmla="*/ 116 h 189"/>
                <a:gd name="T46" fmla="*/ 0 w 1208"/>
                <a:gd name="T47" fmla="*/ 95 h 189"/>
                <a:gd name="T48" fmla="*/ 2 w 1208"/>
                <a:gd name="T49" fmla="*/ 74 h 189"/>
                <a:gd name="T50" fmla="*/ 9 w 1208"/>
                <a:gd name="T51" fmla="*/ 53 h 189"/>
                <a:gd name="T52" fmla="*/ 20 w 1208"/>
                <a:gd name="T53" fmla="*/ 36 h 189"/>
                <a:gd name="T54" fmla="*/ 36 w 1208"/>
                <a:gd name="T55" fmla="*/ 22 h 189"/>
                <a:gd name="T56" fmla="*/ 53 w 1208"/>
                <a:gd name="T57" fmla="*/ 11 h 189"/>
                <a:gd name="T58" fmla="*/ 72 w 1208"/>
                <a:gd name="T59" fmla="*/ 3 h 189"/>
                <a:gd name="T60" fmla="*/ 95 w 1208"/>
                <a:gd name="T6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8" h="189">
                  <a:moveTo>
                    <a:pt x="95" y="0"/>
                  </a:moveTo>
                  <a:lnTo>
                    <a:pt x="1113" y="0"/>
                  </a:lnTo>
                  <a:lnTo>
                    <a:pt x="1134" y="3"/>
                  </a:lnTo>
                  <a:lnTo>
                    <a:pt x="1154" y="11"/>
                  </a:lnTo>
                  <a:lnTo>
                    <a:pt x="1172" y="22"/>
                  </a:lnTo>
                  <a:lnTo>
                    <a:pt x="1186" y="36"/>
                  </a:lnTo>
                  <a:lnTo>
                    <a:pt x="1197" y="53"/>
                  </a:lnTo>
                  <a:lnTo>
                    <a:pt x="1204" y="74"/>
                  </a:lnTo>
                  <a:lnTo>
                    <a:pt x="1208" y="95"/>
                  </a:lnTo>
                  <a:lnTo>
                    <a:pt x="1204" y="116"/>
                  </a:lnTo>
                  <a:lnTo>
                    <a:pt x="1197" y="136"/>
                  </a:lnTo>
                  <a:lnTo>
                    <a:pt x="1186" y="154"/>
                  </a:lnTo>
                  <a:lnTo>
                    <a:pt x="1172" y="168"/>
                  </a:lnTo>
                  <a:lnTo>
                    <a:pt x="1154" y="180"/>
                  </a:lnTo>
                  <a:lnTo>
                    <a:pt x="1134" y="187"/>
                  </a:lnTo>
                  <a:lnTo>
                    <a:pt x="1113" y="189"/>
                  </a:lnTo>
                  <a:lnTo>
                    <a:pt x="95" y="189"/>
                  </a:lnTo>
                  <a:lnTo>
                    <a:pt x="72" y="187"/>
                  </a:lnTo>
                  <a:lnTo>
                    <a:pt x="53" y="180"/>
                  </a:lnTo>
                  <a:lnTo>
                    <a:pt x="36" y="168"/>
                  </a:lnTo>
                  <a:lnTo>
                    <a:pt x="20" y="154"/>
                  </a:lnTo>
                  <a:lnTo>
                    <a:pt x="9" y="136"/>
                  </a:lnTo>
                  <a:lnTo>
                    <a:pt x="2" y="116"/>
                  </a:lnTo>
                  <a:lnTo>
                    <a:pt x="0" y="95"/>
                  </a:lnTo>
                  <a:lnTo>
                    <a:pt x="2" y="74"/>
                  </a:lnTo>
                  <a:lnTo>
                    <a:pt x="9" y="53"/>
                  </a:lnTo>
                  <a:lnTo>
                    <a:pt x="20" y="36"/>
                  </a:lnTo>
                  <a:lnTo>
                    <a:pt x="36" y="22"/>
                  </a:lnTo>
                  <a:lnTo>
                    <a:pt x="53" y="11"/>
                  </a:lnTo>
                  <a:lnTo>
                    <a:pt x="72" y="3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5" name="Group 324"/>
          <p:cNvGrpSpPr/>
          <p:nvPr/>
        </p:nvGrpSpPr>
        <p:grpSpPr>
          <a:xfrm>
            <a:off x="8142772" y="3441659"/>
            <a:ext cx="574675" cy="593725"/>
            <a:chOff x="8142288" y="3440113"/>
            <a:chExt cx="57467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3" name="Freeform 305"/>
            <p:cNvSpPr>
              <a:spLocks noEditPoints="1"/>
            </p:cNvSpPr>
            <p:nvPr/>
          </p:nvSpPr>
          <p:spPr bwMode="auto">
            <a:xfrm>
              <a:off x="8331200" y="3862388"/>
              <a:ext cx="198437" cy="171450"/>
            </a:xfrm>
            <a:custGeom>
              <a:avLst/>
              <a:gdLst>
                <a:gd name="T0" fmla="*/ 309 w 1126"/>
                <a:gd name="T1" fmla="*/ 196 h 976"/>
                <a:gd name="T2" fmla="*/ 283 w 1126"/>
                <a:gd name="T3" fmla="*/ 199 h 976"/>
                <a:gd name="T4" fmla="*/ 259 w 1126"/>
                <a:gd name="T5" fmla="*/ 208 h 976"/>
                <a:gd name="T6" fmla="*/ 239 w 1126"/>
                <a:gd name="T7" fmla="*/ 221 h 976"/>
                <a:gd name="T8" fmla="*/ 221 w 1126"/>
                <a:gd name="T9" fmla="*/ 239 h 976"/>
                <a:gd name="T10" fmla="*/ 208 w 1126"/>
                <a:gd name="T11" fmla="*/ 260 h 976"/>
                <a:gd name="T12" fmla="*/ 199 w 1126"/>
                <a:gd name="T13" fmla="*/ 283 h 976"/>
                <a:gd name="T14" fmla="*/ 197 w 1126"/>
                <a:gd name="T15" fmla="*/ 309 h 976"/>
                <a:gd name="T16" fmla="*/ 197 w 1126"/>
                <a:gd name="T17" fmla="*/ 779 h 976"/>
                <a:gd name="T18" fmla="*/ 930 w 1126"/>
                <a:gd name="T19" fmla="*/ 779 h 976"/>
                <a:gd name="T20" fmla="*/ 930 w 1126"/>
                <a:gd name="T21" fmla="*/ 309 h 976"/>
                <a:gd name="T22" fmla="*/ 927 w 1126"/>
                <a:gd name="T23" fmla="*/ 283 h 976"/>
                <a:gd name="T24" fmla="*/ 919 w 1126"/>
                <a:gd name="T25" fmla="*/ 260 h 976"/>
                <a:gd name="T26" fmla="*/ 905 w 1126"/>
                <a:gd name="T27" fmla="*/ 239 h 976"/>
                <a:gd name="T28" fmla="*/ 888 w 1126"/>
                <a:gd name="T29" fmla="*/ 221 h 976"/>
                <a:gd name="T30" fmla="*/ 867 w 1126"/>
                <a:gd name="T31" fmla="*/ 208 h 976"/>
                <a:gd name="T32" fmla="*/ 843 w 1126"/>
                <a:gd name="T33" fmla="*/ 199 h 976"/>
                <a:gd name="T34" fmla="*/ 818 w 1126"/>
                <a:gd name="T35" fmla="*/ 196 h 976"/>
                <a:gd name="T36" fmla="*/ 309 w 1126"/>
                <a:gd name="T37" fmla="*/ 196 h 976"/>
                <a:gd name="T38" fmla="*/ 309 w 1126"/>
                <a:gd name="T39" fmla="*/ 0 h 976"/>
                <a:gd name="T40" fmla="*/ 818 w 1126"/>
                <a:gd name="T41" fmla="*/ 0 h 976"/>
                <a:gd name="T42" fmla="*/ 859 w 1126"/>
                <a:gd name="T43" fmla="*/ 3 h 976"/>
                <a:gd name="T44" fmla="*/ 899 w 1126"/>
                <a:gd name="T45" fmla="*/ 11 h 976"/>
                <a:gd name="T46" fmla="*/ 937 w 1126"/>
                <a:gd name="T47" fmla="*/ 24 h 976"/>
                <a:gd name="T48" fmla="*/ 973 w 1126"/>
                <a:gd name="T49" fmla="*/ 42 h 976"/>
                <a:gd name="T50" fmla="*/ 1006 w 1126"/>
                <a:gd name="T51" fmla="*/ 64 h 976"/>
                <a:gd name="T52" fmla="*/ 1035 w 1126"/>
                <a:gd name="T53" fmla="*/ 91 h 976"/>
                <a:gd name="T54" fmla="*/ 1062 w 1126"/>
                <a:gd name="T55" fmla="*/ 121 h 976"/>
                <a:gd name="T56" fmla="*/ 1084 w 1126"/>
                <a:gd name="T57" fmla="*/ 153 h 976"/>
                <a:gd name="T58" fmla="*/ 1102 w 1126"/>
                <a:gd name="T59" fmla="*/ 189 h 976"/>
                <a:gd name="T60" fmla="*/ 1115 w 1126"/>
                <a:gd name="T61" fmla="*/ 227 h 976"/>
                <a:gd name="T62" fmla="*/ 1123 w 1126"/>
                <a:gd name="T63" fmla="*/ 267 h 976"/>
                <a:gd name="T64" fmla="*/ 1126 w 1126"/>
                <a:gd name="T65" fmla="*/ 309 h 976"/>
                <a:gd name="T66" fmla="*/ 1126 w 1126"/>
                <a:gd name="T67" fmla="*/ 878 h 976"/>
                <a:gd name="T68" fmla="*/ 1123 w 1126"/>
                <a:gd name="T69" fmla="*/ 900 h 976"/>
                <a:gd name="T70" fmla="*/ 1116 w 1126"/>
                <a:gd name="T71" fmla="*/ 921 h 976"/>
                <a:gd name="T72" fmla="*/ 1105 w 1126"/>
                <a:gd name="T73" fmla="*/ 939 h 976"/>
                <a:gd name="T74" fmla="*/ 1090 w 1126"/>
                <a:gd name="T75" fmla="*/ 954 h 976"/>
                <a:gd name="T76" fmla="*/ 1071 w 1126"/>
                <a:gd name="T77" fmla="*/ 966 h 976"/>
                <a:gd name="T78" fmla="*/ 1051 w 1126"/>
                <a:gd name="T79" fmla="*/ 973 h 976"/>
                <a:gd name="T80" fmla="*/ 1028 w 1126"/>
                <a:gd name="T81" fmla="*/ 976 h 976"/>
                <a:gd name="T82" fmla="*/ 98 w 1126"/>
                <a:gd name="T83" fmla="*/ 976 h 976"/>
                <a:gd name="T84" fmla="*/ 75 w 1126"/>
                <a:gd name="T85" fmla="*/ 973 h 976"/>
                <a:gd name="T86" fmla="*/ 55 w 1126"/>
                <a:gd name="T87" fmla="*/ 966 h 976"/>
                <a:gd name="T88" fmla="*/ 36 w 1126"/>
                <a:gd name="T89" fmla="*/ 954 h 976"/>
                <a:gd name="T90" fmla="*/ 21 w 1126"/>
                <a:gd name="T91" fmla="*/ 939 h 976"/>
                <a:gd name="T92" fmla="*/ 10 w 1126"/>
                <a:gd name="T93" fmla="*/ 921 h 976"/>
                <a:gd name="T94" fmla="*/ 3 w 1126"/>
                <a:gd name="T95" fmla="*/ 900 h 976"/>
                <a:gd name="T96" fmla="*/ 0 w 1126"/>
                <a:gd name="T97" fmla="*/ 878 h 976"/>
                <a:gd name="T98" fmla="*/ 0 w 1126"/>
                <a:gd name="T99" fmla="*/ 309 h 976"/>
                <a:gd name="T100" fmla="*/ 3 w 1126"/>
                <a:gd name="T101" fmla="*/ 267 h 976"/>
                <a:gd name="T102" fmla="*/ 11 w 1126"/>
                <a:gd name="T103" fmla="*/ 227 h 976"/>
                <a:gd name="T104" fmla="*/ 24 w 1126"/>
                <a:gd name="T105" fmla="*/ 189 h 976"/>
                <a:gd name="T106" fmla="*/ 42 w 1126"/>
                <a:gd name="T107" fmla="*/ 153 h 976"/>
                <a:gd name="T108" fmla="*/ 64 w 1126"/>
                <a:gd name="T109" fmla="*/ 121 h 976"/>
                <a:gd name="T110" fmla="*/ 91 w 1126"/>
                <a:gd name="T111" fmla="*/ 91 h 976"/>
                <a:gd name="T112" fmla="*/ 120 w 1126"/>
                <a:gd name="T113" fmla="*/ 64 h 976"/>
                <a:gd name="T114" fmla="*/ 153 w 1126"/>
                <a:gd name="T115" fmla="*/ 42 h 976"/>
                <a:gd name="T116" fmla="*/ 189 w 1126"/>
                <a:gd name="T117" fmla="*/ 24 h 976"/>
                <a:gd name="T118" fmla="*/ 227 w 1126"/>
                <a:gd name="T119" fmla="*/ 11 h 976"/>
                <a:gd name="T120" fmla="*/ 267 w 1126"/>
                <a:gd name="T121" fmla="*/ 3 h 976"/>
                <a:gd name="T122" fmla="*/ 309 w 1126"/>
                <a:gd name="T123" fmla="*/ 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6" h="976">
                  <a:moveTo>
                    <a:pt x="309" y="196"/>
                  </a:moveTo>
                  <a:lnTo>
                    <a:pt x="283" y="199"/>
                  </a:lnTo>
                  <a:lnTo>
                    <a:pt x="259" y="208"/>
                  </a:lnTo>
                  <a:lnTo>
                    <a:pt x="239" y="221"/>
                  </a:lnTo>
                  <a:lnTo>
                    <a:pt x="221" y="239"/>
                  </a:lnTo>
                  <a:lnTo>
                    <a:pt x="208" y="260"/>
                  </a:lnTo>
                  <a:lnTo>
                    <a:pt x="199" y="283"/>
                  </a:lnTo>
                  <a:lnTo>
                    <a:pt x="197" y="309"/>
                  </a:lnTo>
                  <a:lnTo>
                    <a:pt x="197" y="779"/>
                  </a:lnTo>
                  <a:lnTo>
                    <a:pt x="930" y="779"/>
                  </a:lnTo>
                  <a:lnTo>
                    <a:pt x="930" y="309"/>
                  </a:lnTo>
                  <a:lnTo>
                    <a:pt x="927" y="283"/>
                  </a:lnTo>
                  <a:lnTo>
                    <a:pt x="919" y="260"/>
                  </a:lnTo>
                  <a:lnTo>
                    <a:pt x="905" y="239"/>
                  </a:lnTo>
                  <a:lnTo>
                    <a:pt x="888" y="221"/>
                  </a:lnTo>
                  <a:lnTo>
                    <a:pt x="867" y="208"/>
                  </a:lnTo>
                  <a:lnTo>
                    <a:pt x="843" y="199"/>
                  </a:lnTo>
                  <a:lnTo>
                    <a:pt x="818" y="196"/>
                  </a:lnTo>
                  <a:lnTo>
                    <a:pt x="309" y="196"/>
                  </a:lnTo>
                  <a:close/>
                  <a:moveTo>
                    <a:pt x="309" y="0"/>
                  </a:moveTo>
                  <a:lnTo>
                    <a:pt x="818" y="0"/>
                  </a:lnTo>
                  <a:lnTo>
                    <a:pt x="859" y="3"/>
                  </a:lnTo>
                  <a:lnTo>
                    <a:pt x="899" y="11"/>
                  </a:lnTo>
                  <a:lnTo>
                    <a:pt x="937" y="24"/>
                  </a:lnTo>
                  <a:lnTo>
                    <a:pt x="973" y="42"/>
                  </a:lnTo>
                  <a:lnTo>
                    <a:pt x="1006" y="64"/>
                  </a:lnTo>
                  <a:lnTo>
                    <a:pt x="1035" y="91"/>
                  </a:lnTo>
                  <a:lnTo>
                    <a:pt x="1062" y="121"/>
                  </a:lnTo>
                  <a:lnTo>
                    <a:pt x="1084" y="153"/>
                  </a:lnTo>
                  <a:lnTo>
                    <a:pt x="1102" y="189"/>
                  </a:lnTo>
                  <a:lnTo>
                    <a:pt x="1115" y="227"/>
                  </a:lnTo>
                  <a:lnTo>
                    <a:pt x="1123" y="267"/>
                  </a:lnTo>
                  <a:lnTo>
                    <a:pt x="1126" y="309"/>
                  </a:lnTo>
                  <a:lnTo>
                    <a:pt x="1126" y="878"/>
                  </a:lnTo>
                  <a:lnTo>
                    <a:pt x="1123" y="900"/>
                  </a:lnTo>
                  <a:lnTo>
                    <a:pt x="1116" y="921"/>
                  </a:lnTo>
                  <a:lnTo>
                    <a:pt x="1105" y="939"/>
                  </a:lnTo>
                  <a:lnTo>
                    <a:pt x="1090" y="954"/>
                  </a:lnTo>
                  <a:lnTo>
                    <a:pt x="1071" y="966"/>
                  </a:lnTo>
                  <a:lnTo>
                    <a:pt x="1051" y="973"/>
                  </a:lnTo>
                  <a:lnTo>
                    <a:pt x="1028" y="976"/>
                  </a:lnTo>
                  <a:lnTo>
                    <a:pt x="98" y="976"/>
                  </a:lnTo>
                  <a:lnTo>
                    <a:pt x="75" y="973"/>
                  </a:lnTo>
                  <a:lnTo>
                    <a:pt x="55" y="966"/>
                  </a:lnTo>
                  <a:lnTo>
                    <a:pt x="36" y="954"/>
                  </a:lnTo>
                  <a:lnTo>
                    <a:pt x="21" y="939"/>
                  </a:lnTo>
                  <a:lnTo>
                    <a:pt x="10" y="921"/>
                  </a:lnTo>
                  <a:lnTo>
                    <a:pt x="3" y="900"/>
                  </a:lnTo>
                  <a:lnTo>
                    <a:pt x="0" y="878"/>
                  </a:lnTo>
                  <a:lnTo>
                    <a:pt x="0" y="309"/>
                  </a:lnTo>
                  <a:lnTo>
                    <a:pt x="3" y="267"/>
                  </a:lnTo>
                  <a:lnTo>
                    <a:pt x="11" y="227"/>
                  </a:lnTo>
                  <a:lnTo>
                    <a:pt x="24" y="189"/>
                  </a:lnTo>
                  <a:lnTo>
                    <a:pt x="42" y="153"/>
                  </a:lnTo>
                  <a:lnTo>
                    <a:pt x="64" y="121"/>
                  </a:lnTo>
                  <a:lnTo>
                    <a:pt x="91" y="91"/>
                  </a:lnTo>
                  <a:lnTo>
                    <a:pt x="120" y="64"/>
                  </a:lnTo>
                  <a:lnTo>
                    <a:pt x="153" y="42"/>
                  </a:lnTo>
                  <a:lnTo>
                    <a:pt x="189" y="24"/>
                  </a:lnTo>
                  <a:lnTo>
                    <a:pt x="227" y="11"/>
                  </a:lnTo>
                  <a:lnTo>
                    <a:pt x="267" y="3"/>
                  </a:lnTo>
                  <a:lnTo>
                    <a:pt x="3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4" name="Freeform 306"/>
            <p:cNvSpPr>
              <a:spLocks/>
            </p:cNvSpPr>
            <p:nvPr/>
          </p:nvSpPr>
          <p:spPr bwMode="auto">
            <a:xfrm>
              <a:off x="8142288" y="3787775"/>
              <a:ext cx="139700" cy="246062"/>
            </a:xfrm>
            <a:custGeom>
              <a:avLst/>
              <a:gdLst>
                <a:gd name="T0" fmla="*/ 364 w 796"/>
                <a:gd name="T1" fmla="*/ 0 h 1396"/>
                <a:gd name="T2" fmla="*/ 386 w 796"/>
                <a:gd name="T3" fmla="*/ 2 h 1396"/>
                <a:gd name="T4" fmla="*/ 407 w 796"/>
                <a:gd name="T5" fmla="*/ 10 h 1396"/>
                <a:gd name="T6" fmla="*/ 425 w 796"/>
                <a:gd name="T7" fmla="*/ 22 h 1396"/>
                <a:gd name="T8" fmla="*/ 441 w 796"/>
                <a:gd name="T9" fmla="*/ 37 h 1396"/>
                <a:gd name="T10" fmla="*/ 452 w 796"/>
                <a:gd name="T11" fmla="*/ 55 h 1396"/>
                <a:gd name="T12" fmla="*/ 459 w 796"/>
                <a:gd name="T13" fmla="*/ 76 h 1396"/>
                <a:gd name="T14" fmla="*/ 462 w 796"/>
                <a:gd name="T15" fmla="*/ 99 h 1396"/>
                <a:gd name="T16" fmla="*/ 459 w 796"/>
                <a:gd name="T17" fmla="*/ 121 h 1396"/>
                <a:gd name="T18" fmla="*/ 452 w 796"/>
                <a:gd name="T19" fmla="*/ 142 h 1396"/>
                <a:gd name="T20" fmla="*/ 441 w 796"/>
                <a:gd name="T21" fmla="*/ 160 h 1396"/>
                <a:gd name="T22" fmla="*/ 425 w 796"/>
                <a:gd name="T23" fmla="*/ 175 h 1396"/>
                <a:gd name="T24" fmla="*/ 407 w 796"/>
                <a:gd name="T25" fmla="*/ 187 h 1396"/>
                <a:gd name="T26" fmla="*/ 386 w 796"/>
                <a:gd name="T27" fmla="*/ 194 h 1396"/>
                <a:gd name="T28" fmla="*/ 364 w 796"/>
                <a:gd name="T29" fmla="*/ 197 h 1396"/>
                <a:gd name="T30" fmla="*/ 333 w 796"/>
                <a:gd name="T31" fmla="*/ 199 h 1396"/>
                <a:gd name="T32" fmla="*/ 306 w 796"/>
                <a:gd name="T33" fmla="*/ 207 h 1396"/>
                <a:gd name="T34" fmla="*/ 279 w 796"/>
                <a:gd name="T35" fmla="*/ 219 h 1396"/>
                <a:gd name="T36" fmla="*/ 257 w 796"/>
                <a:gd name="T37" fmla="*/ 236 h 1396"/>
                <a:gd name="T38" fmla="*/ 236 w 796"/>
                <a:gd name="T39" fmla="*/ 256 h 1396"/>
                <a:gd name="T40" fmla="*/ 220 w 796"/>
                <a:gd name="T41" fmla="*/ 280 h 1396"/>
                <a:gd name="T42" fmla="*/ 208 w 796"/>
                <a:gd name="T43" fmla="*/ 305 h 1396"/>
                <a:gd name="T44" fmla="*/ 199 w 796"/>
                <a:gd name="T45" fmla="*/ 334 h 1396"/>
                <a:gd name="T46" fmla="*/ 196 w 796"/>
                <a:gd name="T47" fmla="*/ 364 h 1396"/>
                <a:gd name="T48" fmla="*/ 196 w 796"/>
                <a:gd name="T49" fmla="*/ 1199 h 1396"/>
                <a:gd name="T50" fmla="*/ 697 w 796"/>
                <a:gd name="T51" fmla="*/ 1199 h 1396"/>
                <a:gd name="T52" fmla="*/ 720 w 796"/>
                <a:gd name="T53" fmla="*/ 1201 h 1396"/>
                <a:gd name="T54" fmla="*/ 741 w 796"/>
                <a:gd name="T55" fmla="*/ 1210 h 1396"/>
                <a:gd name="T56" fmla="*/ 759 w 796"/>
                <a:gd name="T57" fmla="*/ 1221 h 1396"/>
                <a:gd name="T58" fmla="*/ 774 w 796"/>
                <a:gd name="T59" fmla="*/ 1236 h 1396"/>
                <a:gd name="T60" fmla="*/ 786 w 796"/>
                <a:gd name="T61" fmla="*/ 1255 h 1396"/>
                <a:gd name="T62" fmla="*/ 793 w 796"/>
                <a:gd name="T63" fmla="*/ 1275 h 1396"/>
                <a:gd name="T64" fmla="*/ 796 w 796"/>
                <a:gd name="T65" fmla="*/ 1298 h 1396"/>
                <a:gd name="T66" fmla="*/ 793 w 796"/>
                <a:gd name="T67" fmla="*/ 1320 h 1396"/>
                <a:gd name="T68" fmla="*/ 786 w 796"/>
                <a:gd name="T69" fmla="*/ 1341 h 1396"/>
                <a:gd name="T70" fmla="*/ 774 w 796"/>
                <a:gd name="T71" fmla="*/ 1359 h 1396"/>
                <a:gd name="T72" fmla="*/ 759 w 796"/>
                <a:gd name="T73" fmla="*/ 1374 h 1396"/>
                <a:gd name="T74" fmla="*/ 741 w 796"/>
                <a:gd name="T75" fmla="*/ 1386 h 1396"/>
                <a:gd name="T76" fmla="*/ 720 w 796"/>
                <a:gd name="T77" fmla="*/ 1393 h 1396"/>
                <a:gd name="T78" fmla="*/ 697 w 796"/>
                <a:gd name="T79" fmla="*/ 1396 h 1396"/>
                <a:gd name="T80" fmla="*/ 98 w 796"/>
                <a:gd name="T81" fmla="*/ 1396 h 1396"/>
                <a:gd name="T82" fmla="*/ 76 w 796"/>
                <a:gd name="T83" fmla="*/ 1393 h 1396"/>
                <a:gd name="T84" fmla="*/ 55 w 796"/>
                <a:gd name="T85" fmla="*/ 1386 h 1396"/>
                <a:gd name="T86" fmla="*/ 37 w 796"/>
                <a:gd name="T87" fmla="*/ 1374 h 1396"/>
                <a:gd name="T88" fmla="*/ 21 w 796"/>
                <a:gd name="T89" fmla="*/ 1359 h 1396"/>
                <a:gd name="T90" fmla="*/ 10 w 796"/>
                <a:gd name="T91" fmla="*/ 1341 h 1396"/>
                <a:gd name="T92" fmla="*/ 3 w 796"/>
                <a:gd name="T93" fmla="*/ 1320 h 1396"/>
                <a:gd name="T94" fmla="*/ 0 w 796"/>
                <a:gd name="T95" fmla="*/ 1298 h 1396"/>
                <a:gd name="T96" fmla="*/ 0 w 796"/>
                <a:gd name="T97" fmla="*/ 364 h 1396"/>
                <a:gd name="T98" fmla="*/ 3 w 796"/>
                <a:gd name="T99" fmla="*/ 319 h 1396"/>
                <a:gd name="T100" fmla="*/ 11 w 796"/>
                <a:gd name="T101" fmla="*/ 275 h 1396"/>
                <a:gd name="T102" fmla="*/ 25 w 796"/>
                <a:gd name="T103" fmla="*/ 233 h 1396"/>
                <a:gd name="T104" fmla="*/ 43 w 796"/>
                <a:gd name="T105" fmla="*/ 193 h 1396"/>
                <a:gd name="T106" fmla="*/ 65 w 796"/>
                <a:gd name="T107" fmla="*/ 156 h 1396"/>
                <a:gd name="T108" fmla="*/ 92 w 796"/>
                <a:gd name="T109" fmla="*/ 122 h 1396"/>
                <a:gd name="T110" fmla="*/ 123 w 796"/>
                <a:gd name="T111" fmla="*/ 91 h 1396"/>
                <a:gd name="T112" fmla="*/ 156 w 796"/>
                <a:gd name="T113" fmla="*/ 65 h 1396"/>
                <a:gd name="T114" fmla="*/ 193 w 796"/>
                <a:gd name="T115" fmla="*/ 42 h 1396"/>
                <a:gd name="T116" fmla="*/ 232 w 796"/>
                <a:gd name="T117" fmla="*/ 25 h 1396"/>
                <a:gd name="T118" fmla="*/ 274 w 796"/>
                <a:gd name="T119" fmla="*/ 11 h 1396"/>
                <a:gd name="T120" fmla="*/ 318 w 796"/>
                <a:gd name="T121" fmla="*/ 2 h 1396"/>
                <a:gd name="T122" fmla="*/ 364 w 796"/>
                <a:gd name="T123" fmla="*/ 0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96" h="1396">
                  <a:moveTo>
                    <a:pt x="364" y="0"/>
                  </a:moveTo>
                  <a:lnTo>
                    <a:pt x="386" y="2"/>
                  </a:lnTo>
                  <a:lnTo>
                    <a:pt x="407" y="10"/>
                  </a:lnTo>
                  <a:lnTo>
                    <a:pt x="425" y="22"/>
                  </a:lnTo>
                  <a:lnTo>
                    <a:pt x="441" y="37"/>
                  </a:lnTo>
                  <a:lnTo>
                    <a:pt x="452" y="55"/>
                  </a:lnTo>
                  <a:lnTo>
                    <a:pt x="459" y="76"/>
                  </a:lnTo>
                  <a:lnTo>
                    <a:pt x="462" y="99"/>
                  </a:lnTo>
                  <a:lnTo>
                    <a:pt x="459" y="121"/>
                  </a:lnTo>
                  <a:lnTo>
                    <a:pt x="452" y="142"/>
                  </a:lnTo>
                  <a:lnTo>
                    <a:pt x="441" y="160"/>
                  </a:lnTo>
                  <a:lnTo>
                    <a:pt x="425" y="175"/>
                  </a:lnTo>
                  <a:lnTo>
                    <a:pt x="407" y="187"/>
                  </a:lnTo>
                  <a:lnTo>
                    <a:pt x="386" y="194"/>
                  </a:lnTo>
                  <a:lnTo>
                    <a:pt x="364" y="197"/>
                  </a:lnTo>
                  <a:lnTo>
                    <a:pt x="333" y="199"/>
                  </a:lnTo>
                  <a:lnTo>
                    <a:pt x="306" y="207"/>
                  </a:lnTo>
                  <a:lnTo>
                    <a:pt x="279" y="219"/>
                  </a:lnTo>
                  <a:lnTo>
                    <a:pt x="257" y="236"/>
                  </a:lnTo>
                  <a:lnTo>
                    <a:pt x="236" y="256"/>
                  </a:lnTo>
                  <a:lnTo>
                    <a:pt x="220" y="280"/>
                  </a:lnTo>
                  <a:lnTo>
                    <a:pt x="208" y="305"/>
                  </a:lnTo>
                  <a:lnTo>
                    <a:pt x="199" y="334"/>
                  </a:lnTo>
                  <a:lnTo>
                    <a:pt x="196" y="364"/>
                  </a:lnTo>
                  <a:lnTo>
                    <a:pt x="196" y="1199"/>
                  </a:lnTo>
                  <a:lnTo>
                    <a:pt x="697" y="1199"/>
                  </a:lnTo>
                  <a:lnTo>
                    <a:pt x="720" y="1201"/>
                  </a:lnTo>
                  <a:lnTo>
                    <a:pt x="741" y="1210"/>
                  </a:lnTo>
                  <a:lnTo>
                    <a:pt x="759" y="1221"/>
                  </a:lnTo>
                  <a:lnTo>
                    <a:pt x="774" y="1236"/>
                  </a:lnTo>
                  <a:lnTo>
                    <a:pt x="786" y="1255"/>
                  </a:lnTo>
                  <a:lnTo>
                    <a:pt x="793" y="1275"/>
                  </a:lnTo>
                  <a:lnTo>
                    <a:pt x="796" y="1298"/>
                  </a:lnTo>
                  <a:lnTo>
                    <a:pt x="793" y="1320"/>
                  </a:lnTo>
                  <a:lnTo>
                    <a:pt x="786" y="1341"/>
                  </a:lnTo>
                  <a:lnTo>
                    <a:pt x="774" y="1359"/>
                  </a:lnTo>
                  <a:lnTo>
                    <a:pt x="759" y="1374"/>
                  </a:lnTo>
                  <a:lnTo>
                    <a:pt x="741" y="1386"/>
                  </a:lnTo>
                  <a:lnTo>
                    <a:pt x="720" y="1393"/>
                  </a:lnTo>
                  <a:lnTo>
                    <a:pt x="697" y="1396"/>
                  </a:lnTo>
                  <a:lnTo>
                    <a:pt x="98" y="1396"/>
                  </a:lnTo>
                  <a:lnTo>
                    <a:pt x="76" y="1393"/>
                  </a:lnTo>
                  <a:lnTo>
                    <a:pt x="55" y="1386"/>
                  </a:lnTo>
                  <a:lnTo>
                    <a:pt x="37" y="1374"/>
                  </a:lnTo>
                  <a:lnTo>
                    <a:pt x="21" y="1359"/>
                  </a:lnTo>
                  <a:lnTo>
                    <a:pt x="10" y="1341"/>
                  </a:lnTo>
                  <a:lnTo>
                    <a:pt x="3" y="1320"/>
                  </a:lnTo>
                  <a:lnTo>
                    <a:pt x="0" y="1298"/>
                  </a:lnTo>
                  <a:lnTo>
                    <a:pt x="0" y="364"/>
                  </a:lnTo>
                  <a:lnTo>
                    <a:pt x="3" y="319"/>
                  </a:lnTo>
                  <a:lnTo>
                    <a:pt x="11" y="275"/>
                  </a:lnTo>
                  <a:lnTo>
                    <a:pt x="25" y="233"/>
                  </a:lnTo>
                  <a:lnTo>
                    <a:pt x="43" y="193"/>
                  </a:lnTo>
                  <a:lnTo>
                    <a:pt x="65" y="156"/>
                  </a:lnTo>
                  <a:lnTo>
                    <a:pt x="92" y="122"/>
                  </a:lnTo>
                  <a:lnTo>
                    <a:pt x="123" y="91"/>
                  </a:lnTo>
                  <a:lnTo>
                    <a:pt x="156" y="65"/>
                  </a:lnTo>
                  <a:lnTo>
                    <a:pt x="193" y="42"/>
                  </a:lnTo>
                  <a:lnTo>
                    <a:pt x="232" y="25"/>
                  </a:lnTo>
                  <a:lnTo>
                    <a:pt x="274" y="11"/>
                  </a:lnTo>
                  <a:lnTo>
                    <a:pt x="318" y="2"/>
                  </a:lnTo>
                  <a:lnTo>
                    <a:pt x="3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5" name="Freeform 307"/>
            <p:cNvSpPr>
              <a:spLocks/>
            </p:cNvSpPr>
            <p:nvPr/>
          </p:nvSpPr>
          <p:spPr bwMode="auto">
            <a:xfrm>
              <a:off x="8577263" y="3787775"/>
              <a:ext cx="139700" cy="246062"/>
            </a:xfrm>
            <a:custGeom>
              <a:avLst/>
              <a:gdLst>
                <a:gd name="T0" fmla="*/ 433 w 796"/>
                <a:gd name="T1" fmla="*/ 0 h 1396"/>
                <a:gd name="T2" fmla="*/ 478 w 796"/>
                <a:gd name="T3" fmla="*/ 2 h 1396"/>
                <a:gd name="T4" fmla="*/ 522 w 796"/>
                <a:gd name="T5" fmla="*/ 11 h 1396"/>
                <a:gd name="T6" fmla="*/ 564 w 796"/>
                <a:gd name="T7" fmla="*/ 25 h 1396"/>
                <a:gd name="T8" fmla="*/ 604 w 796"/>
                <a:gd name="T9" fmla="*/ 42 h 1396"/>
                <a:gd name="T10" fmla="*/ 640 w 796"/>
                <a:gd name="T11" fmla="*/ 65 h 1396"/>
                <a:gd name="T12" fmla="*/ 674 w 796"/>
                <a:gd name="T13" fmla="*/ 91 h 1396"/>
                <a:gd name="T14" fmla="*/ 704 w 796"/>
                <a:gd name="T15" fmla="*/ 122 h 1396"/>
                <a:gd name="T16" fmla="*/ 730 w 796"/>
                <a:gd name="T17" fmla="*/ 156 h 1396"/>
                <a:gd name="T18" fmla="*/ 753 w 796"/>
                <a:gd name="T19" fmla="*/ 193 h 1396"/>
                <a:gd name="T20" fmla="*/ 771 w 796"/>
                <a:gd name="T21" fmla="*/ 233 h 1396"/>
                <a:gd name="T22" fmla="*/ 785 w 796"/>
                <a:gd name="T23" fmla="*/ 275 h 1396"/>
                <a:gd name="T24" fmla="*/ 793 w 796"/>
                <a:gd name="T25" fmla="*/ 319 h 1396"/>
                <a:gd name="T26" fmla="*/ 796 w 796"/>
                <a:gd name="T27" fmla="*/ 364 h 1396"/>
                <a:gd name="T28" fmla="*/ 796 w 796"/>
                <a:gd name="T29" fmla="*/ 1298 h 1396"/>
                <a:gd name="T30" fmla="*/ 794 w 796"/>
                <a:gd name="T31" fmla="*/ 1320 h 1396"/>
                <a:gd name="T32" fmla="*/ 786 w 796"/>
                <a:gd name="T33" fmla="*/ 1341 h 1396"/>
                <a:gd name="T34" fmla="*/ 774 w 796"/>
                <a:gd name="T35" fmla="*/ 1359 h 1396"/>
                <a:gd name="T36" fmla="*/ 759 w 796"/>
                <a:gd name="T37" fmla="*/ 1374 h 1396"/>
                <a:gd name="T38" fmla="*/ 741 w 796"/>
                <a:gd name="T39" fmla="*/ 1386 h 1396"/>
                <a:gd name="T40" fmla="*/ 720 w 796"/>
                <a:gd name="T41" fmla="*/ 1393 h 1396"/>
                <a:gd name="T42" fmla="*/ 698 w 796"/>
                <a:gd name="T43" fmla="*/ 1396 h 1396"/>
                <a:gd name="T44" fmla="*/ 98 w 796"/>
                <a:gd name="T45" fmla="*/ 1396 h 1396"/>
                <a:gd name="T46" fmla="*/ 76 w 796"/>
                <a:gd name="T47" fmla="*/ 1393 h 1396"/>
                <a:gd name="T48" fmla="*/ 56 w 796"/>
                <a:gd name="T49" fmla="*/ 1386 h 1396"/>
                <a:gd name="T50" fmla="*/ 37 w 796"/>
                <a:gd name="T51" fmla="*/ 1374 h 1396"/>
                <a:gd name="T52" fmla="*/ 22 w 796"/>
                <a:gd name="T53" fmla="*/ 1359 h 1396"/>
                <a:gd name="T54" fmla="*/ 11 w 796"/>
                <a:gd name="T55" fmla="*/ 1341 h 1396"/>
                <a:gd name="T56" fmla="*/ 2 w 796"/>
                <a:gd name="T57" fmla="*/ 1320 h 1396"/>
                <a:gd name="T58" fmla="*/ 0 w 796"/>
                <a:gd name="T59" fmla="*/ 1298 h 1396"/>
                <a:gd name="T60" fmla="*/ 2 w 796"/>
                <a:gd name="T61" fmla="*/ 1275 h 1396"/>
                <a:gd name="T62" fmla="*/ 11 w 796"/>
                <a:gd name="T63" fmla="*/ 1255 h 1396"/>
                <a:gd name="T64" fmla="*/ 22 w 796"/>
                <a:gd name="T65" fmla="*/ 1236 h 1396"/>
                <a:gd name="T66" fmla="*/ 37 w 796"/>
                <a:gd name="T67" fmla="*/ 1221 h 1396"/>
                <a:gd name="T68" fmla="*/ 56 w 796"/>
                <a:gd name="T69" fmla="*/ 1210 h 1396"/>
                <a:gd name="T70" fmla="*/ 76 w 796"/>
                <a:gd name="T71" fmla="*/ 1201 h 1396"/>
                <a:gd name="T72" fmla="*/ 98 w 796"/>
                <a:gd name="T73" fmla="*/ 1199 h 1396"/>
                <a:gd name="T74" fmla="*/ 600 w 796"/>
                <a:gd name="T75" fmla="*/ 1199 h 1396"/>
                <a:gd name="T76" fmla="*/ 600 w 796"/>
                <a:gd name="T77" fmla="*/ 364 h 1396"/>
                <a:gd name="T78" fmla="*/ 596 w 796"/>
                <a:gd name="T79" fmla="*/ 334 h 1396"/>
                <a:gd name="T80" fmla="*/ 589 w 796"/>
                <a:gd name="T81" fmla="*/ 305 h 1396"/>
                <a:gd name="T82" fmla="*/ 577 w 796"/>
                <a:gd name="T83" fmla="*/ 280 h 1396"/>
                <a:gd name="T84" fmla="*/ 561 w 796"/>
                <a:gd name="T85" fmla="*/ 256 h 1396"/>
                <a:gd name="T86" fmla="*/ 540 w 796"/>
                <a:gd name="T87" fmla="*/ 236 h 1396"/>
                <a:gd name="T88" fmla="*/ 517 w 796"/>
                <a:gd name="T89" fmla="*/ 219 h 1396"/>
                <a:gd name="T90" fmla="*/ 491 w 796"/>
                <a:gd name="T91" fmla="*/ 207 h 1396"/>
                <a:gd name="T92" fmla="*/ 463 w 796"/>
                <a:gd name="T93" fmla="*/ 199 h 1396"/>
                <a:gd name="T94" fmla="*/ 433 w 796"/>
                <a:gd name="T95" fmla="*/ 197 h 1396"/>
                <a:gd name="T96" fmla="*/ 410 w 796"/>
                <a:gd name="T97" fmla="*/ 194 h 1396"/>
                <a:gd name="T98" fmla="*/ 389 w 796"/>
                <a:gd name="T99" fmla="*/ 187 h 1396"/>
                <a:gd name="T100" fmla="*/ 372 w 796"/>
                <a:gd name="T101" fmla="*/ 175 h 1396"/>
                <a:gd name="T102" fmla="*/ 356 w 796"/>
                <a:gd name="T103" fmla="*/ 160 h 1396"/>
                <a:gd name="T104" fmla="*/ 344 w 796"/>
                <a:gd name="T105" fmla="*/ 142 h 1396"/>
                <a:gd name="T106" fmla="*/ 337 w 796"/>
                <a:gd name="T107" fmla="*/ 121 h 1396"/>
                <a:gd name="T108" fmla="*/ 335 w 796"/>
                <a:gd name="T109" fmla="*/ 99 h 1396"/>
                <a:gd name="T110" fmla="*/ 337 w 796"/>
                <a:gd name="T111" fmla="*/ 76 h 1396"/>
                <a:gd name="T112" fmla="*/ 344 w 796"/>
                <a:gd name="T113" fmla="*/ 55 h 1396"/>
                <a:gd name="T114" fmla="*/ 356 w 796"/>
                <a:gd name="T115" fmla="*/ 37 h 1396"/>
                <a:gd name="T116" fmla="*/ 372 w 796"/>
                <a:gd name="T117" fmla="*/ 22 h 1396"/>
                <a:gd name="T118" fmla="*/ 389 w 796"/>
                <a:gd name="T119" fmla="*/ 10 h 1396"/>
                <a:gd name="T120" fmla="*/ 410 w 796"/>
                <a:gd name="T121" fmla="*/ 2 h 1396"/>
                <a:gd name="T122" fmla="*/ 433 w 796"/>
                <a:gd name="T123" fmla="*/ 0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96" h="1396">
                  <a:moveTo>
                    <a:pt x="433" y="0"/>
                  </a:moveTo>
                  <a:lnTo>
                    <a:pt x="478" y="2"/>
                  </a:lnTo>
                  <a:lnTo>
                    <a:pt x="522" y="11"/>
                  </a:lnTo>
                  <a:lnTo>
                    <a:pt x="564" y="25"/>
                  </a:lnTo>
                  <a:lnTo>
                    <a:pt x="604" y="42"/>
                  </a:lnTo>
                  <a:lnTo>
                    <a:pt x="640" y="65"/>
                  </a:lnTo>
                  <a:lnTo>
                    <a:pt x="674" y="91"/>
                  </a:lnTo>
                  <a:lnTo>
                    <a:pt x="704" y="122"/>
                  </a:lnTo>
                  <a:lnTo>
                    <a:pt x="730" y="156"/>
                  </a:lnTo>
                  <a:lnTo>
                    <a:pt x="753" y="193"/>
                  </a:lnTo>
                  <a:lnTo>
                    <a:pt x="771" y="233"/>
                  </a:lnTo>
                  <a:lnTo>
                    <a:pt x="785" y="275"/>
                  </a:lnTo>
                  <a:lnTo>
                    <a:pt x="793" y="319"/>
                  </a:lnTo>
                  <a:lnTo>
                    <a:pt x="796" y="364"/>
                  </a:lnTo>
                  <a:lnTo>
                    <a:pt x="796" y="1298"/>
                  </a:lnTo>
                  <a:lnTo>
                    <a:pt x="794" y="1320"/>
                  </a:lnTo>
                  <a:lnTo>
                    <a:pt x="786" y="1341"/>
                  </a:lnTo>
                  <a:lnTo>
                    <a:pt x="774" y="1359"/>
                  </a:lnTo>
                  <a:lnTo>
                    <a:pt x="759" y="1374"/>
                  </a:lnTo>
                  <a:lnTo>
                    <a:pt x="741" y="1386"/>
                  </a:lnTo>
                  <a:lnTo>
                    <a:pt x="720" y="1393"/>
                  </a:lnTo>
                  <a:lnTo>
                    <a:pt x="698" y="1396"/>
                  </a:lnTo>
                  <a:lnTo>
                    <a:pt x="98" y="1396"/>
                  </a:lnTo>
                  <a:lnTo>
                    <a:pt x="76" y="1393"/>
                  </a:lnTo>
                  <a:lnTo>
                    <a:pt x="56" y="1386"/>
                  </a:lnTo>
                  <a:lnTo>
                    <a:pt x="37" y="1374"/>
                  </a:lnTo>
                  <a:lnTo>
                    <a:pt x="22" y="1359"/>
                  </a:lnTo>
                  <a:lnTo>
                    <a:pt x="11" y="1341"/>
                  </a:lnTo>
                  <a:lnTo>
                    <a:pt x="2" y="1320"/>
                  </a:lnTo>
                  <a:lnTo>
                    <a:pt x="0" y="1298"/>
                  </a:lnTo>
                  <a:lnTo>
                    <a:pt x="2" y="1275"/>
                  </a:lnTo>
                  <a:lnTo>
                    <a:pt x="11" y="1255"/>
                  </a:lnTo>
                  <a:lnTo>
                    <a:pt x="22" y="1236"/>
                  </a:lnTo>
                  <a:lnTo>
                    <a:pt x="37" y="1221"/>
                  </a:lnTo>
                  <a:lnTo>
                    <a:pt x="56" y="1210"/>
                  </a:lnTo>
                  <a:lnTo>
                    <a:pt x="76" y="1201"/>
                  </a:lnTo>
                  <a:lnTo>
                    <a:pt x="98" y="1199"/>
                  </a:lnTo>
                  <a:lnTo>
                    <a:pt x="600" y="1199"/>
                  </a:lnTo>
                  <a:lnTo>
                    <a:pt x="600" y="364"/>
                  </a:lnTo>
                  <a:lnTo>
                    <a:pt x="596" y="334"/>
                  </a:lnTo>
                  <a:lnTo>
                    <a:pt x="589" y="305"/>
                  </a:lnTo>
                  <a:lnTo>
                    <a:pt x="577" y="280"/>
                  </a:lnTo>
                  <a:lnTo>
                    <a:pt x="561" y="256"/>
                  </a:lnTo>
                  <a:lnTo>
                    <a:pt x="540" y="236"/>
                  </a:lnTo>
                  <a:lnTo>
                    <a:pt x="517" y="219"/>
                  </a:lnTo>
                  <a:lnTo>
                    <a:pt x="491" y="207"/>
                  </a:lnTo>
                  <a:lnTo>
                    <a:pt x="463" y="199"/>
                  </a:lnTo>
                  <a:lnTo>
                    <a:pt x="433" y="197"/>
                  </a:lnTo>
                  <a:lnTo>
                    <a:pt x="410" y="194"/>
                  </a:lnTo>
                  <a:lnTo>
                    <a:pt x="389" y="187"/>
                  </a:lnTo>
                  <a:lnTo>
                    <a:pt x="372" y="175"/>
                  </a:lnTo>
                  <a:lnTo>
                    <a:pt x="356" y="160"/>
                  </a:lnTo>
                  <a:lnTo>
                    <a:pt x="344" y="142"/>
                  </a:lnTo>
                  <a:lnTo>
                    <a:pt x="337" y="121"/>
                  </a:lnTo>
                  <a:lnTo>
                    <a:pt x="335" y="99"/>
                  </a:lnTo>
                  <a:lnTo>
                    <a:pt x="337" y="76"/>
                  </a:lnTo>
                  <a:lnTo>
                    <a:pt x="344" y="55"/>
                  </a:lnTo>
                  <a:lnTo>
                    <a:pt x="356" y="37"/>
                  </a:lnTo>
                  <a:lnTo>
                    <a:pt x="372" y="22"/>
                  </a:lnTo>
                  <a:lnTo>
                    <a:pt x="389" y="10"/>
                  </a:lnTo>
                  <a:lnTo>
                    <a:pt x="410" y="2"/>
                  </a:lnTo>
                  <a:lnTo>
                    <a:pt x="4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Freeform 308"/>
            <p:cNvSpPr>
              <a:spLocks/>
            </p:cNvSpPr>
            <p:nvPr/>
          </p:nvSpPr>
          <p:spPr bwMode="auto">
            <a:xfrm>
              <a:off x="8320088" y="3781425"/>
              <a:ext cx="220662" cy="34925"/>
            </a:xfrm>
            <a:custGeom>
              <a:avLst/>
              <a:gdLst>
                <a:gd name="T0" fmla="*/ 99 w 1252"/>
                <a:gd name="T1" fmla="*/ 0 h 196"/>
                <a:gd name="T2" fmla="*/ 1154 w 1252"/>
                <a:gd name="T3" fmla="*/ 0 h 196"/>
                <a:gd name="T4" fmla="*/ 1176 w 1252"/>
                <a:gd name="T5" fmla="*/ 3 h 196"/>
                <a:gd name="T6" fmla="*/ 1196 w 1252"/>
                <a:gd name="T7" fmla="*/ 10 h 196"/>
                <a:gd name="T8" fmla="*/ 1215 w 1252"/>
                <a:gd name="T9" fmla="*/ 21 h 196"/>
                <a:gd name="T10" fmla="*/ 1230 w 1252"/>
                <a:gd name="T11" fmla="*/ 36 h 196"/>
                <a:gd name="T12" fmla="*/ 1241 w 1252"/>
                <a:gd name="T13" fmla="*/ 55 h 196"/>
                <a:gd name="T14" fmla="*/ 1249 w 1252"/>
                <a:gd name="T15" fmla="*/ 75 h 196"/>
                <a:gd name="T16" fmla="*/ 1252 w 1252"/>
                <a:gd name="T17" fmla="*/ 98 h 196"/>
                <a:gd name="T18" fmla="*/ 1249 w 1252"/>
                <a:gd name="T19" fmla="*/ 120 h 196"/>
                <a:gd name="T20" fmla="*/ 1241 w 1252"/>
                <a:gd name="T21" fmla="*/ 141 h 196"/>
                <a:gd name="T22" fmla="*/ 1230 w 1252"/>
                <a:gd name="T23" fmla="*/ 159 h 196"/>
                <a:gd name="T24" fmla="*/ 1215 w 1252"/>
                <a:gd name="T25" fmla="*/ 174 h 196"/>
                <a:gd name="T26" fmla="*/ 1196 w 1252"/>
                <a:gd name="T27" fmla="*/ 187 h 196"/>
                <a:gd name="T28" fmla="*/ 1176 w 1252"/>
                <a:gd name="T29" fmla="*/ 194 h 196"/>
                <a:gd name="T30" fmla="*/ 1154 w 1252"/>
                <a:gd name="T31" fmla="*/ 196 h 196"/>
                <a:gd name="T32" fmla="*/ 99 w 1252"/>
                <a:gd name="T33" fmla="*/ 196 h 196"/>
                <a:gd name="T34" fmla="*/ 77 w 1252"/>
                <a:gd name="T35" fmla="*/ 194 h 196"/>
                <a:gd name="T36" fmla="*/ 55 w 1252"/>
                <a:gd name="T37" fmla="*/ 187 h 196"/>
                <a:gd name="T38" fmla="*/ 37 w 1252"/>
                <a:gd name="T39" fmla="*/ 174 h 196"/>
                <a:gd name="T40" fmla="*/ 23 w 1252"/>
                <a:gd name="T41" fmla="*/ 159 h 196"/>
                <a:gd name="T42" fmla="*/ 10 w 1252"/>
                <a:gd name="T43" fmla="*/ 141 h 196"/>
                <a:gd name="T44" fmla="*/ 3 w 1252"/>
                <a:gd name="T45" fmla="*/ 120 h 196"/>
                <a:gd name="T46" fmla="*/ 0 w 1252"/>
                <a:gd name="T47" fmla="*/ 98 h 196"/>
                <a:gd name="T48" fmla="*/ 3 w 1252"/>
                <a:gd name="T49" fmla="*/ 75 h 196"/>
                <a:gd name="T50" fmla="*/ 10 w 1252"/>
                <a:gd name="T51" fmla="*/ 55 h 196"/>
                <a:gd name="T52" fmla="*/ 23 w 1252"/>
                <a:gd name="T53" fmla="*/ 36 h 196"/>
                <a:gd name="T54" fmla="*/ 37 w 1252"/>
                <a:gd name="T55" fmla="*/ 21 h 196"/>
                <a:gd name="T56" fmla="*/ 55 w 1252"/>
                <a:gd name="T57" fmla="*/ 10 h 196"/>
                <a:gd name="T58" fmla="*/ 77 w 1252"/>
                <a:gd name="T59" fmla="*/ 3 h 196"/>
                <a:gd name="T60" fmla="*/ 99 w 1252"/>
                <a:gd name="T6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52" h="196">
                  <a:moveTo>
                    <a:pt x="99" y="0"/>
                  </a:moveTo>
                  <a:lnTo>
                    <a:pt x="1154" y="0"/>
                  </a:lnTo>
                  <a:lnTo>
                    <a:pt x="1176" y="3"/>
                  </a:lnTo>
                  <a:lnTo>
                    <a:pt x="1196" y="10"/>
                  </a:lnTo>
                  <a:lnTo>
                    <a:pt x="1215" y="21"/>
                  </a:lnTo>
                  <a:lnTo>
                    <a:pt x="1230" y="36"/>
                  </a:lnTo>
                  <a:lnTo>
                    <a:pt x="1241" y="55"/>
                  </a:lnTo>
                  <a:lnTo>
                    <a:pt x="1249" y="75"/>
                  </a:lnTo>
                  <a:lnTo>
                    <a:pt x="1252" y="98"/>
                  </a:lnTo>
                  <a:lnTo>
                    <a:pt x="1249" y="120"/>
                  </a:lnTo>
                  <a:lnTo>
                    <a:pt x="1241" y="141"/>
                  </a:lnTo>
                  <a:lnTo>
                    <a:pt x="1230" y="159"/>
                  </a:lnTo>
                  <a:lnTo>
                    <a:pt x="1215" y="174"/>
                  </a:lnTo>
                  <a:lnTo>
                    <a:pt x="1196" y="187"/>
                  </a:lnTo>
                  <a:lnTo>
                    <a:pt x="1176" y="194"/>
                  </a:lnTo>
                  <a:lnTo>
                    <a:pt x="1154" y="196"/>
                  </a:lnTo>
                  <a:lnTo>
                    <a:pt x="99" y="196"/>
                  </a:lnTo>
                  <a:lnTo>
                    <a:pt x="77" y="194"/>
                  </a:lnTo>
                  <a:lnTo>
                    <a:pt x="55" y="187"/>
                  </a:lnTo>
                  <a:lnTo>
                    <a:pt x="37" y="174"/>
                  </a:lnTo>
                  <a:lnTo>
                    <a:pt x="23" y="159"/>
                  </a:lnTo>
                  <a:lnTo>
                    <a:pt x="10" y="141"/>
                  </a:lnTo>
                  <a:lnTo>
                    <a:pt x="3" y="120"/>
                  </a:lnTo>
                  <a:lnTo>
                    <a:pt x="0" y="98"/>
                  </a:lnTo>
                  <a:lnTo>
                    <a:pt x="3" y="75"/>
                  </a:lnTo>
                  <a:lnTo>
                    <a:pt x="10" y="55"/>
                  </a:lnTo>
                  <a:lnTo>
                    <a:pt x="23" y="36"/>
                  </a:lnTo>
                  <a:lnTo>
                    <a:pt x="37" y="21"/>
                  </a:lnTo>
                  <a:lnTo>
                    <a:pt x="55" y="10"/>
                  </a:lnTo>
                  <a:lnTo>
                    <a:pt x="77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" name="Freeform 309"/>
            <p:cNvSpPr>
              <a:spLocks/>
            </p:cNvSpPr>
            <p:nvPr/>
          </p:nvSpPr>
          <p:spPr bwMode="auto">
            <a:xfrm>
              <a:off x="8320088" y="3708400"/>
              <a:ext cx="220662" cy="34925"/>
            </a:xfrm>
            <a:custGeom>
              <a:avLst/>
              <a:gdLst>
                <a:gd name="T0" fmla="*/ 99 w 1252"/>
                <a:gd name="T1" fmla="*/ 0 h 197"/>
                <a:gd name="T2" fmla="*/ 1154 w 1252"/>
                <a:gd name="T3" fmla="*/ 0 h 197"/>
                <a:gd name="T4" fmla="*/ 1176 w 1252"/>
                <a:gd name="T5" fmla="*/ 2 h 197"/>
                <a:gd name="T6" fmla="*/ 1196 w 1252"/>
                <a:gd name="T7" fmla="*/ 9 h 197"/>
                <a:gd name="T8" fmla="*/ 1215 w 1252"/>
                <a:gd name="T9" fmla="*/ 22 h 197"/>
                <a:gd name="T10" fmla="*/ 1230 w 1252"/>
                <a:gd name="T11" fmla="*/ 37 h 197"/>
                <a:gd name="T12" fmla="*/ 1241 w 1252"/>
                <a:gd name="T13" fmla="*/ 54 h 197"/>
                <a:gd name="T14" fmla="*/ 1249 w 1252"/>
                <a:gd name="T15" fmla="*/ 76 h 197"/>
                <a:gd name="T16" fmla="*/ 1252 w 1252"/>
                <a:gd name="T17" fmla="*/ 98 h 197"/>
                <a:gd name="T18" fmla="*/ 1249 w 1252"/>
                <a:gd name="T19" fmla="*/ 121 h 197"/>
                <a:gd name="T20" fmla="*/ 1241 w 1252"/>
                <a:gd name="T21" fmla="*/ 141 h 197"/>
                <a:gd name="T22" fmla="*/ 1230 w 1252"/>
                <a:gd name="T23" fmla="*/ 160 h 197"/>
                <a:gd name="T24" fmla="*/ 1215 w 1252"/>
                <a:gd name="T25" fmla="*/ 175 h 197"/>
                <a:gd name="T26" fmla="*/ 1196 w 1252"/>
                <a:gd name="T27" fmla="*/ 186 h 197"/>
                <a:gd name="T28" fmla="*/ 1176 w 1252"/>
                <a:gd name="T29" fmla="*/ 194 h 197"/>
                <a:gd name="T30" fmla="*/ 1154 w 1252"/>
                <a:gd name="T31" fmla="*/ 197 h 197"/>
                <a:gd name="T32" fmla="*/ 99 w 1252"/>
                <a:gd name="T33" fmla="*/ 197 h 197"/>
                <a:gd name="T34" fmla="*/ 77 w 1252"/>
                <a:gd name="T35" fmla="*/ 194 h 197"/>
                <a:gd name="T36" fmla="*/ 55 w 1252"/>
                <a:gd name="T37" fmla="*/ 186 h 197"/>
                <a:gd name="T38" fmla="*/ 37 w 1252"/>
                <a:gd name="T39" fmla="*/ 175 h 197"/>
                <a:gd name="T40" fmla="*/ 23 w 1252"/>
                <a:gd name="T41" fmla="*/ 160 h 197"/>
                <a:gd name="T42" fmla="*/ 10 w 1252"/>
                <a:gd name="T43" fmla="*/ 141 h 197"/>
                <a:gd name="T44" fmla="*/ 3 w 1252"/>
                <a:gd name="T45" fmla="*/ 121 h 197"/>
                <a:gd name="T46" fmla="*/ 0 w 1252"/>
                <a:gd name="T47" fmla="*/ 98 h 197"/>
                <a:gd name="T48" fmla="*/ 3 w 1252"/>
                <a:gd name="T49" fmla="*/ 76 h 197"/>
                <a:gd name="T50" fmla="*/ 10 w 1252"/>
                <a:gd name="T51" fmla="*/ 54 h 197"/>
                <a:gd name="T52" fmla="*/ 23 w 1252"/>
                <a:gd name="T53" fmla="*/ 37 h 197"/>
                <a:gd name="T54" fmla="*/ 37 w 1252"/>
                <a:gd name="T55" fmla="*/ 22 h 197"/>
                <a:gd name="T56" fmla="*/ 55 w 1252"/>
                <a:gd name="T57" fmla="*/ 9 h 197"/>
                <a:gd name="T58" fmla="*/ 77 w 1252"/>
                <a:gd name="T59" fmla="*/ 2 h 197"/>
                <a:gd name="T60" fmla="*/ 99 w 1252"/>
                <a:gd name="T6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52" h="197">
                  <a:moveTo>
                    <a:pt x="99" y="0"/>
                  </a:moveTo>
                  <a:lnTo>
                    <a:pt x="1154" y="0"/>
                  </a:lnTo>
                  <a:lnTo>
                    <a:pt x="1176" y="2"/>
                  </a:lnTo>
                  <a:lnTo>
                    <a:pt x="1196" y="9"/>
                  </a:lnTo>
                  <a:lnTo>
                    <a:pt x="1215" y="22"/>
                  </a:lnTo>
                  <a:lnTo>
                    <a:pt x="1230" y="37"/>
                  </a:lnTo>
                  <a:lnTo>
                    <a:pt x="1241" y="54"/>
                  </a:lnTo>
                  <a:lnTo>
                    <a:pt x="1249" y="76"/>
                  </a:lnTo>
                  <a:lnTo>
                    <a:pt x="1252" y="98"/>
                  </a:lnTo>
                  <a:lnTo>
                    <a:pt x="1249" y="121"/>
                  </a:lnTo>
                  <a:lnTo>
                    <a:pt x="1241" y="141"/>
                  </a:lnTo>
                  <a:lnTo>
                    <a:pt x="1230" y="160"/>
                  </a:lnTo>
                  <a:lnTo>
                    <a:pt x="1215" y="175"/>
                  </a:lnTo>
                  <a:lnTo>
                    <a:pt x="1196" y="186"/>
                  </a:lnTo>
                  <a:lnTo>
                    <a:pt x="1176" y="194"/>
                  </a:lnTo>
                  <a:lnTo>
                    <a:pt x="1154" y="197"/>
                  </a:lnTo>
                  <a:lnTo>
                    <a:pt x="99" y="197"/>
                  </a:lnTo>
                  <a:lnTo>
                    <a:pt x="77" y="194"/>
                  </a:lnTo>
                  <a:lnTo>
                    <a:pt x="55" y="186"/>
                  </a:lnTo>
                  <a:lnTo>
                    <a:pt x="37" y="175"/>
                  </a:lnTo>
                  <a:lnTo>
                    <a:pt x="23" y="160"/>
                  </a:lnTo>
                  <a:lnTo>
                    <a:pt x="10" y="141"/>
                  </a:lnTo>
                  <a:lnTo>
                    <a:pt x="3" y="121"/>
                  </a:lnTo>
                  <a:lnTo>
                    <a:pt x="0" y="98"/>
                  </a:lnTo>
                  <a:lnTo>
                    <a:pt x="3" y="76"/>
                  </a:lnTo>
                  <a:lnTo>
                    <a:pt x="10" y="54"/>
                  </a:lnTo>
                  <a:lnTo>
                    <a:pt x="23" y="37"/>
                  </a:lnTo>
                  <a:lnTo>
                    <a:pt x="37" y="22"/>
                  </a:lnTo>
                  <a:lnTo>
                    <a:pt x="55" y="9"/>
                  </a:lnTo>
                  <a:lnTo>
                    <a:pt x="77" y="2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" name="Freeform 310"/>
            <p:cNvSpPr>
              <a:spLocks noEditPoints="1"/>
            </p:cNvSpPr>
            <p:nvPr/>
          </p:nvSpPr>
          <p:spPr bwMode="auto">
            <a:xfrm>
              <a:off x="8247063" y="3575050"/>
              <a:ext cx="365125" cy="458787"/>
            </a:xfrm>
            <a:custGeom>
              <a:avLst/>
              <a:gdLst>
                <a:gd name="T0" fmla="*/ 381 w 2064"/>
                <a:gd name="T1" fmla="*/ 202 h 2602"/>
                <a:gd name="T2" fmla="*/ 315 w 2064"/>
                <a:gd name="T3" fmla="*/ 228 h 2602"/>
                <a:gd name="T4" fmla="*/ 261 w 2064"/>
                <a:gd name="T5" fmla="*/ 271 h 2602"/>
                <a:gd name="T6" fmla="*/ 221 w 2064"/>
                <a:gd name="T7" fmla="*/ 330 h 2602"/>
                <a:gd name="T8" fmla="*/ 200 w 2064"/>
                <a:gd name="T9" fmla="*/ 397 h 2602"/>
                <a:gd name="T10" fmla="*/ 197 w 2064"/>
                <a:gd name="T11" fmla="*/ 2405 h 2602"/>
                <a:gd name="T12" fmla="*/ 1867 w 2064"/>
                <a:gd name="T13" fmla="*/ 433 h 2602"/>
                <a:gd name="T14" fmla="*/ 1856 w 2064"/>
                <a:gd name="T15" fmla="*/ 362 h 2602"/>
                <a:gd name="T16" fmla="*/ 1825 w 2064"/>
                <a:gd name="T17" fmla="*/ 299 h 2602"/>
                <a:gd name="T18" fmla="*/ 1778 w 2064"/>
                <a:gd name="T19" fmla="*/ 248 h 2602"/>
                <a:gd name="T20" fmla="*/ 1718 w 2064"/>
                <a:gd name="T21" fmla="*/ 213 h 2602"/>
                <a:gd name="T22" fmla="*/ 1647 w 2064"/>
                <a:gd name="T23" fmla="*/ 197 h 2602"/>
                <a:gd name="T24" fmla="*/ 413 w 2064"/>
                <a:gd name="T25" fmla="*/ 0 h 2602"/>
                <a:gd name="T26" fmla="*/ 1658 w 2064"/>
                <a:gd name="T27" fmla="*/ 0 h 2602"/>
                <a:gd name="T28" fmla="*/ 1759 w 2064"/>
                <a:gd name="T29" fmla="*/ 19 h 2602"/>
                <a:gd name="T30" fmla="*/ 1850 w 2064"/>
                <a:gd name="T31" fmla="*/ 60 h 2602"/>
                <a:gd name="T32" fmla="*/ 1929 w 2064"/>
                <a:gd name="T33" fmla="*/ 119 h 2602"/>
                <a:gd name="T34" fmla="*/ 1992 w 2064"/>
                <a:gd name="T35" fmla="*/ 195 h 2602"/>
                <a:gd name="T36" fmla="*/ 2037 w 2064"/>
                <a:gd name="T37" fmla="*/ 283 h 2602"/>
                <a:gd name="T38" fmla="*/ 2061 w 2064"/>
                <a:gd name="T39" fmla="*/ 381 h 2602"/>
                <a:gd name="T40" fmla="*/ 2064 w 2064"/>
                <a:gd name="T41" fmla="*/ 2504 h 2602"/>
                <a:gd name="T42" fmla="*/ 2053 w 2064"/>
                <a:gd name="T43" fmla="*/ 2547 h 2602"/>
                <a:gd name="T44" fmla="*/ 2027 w 2064"/>
                <a:gd name="T45" fmla="*/ 2580 h 2602"/>
                <a:gd name="T46" fmla="*/ 1988 w 2064"/>
                <a:gd name="T47" fmla="*/ 2599 h 2602"/>
                <a:gd name="T48" fmla="*/ 98 w 2064"/>
                <a:gd name="T49" fmla="*/ 2602 h 2602"/>
                <a:gd name="T50" fmla="*/ 55 w 2064"/>
                <a:gd name="T51" fmla="*/ 2592 h 2602"/>
                <a:gd name="T52" fmla="*/ 22 w 2064"/>
                <a:gd name="T53" fmla="*/ 2565 h 2602"/>
                <a:gd name="T54" fmla="*/ 3 w 2064"/>
                <a:gd name="T55" fmla="*/ 2526 h 2602"/>
                <a:gd name="T56" fmla="*/ 0 w 2064"/>
                <a:gd name="T57" fmla="*/ 433 h 2602"/>
                <a:gd name="T58" fmla="*/ 12 w 2064"/>
                <a:gd name="T59" fmla="*/ 331 h 2602"/>
                <a:gd name="T60" fmla="*/ 47 w 2064"/>
                <a:gd name="T61" fmla="*/ 238 h 2602"/>
                <a:gd name="T62" fmla="*/ 101 w 2064"/>
                <a:gd name="T63" fmla="*/ 155 h 2602"/>
                <a:gd name="T64" fmla="*/ 173 w 2064"/>
                <a:gd name="T65" fmla="*/ 87 h 2602"/>
                <a:gd name="T66" fmla="*/ 259 w 2064"/>
                <a:gd name="T67" fmla="*/ 36 h 2602"/>
                <a:gd name="T68" fmla="*/ 355 w 2064"/>
                <a:gd name="T69" fmla="*/ 6 h 2602"/>
                <a:gd name="T70" fmla="*/ 413 w 2064"/>
                <a:gd name="T71" fmla="*/ 0 h 2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64" h="2602">
                  <a:moveTo>
                    <a:pt x="416" y="197"/>
                  </a:moveTo>
                  <a:lnTo>
                    <a:pt x="381" y="202"/>
                  </a:lnTo>
                  <a:lnTo>
                    <a:pt x="347" y="213"/>
                  </a:lnTo>
                  <a:lnTo>
                    <a:pt x="315" y="228"/>
                  </a:lnTo>
                  <a:lnTo>
                    <a:pt x="285" y="248"/>
                  </a:lnTo>
                  <a:lnTo>
                    <a:pt x="261" y="271"/>
                  </a:lnTo>
                  <a:lnTo>
                    <a:pt x="238" y="299"/>
                  </a:lnTo>
                  <a:lnTo>
                    <a:pt x="221" y="330"/>
                  </a:lnTo>
                  <a:lnTo>
                    <a:pt x="208" y="362"/>
                  </a:lnTo>
                  <a:lnTo>
                    <a:pt x="200" y="397"/>
                  </a:lnTo>
                  <a:lnTo>
                    <a:pt x="197" y="433"/>
                  </a:lnTo>
                  <a:lnTo>
                    <a:pt x="197" y="2405"/>
                  </a:lnTo>
                  <a:lnTo>
                    <a:pt x="1867" y="2405"/>
                  </a:lnTo>
                  <a:lnTo>
                    <a:pt x="1867" y="433"/>
                  </a:lnTo>
                  <a:lnTo>
                    <a:pt x="1864" y="397"/>
                  </a:lnTo>
                  <a:lnTo>
                    <a:pt x="1856" y="362"/>
                  </a:lnTo>
                  <a:lnTo>
                    <a:pt x="1843" y="330"/>
                  </a:lnTo>
                  <a:lnTo>
                    <a:pt x="1825" y="299"/>
                  </a:lnTo>
                  <a:lnTo>
                    <a:pt x="1804" y="271"/>
                  </a:lnTo>
                  <a:lnTo>
                    <a:pt x="1778" y="248"/>
                  </a:lnTo>
                  <a:lnTo>
                    <a:pt x="1750" y="228"/>
                  </a:lnTo>
                  <a:lnTo>
                    <a:pt x="1718" y="213"/>
                  </a:lnTo>
                  <a:lnTo>
                    <a:pt x="1684" y="202"/>
                  </a:lnTo>
                  <a:lnTo>
                    <a:pt x="1647" y="197"/>
                  </a:lnTo>
                  <a:lnTo>
                    <a:pt x="416" y="197"/>
                  </a:lnTo>
                  <a:close/>
                  <a:moveTo>
                    <a:pt x="413" y="0"/>
                  </a:moveTo>
                  <a:lnTo>
                    <a:pt x="1652" y="0"/>
                  </a:lnTo>
                  <a:lnTo>
                    <a:pt x="1658" y="0"/>
                  </a:lnTo>
                  <a:lnTo>
                    <a:pt x="1709" y="6"/>
                  </a:lnTo>
                  <a:lnTo>
                    <a:pt x="1759" y="19"/>
                  </a:lnTo>
                  <a:lnTo>
                    <a:pt x="1806" y="36"/>
                  </a:lnTo>
                  <a:lnTo>
                    <a:pt x="1850" y="60"/>
                  </a:lnTo>
                  <a:lnTo>
                    <a:pt x="1891" y="87"/>
                  </a:lnTo>
                  <a:lnTo>
                    <a:pt x="1929" y="119"/>
                  </a:lnTo>
                  <a:lnTo>
                    <a:pt x="1962" y="155"/>
                  </a:lnTo>
                  <a:lnTo>
                    <a:pt x="1992" y="195"/>
                  </a:lnTo>
                  <a:lnTo>
                    <a:pt x="2017" y="238"/>
                  </a:lnTo>
                  <a:lnTo>
                    <a:pt x="2037" y="283"/>
                  </a:lnTo>
                  <a:lnTo>
                    <a:pt x="2051" y="331"/>
                  </a:lnTo>
                  <a:lnTo>
                    <a:pt x="2061" y="381"/>
                  </a:lnTo>
                  <a:lnTo>
                    <a:pt x="2064" y="433"/>
                  </a:lnTo>
                  <a:lnTo>
                    <a:pt x="2064" y="2504"/>
                  </a:lnTo>
                  <a:lnTo>
                    <a:pt x="2062" y="2526"/>
                  </a:lnTo>
                  <a:lnTo>
                    <a:pt x="2053" y="2547"/>
                  </a:lnTo>
                  <a:lnTo>
                    <a:pt x="2042" y="2565"/>
                  </a:lnTo>
                  <a:lnTo>
                    <a:pt x="2027" y="2580"/>
                  </a:lnTo>
                  <a:lnTo>
                    <a:pt x="2008" y="2592"/>
                  </a:lnTo>
                  <a:lnTo>
                    <a:pt x="1988" y="2599"/>
                  </a:lnTo>
                  <a:lnTo>
                    <a:pt x="1965" y="2602"/>
                  </a:lnTo>
                  <a:lnTo>
                    <a:pt x="98" y="2602"/>
                  </a:lnTo>
                  <a:lnTo>
                    <a:pt x="76" y="2599"/>
                  </a:lnTo>
                  <a:lnTo>
                    <a:pt x="55" y="2592"/>
                  </a:lnTo>
                  <a:lnTo>
                    <a:pt x="37" y="2580"/>
                  </a:lnTo>
                  <a:lnTo>
                    <a:pt x="22" y="2565"/>
                  </a:lnTo>
                  <a:lnTo>
                    <a:pt x="10" y="2547"/>
                  </a:lnTo>
                  <a:lnTo>
                    <a:pt x="3" y="2526"/>
                  </a:lnTo>
                  <a:lnTo>
                    <a:pt x="0" y="2504"/>
                  </a:lnTo>
                  <a:lnTo>
                    <a:pt x="0" y="433"/>
                  </a:lnTo>
                  <a:lnTo>
                    <a:pt x="3" y="381"/>
                  </a:lnTo>
                  <a:lnTo>
                    <a:pt x="12" y="331"/>
                  </a:lnTo>
                  <a:lnTo>
                    <a:pt x="28" y="283"/>
                  </a:lnTo>
                  <a:lnTo>
                    <a:pt x="47" y="238"/>
                  </a:lnTo>
                  <a:lnTo>
                    <a:pt x="73" y="195"/>
                  </a:lnTo>
                  <a:lnTo>
                    <a:pt x="101" y="155"/>
                  </a:lnTo>
                  <a:lnTo>
                    <a:pt x="135" y="119"/>
                  </a:lnTo>
                  <a:lnTo>
                    <a:pt x="173" y="87"/>
                  </a:lnTo>
                  <a:lnTo>
                    <a:pt x="214" y="60"/>
                  </a:lnTo>
                  <a:lnTo>
                    <a:pt x="259" y="36"/>
                  </a:lnTo>
                  <a:lnTo>
                    <a:pt x="306" y="19"/>
                  </a:lnTo>
                  <a:lnTo>
                    <a:pt x="355" y="6"/>
                  </a:lnTo>
                  <a:lnTo>
                    <a:pt x="407" y="0"/>
                  </a:lnTo>
                  <a:lnTo>
                    <a:pt x="4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" name="Freeform 311"/>
            <p:cNvSpPr>
              <a:spLocks/>
            </p:cNvSpPr>
            <p:nvPr/>
          </p:nvSpPr>
          <p:spPr bwMode="auto">
            <a:xfrm>
              <a:off x="8326438" y="3457575"/>
              <a:ext cx="207962" cy="207962"/>
            </a:xfrm>
            <a:custGeom>
              <a:avLst/>
              <a:gdLst>
                <a:gd name="T0" fmla="*/ 624 w 1178"/>
                <a:gd name="T1" fmla="*/ 3 h 1179"/>
                <a:gd name="T2" fmla="*/ 686 w 1178"/>
                <a:gd name="T3" fmla="*/ 24 h 1179"/>
                <a:gd name="T4" fmla="*/ 738 w 1178"/>
                <a:gd name="T5" fmla="*/ 63 h 1179"/>
                <a:gd name="T6" fmla="*/ 777 w 1178"/>
                <a:gd name="T7" fmla="*/ 115 h 1179"/>
                <a:gd name="T8" fmla="*/ 798 w 1178"/>
                <a:gd name="T9" fmla="*/ 178 h 1179"/>
                <a:gd name="T10" fmla="*/ 801 w 1178"/>
                <a:gd name="T11" fmla="*/ 378 h 1179"/>
                <a:gd name="T12" fmla="*/ 1001 w 1178"/>
                <a:gd name="T13" fmla="*/ 381 h 1179"/>
                <a:gd name="T14" fmla="*/ 1063 w 1178"/>
                <a:gd name="T15" fmla="*/ 401 h 1179"/>
                <a:gd name="T16" fmla="*/ 1116 w 1178"/>
                <a:gd name="T17" fmla="*/ 440 h 1179"/>
                <a:gd name="T18" fmla="*/ 1154 w 1178"/>
                <a:gd name="T19" fmla="*/ 492 h 1179"/>
                <a:gd name="T20" fmla="*/ 1175 w 1178"/>
                <a:gd name="T21" fmla="*/ 556 h 1179"/>
                <a:gd name="T22" fmla="*/ 1175 w 1178"/>
                <a:gd name="T23" fmla="*/ 624 h 1179"/>
                <a:gd name="T24" fmla="*/ 1154 w 1178"/>
                <a:gd name="T25" fmla="*/ 687 h 1179"/>
                <a:gd name="T26" fmla="*/ 1116 w 1178"/>
                <a:gd name="T27" fmla="*/ 739 h 1179"/>
                <a:gd name="T28" fmla="*/ 1063 w 1178"/>
                <a:gd name="T29" fmla="*/ 778 h 1179"/>
                <a:gd name="T30" fmla="*/ 1001 w 1178"/>
                <a:gd name="T31" fmla="*/ 798 h 1179"/>
                <a:gd name="T32" fmla="*/ 801 w 1178"/>
                <a:gd name="T33" fmla="*/ 801 h 1179"/>
                <a:gd name="T34" fmla="*/ 798 w 1178"/>
                <a:gd name="T35" fmla="*/ 1002 h 1179"/>
                <a:gd name="T36" fmla="*/ 777 w 1178"/>
                <a:gd name="T37" fmla="*/ 1064 h 1179"/>
                <a:gd name="T38" fmla="*/ 738 w 1178"/>
                <a:gd name="T39" fmla="*/ 1116 h 1179"/>
                <a:gd name="T40" fmla="*/ 686 w 1178"/>
                <a:gd name="T41" fmla="*/ 1155 h 1179"/>
                <a:gd name="T42" fmla="*/ 624 w 1178"/>
                <a:gd name="T43" fmla="*/ 1176 h 1179"/>
                <a:gd name="T44" fmla="*/ 555 w 1178"/>
                <a:gd name="T45" fmla="*/ 1176 h 1179"/>
                <a:gd name="T46" fmla="*/ 492 w 1178"/>
                <a:gd name="T47" fmla="*/ 1155 h 1179"/>
                <a:gd name="T48" fmla="*/ 440 w 1178"/>
                <a:gd name="T49" fmla="*/ 1116 h 1179"/>
                <a:gd name="T50" fmla="*/ 402 w 1178"/>
                <a:gd name="T51" fmla="*/ 1064 h 1179"/>
                <a:gd name="T52" fmla="*/ 380 w 1178"/>
                <a:gd name="T53" fmla="*/ 1002 h 1179"/>
                <a:gd name="T54" fmla="*/ 377 w 1178"/>
                <a:gd name="T55" fmla="*/ 801 h 1179"/>
                <a:gd name="T56" fmla="*/ 178 w 1178"/>
                <a:gd name="T57" fmla="*/ 798 h 1179"/>
                <a:gd name="T58" fmla="*/ 114 w 1178"/>
                <a:gd name="T59" fmla="*/ 778 h 1179"/>
                <a:gd name="T60" fmla="*/ 62 w 1178"/>
                <a:gd name="T61" fmla="*/ 739 h 1179"/>
                <a:gd name="T62" fmla="*/ 23 w 1178"/>
                <a:gd name="T63" fmla="*/ 687 h 1179"/>
                <a:gd name="T64" fmla="*/ 3 w 1178"/>
                <a:gd name="T65" fmla="*/ 624 h 1179"/>
                <a:gd name="T66" fmla="*/ 3 w 1178"/>
                <a:gd name="T67" fmla="*/ 556 h 1179"/>
                <a:gd name="T68" fmla="*/ 23 w 1178"/>
                <a:gd name="T69" fmla="*/ 492 h 1179"/>
                <a:gd name="T70" fmla="*/ 62 w 1178"/>
                <a:gd name="T71" fmla="*/ 440 h 1179"/>
                <a:gd name="T72" fmla="*/ 114 w 1178"/>
                <a:gd name="T73" fmla="*/ 401 h 1179"/>
                <a:gd name="T74" fmla="*/ 178 w 1178"/>
                <a:gd name="T75" fmla="*/ 381 h 1179"/>
                <a:gd name="T76" fmla="*/ 377 w 1178"/>
                <a:gd name="T77" fmla="*/ 378 h 1179"/>
                <a:gd name="T78" fmla="*/ 380 w 1178"/>
                <a:gd name="T79" fmla="*/ 178 h 1179"/>
                <a:gd name="T80" fmla="*/ 402 w 1178"/>
                <a:gd name="T81" fmla="*/ 115 h 1179"/>
                <a:gd name="T82" fmla="*/ 440 w 1178"/>
                <a:gd name="T83" fmla="*/ 63 h 1179"/>
                <a:gd name="T84" fmla="*/ 492 w 1178"/>
                <a:gd name="T85" fmla="*/ 24 h 1179"/>
                <a:gd name="T86" fmla="*/ 555 w 1178"/>
                <a:gd name="T87" fmla="*/ 3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78" h="1179">
                  <a:moveTo>
                    <a:pt x="589" y="0"/>
                  </a:moveTo>
                  <a:lnTo>
                    <a:pt x="624" y="3"/>
                  </a:lnTo>
                  <a:lnTo>
                    <a:pt x="656" y="12"/>
                  </a:lnTo>
                  <a:lnTo>
                    <a:pt x="686" y="24"/>
                  </a:lnTo>
                  <a:lnTo>
                    <a:pt x="714" y="41"/>
                  </a:lnTo>
                  <a:lnTo>
                    <a:pt x="738" y="63"/>
                  </a:lnTo>
                  <a:lnTo>
                    <a:pt x="760" y="87"/>
                  </a:lnTo>
                  <a:lnTo>
                    <a:pt x="777" y="115"/>
                  </a:lnTo>
                  <a:lnTo>
                    <a:pt x="789" y="146"/>
                  </a:lnTo>
                  <a:lnTo>
                    <a:pt x="798" y="178"/>
                  </a:lnTo>
                  <a:lnTo>
                    <a:pt x="801" y="212"/>
                  </a:lnTo>
                  <a:lnTo>
                    <a:pt x="801" y="378"/>
                  </a:lnTo>
                  <a:lnTo>
                    <a:pt x="966" y="378"/>
                  </a:lnTo>
                  <a:lnTo>
                    <a:pt x="1001" y="381"/>
                  </a:lnTo>
                  <a:lnTo>
                    <a:pt x="1034" y="389"/>
                  </a:lnTo>
                  <a:lnTo>
                    <a:pt x="1063" y="401"/>
                  </a:lnTo>
                  <a:lnTo>
                    <a:pt x="1091" y="419"/>
                  </a:lnTo>
                  <a:lnTo>
                    <a:pt x="1116" y="440"/>
                  </a:lnTo>
                  <a:lnTo>
                    <a:pt x="1137" y="465"/>
                  </a:lnTo>
                  <a:lnTo>
                    <a:pt x="1154" y="492"/>
                  </a:lnTo>
                  <a:lnTo>
                    <a:pt x="1167" y="523"/>
                  </a:lnTo>
                  <a:lnTo>
                    <a:pt x="1175" y="556"/>
                  </a:lnTo>
                  <a:lnTo>
                    <a:pt x="1178" y="590"/>
                  </a:lnTo>
                  <a:lnTo>
                    <a:pt x="1175" y="624"/>
                  </a:lnTo>
                  <a:lnTo>
                    <a:pt x="1167" y="656"/>
                  </a:lnTo>
                  <a:lnTo>
                    <a:pt x="1154" y="687"/>
                  </a:lnTo>
                  <a:lnTo>
                    <a:pt x="1137" y="714"/>
                  </a:lnTo>
                  <a:lnTo>
                    <a:pt x="1116" y="739"/>
                  </a:lnTo>
                  <a:lnTo>
                    <a:pt x="1091" y="760"/>
                  </a:lnTo>
                  <a:lnTo>
                    <a:pt x="1063" y="778"/>
                  </a:lnTo>
                  <a:lnTo>
                    <a:pt x="1034" y="790"/>
                  </a:lnTo>
                  <a:lnTo>
                    <a:pt x="1001" y="798"/>
                  </a:lnTo>
                  <a:lnTo>
                    <a:pt x="966" y="801"/>
                  </a:lnTo>
                  <a:lnTo>
                    <a:pt x="801" y="801"/>
                  </a:lnTo>
                  <a:lnTo>
                    <a:pt x="801" y="967"/>
                  </a:lnTo>
                  <a:lnTo>
                    <a:pt x="798" y="1002"/>
                  </a:lnTo>
                  <a:lnTo>
                    <a:pt x="789" y="1035"/>
                  </a:lnTo>
                  <a:lnTo>
                    <a:pt x="777" y="1064"/>
                  </a:lnTo>
                  <a:lnTo>
                    <a:pt x="760" y="1092"/>
                  </a:lnTo>
                  <a:lnTo>
                    <a:pt x="738" y="1116"/>
                  </a:lnTo>
                  <a:lnTo>
                    <a:pt x="714" y="1138"/>
                  </a:lnTo>
                  <a:lnTo>
                    <a:pt x="686" y="1155"/>
                  </a:lnTo>
                  <a:lnTo>
                    <a:pt x="656" y="1168"/>
                  </a:lnTo>
                  <a:lnTo>
                    <a:pt x="624" y="1176"/>
                  </a:lnTo>
                  <a:lnTo>
                    <a:pt x="589" y="1179"/>
                  </a:lnTo>
                  <a:lnTo>
                    <a:pt x="555" y="1176"/>
                  </a:lnTo>
                  <a:lnTo>
                    <a:pt x="522" y="1168"/>
                  </a:lnTo>
                  <a:lnTo>
                    <a:pt x="492" y="1155"/>
                  </a:lnTo>
                  <a:lnTo>
                    <a:pt x="464" y="1138"/>
                  </a:lnTo>
                  <a:lnTo>
                    <a:pt x="440" y="1116"/>
                  </a:lnTo>
                  <a:lnTo>
                    <a:pt x="418" y="1092"/>
                  </a:lnTo>
                  <a:lnTo>
                    <a:pt x="402" y="1064"/>
                  </a:lnTo>
                  <a:lnTo>
                    <a:pt x="389" y="1035"/>
                  </a:lnTo>
                  <a:lnTo>
                    <a:pt x="380" y="1002"/>
                  </a:lnTo>
                  <a:lnTo>
                    <a:pt x="377" y="967"/>
                  </a:lnTo>
                  <a:lnTo>
                    <a:pt x="377" y="801"/>
                  </a:lnTo>
                  <a:lnTo>
                    <a:pt x="212" y="801"/>
                  </a:lnTo>
                  <a:lnTo>
                    <a:pt x="178" y="798"/>
                  </a:lnTo>
                  <a:lnTo>
                    <a:pt x="145" y="790"/>
                  </a:lnTo>
                  <a:lnTo>
                    <a:pt x="114" y="778"/>
                  </a:lnTo>
                  <a:lnTo>
                    <a:pt x="87" y="760"/>
                  </a:lnTo>
                  <a:lnTo>
                    <a:pt x="62" y="739"/>
                  </a:lnTo>
                  <a:lnTo>
                    <a:pt x="41" y="714"/>
                  </a:lnTo>
                  <a:lnTo>
                    <a:pt x="23" y="687"/>
                  </a:lnTo>
                  <a:lnTo>
                    <a:pt x="11" y="656"/>
                  </a:lnTo>
                  <a:lnTo>
                    <a:pt x="3" y="624"/>
                  </a:lnTo>
                  <a:lnTo>
                    <a:pt x="0" y="590"/>
                  </a:lnTo>
                  <a:lnTo>
                    <a:pt x="3" y="556"/>
                  </a:lnTo>
                  <a:lnTo>
                    <a:pt x="11" y="523"/>
                  </a:lnTo>
                  <a:lnTo>
                    <a:pt x="23" y="492"/>
                  </a:lnTo>
                  <a:lnTo>
                    <a:pt x="41" y="465"/>
                  </a:lnTo>
                  <a:lnTo>
                    <a:pt x="62" y="440"/>
                  </a:lnTo>
                  <a:lnTo>
                    <a:pt x="87" y="419"/>
                  </a:lnTo>
                  <a:lnTo>
                    <a:pt x="114" y="401"/>
                  </a:lnTo>
                  <a:lnTo>
                    <a:pt x="145" y="389"/>
                  </a:lnTo>
                  <a:lnTo>
                    <a:pt x="178" y="381"/>
                  </a:lnTo>
                  <a:lnTo>
                    <a:pt x="212" y="378"/>
                  </a:lnTo>
                  <a:lnTo>
                    <a:pt x="377" y="378"/>
                  </a:lnTo>
                  <a:lnTo>
                    <a:pt x="377" y="212"/>
                  </a:lnTo>
                  <a:lnTo>
                    <a:pt x="380" y="178"/>
                  </a:lnTo>
                  <a:lnTo>
                    <a:pt x="389" y="146"/>
                  </a:lnTo>
                  <a:lnTo>
                    <a:pt x="402" y="115"/>
                  </a:lnTo>
                  <a:lnTo>
                    <a:pt x="418" y="87"/>
                  </a:lnTo>
                  <a:lnTo>
                    <a:pt x="440" y="63"/>
                  </a:lnTo>
                  <a:lnTo>
                    <a:pt x="464" y="41"/>
                  </a:lnTo>
                  <a:lnTo>
                    <a:pt x="492" y="24"/>
                  </a:lnTo>
                  <a:lnTo>
                    <a:pt x="522" y="12"/>
                  </a:lnTo>
                  <a:lnTo>
                    <a:pt x="555" y="3"/>
                  </a:lnTo>
                  <a:lnTo>
                    <a:pt x="5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" name="Freeform 312"/>
            <p:cNvSpPr>
              <a:spLocks noEditPoints="1"/>
            </p:cNvSpPr>
            <p:nvPr/>
          </p:nvSpPr>
          <p:spPr bwMode="auto">
            <a:xfrm>
              <a:off x="8308975" y="3440113"/>
              <a:ext cx="241300" cy="242887"/>
            </a:xfrm>
            <a:custGeom>
              <a:avLst/>
              <a:gdLst>
                <a:gd name="T0" fmla="*/ 616 w 1374"/>
                <a:gd name="T1" fmla="*/ 222 h 1375"/>
                <a:gd name="T2" fmla="*/ 574 w 1374"/>
                <a:gd name="T3" fmla="*/ 310 h 1375"/>
                <a:gd name="T4" fmla="*/ 552 w 1374"/>
                <a:gd name="T5" fmla="*/ 537 h 1375"/>
                <a:gd name="T6" fmla="*/ 475 w 1374"/>
                <a:gd name="T7" fmla="*/ 574 h 1375"/>
                <a:gd name="T8" fmla="*/ 239 w 1374"/>
                <a:gd name="T9" fmla="*/ 600 h 1375"/>
                <a:gd name="T10" fmla="*/ 196 w 1374"/>
                <a:gd name="T11" fmla="*/ 688 h 1375"/>
                <a:gd name="T12" fmla="*/ 239 w 1374"/>
                <a:gd name="T13" fmla="*/ 776 h 1375"/>
                <a:gd name="T14" fmla="*/ 475 w 1374"/>
                <a:gd name="T15" fmla="*/ 801 h 1375"/>
                <a:gd name="T16" fmla="*/ 552 w 1374"/>
                <a:gd name="T17" fmla="*/ 838 h 1375"/>
                <a:gd name="T18" fmla="*/ 574 w 1374"/>
                <a:gd name="T19" fmla="*/ 1065 h 1375"/>
                <a:gd name="T20" fmla="*/ 616 w 1374"/>
                <a:gd name="T21" fmla="*/ 1154 h 1375"/>
                <a:gd name="T22" fmla="*/ 714 w 1374"/>
                <a:gd name="T23" fmla="*/ 1176 h 1375"/>
                <a:gd name="T24" fmla="*/ 789 w 1374"/>
                <a:gd name="T25" fmla="*/ 1115 h 1375"/>
                <a:gd name="T26" fmla="*/ 802 w 1374"/>
                <a:gd name="T27" fmla="*/ 877 h 1375"/>
                <a:gd name="T28" fmla="*/ 856 w 1374"/>
                <a:gd name="T29" fmla="*/ 811 h 1375"/>
                <a:gd name="T30" fmla="*/ 1091 w 1374"/>
                <a:gd name="T31" fmla="*/ 798 h 1375"/>
                <a:gd name="T32" fmla="*/ 1166 w 1374"/>
                <a:gd name="T33" fmla="*/ 738 h 1375"/>
                <a:gd name="T34" fmla="*/ 1166 w 1374"/>
                <a:gd name="T35" fmla="*/ 638 h 1375"/>
                <a:gd name="T36" fmla="*/ 1091 w 1374"/>
                <a:gd name="T37" fmla="*/ 577 h 1375"/>
                <a:gd name="T38" fmla="*/ 856 w 1374"/>
                <a:gd name="T39" fmla="*/ 565 h 1375"/>
                <a:gd name="T40" fmla="*/ 802 w 1374"/>
                <a:gd name="T41" fmla="*/ 498 h 1375"/>
                <a:gd name="T42" fmla="*/ 789 w 1374"/>
                <a:gd name="T43" fmla="*/ 260 h 1375"/>
                <a:gd name="T44" fmla="*/ 714 w 1374"/>
                <a:gd name="T45" fmla="*/ 200 h 1375"/>
                <a:gd name="T46" fmla="*/ 770 w 1374"/>
                <a:gd name="T47" fmla="*/ 11 h 1375"/>
                <a:gd name="T48" fmla="*/ 906 w 1374"/>
                <a:gd name="T49" fmla="*/ 91 h 1375"/>
                <a:gd name="T50" fmla="*/ 986 w 1374"/>
                <a:gd name="T51" fmla="*/ 228 h 1375"/>
                <a:gd name="T52" fmla="*/ 1064 w 1374"/>
                <a:gd name="T53" fmla="*/ 378 h 1375"/>
                <a:gd name="T54" fmla="*/ 1221 w 1374"/>
                <a:gd name="T55" fmla="*/ 421 h 1375"/>
                <a:gd name="T56" fmla="*/ 1332 w 1374"/>
                <a:gd name="T57" fmla="*/ 531 h 1375"/>
                <a:gd name="T58" fmla="*/ 1374 w 1374"/>
                <a:gd name="T59" fmla="*/ 688 h 1375"/>
                <a:gd name="T60" fmla="*/ 1332 w 1374"/>
                <a:gd name="T61" fmla="*/ 844 h 1375"/>
                <a:gd name="T62" fmla="*/ 1221 w 1374"/>
                <a:gd name="T63" fmla="*/ 956 h 1375"/>
                <a:gd name="T64" fmla="*/ 1064 w 1374"/>
                <a:gd name="T65" fmla="*/ 998 h 1375"/>
                <a:gd name="T66" fmla="*/ 986 w 1374"/>
                <a:gd name="T67" fmla="*/ 1148 h 1375"/>
                <a:gd name="T68" fmla="*/ 906 w 1374"/>
                <a:gd name="T69" fmla="*/ 1284 h 1375"/>
                <a:gd name="T70" fmla="*/ 770 w 1374"/>
                <a:gd name="T71" fmla="*/ 1364 h 1375"/>
                <a:gd name="T72" fmla="*/ 605 w 1374"/>
                <a:gd name="T73" fmla="*/ 1364 h 1375"/>
                <a:gd name="T74" fmla="*/ 468 w 1374"/>
                <a:gd name="T75" fmla="*/ 1284 h 1375"/>
                <a:gd name="T76" fmla="*/ 388 w 1374"/>
                <a:gd name="T77" fmla="*/ 1148 h 1375"/>
                <a:gd name="T78" fmla="*/ 310 w 1374"/>
                <a:gd name="T79" fmla="*/ 998 h 1375"/>
                <a:gd name="T80" fmla="*/ 153 w 1374"/>
                <a:gd name="T81" fmla="*/ 956 h 1375"/>
                <a:gd name="T82" fmla="*/ 43 w 1374"/>
                <a:gd name="T83" fmla="*/ 844 h 1375"/>
                <a:gd name="T84" fmla="*/ 0 w 1374"/>
                <a:gd name="T85" fmla="*/ 688 h 1375"/>
                <a:gd name="T86" fmla="*/ 43 w 1374"/>
                <a:gd name="T87" fmla="*/ 531 h 1375"/>
                <a:gd name="T88" fmla="*/ 153 w 1374"/>
                <a:gd name="T89" fmla="*/ 421 h 1375"/>
                <a:gd name="T90" fmla="*/ 310 w 1374"/>
                <a:gd name="T91" fmla="*/ 378 h 1375"/>
                <a:gd name="T92" fmla="*/ 388 w 1374"/>
                <a:gd name="T93" fmla="*/ 228 h 1375"/>
                <a:gd name="T94" fmla="*/ 468 w 1374"/>
                <a:gd name="T95" fmla="*/ 91 h 1375"/>
                <a:gd name="T96" fmla="*/ 605 w 1374"/>
                <a:gd name="T97" fmla="*/ 11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74" h="1375">
                  <a:moveTo>
                    <a:pt x="687" y="196"/>
                  </a:moveTo>
                  <a:lnTo>
                    <a:pt x="661" y="200"/>
                  </a:lnTo>
                  <a:lnTo>
                    <a:pt x="638" y="209"/>
                  </a:lnTo>
                  <a:lnTo>
                    <a:pt x="616" y="222"/>
                  </a:lnTo>
                  <a:lnTo>
                    <a:pt x="599" y="239"/>
                  </a:lnTo>
                  <a:lnTo>
                    <a:pt x="586" y="260"/>
                  </a:lnTo>
                  <a:lnTo>
                    <a:pt x="576" y="284"/>
                  </a:lnTo>
                  <a:lnTo>
                    <a:pt x="574" y="310"/>
                  </a:lnTo>
                  <a:lnTo>
                    <a:pt x="574" y="476"/>
                  </a:lnTo>
                  <a:lnTo>
                    <a:pt x="571" y="498"/>
                  </a:lnTo>
                  <a:lnTo>
                    <a:pt x="564" y="520"/>
                  </a:lnTo>
                  <a:lnTo>
                    <a:pt x="552" y="537"/>
                  </a:lnTo>
                  <a:lnTo>
                    <a:pt x="538" y="553"/>
                  </a:lnTo>
                  <a:lnTo>
                    <a:pt x="519" y="565"/>
                  </a:lnTo>
                  <a:lnTo>
                    <a:pt x="498" y="572"/>
                  </a:lnTo>
                  <a:lnTo>
                    <a:pt x="475" y="574"/>
                  </a:lnTo>
                  <a:lnTo>
                    <a:pt x="310" y="574"/>
                  </a:lnTo>
                  <a:lnTo>
                    <a:pt x="284" y="577"/>
                  </a:lnTo>
                  <a:lnTo>
                    <a:pt x="260" y="586"/>
                  </a:lnTo>
                  <a:lnTo>
                    <a:pt x="239" y="600"/>
                  </a:lnTo>
                  <a:lnTo>
                    <a:pt x="222" y="617"/>
                  </a:lnTo>
                  <a:lnTo>
                    <a:pt x="208" y="638"/>
                  </a:lnTo>
                  <a:lnTo>
                    <a:pt x="199" y="662"/>
                  </a:lnTo>
                  <a:lnTo>
                    <a:pt x="196" y="688"/>
                  </a:lnTo>
                  <a:lnTo>
                    <a:pt x="199" y="713"/>
                  </a:lnTo>
                  <a:lnTo>
                    <a:pt x="208" y="738"/>
                  </a:lnTo>
                  <a:lnTo>
                    <a:pt x="222" y="758"/>
                  </a:lnTo>
                  <a:lnTo>
                    <a:pt x="239" y="776"/>
                  </a:lnTo>
                  <a:lnTo>
                    <a:pt x="260" y="790"/>
                  </a:lnTo>
                  <a:lnTo>
                    <a:pt x="284" y="798"/>
                  </a:lnTo>
                  <a:lnTo>
                    <a:pt x="310" y="801"/>
                  </a:lnTo>
                  <a:lnTo>
                    <a:pt x="475" y="801"/>
                  </a:lnTo>
                  <a:lnTo>
                    <a:pt x="498" y="803"/>
                  </a:lnTo>
                  <a:lnTo>
                    <a:pt x="519" y="811"/>
                  </a:lnTo>
                  <a:lnTo>
                    <a:pt x="538" y="823"/>
                  </a:lnTo>
                  <a:lnTo>
                    <a:pt x="552" y="838"/>
                  </a:lnTo>
                  <a:lnTo>
                    <a:pt x="564" y="856"/>
                  </a:lnTo>
                  <a:lnTo>
                    <a:pt x="571" y="877"/>
                  </a:lnTo>
                  <a:lnTo>
                    <a:pt x="574" y="899"/>
                  </a:lnTo>
                  <a:lnTo>
                    <a:pt x="574" y="1065"/>
                  </a:lnTo>
                  <a:lnTo>
                    <a:pt x="576" y="1092"/>
                  </a:lnTo>
                  <a:lnTo>
                    <a:pt x="586" y="1115"/>
                  </a:lnTo>
                  <a:lnTo>
                    <a:pt x="599" y="1136"/>
                  </a:lnTo>
                  <a:lnTo>
                    <a:pt x="616" y="1154"/>
                  </a:lnTo>
                  <a:lnTo>
                    <a:pt x="638" y="1167"/>
                  </a:lnTo>
                  <a:lnTo>
                    <a:pt x="661" y="1176"/>
                  </a:lnTo>
                  <a:lnTo>
                    <a:pt x="687" y="1179"/>
                  </a:lnTo>
                  <a:lnTo>
                    <a:pt x="714" y="1176"/>
                  </a:lnTo>
                  <a:lnTo>
                    <a:pt x="737" y="1167"/>
                  </a:lnTo>
                  <a:lnTo>
                    <a:pt x="757" y="1154"/>
                  </a:lnTo>
                  <a:lnTo>
                    <a:pt x="776" y="1136"/>
                  </a:lnTo>
                  <a:lnTo>
                    <a:pt x="789" y="1115"/>
                  </a:lnTo>
                  <a:lnTo>
                    <a:pt x="797" y="1092"/>
                  </a:lnTo>
                  <a:lnTo>
                    <a:pt x="800" y="1065"/>
                  </a:lnTo>
                  <a:lnTo>
                    <a:pt x="800" y="899"/>
                  </a:lnTo>
                  <a:lnTo>
                    <a:pt x="802" y="877"/>
                  </a:lnTo>
                  <a:lnTo>
                    <a:pt x="811" y="856"/>
                  </a:lnTo>
                  <a:lnTo>
                    <a:pt x="822" y="838"/>
                  </a:lnTo>
                  <a:lnTo>
                    <a:pt x="837" y="823"/>
                  </a:lnTo>
                  <a:lnTo>
                    <a:pt x="856" y="811"/>
                  </a:lnTo>
                  <a:lnTo>
                    <a:pt x="876" y="803"/>
                  </a:lnTo>
                  <a:lnTo>
                    <a:pt x="899" y="801"/>
                  </a:lnTo>
                  <a:lnTo>
                    <a:pt x="1064" y="801"/>
                  </a:lnTo>
                  <a:lnTo>
                    <a:pt x="1091" y="798"/>
                  </a:lnTo>
                  <a:lnTo>
                    <a:pt x="1114" y="790"/>
                  </a:lnTo>
                  <a:lnTo>
                    <a:pt x="1135" y="776"/>
                  </a:lnTo>
                  <a:lnTo>
                    <a:pt x="1153" y="758"/>
                  </a:lnTo>
                  <a:lnTo>
                    <a:pt x="1166" y="738"/>
                  </a:lnTo>
                  <a:lnTo>
                    <a:pt x="1175" y="713"/>
                  </a:lnTo>
                  <a:lnTo>
                    <a:pt x="1178" y="688"/>
                  </a:lnTo>
                  <a:lnTo>
                    <a:pt x="1175" y="662"/>
                  </a:lnTo>
                  <a:lnTo>
                    <a:pt x="1166" y="638"/>
                  </a:lnTo>
                  <a:lnTo>
                    <a:pt x="1153" y="617"/>
                  </a:lnTo>
                  <a:lnTo>
                    <a:pt x="1135" y="600"/>
                  </a:lnTo>
                  <a:lnTo>
                    <a:pt x="1114" y="586"/>
                  </a:lnTo>
                  <a:lnTo>
                    <a:pt x="1091" y="577"/>
                  </a:lnTo>
                  <a:lnTo>
                    <a:pt x="1064" y="574"/>
                  </a:lnTo>
                  <a:lnTo>
                    <a:pt x="899" y="574"/>
                  </a:lnTo>
                  <a:lnTo>
                    <a:pt x="876" y="572"/>
                  </a:lnTo>
                  <a:lnTo>
                    <a:pt x="856" y="565"/>
                  </a:lnTo>
                  <a:lnTo>
                    <a:pt x="837" y="553"/>
                  </a:lnTo>
                  <a:lnTo>
                    <a:pt x="822" y="537"/>
                  </a:lnTo>
                  <a:lnTo>
                    <a:pt x="811" y="520"/>
                  </a:lnTo>
                  <a:lnTo>
                    <a:pt x="802" y="498"/>
                  </a:lnTo>
                  <a:lnTo>
                    <a:pt x="800" y="476"/>
                  </a:lnTo>
                  <a:lnTo>
                    <a:pt x="800" y="310"/>
                  </a:lnTo>
                  <a:lnTo>
                    <a:pt x="797" y="284"/>
                  </a:lnTo>
                  <a:lnTo>
                    <a:pt x="789" y="260"/>
                  </a:lnTo>
                  <a:lnTo>
                    <a:pt x="776" y="239"/>
                  </a:lnTo>
                  <a:lnTo>
                    <a:pt x="757" y="222"/>
                  </a:lnTo>
                  <a:lnTo>
                    <a:pt x="737" y="209"/>
                  </a:lnTo>
                  <a:lnTo>
                    <a:pt x="714" y="200"/>
                  </a:lnTo>
                  <a:lnTo>
                    <a:pt x="687" y="196"/>
                  </a:lnTo>
                  <a:close/>
                  <a:moveTo>
                    <a:pt x="687" y="0"/>
                  </a:moveTo>
                  <a:lnTo>
                    <a:pt x="729" y="3"/>
                  </a:lnTo>
                  <a:lnTo>
                    <a:pt x="770" y="11"/>
                  </a:lnTo>
                  <a:lnTo>
                    <a:pt x="808" y="25"/>
                  </a:lnTo>
                  <a:lnTo>
                    <a:pt x="843" y="43"/>
                  </a:lnTo>
                  <a:lnTo>
                    <a:pt x="876" y="65"/>
                  </a:lnTo>
                  <a:lnTo>
                    <a:pt x="906" y="91"/>
                  </a:lnTo>
                  <a:lnTo>
                    <a:pt x="932" y="121"/>
                  </a:lnTo>
                  <a:lnTo>
                    <a:pt x="955" y="154"/>
                  </a:lnTo>
                  <a:lnTo>
                    <a:pt x="972" y="189"/>
                  </a:lnTo>
                  <a:lnTo>
                    <a:pt x="986" y="228"/>
                  </a:lnTo>
                  <a:lnTo>
                    <a:pt x="994" y="268"/>
                  </a:lnTo>
                  <a:lnTo>
                    <a:pt x="997" y="310"/>
                  </a:lnTo>
                  <a:lnTo>
                    <a:pt x="997" y="378"/>
                  </a:lnTo>
                  <a:lnTo>
                    <a:pt x="1064" y="378"/>
                  </a:lnTo>
                  <a:lnTo>
                    <a:pt x="1106" y="381"/>
                  </a:lnTo>
                  <a:lnTo>
                    <a:pt x="1147" y="389"/>
                  </a:lnTo>
                  <a:lnTo>
                    <a:pt x="1185" y="402"/>
                  </a:lnTo>
                  <a:lnTo>
                    <a:pt x="1221" y="421"/>
                  </a:lnTo>
                  <a:lnTo>
                    <a:pt x="1253" y="442"/>
                  </a:lnTo>
                  <a:lnTo>
                    <a:pt x="1283" y="469"/>
                  </a:lnTo>
                  <a:lnTo>
                    <a:pt x="1310" y="498"/>
                  </a:lnTo>
                  <a:lnTo>
                    <a:pt x="1332" y="531"/>
                  </a:lnTo>
                  <a:lnTo>
                    <a:pt x="1350" y="567"/>
                  </a:lnTo>
                  <a:lnTo>
                    <a:pt x="1363" y="606"/>
                  </a:lnTo>
                  <a:lnTo>
                    <a:pt x="1371" y="646"/>
                  </a:lnTo>
                  <a:lnTo>
                    <a:pt x="1374" y="688"/>
                  </a:lnTo>
                  <a:lnTo>
                    <a:pt x="1371" y="729"/>
                  </a:lnTo>
                  <a:lnTo>
                    <a:pt x="1363" y="770"/>
                  </a:lnTo>
                  <a:lnTo>
                    <a:pt x="1350" y="808"/>
                  </a:lnTo>
                  <a:lnTo>
                    <a:pt x="1332" y="844"/>
                  </a:lnTo>
                  <a:lnTo>
                    <a:pt x="1310" y="877"/>
                  </a:lnTo>
                  <a:lnTo>
                    <a:pt x="1283" y="906"/>
                  </a:lnTo>
                  <a:lnTo>
                    <a:pt x="1253" y="933"/>
                  </a:lnTo>
                  <a:lnTo>
                    <a:pt x="1221" y="956"/>
                  </a:lnTo>
                  <a:lnTo>
                    <a:pt x="1185" y="973"/>
                  </a:lnTo>
                  <a:lnTo>
                    <a:pt x="1147" y="986"/>
                  </a:lnTo>
                  <a:lnTo>
                    <a:pt x="1106" y="994"/>
                  </a:lnTo>
                  <a:lnTo>
                    <a:pt x="1064" y="998"/>
                  </a:lnTo>
                  <a:lnTo>
                    <a:pt x="997" y="998"/>
                  </a:lnTo>
                  <a:lnTo>
                    <a:pt x="997" y="1065"/>
                  </a:lnTo>
                  <a:lnTo>
                    <a:pt x="994" y="1107"/>
                  </a:lnTo>
                  <a:lnTo>
                    <a:pt x="986" y="1148"/>
                  </a:lnTo>
                  <a:lnTo>
                    <a:pt x="972" y="1186"/>
                  </a:lnTo>
                  <a:lnTo>
                    <a:pt x="955" y="1222"/>
                  </a:lnTo>
                  <a:lnTo>
                    <a:pt x="932" y="1254"/>
                  </a:lnTo>
                  <a:lnTo>
                    <a:pt x="906" y="1284"/>
                  </a:lnTo>
                  <a:lnTo>
                    <a:pt x="876" y="1311"/>
                  </a:lnTo>
                  <a:lnTo>
                    <a:pt x="843" y="1333"/>
                  </a:lnTo>
                  <a:lnTo>
                    <a:pt x="808" y="1350"/>
                  </a:lnTo>
                  <a:lnTo>
                    <a:pt x="770" y="1364"/>
                  </a:lnTo>
                  <a:lnTo>
                    <a:pt x="729" y="1372"/>
                  </a:lnTo>
                  <a:lnTo>
                    <a:pt x="687" y="1375"/>
                  </a:lnTo>
                  <a:lnTo>
                    <a:pt x="645" y="1372"/>
                  </a:lnTo>
                  <a:lnTo>
                    <a:pt x="605" y="1364"/>
                  </a:lnTo>
                  <a:lnTo>
                    <a:pt x="566" y="1350"/>
                  </a:lnTo>
                  <a:lnTo>
                    <a:pt x="530" y="1333"/>
                  </a:lnTo>
                  <a:lnTo>
                    <a:pt x="498" y="1311"/>
                  </a:lnTo>
                  <a:lnTo>
                    <a:pt x="468" y="1284"/>
                  </a:lnTo>
                  <a:lnTo>
                    <a:pt x="443" y="1254"/>
                  </a:lnTo>
                  <a:lnTo>
                    <a:pt x="420" y="1222"/>
                  </a:lnTo>
                  <a:lnTo>
                    <a:pt x="402" y="1186"/>
                  </a:lnTo>
                  <a:lnTo>
                    <a:pt x="388" y="1148"/>
                  </a:lnTo>
                  <a:lnTo>
                    <a:pt x="380" y="1107"/>
                  </a:lnTo>
                  <a:lnTo>
                    <a:pt x="377" y="1065"/>
                  </a:lnTo>
                  <a:lnTo>
                    <a:pt x="377" y="998"/>
                  </a:lnTo>
                  <a:lnTo>
                    <a:pt x="310" y="998"/>
                  </a:lnTo>
                  <a:lnTo>
                    <a:pt x="268" y="994"/>
                  </a:lnTo>
                  <a:lnTo>
                    <a:pt x="228" y="986"/>
                  </a:lnTo>
                  <a:lnTo>
                    <a:pt x="189" y="973"/>
                  </a:lnTo>
                  <a:lnTo>
                    <a:pt x="153" y="956"/>
                  </a:lnTo>
                  <a:lnTo>
                    <a:pt x="120" y="933"/>
                  </a:lnTo>
                  <a:lnTo>
                    <a:pt x="91" y="906"/>
                  </a:lnTo>
                  <a:lnTo>
                    <a:pt x="64" y="877"/>
                  </a:lnTo>
                  <a:lnTo>
                    <a:pt x="43" y="844"/>
                  </a:lnTo>
                  <a:lnTo>
                    <a:pt x="24" y="808"/>
                  </a:lnTo>
                  <a:lnTo>
                    <a:pt x="11" y="770"/>
                  </a:lnTo>
                  <a:lnTo>
                    <a:pt x="3" y="729"/>
                  </a:lnTo>
                  <a:lnTo>
                    <a:pt x="0" y="688"/>
                  </a:lnTo>
                  <a:lnTo>
                    <a:pt x="3" y="646"/>
                  </a:lnTo>
                  <a:lnTo>
                    <a:pt x="11" y="606"/>
                  </a:lnTo>
                  <a:lnTo>
                    <a:pt x="24" y="567"/>
                  </a:lnTo>
                  <a:lnTo>
                    <a:pt x="43" y="531"/>
                  </a:lnTo>
                  <a:lnTo>
                    <a:pt x="64" y="498"/>
                  </a:lnTo>
                  <a:lnTo>
                    <a:pt x="91" y="469"/>
                  </a:lnTo>
                  <a:lnTo>
                    <a:pt x="120" y="442"/>
                  </a:lnTo>
                  <a:lnTo>
                    <a:pt x="153" y="421"/>
                  </a:lnTo>
                  <a:lnTo>
                    <a:pt x="189" y="402"/>
                  </a:lnTo>
                  <a:lnTo>
                    <a:pt x="228" y="389"/>
                  </a:lnTo>
                  <a:lnTo>
                    <a:pt x="268" y="381"/>
                  </a:lnTo>
                  <a:lnTo>
                    <a:pt x="310" y="378"/>
                  </a:lnTo>
                  <a:lnTo>
                    <a:pt x="377" y="378"/>
                  </a:lnTo>
                  <a:lnTo>
                    <a:pt x="377" y="310"/>
                  </a:lnTo>
                  <a:lnTo>
                    <a:pt x="380" y="268"/>
                  </a:lnTo>
                  <a:lnTo>
                    <a:pt x="388" y="228"/>
                  </a:lnTo>
                  <a:lnTo>
                    <a:pt x="402" y="189"/>
                  </a:lnTo>
                  <a:lnTo>
                    <a:pt x="420" y="154"/>
                  </a:lnTo>
                  <a:lnTo>
                    <a:pt x="443" y="121"/>
                  </a:lnTo>
                  <a:lnTo>
                    <a:pt x="468" y="91"/>
                  </a:lnTo>
                  <a:lnTo>
                    <a:pt x="498" y="65"/>
                  </a:lnTo>
                  <a:lnTo>
                    <a:pt x="530" y="43"/>
                  </a:lnTo>
                  <a:lnTo>
                    <a:pt x="566" y="25"/>
                  </a:lnTo>
                  <a:lnTo>
                    <a:pt x="605" y="11"/>
                  </a:lnTo>
                  <a:lnTo>
                    <a:pt x="645" y="3"/>
                  </a:lnTo>
                  <a:lnTo>
                    <a:pt x="6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4" name="Group 333"/>
          <p:cNvGrpSpPr/>
          <p:nvPr/>
        </p:nvGrpSpPr>
        <p:grpSpPr>
          <a:xfrm>
            <a:off x="7212040" y="3441659"/>
            <a:ext cx="565150" cy="593724"/>
            <a:chOff x="7158038" y="3440113"/>
            <a:chExt cx="565150" cy="59372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30" name="Freeform 318"/>
            <p:cNvSpPr>
              <a:spLocks noEditPoints="1"/>
            </p:cNvSpPr>
            <p:nvPr/>
          </p:nvSpPr>
          <p:spPr bwMode="auto">
            <a:xfrm>
              <a:off x="7331075" y="3511550"/>
              <a:ext cx="277812" cy="277812"/>
            </a:xfrm>
            <a:custGeom>
              <a:avLst/>
              <a:gdLst>
                <a:gd name="T0" fmla="*/ 706 w 1576"/>
                <a:gd name="T1" fmla="*/ 224 h 1576"/>
                <a:gd name="T2" fmla="*/ 643 w 1576"/>
                <a:gd name="T3" fmla="*/ 317 h 1576"/>
                <a:gd name="T4" fmla="*/ 630 w 1576"/>
                <a:gd name="T5" fmla="*/ 584 h 1576"/>
                <a:gd name="T6" fmla="*/ 564 w 1576"/>
                <a:gd name="T7" fmla="*/ 637 h 1576"/>
                <a:gd name="T8" fmla="*/ 289 w 1576"/>
                <a:gd name="T9" fmla="*/ 652 h 1576"/>
                <a:gd name="T10" fmla="*/ 210 w 1576"/>
                <a:gd name="T11" fmla="*/ 730 h 1576"/>
                <a:gd name="T12" fmla="*/ 210 w 1576"/>
                <a:gd name="T13" fmla="*/ 845 h 1576"/>
                <a:gd name="T14" fmla="*/ 289 w 1576"/>
                <a:gd name="T15" fmla="*/ 923 h 1576"/>
                <a:gd name="T16" fmla="*/ 564 w 1576"/>
                <a:gd name="T17" fmla="*/ 937 h 1576"/>
                <a:gd name="T18" fmla="*/ 630 w 1576"/>
                <a:gd name="T19" fmla="*/ 990 h 1576"/>
                <a:gd name="T20" fmla="*/ 643 w 1576"/>
                <a:gd name="T21" fmla="*/ 1258 h 1576"/>
                <a:gd name="T22" fmla="*/ 706 w 1576"/>
                <a:gd name="T23" fmla="*/ 1350 h 1576"/>
                <a:gd name="T24" fmla="*/ 817 w 1576"/>
                <a:gd name="T25" fmla="*/ 1373 h 1576"/>
                <a:gd name="T26" fmla="*/ 909 w 1576"/>
                <a:gd name="T27" fmla="*/ 1311 h 1576"/>
                <a:gd name="T28" fmla="*/ 935 w 1576"/>
                <a:gd name="T29" fmla="*/ 1034 h 1576"/>
                <a:gd name="T30" fmla="*/ 972 w 1576"/>
                <a:gd name="T31" fmla="*/ 957 h 1576"/>
                <a:gd name="T32" fmla="*/ 1229 w 1576"/>
                <a:gd name="T33" fmla="*/ 935 h 1576"/>
                <a:gd name="T34" fmla="*/ 1333 w 1576"/>
                <a:gd name="T35" fmla="*/ 891 h 1576"/>
                <a:gd name="T36" fmla="*/ 1376 w 1576"/>
                <a:gd name="T37" fmla="*/ 788 h 1576"/>
                <a:gd name="T38" fmla="*/ 1333 w 1576"/>
                <a:gd name="T39" fmla="*/ 683 h 1576"/>
                <a:gd name="T40" fmla="*/ 1229 w 1576"/>
                <a:gd name="T41" fmla="*/ 640 h 1576"/>
                <a:gd name="T42" fmla="*/ 972 w 1576"/>
                <a:gd name="T43" fmla="*/ 618 h 1576"/>
                <a:gd name="T44" fmla="*/ 935 w 1576"/>
                <a:gd name="T45" fmla="*/ 540 h 1576"/>
                <a:gd name="T46" fmla="*/ 909 w 1576"/>
                <a:gd name="T47" fmla="*/ 264 h 1576"/>
                <a:gd name="T48" fmla="*/ 817 w 1576"/>
                <a:gd name="T49" fmla="*/ 203 h 1576"/>
                <a:gd name="T50" fmla="*/ 880 w 1576"/>
                <a:gd name="T51" fmla="*/ 12 h 1576"/>
                <a:gd name="T52" fmla="*/ 1033 w 1576"/>
                <a:gd name="T53" fmla="*/ 101 h 1576"/>
                <a:gd name="T54" fmla="*/ 1122 w 1576"/>
                <a:gd name="T55" fmla="*/ 255 h 1576"/>
                <a:gd name="T56" fmla="*/ 1229 w 1576"/>
                <a:gd name="T57" fmla="*/ 441 h 1576"/>
                <a:gd name="T58" fmla="*/ 1404 w 1576"/>
                <a:gd name="T59" fmla="*/ 488 h 1576"/>
                <a:gd name="T60" fmla="*/ 1529 w 1576"/>
                <a:gd name="T61" fmla="*/ 613 h 1576"/>
                <a:gd name="T62" fmla="*/ 1576 w 1576"/>
                <a:gd name="T63" fmla="*/ 788 h 1576"/>
                <a:gd name="T64" fmla="*/ 1529 w 1576"/>
                <a:gd name="T65" fmla="*/ 963 h 1576"/>
                <a:gd name="T66" fmla="*/ 1404 w 1576"/>
                <a:gd name="T67" fmla="*/ 1086 h 1576"/>
                <a:gd name="T68" fmla="*/ 1229 w 1576"/>
                <a:gd name="T69" fmla="*/ 1135 h 1576"/>
                <a:gd name="T70" fmla="*/ 1122 w 1576"/>
                <a:gd name="T71" fmla="*/ 1321 h 1576"/>
                <a:gd name="T72" fmla="*/ 1033 w 1576"/>
                <a:gd name="T73" fmla="*/ 1473 h 1576"/>
                <a:gd name="T74" fmla="*/ 880 w 1576"/>
                <a:gd name="T75" fmla="*/ 1563 h 1576"/>
                <a:gd name="T76" fmla="*/ 696 w 1576"/>
                <a:gd name="T77" fmla="*/ 1563 h 1576"/>
                <a:gd name="T78" fmla="*/ 542 w 1576"/>
                <a:gd name="T79" fmla="*/ 1473 h 1576"/>
                <a:gd name="T80" fmla="*/ 453 w 1576"/>
                <a:gd name="T81" fmla="*/ 1321 h 1576"/>
                <a:gd name="T82" fmla="*/ 347 w 1576"/>
                <a:gd name="T83" fmla="*/ 1135 h 1576"/>
                <a:gd name="T84" fmla="*/ 171 w 1576"/>
                <a:gd name="T85" fmla="*/ 1086 h 1576"/>
                <a:gd name="T86" fmla="*/ 47 w 1576"/>
                <a:gd name="T87" fmla="*/ 963 h 1576"/>
                <a:gd name="T88" fmla="*/ 0 w 1576"/>
                <a:gd name="T89" fmla="*/ 788 h 1576"/>
                <a:gd name="T90" fmla="*/ 47 w 1576"/>
                <a:gd name="T91" fmla="*/ 613 h 1576"/>
                <a:gd name="T92" fmla="*/ 171 w 1576"/>
                <a:gd name="T93" fmla="*/ 488 h 1576"/>
                <a:gd name="T94" fmla="*/ 347 w 1576"/>
                <a:gd name="T95" fmla="*/ 441 h 1576"/>
                <a:gd name="T96" fmla="*/ 453 w 1576"/>
                <a:gd name="T97" fmla="*/ 255 h 1576"/>
                <a:gd name="T98" fmla="*/ 542 w 1576"/>
                <a:gd name="T99" fmla="*/ 101 h 1576"/>
                <a:gd name="T100" fmla="*/ 696 w 1576"/>
                <a:gd name="T101" fmla="*/ 12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76" h="1576">
                  <a:moveTo>
                    <a:pt x="788" y="200"/>
                  </a:moveTo>
                  <a:lnTo>
                    <a:pt x="758" y="203"/>
                  </a:lnTo>
                  <a:lnTo>
                    <a:pt x="730" y="211"/>
                  </a:lnTo>
                  <a:lnTo>
                    <a:pt x="706" y="224"/>
                  </a:lnTo>
                  <a:lnTo>
                    <a:pt x="683" y="242"/>
                  </a:lnTo>
                  <a:lnTo>
                    <a:pt x="666" y="264"/>
                  </a:lnTo>
                  <a:lnTo>
                    <a:pt x="652" y="290"/>
                  </a:lnTo>
                  <a:lnTo>
                    <a:pt x="643" y="317"/>
                  </a:lnTo>
                  <a:lnTo>
                    <a:pt x="640" y="347"/>
                  </a:lnTo>
                  <a:lnTo>
                    <a:pt x="640" y="540"/>
                  </a:lnTo>
                  <a:lnTo>
                    <a:pt x="637" y="564"/>
                  </a:lnTo>
                  <a:lnTo>
                    <a:pt x="630" y="584"/>
                  </a:lnTo>
                  <a:lnTo>
                    <a:pt x="619" y="603"/>
                  </a:lnTo>
                  <a:lnTo>
                    <a:pt x="602" y="618"/>
                  </a:lnTo>
                  <a:lnTo>
                    <a:pt x="584" y="630"/>
                  </a:lnTo>
                  <a:lnTo>
                    <a:pt x="564" y="637"/>
                  </a:lnTo>
                  <a:lnTo>
                    <a:pt x="540" y="640"/>
                  </a:lnTo>
                  <a:lnTo>
                    <a:pt x="347" y="640"/>
                  </a:lnTo>
                  <a:lnTo>
                    <a:pt x="317" y="644"/>
                  </a:lnTo>
                  <a:lnTo>
                    <a:pt x="289" y="652"/>
                  </a:lnTo>
                  <a:lnTo>
                    <a:pt x="264" y="665"/>
                  </a:lnTo>
                  <a:lnTo>
                    <a:pt x="242" y="683"/>
                  </a:lnTo>
                  <a:lnTo>
                    <a:pt x="225" y="705"/>
                  </a:lnTo>
                  <a:lnTo>
                    <a:pt x="210" y="730"/>
                  </a:lnTo>
                  <a:lnTo>
                    <a:pt x="202" y="758"/>
                  </a:lnTo>
                  <a:lnTo>
                    <a:pt x="199" y="788"/>
                  </a:lnTo>
                  <a:lnTo>
                    <a:pt x="202" y="817"/>
                  </a:lnTo>
                  <a:lnTo>
                    <a:pt x="210" y="845"/>
                  </a:lnTo>
                  <a:lnTo>
                    <a:pt x="225" y="870"/>
                  </a:lnTo>
                  <a:lnTo>
                    <a:pt x="242" y="891"/>
                  </a:lnTo>
                  <a:lnTo>
                    <a:pt x="264" y="910"/>
                  </a:lnTo>
                  <a:lnTo>
                    <a:pt x="289" y="923"/>
                  </a:lnTo>
                  <a:lnTo>
                    <a:pt x="317" y="932"/>
                  </a:lnTo>
                  <a:lnTo>
                    <a:pt x="347" y="935"/>
                  </a:lnTo>
                  <a:lnTo>
                    <a:pt x="540" y="935"/>
                  </a:lnTo>
                  <a:lnTo>
                    <a:pt x="564" y="937"/>
                  </a:lnTo>
                  <a:lnTo>
                    <a:pt x="584" y="944"/>
                  </a:lnTo>
                  <a:lnTo>
                    <a:pt x="602" y="957"/>
                  </a:lnTo>
                  <a:lnTo>
                    <a:pt x="619" y="972"/>
                  </a:lnTo>
                  <a:lnTo>
                    <a:pt x="630" y="990"/>
                  </a:lnTo>
                  <a:lnTo>
                    <a:pt x="637" y="1012"/>
                  </a:lnTo>
                  <a:lnTo>
                    <a:pt x="640" y="1034"/>
                  </a:lnTo>
                  <a:lnTo>
                    <a:pt x="640" y="1229"/>
                  </a:lnTo>
                  <a:lnTo>
                    <a:pt x="643" y="1258"/>
                  </a:lnTo>
                  <a:lnTo>
                    <a:pt x="652" y="1286"/>
                  </a:lnTo>
                  <a:lnTo>
                    <a:pt x="666" y="1311"/>
                  </a:lnTo>
                  <a:lnTo>
                    <a:pt x="683" y="1332"/>
                  </a:lnTo>
                  <a:lnTo>
                    <a:pt x="706" y="1350"/>
                  </a:lnTo>
                  <a:lnTo>
                    <a:pt x="730" y="1364"/>
                  </a:lnTo>
                  <a:lnTo>
                    <a:pt x="758" y="1373"/>
                  </a:lnTo>
                  <a:lnTo>
                    <a:pt x="788" y="1376"/>
                  </a:lnTo>
                  <a:lnTo>
                    <a:pt x="817" y="1373"/>
                  </a:lnTo>
                  <a:lnTo>
                    <a:pt x="845" y="1364"/>
                  </a:lnTo>
                  <a:lnTo>
                    <a:pt x="870" y="1350"/>
                  </a:lnTo>
                  <a:lnTo>
                    <a:pt x="892" y="1332"/>
                  </a:lnTo>
                  <a:lnTo>
                    <a:pt x="909" y="1311"/>
                  </a:lnTo>
                  <a:lnTo>
                    <a:pt x="924" y="1286"/>
                  </a:lnTo>
                  <a:lnTo>
                    <a:pt x="932" y="1258"/>
                  </a:lnTo>
                  <a:lnTo>
                    <a:pt x="935" y="1229"/>
                  </a:lnTo>
                  <a:lnTo>
                    <a:pt x="935" y="1034"/>
                  </a:lnTo>
                  <a:lnTo>
                    <a:pt x="937" y="1012"/>
                  </a:lnTo>
                  <a:lnTo>
                    <a:pt x="945" y="990"/>
                  </a:lnTo>
                  <a:lnTo>
                    <a:pt x="957" y="972"/>
                  </a:lnTo>
                  <a:lnTo>
                    <a:pt x="972" y="957"/>
                  </a:lnTo>
                  <a:lnTo>
                    <a:pt x="991" y="944"/>
                  </a:lnTo>
                  <a:lnTo>
                    <a:pt x="1012" y="937"/>
                  </a:lnTo>
                  <a:lnTo>
                    <a:pt x="1034" y="935"/>
                  </a:lnTo>
                  <a:lnTo>
                    <a:pt x="1229" y="935"/>
                  </a:lnTo>
                  <a:lnTo>
                    <a:pt x="1259" y="932"/>
                  </a:lnTo>
                  <a:lnTo>
                    <a:pt x="1286" y="923"/>
                  </a:lnTo>
                  <a:lnTo>
                    <a:pt x="1311" y="910"/>
                  </a:lnTo>
                  <a:lnTo>
                    <a:pt x="1333" y="891"/>
                  </a:lnTo>
                  <a:lnTo>
                    <a:pt x="1351" y="870"/>
                  </a:lnTo>
                  <a:lnTo>
                    <a:pt x="1365" y="845"/>
                  </a:lnTo>
                  <a:lnTo>
                    <a:pt x="1373" y="817"/>
                  </a:lnTo>
                  <a:lnTo>
                    <a:pt x="1376" y="788"/>
                  </a:lnTo>
                  <a:lnTo>
                    <a:pt x="1373" y="758"/>
                  </a:lnTo>
                  <a:lnTo>
                    <a:pt x="1365" y="730"/>
                  </a:lnTo>
                  <a:lnTo>
                    <a:pt x="1351" y="705"/>
                  </a:lnTo>
                  <a:lnTo>
                    <a:pt x="1333" y="683"/>
                  </a:lnTo>
                  <a:lnTo>
                    <a:pt x="1311" y="665"/>
                  </a:lnTo>
                  <a:lnTo>
                    <a:pt x="1286" y="652"/>
                  </a:lnTo>
                  <a:lnTo>
                    <a:pt x="1259" y="644"/>
                  </a:lnTo>
                  <a:lnTo>
                    <a:pt x="1229" y="640"/>
                  </a:lnTo>
                  <a:lnTo>
                    <a:pt x="1034" y="640"/>
                  </a:lnTo>
                  <a:lnTo>
                    <a:pt x="1012" y="637"/>
                  </a:lnTo>
                  <a:lnTo>
                    <a:pt x="991" y="630"/>
                  </a:lnTo>
                  <a:lnTo>
                    <a:pt x="972" y="618"/>
                  </a:lnTo>
                  <a:lnTo>
                    <a:pt x="957" y="603"/>
                  </a:lnTo>
                  <a:lnTo>
                    <a:pt x="945" y="584"/>
                  </a:lnTo>
                  <a:lnTo>
                    <a:pt x="937" y="564"/>
                  </a:lnTo>
                  <a:lnTo>
                    <a:pt x="935" y="540"/>
                  </a:lnTo>
                  <a:lnTo>
                    <a:pt x="935" y="347"/>
                  </a:lnTo>
                  <a:lnTo>
                    <a:pt x="932" y="317"/>
                  </a:lnTo>
                  <a:lnTo>
                    <a:pt x="924" y="290"/>
                  </a:lnTo>
                  <a:lnTo>
                    <a:pt x="909" y="264"/>
                  </a:lnTo>
                  <a:lnTo>
                    <a:pt x="892" y="242"/>
                  </a:lnTo>
                  <a:lnTo>
                    <a:pt x="870" y="224"/>
                  </a:lnTo>
                  <a:lnTo>
                    <a:pt x="845" y="211"/>
                  </a:lnTo>
                  <a:lnTo>
                    <a:pt x="817" y="203"/>
                  </a:lnTo>
                  <a:lnTo>
                    <a:pt x="788" y="200"/>
                  </a:lnTo>
                  <a:close/>
                  <a:moveTo>
                    <a:pt x="788" y="0"/>
                  </a:moveTo>
                  <a:lnTo>
                    <a:pt x="835" y="3"/>
                  </a:lnTo>
                  <a:lnTo>
                    <a:pt x="880" y="12"/>
                  </a:lnTo>
                  <a:lnTo>
                    <a:pt x="923" y="27"/>
                  </a:lnTo>
                  <a:lnTo>
                    <a:pt x="963" y="47"/>
                  </a:lnTo>
                  <a:lnTo>
                    <a:pt x="1000" y="72"/>
                  </a:lnTo>
                  <a:lnTo>
                    <a:pt x="1033" y="101"/>
                  </a:lnTo>
                  <a:lnTo>
                    <a:pt x="1062" y="135"/>
                  </a:lnTo>
                  <a:lnTo>
                    <a:pt x="1088" y="172"/>
                  </a:lnTo>
                  <a:lnTo>
                    <a:pt x="1107" y="212"/>
                  </a:lnTo>
                  <a:lnTo>
                    <a:pt x="1122" y="255"/>
                  </a:lnTo>
                  <a:lnTo>
                    <a:pt x="1132" y="300"/>
                  </a:lnTo>
                  <a:lnTo>
                    <a:pt x="1135" y="347"/>
                  </a:lnTo>
                  <a:lnTo>
                    <a:pt x="1135" y="441"/>
                  </a:lnTo>
                  <a:lnTo>
                    <a:pt x="1229" y="441"/>
                  </a:lnTo>
                  <a:lnTo>
                    <a:pt x="1276" y="444"/>
                  </a:lnTo>
                  <a:lnTo>
                    <a:pt x="1321" y="453"/>
                  </a:lnTo>
                  <a:lnTo>
                    <a:pt x="1364" y="468"/>
                  </a:lnTo>
                  <a:lnTo>
                    <a:pt x="1404" y="488"/>
                  </a:lnTo>
                  <a:lnTo>
                    <a:pt x="1441" y="513"/>
                  </a:lnTo>
                  <a:lnTo>
                    <a:pt x="1474" y="542"/>
                  </a:lnTo>
                  <a:lnTo>
                    <a:pt x="1503" y="576"/>
                  </a:lnTo>
                  <a:lnTo>
                    <a:pt x="1529" y="613"/>
                  </a:lnTo>
                  <a:lnTo>
                    <a:pt x="1548" y="653"/>
                  </a:lnTo>
                  <a:lnTo>
                    <a:pt x="1564" y="696"/>
                  </a:lnTo>
                  <a:lnTo>
                    <a:pt x="1573" y="741"/>
                  </a:lnTo>
                  <a:lnTo>
                    <a:pt x="1576" y="788"/>
                  </a:lnTo>
                  <a:lnTo>
                    <a:pt x="1573" y="835"/>
                  </a:lnTo>
                  <a:lnTo>
                    <a:pt x="1564" y="880"/>
                  </a:lnTo>
                  <a:lnTo>
                    <a:pt x="1548" y="923"/>
                  </a:lnTo>
                  <a:lnTo>
                    <a:pt x="1529" y="963"/>
                  </a:lnTo>
                  <a:lnTo>
                    <a:pt x="1503" y="1000"/>
                  </a:lnTo>
                  <a:lnTo>
                    <a:pt x="1474" y="1032"/>
                  </a:lnTo>
                  <a:lnTo>
                    <a:pt x="1441" y="1062"/>
                  </a:lnTo>
                  <a:lnTo>
                    <a:pt x="1404" y="1086"/>
                  </a:lnTo>
                  <a:lnTo>
                    <a:pt x="1364" y="1107"/>
                  </a:lnTo>
                  <a:lnTo>
                    <a:pt x="1321" y="1122"/>
                  </a:lnTo>
                  <a:lnTo>
                    <a:pt x="1276" y="1132"/>
                  </a:lnTo>
                  <a:lnTo>
                    <a:pt x="1229" y="1135"/>
                  </a:lnTo>
                  <a:lnTo>
                    <a:pt x="1135" y="1135"/>
                  </a:lnTo>
                  <a:lnTo>
                    <a:pt x="1135" y="1229"/>
                  </a:lnTo>
                  <a:lnTo>
                    <a:pt x="1132" y="1276"/>
                  </a:lnTo>
                  <a:lnTo>
                    <a:pt x="1122" y="1321"/>
                  </a:lnTo>
                  <a:lnTo>
                    <a:pt x="1107" y="1364"/>
                  </a:lnTo>
                  <a:lnTo>
                    <a:pt x="1088" y="1404"/>
                  </a:lnTo>
                  <a:lnTo>
                    <a:pt x="1062" y="1440"/>
                  </a:lnTo>
                  <a:lnTo>
                    <a:pt x="1033" y="1473"/>
                  </a:lnTo>
                  <a:lnTo>
                    <a:pt x="1000" y="1503"/>
                  </a:lnTo>
                  <a:lnTo>
                    <a:pt x="963" y="1527"/>
                  </a:lnTo>
                  <a:lnTo>
                    <a:pt x="923" y="1548"/>
                  </a:lnTo>
                  <a:lnTo>
                    <a:pt x="880" y="1563"/>
                  </a:lnTo>
                  <a:lnTo>
                    <a:pt x="835" y="1572"/>
                  </a:lnTo>
                  <a:lnTo>
                    <a:pt x="788" y="1576"/>
                  </a:lnTo>
                  <a:lnTo>
                    <a:pt x="741" y="1572"/>
                  </a:lnTo>
                  <a:lnTo>
                    <a:pt x="696" y="1563"/>
                  </a:lnTo>
                  <a:lnTo>
                    <a:pt x="653" y="1548"/>
                  </a:lnTo>
                  <a:lnTo>
                    <a:pt x="613" y="1527"/>
                  </a:lnTo>
                  <a:lnTo>
                    <a:pt x="576" y="1503"/>
                  </a:lnTo>
                  <a:lnTo>
                    <a:pt x="542" y="1473"/>
                  </a:lnTo>
                  <a:lnTo>
                    <a:pt x="513" y="1440"/>
                  </a:lnTo>
                  <a:lnTo>
                    <a:pt x="488" y="1404"/>
                  </a:lnTo>
                  <a:lnTo>
                    <a:pt x="468" y="1364"/>
                  </a:lnTo>
                  <a:lnTo>
                    <a:pt x="453" y="1321"/>
                  </a:lnTo>
                  <a:lnTo>
                    <a:pt x="444" y="1276"/>
                  </a:lnTo>
                  <a:lnTo>
                    <a:pt x="441" y="1229"/>
                  </a:lnTo>
                  <a:lnTo>
                    <a:pt x="441" y="1135"/>
                  </a:lnTo>
                  <a:lnTo>
                    <a:pt x="347" y="1135"/>
                  </a:lnTo>
                  <a:lnTo>
                    <a:pt x="299" y="1132"/>
                  </a:lnTo>
                  <a:lnTo>
                    <a:pt x="254" y="1122"/>
                  </a:lnTo>
                  <a:lnTo>
                    <a:pt x="211" y="1107"/>
                  </a:lnTo>
                  <a:lnTo>
                    <a:pt x="171" y="1086"/>
                  </a:lnTo>
                  <a:lnTo>
                    <a:pt x="135" y="1062"/>
                  </a:lnTo>
                  <a:lnTo>
                    <a:pt x="101" y="1032"/>
                  </a:lnTo>
                  <a:lnTo>
                    <a:pt x="72" y="1000"/>
                  </a:lnTo>
                  <a:lnTo>
                    <a:pt x="47" y="963"/>
                  </a:lnTo>
                  <a:lnTo>
                    <a:pt x="27" y="923"/>
                  </a:lnTo>
                  <a:lnTo>
                    <a:pt x="12" y="880"/>
                  </a:lnTo>
                  <a:lnTo>
                    <a:pt x="3" y="835"/>
                  </a:lnTo>
                  <a:lnTo>
                    <a:pt x="0" y="788"/>
                  </a:lnTo>
                  <a:lnTo>
                    <a:pt x="3" y="741"/>
                  </a:lnTo>
                  <a:lnTo>
                    <a:pt x="12" y="696"/>
                  </a:lnTo>
                  <a:lnTo>
                    <a:pt x="27" y="653"/>
                  </a:lnTo>
                  <a:lnTo>
                    <a:pt x="47" y="613"/>
                  </a:lnTo>
                  <a:lnTo>
                    <a:pt x="72" y="576"/>
                  </a:lnTo>
                  <a:lnTo>
                    <a:pt x="101" y="542"/>
                  </a:lnTo>
                  <a:lnTo>
                    <a:pt x="135" y="513"/>
                  </a:lnTo>
                  <a:lnTo>
                    <a:pt x="171" y="488"/>
                  </a:lnTo>
                  <a:lnTo>
                    <a:pt x="211" y="468"/>
                  </a:lnTo>
                  <a:lnTo>
                    <a:pt x="254" y="453"/>
                  </a:lnTo>
                  <a:lnTo>
                    <a:pt x="299" y="444"/>
                  </a:lnTo>
                  <a:lnTo>
                    <a:pt x="347" y="441"/>
                  </a:lnTo>
                  <a:lnTo>
                    <a:pt x="441" y="441"/>
                  </a:lnTo>
                  <a:lnTo>
                    <a:pt x="441" y="347"/>
                  </a:lnTo>
                  <a:lnTo>
                    <a:pt x="444" y="300"/>
                  </a:lnTo>
                  <a:lnTo>
                    <a:pt x="453" y="255"/>
                  </a:lnTo>
                  <a:lnTo>
                    <a:pt x="468" y="212"/>
                  </a:lnTo>
                  <a:lnTo>
                    <a:pt x="488" y="172"/>
                  </a:lnTo>
                  <a:lnTo>
                    <a:pt x="513" y="135"/>
                  </a:lnTo>
                  <a:lnTo>
                    <a:pt x="542" y="101"/>
                  </a:lnTo>
                  <a:lnTo>
                    <a:pt x="576" y="72"/>
                  </a:lnTo>
                  <a:lnTo>
                    <a:pt x="613" y="47"/>
                  </a:lnTo>
                  <a:lnTo>
                    <a:pt x="653" y="27"/>
                  </a:lnTo>
                  <a:lnTo>
                    <a:pt x="696" y="12"/>
                  </a:lnTo>
                  <a:lnTo>
                    <a:pt x="741" y="3"/>
                  </a:lnTo>
                  <a:lnTo>
                    <a:pt x="7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" name="Freeform 319"/>
            <p:cNvSpPr>
              <a:spLocks/>
            </p:cNvSpPr>
            <p:nvPr/>
          </p:nvSpPr>
          <p:spPr bwMode="auto">
            <a:xfrm>
              <a:off x="7215188" y="3440113"/>
              <a:ext cx="508000" cy="419100"/>
            </a:xfrm>
            <a:custGeom>
              <a:avLst/>
              <a:gdLst>
                <a:gd name="T0" fmla="*/ 2517 w 2881"/>
                <a:gd name="T1" fmla="*/ 0 h 2370"/>
                <a:gd name="T2" fmla="*/ 2607 w 2881"/>
                <a:gd name="T3" fmla="*/ 11 h 2370"/>
                <a:gd name="T4" fmla="*/ 2688 w 2881"/>
                <a:gd name="T5" fmla="*/ 43 h 2370"/>
                <a:gd name="T6" fmla="*/ 2759 w 2881"/>
                <a:gd name="T7" fmla="*/ 92 h 2370"/>
                <a:gd name="T8" fmla="*/ 2816 w 2881"/>
                <a:gd name="T9" fmla="*/ 157 h 2370"/>
                <a:gd name="T10" fmla="*/ 2856 w 2881"/>
                <a:gd name="T11" fmla="*/ 232 h 2370"/>
                <a:gd name="T12" fmla="*/ 2879 w 2881"/>
                <a:gd name="T13" fmla="*/ 318 h 2370"/>
                <a:gd name="T14" fmla="*/ 2881 w 2881"/>
                <a:gd name="T15" fmla="*/ 2007 h 2370"/>
                <a:gd name="T16" fmla="*/ 2870 w 2881"/>
                <a:gd name="T17" fmla="*/ 2096 h 2370"/>
                <a:gd name="T18" fmla="*/ 2839 w 2881"/>
                <a:gd name="T19" fmla="*/ 2178 h 2370"/>
                <a:gd name="T20" fmla="*/ 2790 w 2881"/>
                <a:gd name="T21" fmla="*/ 2249 h 2370"/>
                <a:gd name="T22" fmla="*/ 2725 w 2881"/>
                <a:gd name="T23" fmla="*/ 2305 h 2370"/>
                <a:gd name="T24" fmla="*/ 2648 w 2881"/>
                <a:gd name="T25" fmla="*/ 2346 h 2370"/>
                <a:gd name="T26" fmla="*/ 2563 w 2881"/>
                <a:gd name="T27" fmla="*/ 2367 h 2370"/>
                <a:gd name="T28" fmla="*/ 2400 w 2881"/>
                <a:gd name="T29" fmla="*/ 2370 h 2370"/>
                <a:gd name="T30" fmla="*/ 2356 w 2881"/>
                <a:gd name="T31" fmla="*/ 2360 h 2370"/>
                <a:gd name="T32" fmla="*/ 2321 w 2881"/>
                <a:gd name="T33" fmla="*/ 2334 h 2370"/>
                <a:gd name="T34" fmla="*/ 2303 w 2881"/>
                <a:gd name="T35" fmla="*/ 2294 h 2370"/>
                <a:gd name="T36" fmla="*/ 2303 w 2881"/>
                <a:gd name="T37" fmla="*/ 2248 h 2370"/>
                <a:gd name="T38" fmla="*/ 2321 w 2881"/>
                <a:gd name="T39" fmla="*/ 2209 h 2370"/>
                <a:gd name="T40" fmla="*/ 2356 w 2881"/>
                <a:gd name="T41" fmla="*/ 2181 h 2370"/>
                <a:gd name="T42" fmla="*/ 2400 w 2881"/>
                <a:gd name="T43" fmla="*/ 2171 h 2370"/>
                <a:gd name="T44" fmla="*/ 2547 w 2881"/>
                <a:gd name="T45" fmla="*/ 2168 h 2370"/>
                <a:gd name="T46" fmla="*/ 2600 w 2881"/>
                <a:gd name="T47" fmla="*/ 2148 h 2370"/>
                <a:gd name="T48" fmla="*/ 2642 w 2881"/>
                <a:gd name="T49" fmla="*/ 2113 h 2370"/>
                <a:gd name="T50" fmla="*/ 2671 w 2881"/>
                <a:gd name="T51" fmla="*/ 2065 h 2370"/>
                <a:gd name="T52" fmla="*/ 2681 w 2881"/>
                <a:gd name="T53" fmla="*/ 2007 h 2370"/>
                <a:gd name="T54" fmla="*/ 2679 w 2881"/>
                <a:gd name="T55" fmla="*/ 335 h 2370"/>
                <a:gd name="T56" fmla="*/ 2659 w 2881"/>
                <a:gd name="T57" fmla="*/ 281 h 2370"/>
                <a:gd name="T58" fmla="*/ 2623 w 2881"/>
                <a:gd name="T59" fmla="*/ 238 h 2370"/>
                <a:gd name="T60" fmla="*/ 2575 w 2881"/>
                <a:gd name="T61" fmla="*/ 210 h 2370"/>
                <a:gd name="T62" fmla="*/ 2517 w 2881"/>
                <a:gd name="T63" fmla="*/ 200 h 2370"/>
                <a:gd name="T64" fmla="*/ 334 w 2881"/>
                <a:gd name="T65" fmla="*/ 203 h 2370"/>
                <a:gd name="T66" fmla="*/ 281 w 2881"/>
                <a:gd name="T67" fmla="*/ 222 h 2370"/>
                <a:gd name="T68" fmla="*/ 238 w 2881"/>
                <a:gd name="T69" fmla="*/ 258 h 2370"/>
                <a:gd name="T70" fmla="*/ 210 w 2881"/>
                <a:gd name="T71" fmla="*/ 307 h 2370"/>
                <a:gd name="T72" fmla="*/ 200 w 2881"/>
                <a:gd name="T73" fmla="*/ 364 h 2370"/>
                <a:gd name="T74" fmla="*/ 202 w 2881"/>
                <a:gd name="T75" fmla="*/ 2037 h 2370"/>
                <a:gd name="T76" fmla="*/ 223 w 2881"/>
                <a:gd name="T77" fmla="*/ 2090 h 2370"/>
                <a:gd name="T78" fmla="*/ 258 w 2881"/>
                <a:gd name="T79" fmla="*/ 2132 h 2370"/>
                <a:gd name="T80" fmla="*/ 307 w 2881"/>
                <a:gd name="T81" fmla="*/ 2161 h 2370"/>
                <a:gd name="T82" fmla="*/ 364 w 2881"/>
                <a:gd name="T83" fmla="*/ 2171 h 2370"/>
                <a:gd name="T84" fmla="*/ 1923 w 2881"/>
                <a:gd name="T85" fmla="*/ 2174 h 2370"/>
                <a:gd name="T86" fmla="*/ 1963 w 2881"/>
                <a:gd name="T87" fmla="*/ 2192 h 2370"/>
                <a:gd name="T88" fmla="*/ 1989 w 2881"/>
                <a:gd name="T89" fmla="*/ 2227 h 2370"/>
                <a:gd name="T90" fmla="*/ 2000 w 2881"/>
                <a:gd name="T91" fmla="*/ 2271 h 2370"/>
                <a:gd name="T92" fmla="*/ 1989 w 2881"/>
                <a:gd name="T93" fmla="*/ 2315 h 2370"/>
                <a:gd name="T94" fmla="*/ 1963 w 2881"/>
                <a:gd name="T95" fmla="*/ 2349 h 2370"/>
                <a:gd name="T96" fmla="*/ 1923 w 2881"/>
                <a:gd name="T97" fmla="*/ 2368 h 2370"/>
                <a:gd name="T98" fmla="*/ 364 w 2881"/>
                <a:gd name="T99" fmla="*/ 2370 h 2370"/>
                <a:gd name="T100" fmla="*/ 275 w 2881"/>
                <a:gd name="T101" fmla="*/ 2359 h 2370"/>
                <a:gd name="T102" fmla="*/ 193 w 2881"/>
                <a:gd name="T103" fmla="*/ 2327 h 2370"/>
                <a:gd name="T104" fmla="*/ 122 w 2881"/>
                <a:gd name="T105" fmla="*/ 2278 h 2370"/>
                <a:gd name="T106" fmla="*/ 65 w 2881"/>
                <a:gd name="T107" fmla="*/ 2215 h 2370"/>
                <a:gd name="T108" fmla="*/ 24 w 2881"/>
                <a:gd name="T109" fmla="*/ 2138 h 2370"/>
                <a:gd name="T110" fmla="*/ 3 w 2881"/>
                <a:gd name="T111" fmla="*/ 2052 h 2370"/>
                <a:gd name="T112" fmla="*/ 0 w 2881"/>
                <a:gd name="T113" fmla="*/ 364 h 2370"/>
                <a:gd name="T114" fmla="*/ 11 w 2881"/>
                <a:gd name="T115" fmla="*/ 274 h 2370"/>
                <a:gd name="T116" fmla="*/ 42 w 2881"/>
                <a:gd name="T117" fmla="*/ 193 h 2370"/>
                <a:gd name="T118" fmla="*/ 92 w 2881"/>
                <a:gd name="T119" fmla="*/ 123 h 2370"/>
                <a:gd name="T120" fmla="*/ 156 w 2881"/>
                <a:gd name="T121" fmla="*/ 66 h 2370"/>
                <a:gd name="T122" fmla="*/ 233 w 2881"/>
                <a:gd name="T123" fmla="*/ 25 h 2370"/>
                <a:gd name="T124" fmla="*/ 318 w 2881"/>
                <a:gd name="T125" fmla="*/ 3 h 2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81" h="2370">
                  <a:moveTo>
                    <a:pt x="364" y="0"/>
                  </a:moveTo>
                  <a:lnTo>
                    <a:pt x="2517" y="0"/>
                  </a:lnTo>
                  <a:lnTo>
                    <a:pt x="2563" y="3"/>
                  </a:lnTo>
                  <a:lnTo>
                    <a:pt x="2607" y="11"/>
                  </a:lnTo>
                  <a:lnTo>
                    <a:pt x="2648" y="25"/>
                  </a:lnTo>
                  <a:lnTo>
                    <a:pt x="2688" y="43"/>
                  </a:lnTo>
                  <a:lnTo>
                    <a:pt x="2725" y="66"/>
                  </a:lnTo>
                  <a:lnTo>
                    <a:pt x="2759" y="92"/>
                  </a:lnTo>
                  <a:lnTo>
                    <a:pt x="2790" y="123"/>
                  </a:lnTo>
                  <a:lnTo>
                    <a:pt x="2816" y="157"/>
                  </a:lnTo>
                  <a:lnTo>
                    <a:pt x="2839" y="193"/>
                  </a:lnTo>
                  <a:lnTo>
                    <a:pt x="2856" y="232"/>
                  </a:lnTo>
                  <a:lnTo>
                    <a:pt x="2870" y="274"/>
                  </a:lnTo>
                  <a:lnTo>
                    <a:pt x="2879" y="318"/>
                  </a:lnTo>
                  <a:lnTo>
                    <a:pt x="2881" y="364"/>
                  </a:lnTo>
                  <a:lnTo>
                    <a:pt x="2881" y="2007"/>
                  </a:lnTo>
                  <a:lnTo>
                    <a:pt x="2879" y="2052"/>
                  </a:lnTo>
                  <a:lnTo>
                    <a:pt x="2870" y="2096"/>
                  </a:lnTo>
                  <a:lnTo>
                    <a:pt x="2856" y="2138"/>
                  </a:lnTo>
                  <a:lnTo>
                    <a:pt x="2839" y="2178"/>
                  </a:lnTo>
                  <a:lnTo>
                    <a:pt x="2816" y="2215"/>
                  </a:lnTo>
                  <a:lnTo>
                    <a:pt x="2790" y="2249"/>
                  </a:lnTo>
                  <a:lnTo>
                    <a:pt x="2759" y="2278"/>
                  </a:lnTo>
                  <a:lnTo>
                    <a:pt x="2725" y="2305"/>
                  </a:lnTo>
                  <a:lnTo>
                    <a:pt x="2688" y="2327"/>
                  </a:lnTo>
                  <a:lnTo>
                    <a:pt x="2648" y="2346"/>
                  </a:lnTo>
                  <a:lnTo>
                    <a:pt x="2607" y="2359"/>
                  </a:lnTo>
                  <a:lnTo>
                    <a:pt x="2563" y="2367"/>
                  </a:lnTo>
                  <a:lnTo>
                    <a:pt x="2517" y="2370"/>
                  </a:lnTo>
                  <a:lnTo>
                    <a:pt x="2400" y="2370"/>
                  </a:lnTo>
                  <a:lnTo>
                    <a:pt x="2376" y="2368"/>
                  </a:lnTo>
                  <a:lnTo>
                    <a:pt x="2356" y="2360"/>
                  </a:lnTo>
                  <a:lnTo>
                    <a:pt x="2337" y="2349"/>
                  </a:lnTo>
                  <a:lnTo>
                    <a:pt x="2321" y="2334"/>
                  </a:lnTo>
                  <a:lnTo>
                    <a:pt x="2310" y="2315"/>
                  </a:lnTo>
                  <a:lnTo>
                    <a:pt x="2303" y="2294"/>
                  </a:lnTo>
                  <a:lnTo>
                    <a:pt x="2299" y="2271"/>
                  </a:lnTo>
                  <a:lnTo>
                    <a:pt x="2303" y="2248"/>
                  </a:lnTo>
                  <a:lnTo>
                    <a:pt x="2310" y="2227"/>
                  </a:lnTo>
                  <a:lnTo>
                    <a:pt x="2321" y="2209"/>
                  </a:lnTo>
                  <a:lnTo>
                    <a:pt x="2337" y="2192"/>
                  </a:lnTo>
                  <a:lnTo>
                    <a:pt x="2356" y="2181"/>
                  </a:lnTo>
                  <a:lnTo>
                    <a:pt x="2376" y="2174"/>
                  </a:lnTo>
                  <a:lnTo>
                    <a:pt x="2400" y="2171"/>
                  </a:lnTo>
                  <a:lnTo>
                    <a:pt x="2517" y="2171"/>
                  </a:lnTo>
                  <a:lnTo>
                    <a:pt x="2547" y="2168"/>
                  </a:lnTo>
                  <a:lnTo>
                    <a:pt x="2575" y="2161"/>
                  </a:lnTo>
                  <a:lnTo>
                    <a:pt x="2600" y="2148"/>
                  </a:lnTo>
                  <a:lnTo>
                    <a:pt x="2623" y="2132"/>
                  </a:lnTo>
                  <a:lnTo>
                    <a:pt x="2642" y="2113"/>
                  </a:lnTo>
                  <a:lnTo>
                    <a:pt x="2659" y="2090"/>
                  </a:lnTo>
                  <a:lnTo>
                    <a:pt x="2671" y="2065"/>
                  </a:lnTo>
                  <a:lnTo>
                    <a:pt x="2679" y="2037"/>
                  </a:lnTo>
                  <a:lnTo>
                    <a:pt x="2681" y="2007"/>
                  </a:lnTo>
                  <a:lnTo>
                    <a:pt x="2681" y="364"/>
                  </a:lnTo>
                  <a:lnTo>
                    <a:pt x="2679" y="335"/>
                  </a:lnTo>
                  <a:lnTo>
                    <a:pt x="2671" y="307"/>
                  </a:lnTo>
                  <a:lnTo>
                    <a:pt x="2659" y="281"/>
                  </a:lnTo>
                  <a:lnTo>
                    <a:pt x="2642" y="258"/>
                  </a:lnTo>
                  <a:lnTo>
                    <a:pt x="2623" y="238"/>
                  </a:lnTo>
                  <a:lnTo>
                    <a:pt x="2600" y="222"/>
                  </a:lnTo>
                  <a:lnTo>
                    <a:pt x="2575" y="210"/>
                  </a:lnTo>
                  <a:lnTo>
                    <a:pt x="2547" y="203"/>
                  </a:lnTo>
                  <a:lnTo>
                    <a:pt x="2517" y="200"/>
                  </a:lnTo>
                  <a:lnTo>
                    <a:pt x="364" y="200"/>
                  </a:lnTo>
                  <a:lnTo>
                    <a:pt x="334" y="203"/>
                  </a:lnTo>
                  <a:lnTo>
                    <a:pt x="307" y="210"/>
                  </a:lnTo>
                  <a:lnTo>
                    <a:pt x="281" y="222"/>
                  </a:lnTo>
                  <a:lnTo>
                    <a:pt x="258" y="238"/>
                  </a:lnTo>
                  <a:lnTo>
                    <a:pt x="238" y="258"/>
                  </a:lnTo>
                  <a:lnTo>
                    <a:pt x="223" y="281"/>
                  </a:lnTo>
                  <a:lnTo>
                    <a:pt x="210" y="307"/>
                  </a:lnTo>
                  <a:lnTo>
                    <a:pt x="202" y="335"/>
                  </a:lnTo>
                  <a:lnTo>
                    <a:pt x="200" y="364"/>
                  </a:lnTo>
                  <a:lnTo>
                    <a:pt x="200" y="2007"/>
                  </a:lnTo>
                  <a:lnTo>
                    <a:pt x="202" y="2037"/>
                  </a:lnTo>
                  <a:lnTo>
                    <a:pt x="210" y="2065"/>
                  </a:lnTo>
                  <a:lnTo>
                    <a:pt x="223" y="2090"/>
                  </a:lnTo>
                  <a:lnTo>
                    <a:pt x="238" y="2113"/>
                  </a:lnTo>
                  <a:lnTo>
                    <a:pt x="258" y="2132"/>
                  </a:lnTo>
                  <a:lnTo>
                    <a:pt x="281" y="2148"/>
                  </a:lnTo>
                  <a:lnTo>
                    <a:pt x="307" y="2161"/>
                  </a:lnTo>
                  <a:lnTo>
                    <a:pt x="334" y="2168"/>
                  </a:lnTo>
                  <a:lnTo>
                    <a:pt x="364" y="2171"/>
                  </a:lnTo>
                  <a:lnTo>
                    <a:pt x="1900" y="2171"/>
                  </a:lnTo>
                  <a:lnTo>
                    <a:pt x="1923" y="2174"/>
                  </a:lnTo>
                  <a:lnTo>
                    <a:pt x="1944" y="2181"/>
                  </a:lnTo>
                  <a:lnTo>
                    <a:pt x="1963" y="2192"/>
                  </a:lnTo>
                  <a:lnTo>
                    <a:pt x="1978" y="2209"/>
                  </a:lnTo>
                  <a:lnTo>
                    <a:pt x="1989" y="2227"/>
                  </a:lnTo>
                  <a:lnTo>
                    <a:pt x="1997" y="2248"/>
                  </a:lnTo>
                  <a:lnTo>
                    <a:pt x="2000" y="2271"/>
                  </a:lnTo>
                  <a:lnTo>
                    <a:pt x="1997" y="2294"/>
                  </a:lnTo>
                  <a:lnTo>
                    <a:pt x="1989" y="2315"/>
                  </a:lnTo>
                  <a:lnTo>
                    <a:pt x="1978" y="2334"/>
                  </a:lnTo>
                  <a:lnTo>
                    <a:pt x="1963" y="2349"/>
                  </a:lnTo>
                  <a:lnTo>
                    <a:pt x="1944" y="2360"/>
                  </a:lnTo>
                  <a:lnTo>
                    <a:pt x="1923" y="2368"/>
                  </a:lnTo>
                  <a:lnTo>
                    <a:pt x="1900" y="2370"/>
                  </a:lnTo>
                  <a:lnTo>
                    <a:pt x="364" y="2370"/>
                  </a:lnTo>
                  <a:lnTo>
                    <a:pt x="318" y="2367"/>
                  </a:lnTo>
                  <a:lnTo>
                    <a:pt x="275" y="2359"/>
                  </a:lnTo>
                  <a:lnTo>
                    <a:pt x="233" y="2346"/>
                  </a:lnTo>
                  <a:lnTo>
                    <a:pt x="193" y="2327"/>
                  </a:lnTo>
                  <a:lnTo>
                    <a:pt x="156" y="2305"/>
                  </a:lnTo>
                  <a:lnTo>
                    <a:pt x="122" y="2278"/>
                  </a:lnTo>
                  <a:lnTo>
                    <a:pt x="92" y="2249"/>
                  </a:lnTo>
                  <a:lnTo>
                    <a:pt x="65" y="2215"/>
                  </a:lnTo>
                  <a:lnTo>
                    <a:pt x="42" y="2178"/>
                  </a:lnTo>
                  <a:lnTo>
                    <a:pt x="24" y="2138"/>
                  </a:lnTo>
                  <a:lnTo>
                    <a:pt x="11" y="2096"/>
                  </a:lnTo>
                  <a:lnTo>
                    <a:pt x="3" y="2052"/>
                  </a:lnTo>
                  <a:lnTo>
                    <a:pt x="0" y="2007"/>
                  </a:lnTo>
                  <a:lnTo>
                    <a:pt x="0" y="364"/>
                  </a:lnTo>
                  <a:lnTo>
                    <a:pt x="3" y="318"/>
                  </a:lnTo>
                  <a:lnTo>
                    <a:pt x="11" y="274"/>
                  </a:lnTo>
                  <a:lnTo>
                    <a:pt x="24" y="232"/>
                  </a:lnTo>
                  <a:lnTo>
                    <a:pt x="42" y="193"/>
                  </a:lnTo>
                  <a:lnTo>
                    <a:pt x="65" y="157"/>
                  </a:lnTo>
                  <a:lnTo>
                    <a:pt x="92" y="123"/>
                  </a:lnTo>
                  <a:lnTo>
                    <a:pt x="122" y="92"/>
                  </a:lnTo>
                  <a:lnTo>
                    <a:pt x="156" y="66"/>
                  </a:lnTo>
                  <a:lnTo>
                    <a:pt x="193" y="43"/>
                  </a:lnTo>
                  <a:lnTo>
                    <a:pt x="233" y="25"/>
                  </a:lnTo>
                  <a:lnTo>
                    <a:pt x="275" y="11"/>
                  </a:lnTo>
                  <a:lnTo>
                    <a:pt x="318" y="3"/>
                  </a:lnTo>
                  <a:lnTo>
                    <a:pt x="3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" name="Freeform 320"/>
            <p:cNvSpPr>
              <a:spLocks/>
            </p:cNvSpPr>
            <p:nvPr/>
          </p:nvSpPr>
          <p:spPr bwMode="auto">
            <a:xfrm>
              <a:off x="7213600" y="3487738"/>
              <a:ext cx="34925" cy="477837"/>
            </a:xfrm>
            <a:custGeom>
              <a:avLst/>
              <a:gdLst>
                <a:gd name="T0" fmla="*/ 101 w 200"/>
                <a:gd name="T1" fmla="*/ 0 h 2708"/>
                <a:gd name="T2" fmla="*/ 123 w 200"/>
                <a:gd name="T3" fmla="*/ 3 h 2708"/>
                <a:gd name="T4" fmla="*/ 145 w 200"/>
                <a:gd name="T5" fmla="*/ 10 h 2708"/>
                <a:gd name="T6" fmla="*/ 163 w 200"/>
                <a:gd name="T7" fmla="*/ 23 h 2708"/>
                <a:gd name="T8" fmla="*/ 178 w 200"/>
                <a:gd name="T9" fmla="*/ 38 h 2708"/>
                <a:gd name="T10" fmla="*/ 190 w 200"/>
                <a:gd name="T11" fmla="*/ 56 h 2708"/>
                <a:gd name="T12" fmla="*/ 198 w 200"/>
                <a:gd name="T13" fmla="*/ 77 h 2708"/>
                <a:gd name="T14" fmla="*/ 200 w 200"/>
                <a:gd name="T15" fmla="*/ 100 h 2708"/>
                <a:gd name="T16" fmla="*/ 200 w 200"/>
                <a:gd name="T17" fmla="*/ 2609 h 2708"/>
                <a:gd name="T18" fmla="*/ 198 w 200"/>
                <a:gd name="T19" fmla="*/ 2631 h 2708"/>
                <a:gd name="T20" fmla="*/ 190 w 200"/>
                <a:gd name="T21" fmla="*/ 2653 h 2708"/>
                <a:gd name="T22" fmla="*/ 178 w 200"/>
                <a:gd name="T23" fmla="*/ 2671 h 2708"/>
                <a:gd name="T24" fmla="*/ 163 w 200"/>
                <a:gd name="T25" fmla="*/ 2687 h 2708"/>
                <a:gd name="T26" fmla="*/ 145 w 200"/>
                <a:gd name="T27" fmla="*/ 2698 h 2708"/>
                <a:gd name="T28" fmla="*/ 123 w 200"/>
                <a:gd name="T29" fmla="*/ 2706 h 2708"/>
                <a:gd name="T30" fmla="*/ 101 w 200"/>
                <a:gd name="T31" fmla="*/ 2708 h 2708"/>
                <a:gd name="T32" fmla="*/ 77 w 200"/>
                <a:gd name="T33" fmla="*/ 2706 h 2708"/>
                <a:gd name="T34" fmla="*/ 57 w 200"/>
                <a:gd name="T35" fmla="*/ 2698 h 2708"/>
                <a:gd name="T36" fmla="*/ 38 w 200"/>
                <a:gd name="T37" fmla="*/ 2687 h 2708"/>
                <a:gd name="T38" fmla="*/ 23 w 200"/>
                <a:gd name="T39" fmla="*/ 2671 h 2708"/>
                <a:gd name="T40" fmla="*/ 10 w 200"/>
                <a:gd name="T41" fmla="*/ 2653 h 2708"/>
                <a:gd name="T42" fmla="*/ 3 w 200"/>
                <a:gd name="T43" fmla="*/ 2631 h 2708"/>
                <a:gd name="T44" fmla="*/ 0 w 200"/>
                <a:gd name="T45" fmla="*/ 2609 h 2708"/>
                <a:gd name="T46" fmla="*/ 0 w 200"/>
                <a:gd name="T47" fmla="*/ 100 h 2708"/>
                <a:gd name="T48" fmla="*/ 3 w 200"/>
                <a:gd name="T49" fmla="*/ 77 h 2708"/>
                <a:gd name="T50" fmla="*/ 10 w 200"/>
                <a:gd name="T51" fmla="*/ 56 h 2708"/>
                <a:gd name="T52" fmla="*/ 23 w 200"/>
                <a:gd name="T53" fmla="*/ 38 h 2708"/>
                <a:gd name="T54" fmla="*/ 38 w 200"/>
                <a:gd name="T55" fmla="*/ 23 h 2708"/>
                <a:gd name="T56" fmla="*/ 57 w 200"/>
                <a:gd name="T57" fmla="*/ 10 h 2708"/>
                <a:gd name="T58" fmla="*/ 77 w 200"/>
                <a:gd name="T59" fmla="*/ 3 h 2708"/>
                <a:gd name="T60" fmla="*/ 101 w 200"/>
                <a:gd name="T61" fmla="*/ 0 h 2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0" h="2708">
                  <a:moveTo>
                    <a:pt x="101" y="0"/>
                  </a:moveTo>
                  <a:lnTo>
                    <a:pt x="123" y="3"/>
                  </a:lnTo>
                  <a:lnTo>
                    <a:pt x="145" y="10"/>
                  </a:lnTo>
                  <a:lnTo>
                    <a:pt x="163" y="23"/>
                  </a:lnTo>
                  <a:lnTo>
                    <a:pt x="178" y="38"/>
                  </a:lnTo>
                  <a:lnTo>
                    <a:pt x="190" y="56"/>
                  </a:lnTo>
                  <a:lnTo>
                    <a:pt x="198" y="77"/>
                  </a:lnTo>
                  <a:lnTo>
                    <a:pt x="200" y="100"/>
                  </a:lnTo>
                  <a:lnTo>
                    <a:pt x="200" y="2609"/>
                  </a:lnTo>
                  <a:lnTo>
                    <a:pt x="198" y="2631"/>
                  </a:lnTo>
                  <a:lnTo>
                    <a:pt x="190" y="2653"/>
                  </a:lnTo>
                  <a:lnTo>
                    <a:pt x="178" y="2671"/>
                  </a:lnTo>
                  <a:lnTo>
                    <a:pt x="163" y="2687"/>
                  </a:lnTo>
                  <a:lnTo>
                    <a:pt x="145" y="2698"/>
                  </a:lnTo>
                  <a:lnTo>
                    <a:pt x="123" y="2706"/>
                  </a:lnTo>
                  <a:lnTo>
                    <a:pt x="101" y="2708"/>
                  </a:lnTo>
                  <a:lnTo>
                    <a:pt x="77" y="2706"/>
                  </a:lnTo>
                  <a:lnTo>
                    <a:pt x="57" y="2698"/>
                  </a:lnTo>
                  <a:lnTo>
                    <a:pt x="38" y="2687"/>
                  </a:lnTo>
                  <a:lnTo>
                    <a:pt x="23" y="2671"/>
                  </a:lnTo>
                  <a:lnTo>
                    <a:pt x="10" y="2653"/>
                  </a:lnTo>
                  <a:lnTo>
                    <a:pt x="3" y="2631"/>
                  </a:lnTo>
                  <a:lnTo>
                    <a:pt x="0" y="2609"/>
                  </a:lnTo>
                  <a:lnTo>
                    <a:pt x="0" y="100"/>
                  </a:lnTo>
                  <a:lnTo>
                    <a:pt x="3" y="77"/>
                  </a:lnTo>
                  <a:lnTo>
                    <a:pt x="10" y="56"/>
                  </a:lnTo>
                  <a:lnTo>
                    <a:pt x="23" y="38"/>
                  </a:lnTo>
                  <a:lnTo>
                    <a:pt x="38" y="23"/>
                  </a:lnTo>
                  <a:lnTo>
                    <a:pt x="57" y="10"/>
                  </a:lnTo>
                  <a:lnTo>
                    <a:pt x="77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" name="Freeform 321"/>
            <p:cNvSpPr>
              <a:spLocks noEditPoints="1"/>
            </p:cNvSpPr>
            <p:nvPr/>
          </p:nvSpPr>
          <p:spPr bwMode="auto">
            <a:xfrm>
              <a:off x="7158038" y="3933825"/>
              <a:ext cx="146050" cy="100012"/>
            </a:xfrm>
            <a:custGeom>
              <a:avLst/>
              <a:gdLst>
                <a:gd name="T0" fmla="*/ 366 w 832"/>
                <a:gd name="T1" fmla="*/ 203 h 566"/>
                <a:gd name="T2" fmla="*/ 307 w 832"/>
                <a:gd name="T3" fmla="*/ 222 h 566"/>
                <a:gd name="T4" fmla="*/ 258 w 832"/>
                <a:gd name="T5" fmla="*/ 258 h 566"/>
                <a:gd name="T6" fmla="*/ 222 w 832"/>
                <a:gd name="T7" fmla="*/ 307 h 566"/>
                <a:gd name="T8" fmla="*/ 203 w 832"/>
                <a:gd name="T9" fmla="*/ 366 h 566"/>
                <a:gd name="T10" fmla="*/ 622 w 832"/>
                <a:gd name="T11" fmla="*/ 336 h 566"/>
                <a:gd name="T12" fmla="*/ 595 w 832"/>
                <a:gd name="T13" fmla="*/ 281 h 566"/>
                <a:gd name="T14" fmla="*/ 552 w 832"/>
                <a:gd name="T15" fmla="*/ 238 h 566"/>
                <a:gd name="T16" fmla="*/ 497 w 832"/>
                <a:gd name="T17" fmla="*/ 210 h 566"/>
                <a:gd name="T18" fmla="*/ 435 w 832"/>
                <a:gd name="T19" fmla="*/ 200 h 566"/>
                <a:gd name="T20" fmla="*/ 398 w 832"/>
                <a:gd name="T21" fmla="*/ 0 h 566"/>
                <a:gd name="T22" fmla="*/ 484 w 832"/>
                <a:gd name="T23" fmla="*/ 3 h 566"/>
                <a:gd name="T24" fmla="*/ 578 w 832"/>
                <a:gd name="T25" fmla="*/ 27 h 566"/>
                <a:gd name="T26" fmla="*/ 662 w 832"/>
                <a:gd name="T27" fmla="*/ 72 h 566"/>
                <a:gd name="T28" fmla="*/ 732 w 832"/>
                <a:gd name="T29" fmla="*/ 134 h 566"/>
                <a:gd name="T30" fmla="*/ 786 w 832"/>
                <a:gd name="T31" fmla="*/ 211 h 566"/>
                <a:gd name="T32" fmla="*/ 820 w 832"/>
                <a:gd name="T33" fmla="*/ 300 h 566"/>
                <a:gd name="T34" fmla="*/ 832 w 832"/>
                <a:gd name="T35" fmla="*/ 398 h 566"/>
                <a:gd name="T36" fmla="*/ 822 w 832"/>
                <a:gd name="T37" fmla="*/ 456 h 566"/>
                <a:gd name="T38" fmla="*/ 793 w 832"/>
                <a:gd name="T39" fmla="*/ 507 h 566"/>
                <a:gd name="T40" fmla="*/ 749 w 832"/>
                <a:gd name="T41" fmla="*/ 543 h 566"/>
                <a:gd name="T42" fmla="*/ 695 w 832"/>
                <a:gd name="T43" fmla="*/ 563 h 566"/>
                <a:gd name="T44" fmla="*/ 169 w 832"/>
                <a:gd name="T45" fmla="*/ 566 h 566"/>
                <a:gd name="T46" fmla="*/ 109 w 832"/>
                <a:gd name="T47" fmla="*/ 556 h 566"/>
                <a:gd name="T48" fmla="*/ 60 w 832"/>
                <a:gd name="T49" fmla="*/ 526 h 566"/>
                <a:gd name="T50" fmla="*/ 24 w 832"/>
                <a:gd name="T51" fmla="*/ 483 h 566"/>
                <a:gd name="T52" fmla="*/ 3 w 832"/>
                <a:gd name="T53" fmla="*/ 428 h 566"/>
                <a:gd name="T54" fmla="*/ 3 w 832"/>
                <a:gd name="T55" fmla="*/ 348 h 566"/>
                <a:gd name="T56" fmla="*/ 27 w 832"/>
                <a:gd name="T57" fmla="*/ 254 h 566"/>
                <a:gd name="T58" fmla="*/ 72 w 832"/>
                <a:gd name="T59" fmla="*/ 171 h 566"/>
                <a:gd name="T60" fmla="*/ 134 w 832"/>
                <a:gd name="T61" fmla="*/ 100 h 566"/>
                <a:gd name="T62" fmla="*/ 211 w 832"/>
                <a:gd name="T63" fmla="*/ 47 h 566"/>
                <a:gd name="T64" fmla="*/ 300 w 832"/>
                <a:gd name="T65" fmla="*/ 12 h 566"/>
                <a:gd name="T66" fmla="*/ 398 w 832"/>
                <a:gd name="T67" fmla="*/ 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2" h="566">
                  <a:moveTo>
                    <a:pt x="398" y="200"/>
                  </a:moveTo>
                  <a:lnTo>
                    <a:pt x="366" y="203"/>
                  </a:lnTo>
                  <a:lnTo>
                    <a:pt x="336" y="210"/>
                  </a:lnTo>
                  <a:lnTo>
                    <a:pt x="307" y="222"/>
                  </a:lnTo>
                  <a:lnTo>
                    <a:pt x="281" y="238"/>
                  </a:lnTo>
                  <a:lnTo>
                    <a:pt x="258" y="258"/>
                  </a:lnTo>
                  <a:lnTo>
                    <a:pt x="238" y="281"/>
                  </a:lnTo>
                  <a:lnTo>
                    <a:pt x="222" y="307"/>
                  </a:lnTo>
                  <a:lnTo>
                    <a:pt x="210" y="336"/>
                  </a:lnTo>
                  <a:lnTo>
                    <a:pt x="203" y="366"/>
                  </a:lnTo>
                  <a:lnTo>
                    <a:pt x="630" y="366"/>
                  </a:lnTo>
                  <a:lnTo>
                    <a:pt x="622" y="336"/>
                  </a:lnTo>
                  <a:lnTo>
                    <a:pt x="611" y="307"/>
                  </a:lnTo>
                  <a:lnTo>
                    <a:pt x="595" y="281"/>
                  </a:lnTo>
                  <a:lnTo>
                    <a:pt x="575" y="258"/>
                  </a:lnTo>
                  <a:lnTo>
                    <a:pt x="552" y="238"/>
                  </a:lnTo>
                  <a:lnTo>
                    <a:pt x="526" y="222"/>
                  </a:lnTo>
                  <a:lnTo>
                    <a:pt x="497" y="210"/>
                  </a:lnTo>
                  <a:lnTo>
                    <a:pt x="467" y="203"/>
                  </a:lnTo>
                  <a:lnTo>
                    <a:pt x="435" y="200"/>
                  </a:lnTo>
                  <a:lnTo>
                    <a:pt x="398" y="200"/>
                  </a:lnTo>
                  <a:close/>
                  <a:moveTo>
                    <a:pt x="398" y="0"/>
                  </a:moveTo>
                  <a:lnTo>
                    <a:pt x="435" y="0"/>
                  </a:lnTo>
                  <a:lnTo>
                    <a:pt x="484" y="3"/>
                  </a:lnTo>
                  <a:lnTo>
                    <a:pt x="532" y="12"/>
                  </a:lnTo>
                  <a:lnTo>
                    <a:pt x="578" y="27"/>
                  </a:lnTo>
                  <a:lnTo>
                    <a:pt x="621" y="47"/>
                  </a:lnTo>
                  <a:lnTo>
                    <a:pt x="662" y="72"/>
                  </a:lnTo>
                  <a:lnTo>
                    <a:pt x="699" y="100"/>
                  </a:lnTo>
                  <a:lnTo>
                    <a:pt x="732" y="134"/>
                  </a:lnTo>
                  <a:lnTo>
                    <a:pt x="762" y="171"/>
                  </a:lnTo>
                  <a:lnTo>
                    <a:pt x="786" y="211"/>
                  </a:lnTo>
                  <a:lnTo>
                    <a:pt x="806" y="254"/>
                  </a:lnTo>
                  <a:lnTo>
                    <a:pt x="820" y="300"/>
                  </a:lnTo>
                  <a:lnTo>
                    <a:pt x="829" y="348"/>
                  </a:lnTo>
                  <a:lnTo>
                    <a:pt x="832" y="398"/>
                  </a:lnTo>
                  <a:lnTo>
                    <a:pt x="830" y="428"/>
                  </a:lnTo>
                  <a:lnTo>
                    <a:pt x="822" y="456"/>
                  </a:lnTo>
                  <a:lnTo>
                    <a:pt x="810" y="483"/>
                  </a:lnTo>
                  <a:lnTo>
                    <a:pt x="793" y="507"/>
                  </a:lnTo>
                  <a:lnTo>
                    <a:pt x="773" y="526"/>
                  </a:lnTo>
                  <a:lnTo>
                    <a:pt x="749" y="543"/>
                  </a:lnTo>
                  <a:lnTo>
                    <a:pt x="723" y="556"/>
                  </a:lnTo>
                  <a:lnTo>
                    <a:pt x="695" y="563"/>
                  </a:lnTo>
                  <a:lnTo>
                    <a:pt x="664" y="566"/>
                  </a:lnTo>
                  <a:lnTo>
                    <a:pt x="169" y="566"/>
                  </a:lnTo>
                  <a:lnTo>
                    <a:pt x="138" y="563"/>
                  </a:lnTo>
                  <a:lnTo>
                    <a:pt x="109" y="556"/>
                  </a:lnTo>
                  <a:lnTo>
                    <a:pt x="84" y="543"/>
                  </a:lnTo>
                  <a:lnTo>
                    <a:pt x="60" y="526"/>
                  </a:lnTo>
                  <a:lnTo>
                    <a:pt x="40" y="505"/>
                  </a:lnTo>
                  <a:lnTo>
                    <a:pt x="24" y="483"/>
                  </a:lnTo>
                  <a:lnTo>
                    <a:pt x="11" y="456"/>
                  </a:lnTo>
                  <a:lnTo>
                    <a:pt x="3" y="428"/>
                  </a:lnTo>
                  <a:lnTo>
                    <a:pt x="0" y="398"/>
                  </a:lnTo>
                  <a:lnTo>
                    <a:pt x="3" y="348"/>
                  </a:lnTo>
                  <a:lnTo>
                    <a:pt x="12" y="300"/>
                  </a:lnTo>
                  <a:lnTo>
                    <a:pt x="27" y="254"/>
                  </a:lnTo>
                  <a:lnTo>
                    <a:pt x="47" y="211"/>
                  </a:lnTo>
                  <a:lnTo>
                    <a:pt x="72" y="171"/>
                  </a:lnTo>
                  <a:lnTo>
                    <a:pt x="100" y="134"/>
                  </a:lnTo>
                  <a:lnTo>
                    <a:pt x="134" y="100"/>
                  </a:lnTo>
                  <a:lnTo>
                    <a:pt x="171" y="72"/>
                  </a:lnTo>
                  <a:lnTo>
                    <a:pt x="211" y="47"/>
                  </a:lnTo>
                  <a:lnTo>
                    <a:pt x="255" y="27"/>
                  </a:lnTo>
                  <a:lnTo>
                    <a:pt x="300" y="12"/>
                  </a:lnTo>
                  <a:lnTo>
                    <a:pt x="348" y="3"/>
                  </a:lnTo>
                  <a:lnTo>
                    <a:pt x="3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0" name="Group 349"/>
          <p:cNvGrpSpPr/>
          <p:nvPr/>
        </p:nvGrpSpPr>
        <p:grpSpPr>
          <a:xfrm>
            <a:off x="6262259" y="3441659"/>
            <a:ext cx="593725" cy="593725"/>
            <a:chOff x="6226175" y="3440113"/>
            <a:chExt cx="5937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7" name="Freeform 327"/>
            <p:cNvSpPr>
              <a:spLocks noEditPoints="1"/>
            </p:cNvSpPr>
            <p:nvPr/>
          </p:nvSpPr>
          <p:spPr bwMode="auto">
            <a:xfrm>
              <a:off x="6327775" y="3527425"/>
              <a:ext cx="390525" cy="420687"/>
            </a:xfrm>
            <a:custGeom>
              <a:avLst/>
              <a:gdLst>
                <a:gd name="T0" fmla="*/ 277 w 2216"/>
                <a:gd name="T1" fmla="*/ 216 h 2389"/>
                <a:gd name="T2" fmla="*/ 203 w 2216"/>
                <a:gd name="T3" fmla="*/ 304 h 2389"/>
                <a:gd name="T4" fmla="*/ 195 w 2216"/>
                <a:gd name="T5" fmla="*/ 2056 h 2389"/>
                <a:gd name="T6" fmla="*/ 252 w 2216"/>
                <a:gd name="T7" fmla="*/ 2156 h 2389"/>
                <a:gd name="T8" fmla="*/ 362 w 2216"/>
                <a:gd name="T9" fmla="*/ 2197 h 2389"/>
                <a:gd name="T10" fmla="*/ 471 w 2216"/>
                <a:gd name="T11" fmla="*/ 2156 h 2389"/>
                <a:gd name="T12" fmla="*/ 530 w 2216"/>
                <a:gd name="T13" fmla="*/ 2056 h 2389"/>
                <a:gd name="T14" fmla="*/ 542 w 2216"/>
                <a:gd name="T15" fmla="*/ 1418 h 2389"/>
                <a:gd name="T16" fmla="*/ 606 w 2216"/>
                <a:gd name="T17" fmla="*/ 1367 h 2389"/>
                <a:gd name="T18" fmla="*/ 1630 w 2216"/>
                <a:gd name="T19" fmla="*/ 1374 h 2389"/>
                <a:gd name="T20" fmla="*/ 1681 w 2216"/>
                <a:gd name="T21" fmla="*/ 1438 h 2389"/>
                <a:gd name="T22" fmla="*/ 1695 w 2216"/>
                <a:gd name="T23" fmla="*/ 2085 h 2389"/>
                <a:gd name="T24" fmla="*/ 1768 w 2216"/>
                <a:gd name="T25" fmla="*/ 2173 h 2389"/>
                <a:gd name="T26" fmla="*/ 1884 w 2216"/>
                <a:gd name="T27" fmla="*/ 2193 h 2389"/>
                <a:gd name="T28" fmla="*/ 1983 w 2216"/>
                <a:gd name="T29" fmla="*/ 2135 h 2389"/>
                <a:gd name="T30" fmla="*/ 2023 w 2216"/>
                <a:gd name="T31" fmla="*/ 2026 h 2389"/>
                <a:gd name="T32" fmla="*/ 2000 w 2216"/>
                <a:gd name="T33" fmla="*/ 277 h 2389"/>
                <a:gd name="T34" fmla="*/ 1912 w 2216"/>
                <a:gd name="T35" fmla="*/ 204 h 2389"/>
                <a:gd name="T36" fmla="*/ 1795 w 2216"/>
                <a:gd name="T37" fmla="*/ 204 h 2389"/>
                <a:gd name="T38" fmla="*/ 1707 w 2216"/>
                <a:gd name="T39" fmla="*/ 277 h 2389"/>
                <a:gd name="T40" fmla="*/ 1683 w 2216"/>
                <a:gd name="T41" fmla="*/ 928 h 2389"/>
                <a:gd name="T42" fmla="*/ 1647 w 2216"/>
                <a:gd name="T43" fmla="*/ 1004 h 2389"/>
                <a:gd name="T44" fmla="*/ 629 w 2216"/>
                <a:gd name="T45" fmla="*/ 1025 h 2389"/>
                <a:gd name="T46" fmla="*/ 553 w 2216"/>
                <a:gd name="T47" fmla="*/ 988 h 2389"/>
                <a:gd name="T48" fmla="*/ 532 w 2216"/>
                <a:gd name="T49" fmla="*/ 363 h 2389"/>
                <a:gd name="T50" fmla="*/ 492 w 2216"/>
                <a:gd name="T51" fmla="*/ 254 h 2389"/>
                <a:gd name="T52" fmla="*/ 393 w 2216"/>
                <a:gd name="T53" fmla="*/ 195 h 2389"/>
                <a:gd name="T54" fmla="*/ 452 w 2216"/>
                <a:gd name="T55" fmla="*/ 11 h 2389"/>
                <a:gd name="T56" fmla="*/ 603 w 2216"/>
                <a:gd name="T57" fmla="*/ 92 h 2389"/>
                <a:gd name="T58" fmla="*/ 700 w 2216"/>
                <a:gd name="T59" fmla="*/ 232 h 2389"/>
                <a:gd name="T60" fmla="*/ 725 w 2216"/>
                <a:gd name="T61" fmla="*/ 832 h 2389"/>
                <a:gd name="T62" fmla="*/ 1502 w 2216"/>
                <a:gd name="T63" fmla="*/ 273 h 2389"/>
                <a:gd name="T64" fmla="*/ 1582 w 2216"/>
                <a:gd name="T65" fmla="*/ 122 h 2389"/>
                <a:gd name="T66" fmla="*/ 1722 w 2216"/>
                <a:gd name="T67" fmla="*/ 25 h 2389"/>
                <a:gd name="T68" fmla="*/ 1899 w 2216"/>
                <a:gd name="T69" fmla="*/ 3 h 2389"/>
                <a:gd name="T70" fmla="*/ 2061 w 2216"/>
                <a:gd name="T71" fmla="*/ 66 h 2389"/>
                <a:gd name="T72" fmla="*/ 2174 w 2216"/>
                <a:gd name="T73" fmla="*/ 192 h 2389"/>
                <a:gd name="T74" fmla="*/ 2216 w 2216"/>
                <a:gd name="T75" fmla="*/ 363 h 2389"/>
                <a:gd name="T76" fmla="*/ 2192 w 2216"/>
                <a:gd name="T77" fmla="*/ 2158 h 2389"/>
                <a:gd name="T78" fmla="*/ 2094 w 2216"/>
                <a:gd name="T79" fmla="*/ 2298 h 2389"/>
                <a:gd name="T80" fmla="*/ 1943 w 2216"/>
                <a:gd name="T81" fmla="*/ 2378 h 2389"/>
                <a:gd name="T82" fmla="*/ 1764 w 2216"/>
                <a:gd name="T83" fmla="*/ 2378 h 2389"/>
                <a:gd name="T84" fmla="*/ 1613 w 2216"/>
                <a:gd name="T85" fmla="*/ 2298 h 2389"/>
                <a:gd name="T86" fmla="*/ 1516 w 2216"/>
                <a:gd name="T87" fmla="*/ 2158 h 2389"/>
                <a:gd name="T88" fmla="*/ 1491 w 2216"/>
                <a:gd name="T89" fmla="*/ 1557 h 2389"/>
                <a:gd name="T90" fmla="*/ 714 w 2216"/>
                <a:gd name="T91" fmla="*/ 2116 h 2389"/>
                <a:gd name="T92" fmla="*/ 633 w 2216"/>
                <a:gd name="T93" fmla="*/ 2267 h 2389"/>
                <a:gd name="T94" fmla="*/ 493 w 2216"/>
                <a:gd name="T95" fmla="*/ 2364 h 2389"/>
                <a:gd name="T96" fmla="*/ 317 w 2216"/>
                <a:gd name="T97" fmla="*/ 2386 h 2389"/>
                <a:gd name="T98" fmla="*/ 155 w 2216"/>
                <a:gd name="T99" fmla="*/ 2324 h 2389"/>
                <a:gd name="T100" fmla="*/ 42 w 2216"/>
                <a:gd name="T101" fmla="*/ 2197 h 2389"/>
                <a:gd name="T102" fmla="*/ 0 w 2216"/>
                <a:gd name="T103" fmla="*/ 2026 h 2389"/>
                <a:gd name="T104" fmla="*/ 24 w 2216"/>
                <a:gd name="T105" fmla="*/ 232 h 2389"/>
                <a:gd name="T106" fmla="*/ 121 w 2216"/>
                <a:gd name="T107" fmla="*/ 92 h 2389"/>
                <a:gd name="T108" fmla="*/ 273 w 2216"/>
                <a:gd name="T109" fmla="*/ 11 h 2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16" h="2389">
                  <a:moveTo>
                    <a:pt x="362" y="193"/>
                  </a:moveTo>
                  <a:lnTo>
                    <a:pt x="332" y="195"/>
                  </a:lnTo>
                  <a:lnTo>
                    <a:pt x="303" y="204"/>
                  </a:lnTo>
                  <a:lnTo>
                    <a:pt x="277" y="216"/>
                  </a:lnTo>
                  <a:lnTo>
                    <a:pt x="252" y="233"/>
                  </a:lnTo>
                  <a:lnTo>
                    <a:pt x="232" y="254"/>
                  </a:lnTo>
                  <a:lnTo>
                    <a:pt x="216" y="277"/>
                  </a:lnTo>
                  <a:lnTo>
                    <a:pt x="203" y="304"/>
                  </a:lnTo>
                  <a:lnTo>
                    <a:pt x="195" y="333"/>
                  </a:lnTo>
                  <a:lnTo>
                    <a:pt x="192" y="363"/>
                  </a:lnTo>
                  <a:lnTo>
                    <a:pt x="192" y="2026"/>
                  </a:lnTo>
                  <a:lnTo>
                    <a:pt x="195" y="2056"/>
                  </a:lnTo>
                  <a:lnTo>
                    <a:pt x="203" y="2085"/>
                  </a:lnTo>
                  <a:lnTo>
                    <a:pt x="216" y="2112"/>
                  </a:lnTo>
                  <a:lnTo>
                    <a:pt x="232" y="2135"/>
                  </a:lnTo>
                  <a:lnTo>
                    <a:pt x="252" y="2156"/>
                  </a:lnTo>
                  <a:lnTo>
                    <a:pt x="277" y="2173"/>
                  </a:lnTo>
                  <a:lnTo>
                    <a:pt x="303" y="2185"/>
                  </a:lnTo>
                  <a:lnTo>
                    <a:pt x="332" y="2193"/>
                  </a:lnTo>
                  <a:lnTo>
                    <a:pt x="362" y="2197"/>
                  </a:lnTo>
                  <a:lnTo>
                    <a:pt x="393" y="2193"/>
                  </a:lnTo>
                  <a:lnTo>
                    <a:pt x="421" y="2185"/>
                  </a:lnTo>
                  <a:lnTo>
                    <a:pt x="448" y="2173"/>
                  </a:lnTo>
                  <a:lnTo>
                    <a:pt x="471" y="2156"/>
                  </a:lnTo>
                  <a:lnTo>
                    <a:pt x="492" y="2135"/>
                  </a:lnTo>
                  <a:lnTo>
                    <a:pt x="509" y="2112"/>
                  </a:lnTo>
                  <a:lnTo>
                    <a:pt x="521" y="2085"/>
                  </a:lnTo>
                  <a:lnTo>
                    <a:pt x="530" y="2056"/>
                  </a:lnTo>
                  <a:lnTo>
                    <a:pt x="532" y="2026"/>
                  </a:lnTo>
                  <a:lnTo>
                    <a:pt x="532" y="1461"/>
                  </a:lnTo>
                  <a:lnTo>
                    <a:pt x="535" y="1438"/>
                  </a:lnTo>
                  <a:lnTo>
                    <a:pt x="542" y="1418"/>
                  </a:lnTo>
                  <a:lnTo>
                    <a:pt x="553" y="1401"/>
                  </a:lnTo>
                  <a:lnTo>
                    <a:pt x="568" y="1385"/>
                  </a:lnTo>
                  <a:lnTo>
                    <a:pt x="586" y="1374"/>
                  </a:lnTo>
                  <a:lnTo>
                    <a:pt x="606" y="1367"/>
                  </a:lnTo>
                  <a:lnTo>
                    <a:pt x="629" y="1365"/>
                  </a:lnTo>
                  <a:lnTo>
                    <a:pt x="1587" y="1365"/>
                  </a:lnTo>
                  <a:lnTo>
                    <a:pt x="1610" y="1367"/>
                  </a:lnTo>
                  <a:lnTo>
                    <a:pt x="1630" y="1374"/>
                  </a:lnTo>
                  <a:lnTo>
                    <a:pt x="1647" y="1385"/>
                  </a:lnTo>
                  <a:lnTo>
                    <a:pt x="1663" y="1401"/>
                  </a:lnTo>
                  <a:lnTo>
                    <a:pt x="1674" y="1418"/>
                  </a:lnTo>
                  <a:lnTo>
                    <a:pt x="1681" y="1438"/>
                  </a:lnTo>
                  <a:lnTo>
                    <a:pt x="1683" y="1461"/>
                  </a:lnTo>
                  <a:lnTo>
                    <a:pt x="1683" y="2026"/>
                  </a:lnTo>
                  <a:lnTo>
                    <a:pt x="1686" y="2056"/>
                  </a:lnTo>
                  <a:lnTo>
                    <a:pt x="1695" y="2085"/>
                  </a:lnTo>
                  <a:lnTo>
                    <a:pt x="1707" y="2112"/>
                  </a:lnTo>
                  <a:lnTo>
                    <a:pt x="1724" y="2135"/>
                  </a:lnTo>
                  <a:lnTo>
                    <a:pt x="1745" y="2156"/>
                  </a:lnTo>
                  <a:lnTo>
                    <a:pt x="1768" y="2173"/>
                  </a:lnTo>
                  <a:lnTo>
                    <a:pt x="1795" y="2185"/>
                  </a:lnTo>
                  <a:lnTo>
                    <a:pt x="1823" y="2193"/>
                  </a:lnTo>
                  <a:lnTo>
                    <a:pt x="1853" y="2197"/>
                  </a:lnTo>
                  <a:lnTo>
                    <a:pt x="1884" y="2193"/>
                  </a:lnTo>
                  <a:lnTo>
                    <a:pt x="1912" y="2185"/>
                  </a:lnTo>
                  <a:lnTo>
                    <a:pt x="1939" y="2173"/>
                  </a:lnTo>
                  <a:lnTo>
                    <a:pt x="1962" y="2156"/>
                  </a:lnTo>
                  <a:lnTo>
                    <a:pt x="1983" y="2135"/>
                  </a:lnTo>
                  <a:lnTo>
                    <a:pt x="2000" y="2112"/>
                  </a:lnTo>
                  <a:lnTo>
                    <a:pt x="2013" y="2085"/>
                  </a:lnTo>
                  <a:lnTo>
                    <a:pt x="2021" y="2056"/>
                  </a:lnTo>
                  <a:lnTo>
                    <a:pt x="2023" y="2026"/>
                  </a:lnTo>
                  <a:lnTo>
                    <a:pt x="2023" y="363"/>
                  </a:lnTo>
                  <a:lnTo>
                    <a:pt x="2021" y="333"/>
                  </a:lnTo>
                  <a:lnTo>
                    <a:pt x="2013" y="304"/>
                  </a:lnTo>
                  <a:lnTo>
                    <a:pt x="2000" y="277"/>
                  </a:lnTo>
                  <a:lnTo>
                    <a:pt x="1983" y="254"/>
                  </a:lnTo>
                  <a:lnTo>
                    <a:pt x="1962" y="233"/>
                  </a:lnTo>
                  <a:lnTo>
                    <a:pt x="1939" y="216"/>
                  </a:lnTo>
                  <a:lnTo>
                    <a:pt x="1912" y="204"/>
                  </a:lnTo>
                  <a:lnTo>
                    <a:pt x="1884" y="195"/>
                  </a:lnTo>
                  <a:lnTo>
                    <a:pt x="1853" y="193"/>
                  </a:lnTo>
                  <a:lnTo>
                    <a:pt x="1823" y="195"/>
                  </a:lnTo>
                  <a:lnTo>
                    <a:pt x="1795" y="204"/>
                  </a:lnTo>
                  <a:lnTo>
                    <a:pt x="1768" y="216"/>
                  </a:lnTo>
                  <a:lnTo>
                    <a:pt x="1745" y="233"/>
                  </a:lnTo>
                  <a:lnTo>
                    <a:pt x="1724" y="254"/>
                  </a:lnTo>
                  <a:lnTo>
                    <a:pt x="1707" y="277"/>
                  </a:lnTo>
                  <a:lnTo>
                    <a:pt x="1695" y="304"/>
                  </a:lnTo>
                  <a:lnTo>
                    <a:pt x="1686" y="333"/>
                  </a:lnTo>
                  <a:lnTo>
                    <a:pt x="1683" y="363"/>
                  </a:lnTo>
                  <a:lnTo>
                    <a:pt x="1683" y="928"/>
                  </a:lnTo>
                  <a:lnTo>
                    <a:pt x="1681" y="950"/>
                  </a:lnTo>
                  <a:lnTo>
                    <a:pt x="1674" y="971"/>
                  </a:lnTo>
                  <a:lnTo>
                    <a:pt x="1663" y="988"/>
                  </a:lnTo>
                  <a:lnTo>
                    <a:pt x="1647" y="1004"/>
                  </a:lnTo>
                  <a:lnTo>
                    <a:pt x="1630" y="1015"/>
                  </a:lnTo>
                  <a:lnTo>
                    <a:pt x="1610" y="1022"/>
                  </a:lnTo>
                  <a:lnTo>
                    <a:pt x="1587" y="1025"/>
                  </a:lnTo>
                  <a:lnTo>
                    <a:pt x="629" y="1025"/>
                  </a:lnTo>
                  <a:lnTo>
                    <a:pt x="606" y="1022"/>
                  </a:lnTo>
                  <a:lnTo>
                    <a:pt x="586" y="1015"/>
                  </a:lnTo>
                  <a:lnTo>
                    <a:pt x="568" y="1004"/>
                  </a:lnTo>
                  <a:lnTo>
                    <a:pt x="553" y="988"/>
                  </a:lnTo>
                  <a:lnTo>
                    <a:pt x="542" y="971"/>
                  </a:lnTo>
                  <a:lnTo>
                    <a:pt x="535" y="950"/>
                  </a:lnTo>
                  <a:lnTo>
                    <a:pt x="532" y="928"/>
                  </a:lnTo>
                  <a:lnTo>
                    <a:pt x="532" y="363"/>
                  </a:lnTo>
                  <a:lnTo>
                    <a:pt x="530" y="333"/>
                  </a:lnTo>
                  <a:lnTo>
                    <a:pt x="521" y="304"/>
                  </a:lnTo>
                  <a:lnTo>
                    <a:pt x="509" y="277"/>
                  </a:lnTo>
                  <a:lnTo>
                    <a:pt x="492" y="254"/>
                  </a:lnTo>
                  <a:lnTo>
                    <a:pt x="471" y="233"/>
                  </a:lnTo>
                  <a:lnTo>
                    <a:pt x="448" y="216"/>
                  </a:lnTo>
                  <a:lnTo>
                    <a:pt x="421" y="204"/>
                  </a:lnTo>
                  <a:lnTo>
                    <a:pt x="393" y="195"/>
                  </a:lnTo>
                  <a:lnTo>
                    <a:pt x="362" y="193"/>
                  </a:lnTo>
                  <a:close/>
                  <a:moveTo>
                    <a:pt x="362" y="0"/>
                  </a:moveTo>
                  <a:lnTo>
                    <a:pt x="408" y="3"/>
                  </a:lnTo>
                  <a:lnTo>
                    <a:pt x="452" y="11"/>
                  </a:lnTo>
                  <a:lnTo>
                    <a:pt x="493" y="25"/>
                  </a:lnTo>
                  <a:lnTo>
                    <a:pt x="533" y="43"/>
                  </a:lnTo>
                  <a:lnTo>
                    <a:pt x="569" y="66"/>
                  </a:lnTo>
                  <a:lnTo>
                    <a:pt x="603" y="92"/>
                  </a:lnTo>
                  <a:lnTo>
                    <a:pt x="633" y="122"/>
                  </a:lnTo>
                  <a:lnTo>
                    <a:pt x="659" y="156"/>
                  </a:lnTo>
                  <a:lnTo>
                    <a:pt x="682" y="192"/>
                  </a:lnTo>
                  <a:lnTo>
                    <a:pt x="700" y="232"/>
                  </a:lnTo>
                  <a:lnTo>
                    <a:pt x="714" y="273"/>
                  </a:lnTo>
                  <a:lnTo>
                    <a:pt x="722" y="317"/>
                  </a:lnTo>
                  <a:lnTo>
                    <a:pt x="725" y="363"/>
                  </a:lnTo>
                  <a:lnTo>
                    <a:pt x="725" y="832"/>
                  </a:lnTo>
                  <a:lnTo>
                    <a:pt x="1491" y="832"/>
                  </a:lnTo>
                  <a:lnTo>
                    <a:pt x="1491" y="363"/>
                  </a:lnTo>
                  <a:lnTo>
                    <a:pt x="1493" y="317"/>
                  </a:lnTo>
                  <a:lnTo>
                    <a:pt x="1502" y="273"/>
                  </a:lnTo>
                  <a:lnTo>
                    <a:pt x="1516" y="232"/>
                  </a:lnTo>
                  <a:lnTo>
                    <a:pt x="1533" y="192"/>
                  </a:lnTo>
                  <a:lnTo>
                    <a:pt x="1555" y="156"/>
                  </a:lnTo>
                  <a:lnTo>
                    <a:pt x="1582" y="122"/>
                  </a:lnTo>
                  <a:lnTo>
                    <a:pt x="1613" y="92"/>
                  </a:lnTo>
                  <a:lnTo>
                    <a:pt x="1646" y="66"/>
                  </a:lnTo>
                  <a:lnTo>
                    <a:pt x="1683" y="43"/>
                  </a:lnTo>
                  <a:lnTo>
                    <a:pt x="1722" y="25"/>
                  </a:lnTo>
                  <a:lnTo>
                    <a:pt x="1764" y="11"/>
                  </a:lnTo>
                  <a:lnTo>
                    <a:pt x="1808" y="3"/>
                  </a:lnTo>
                  <a:lnTo>
                    <a:pt x="1853" y="0"/>
                  </a:lnTo>
                  <a:lnTo>
                    <a:pt x="1899" y="3"/>
                  </a:lnTo>
                  <a:lnTo>
                    <a:pt x="1943" y="11"/>
                  </a:lnTo>
                  <a:lnTo>
                    <a:pt x="1985" y="25"/>
                  </a:lnTo>
                  <a:lnTo>
                    <a:pt x="2024" y="43"/>
                  </a:lnTo>
                  <a:lnTo>
                    <a:pt x="2061" y="66"/>
                  </a:lnTo>
                  <a:lnTo>
                    <a:pt x="2094" y="92"/>
                  </a:lnTo>
                  <a:lnTo>
                    <a:pt x="2125" y="122"/>
                  </a:lnTo>
                  <a:lnTo>
                    <a:pt x="2152" y="156"/>
                  </a:lnTo>
                  <a:lnTo>
                    <a:pt x="2174" y="192"/>
                  </a:lnTo>
                  <a:lnTo>
                    <a:pt x="2192" y="232"/>
                  </a:lnTo>
                  <a:lnTo>
                    <a:pt x="2205" y="273"/>
                  </a:lnTo>
                  <a:lnTo>
                    <a:pt x="2213" y="317"/>
                  </a:lnTo>
                  <a:lnTo>
                    <a:pt x="2216" y="363"/>
                  </a:lnTo>
                  <a:lnTo>
                    <a:pt x="2216" y="2026"/>
                  </a:lnTo>
                  <a:lnTo>
                    <a:pt x="2213" y="2072"/>
                  </a:lnTo>
                  <a:lnTo>
                    <a:pt x="2205" y="2116"/>
                  </a:lnTo>
                  <a:lnTo>
                    <a:pt x="2192" y="2158"/>
                  </a:lnTo>
                  <a:lnTo>
                    <a:pt x="2174" y="2197"/>
                  </a:lnTo>
                  <a:lnTo>
                    <a:pt x="2152" y="2233"/>
                  </a:lnTo>
                  <a:lnTo>
                    <a:pt x="2125" y="2267"/>
                  </a:lnTo>
                  <a:lnTo>
                    <a:pt x="2094" y="2298"/>
                  </a:lnTo>
                  <a:lnTo>
                    <a:pt x="2061" y="2324"/>
                  </a:lnTo>
                  <a:lnTo>
                    <a:pt x="2024" y="2347"/>
                  </a:lnTo>
                  <a:lnTo>
                    <a:pt x="1985" y="2364"/>
                  </a:lnTo>
                  <a:lnTo>
                    <a:pt x="1943" y="2378"/>
                  </a:lnTo>
                  <a:lnTo>
                    <a:pt x="1899" y="2386"/>
                  </a:lnTo>
                  <a:lnTo>
                    <a:pt x="1853" y="2389"/>
                  </a:lnTo>
                  <a:lnTo>
                    <a:pt x="1808" y="2386"/>
                  </a:lnTo>
                  <a:lnTo>
                    <a:pt x="1764" y="2378"/>
                  </a:lnTo>
                  <a:lnTo>
                    <a:pt x="1722" y="2364"/>
                  </a:lnTo>
                  <a:lnTo>
                    <a:pt x="1683" y="2347"/>
                  </a:lnTo>
                  <a:lnTo>
                    <a:pt x="1646" y="2324"/>
                  </a:lnTo>
                  <a:lnTo>
                    <a:pt x="1613" y="2298"/>
                  </a:lnTo>
                  <a:lnTo>
                    <a:pt x="1582" y="2267"/>
                  </a:lnTo>
                  <a:lnTo>
                    <a:pt x="1555" y="2233"/>
                  </a:lnTo>
                  <a:lnTo>
                    <a:pt x="1533" y="2197"/>
                  </a:lnTo>
                  <a:lnTo>
                    <a:pt x="1516" y="2158"/>
                  </a:lnTo>
                  <a:lnTo>
                    <a:pt x="1502" y="2116"/>
                  </a:lnTo>
                  <a:lnTo>
                    <a:pt x="1493" y="2072"/>
                  </a:lnTo>
                  <a:lnTo>
                    <a:pt x="1491" y="2026"/>
                  </a:lnTo>
                  <a:lnTo>
                    <a:pt x="1491" y="1557"/>
                  </a:lnTo>
                  <a:lnTo>
                    <a:pt x="725" y="1557"/>
                  </a:lnTo>
                  <a:lnTo>
                    <a:pt x="725" y="2026"/>
                  </a:lnTo>
                  <a:lnTo>
                    <a:pt x="722" y="2072"/>
                  </a:lnTo>
                  <a:lnTo>
                    <a:pt x="714" y="2116"/>
                  </a:lnTo>
                  <a:lnTo>
                    <a:pt x="700" y="2158"/>
                  </a:lnTo>
                  <a:lnTo>
                    <a:pt x="682" y="2197"/>
                  </a:lnTo>
                  <a:lnTo>
                    <a:pt x="659" y="2233"/>
                  </a:lnTo>
                  <a:lnTo>
                    <a:pt x="633" y="2267"/>
                  </a:lnTo>
                  <a:lnTo>
                    <a:pt x="603" y="2298"/>
                  </a:lnTo>
                  <a:lnTo>
                    <a:pt x="569" y="2324"/>
                  </a:lnTo>
                  <a:lnTo>
                    <a:pt x="533" y="2347"/>
                  </a:lnTo>
                  <a:lnTo>
                    <a:pt x="493" y="2364"/>
                  </a:lnTo>
                  <a:lnTo>
                    <a:pt x="452" y="2378"/>
                  </a:lnTo>
                  <a:lnTo>
                    <a:pt x="408" y="2386"/>
                  </a:lnTo>
                  <a:lnTo>
                    <a:pt x="362" y="2389"/>
                  </a:lnTo>
                  <a:lnTo>
                    <a:pt x="317" y="2386"/>
                  </a:lnTo>
                  <a:lnTo>
                    <a:pt x="273" y="2378"/>
                  </a:lnTo>
                  <a:lnTo>
                    <a:pt x="231" y="2364"/>
                  </a:lnTo>
                  <a:lnTo>
                    <a:pt x="192" y="2347"/>
                  </a:lnTo>
                  <a:lnTo>
                    <a:pt x="155" y="2324"/>
                  </a:lnTo>
                  <a:lnTo>
                    <a:pt x="121" y="2298"/>
                  </a:lnTo>
                  <a:lnTo>
                    <a:pt x="91" y="2267"/>
                  </a:lnTo>
                  <a:lnTo>
                    <a:pt x="64" y="2233"/>
                  </a:lnTo>
                  <a:lnTo>
                    <a:pt x="42" y="2197"/>
                  </a:lnTo>
                  <a:lnTo>
                    <a:pt x="24" y="2158"/>
                  </a:lnTo>
                  <a:lnTo>
                    <a:pt x="10" y="2116"/>
                  </a:lnTo>
                  <a:lnTo>
                    <a:pt x="2" y="2072"/>
                  </a:lnTo>
                  <a:lnTo>
                    <a:pt x="0" y="2026"/>
                  </a:lnTo>
                  <a:lnTo>
                    <a:pt x="0" y="363"/>
                  </a:lnTo>
                  <a:lnTo>
                    <a:pt x="2" y="317"/>
                  </a:lnTo>
                  <a:lnTo>
                    <a:pt x="10" y="273"/>
                  </a:lnTo>
                  <a:lnTo>
                    <a:pt x="24" y="232"/>
                  </a:lnTo>
                  <a:lnTo>
                    <a:pt x="42" y="192"/>
                  </a:lnTo>
                  <a:lnTo>
                    <a:pt x="64" y="156"/>
                  </a:lnTo>
                  <a:lnTo>
                    <a:pt x="91" y="122"/>
                  </a:lnTo>
                  <a:lnTo>
                    <a:pt x="121" y="92"/>
                  </a:lnTo>
                  <a:lnTo>
                    <a:pt x="155" y="66"/>
                  </a:lnTo>
                  <a:lnTo>
                    <a:pt x="192" y="43"/>
                  </a:lnTo>
                  <a:lnTo>
                    <a:pt x="231" y="25"/>
                  </a:lnTo>
                  <a:lnTo>
                    <a:pt x="273" y="11"/>
                  </a:lnTo>
                  <a:lnTo>
                    <a:pt x="317" y="3"/>
                  </a:lnTo>
                  <a:lnTo>
                    <a:pt x="3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Freeform 328"/>
            <p:cNvSpPr>
              <a:spLocks/>
            </p:cNvSpPr>
            <p:nvPr/>
          </p:nvSpPr>
          <p:spPr bwMode="auto">
            <a:xfrm>
              <a:off x="6226175" y="3440113"/>
              <a:ext cx="593725" cy="593725"/>
            </a:xfrm>
            <a:custGeom>
              <a:avLst/>
              <a:gdLst>
                <a:gd name="T0" fmla="*/ 3012 w 3364"/>
                <a:gd name="T1" fmla="*/ 0 h 3365"/>
                <a:gd name="T2" fmla="*/ 3105 w 3364"/>
                <a:gd name="T3" fmla="*/ 13 h 3365"/>
                <a:gd name="T4" fmla="*/ 3189 w 3364"/>
                <a:gd name="T5" fmla="*/ 48 h 3365"/>
                <a:gd name="T6" fmla="*/ 3261 w 3364"/>
                <a:gd name="T7" fmla="*/ 103 h 3365"/>
                <a:gd name="T8" fmla="*/ 3316 w 3364"/>
                <a:gd name="T9" fmla="*/ 175 h 3365"/>
                <a:gd name="T10" fmla="*/ 3351 w 3364"/>
                <a:gd name="T11" fmla="*/ 259 h 3365"/>
                <a:gd name="T12" fmla="*/ 3364 w 3364"/>
                <a:gd name="T13" fmla="*/ 352 h 3365"/>
                <a:gd name="T14" fmla="*/ 3361 w 3364"/>
                <a:gd name="T15" fmla="*/ 3061 h 3365"/>
                <a:gd name="T16" fmla="*/ 3336 w 3364"/>
                <a:gd name="T17" fmla="*/ 3150 h 3365"/>
                <a:gd name="T18" fmla="*/ 3290 w 3364"/>
                <a:gd name="T19" fmla="*/ 3228 h 3365"/>
                <a:gd name="T20" fmla="*/ 3227 w 3364"/>
                <a:gd name="T21" fmla="*/ 3291 h 3365"/>
                <a:gd name="T22" fmla="*/ 3149 w 3364"/>
                <a:gd name="T23" fmla="*/ 3337 h 3365"/>
                <a:gd name="T24" fmla="*/ 3060 w 3364"/>
                <a:gd name="T25" fmla="*/ 3362 h 3365"/>
                <a:gd name="T26" fmla="*/ 2898 w 3364"/>
                <a:gd name="T27" fmla="*/ 3365 h 3365"/>
                <a:gd name="T28" fmla="*/ 2856 w 3364"/>
                <a:gd name="T29" fmla="*/ 3355 h 3365"/>
                <a:gd name="T30" fmla="*/ 2823 w 3364"/>
                <a:gd name="T31" fmla="*/ 3329 h 3365"/>
                <a:gd name="T32" fmla="*/ 2804 w 3364"/>
                <a:gd name="T33" fmla="*/ 3290 h 3365"/>
                <a:gd name="T34" fmla="*/ 2804 w 3364"/>
                <a:gd name="T35" fmla="*/ 3246 h 3365"/>
                <a:gd name="T36" fmla="*/ 2823 w 3364"/>
                <a:gd name="T37" fmla="*/ 3208 h 3365"/>
                <a:gd name="T38" fmla="*/ 2856 w 3364"/>
                <a:gd name="T39" fmla="*/ 3182 h 3365"/>
                <a:gd name="T40" fmla="*/ 2898 w 3364"/>
                <a:gd name="T41" fmla="*/ 3171 h 3365"/>
                <a:gd name="T42" fmla="*/ 3041 w 3364"/>
                <a:gd name="T43" fmla="*/ 3169 h 3365"/>
                <a:gd name="T44" fmla="*/ 3092 w 3364"/>
                <a:gd name="T45" fmla="*/ 3150 h 3365"/>
                <a:gd name="T46" fmla="*/ 3134 w 3364"/>
                <a:gd name="T47" fmla="*/ 3115 h 3365"/>
                <a:gd name="T48" fmla="*/ 3160 w 3364"/>
                <a:gd name="T49" fmla="*/ 3068 h 3365"/>
                <a:gd name="T50" fmla="*/ 3171 w 3364"/>
                <a:gd name="T51" fmla="*/ 3013 h 3365"/>
                <a:gd name="T52" fmla="*/ 3169 w 3364"/>
                <a:gd name="T53" fmla="*/ 323 h 3365"/>
                <a:gd name="T54" fmla="*/ 3149 w 3364"/>
                <a:gd name="T55" fmla="*/ 272 h 3365"/>
                <a:gd name="T56" fmla="*/ 3114 w 3364"/>
                <a:gd name="T57" fmla="*/ 230 h 3365"/>
                <a:gd name="T58" fmla="*/ 3067 w 3364"/>
                <a:gd name="T59" fmla="*/ 204 h 3365"/>
                <a:gd name="T60" fmla="*/ 3012 w 3364"/>
                <a:gd name="T61" fmla="*/ 193 h 3365"/>
                <a:gd name="T62" fmla="*/ 323 w 3364"/>
                <a:gd name="T63" fmla="*/ 195 h 3365"/>
                <a:gd name="T64" fmla="*/ 272 w 3364"/>
                <a:gd name="T65" fmla="*/ 215 h 3365"/>
                <a:gd name="T66" fmla="*/ 230 w 3364"/>
                <a:gd name="T67" fmla="*/ 250 h 3365"/>
                <a:gd name="T68" fmla="*/ 202 w 3364"/>
                <a:gd name="T69" fmla="*/ 297 h 3365"/>
                <a:gd name="T70" fmla="*/ 193 w 3364"/>
                <a:gd name="T71" fmla="*/ 352 h 3365"/>
                <a:gd name="T72" fmla="*/ 195 w 3364"/>
                <a:gd name="T73" fmla="*/ 3042 h 3365"/>
                <a:gd name="T74" fmla="*/ 215 w 3364"/>
                <a:gd name="T75" fmla="*/ 3093 h 3365"/>
                <a:gd name="T76" fmla="*/ 250 w 3364"/>
                <a:gd name="T77" fmla="*/ 3135 h 3365"/>
                <a:gd name="T78" fmla="*/ 297 w 3364"/>
                <a:gd name="T79" fmla="*/ 3162 h 3365"/>
                <a:gd name="T80" fmla="*/ 352 w 3364"/>
                <a:gd name="T81" fmla="*/ 3171 h 3365"/>
                <a:gd name="T82" fmla="*/ 2389 w 3364"/>
                <a:gd name="T83" fmla="*/ 3175 h 3365"/>
                <a:gd name="T84" fmla="*/ 2427 w 3364"/>
                <a:gd name="T85" fmla="*/ 3193 h 3365"/>
                <a:gd name="T86" fmla="*/ 2454 w 3364"/>
                <a:gd name="T87" fmla="*/ 3226 h 3365"/>
                <a:gd name="T88" fmla="*/ 2464 w 3364"/>
                <a:gd name="T89" fmla="*/ 3269 h 3365"/>
                <a:gd name="T90" fmla="*/ 2454 w 3364"/>
                <a:gd name="T91" fmla="*/ 3311 h 3365"/>
                <a:gd name="T92" fmla="*/ 2427 w 3364"/>
                <a:gd name="T93" fmla="*/ 3343 h 3365"/>
                <a:gd name="T94" fmla="*/ 2389 w 3364"/>
                <a:gd name="T95" fmla="*/ 3362 h 3365"/>
                <a:gd name="T96" fmla="*/ 352 w 3364"/>
                <a:gd name="T97" fmla="*/ 3365 h 3365"/>
                <a:gd name="T98" fmla="*/ 259 w 3364"/>
                <a:gd name="T99" fmla="*/ 3353 h 3365"/>
                <a:gd name="T100" fmla="*/ 174 w 3364"/>
                <a:gd name="T101" fmla="*/ 3317 h 3365"/>
                <a:gd name="T102" fmla="*/ 103 w 3364"/>
                <a:gd name="T103" fmla="*/ 3262 h 3365"/>
                <a:gd name="T104" fmla="*/ 48 w 3364"/>
                <a:gd name="T105" fmla="*/ 3191 h 3365"/>
                <a:gd name="T106" fmla="*/ 12 w 3364"/>
                <a:gd name="T107" fmla="*/ 3106 h 3365"/>
                <a:gd name="T108" fmla="*/ 0 w 3364"/>
                <a:gd name="T109" fmla="*/ 3013 h 3365"/>
                <a:gd name="T110" fmla="*/ 3 w 3364"/>
                <a:gd name="T111" fmla="*/ 304 h 3365"/>
                <a:gd name="T112" fmla="*/ 28 w 3364"/>
                <a:gd name="T113" fmla="*/ 215 h 3365"/>
                <a:gd name="T114" fmla="*/ 74 w 3364"/>
                <a:gd name="T115" fmla="*/ 137 h 3365"/>
                <a:gd name="T116" fmla="*/ 137 w 3364"/>
                <a:gd name="T117" fmla="*/ 74 h 3365"/>
                <a:gd name="T118" fmla="*/ 215 w 3364"/>
                <a:gd name="T119" fmla="*/ 28 h 3365"/>
                <a:gd name="T120" fmla="*/ 304 w 3364"/>
                <a:gd name="T121" fmla="*/ 3 h 3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64" h="3365">
                  <a:moveTo>
                    <a:pt x="352" y="0"/>
                  </a:moveTo>
                  <a:lnTo>
                    <a:pt x="3012" y="0"/>
                  </a:lnTo>
                  <a:lnTo>
                    <a:pt x="3060" y="3"/>
                  </a:lnTo>
                  <a:lnTo>
                    <a:pt x="3105" y="13"/>
                  </a:lnTo>
                  <a:lnTo>
                    <a:pt x="3149" y="28"/>
                  </a:lnTo>
                  <a:lnTo>
                    <a:pt x="3189" y="48"/>
                  </a:lnTo>
                  <a:lnTo>
                    <a:pt x="3227" y="74"/>
                  </a:lnTo>
                  <a:lnTo>
                    <a:pt x="3261" y="103"/>
                  </a:lnTo>
                  <a:lnTo>
                    <a:pt x="3290" y="137"/>
                  </a:lnTo>
                  <a:lnTo>
                    <a:pt x="3316" y="175"/>
                  </a:lnTo>
                  <a:lnTo>
                    <a:pt x="3336" y="215"/>
                  </a:lnTo>
                  <a:lnTo>
                    <a:pt x="3351" y="259"/>
                  </a:lnTo>
                  <a:lnTo>
                    <a:pt x="3361" y="304"/>
                  </a:lnTo>
                  <a:lnTo>
                    <a:pt x="3364" y="352"/>
                  </a:lnTo>
                  <a:lnTo>
                    <a:pt x="3364" y="3013"/>
                  </a:lnTo>
                  <a:lnTo>
                    <a:pt x="3361" y="3061"/>
                  </a:lnTo>
                  <a:lnTo>
                    <a:pt x="3351" y="3106"/>
                  </a:lnTo>
                  <a:lnTo>
                    <a:pt x="3336" y="3150"/>
                  </a:lnTo>
                  <a:lnTo>
                    <a:pt x="3316" y="3191"/>
                  </a:lnTo>
                  <a:lnTo>
                    <a:pt x="3290" y="3228"/>
                  </a:lnTo>
                  <a:lnTo>
                    <a:pt x="3261" y="3262"/>
                  </a:lnTo>
                  <a:lnTo>
                    <a:pt x="3227" y="3291"/>
                  </a:lnTo>
                  <a:lnTo>
                    <a:pt x="3189" y="3317"/>
                  </a:lnTo>
                  <a:lnTo>
                    <a:pt x="3149" y="3337"/>
                  </a:lnTo>
                  <a:lnTo>
                    <a:pt x="3105" y="3353"/>
                  </a:lnTo>
                  <a:lnTo>
                    <a:pt x="3060" y="3362"/>
                  </a:lnTo>
                  <a:lnTo>
                    <a:pt x="3012" y="3365"/>
                  </a:lnTo>
                  <a:lnTo>
                    <a:pt x="2898" y="3365"/>
                  </a:lnTo>
                  <a:lnTo>
                    <a:pt x="2876" y="3362"/>
                  </a:lnTo>
                  <a:lnTo>
                    <a:pt x="2856" y="3355"/>
                  </a:lnTo>
                  <a:lnTo>
                    <a:pt x="2837" y="3343"/>
                  </a:lnTo>
                  <a:lnTo>
                    <a:pt x="2823" y="3329"/>
                  </a:lnTo>
                  <a:lnTo>
                    <a:pt x="2812" y="3311"/>
                  </a:lnTo>
                  <a:lnTo>
                    <a:pt x="2804" y="3290"/>
                  </a:lnTo>
                  <a:lnTo>
                    <a:pt x="2801" y="3269"/>
                  </a:lnTo>
                  <a:lnTo>
                    <a:pt x="2804" y="3246"/>
                  </a:lnTo>
                  <a:lnTo>
                    <a:pt x="2812" y="3226"/>
                  </a:lnTo>
                  <a:lnTo>
                    <a:pt x="2823" y="3208"/>
                  </a:lnTo>
                  <a:lnTo>
                    <a:pt x="2837" y="3193"/>
                  </a:lnTo>
                  <a:lnTo>
                    <a:pt x="2856" y="3182"/>
                  </a:lnTo>
                  <a:lnTo>
                    <a:pt x="2876" y="3175"/>
                  </a:lnTo>
                  <a:lnTo>
                    <a:pt x="2898" y="3171"/>
                  </a:lnTo>
                  <a:lnTo>
                    <a:pt x="3012" y="3171"/>
                  </a:lnTo>
                  <a:lnTo>
                    <a:pt x="3041" y="3169"/>
                  </a:lnTo>
                  <a:lnTo>
                    <a:pt x="3067" y="3162"/>
                  </a:lnTo>
                  <a:lnTo>
                    <a:pt x="3092" y="3150"/>
                  </a:lnTo>
                  <a:lnTo>
                    <a:pt x="3114" y="3135"/>
                  </a:lnTo>
                  <a:lnTo>
                    <a:pt x="3134" y="3115"/>
                  </a:lnTo>
                  <a:lnTo>
                    <a:pt x="3149" y="3093"/>
                  </a:lnTo>
                  <a:lnTo>
                    <a:pt x="3160" y="3068"/>
                  </a:lnTo>
                  <a:lnTo>
                    <a:pt x="3169" y="3042"/>
                  </a:lnTo>
                  <a:lnTo>
                    <a:pt x="3171" y="3013"/>
                  </a:lnTo>
                  <a:lnTo>
                    <a:pt x="3171" y="352"/>
                  </a:lnTo>
                  <a:lnTo>
                    <a:pt x="3169" y="323"/>
                  </a:lnTo>
                  <a:lnTo>
                    <a:pt x="3160" y="297"/>
                  </a:lnTo>
                  <a:lnTo>
                    <a:pt x="3149" y="272"/>
                  </a:lnTo>
                  <a:lnTo>
                    <a:pt x="3134" y="250"/>
                  </a:lnTo>
                  <a:lnTo>
                    <a:pt x="3114" y="230"/>
                  </a:lnTo>
                  <a:lnTo>
                    <a:pt x="3092" y="215"/>
                  </a:lnTo>
                  <a:lnTo>
                    <a:pt x="3067" y="204"/>
                  </a:lnTo>
                  <a:lnTo>
                    <a:pt x="3041" y="195"/>
                  </a:lnTo>
                  <a:lnTo>
                    <a:pt x="3012" y="193"/>
                  </a:lnTo>
                  <a:lnTo>
                    <a:pt x="352" y="193"/>
                  </a:lnTo>
                  <a:lnTo>
                    <a:pt x="323" y="195"/>
                  </a:lnTo>
                  <a:lnTo>
                    <a:pt x="297" y="204"/>
                  </a:lnTo>
                  <a:lnTo>
                    <a:pt x="272" y="215"/>
                  </a:lnTo>
                  <a:lnTo>
                    <a:pt x="250" y="230"/>
                  </a:lnTo>
                  <a:lnTo>
                    <a:pt x="230" y="250"/>
                  </a:lnTo>
                  <a:lnTo>
                    <a:pt x="215" y="272"/>
                  </a:lnTo>
                  <a:lnTo>
                    <a:pt x="202" y="297"/>
                  </a:lnTo>
                  <a:lnTo>
                    <a:pt x="195" y="323"/>
                  </a:lnTo>
                  <a:lnTo>
                    <a:pt x="193" y="352"/>
                  </a:lnTo>
                  <a:lnTo>
                    <a:pt x="193" y="3013"/>
                  </a:lnTo>
                  <a:lnTo>
                    <a:pt x="195" y="3042"/>
                  </a:lnTo>
                  <a:lnTo>
                    <a:pt x="202" y="3068"/>
                  </a:lnTo>
                  <a:lnTo>
                    <a:pt x="215" y="3093"/>
                  </a:lnTo>
                  <a:lnTo>
                    <a:pt x="230" y="3115"/>
                  </a:lnTo>
                  <a:lnTo>
                    <a:pt x="250" y="3135"/>
                  </a:lnTo>
                  <a:lnTo>
                    <a:pt x="272" y="3150"/>
                  </a:lnTo>
                  <a:lnTo>
                    <a:pt x="297" y="3162"/>
                  </a:lnTo>
                  <a:lnTo>
                    <a:pt x="323" y="3169"/>
                  </a:lnTo>
                  <a:lnTo>
                    <a:pt x="352" y="3171"/>
                  </a:lnTo>
                  <a:lnTo>
                    <a:pt x="2367" y="3171"/>
                  </a:lnTo>
                  <a:lnTo>
                    <a:pt x="2389" y="3175"/>
                  </a:lnTo>
                  <a:lnTo>
                    <a:pt x="2410" y="3182"/>
                  </a:lnTo>
                  <a:lnTo>
                    <a:pt x="2427" y="3193"/>
                  </a:lnTo>
                  <a:lnTo>
                    <a:pt x="2442" y="3208"/>
                  </a:lnTo>
                  <a:lnTo>
                    <a:pt x="2454" y="3226"/>
                  </a:lnTo>
                  <a:lnTo>
                    <a:pt x="2461" y="3246"/>
                  </a:lnTo>
                  <a:lnTo>
                    <a:pt x="2464" y="3269"/>
                  </a:lnTo>
                  <a:lnTo>
                    <a:pt x="2461" y="3290"/>
                  </a:lnTo>
                  <a:lnTo>
                    <a:pt x="2454" y="3311"/>
                  </a:lnTo>
                  <a:lnTo>
                    <a:pt x="2442" y="3329"/>
                  </a:lnTo>
                  <a:lnTo>
                    <a:pt x="2427" y="3343"/>
                  </a:lnTo>
                  <a:lnTo>
                    <a:pt x="2410" y="3355"/>
                  </a:lnTo>
                  <a:lnTo>
                    <a:pt x="2389" y="3362"/>
                  </a:lnTo>
                  <a:lnTo>
                    <a:pt x="2367" y="3365"/>
                  </a:lnTo>
                  <a:lnTo>
                    <a:pt x="352" y="3365"/>
                  </a:lnTo>
                  <a:lnTo>
                    <a:pt x="304" y="3362"/>
                  </a:lnTo>
                  <a:lnTo>
                    <a:pt x="259" y="3353"/>
                  </a:lnTo>
                  <a:lnTo>
                    <a:pt x="215" y="3337"/>
                  </a:lnTo>
                  <a:lnTo>
                    <a:pt x="174" y="3317"/>
                  </a:lnTo>
                  <a:lnTo>
                    <a:pt x="137" y="3291"/>
                  </a:lnTo>
                  <a:lnTo>
                    <a:pt x="103" y="3262"/>
                  </a:lnTo>
                  <a:lnTo>
                    <a:pt x="74" y="3228"/>
                  </a:lnTo>
                  <a:lnTo>
                    <a:pt x="48" y="3191"/>
                  </a:lnTo>
                  <a:lnTo>
                    <a:pt x="28" y="3150"/>
                  </a:lnTo>
                  <a:lnTo>
                    <a:pt x="12" y="3106"/>
                  </a:lnTo>
                  <a:lnTo>
                    <a:pt x="3" y="3061"/>
                  </a:lnTo>
                  <a:lnTo>
                    <a:pt x="0" y="3013"/>
                  </a:lnTo>
                  <a:lnTo>
                    <a:pt x="0" y="352"/>
                  </a:lnTo>
                  <a:lnTo>
                    <a:pt x="3" y="304"/>
                  </a:lnTo>
                  <a:lnTo>
                    <a:pt x="12" y="259"/>
                  </a:lnTo>
                  <a:lnTo>
                    <a:pt x="28" y="215"/>
                  </a:lnTo>
                  <a:lnTo>
                    <a:pt x="48" y="175"/>
                  </a:lnTo>
                  <a:lnTo>
                    <a:pt x="74" y="137"/>
                  </a:lnTo>
                  <a:lnTo>
                    <a:pt x="103" y="103"/>
                  </a:lnTo>
                  <a:lnTo>
                    <a:pt x="137" y="74"/>
                  </a:lnTo>
                  <a:lnTo>
                    <a:pt x="174" y="48"/>
                  </a:lnTo>
                  <a:lnTo>
                    <a:pt x="215" y="28"/>
                  </a:lnTo>
                  <a:lnTo>
                    <a:pt x="259" y="13"/>
                  </a:lnTo>
                  <a:lnTo>
                    <a:pt x="304" y="3"/>
                  </a:lnTo>
                  <a:lnTo>
                    <a:pt x="3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3" name="Group 362"/>
          <p:cNvGrpSpPr/>
          <p:nvPr/>
        </p:nvGrpSpPr>
        <p:grpSpPr>
          <a:xfrm>
            <a:off x="5475990" y="3441659"/>
            <a:ext cx="295275" cy="593725"/>
            <a:chOff x="5476875" y="3440113"/>
            <a:chExt cx="29527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5" name="Freeform 334"/>
            <p:cNvSpPr>
              <a:spLocks/>
            </p:cNvSpPr>
            <p:nvPr/>
          </p:nvSpPr>
          <p:spPr bwMode="auto">
            <a:xfrm>
              <a:off x="5508625" y="3440113"/>
              <a:ext cx="233363" cy="171450"/>
            </a:xfrm>
            <a:custGeom>
              <a:avLst/>
              <a:gdLst>
                <a:gd name="T0" fmla="*/ 1052 w 1323"/>
                <a:gd name="T1" fmla="*/ 0 h 969"/>
                <a:gd name="T2" fmla="*/ 1129 w 1323"/>
                <a:gd name="T3" fmla="*/ 11 h 969"/>
                <a:gd name="T4" fmla="*/ 1199 w 1323"/>
                <a:gd name="T5" fmla="*/ 44 h 969"/>
                <a:gd name="T6" fmla="*/ 1256 w 1323"/>
                <a:gd name="T7" fmla="*/ 93 h 969"/>
                <a:gd name="T8" fmla="*/ 1297 w 1323"/>
                <a:gd name="T9" fmla="*/ 158 h 969"/>
                <a:gd name="T10" fmla="*/ 1320 w 1323"/>
                <a:gd name="T11" fmla="*/ 231 h 969"/>
                <a:gd name="T12" fmla="*/ 1320 w 1323"/>
                <a:gd name="T13" fmla="*/ 311 h 969"/>
                <a:gd name="T14" fmla="*/ 1297 w 1323"/>
                <a:gd name="T15" fmla="*/ 386 h 969"/>
                <a:gd name="T16" fmla="*/ 1256 w 1323"/>
                <a:gd name="T17" fmla="*/ 449 h 969"/>
                <a:gd name="T18" fmla="*/ 1199 w 1323"/>
                <a:gd name="T19" fmla="*/ 498 h 969"/>
                <a:gd name="T20" fmla="*/ 1129 w 1323"/>
                <a:gd name="T21" fmla="*/ 531 h 969"/>
                <a:gd name="T22" fmla="*/ 1052 w 1323"/>
                <a:gd name="T23" fmla="*/ 542 h 969"/>
                <a:gd name="T24" fmla="*/ 960 w 1323"/>
                <a:gd name="T25" fmla="*/ 874 h 969"/>
                <a:gd name="T26" fmla="*/ 950 w 1323"/>
                <a:gd name="T27" fmla="*/ 916 h 969"/>
                <a:gd name="T28" fmla="*/ 924 w 1323"/>
                <a:gd name="T29" fmla="*/ 948 h 969"/>
                <a:gd name="T30" fmla="*/ 886 w 1323"/>
                <a:gd name="T31" fmla="*/ 967 h 969"/>
                <a:gd name="T32" fmla="*/ 842 w 1323"/>
                <a:gd name="T33" fmla="*/ 967 h 969"/>
                <a:gd name="T34" fmla="*/ 804 w 1323"/>
                <a:gd name="T35" fmla="*/ 948 h 969"/>
                <a:gd name="T36" fmla="*/ 778 w 1323"/>
                <a:gd name="T37" fmla="*/ 916 h 969"/>
                <a:gd name="T38" fmla="*/ 767 w 1323"/>
                <a:gd name="T39" fmla="*/ 874 h 969"/>
                <a:gd name="T40" fmla="*/ 770 w 1323"/>
                <a:gd name="T41" fmla="*/ 425 h 969"/>
                <a:gd name="T42" fmla="*/ 789 w 1323"/>
                <a:gd name="T43" fmla="*/ 386 h 969"/>
                <a:gd name="T44" fmla="*/ 822 w 1323"/>
                <a:gd name="T45" fmla="*/ 360 h 969"/>
                <a:gd name="T46" fmla="*/ 863 w 1323"/>
                <a:gd name="T47" fmla="*/ 350 h 969"/>
                <a:gd name="T48" fmla="*/ 1072 w 1323"/>
                <a:gd name="T49" fmla="*/ 347 h 969"/>
                <a:gd name="T50" fmla="*/ 1107 w 1323"/>
                <a:gd name="T51" fmla="*/ 327 h 969"/>
                <a:gd name="T52" fmla="*/ 1127 w 1323"/>
                <a:gd name="T53" fmla="*/ 293 h 969"/>
                <a:gd name="T54" fmla="*/ 1127 w 1323"/>
                <a:gd name="T55" fmla="*/ 251 h 969"/>
                <a:gd name="T56" fmla="*/ 1107 w 1323"/>
                <a:gd name="T57" fmla="*/ 216 h 969"/>
                <a:gd name="T58" fmla="*/ 1072 w 1323"/>
                <a:gd name="T59" fmla="*/ 195 h 969"/>
                <a:gd name="T60" fmla="*/ 271 w 1323"/>
                <a:gd name="T61" fmla="*/ 192 h 969"/>
                <a:gd name="T62" fmla="*/ 231 w 1323"/>
                <a:gd name="T63" fmla="*/ 204 h 969"/>
                <a:gd name="T64" fmla="*/ 203 w 1323"/>
                <a:gd name="T65" fmla="*/ 231 h 969"/>
                <a:gd name="T66" fmla="*/ 192 w 1323"/>
                <a:gd name="T67" fmla="*/ 271 h 969"/>
                <a:gd name="T68" fmla="*/ 203 w 1323"/>
                <a:gd name="T69" fmla="*/ 311 h 969"/>
                <a:gd name="T70" fmla="*/ 231 w 1323"/>
                <a:gd name="T71" fmla="*/ 340 h 969"/>
                <a:gd name="T72" fmla="*/ 271 w 1323"/>
                <a:gd name="T73" fmla="*/ 350 h 969"/>
                <a:gd name="T74" fmla="*/ 481 w 1323"/>
                <a:gd name="T75" fmla="*/ 353 h 969"/>
                <a:gd name="T76" fmla="*/ 519 w 1323"/>
                <a:gd name="T77" fmla="*/ 371 h 969"/>
                <a:gd name="T78" fmla="*/ 545 w 1323"/>
                <a:gd name="T79" fmla="*/ 404 h 969"/>
                <a:gd name="T80" fmla="*/ 554 w 1323"/>
                <a:gd name="T81" fmla="*/ 446 h 969"/>
                <a:gd name="T82" fmla="*/ 552 w 1323"/>
                <a:gd name="T83" fmla="*/ 895 h 969"/>
                <a:gd name="T84" fmla="*/ 534 w 1323"/>
                <a:gd name="T85" fmla="*/ 933 h 969"/>
                <a:gd name="T86" fmla="*/ 501 w 1323"/>
                <a:gd name="T87" fmla="*/ 960 h 969"/>
                <a:gd name="T88" fmla="*/ 458 w 1323"/>
                <a:gd name="T89" fmla="*/ 969 h 969"/>
                <a:gd name="T90" fmla="*/ 416 w 1323"/>
                <a:gd name="T91" fmla="*/ 960 h 969"/>
                <a:gd name="T92" fmla="*/ 384 w 1323"/>
                <a:gd name="T93" fmla="*/ 933 h 969"/>
                <a:gd name="T94" fmla="*/ 365 w 1323"/>
                <a:gd name="T95" fmla="*/ 895 h 969"/>
                <a:gd name="T96" fmla="*/ 363 w 1323"/>
                <a:gd name="T97" fmla="*/ 542 h 969"/>
                <a:gd name="T98" fmla="*/ 231 w 1323"/>
                <a:gd name="T99" fmla="*/ 539 h 969"/>
                <a:gd name="T100" fmla="*/ 157 w 1323"/>
                <a:gd name="T101" fmla="*/ 517 h 969"/>
                <a:gd name="T102" fmla="*/ 93 w 1323"/>
                <a:gd name="T103" fmla="*/ 476 h 969"/>
                <a:gd name="T104" fmla="*/ 44 w 1323"/>
                <a:gd name="T105" fmla="*/ 418 h 969"/>
                <a:gd name="T106" fmla="*/ 11 w 1323"/>
                <a:gd name="T107" fmla="*/ 349 h 969"/>
                <a:gd name="T108" fmla="*/ 0 w 1323"/>
                <a:gd name="T109" fmla="*/ 271 h 969"/>
                <a:gd name="T110" fmla="*/ 11 w 1323"/>
                <a:gd name="T111" fmla="*/ 193 h 969"/>
                <a:gd name="T112" fmla="*/ 44 w 1323"/>
                <a:gd name="T113" fmla="*/ 124 h 969"/>
                <a:gd name="T114" fmla="*/ 93 w 1323"/>
                <a:gd name="T115" fmla="*/ 67 h 969"/>
                <a:gd name="T116" fmla="*/ 157 w 1323"/>
                <a:gd name="T117" fmla="*/ 26 h 969"/>
                <a:gd name="T118" fmla="*/ 231 w 1323"/>
                <a:gd name="T119" fmla="*/ 3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23" h="969">
                  <a:moveTo>
                    <a:pt x="271" y="0"/>
                  </a:moveTo>
                  <a:lnTo>
                    <a:pt x="1052" y="0"/>
                  </a:lnTo>
                  <a:lnTo>
                    <a:pt x="1092" y="3"/>
                  </a:lnTo>
                  <a:lnTo>
                    <a:pt x="1129" y="11"/>
                  </a:lnTo>
                  <a:lnTo>
                    <a:pt x="1165" y="26"/>
                  </a:lnTo>
                  <a:lnTo>
                    <a:pt x="1199" y="44"/>
                  </a:lnTo>
                  <a:lnTo>
                    <a:pt x="1230" y="67"/>
                  </a:lnTo>
                  <a:lnTo>
                    <a:pt x="1256" y="93"/>
                  </a:lnTo>
                  <a:lnTo>
                    <a:pt x="1279" y="124"/>
                  </a:lnTo>
                  <a:lnTo>
                    <a:pt x="1297" y="158"/>
                  </a:lnTo>
                  <a:lnTo>
                    <a:pt x="1311" y="193"/>
                  </a:lnTo>
                  <a:lnTo>
                    <a:pt x="1320" y="231"/>
                  </a:lnTo>
                  <a:lnTo>
                    <a:pt x="1323" y="271"/>
                  </a:lnTo>
                  <a:lnTo>
                    <a:pt x="1320" y="311"/>
                  </a:lnTo>
                  <a:lnTo>
                    <a:pt x="1311" y="349"/>
                  </a:lnTo>
                  <a:lnTo>
                    <a:pt x="1297" y="386"/>
                  </a:lnTo>
                  <a:lnTo>
                    <a:pt x="1279" y="418"/>
                  </a:lnTo>
                  <a:lnTo>
                    <a:pt x="1256" y="449"/>
                  </a:lnTo>
                  <a:lnTo>
                    <a:pt x="1230" y="476"/>
                  </a:lnTo>
                  <a:lnTo>
                    <a:pt x="1199" y="498"/>
                  </a:lnTo>
                  <a:lnTo>
                    <a:pt x="1165" y="517"/>
                  </a:lnTo>
                  <a:lnTo>
                    <a:pt x="1129" y="531"/>
                  </a:lnTo>
                  <a:lnTo>
                    <a:pt x="1092" y="539"/>
                  </a:lnTo>
                  <a:lnTo>
                    <a:pt x="1052" y="542"/>
                  </a:lnTo>
                  <a:lnTo>
                    <a:pt x="960" y="542"/>
                  </a:lnTo>
                  <a:lnTo>
                    <a:pt x="960" y="874"/>
                  </a:lnTo>
                  <a:lnTo>
                    <a:pt x="958" y="895"/>
                  </a:lnTo>
                  <a:lnTo>
                    <a:pt x="950" y="916"/>
                  </a:lnTo>
                  <a:lnTo>
                    <a:pt x="939" y="933"/>
                  </a:lnTo>
                  <a:lnTo>
                    <a:pt x="924" y="948"/>
                  </a:lnTo>
                  <a:lnTo>
                    <a:pt x="906" y="960"/>
                  </a:lnTo>
                  <a:lnTo>
                    <a:pt x="886" y="967"/>
                  </a:lnTo>
                  <a:lnTo>
                    <a:pt x="863" y="969"/>
                  </a:lnTo>
                  <a:lnTo>
                    <a:pt x="842" y="967"/>
                  </a:lnTo>
                  <a:lnTo>
                    <a:pt x="822" y="960"/>
                  </a:lnTo>
                  <a:lnTo>
                    <a:pt x="804" y="948"/>
                  </a:lnTo>
                  <a:lnTo>
                    <a:pt x="789" y="933"/>
                  </a:lnTo>
                  <a:lnTo>
                    <a:pt x="778" y="916"/>
                  </a:lnTo>
                  <a:lnTo>
                    <a:pt x="770" y="895"/>
                  </a:lnTo>
                  <a:lnTo>
                    <a:pt x="767" y="874"/>
                  </a:lnTo>
                  <a:lnTo>
                    <a:pt x="767" y="446"/>
                  </a:lnTo>
                  <a:lnTo>
                    <a:pt x="770" y="425"/>
                  </a:lnTo>
                  <a:lnTo>
                    <a:pt x="778" y="404"/>
                  </a:lnTo>
                  <a:lnTo>
                    <a:pt x="789" y="386"/>
                  </a:lnTo>
                  <a:lnTo>
                    <a:pt x="804" y="371"/>
                  </a:lnTo>
                  <a:lnTo>
                    <a:pt x="822" y="360"/>
                  </a:lnTo>
                  <a:lnTo>
                    <a:pt x="842" y="353"/>
                  </a:lnTo>
                  <a:lnTo>
                    <a:pt x="863" y="350"/>
                  </a:lnTo>
                  <a:lnTo>
                    <a:pt x="1052" y="350"/>
                  </a:lnTo>
                  <a:lnTo>
                    <a:pt x="1072" y="347"/>
                  </a:lnTo>
                  <a:lnTo>
                    <a:pt x="1092" y="340"/>
                  </a:lnTo>
                  <a:lnTo>
                    <a:pt x="1107" y="327"/>
                  </a:lnTo>
                  <a:lnTo>
                    <a:pt x="1119" y="311"/>
                  </a:lnTo>
                  <a:lnTo>
                    <a:pt x="1127" y="293"/>
                  </a:lnTo>
                  <a:lnTo>
                    <a:pt x="1130" y="271"/>
                  </a:lnTo>
                  <a:lnTo>
                    <a:pt x="1127" y="251"/>
                  </a:lnTo>
                  <a:lnTo>
                    <a:pt x="1119" y="231"/>
                  </a:lnTo>
                  <a:lnTo>
                    <a:pt x="1107" y="216"/>
                  </a:lnTo>
                  <a:lnTo>
                    <a:pt x="1092" y="204"/>
                  </a:lnTo>
                  <a:lnTo>
                    <a:pt x="1072" y="195"/>
                  </a:lnTo>
                  <a:lnTo>
                    <a:pt x="1052" y="192"/>
                  </a:lnTo>
                  <a:lnTo>
                    <a:pt x="271" y="192"/>
                  </a:lnTo>
                  <a:lnTo>
                    <a:pt x="250" y="195"/>
                  </a:lnTo>
                  <a:lnTo>
                    <a:pt x="231" y="204"/>
                  </a:lnTo>
                  <a:lnTo>
                    <a:pt x="215" y="216"/>
                  </a:lnTo>
                  <a:lnTo>
                    <a:pt x="203" y="231"/>
                  </a:lnTo>
                  <a:lnTo>
                    <a:pt x="195" y="251"/>
                  </a:lnTo>
                  <a:lnTo>
                    <a:pt x="192" y="271"/>
                  </a:lnTo>
                  <a:lnTo>
                    <a:pt x="195" y="293"/>
                  </a:lnTo>
                  <a:lnTo>
                    <a:pt x="203" y="311"/>
                  </a:lnTo>
                  <a:lnTo>
                    <a:pt x="215" y="327"/>
                  </a:lnTo>
                  <a:lnTo>
                    <a:pt x="231" y="340"/>
                  </a:lnTo>
                  <a:lnTo>
                    <a:pt x="250" y="347"/>
                  </a:lnTo>
                  <a:lnTo>
                    <a:pt x="271" y="350"/>
                  </a:lnTo>
                  <a:lnTo>
                    <a:pt x="458" y="350"/>
                  </a:lnTo>
                  <a:lnTo>
                    <a:pt x="481" y="353"/>
                  </a:lnTo>
                  <a:lnTo>
                    <a:pt x="501" y="360"/>
                  </a:lnTo>
                  <a:lnTo>
                    <a:pt x="519" y="371"/>
                  </a:lnTo>
                  <a:lnTo>
                    <a:pt x="534" y="386"/>
                  </a:lnTo>
                  <a:lnTo>
                    <a:pt x="545" y="404"/>
                  </a:lnTo>
                  <a:lnTo>
                    <a:pt x="552" y="425"/>
                  </a:lnTo>
                  <a:lnTo>
                    <a:pt x="554" y="446"/>
                  </a:lnTo>
                  <a:lnTo>
                    <a:pt x="554" y="874"/>
                  </a:lnTo>
                  <a:lnTo>
                    <a:pt x="552" y="895"/>
                  </a:lnTo>
                  <a:lnTo>
                    <a:pt x="545" y="916"/>
                  </a:lnTo>
                  <a:lnTo>
                    <a:pt x="534" y="933"/>
                  </a:lnTo>
                  <a:lnTo>
                    <a:pt x="519" y="948"/>
                  </a:lnTo>
                  <a:lnTo>
                    <a:pt x="501" y="960"/>
                  </a:lnTo>
                  <a:lnTo>
                    <a:pt x="481" y="967"/>
                  </a:lnTo>
                  <a:lnTo>
                    <a:pt x="458" y="969"/>
                  </a:lnTo>
                  <a:lnTo>
                    <a:pt x="437" y="967"/>
                  </a:lnTo>
                  <a:lnTo>
                    <a:pt x="416" y="960"/>
                  </a:lnTo>
                  <a:lnTo>
                    <a:pt x="399" y="948"/>
                  </a:lnTo>
                  <a:lnTo>
                    <a:pt x="384" y="933"/>
                  </a:lnTo>
                  <a:lnTo>
                    <a:pt x="372" y="916"/>
                  </a:lnTo>
                  <a:lnTo>
                    <a:pt x="365" y="895"/>
                  </a:lnTo>
                  <a:lnTo>
                    <a:pt x="363" y="874"/>
                  </a:lnTo>
                  <a:lnTo>
                    <a:pt x="363" y="542"/>
                  </a:lnTo>
                  <a:lnTo>
                    <a:pt x="271" y="542"/>
                  </a:lnTo>
                  <a:lnTo>
                    <a:pt x="231" y="539"/>
                  </a:lnTo>
                  <a:lnTo>
                    <a:pt x="192" y="531"/>
                  </a:lnTo>
                  <a:lnTo>
                    <a:pt x="157" y="517"/>
                  </a:lnTo>
                  <a:lnTo>
                    <a:pt x="124" y="498"/>
                  </a:lnTo>
                  <a:lnTo>
                    <a:pt x="93" y="476"/>
                  </a:lnTo>
                  <a:lnTo>
                    <a:pt x="66" y="449"/>
                  </a:lnTo>
                  <a:lnTo>
                    <a:pt x="44" y="418"/>
                  </a:lnTo>
                  <a:lnTo>
                    <a:pt x="26" y="386"/>
                  </a:lnTo>
                  <a:lnTo>
                    <a:pt x="11" y="349"/>
                  </a:lnTo>
                  <a:lnTo>
                    <a:pt x="3" y="311"/>
                  </a:lnTo>
                  <a:lnTo>
                    <a:pt x="0" y="271"/>
                  </a:lnTo>
                  <a:lnTo>
                    <a:pt x="3" y="231"/>
                  </a:lnTo>
                  <a:lnTo>
                    <a:pt x="11" y="193"/>
                  </a:lnTo>
                  <a:lnTo>
                    <a:pt x="26" y="158"/>
                  </a:lnTo>
                  <a:lnTo>
                    <a:pt x="44" y="124"/>
                  </a:lnTo>
                  <a:lnTo>
                    <a:pt x="66" y="93"/>
                  </a:lnTo>
                  <a:lnTo>
                    <a:pt x="93" y="67"/>
                  </a:lnTo>
                  <a:lnTo>
                    <a:pt x="124" y="44"/>
                  </a:lnTo>
                  <a:lnTo>
                    <a:pt x="157" y="26"/>
                  </a:lnTo>
                  <a:lnTo>
                    <a:pt x="192" y="11"/>
                  </a:lnTo>
                  <a:lnTo>
                    <a:pt x="231" y="3"/>
                  </a:lnTo>
                  <a:lnTo>
                    <a:pt x="2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Freeform 335"/>
            <p:cNvSpPr>
              <a:spLocks/>
            </p:cNvSpPr>
            <p:nvPr/>
          </p:nvSpPr>
          <p:spPr bwMode="auto">
            <a:xfrm>
              <a:off x="5476875" y="3590925"/>
              <a:ext cx="295275" cy="33337"/>
            </a:xfrm>
            <a:custGeom>
              <a:avLst/>
              <a:gdLst>
                <a:gd name="T0" fmla="*/ 96 w 1677"/>
                <a:gd name="T1" fmla="*/ 0 h 191"/>
                <a:gd name="T2" fmla="*/ 1581 w 1677"/>
                <a:gd name="T3" fmla="*/ 0 h 191"/>
                <a:gd name="T4" fmla="*/ 1602 w 1677"/>
                <a:gd name="T5" fmla="*/ 2 h 191"/>
                <a:gd name="T6" fmla="*/ 1623 w 1677"/>
                <a:gd name="T7" fmla="*/ 9 h 191"/>
                <a:gd name="T8" fmla="*/ 1641 w 1677"/>
                <a:gd name="T9" fmla="*/ 21 h 191"/>
                <a:gd name="T10" fmla="*/ 1655 w 1677"/>
                <a:gd name="T11" fmla="*/ 36 h 191"/>
                <a:gd name="T12" fmla="*/ 1667 w 1677"/>
                <a:gd name="T13" fmla="*/ 53 h 191"/>
                <a:gd name="T14" fmla="*/ 1674 w 1677"/>
                <a:gd name="T15" fmla="*/ 74 h 191"/>
                <a:gd name="T16" fmla="*/ 1677 w 1677"/>
                <a:gd name="T17" fmla="*/ 95 h 191"/>
                <a:gd name="T18" fmla="*/ 1674 w 1677"/>
                <a:gd name="T19" fmla="*/ 118 h 191"/>
                <a:gd name="T20" fmla="*/ 1667 w 1677"/>
                <a:gd name="T21" fmla="*/ 138 h 191"/>
                <a:gd name="T22" fmla="*/ 1655 w 1677"/>
                <a:gd name="T23" fmla="*/ 156 h 191"/>
                <a:gd name="T24" fmla="*/ 1641 w 1677"/>
                <a:gd name="T25" fmla="*/ 171 h 191"/>
                <a:gd name="T26" fmla="*/ 1623 w 1677"/>
                <a:gd name="T27" fmla="*/ 182 h 191"/>
                <a:gd name="T28" fmla="*/ 1602 w 1677"/>
                <a:gd name="T29" fmla="*/ 189 h 191"/>
                <a:gd name="T30" fmla="*/ 1581 w 1677"/>
                <a:gd name="T31" fmla="*/ 191 h 191"/>
                <a:gd name="T32" fmla="*/ 96 w 1677"/>
                <a:gd name="T33" fmla="*/ 191 h 191"/>
                <a:gd name="T34" fmla="*/ 74 w 1677"/>
                <a:gd name="T35" fmla="*/ 189 h 191"/>
                <a:gd name="T36" fmla="*/ 54 w 1677"/>
                <a:gd name="T37" fmla="*/ 182 h 191"/>
                <a:gd name="T38" fmla="*/ 36 w 1677"/>
                <a:gd name="T39" fmla="*/ 171 h 191"/>
                <a:gd name="T40" fmla="*/ 21 w 1677"/>
                <a:gd name="T41" fmla="*/ 156 h 191"/>
                <a:gd name="T42" fmla="*/ 10 w 1677"/>
                <a:gd name="T43" fmla="*/ 138 h 191"/>
                <a:gd name="T44" fmla="*/ 2 w 1677"/>
                <a:gd name="T45" fmla="*/ 118 h 191"/>
                <a:gd name="T46" fmla="*/ 0 w 1677"/>
                <a:gd name="T47" fmla="*/ 95 h 191"/>
                <a:gd name="T48" fmla="*/ 2 w 1677"/>
                <a:gd name="T49" fmla="*/ 74 h 191"/>
                <a:gd name="T50" fmla="*/ 10 w 1677"/>
                <a:gd name="T51" fmla="*/ 53 h 191"/>
                <a:gd name="T52" fmla="*/ 21 w 1677"/>
                <a:gd name="T53" fmla="*/ 36 h 191"/>
                <a:gd name="T54" fmla="*/ 36 w 1677"/>
                <a:gd name="T55" fmla="*/ 21 h 191"/>
                <a:gd name="T56" fmla="*/ 54 w 1677"/>
                <a:gd name="T57" fmla="*/ 9 h 191"/>
                <a:gd name="T58" fmla="*/ 74 w 1677"/>
                <a:gd name="T59" fmla="*/ 2 h 191"/>
                <a:gd name="T60" fmla="*/ 96 w 1677"/>
                <a:gd name="T6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77" h="191">
                  <a:moveTo>
                    <a:pt x="96" y="0"/>
                  </a:moveTo>
                  <a:lnTo>
                    <a:pt x="1581" y="0"/>
                  </a:lnTo>
                  <a:lnTo>
                    <a:pt x="1602" y="2"/>
                  </a:lnTo>
                  <a:lnTo>
                    <a:pt x="1623" y="9"/>
                  </a:lnTo>
                  <a:lnTo>
                    <a:pt x="1641" y="21"/>
                  </a:lnTo>
                  <a:lnTo>
                    <a:pt x="1655" y="36"/>
                  </a:lnTo>
                  <a:lnTo>
                    <a:pt x="1667" y="53"/>
                  </a:lnTo>
                  <a:lnTo>
                    <a:pt x="1674" y="74"/>
                  </a:lnTo>
                  <a:lnTo>
                    <a:pt x="1677" y="95"/>
                  </a:lnTo>
                  <a:lnTo>
                    <a:pt x="1674" y="118"/>
                  </a:lnTo>
                  <a:lnTo>
                    <a:pt x="1667" y="138"/>
                  </a:lnTo>
                  <a:lnTo>
                    <a:pt x="1655" y="156"/>
                  </a:lnTo>
                  <a:lnTo>
                    <a:pt x="1641" y="171"/>
                  </a:lnTo>
                  <a:lnTo>
                    <a:pt x="1623" y="182"/>
                  </a:lnTo>
                  <a:lnTo>
                    <a:pt x="1602" y="189"/>
                  </a:lnTo>
                  <a:lnTo>
                    <a:pt x="1581" y="191"/>
                  </a:lnTo>
                  <a:lnTo>
                    <a:pt x="96" y="191"/>
                  </a:lnTo>
                  <a:lnTo>
                    <a:pt x="74" y="189"/>
                  </a:lnTo>
                  <a:lnTo>
                    <a:pt x="54" y="182"/>
                  </a:lnTo>
                  <a:lnTo>
                    <a:pt x="36" y="171"/>
                  </a:lnTo>
                  <a:lnTo>
                    <a:pt x="21" y="156"/>
                  </a:lnTo>
                  <a:lnTo>
                    <a:pt x="10" y="138"/>
                  </a:lnTo>
                  <a:lnTo>
                    <a:pt x="2" y="118"/>
                  </a:lnTo>
                  <a:lnTo>
                    <a:pt x="0" y="95"/>
                  </a:lnTo>
                  <a:lnTo>
                    <a:pt x="2" y="74"/>
                  </a:lnTo>
                  <a:lnTo>
                    <a:pt x="10" y="53"/>
                  </a:lnTo>
                  <a:lnTo>
                    <a:pt x="21" y="36"/>
                  </a:lnTo>
                  <a:lnTo>
                    <a:pt x="36" y="21"/>
                  </a:lnTo>
                  <a:lnTo>
                    <a:pt x="54" y="9"/>
                  </a:lnTo>
                  <a:lnTo>
                    <a:pt x="74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7" name="Freeform 336"/>
            <p:cNvSpPr>
              <a:spLocks/>
            </p:cNvSpPr>
            <p:nvPr/>
          </p:nvSpPr>
          <p:spPr bwMode="auto">
            <a:xfrm>
              <a:off x="5607050" y="3954463"/>
              <a:ext cx="34925" cy="79375"/>
            </a:xfrm>
            <a:custGeom>
              <a:avLst/>
              <a:gdLst>
                <a:gd name="T0" fmla="*/ 96 w 192"/>
                <a:gd name="T1" fmla="*/ 0 h 455"/>
                <a:gd name="T2" fmla="*/ 118 w 192"/>
                <a:gd name="T3" fmla="*/ 2 h 455"/>
                <a:gd name="T4" fmla="*/ 139 w 192"/>
                <a:gd name="T5" fmla="*/ 9 h 455"/>
                <a:gd name="T6" fmla="*/ 156 w 192"/>
                <a:gd name="T7" fmla="*/ 20 h 455"/>
                <a:gd name="T8" fmla="*/ 172 w 192"/>
                <a:gd name="T9" fmla="*/ 35 h 455"/>
                <a:gd name="T10" fmla="*/ 183 w 192"/>
                <a:gd name="T11" fmla="*/ 53 h 455"/>
                <a:gd name="T12" fmla="*/ 190 w 192"/>
                <a:gd name="T13" fmla="*/ 73 h 455"/>
                <a:gd name="T14" fmla="*/ 192 w 192"/>
                <a:gd name="T15" fmla="*/ 95 h 455"/>
                <a:gd name="T16" fmla="*/ 192 w 192"/>
                <a:gd name="T17" fmla="*/ 359 h 455"/>
                <a:gd name="T18" fmla="*/ 190 w 192"/>
                <a:gd name="T19" fmla="*/ 381 h 455"/>
                <a:gd name="T20" fmla="*/ 183 w 192"/>
                <a:gd name="T21" fmla="*/ 401 h 455"/>
                <a:gd name="T22" fmla="*/ 172 w 192"/>
                <a:gd name="T23" fmla="*/ 419 h 455"/>
                <a:gd name="T24" fmla="*/ 156 w 192"/>
                <a:gd name="T25" fmla="*/ 433 h 455"/>
                <a:gd name="T26" fmla="*/ 139 w 192"/>
                <a:gd name="T27" fmla="*/ 445 h 455"/>
                <a:gd name="T28" fmla="*/ 118 w 192"/>
                <a:gd name="T29" fmla="*/ 453 h 455"/>
                <a:gd name="T30" fmla="*/ 96 w 192"/>
                <a:gd name="T31" fmla="*/ 455 h 455"/>
                <a:gd name="T32" fmla="*/ 74 w 192"/>
                <a:gd name="T33" fmla="*/ 453 h 455"/>
                <a:gd name="T34" fmla="*/ 54 w 192"/>
                <a:gd name="T35" fmla="*/ 445 h 455"/>
                <a:gd name="T36" fmla="*/ 37 w 192"/>
                <a:gd name="T37" fmla="*/ 433 h 455"/>
                <a:gd name="T38" fmla="*/ 21 w 192"/>
                <a:gd name="T39" fmla="*/ 419 h 455"/>
                <a:gd name="T40" fmla="*/ 10 w 192"/>
                <a:gd name="T41" fmla="*/ 401 h 455"/>
                <a:gd name="T42" fmla="*/ 3 w 192"/>
                <a:gd name="T43" fmla="*/ 381 h 455"/>
                <a:gd name="T44" fmla="*/ 0 w 192"/>
                <a:gd name="T45" fmla="*/ 359 h 455"/>
                <a:gd name="T46" fmla="*/ 0 w 192"/>
                <a:gd name="T47" fmla="*/ 95 h 455"/>
                <a:gd name="T48" fmla="*/ 3 w 192"/>
                <a:gd name="T49" fmla="*/ 73 h 455"/>
                <a:gd name="T50" fmla="*/ 10 w 192"/>
                <a:gd name="T51" fmla="*/ 53 h 455"/>
                <a:gd name="T52" fmla="*/ 21 w 192"/>
                <a:gd name="T53" fmla="*/ 35 h 455"/>
                <a:gd name="T54" fmla="*/ 37 w 192"/>
                <a:gd name="T55" fmla="*/ 20 h 455"/>
                <a:gd name="T56" fmla="*/ 54 w 192"/>
                <a:gd name="T57" fmla="*/ 9 h 455"/>
                <a:gd name="T58" fmla="*/ 74 w 192"/>
                <a:gd name="T59" fmla="*/ 2 h 455"/>
                <a:gd name="T60" fmla="*/ 96 w 192"/>
                <a:gd name="T6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2" h="455">
                  <a:moveTo>
                    <a:pt x="96" y="0"/>
                  </a:moveTo>
                  <a:lnTo>
                    <a:pt x="118" y="2"/>
                  </a:lnTo>
                  <a:lnTo>
                    <a:pt x="139" y="9"/>
                  </a:lnTo>
                  <a:lnTo>
                    <a:pt x="156" y="20"/>
                  </a:lnTo>
                  <a:lnTo>
                    <a:pt x="172" y="35"/>
                  </a:lnTo>
                  <a:lnTo>
                    <a:pt x="183" y="53"/>
                  </a:lnTo>
                  <a:lnTo>
                    <a:pt x="190" y="73"/>
                  </a:lnTo>
                  <a:lnTo>
                    <a:pt x="192" y="95"/>
                  </a:lnTo>
                  <a:lnTo>
                    <a:pt x="192" y="359"/>
                  </a:lnTo>
                  <a:lnTo>
                    <a:pt x="190" y="381"/>
                  </a:lnTo>
                  <a:lnTo>
                    <a:pt x="183" y="401"/>
                  </a:lnTo>
                  <a:lnTo>
                    <a:pt x="172" y="419"/>
                  </a:lnTo>
                  <a:lnTo>
                    <a:pt x="156" y="433"/>
                  </a:lnTo>
                  <a:lnTo>
                    <a:pt x="139" y="445"/>
                  </a:lnTo>
                  <a:lnTo>
                    <a:pt x="118" y="453"/>
                  </a:lnTo>
                  <a:lnTo>
                    <a:pt x="96" y="455"/>
                  </a:lnTo>
                  <a:lnTo>
                    <a:pt x="74" y="453"/>
                  </a:lnTo>
                  <a:lnTo>
                    <a:pt x="54" y="445"/>
                  </a:lnTo>
                  <a:lnTo>
                    <a:pt x="37" y="433"/>
                  </a:lnTo>
                  <a:lnTo>
                    <a:pt x="21" y="419"/>
                  </a:lnTo>
                  <a:lnTo>
                    <a:pt x="10" y="401"/>
                  </a:lnTo>
                  <a:lnTo>
                    <a:pt x="3" y="381"/>
                  </a:lnTo>
                  <a:lnTo>
                    <a:pt x="0" y="359"/>
                  </a:lnTo>
                  <a:lnTo>
                    <a:pt x="0" y="95"/>
                  </a:lnTo>
                  <a:lnTo>
                    <a:pt x="3" y="73"/>
                  </a:lnTo>
                  <a:lnTo>
                    <a:pt x="10" y="53"/>
                  </a:lnTo>
                  <a:lnTo>
                    <a:pt x="21" y="35"/>
                  </a:lnTo>
                  <a:lnTo>
                    <a:pt x="37" y="20"/>
                  </a:lnTo>
                  <a:lnTo>
                    <a:pt x="54" y="9"/>
                  </a:lnTo>
                  <a:lnTo>
                    <a:pt x="74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Freeform 337"/>
            <p:cNvSpPr>
              <a:spLocks/>
            </p:cNvSpPr>
            <p:nvPr/>
          </p:nvSpPr>
          <p:spPr bwMode="auto">
            <a:xfrm>
              <a:off x="5697538" y="3598863"/>
              <a:ext cx="33338" cy="74612"/>
            </a:xfrm>
            <a:custGeom>
              <a:avLst/>
              <a:gdLst>
                <a:gd name="T0" fmla="*/ 96 w 193"/>
                <a:gd name="T1" fmla="*/ 0 h 423"/>
                <a:gd name="T2" fmla="*/ 118 w 193"/>
                <a:gd name="T3" fmla="*/ 3 h 423"/>
                <a:gd name="T4" fmla="*/ 138 w 193"/>
                <a:gd name="T5" fmla="*/ 10 h 423"/>
                <a:gd name="T6" fmla="*/ 157 w 193"/>
                <a:gd name="T7" fmla="*/ 22 h 423"/>
                <a:gd name="T8" fmla="*/ 171 w 193"/>
                <a:gd name="T9" fmla="*/ 36 h 423"/>
                <a:gd name="T10" fmla="*/ 182 w 193"/>
                <a:gd name="T11" fmla="*/ 54 h 423"/>
                <a:gd name="T12" fmla="*/ 190 w 193"/>
                <a:gd name="T13" fmla="*/ 75 h 423"/>
                <a:gd name="T14" fmla="*/ 193 w 193"/>
                <a:gd name="T15" fmla="*/ 96 h 423"/>
                <a:gd name="T16" fmla="*/ 193 w 193"/>
                <a:gd name="T17" fmla="*/ 327 h 423"/>
                <a:gd name="T18" fmla="*/ 190 w 193"/>
                <a:gd name="T19" fmla="*/ 349 h 423"/>
                <a:gd name="T20" fmla="*/ 182 w 193"/>
                <a:gd name="T21" fmla="*/ 370 h 423"/>
                <a:gd name="T22" fmla="*/ 171 w 193"/>
                <a:gd name="T23" fmla="*/ 387 h 423"/>
                <a:gd name="T24" fmla="*/ 157 w 193"/>
                <a:gd name="T25" fmla="*/ 401 h 423"/>
                <a:gd name="T26" fmla="*/ 138 w 193"/>
                <a:gd name="T27" fmla="*/ 414 h 423"/>
                <a:gd name="T28" fmla="*/ 118 w 193"/>
                <a:gd name="T29" fmla="*/ 421 h 423"/>
                <a:gd name="T30" fmla="*/ 96 w 193"/>
                <a:gd name="T31" fmla="*/ 423 h 423"/>
                <a:gd name="T32" fmla="*/ 74 w 193"/>
                <a:gd name="T33" fmla="*/ 421 h 423"/>
                <a:gd name="T34" fmla="*/ 54 w 193"/>
                <a:gd name="T35" fmla="*/ 414 h 423"/>
                <a:gd name="T36" fmla="*/ 36 w 193"/>
                <a:gd name="T37" fmla="*/ 401 h 423"/>
                <a:gd name="T38" fmla="*/ 22 w 193"/>
                <a:gd name="T39" fmla="*/ 387 h 423"/>
                <a:gd name="T40" fmla="*/ 10 w 193"/>
                <a:gd name="T41" fmla="*/ 370 h 423"/>
                <a:gd name="T42" fmla="*/ 3 w 193"/>
                <a:gd name="T43" fmla="*/ 349 h 423"/>
                <a:gd name="T44" fmla="*/ 0 w 193"/>
                <a:gd name="T45" fmla="*/ 327 h 423"/>
                <a:gd name="T46" fmla="*/ 0 w 193"/>
                <a:gd name="T47" fmla="*/ 96 h 423"/>
                <a:gd name="T48" fmla="*/ 3 w 193"/>
                <a:gd name="T49" fmla="*/ 75 h 423"/>
                <a:gd name="T50" fmla="*/ 10 w 193"/>
                <a:gd name="T51" fmla="*/ 54 h 423"/>
                <a:gd name="T52" fmla="*/ 22 w 193"/>
                <a:gd name="T53" fmla="*/ 36 h 423"/>
                <a:gd name="T54" fmla="*/ 36 w 193"/>
                <a:gd name="T55" fmla="*/ 22 h 423"/>
                <a:gd name="T56" fmla="*/ 54 w 193"/>
                <a:gd name="T57" fmla="*/ 10 h 423"/>
                <a:gd name="T58" fmla="*/ 74 w 193"/>
                <a:gd name="T59" fmla="*/ 3 h 423"/>
                <a:gd name="T60" fmla="*/ 96 w 193"/>
                <a:gd name="T61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3" h="423">
                  <a:moveTo>
                    <a:pt x="96" y="0"/>
                  </a:moveTo>
                  <a:lnTo>
                    <a:pt x="118" y="3"/>
                  </a:lnTo>
                  <a:lnTo>
                    <a:pt x="138" y="10"/>
                  </a:lnTo>
                  <a:lnTo>
                    <a:pt x="157" y="22"/>
                  </a:lnTo>
                  <a:lnTo>
                    <a:pt x="171" y="36"/>
                  </a:lnTo>
                  <a:lnTo>
                    <a:pt x="182" y="54"/>
                  </a:lnTo>
                  <a:lnTo>
                    <a:pt x="190" y="75"/>
                  </a:lnTo>
                  <a:lnTo>
                    <a:pt x="193" y="96"/>
                  </a:lnTo>
                  <a:lnTo>
                    <a:pt x="193" y="327"/>
                  </a:lnTo>
                  <a:lnTo>
                    <a:pt x="190" y="349"/>
                  </a:lnTo>
                  <a:lnTo>
                    <a:pt x="182" y="370"/>
                  </a:lnTo>
                  <a:lnTo>
                    <a:pt x="171" y="387"/>
                  </a:lnTo>
                  <a:lnTo>
                    <a:pt x="157" y="401"/>
                  </a:lnTo>
                  <a:lnTo>
                    <a:pt x="138" y="414"/>
                  </a:lnTo>
                  <a:lnTo>
                    <a:pt x="118" y="421"/>
                  </a:lnTo>
                  <a:lnTo>
                    <a:pt x="96" y="423"/>
                  </a:lnTo>
                  <a:lnTo>
                    <a:pt x="74" y="421"/>
                  </a:lnTo>
                  <a:lnTo>
                    <a:pt x="54" y="414"/>
                  </a:lnTo>
                  <a:lnTo>
                    <a:pt x="36" y="401"/>
                  </a:lnTo>
                  <a:lnTo>
                    <a:pt x="22" y="387"/>
                  </a:lnTo>
                  <a:lnTo>
                    <a:pt x="10" y="370"/>
                  </a:lnTo>
                  <a:lnTo>
                    <a:pt x="3" y="349"/>
                  </a:lnTo>
                  <a:lnTo>
                    <a:pt x="0" y="327"/>
                  </a:lnTo>
                  <a:lnTo>
                    <a:pt x="0" y="96"/>
                  </a:lnTo>
                  <a:lnTo>
                    <a:pt x="3" y="75"/>
                  </a:lnTo>
                  <a:lnTo>
                    <a:pt x="10" y="54"/>
                  </a:lnTo>
                  <a:lnTo>
                    <a:pt x="22" y="36"/>
                  </a:lnTo>
                  <a:lnTo>
                    <a:pt x="36" y="22"/>
                  </a:lnTo>
                  <a:lnTo>
                    <a:pt x="54" y="10"/>
                  </a:lnTo>
                  <a:lnTo>
                    <a:pt x="74" y="3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Freeform 338"/>
            <p:cNvSpPr>
              <a:spLocks/>
            </p:cNvSpPr>
            <p:nvPr/>
          </p:nvSpPr>
          <p:spPr bwMode="auto">
            <a:xfrm>
              <a:off x="5522913" y="3598863"/>
              <a:ext cx="207963" cy="387350"/>
            </a:xfrm>
            <a:custGeom>
              <a:avLst/>
              <a:gdLst>
                <a:gd name="T0" fmla="*/ 119 w 1178"/>
                <a:gd name="T1" fmla="*/ 3 h 2200"/>
                <a:gd name="T2" fmla="*/ 157 w 1178"/>
                <a:gd name="T3" fmla="*/ 22 h 2200"/>
                <a:gd name="T4" fmla="*/ 183 w 1178"/>
                <a:gd name="T5" fmla="*/ 54 h 2200"/>
                <a:gd name="T6" fmla="*/ 192 w 1178"/>
                <a:gd name="T7" fmla="*/ 96 h 2200"/>
                <a:gd name="T8" fmla="*/ 195 w 1178"/>
                <a:gd name="T9" fmla="*/ 1661 h 2200"/>
                <a:gd name="T10" fmla="*/ 219 w 1178"/>
                <a:gd name="T11" fmla="*/ 1754 h 2200"/>
                <a:gd name="T12" fmla="*/ 264 w 1178"/>
                <a:gd name="T13" fmla="*/ 1837 h 2200"/>
                <a:gd name="T14" fmla="*/ 325 w 1178"/>
                <a:gd name="T15" fmla="*/ 1907 h 2200"/>
                <a:gd name="T16" fmla="*/ 403 w 1178"/>
                <a:gd name="T17" fmla="*/ 1960 h 2200"/>
                <a:gd name="T18" fmla="*/ 491 w 1178"/>
                <a:gd name="T19" fmla="*/ 1995 h 2200"/>
                <a:gd name="T20" fmla="*/ 589 w 1178"/>
                <a:gd name="T21" fmla="*/ 2007 h 2200"/>
                <a:gd name="T22" fmla="*/ 686 w 1178"/>
                <a:gd name="T23" fmla="*/ 1995 h 2200"/>
                <a:gd name="T24" fmla="*/ 775 w 1178"/>
                <a:gd name="T25" fmla="*/ 1960 h 2200"/>
                <a:gd name="T26" fmla="*/ 852 w 1178"/>
                <a:gd name="T27" fmla="*/ 1907 h 2200"/>
                <a:gd name="T28" fmla="*/ 915 w 1178"/>
                <a:gd name="T29" fmla="*/ 1837 h 2200"/>
                <a:gd name="T30" fmla="*/ 959 w 1178"/>
                <a:gd name="T31" fmla="*/ 1754 h 2200"/>
                <a:gd name="T32" fmla="*/ 982 w 1178"/>
                <a:gd name="T33" fmla="*/ 1661 h 2200"/>
                <a:gd name="T34" fmla="*/ 985 w 1178"/>
                <a:gd name="T35" fmla="*/ 728 h 2200"/>
                <a:gd name="T36" fmla="*/ 995 w 1178"/>
                <a:gd name="T37" fmla="*/ 685 h 2200"/>
                <a:gd name="T38" fmla="*/ 1021 w 1178"/>
                <a:gd name="T39" fmla="*/ 652 h 2200"/>
                <a:gd name="T40" fmla="*/ 1059 w 1178"/>
                <a:gd name="T41" fmla="*/ 633 h 2200"/>
                <a:gd name="T42" fmla="*/ 1103 w 1178"/>
                <a:gd name="T43" fmla="*/ 633 h 2200"/>
                <a:gd name="T44" fmla="*/ 1142 w 1178"/>
                <a:gd name="T45" fmla="*/ 652 h 2200"/>
                <a:gd name="T46" fmla="*/ 1167 w 1178"/>
                <a:gd name="T47" fmla="*/ 685 h 2200"/>
                <a:gd name="T48" fmla="*/ 1178 w 1178"/>
                <a:gd name="T49" fmla="*/ 728 h 2200"/>
                <a:gd name="T50" fmla="*/ 1175 w 1178"/>
                <a:gd name="T51" fmla="*/ 1671 h 2200"/>
                <a:gd name="T52" fmla="*/ 1151 w 1178"/>
                <a:gd name="T53" fmla="*/ 1785 h 2200"/>
                <a:gd name="T54" fmla="*/ 1106 w 1178"/>
                <a:gd name="T55" fmla="*/ 1891 h 2200"/>
                <a:gd name="T56" fmla="*/ 1043 w 1178"/>
                <a:gd name="T57" fmla="*/ 1985 h 2200"/>
                <a:gd name="T58" fmla="*/ 963 w 1178"/>
                <a:gd name="T59" fmla="*/ 2065 h 2200"/>
                <a:gd name="T60" fmla="*/ 870 w 1178"/>
                <a:gd name="T61" fmla="*/ 2128 h 2200"/>
                <a:gd name="T62" fmla="*/ 763 w 1178"/>
                <a:gd name="T63" fmla="*/ 2173 h 2200"/>
                <a:gd name="T64" fmla="*/ 649 w 1178"/>
                <a:gd name="T65" fmla="*/ 2197 h 2200"/>
                <a:gd name="T66" fmla="*/ 529 w 1178"/>
                <a:gd name="T67" fmla="*/ 2197 h 2200"/>
                <a:gd name="T68" fmla="*/ 414 w 1178"/>
                <a:gd name="T69" fmla="*/ 2173 h 2200"/>
                <a:gd name="T70" fmla="*/ 309 w 1178"/>
                <a:gd name="T71" fmla="*/ 2128 h 2200"/>
                <a:gd name="T72" fmla="*/ 215 w 1178"/>
                <a:gd name="T73" fmla="*/ 2065 h 2200"/>
                <a:gd name="T74" fmla="*/ 135 w 1178"/>
                <a:gd name="T75" fmla="*/ 1985 h 2200"/>
                <a:gd name="T76" fmla="*/ 72 w 1178"/>
                <a:gd name="T77" fmla="*/ 1891 h 2200"/>
                <a:gd name="T78" fmla="*/ 27 w 1178"/>
                <a:gd name="T79" fmla="*/ 1785 h 2200"/>
                <a:gd name="T80" fmla="*/ 3 w 1178"/>
                <a:gd name="T81" fmla="*/ 1671 h 2200"/>
                <a:gd name="T82" fmla="*/ 0 w 1178"/>
                <a:gd name="T83" fmla="*/ 96 h 2200"/>
                <a:gd name="T84" fmla="*/ 10 w 1178"/>
                <a:gd name="T85" fmla="*/ 54 h 2200"/>
                <a:gd name="T86" fmla="*/ 36 w 1178"/>
                <a:gd name="T87" fmla="*/ 22 h 2200"/>
                <a:gd name="T88" fmla="*/ 75 w 1178"/>
                <a:gd name="T89" fmla="*/ 3 h 2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78" h="2200">
                  <a:moveTo>
                    <a:pt x="96" y="0"/>
                  </a:moveTo>
                  <a:lnTo>
                    <a:pt x="119" y="3"/>
                  </a:lnTo>
                  <a:lnTo>
                    <a:pt x="138" y="10"/>
                  </a:lnTo>
                  <a:lnTo>
                    <a:pt x="157" y="22"/>
                  </a:lnTo>
                  <a:lnTo>
                    <a:pt x="171" y="36"/>
                  </a:lnTo>
                  <a:lnTo>
                    <a:pt x="183" y="54"/>
                  </a:lnTo>
                  <a:lnTo>
                    <a:pt x="190" y="75"/>
                  </a:lnTo>
                  <a:lnTo>
                    <a:pt x="192" y="96"/>
                  </a:lnTo>
                  <a:lnTo>
                    <a:pt x="192" y="1610"/>
                  </a:lnTo>
                  <a:lnTo>
                    <a:pt x="195" y="1661"/>
                  </a:lnTo>
                  <a:lnTo>
                    <a:pt x="205" y="1709"/>
                  </a:lnTo>
                  <a:lnTo>
                    <a:pt x="219" y="1754"/>
                  </a:lnTo>
                  <a:lnTo>
                    <a:pt x="239" y="1797"/>
                  </a:lnTo>
                  <a:lnTo>
                    <a:pt x="264" y="1837"/>
                  </a:lnTo>
                  <a:lnTo>
                    <a:pt x="293" y="1873"/>
                  </a:lnTo>
                  <a:lnTo>
                    <a:pt x="325" y="1907"/>
                  </a:lnTo>
                  <a:lnTo>
                    <a:pt x="362" y="1936"/>
                  </a:lnTo>
                  <a:lnTo>
                    <a:pt x="403" y="1960"/>
                  </a:lnTo>
                  <a:lnTo>
                    <a:pt x="446" y="1981"/>
                  </a:lnTo>
                  <a:lnTo>
                    <a:pt x="491" y="1995"/>
                  </a:lnTo>
                  <a:lnTo>
                    <a:pt x="539" y="2004"/>
                  </a:lnTo>
                  <a:lnTo>
                    <a:pt x="589" y="2007"/>
                  </a:lnTo>
                  <a:lnTo>
                    <a:pt x="638" y="2004"/>
                  </a:lnTo>
                  <a:lnTo>
                    <a:pt x="686" y="1995"/>
                  </a:lnTo>
                  <a:lnTo>
                    <a:pt x="731" y="1981"/>
                  </a:lnTo>
                  <a:lnTo>
                    <a:pt x="775" y="1960"/>
                  </a:lnTo>
                  <a:lnTo>
                    <a:pt x="815" y="1936"/>
                  </a:lnTo>
                  <a:lnTo>
                    <a:pt x="852" y="1907"/>
                  </a:lnTo>
                  <a:lnTo>
                    <a:pt x="885" y="1873"/>
                  </a:lnTo>
                  <a:lnTo>
                    <a:pt x="915" y="1837"/>
                  </a:lnTo>
                  <a:lnTo>
                    <a:pt x="939" y="1797"/>
                  </a:lnTo>
                  <a:lnTo>
                    <a:pt x="959" y="1754"/>
                  </a:lnTo>
                  <a:lnTo>
                    <a:pt x="973" y="1709"/>
                  </a:lnTo>
                  <a:lnTo>
                    <a:pt x="982" y="1661"/>
                  </a:lnTo>
                  <a:lnTo>
                    <a:pt x="985" y="1610"/>
                  </a:lnTo>
                  <a:lnTo>
                    <a:pt x="985" y="728"/>
                  </a:lnTo>
                  <a:lnTo>
                    <a:pt x="988" y="705"/>
                  </a:lnTo>
                  <a:lnTo>
                    <a:pt x="995" y="685"/>
                  </a:lnTo>
                  <a:lnTo>
                    <a:pt x="1007" y="667"/>
                  </a:lnTo>
                  <a:lnTo>
                    <a:pt x="1021" y="652"/>
                  </a:lnTo>
                  <a:lnTo>
                    <a:pt x="1039" y="641"/>
                  </a:lnTo>
                  <a:lnTo>
                    <a:pt x="1059" y="633"/>
                  </a:lnTo>
                  <a:lnTo>
                    <a:pt x="1081" y="631"/>
                  </a:lnTo>
                  <a:lnTo>
                    <a:pt x="1103" y="633"/>
                  </a:lnTo>
                  <a:lnTo>
                    <a:pt x="1123" y="641"/>
                  </a:lnTo>
                  <a:lnTo>
                    <a:pt x="1142" y="652"/>
                  </a:lnTo>
                  <a:lnTo>
                    <a:pt x="1156" y="667"/>
                  </a:lnTo>
                  <a:lnTo>
                    <a:pt x="1167" y="685"/>
                  </a:lnTo>
                  <a:lnTo>
                    <a:pt x="1175" y="705"/>
                  </a:lnTo>
                  <a:lnTo>
                    <a:pt x="1178" y="728"/>
                  </a:lnTo>
                  <a:lnTo>
                    <a:pt x="1178" y="1610"/>
                  </a:lnTo>
                  <a:lnTo>
                    <a:pt x="1175" y="1671"/>
                  </a:lnTo>
                  <a:lnTo>
                    <a:pt x="1165" y="1729"/>
                  </a:lnTo>
                  <a:lnTo>
                    <a:pt x="1151" y="1785"/>
                  </a:lnTo>
                  <a:lnTo>
                    <a:pt x="1132" y="1840"/>
                  </a:lnTo>
                  <a:lnTo>
                    <a:pt x="1106" y="1891"/>
                  </a:lnTo>
                  <a:lnTo>
                    <a:pt x="1076" y="1940"/>
                  </a:lnTo>
                  <a:lnTo>
                    <a:pt x="1043" y="1985"/>
                  </a:lnTo>
                  <a:lnTo>
                    <a:pt x="1005" y="2027"/>
                  </a:lnTo>
                  <a:lnTo>
                    <a:pt x="963" y="2065"/>
                  </a:lnTo>
                  <a:lnTo>
                    <a:pt x="918" y="2098"/>
                  </a:lnTo>
                  <a:lnTo>
                    <a:pt x="870" y="2128"/>
                  </a:lnTo>
                  <a:lnTo>
                    <a:pt x="817" y="2153"/>
                  </a:lnTo>
                  <a:lnTo>
                    <a:pt x="763" y="2173"/>
                  </a:lnTo>
                  <a:lnTo>
                    <a:pt x="707" y="2187"/>
                  </a:lnTo>
                  <a:lnTo>
                    <a:pt x="649" y="2197"/>
                  </a:lnTo>
                  <a:lnTo>
                    <a:pt x="589" y="2200"/>
                  </a:lnTo>
                  <a:lnTo>
                    <a:pt x="529" y="2197"/>
                  </a:lnTo>
                  <a:lnTo>
                    <a:pt x="471" y="2187"/>
                  </a:lnTo>
                  <a:lnTo>
                    <a:pt x="414" y="2173"/>
                  </a:lnTo>
                  <a:lnTo>
                    <a:pt x="360" y="2153"/>
                  </a:lnTo>
                  <a:lnTo>
                    <a:pt x="309" y="2128"/>
                  </a:lnTo>
                  <a:lnTo>
                    <a:pt x="260" y="2098"/>
                  </a:lnTo>
                  <a:lnTo>
                    <a:pt x="215" y="2065"/>
                  </a:lnTo>
                  <a:lnTo>
                    <a:pt x="173" y="2027"/>
                  </a:lnTo>
                  <a:lnTo>
                    <a:pt x="135" y="1985"/>
                  </a:lnTo>
                  <a:lnTo>
                    <a:pt x="101" y="1940"/>
                  </a:lnTo>
                  <a:lnTo>
                    <a:pt x="72" y="1891"/>
                  </a:lnTo>
                  <a:lnTo>
                    <a:pt x="47" y="1840"/>
                  </a:lnTo>
                  <a:lnTo>
                    <a:pt x="27" y="1785"/>
                  </a:lnTo>
                  <a:lnTo>
                    <a:pt x="12" y="1729"/>
                  </a:lnTo>
                  <a:lnTo>
                    <a:pt x="3" y="1671"/>
                  </a:lnTo>
                  <a:lnTo>
                    <a:pt x="0" y="1610"/>
                  </a:lnTo>
                  <a:lnTo>
                    <a:pt x="0" y="96"/>
                  </a:lnTo>
                  <a:lnTo>
                    <a:pt x="3" y="75"/>
                  </a:lnTo>
                  <a:lnTo>
                    <a:pt x="10" y="54"/>
                  </a:lnTo>
                  <a:lnTo>
                    <a:pt x="21" y="36"/>
                  </a:lnTo>
                  <a:lnTo>
                    <a:pt x="36" y="22"/>
                  </a:lnTo>
                  <a:lnTo>
                    <a:pt x="54" y="10"/>
                  </a:lnTo>
                  <a:lnTo>
                    <a:pt x="75" y="3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0" name="Freeform 339"/>
            <p:cNvSpPr>
              <a:spLocks/>
            </p:cNvSpPr>
            <p:nvPr/>
          </p:nvSpPr>
          <p:spPr bwMode="auto">
            <a:xfrm>
              <a:off x="5526088" y="3702050"/>
              <a:ext cx="104775" cy="33337"/>
            </a:xfrm>
            <a:custGeom>
              <a:avLst/>
              <a:gdLst>
                <a:gd name="T0" fmla="*/ 96 w 599"/>
                <a:gd name="T1" fmla="*/ 0 h 192"/>
                <a:gd name="T2" fmla="*/ 503 w 599"/>
                <a:gd name="T3" fmla="*/ 0 h 192"/>
                <a:gd name="T4" fmla="*/ 524 w 599"/>
                <a:gd name="T5" fmla="*/ 2 h 192"/>
                <a:gd name="T6" fmla="*/ 545 w 599"/>
                <a:gd name="T7" fmla="*/ 10 h 192"/>
                <a:gd name="T8" fmla="*/ 562 w 599"/>
                <a:gd name="T9" fmla="*/ 21 h 192"/>
                <a:gd name="T10" fmla="*/ 577 w 599"/>
                <a:gd name="T11" fmla="*/ 36 h 192"/>
                <a:gd name="T12" fmla="*/ 589 w 599"/>
                <a:gd name="T13" fmla="*/ 54 h 192"/>
                <a:gd name="T14" fmla="*/ 596 w 599"/>
                <a:gd name="T15" fmla="*/ 74 h 192"/>
                <a:gd name="T16" fmla="*/ 599 w 599"/>
                <a:gd name="T17" fmla="*/ 97 h 192"/>
                <a:gd name="T18" fmla="*/ 596 w 599"/>
                <a:gd name="T19" fmla="*/ 118 h 192"/>
                <a:gd name="T20" fmla="*/ 589 w 599"/>
                <a:gd name="T21" fmla="*/ 139 h 192"/>
                <a:gd name="T22" fmla="*/ 577 w 599"/>
                <a:gd name="T23" fmla="*/ 156 h 192"/>
                <a:gd name="T24" fmla="*/ 562 w 599"/>
                <a:gd name="T25" fmla="*/ 171 h 192"/>
                <a:gd name="T26" fmla="*/ 545 w 599"/>
                <a:gd name="T27" fmla="*/ 183 h 192"/>
                <a:gd name="T28" fmla="*/ 524 w 599"/>
                <a:gd name="T29" fmla="*/ 190 h 192"/>
                <a:gd name="T30" fmla="*/ 503 w 599"/>
                <a:gd name="T31" fmla="*/ 192 h 192"/>
                <a:gd name="T32" fmla="*/ 96 w 599"/>
                <a:gd name="T33" fmla="*/ 192 h 192"/>
                <a:gd name="T34" fmla="*/ 74 w 599"/>
                <a:gd name="T35" fmla="*/ 190 h 192"/>
                <a:gd name="T36" fmla="*/ 53 w 599"/>
                <a:gd name="T37" fmla="*/ 183 h 192"/>
                <a:gd name="T38" fmla="*/ 36 w 599"/>
                <a:gd name="T39" fmla="*/ 171 h 192"/>
                <a:gd name="T40" fmla="*/ 21 w 599"/>
                <a:gd name="T41" fmla="*/ 156 h 192"/>
                <a:gd name="T42" fmla="*/ 9 w 599"/>
                <a:gd name="T43" fmla="*/ 139 h 192"/>
                <a:gd name="T44" fmla="*/ 2 w 599"/>
                <a:gd name="T45" fmla="*/ 118 h 192"/>
                <a:gd name="T46" fmla="*/ 0 w 599"/>
                <a:gd name="T47" fmla="*/ 97 h 192"/>
                <a:gd name="T48" fmla="*/ 2 w 599"/>
                <a:gd name="T49" fmla="*/ 74 h 192"/>
                <a:gd name="T50" fmla="*/ 9 w 599"/>
                <a:gd name="T51" fmla="*/ 54 h 192"/>
                <a:gd name="T52" fmla="*/ 21 w 599"/>
                <a:gd name="T53" fmla="*/ 36 h 192"/>
                <a:gd name="T54" fmla="*/ 36 w 599"/>
                <a:gd name="T55" fmla="*/ 21 h 192"/>
                <a:gd name="T56" fmla="*/ 53 w 599"/>
                <a:gd name="T57" fmla="*/ 10 h 192"/>
                <a:gd name="T58" fmla="*/ 74 w 599"/>
                <a:gd name="T59" fmla="*/ 2 h 192"/>
                <a:gd name="T60" fmla="*/ 96 w 599"/>
                <a:gd name="T6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99" h="192">
                  <a:moveTo>
                    <a:pt x="96" y="0"/>
                  </a:moveTo>
                  <a:lnTo>
                    <a:pt x="503" y="0"/>
                  </a:lnTo>
                  <a:lnTo>
                    <a:pt x="524" y="2"/>
                  </a:lnTo>
                  <a:lnTo>
                    <a:pt x="545" y="10"/>
                  </a:lnTo>
                  <a:lnTo>
                    <a:pt x="562" y="21"/>
                  </a:lnTo>
                  <a:lnTo>
                    <a:pt x="577" y="36"/>
                  </a:lnTo>
                  <a:lnTo>
                    <a:pt x="589" y="54"/>
                  </a:lnTo>
                  <a:lnTo>
                    <a:pt x="596" y="74"/>
                  </a:lnTo>
                  <a:lnTo>
                    <a:pt x="599" y="97"/>
                  </a:lnTo>
                  <a:lnTo>
                    <a:pt x="596" y="118"/>
                  </a:lnTo>
                  <a:lnTo>
                    <a:pt x="589" y="139"/>
                  </a:lnTo>
                  <a:lnTo>
                    <a:pt x="577" y="156"/>
                  </a:lnTo>
                  <a:lnTo>
                    <a:pt x="562" y="171"/>
                  </a:lnTo>
                  <a:lnTo>
                    <a:pt x="545" y="183"/>
                  </a:lnTo>
                  <a:lnTo>
                    <a:pt x="524" y="190"/>
                  </a:lnTo>
                  <a:lnTo>
                    <a:pt x="503" y="192"/>
                  </a:lnTo>
                  <a:lnTo>
                    <a:pt x="96" y="192"/>
                  </a:lnTo>
                  <a:lnTo>
                    <a:pt x="74" y="190"/>
                  </a:lnTo>
                  <a:lnTo>
                    <a:pt x="53" y="183"/>
                  </a:lnTo>
                  <a:lnTo>
                    <a:pt x="36" y="171"/>
                  </a:lnTo>
                  <a:lnTo>
                    <a:pt x="21" y="156"/>
                  </a:lnTo>
                  <a:lnTo>
                    <a:pt x="9" y="139"/>
                  </a:lnTo>
                  <a:lnTo>
                    <a:pt x="2" y="118"/>
                  </a:lnTo>
                  <a:lnTo>
                    <a:pt x="0" y="97"/>
                  </a:lnTo>
                  <a:lnTo>
                    <a:pt x="2" y="74"/>
                  </a:lnTo>
                  <a:lnTo>
                    <a:pt x="9" y="54"/>
                  </a:lnTo>
                  <a:lnTo>
                    <a:pt x="21" y="36"/>
                  </a:lnTo>
                  <a:lnTo>
                    <a:pt x="36" y="21"/>
                  </a:lnTo>
                  <a:lnTo>
                    <a:pt x="53" y="10"/>
                  </a:lnTo>
                  <a:lnTo>
                    <a:pt x="74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Freeform 340"/>
            <p:cNvSpPr>
              <a:spLocks/>
            </p:cNvSpPr>
            <p:nvPr/>
          </p:nvSpPr>
          <p:spPr bwMode="auto">
            <a:xfrm>
              <a:off x="5526088" y="3767138"/>
              <a:ext cx="100013" cy="34925"/>
            </a:xfrm>
            <a:custGeom>
              <a:avLst/>
              <a:gdLst>
                <a:gd name="T0" fmla="*/ 97 w 569"/>
                <a:gd name="T1" fmla="*/ 0 h 192"/>
                <a:gd name="T2" fmla="*/ 474 w 569"/>
                <a:gd name="T3" fmla="*/ 0 h 192"/>
                <a:gd name="T4" fmla="*/ 496 w 569"/>
                <a:gd name="T5" fmla="*/ 2 h 192"/>
                <a:gd name="T6" fmla="*/ 516 w 569"/>
                <a:gd name="T7" fmla="*/ 10 h 192"/>
                <a:gd name="T8" fmla="*/ 533 w 569"/>
                <a:gd name="T9" fmla="*/ 21 h 192"/>
                <a:gd name="T10" fmla="*/ 549 w 569"/>
                <a:gd name="T11" fmla="*/ 36 h 192"/>
                <a:gd name="T12" fmla="*/ 560 w 569"/>
                <a:gd name="T13" fmla="*/ 54 h 192"/>
                <a:gd name="T14" fmla="*/ 567 w 569"/>
                <a:gd name="T15" fmla="*/ 73 h 192"/>
                <a:gd name="T16" fmla="*/ 569 w 569"/>
                <a:gd name="T17" fmla="*/ 96 h 192"/>
                <a:gd name="T18" fmla="*/ 567 w 569"/>
                <a:gd name="T19" fmla="*/ 117 h 192"/>
                <a:gd name="T20" fmla="*/ 560 w 569"/>
                <a:gd name="T21" fmla="*/ 138 h 192"/>
                <a:gd name="T22" fmla="*/ 549 w 569"/>
                <a:gd name="T23" fmla="*/ 156 h 192"/>
                <a:gd name="T24" fmla="*/ 533 w 569"/>
                <a:gd name="T25" fmla="*/ 171 h 192"/>
                <a:gd name="T26" fmla="*/ 516 w 569"/>
                <a:gd name="T27" fmla="*/ 182 h 192"/>
                <a:gd name="T28" fmla="*/ 496 w 569"/>
                <a:gd name="T29" fmla="*/ 189 h 192"/>
                <a:gd name="T30" fmla="*/ 474 w 569"/>
                <a:gd name="T31" fmla="*/ 192 h 192"/>
                <a:gd name="T32" fmla="*/ 97 w 569"/>
                <a:gd name="T33" fmla="*/ 192 h 192"/>
                <a:gd name="T34" fmla="*/ 74 w 569"/>
                <a:gd name="T35" fmla="*/ 189 h 192"/>
                <a:gd name="T36" fmla="*/ 54 w 569"/>
                <a:gd name="T37" fmla="*/ 182 h 192"/>
                <a:gd name="T38" fmla="*/ 36 w 569"/>
                <a:gd name="T39" fmla="*/ 171 h 192"/>
                <a:gd name="T40" fmla="*/ 21 w 569"/>
                <a:gd name="T41" fmla="*/ 156 h 192"/>
                <a:gd name="T42" fmla="*/ 10 w 569"/>
                <a:gd name="T43" fmla="*/ 138 h 192"/>
                <a:gd name="T44" fmla="*/ 2 w 569"/>
                <a:gd name="T45" fmla="*/ 117 h 192"/>
                <a:gd name="T46" fmla="*/ 0 w 569"/>
                <a:gd name="T47" fmla="*/ 96 h 192"/>
                <a:gd name="T48" fmla="*/ 2 w 569"/>
                <a:gd name="T49" fmla="*/ 73 h 192"/>
                <a:gd name="T50" fmla="*/ 10 w 569"/>
                <a:gd name="T51" fmla="*/ 54 h 192"/>
                <a:gd name="T52" fmla="*/ 21 w 569"/>
                <a:gd name="T53" fmla="*/ 36 h 192"/>
                <a:gd name="T54" fmla="*/ 36 w 569"/>
                <a:gd name="T55" fmla="*/ 21 h 192"/>
                <a:gd name="T56" fmla="*/ 54 w 569"/>
                <a:gd name="T57" fmla="*/ 10 h 192"/>
                <a:gd name="T58" fmla="*/ 74 w 569"/>
                <a:gd name="T59" fmla="*/ 2 h 192"/>
                <a:gd name="T60" fmla="*/ 97 w 569"/>
                <a:gd name="T6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69" h="192">
                  <a:moveTo>
                    <a:pt x="97" y="0"/>
                  </a:moveTo>
                  <a:lnTo>
                    <a:pt x="474" y="0"/>
                  </a:lnTo>
                  <a:lnTo>
                    <a:pt x="496" y="2"/>
                  </a:lnTo>
                  <a:lnTo>
                    <a:pt x="516" y="10"/>
                  </a:lnTo>
                  <a:lnTo>
                    <a:pt x="533" y="21"/>
                  </a:lnTo>
                  <a:lnTo>
                    <a:pt x="549" y="36"/>
                  </a:lnTo>
                  <a:lnTo>
                    <a:pt x="560" y="54"/>
                  </a:lnTo>
                  <a:lnTo>
                    <a:pt x="567" y="73"/>
                  </a:lnTo>
                  <a:lnTo>
                    <a:pt x="569" y="96"/>
                  </a:lnTo>
                  <a:lnTo>
                    <a:pt x="567" y="117"/>
                  </a:lnTo>
                  <a:lnTo>
                    <a:pt x="560" y="138"/>
                  </a:lnTo>
                  <a:lnTo>
                    <a:pt x="549" y="156"/>
                  </a:lnTo>
                  <a:lnTo>
                    <a:pt x="533" y="171"/>
                  </a:lnTo>
                  <a:lnTo>
                    <a:pt x="516" y="182"/>
                  </a:lnTo>
                  <a:lnTo>
                    <a:pt x="496" y="189"/>
                  </a:lnTo>
                  <a:lnTo>
                    <a:pt x="474" y="192"/>
                  </a:lnTo>
                  <a:lnTo>
                    <a:pt x="97" y="192"/>
                  </a:lnTo>
                  <a:lnTo>
                    <a:pt x="74" y="189"/>
                  </a:lnTo>
                  <a:lnTo>
                    <a:pt x="54" y="182"/>
                  </a:lnTo>
                  <a:lnTo>
                    <a:pt x="36" y="171"/>
                  </a:lnTo>
                  <a:lnTo>
                    <a:pt x="21" y="156"/>
                  </a:lnTo>
                  <a:lnTo>
                    <a:pt x="10" y="138"/>
                  </a:lnTo>
                  <a:lnTo>
                    <a:pt x="2" y="117"/>
                  </a:lnTo>
                  <a:lnTo>
                    <a:pt x="0" y="96"/>
                  </a:lnTo>
                  <a:lnTo>
                    <a:pt x="2" y="73"/>
                  </a:lnTo>
                  <a:lnTo>
                    <a:pt x="10" y="54"/>
                  </a:lnTo>
                  <a:lnTo>
                    <a:pt x="21" y="36"/>
                  </a:lnTo>
                  <a:lnTo>
                    <a:pt x="36" y="21"/>
                  </a:lnTo>
                  <a:lnTo>
                    <a:pt x="54" y="10"/>
                  </a:lnTo>
                  <a:lnTo>
                    <a:pt x="74" y="2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Freeform 341"/>
            <p:cNvSpPr>
              <a:spLocks/>
            </p:cNvSpPr>
            <p:nvPr/>
          </p:nvSpPr>
          <p:spPr bwMode="auto">
            <a:xfrm>
              <a:off x="5526088" y="3832225"/>
              <a:ext cx="100013" cy="34925"/>
            </a:xfrm>
            <a:custGeom>
              <a:avLst/>
              <a:gdLst>
                <a:gd name="T0" fmla="*/ 97 w 569"/>
                <a:gd name="T1" fmla="*/ 0 h 192"/>
                <a:gd name="T2" fmla="*/ 474 w 569"/>
                <a:gd name="T3" fmla="*/ 0 h 192"/>
                <a:gd name="T4" fmla="*/ 496 w 569"/>
                <a:gd name="T5" fmla="*/ 3 h 192"/>
                <a:gd name="T6" fmla="*/ 516 w 569"/>
                <a:gd name="T7" fmla="*/ 10 h 192"/>
                <a:gd name="T8" fmla="*/ 533 w 569"/>
                <a:gd name="T9" fmla="*/ 22 h 192"/>
                <a:gd name="T10" fmla="*/ 549 w 569"/>
                <a:gd name="T11" fmla="*/ 37 h 192"/>
                <a:gd name="T12" fmla="*/ 560 w 569"/>
                <a:gd name="T13" fmla="*/ 54 h 192"/>
                <a:gd name="T14" fmla="*/ 567 w 569"/>
                <a:gd name="T15" fmla="*/ 75 h 192"/>
                <a:gd name="T16" fmla="*/ 569 w 569"/>
                <a:gd name="T17" fmla="*/ 96 h 192"/>
                <a:gd name="T18" fmla="*/ 567 w 569"/>
                <a:gd name="T19" fmla="*/ 119 h 192"/>
                <a:gd name="T20" fmla="*/ 560 w 569"/>
                <a:gd name="T21" fmla="*/ 139 h 192"/>
                <a:gd name="T22" fmla="*/ 549 w 569"/>
                <a:gd name="T23" fmla="*/ 157 h 192"/>
                <a:gd name="T24" fmla="*/ 533 w 569"/>
                <a:gd name="T25" fmla="*/ 172 h 192"/>
                <a:gd name="T26" fmla="*/ 516 w 569"/>
                <a:gd name="T27" fmla="*/ 183 h 192"/>
                <a:gd name="T28" fmla="*/ 496 w 569"/>
                <a:gd name="T29" fmla="*/ 190 h 192"/>
                <a:gd name="T30" fmla="*/ 474 w 569"/>
                <a:gd name="T31" fmla="*/ 192 h 192"/>
                <a:gd name="T32" fmla="*/ 97 w 569"/>
                <a:gd name="T33" fmla="*/ 192 h 192"/>
                <a:gd name="T34" fmla="*/ 74 w 569"/>
                <a:gd name="T35" fmla="*/ 190 h 192"/>
                <a:gd name="T36" fmla="*/ 54 w 569"/>
                <a:gd name="T37" fmla="*/ 183 h 192"/>
                <a:gd name="T38" fmla="*/ 36 w 569"/>
                <a:gd name="T39" fmla="*/ 172 h 192"/>
                <a:gd name="T40" fmla="*/ 21 w 569"/>
                <a:gd name="T41" fmla="*/ 157 h 192"/>
                <a:gd name="T42" fmla="*/ 10 w 569"/>
                <a:gd name="T43" fmla="*/ 139 h 192"/>
                <a:gd name="T44" fmla="*/ 2 w 569"/>
                <a:gd name="T45" fmla="*/ 119 h 192"/>
                <a:gd name="T46" fmla="*/ 0 w 569"/>
                <a:gd name="T47" fmla="*/ 96 h 192"/>
                <a:gd name="T48" fmla="*/ 2 w 569"/>
                <a:gd name="T49" fmla="*/ 75 h 192"/>
                <a:gd name="T50" fmla="*/ 10 w 569"/>
                <a:gd name="T51" fmla="*/ 54 h 192"/>
                <a:gd name="T52" fmla="*/ 21 w 569"/>
                <a:gd name="T53" fmla="*/ 37 h 192"/>
                <a:gd name="T54" fmla="*/ 36 w 569"/>
                <a:gd name="T55" fmla="*/ 22 h 192"/>
                <a:gd name="T56" fmla="*/ 54 w 569"/>
                <a:gd name="T57" fmla="*/ 10 h 192"/>
                <a:gd name="T58" fmla="*/ 74 w 569"/>
                <a:gd name="T59" fmla="*/ 3 h 192"/>
                <a:gd name="T60" fmla="*/ 97 w 569"/>
                <a:gd name="T6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69" h="192">
                  <a:moveTo>
                    <a:pt x="97" y="0"/>
                  </a:moveTo>
                  <a:lnTo>
                    <a:pt x="474" y="0"/>
                  </a:lnTo>
                  <a:lnTo>
                    <a:pt x="496" y="3"/>
                  </a:lnTo>
                  <a:lnTo>
                    <a:pt x="516" y="10"/>
                  </a:lnTo>
                  <a:lnTo>
                    <a:pt x="533" y="22"/>
                  </a:lnTo>
                  <a:lnTo>
                    <a:pt x="549" y="37"/>
                  </a:lnTo>
                  <a:lnTo>
                    <a:pt x="560" y="54"/>
                  </a:lnTo>
                  <a:lnTo>
                    <a:pt x="567" y="75"/>
                  </a:lnTo>
                  <a:lnTo>
                    <a:pt x="569" y="96"/>
                  </a:lnTo>
                  <a:lnTo>
                    <a:pt x="567" y="119"/>
                  </a:lnTo>
                  <a:lnTo>
                    <a:pt x="560" y="139"/>
                  </a:lnTo>
                  <a:lnTo>
                    <a:pt x="549" y="157"/>
                  </a:lnTo>
                  <a:lnTo>
                    <a:pt x="533" y="172"/>
                  </a:lnTo>
                  <a:lnTo>
                    <a:pt x="516" y="183"/>
                  </a:lnTo>
                  <a:lnTo>
                    <a:pt x="496" y="190"/>
                  </a:lnTo>
                  <a:lnTo>
                    <a:pt x="474" y="192"/>
                  </a:lnTo>
                  <a:lnTo>
                    <a:pt x="97" y="192"/>
                  </a:lnTo>
                  <a:lnTo>
                    <a:pt x="74" y="190"/>
                  </a:lnTo>
                  <a:lnTo>
                    <a:pt x="54" y="183"/>
                  </a:lnTo>
                  <a:lnTo>
                    <a:pt x="36" y="172"/>
                  </a:lnTo>
                  <a:lnTo>
                    <a:pt x="21" y="157"/>
                  </a:lnTo>
                  <a:lnTo>
                    <a:pt x="10" y="139"/>
                  </a:lnTo>
                  <a:lnTo>
                    <a:pt x="2" y="119"/>
                  </a:lnTo>
                  <a:lnTo>
                    <a:pt x="0" y="96"/>
                  </a:lnTo>
                  <a:lnTo>
                    <a:pt x="2" y="75"/>
                  </a:lnTo>
                  <a:lnTo>
                    <a:pt x="10" y="54"/>
                  </a:lnTo>
                  <a:lnTo>
                    <a:pt x="21" y="37"/>
                  </a:lnTo>
                  <a:lnTo>
                    <a:pt x="36" y="22"/>
                  </a:lnTo>
                  <a:lnTo>
                    <a:pt x="54" y="10"/>
                  </a:lnTo>
                  <a:lnTo>
                    <a:pt x="74" y="3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74" name="Group 373"/>
          <p:cNvGrpSpPr/>
          <p:nvPr/>
        </p:nvGrpSpPr>
        <p:grpSpPr>
          <a:xfrm>
            <a:off x="4390477" y="3495634"/>
            <a:ext cx="595313" cy="485775"/>
            <a:chOff x="4429125" y="3495676"/>
            <a:chExt cx="595313" cy="485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67" name="Freeform 346"/>
            <p:cNvSpPr>
              <a:spLocks/>
            </p:cNvSpPr>
            <p:nvPr/>
          </p:nvSpPr>
          <p:spPr bwMode="auto">
            <a:xfrm>
              <a:off x="4622800" y="3624263"/>
              <a:ext cx="90488" cy="187325"/>
            </a:xfrm>
            <a:custGeom>
              <a:avLst/>
              <a:gdLst>
                <a:gd name="T0" fmla="*/ 89 w 513"/>
                <a:gd name="T1" fmla="*/ 0 h 1059"/>
                <a:gd name="T2" fmla="*/ 139 w 513"/>
                <a:gd name="T3" fmla="*/ 3 h 1059"/>
                <a:gd name="T4" fmla="*/ 187 w 513"/>
                <a:gd name="T5" fmla="*/ 11 h 1059"/>
                <a:gd name="T6" fmla="*/ 232 w 513"/>
                <a:gd name="T7" fmla="*/ 25 h 1059"/>
                <a:gd name="T8" fmla="*/ 276 w 513"/>
                <a:gd name="T9" fmla="*/ 43 h 1059"/>
                <a:gd name="T10" fmla="*/ 316 w 513"/>
                <a:gd name="T11" fmla="*/ 65 h 1059"/>
                <a:gd name="T12" fmla="*/ 354 w 513"/>
                <a:gd name="T13" fmla="*/ 93 h 1059"/>
                <a:gd name="T14" fmla="*/ 389 w 513"/>
                <a:gd name="T15" fmla="*/ 124 h 1059"/>
                <a:gd name="T16" fmla="*/ 420 w 513"/>
                <a:gd name="T17" fmla="*/ 158 h 1059"/>
                <a:gd name="T18" fmla="*/ 446 w 513"/>
                <a:gd name="T19" fmla="*/ 196 h 1059"/>
                <a:gd name="T20" fmla="*/ 470 w 513"/>
                <a:gd name="T21" fmla="*/ 237 h 1059"/>
                <a:gd name="T22" fmla="*/ 488 w 513"/>
                <a:gd name="T23" fmla="*/ 280 h 1059"/>
                <a:gd name="T24" fmla="*/ 502 w 513"/>
                <a:gd name="T25" fmla="*/ 326 h 1059"/>
                <a:gd name="T26" fmla="*/ 510 w 513"/>
                <a:gd name="T27" fmla="*/ 373 h 1059"/>
                <a:gd name="T28" fmla="*/ 513 w 513"/>
                <a:gd name="T29" fmla="*/ 423 h 1059"/>
                <a:gd name="T30" fmla="*/ 513 w 513"/>
                <a:gd name="T31" fmla="*/ 970 h 1059"/>
                <a:gd name="T32" fmla="*/ 510 w 513"/>
                <a:gd name="T33" fmla="*/ 993 h 1059"/>
                <a:gd name="T34" fmla="*/ 501 w 513"/>
                <a:gd name="T35" fmla="*/ 1015 h 1059"/>
                <a:gd name="T36" fmla="*/ 487 w 513"/>
                <a:gd name="T37" fmla="*/ 1032 h 1059"/>
                <a:gd name="T38" fmla="*/ 469 w 513"/>
                <a:gd name="T39" fmla="*/ 1047 h 1059"/>
                <a:gd name="T40" fmla="*/ 447 w 513"/>
                <a:gd name="T41" fmla="*/ 1056 h 1059"/>
                <a:gd name="T42" fmla="*/ 424 w 513"/>
                <a:gd name="T43" fmla="*/ 1059 h 1059"/>
                <a:gd name="T44" fmla="*/ 400 w 513"/>
                <a:gd name="T45" fmla="*/ 1056 h 1059"/>
                <a:gd name="T46" fmla="*/ 380 w 513"/>
                <a:gd name="T47" fmla="*/ 1047 h 1059"/>
                <a:gd name="T48" fmla="*/ 361 w 513"/>
                <a:gd name="T49" fmla="*/ 1032 h 1059"/>
                <a:gd name="T50" fmla="*/ 348 w 513"/>
                <a:gd name="T51" fmla="*/ 1015 h 1059"/>
                <a:gd name="T52" fmla="*/ 339 w 513"/>
                <a:gd name="T53" fmla="*/ 993 h 1059"/>
                <a:gd name="T54" fmla="*/ 336 w 513"/>
                <a:gd name="T55" fmla="*/ 970 h 1059"/>
                <a:gd name="T56" fmla="*/ 336 w 513"/>
                <a:gd name="T57" fmla="*/ 423 h 1059"/>
                <a:gd name="T58" fmla="*/ 333 w 513"/>
                <a:gd name="T59" fmla="*/ 383 h 1059"/>
                <a:gd name="T60" fmla="*/ 323 w 513"/>
                <a:gd name="T61" fmla="*/ 345 h 1059"/>
                <a:gd name="T62" fmla="*/ 308 w 513"/>
                <a:gd name="T63" fmla="*/ 310 h 1059"/>
                <a:gd name="T64" fmla="*/ 288 w 513"/>
                <a:gd name="T65" fmla="*/ 278 h 1059"/>
                <a:gd name="T66" fmla="*/ 263 w 513"/>
                <a:gd name="T67" fmla="*/ 249 h 1059"/>
                <a:gd name="T68" fmla="*/ 235 w 513"/>
                <a:gd name="T69" fmla="*/ 224 h 1059"/>
                <a:gd name="T70" fmla="*/ 203 w 513"/>
                <a:gd name="T71" fmla="*/ 204 h 1059"/>
                <a:gd name="T72" fmla="*/ 167 w 513"/>
                <a:gd name="T73" fmla="*/ 189 h 1059"/>
                <a:gd name="T74" fmla="*/ 129 w 513"/>
                <a:gd name="T75" fmla="*/ 180 h 1059"/>
                <a:gd name="T76" fmla="*/ 89 w 513"/>
                <a:gd name="T77" fmla="*/ 177 h 1059"/>
                <a:gd name="T78" fmla="*/ 66 w 513"/>
                <a:gd name="T79" fmla="*/ 174 h 1059"/>
                <a:gd name="T80" fmla="*/ 44 w 513"/>
                <a:gd name="T81" fmla="*/ 165 h 1059"/>
                <a:gd name="T82" fmla="*/ 27 w 513"/>
                <a:gd name="T83" fmla="*/ 151 h 1059"/>
                <a:gd name="T84" fmla="*/ 13 w 513"/>
                <a:gd name="T85" fmla="*/ 133 h 1059"/>
                <a:gd name="T86" fmla="*/ 4 w 513"/>
                <a:gd name="T87" fmla="*/ 111 h 1059"/>
                <a:gd name="T88" fmla="*/ 0 w 513"/>
                <a:gd name="T89" fmla="*/ 88 h 1059"/>
                <a:gd name="T90" fmla="*/ 4 w 513"/>
                <a:gd name="T91" fmla="*/ 64 h 1059"/>
                <a:gd name="T92" fmla="*/ 13 w 513"/>
                <a:gd name="T93" fmla="*/ 44 h 1059"/>
                <a:gd name="T94" fmla="*/ 27 w 513"/>
                <a:gd name="T95" fmla="*/ 26 h 1059"/>
                <a:gd name="T96" fmla="*/ 44 w 513"/>
                <a:gd name="T97" fmla="*/ 12 h 1059"/>
                <a:gd name="T98" fmla="*/ 66 w 513"/>
                <a:gd name="T99" fmla="*/ 3 h 1059"/>
                <a:gd name="T100" fmla="*/ 89 w 513"/>
                <a:gd name="T101" fmla="*/ 0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13" h="1059">
                  <a:moveTo>
                    <a:pt x="89" y="0"/>
                  </a:moveTo>
                  <a:lnTo>
                    <a:pt x="139" y="3"/>
                  </a:lnTo>
                  <a:lnTo>
                    <a:pt x="187" y="11"/>
                  </a:lnTo>
                  <a:lnTo>
                    <a:pt x="232" y="25"/>
                  </a:lnTo>
                  <a:lnTo>
                    <a:pt x="276" y="43"/>
                  </a:lnTo>
                  <a:lnTo>
                    <a:pt x="316" y="65"/>
                  </a:lnTo>
                  <a:lnTo>
                    <a:pt x="354" y="93"/>
                  </a:lnTo>
                  <a:lnTo>
                    <a:pt x="389" y="124"/>
                  </a:lnTo>
                  <a:lnTo>
                    <a:pt x="420" y="158"/>
                  </a:lnTo>
                  <a:lnTo>
                    <a:pt x="446" y="196"/>
                  </a:lnTo>
                  <a:lnTo>
                    <a:pt x="470" y="237"/>
                  </a:lnTo>
                  <a:lnTo>
                    <a:pt x="488" y="280"/>
                  </a:lnTo>
                  <a:lnTo>
                    <a:pt x="502" y="326"/>
                  </a:lnTo>
                  <a:lnTo>
                    <a:pt x="510" y="373"/>
                  </a:lnTo>
                  <a:lnTo>
                    <a:pt x="513" y="423"/>
                  </a:lnTo>
                  <a:lnTo>
                    <a:pt x="513" y="970"/>
                  </a:lnTo>
                  <a:lnTo>
                    <a:pt x="510" y="993"/>
                  </a:lnTo>
                  <a:lnTo>
                    <a:pt x="501" y="1015"/>
                  </a:lnTo>
                  <a:lnTo>
                    <a:pt x="487" y="1032"/>
                  </a:lnTo>
                  <a:lnTo>
                    <a:pt x="469" y="1047"/>
                  </a:lnTo>
                  <a:lnTo>
                    <a:pt x="447" y="1056"/>
                  </a:lnTo>
                  <a:lnTo>
                    <a:pt x="424" y="1059"/>
                  </a:lnTo>
                  <a:lnTo>
                    <a:pt x="400" y="1056"/>
                  </a:lnTo>
                  <a:lnTo>
                    <a:pt x="380" y="1047"/>
                  </a:lnTo>
                  <a:lnTo>
                    <a:pt x="361" y="1032"/>
                  </a:lnTo>
                  <a:lnTo>
                    <a:pt x="348" y="1015"/>
                  </a:lnTo>
                  <a:lnTo>
                    <a:pt x="339" y="993"/>
                  </a:lnTo>
                  <a:lnTo>
                    <a:pt x="336" y="970"/>
                  </a:lnTo>
                  <a:lnTo>
                    <a:pt x="336" y="423"/>
                  </a:lnTo>
                  <a:lnTo>
                    <a:pt x="333" y="383"/>
                  </a:lnTo>
                  <a:lnTo>
                    <a:pt x="323" y="345"/>
                  </a:lnTo>
                  <a:lnTo>
                    <a:pt x="308" y="310"/>
                  </a:lnTo>
                  <a:lnTo>
                    <a:pt x="288" y="278"/>
                  </a:lnTo>
                  <a:lnTo>
                    <a:pt x="263" y="249"/>
                  </a:lnTo>
                  <a:lnTo>
                    <a:pt x="235" y="224"/>
                  </a:lnTo>
                  <a:lnTo>
                    <a:pt x="203" y="204"/>
                  </a:lnTo>
                  <a:lnTo>
                    <a:pt x="167" y="189"/>
                  </a:lnTo>
                  <a:lnTo>
                    <a:pt x="129" y="180"/>
                  </a:lnTo>
                  <a:lnTo>
                    <a:pt x="89" y="177"/>
                  </a:lnTo>
                  <a:lnTo>
                    <a:pt x="66" y="174"/>
                  </a:lnTo>
                  <a:lnTo>
                    <a:pt x="44" y="165"/>
                  </a:lnTo>
                  <a:lnTo>
                    <a:pt x="27" y="151"/>
                  </a:lnTo>
                  <a:lnTo>
                    <a:pt x="13" y="133"/>
                  </a:lnTo>
                  <a:lnTo>
                    <a:pt x="4" y="111"/>
                  </a:lnTo>
                  <a:lnTo>
                    <a:pt x="0" y="88"/>
                  </a:lnTo>
                  <a:lnTo>
                    <a:pt x="4" y="64"/>
                  </a:lnTo>
                  <a:lnTo>
                    <a:pt x="13" y="44"/>
                  </a:lnTo>
                  <a:lnTo>
                    <a:pt x="27" y="26"/>
                  </a:lnTo>
                  <a:lnTo>
                    <a:pt x="44" y="12"/>
                  </a:lnTo>
                  <a:lnTo>
                    <a:pt x="66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" name="Freeform 348"/>
            <p:cNvSpPr>
              <a:spLocks noEditPoints="1"/>
            </p:cNvSpPr>
            <p:nvPr/>
          </p:nvSpPr>
          <p:spPr bwMode="auto">
            <a:xfrm>
              <a:off x="4429125" y="3495676"/>
              <a:ext cx="192088" cy="288925"/>
            </a:xfrm>
            <a:custGeom>
              <a:avLst/>
              <a:gdLst>
                <a:gd name="T0" fmla="*/ 682 w 1087"/>
                <a:gd name="T1" fmla="*/ 188 h 1643"/>
                <a:gd name="T2" fmla="*/ 520 w 1087"/>
                <a:gd name="T3" fmla="*/ 246 h 1643"/>
                <a:gd name="T4" fmla="*/ 380 w 1087"/>
                <a:gd name="T5" fmla="*/ 346 h 1643"/>
                <a:gd name="T6" fmla="*/ 272 w 1087"/>
                <a:gd name="T7" fmla="*/ 479 h 1643"/>
                <a:gd name="T8" fmla="*/ 203 w 1087"/>
                <a:gd name="T9" fmla="*/ 641 h 1643"/>
                <a:gd name="T10" fmla="*/ 177 w 1087"/>
                <a:gd name="T11" fmla="*/ 821 h 1643"/>
                <a:gd name="T12" fmla="*/ 203 w 1087"/>
                <a:gd name="T13" fmla="*/ 1002 h 1643"/>
                <a:gd name="T14" fmla="*/ 272 w 1087"/>
                <a:gd name="T15" fmla="*/ 1163 h 1643"/>
                <a:gd name="T16" fmla="*/ 380 w 1087"/>
                <a:gd name="T17" fmla="*/ 1297 h 1643"/>
                <a:gd name="T18" fmla="*/ 520 w 1087"/>
                <a:gd name="T19" fmla="*/ 1396 h 1643"/>
                <a:gd name="T20" fmla="*/ 682 w 1087"/>
                <a:gd name="T21" fmla="*/ 1454 h 1643"/>
                <a:gd name="T22" fmla="*/ 818 w 1087"/>
                <a:gd name="T23" fmla="*/ 1465 h 1643"/>
                <a:gd name="T24" fmla="*/ 870 w 1087"/>
                <a:gd name="T25" fmla="*/ 1456 h 1643"/>
                <a:gd name="T26" fmla="*/ 903 w 1087"/>
                <a:gd name="T27" fmla="*/ 1423 h 1643"/>
                <a:gd name="T28" fmla="*/ 909 w 1087"/>
                <a:gd name="T29" fmla="*/ 1357 h 1643"/>
                <a:gd name="T30" fmla="*/ 897 w 1087"/>
                <a:gd name="T31" fmla="*/ 1271 h 1643"/>
                <a:gd name="T32" fmla="*/ 874 w 1087"/>
                <a:gd name="T33" fmla="*/ 1177 h 1643"/>
                <a:gd name="T34" fmla="*/ 848 w 1087"/>
                <a:gd name="T35" fmla="*/ 1089 h 1643"/>
                <a:gd name="T36" fmla="*/ 808 w 1087"/>
                <a:gd name="T37" fmla="*/ 946 h 1643"/>
                <a:gd name="T38" fmla="*/ 791 w 1087"/>
                <a:gd name="T39" fmla="*/ 821 h 1643"/>
                <a:gd name="T40" fmla="*/ 807 w 1087"/>
                <a:gd name="T41" fmla="*/ 710 h 1643"/>
                <a:gd name="T42" fmla="*/ 845 w 1087"/>
                <a:gd name="T43" fmla="*/ 578 h 1643"/>
                <a:gd name="T44" fmla="*/ 872 w 1087"/>
                <a:gd name="T45" fmla="*/ 484 h 1643"/>
                <a:gd name="T46" fmla="*/ 897 w 1087"/>
                <a:gd name="T47" fmla="*/ 384 h 1643"/>
                <a:gd name="T48" fmla="*/ 909 w 1087"/>
                <a:gd name="T49" fmla="*/ 291 h 1643"/>
                <a:gd name="T50" fmla="*/ 902 w 1087"/>
                <a:gd name="T51" fmla="*/ 221 h 1643"/>
                <a:gd name="T52" fmla="*/ 868 w 1087"/>
                <a:gd name="T53" fmla="*/ 187 h 1643"/>
                <a:gd name="T54" fmla="*/ 817 w 1087"/>
                <a:gd name="T55" fmla="*/ 177 h 1643"/>
                <a:gd name="T56" fmla="*/ 845 w 1087"/>
                <a:gd name="T57" fmla="*/ 2 h 1643"/>
                <a:gd name="T58" fmla="*/ 956 w 1087"/>
                <a:gd name="T59" fmla="*/ 33 h 1643"/>
                <a:gd name="T60" fmla="*/ 1035 w 1087"/>
                <a:gd name="T61" fmla="*/ 99 h 1643"/>
                <a:gd name="T62" fmla="*/ 1078 w 1087"/>
                <a:gd name="T63" fmla="*/ 194 h 1643"/>
                <a:gd name="T64" fmla="*/ 1086 w 1087"/>
                <a:gd name="T65" fmla="*/ 305 h 1643"/>
                <a:gd name="T66" fmla="*/ 1070 w 1087"/>
                <a:gd name="T67" fmla="*/ 424 h 1643"/>
                <a:gd name="T68" fmla="*/ 1038 w 1087"/>
                <a:gd name="T69" fmla="*/ 548 h 1643"/>
                <a:gd name="T70" fmla="*/ 1004 w 1087"/>
                <a:gd name="T71" fmla="*/ 660 h 1643"/>
                <a:gd name="T72" fmla="*/ 979 w 1087"/>
                <a:gd name="T73" fmla="*/ 752 h 1643"/>
                <a:gd name="T74" fmla="*/ 968 w 1087"/>
                <a:gd name="T75" fmla="*/ 821 h 1643"/>
                <a:gd name="T76" fmla="*/ 980 w 1087"/>
                <a:gd name="T77" fmla="*/ 902 h 1643"/>
                <a:gd name="T78" fmla="*/ 1007 w 1087"/>
                <a:gd name="T79" fmla="*/ 1003 h 1643"/>
                <a:gd name="T80" fmla="*/ 1042 w 1087"/>
                <a:gd name="T81" fmla="*/ 1121 h 1643"/>
                <a:gd name="T82" fmla="*/ 1073 w 1087"/>
                <a:gd name="T83" fmla="*/ 1248 h 1643"/>
                <a:gd name="T84" fmla="*/ 1086 w 1087"/>
                <a:gd name="T85" fmla="*/ 1370 h 1643"/>
                <a:gd name="T86" fmla="*/ 1070 w 1087"/>
                <a:gd name="T87" fmla="*/ 1480 h 1643"/>
                <a:gd name="T88" fmla="*/ 1014 w 1087"/>
                <a:gd name="T89" fmla="*/ 1570 h 1643"/>
                <a:gd name="T90" fmla="*/ 924 w 1087"/>
                <a:gd name="T91" fmla="*/ 1624 h 1643"/>
                <a:gd name="T92" fmla="*/ 801 w 1087"/>
                <a:gd name="T93" fmla="*/ 1643 h 1643"/>
                <a:gd name="T94" fmla="*/ 598 w 1087"/>
                <a:gd name="T95" fmla="*/ 1616 h 1643"/>
                <a:gd name="T96" fmla="*/ 415 w 1087"/>
                <a:gd name="T97" fmla="*/ 1541 h 1643"/>
                <a:gd name="T98" fmla="*/ 258 w 1087"/>
                <a:gd name="T99" fmla="*/ 1425 h 1643"/>
                <a:gd name="T100" fmla="*/ 132 w 1087"/>
                <a:gd name="T101" fmla="*/ 1274 h 1643"/>
                <a:gd name="T102" fmla="*/ 45 w 1087"/>
                <a:gd name="T103" fmla="*/ 1094 h 1643"/>
                <a:gd name="T104" fmla="*/ 3 w 1087"/>
                <a:gd name="T105" fmla="*/ 892 h 1643"/>
                <a:gd name="T106" fmla="*/ 11 w 1087"/>
                <a:gd name="T107" fmla="*/ 682 h 1643"/>
                <a:gd name="T108" fmla="*/ 70 w 1087"/>
                <a:gd name="T109" fmla="*/ 487 h 1643"/>
                <a:gd name="T110" fmla="*/ 171 w 1087"/>
                <a:gd name="T111" fmla="*/ 315 h 1643"/>
                <a:gd name="T112" fmla="*/ 307 w 1087"/>
                <a:gd name="T113" fmla="*/ 175 h 1643"/>
                <a:gd name="T114" fmla="*/ 475 w 1087"/>
                <a:gd name="T115" fmla="*/ 72 h 1643"/>
                <a:gd name="T116" fmla="*/ 664 w 1087"/>
                <a:gd name="T117" fmla="*/ 11 h 1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87" h="1643">
                  <a:moveTo>
                    <a:pt x="801" y="177"/>
                  </a:moveTo>
                  <a:lnTo>
                    <a:pt x="740" y="180"/>
                  </a:lnTo>
                  <a:lnTo>
                    <a:pt x="682" y="188"/>
                  </a:lnTo>
                  <a:lnTo>
                    <a:pt x="626" y="202"/>
                  </a:lnTo>
                  <a:lnTo>
                    <a:pt x="572" y="222"/>
                  </a:lnTo>
                  <a:lnTo>
                    <a:pt x="520" y="246"/>
                  </a:lnTo>
                  <a:lnTo>
                    <a:pt x="469" y="275"/>
                  </a:lnTo>
                  <a:lnTo>
                    <a:pt x="423" y="309"/>
                  </a:lnTo>
                  <a:lnTo>
                    <a:pt x="380" y="346"/>
                  </a:lnTo>
                  <a:lnTo>
                    <a:pt x="341" y="386"/>
                  </a:lnTo>
                  <a:lnTo>
                    <a:pt x="305" y="431"/>
                  </a:lnTo>
                  <a:lnTo>
                    <a:pt x="272" y="479"/>
                  </a:lnTo>
                  <a:lnTo>
                    <a:pt x="244" y="531"/>
                  </a:lnTo>
                  <a:lnTo>
                    <a:pt x="221" y="585"/>
                  </a:lnTo>
                  <a:lnTo>
                    <a:pt x="203" y="641"/>
                  </a:lnTo>
                  <a:lnTo>
                    <a:pt x="188" y="699"/>
                  </a:lnTo>
                  <a:lnTo>
                    <a:pt x="180" y="760"/>
                  </a:lnTo>
                  <a:lnTo>
                    <a:pt x="177" y="821"/>
                  </a:lnTo>
                  <a:lnTo>
                    <a:pt x="180" y="883"/>
                  </a:lnTo>
                  <a:lnTo>
                    <a:pt x="188" y="944"/>
                  </a:lnTo>
                  <a:lnTo>
                    <a:pt x="203" y="1002"/>
                  </a:lnTo>
                  <a:lnTo>
                    <a:pt x="221" y="1058"/>
                  </a:lnTo>
                  <a:lnTo>
                    <a:pt x="244" y="1112"/>
                  </a:lnTo>
                  <a:lnTo>
                    <a:pt x="272" y="1163"/>
                  </a:lnTo>
                  <a:lnTo>
                    <a:pt x="305" y="1211"/>
                  </a:lnTo>
                  <a:lnTo>
                    <a:pt x="341" y="1255"/>
                  </a:lnTo>
                  <a:lnTo>
                    <a:pt x="380" y="1297"/>
                  </a:lnTo>
                  <a:lnTo>
                    <a:pt x="423" y="1334"/>
                  </a:lnTo>
                  <a:lnTo>
                    <a:pt x="469" y="1368"/>
                  </a:lnTo>
                  <a:lnTo>
                    <a:pt x="520" y="1396"/>
                  </a:lnTo>
                  <a:lnTo>
                    <a:pt x="572" y="1421"/>
                  </a:lnTo>
                  <a:lnTo>
                    <a:pt x="626" y="1440"/>
                  </a:lnTo>
                  <a:lnTo>
                    <a:pt x="682" y="1454"/>
                  </a:lnTo>
                  <a:lnTo>
                    <a:pt x="740" y="1463"/>
                  </a:lnTo>
                  <a:lnTo>
                    <a:pt x="801" y="1466"/>
                  </a:lnTo>
                  <a:lnTo>
                    <a:pt x="818" y="1465"/>
                  </a:lnTo>
                  <a:lnTo>
                    <a:pt x="836" y="1464"/>
                  </a:lnTo>
                  <a:lnTo>
                    <a:pt x="854" y="1461"/>
                  </a:lnTo>
                  <a:lnTo>
                    <a:pt x="870" y="1456"/>
                  </a:lnTo>
                  <a:lnTo>
                    <a:pt x="884" y="1448"/>
                  </a:lnTo>
                  <a:lnTo>
                    <a:pt x="895" y="1438"/>
                  </a:lnTo>
                  <a:lnTo>
                    <a:pt x="903" y="1423"/>
                  </a:lnTo>
                  <a:lnTo>
                    <a:pt x="907" y="1405"/>
                  </a:lnTo>
                  <a:lnTo>
                    <a:pt x="909" y="1382"/>
                  </a:lnTo>
                  <a:lnTo>
                    <a:pt x="909" y="1357"/>
                  </a:lnTo>
                  <a:lnTo>
                    <a:pt x="907" y="1330"/>
                  </a:lnTo>
                  <a:lnTo>
                    <a:pt x="903" y="1301"/>
                  </a:lnTo>
                  <a:lnTo>
                    <a:pt x="897" y="1271"/>
                  </a:lnTo>
                  <a:lnTo>
                    <a:pt x="890" y="1240"/>
                  </a:lnTo>
                  <a:lnTo>
                    <a:pt x="883" y="1208"/>
                  </a:lnTo>
                  <a:lnTo>
                    <a:pt x="874" y="1177"/>
                  </a:lnTo>
                  <a:lnTo>
                    <a:pt x="865" y="1146"/>
                  </a:lnTo>
                  <a:lnTo>
                    <a:pt x="857" y="1116"/>
                  </a:lnTo>
                  <a:lnTo>
                    <a:pt x="848" y="1089"/>
                  </a:lnTo>
                  <a:lnTo>
                    <a:pt x="834" y="1040"/>
                  </a:lnTo>
                  <a:lnTo>
                    <a:pt x="820" y="992"/>
                  </a:lnTo>
                  <a:lnTo>
                    <a:pt x="808" y="946"/>
                  </a:lnTo>
                  <a:lnTo>
                    <a:pt x="799" y="902"/>
                  </a:lnTo>
                  <a:lnTo>
                    <a:pt x="793" y="861"/>
                  </a:lnTo>
                  <a:lnTo>
                    <a:pt x="791" y="821"/>
                  </a:lnTo>
                  <a:lnTo>
                    <a:pt x="793" y="787"/>
                  </a:lnTo>
                  <a:lnTo>
                    <a:pt x="798" y="750"/>
                  </a:lnTo>
                  <a:lnTo>
                    <a:pt x="807" y="710"/>
                  </a:lnTo>
                  <a:lnTo>
                    <a:pt x="818" y="669"/>
                  </a:lnTo>
                  <a:lnTo>
                    <a:pt x="830" y="624"/>
                  </a:lnTo>
                  <a:lnTo>
                    <a:pt x="845" y="578"/>
                  </a:lnTo>
                  <a:lnTo>
                    <a:pt x="854" y="548"/>
                  </a:lnTo>
                  <a:lnTo>
                    <a:pt x="863" y="516"/>
                  </a:lnTo>
                  <a:lnTo>
                    <a:pt x="872" y="484"/>
                  </a:lnTo>
                  <a:lnTo>
                    <a:pt x="882" y="451"/>
                  </a:lnTo>
                  <a:lnTo>
                    <a:pt x="890" y="417"/>
                  </a:lnTo>
                  <a:lnTo>
                    <a:pt x="897" y="384"/>
                  </a:lnTo>
                  <a:lnTo>
                    <a:pt x="903" y="352"/>
                  </a:lnTo>
                  <a:lnTo>
                    <a:pt x="907" y="321"/>
                  </a:lnTo>
                  <a:lnTo>
                    <a:pt x="909" y="291"/>
                  </a:lnTo>
                  <a:lnTo>
                    <a:pt x="910" y="265"/>
                  </a:lnTo>
                  <a:lnTo>
                    <a:pt x="907" y="241"/>
                  </a:lnTo>
                  <a:lnTo>
                    <a:pt x="902" y="221"/>
                  </a:lnTo>
                  <a:lnTo>
                    <a:pt x="893" y="205"/>
                  </a:lnTo>
                  <a:lnTo>
                    <a:pt x="883" y="195"/>
                  </a:lnTo>
                  <a:lnTo>
                    <a:pt x="868" y="187"/>
                  </a:lnTo>
                  <a:lnTo>
                    <a:pt x="853" y="182"/>
                  </a:lnTo>
                  <a:lnTo>
                    <a:pt x="836" y="179"/>
                  </a:lnTo>
                  <a:lnTo>
                    <a:pt x="817" y="177"/>
                  </a:lnTo>
                  <a:lnTo>
                    <a:pt x="801" y="177"/>
                  </a:lnTo>
                  <a:close/>
                  <a:moveTo>
                    <a:pt x="801" y="0"/>
                  </a:moveTo>
                  <a:lnTo>
                    <a:pt x="845" y="2"/>
                  </a:lnTo>
                  <a:lnTo>
                    <a:pt x="885" y="8"/>
                  </a:lnTo>
                  <a:lnTo>
                    <a:pt x="923" y="19"/>
                  </a:lnTo>
                  <a:lnTo>
                    <a:pt x="956" y="33"/>
                  </a:lnTo>
                  <a:lnTo>
                    <a:pt x="986" y="51"/>
                  </a:lnTo>
                  <a:lnTo>
                    <a:pt x="1013" y="73"/>
                  </a:lnTo>
                  <a:lnTo>
                    <a:pt x="1035" y="99"/>
                  </a:lnTo>
                  <a:lnTo>
                    <a:pt x="1054" y="129"/>
                  </a:lnTo>
                  <a:lnTo>
                    <a:pt x="1068" y="161"/>
                  </a:lnTo>
                  <a:lnTo>
                    <a:pt x="1078" y="194"/>
                  </a:lnTo>
                  <a:lnTo>
                    <a:pt x="1084" y="230"/>
                  </a:lnTo>
                  <a:lnTo>
                    <a:pt x="1087" y="267"/>
                  </a:lnTo>
                  <a:lnTo>
                    <a:pt x="1086" y="305"/>
                  </a:lnTo>
                  <a:lnTo>
                    <a:pt x="1083" y="345"/>
                  </a:lnTo>
                  <a:lnTo>
                    <a:pt x="1077" y="384"/>
                  </a:lnTo>
                  <a:lnTo>
                    <a:pt x="1070" y="424"/>
                  </a:lnTo>
                  <a:lnTo>
                    <a:pt x="1061" y="465"/>
                  </a:lnTo>
                  <a:lnTo>
                    <a:pt x="1049" y="507"/>
                  </a:lnTo>
                  <a:lnTo>
                    <a:pt x="1038" y="548"/>
                  </a:lnTo>
                  <a:lnTo>
                    <a:pt x="1027" y="588"/>
                  </a:lnTo>
                  <a:lnTo>
                    <a:pt x="1015" y="629"/>
                  </a:lnTo>
                  <a:lnTo>
                    <a:pt x="1004" y="660"/>
                  </a:lnTo>
                  <a:lnTo>
                    <a:pt x="995" y="693"/>
                  </a:lnTo>
                  <a:lnTo>
                    <a:pt x="986" y="724"/>
                  </a:lnTo>
                  <a:lnTo>
                    <a:pt x="979" y="752"/>
                  </a:lnTo>
                  <a:lnTo>
                    <a:pt x="973" y="779"/>
                  </a:lnTo>
                  <a:lnTo>
                    <a:pt x="970" y="802"/>
                  </a:lnTo>
                  <a:lnTo>
                    <a:pt x="968" y="821"/>
                  </a:lnTo>
                  <a:lnTo>
                    <a:pt x="970" y="844"/>
                  </a:lnTo>
                  <a:lnTo>
                    <a:pt x="974" y="871"/>
                  </a:lnTo>
                  <a:lnTo>
                    <a:pt x="980" y="902"/>
                  </a:lnTo>
                  <a:lnTo>
                    <a:pt x="988" y="933"/>
                  </a:lnTo>
                  <a:lnTo>
                    <a:pt x="997" y="968"/>
                  </a:lnTo>
                  <a:lnTo>
                    <a:pt x="1007" y="1003"/>
                  </a:lnTo>
                  <a:lnTo>
                    <a:pt x="1018" y="1038"/>
                  </a:lnTo>
                  <a:lnTo>
                    <a:pt x="1030" y="1079"/>
                  </a:lnTo>
                  <a:lnTo>
                    <a:pt x="1042" y="1121"/>
                  </a:lnTo>
                  <a:lnTo>
                    <a:pt x="1054" y="1163"/>
                  </a:lnTo>
                  <a:lnTo>
                    <a:pt x="1065" y="1206"/>
                  </a:lnTo>
                  <a:lnTo>
                    <a:pt x="1073" y="1248"/>
                  </a:lnTo>
                  <a:lnTo>
                    <a:pt x="1080" y="1289"/>
                  </a:lnTo>
                  <a:lnTo>
                    <a:pt x="1085" y="1330"/>
                  </a:lnTo>
                  <a:lnTo>
                    <a:pt x="1086" y="1370"/>
                  </a:lnTo>
                  <a:lnTo>
                    <a:pt x="1085" y="1409"/>
                  </a:lnTo>
                  <a:lnTo>
                    <a:pt x="1080" y="1445"/>
                  </a:lnTo>
                  <a:lnTo>
                    <a:pt x="1070" y="1480"/>
                  </a:lnTo>
                  <a:lnTo>
                    <a:pt x="1055" y="1513"/>
                  </a:lnTo>
                  <a:lnTo>
                    <a:pt x="1037" y="1544"/>
                  </a:lnTo>
                  <a:lnTo>
                    <a:pt x="1014" y="1570"/>
                  </a:lnTo>
                  <a:lnTo>
                    <a:pt x="987" y="1593"/>
                  </a:lnTo>
                  <a:lnTo>
                    <a:pt x="957" y="1610"/>
                  </a:lnTo>
                  <a:lnTo>
                    <a:pt x="924" y="1624"/>
                  </a:lnTo>
                  <a:lnTo>
                    <a:pt x="886" y="1634"/>
                  </a:lnTo>
                  <a:lnTo>
                    <a:pt x="845" y="1641"/>
                  </a:lnTo>
                  <a:lnTo>
                    <a:pt x="801" y="1643"/>
                  </a:lnTo>
                  <a:lnTo>
                    <a:pt x="731" y="1640"/>
                  </a:lnTo>
                  <a:lnTo>
                    <a:pt x="664" y="1630"/>
                  </a:lnTo>
                  <a:lnTo>
                    <a:pt x="598" y="1616"/>
                  </a:lnTo>
                  <a:lnTo>
                    <a:pt x="535" y="1597"/>
                  </a:lnTo>
                  <a:lnTo>
                    <a:pt x="475" y="1571"/>
                  </a:lnTo>
                  <a:lnTo>
                    <a:pt x="415" y="1541"/>
                  </a:lnTo>
                  <a:lnTo>
                    <a:pt x="360" y="1507"/>
                  </a:lnTo>
                  <a:lnTo>
                    <a:pt x="307" y="1468"/>
                  </a:lnTo>
                  <a:lnTo>
                    <a:pt x="258" y="1425"/>
                  </a:lnTo>
                  <a:lnTo>
                    <a:pt x="213" y="1378"/>
                  </a:lnTo>
                  <a:lnTo>
                    <a:pt x="171" y="1327"/>
                  </a:lnTo>
                  <a:lnTo>
                    <a:pt x="132" y="1274"/>
                  </a:lnTo>
                  <a:lnTo>
                    <a:pt x="99" y="1216"/>
                  </a:lnTo>
                  <a:lnTo>
                    <a:pt x="70" y="1156"/>
                  </a:lnTo>
                  <a:lnTo>
                    <a:pt x="45" y="1094"/>
                  </a:lnTo>
                  <a:lnTo>
                    <a:pt x="26" y="1028"/>
                  </a:lnTo>
                  <a:lnTo>
                    <a:pt x="11" y="961"/>
                  </a:lnTo>
                  <a:lnTo>
                    <a:pt x="3" y="892"/>
                  </a:lnTo>
                  <a:lnTo>
                    <a:pt x="0" y="821"/>
                  </a:lnTo>
                  <a:lnTo>
                    <a:pt x="3" y="750"/>
                  </a:lnTo>
                  <a:lnTo>
                    <a:pt x="11" y="682"/>
                  </a:lnTo>
                  <a:lnTo>
                    <a:pt x="26" y="614"/>
                  </a:lnTo>
                  <a:lnTo>
                    <a:pt x="45" y="549"/>
                  </a:lnTo>
                  <a:lnTo>
                    <a:pt x="70" y="487"/>
                  </a:lnTo>
                  <a:lnTo>
                    <a:pt x="99" y="426"/>
                  </a:lnTo>
                  <a:lnTo>
                    <a:pt x="132" y="369"/>
                  </a:lnTo>
                  <a:lnTo>
                    <a:pt x="171" y="315"/>
                  </a:lnTo>
                  <a:lnTo>
                    <a:pt x="213" y="265"/>
                  </a:lnTo>
                  <a:lnTo>
                    <a:pt x="258" y="218"/>
                  </a:lnTo>
                  <a:lnTo>
                    <a:pt x="307" y="175"/>
                  </a:lnTo>
                  <a:lnTo>
                    <a:pt x="360" y="136"/>
                  </a:lnTo>
                  <a:lnTo>
                    <a:pt x="415" y="101"/>
                  </a:lnTo>
                  <a:lnTo>
                    <a:pt x="475" y="72"/>
                  </a:lnTo>
                  <a:lnTo>
                    <a:pt x="535" y="46"/>
                  </a:lnTo>
                  <a:lnTo>
                    <a:pt x="598" y="27"/>
                  </a:lnTo>
                  <a:lnTo>
                    <a:pt x="664" y="11"/>
                  </a:lnTo>
                  <a:lnTo>
                    <a:pt x="731" y="3"/>
                  </a:lnTo>
                  <a:lnTo>
                    <a:pt x="8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0" name="Freeform 349"/>
            <p:cNvSpPr>
              <a:spLocks/>
            </p:cNvSpPr>
            <p:nvPr/>
          </p:nvSpPr>
          <p:spPr bwMode="auto">
            <a:xfrm>
              <a:off x="4738688" y="3624263"/>
              <a:ext cx="90488" cy="187325"/>
            </a:xfrm>
            <a:custGeom>
              <a:avLst/>
              <a:gdLst>
                <a:gd name="T0" fmla="*/ 424 w 511"/>
                <a:gd name="T1" fmla="*/ 0 h 1059"/>
                <a:gd name="T2" fmla="*/ 447 w 511"/>
                <a:gd name="T3" fmla="*/ 3 h 1059"/>
                <a:gd name="T4" fmla="*/ 467 w 511"/>
                <a:gd name="T5" fmla="*/ 12 h 1059"/>
                <a:gd name="T6" fmla="*/ 486 w 511"/>
                <a:gd name="T7" fmla="*/ 26 h 1059"/>
                <a:gd name="T8" fmla="*/ 500 w 511"/>
                <a:gd name="T9" fmla="*/ 44 h 1059"/>
                <a:gd name="T10" fmla="*/ 508 w 511"/>
                <a:gd name="T11" fmla="*/ 64 h 1059"/>
                <a:gd name="T12" fmla="*/ 511 w 511"/>
                <a:gd name="T13" fmla="*/ 88 h 1059"/>
                <a:gd name="T14" fmla="*/ 508 w 511"/>
                <a:gd name="T15" fmla="*/ 111 h 1059"/>
                <a:gd name="T16" fmla="*/ 500 w 511"/>
                <a:gd name="T17" fmla="*/ 133 h 1059"/>
                <a:gd name="T18" fmla="*/ 486 w 511"/>
                <a:gd name="T19" fmla="*/ 151 h 1059"/>
                <a:gd name="T20" fmla="*/ 467 w 511"/>
                <a:gd name="T21" fmla="*/ 165 h 1059"/>
                <a:gd name="T22" fmla="*/ 447 w 511"/>
                <a:gd name="T23" fmla="*/ 174 h 1059"/>
                <a:gd name="T24" fmla="*/ 424 w 511"/>
                <a:gd name="T25" fmla="*/ 177 h 1059"/>
                <a:gd name="T26" fmla="*/ 384 w 511"/>
                <a:gd name="T27" fmla="*/ 180 h 1059"/>
                <a:gd name="T28" fmla="*/ 346 w 511"/>
                <a:gd name="T29" fmla="*/ 189 h 1059"/>
                <a:gd name="T30" fmla="*/ 310 w 511"/>
                <a:gd name="T31" fmla="*/ 204 h 1059"/>
                <a:gd name="T32" fmla="*/ 278 w 511"/>
                <a:gd name="T33" fmla="*/ 224 h 1059"/>
                <a:gd name="T34" fmla="*/ 250 w 511"/>
                <a:gd name="T35" fmla="*/ 249 h 1059"/>
                <a:gd name="T36" fmla="*/ 225 w 511"/>
                <a:gd name="T37" fmla="*/ 278 h 1059"/>
                <a:gd name="T38" fmla="*/ 205 w 511"/>
                <a:gd name="T39" fmla="*/ 310 h 1059"/>
                <a:gd name="T40" fmla="*/ 189 w 511"/>
                <a:gd name="T41" fmla="*/ 345 h 1059"/>
                <a:gd name="T42" fmla="*/ 180 w 511"/>
                <a:gd name="T43" fmla="*/ 383 h 1059"/>
                <a:gd name="T44" fmla="*/ 177 w 511"/>
                <a:gd name="T45" fmla="*/ 423 h 1059"/>
                <a:gd name="T46" fmla="*/ 177 w 511"/>
                <a:gd name="T47" fmla="*/ 970 h 1059"/>
                <a:gd name="T48" fmla="*/ 174 w 511"/>
                <a:gd name="T49" fmla="*/ 993 h 1059"/>
                <a:gd name="T50" fmla="*/ 165 w 511"/>
                <a:gd name="T51" fmla="*/ 1015 h 1059"/>
                <a:gd name="T52" fmla="*/ 151 w 511"/>
                <a:gd name="T53" fmla="*/ 1032 h 1059"/>
                <a:gd name="T54" fmla="*/ 133 w 511"/>
                <a:gd name="T55" fmla="*/ 1047 h 1059"/>
                <a:gd name="T56" fmla="*/ 112 w 511"/>
                <a:gd name="T57" fmla="*/ 1056 h 1059"/>
                <a:gd name="T58" fmla="*/ 88 w 511"/>
                <a:gd name="T59" fmla="*/ 1059 h 1059"/>
                <a:gd name="T60" fmla="*/ 65 w 511"/>
                <a:gd name="T61" fmla="*/ 1056 h 1059"/>
                <a:gd name="T62" fmla="*/ 44 w 511"/>
                <a:gd name="T63" fmla="*/ 1047 h 1059"/>
                <a:gd name="T64" fmla="*/ 26 w 511"/>
                <a:gd name="T65" fmla="*/ 1032 h 1059"/>
                <a:gd name="T66" fmla="*/ 12 w 511"/>
                <a:gd name="T67" fmla="*/ 1015 h 1059"/>
                <a:gd name="T68" fmla="*/ 3 w 511"/>
                <a:gd name="T69" fmla="*/ 993 h 1059"/>
                <a:gd name="T70" fmla="*/ 0 w 511"/>
                <a:gd name="T71" fmla="*/ 970 h 1059"/>
                <a:gd name="T72" fmla="*/ 0 w 511"/>
                <a:gd name="T73" fmla="*/ 423 h 1059"/>
                <a:gd name="T74" fmla="*/ 3 w 511"/>
                <a:gd name="T75" fmla="*/ 373 h 1059"/>
                <a:gd name="T76" fmla="*/ 11 w 511"/>
                <a:gd name="T77" fmla="*/ 326 h 1059"/>
                <a:gd name="T78" fmla="*/ 25 w 511"/>
                <a:gd name="T79" fmla="*/ 280 h 1059"/>
                <a:gd name="T80" fmla="*/ 43 w 511"/>
                <a:gd name="T81" fmla="*/ 237 h 1059"/>
                <a:gd name="T82" fmla="*/ 66 w 511"/>
                <a:gd name="T83" fmla="*/ 196 h 1059"/>
                <a:gd name="T84" fmla="*/ 93 w 511"/>
                <a:gd name="T85" fmla="*/ 158 h 1059"/>
                <a:gd name="T86" fmla="*/ 124 w 511"/>
                <a:gd name="T87" fmla="*/ 124 h 1059"/>
                <a:gd name="T88" fmla="*/ 159 w 511"/>
                <a:gd name="T89" fmla="*/ 93 h 1059"/>
                <a:gd name="T90" fmla="*/ 196 w 511"/>
                <a:gd name="T91" fmla="*/ 65 h 1059"/>
                <a:gd name="T92" fmla="*/ 237 w 511"/>
                <a:gd name="T93" fmla="*/ 43 h 1059"/>
                <a:gd name="T94" fmla="*/ 280 w 511"/>
                <a:gd name="T95" fmla="*/ 25 h 1059"/>
                <a:gd name="T96" fmla="*/ 326 w 511"/>
                <a:gd name="T97" fmla="*/ 11 h 1059"/>
                <a:gd name="T98" fmla="*/ 374 w 511"/>
                <a:gd name="T99" fmla="*/ 3 h 1059"/>
                <a:gd name="T100" fmla="*/ 424 w 511"/>
                <a:gd name="T101" fmla="*/ 0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11" h="1059">
                  <a:moveTo>
                    <a:pt x="424" y="0"/>
                  </a:moveTo>
                  <a:lnTo>
                    <a:pt x="447" y="3"/>
                  </a:lnTo>
                  <a:lnTo>
                    <a:pt x="467" y="12"/>
                  </a:lnTo>
                  <a:lnTo>
                    <a:pt x="486" y="26"/>
                  </a:lnTo>
                  <a:lnTo>
                    <a:pt x="500" y="44"/>
                  </a:lnTo>
                  <a:lnTo>
                    <a:pt x="508" y="64"/>
                  </a:lnTo>
                  <a:lnTo>
                    <a:pt x="511" y="88"/>
                  </a:lnTo>
                  <a:lnTo>
                    <a:pt x="508" y="111"/>
                  </a:lnTo>
                  <a:lnTo>
                    <a:pt x="500" y="133"/>
                  </a:lnTo>
                  <a:lnTo>
                    <a:pt x="486" y="151"/>
                  </a:lnTo>
                  <a:lnTo>
                    <a:pt x="467" y="165"/>
                  </a:lnTo>
                  <a:lnTo>
                    <a:pt x="447" y="174"/>
                  </a:lnTo>
                  <a:lnTo>
                    <a:pt x="424" y="177"/>
                  </a:lnTo>
                  <a:lnTo>
                    <a:pt x="384" y="180"/>
                  </a:lnTo>
                  <a:lnTo>
                    <a:pt x="346" y="189"/>
                  </a:lnTo>
                  <a:lnTo>
                    <a:pt x="310" y="204"/>
                  </a:lnTo>
                  <a:lnTo>
                    <a:pt x="278" y="224"/>
                  </a:lnTo>
                  <a:lnTo>
                    <a:pt x="250" y="249"/>
                  </a:lnTo>
                  <a:lnTo>
                    <a:pt x="225" y="278"/>
                  </a:lnTo>
                  <a:lnTo>
                    <a:pt x="205" y="310"/>
                  </a:lnTo>
                  <a:lnTo>
                    <a:pt x="189" y="345"/>
                  </a:lnTo>
                  <a:lnTo>
                    <a:pt x="180" y="383"/>
                  </a:lnTo>
                  <a:lnTo>
                    <a:pt x="177" y="423"/>
                  </a:lnTo>
                  <a:lnTo>
                    <a:pt x="177" y="970"/>
                  </a:lnTo>
                  <a:lnTo>
                    <a:pt x="174" y="993"/>
                  </a:lnTo>
                  <a:lnTo>
                    <a:pt x="165" y="1015"/>
                  </a:lnTo>
                  <a:lnTo>
                    <a:pt x="151" y="1032"/>
                  </a:lnTo>
                  <a:lnTo>
                    <a:pt x="133" y="1047"/>
                  </a:lnTo>
                  <a:lnTo>
                    <a:pt x="112" y="1056"/>
                  </a:lnTo>
                  <a:lnTo>
                    <a:pt x="88" y="1059"/>
                  </a:lnTo>
                  <a:lnTo>
                    <a:pt x="65" y="1056"/>
                  </a:lnTo>
                  <a:lnTo>
                    <a:pt x="44" y="1047"/>
                  </a:lnTo>
                  <a:lnTo>
                    <a:pt x="26" y="1032"/>
                  </a:lnTo>
                  <a:lnTo>
                    <a:pt x="12" y="1015"/>
                  </a:lnTo>
                  <a:lnTo>
                    <a:pt x="3" y="993"/>
                  </a:lnTo>
                  <a:lnTo>
                    <a:pt x="0" y="970"/>
                  </a:lnTo>
                  <a:lnTo>
                    <a:pt x="0" y="423"/>
                  </a:lnTo>
                  <a:lnTo>
                    <a:pt x="3" y="373"/>
                  </a:lnTo>
                  <a:lnTo>
                    <a:pt x="11" y="326"/>
                  </a:lnTo>
                  <a:lnTo>
                    <a:pt x="25" y="280"/>
                  </a:lnTo>
                  <a:lnTo>
                    <a:pt x="43" y="237"/>
                  </a:lnTo>
                  <a:lnTo>
                    <a:pt x="66" y="196"/>
                  </a:lnTo>
                  <a:lnTo>
                    <a:pt x="93" y="158"/>
                  </a:lnTo>
                  <a:lnTo>
                    <a:pt x="124" y="124"/>
                  </a:lnTo>
                  <a:lnTo>
                    <a:pt x="159" y="93"/>
                  </a:lnTo>
                  <a:lnTo>
                    <a:pt x="196" y="65"/>
                  </a:lnTo>
                  <a:lnTo>
                    <a:pt x="237" y="43"/>
                  </a:lnTo>
                  <a:lnTo>
                    <a:pt x="280" y="25"/>
                  </a:lnTo>
                  <a:lnTo>
                    <a:pt x="326" y="11"/>
                  </a:lnTo>
                  <a:lnTo>
                    <a:pt x="374" y="3"/>
                  </a:lnTo>
                  <a:lnTo>
                    <a:pt x="4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Freeform 351"/>
            <p:cNvSpPr>
              <a:spLocks noEditPoints="1"/>
            </p:cNvSpPr>
            <p:nvPr/>
          </p:nvSpPr>
          <p:spPr bwMode="auto">
            <a:xfrm>
              <a:off x="4832350" y="3495676"/>
              <a:ext cx="192088" cy="288925"/>
            </a:xfrm>
            <a:custGeom>
              <a:avLst/>
              <a:gdLst>
                <a:gd name="T0" fmla="*/ 251 w 1087"/>
                <a:gd name="T1" fmla="*/ 179 h 1643"/>
                <a:gd name="T2" fmla="*/ 204 w 1087"/>
                <a:gd name="T3" fmla="*/ 195 h 1643"/>
                <a:gd name="T4" fmla="*/ 180 w 1087"/>
                <a:gd name="T5" fmla="*/ 241 h 1643"/>
                <a:gd name="T6" fmla="*/ 180 w 1087"/>
                <a:gd name="T7" fmla="*/ 321 h 1643"/>
                <a:gd name="T8" fmla="*/ 197 w 1087"/>
                <a:gd name="T9" fmla="*/ 417 h 1643"/>
                <a:gd name="T10" fmla="*/ 224 w 1087"/>
                <a:gd name="T11" fmla="*/ 516 h 1643"/>
                <a:gd name="T12" fmla="*/ 256 w 1087"/>
                <a:gd name="T13" fmla="*/ 624 h 1643"/>
                <a:gd name="T14" fmla="*/ 288 w 1087"/>
                <a:gd name="T15" fmla="*/ 750 h 1643"/>
                <a:gd name="T16" fmla="*/ 294 w 1087"/>
                <a:gd name="T17" fmla="*/ 861 h 1643"/>
                <a:gd name="T18" fmla="*/ 267 w 1087"/>
                <a:gd name="T19" fmla="*/ 993 h 1643"/>
                <a:gd name="T20" fmla="*/ 230 w 1087"/>
                <a:gd name="T21" fmla="*/ 1116 h 1643"/>
                <a:gd name="T22" fmla="*/ 204 w 1087"/>
                <a:gd name="T23" fmla="*/ 1208 h 1643"/>
                <a:gd name="T24" fmla="*/ 184 w 1087"/>
                <a:gd name="T25" fmla="*/ 1301 h 1643"/>
                <a:gd name="T26" fmla="*/ 177 w 1087"/>
                <a:gd name="T27" fmla="*/ 1382 h 1643"/>
                <a:gd name="T28" fmla="*/ 192 w 1087"/>
                <a:gd name="T29" fmla="*/ 1438 h 1643"/>
                <a:gd name="T30" fmla="*/ 233 w 1087"/>
                <a:gd name="T31" fmla="*/ 1461 h 1643"/>
                <a:gd name="T32" fmla="*/ 286 w 1087"/>
                <a:gd name="T33" fmla="*/ 1466 h 1643"/>
                <a:gd name="T34" fmla="*/ 461 w 1087"/>
                <a:gd name="T35" fmla="*/ 1440 h 1643"/>
                <a:gd name="T36" fmla="*/ 616 w 1087"/>
                <a:gd name="T37" fmla="*/ 1368 h 1643"/>
                <a:gd name="T38" fmla="*/ 746 w 1087"/>
                <a:gd name="T39" fmla="*/ 1255 h 1643"/>
                <a:gd name="T40" fmla="*/ 843 w 1087"/>
                <a:gd name="T41" fmla="*/ 1112 h 1643"/>
                <a:gd name="T42" fmla="*/ 899 w 1087"/>
                <a:gd name="T43" fmla="*/ 944 h 1643"/>
                <a:gd name="T44" fmla="*/ 907 w 1087"/>
                <a:gd name="T45" fmla="*/ 760 h 1643"/>
                <a:gd name="T46" fmla="*/ 866 w 1087"/>
                <a:gd name="T47" fmla="*/ 585 h 1643"/>
                <a:gd name="T48" fmla="*/ 782 w 1087"/>
                <a:gd name="T49" fmla="*/ 431 h 1643"/>
                <a:gd name="T50" fmla="*/ 664 w 1087"/>
                <a:gd name="T51" fmla="*/ 309 h 1643"/>
                <a:gd name="T52" fmla="*/ 515 w 1087"/>
                <a:gd name="T53" fmla="*/ 222 h 1643"/>
                <a:gd name="T54" fmla="*/ 346 w 1087"/>
                <a:gd name="T55" fmla="*/ 180 h 1643"/>
                <a:gd name="T56" fmla="*/ 356 w 1087"/>
                <a:gd name="T57" fmla="*/ 3 h 1643"/>
                <a:gd name="T58" fmla="*/ 552 w 1087"/>
                <a:gd name="T59" fmla="*/ 46 h 1643"/>
                <a:gd name="T60" fmla="*/ 727 w 1087"/>
                <a:gd name="T61" fmla="*/ 136 h 1643"/>
                <a:gd name="T62" fmla="*/ 874 w 1087"/>
                <a:gd name="T63" fmla="*/ 265 h 1643"/>
                <a:gd name="T64" fmla="*/ 988 w 1087"/>
                <a:gd name="T65" fmla="*/ 426 h 1643"/>
                <a:gd name="T66" fmla="*/ 1061 w 1087"/>
                <a:gd name="T67" fmla="*/ 614 h 1643"/>
                <a:gd name="T68" fmla="*/ 1087 w 1087"/>
                <a:gd name="T69" fmla="*/ 821 h 1643"/>
                <a:gd name="T70" fmla="*/ 1061 w 1087"/>
                <a:gd name="T71" fmla="*/ 1028 h 1643"/>
                <a:gd name="T72" fmla="*/ 988 w 1087"/>
                <a:gd name="T73" fmla="*/ 1216 h 1643"/>
                <a:gd name="T74" fmla="*/ 874 w 1087"/>
                <a:gd name="T75" fmla="*/ 1378 h 1643"/>
                <a:gd name="T76" fmla="*/ 727 w 1087"/>
                <a:gd name="T77" fmla="*/ 1507 h 1643"/>
                <a:gd name="T78" fmla="*/ 551 w 1087"/>
                <a:gd name="T79" fmla="*/ 1597 h 1643"/>
                <a:gd name="T80" fmla="*/ 356 w 1087"/>
                <a:gd name="T81" fmla="*/ 1640 h 1643"/>
                <a:gd name="T82" fmla="*/ 201 w 1087"/>
                <a:gd name="T83" fmla="*/ 1634 h 1643"/>
                <a:gd name="T84" fmla="*/ 99 w 1087"/>
                <a:gd name="T85" fmla="*/ 1593 h 1643"/>
                <a:gd name="T86" fmla="*/ 30 w 1087"/>
                <a:gd name="T87" fmla="*/ 1513 h 1643"/>
                <a:gd name="T88" fmla="*/ 2 w 1087"/>
                <a:gd name="T89" fmla="*/ 1409 h 1643"/>
                <a:gd name="T90" fmla="*/ 7 w 1087"/>
                <a:gd name="T91" fmla="*/ 1289 h 1643"/>
                <a:gd name="T92" fmla="*/ 33 w 1087"/>
                <a:gd name="T93" fmla="*/ 1163 h 1643"/>
                <a:gd name="T94" fmla="*/ 68 w 1087"/>
                <a:gd name="T95" fmla="*/ 1038 h 1643"/>
                <a:gd name="T96" fmla="*/ 99 w 1087"/>
                <a:gd name="T97" fmla="*/ 933 h 1643"/>
                <a:gd name="T98" fmla="*/ 117 w 1087"/>
                <a:gd name="T99" fmla="*/ 844 h 1643"/>
                <a:gd name="T100" fmla="*/ 113 w 1087"/>
                <a:gd name="T101" fmla="*/ 779 h 1643"/>
                <a:gd name="T102" fmla="*/ 92 w 1087"/>
                <a:gd name="T103" fmla="*/ 693 h 1643"/>
                <a:gd name="T104" fmla="*/ 60 w 1087"/>
                <a:gd name="T105" fmla="*/ 588 h 1643"/>
                <a:gd name="T106" fmla="*/ 26 w 1087"/>
                <a:gd name="T107" fmla="*/ 465 h 1643"/>
                <a:gd name="T108" fmla="*/ 4 w 1087"/>
                <a:gd name="T109" fmla="*/ 345 h 1643"/>
                <a:gd name="T110" fmla="*/ 3 w 1087"/>
                <a:gd name="T111" fmla="*/ 230 h 1643"/>
                <a:gd name="T112" fmla="*/ 33 w 1087"/>
                <a:gd name="T113" fmla="*/ 129 h 1643"/>
                <a:gd name="T114" fmla="*/ 101 w 1087"/>
                <a:gd name="T115" fmla="*/ 51 h 1643"/>
                <a:gd name="T116" fmla="*/ 201 w 1087"/>
                <a:gd name="T117" fmla="*/ 8 h 1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87" h="1643">
                  <a:moveTo>
                    <a:pt x="286" y="177"/>
                  </a:moveTo>
                  <a:lnTo>
                    <a:pt x="270" y="177"/>
                  </a:lnTo>
                  <a:lnTo>
                    <a:pt x="251" y="179"/>
                  </a:lnTo>
                  <a:lnTo>
                    <a:pt x="234" y="182"/>
                  </a:lnTo>
                  <a:lnTo>
                    <a:pt x="219" y="187"/>
                  </a:lnTo>
                  <a:lnTo>
                    <a:pt x="204" y="195"/>
                  </a:lnTo>
                  <a:lnTo>
                    <a:pt x="194" y="205"/>
                  </a:lnTo>
                  <a:lnTo>
                    <a:pt x="185" y="221"/>
                  </a:lnTo>
                  <a:lnTo>
                    <a:pt x="180" y="241"/>
                  </a:lnTo>
                  <a:lnTo>
                    <a:pt x="177" y="265"/>
                  </a:lnTo>
                  <a:lnTo>
                    <a:pt x="177" y="291"/>
                  </a:lnTo>
                  <a:lnTo>
                    <a:pt x="180" y="321"/>
                  </a:lnTo>
                  <a:lnTo>
                    <a:pt x="184" y="352"/>
                  </a:lnTo>
                  <a:lnTo>
                    <a:pt x="190" y="384"/>
                  </a:lnTo>
                  <a:lnTo>
                    <a:pt x="197" y="417"/>
                  </a:lnTo>
                  <a:lnTo>
                    <a:pt x="205" y="451"/>
                  </a:lnTo>
                  <a:lnTo>
                    <a:pt x="215" y="484"/>
                  </a:lnTo>
                  <a:lnTo>
                    <a:pt x="224" y="516"/>
                  </a:lnTo>
                  <a:lnTo>
                    <a:pt x="233" y="548"/>
                  </a:lnTo>
                  <a:lnTo>
                    <a:pt x="242" y="578"/>
                  </a:lnTo>
                  <a:lnTo>
                    <a:pt x="256" y="624"/>
                  </a:lnTo>
                  <a:lnTo>
                    <a:pt x="269" y="669"/>
                  </a:lnTo>
                  <a:lnTo>
                    <a:pt x="280" y="710"/>
                  </a:lnTo>
                  <a:lnTo>
                    <a:pt x="288" y="750"/>
                  </a:lnTo>
                  <a:lnTo>
                    <a:pt x="294" y="787"/>
                  </a:lnTo>
                  <a:lnTo>
                    <a:pt x="296" y="821"/>
                  </a:lnTo>
                  <a:lnTo>
                    <a:pt x="294" y="861"/>
                  </a:lnTo>
                  <a:lnTo>
                    <a:pt x="288" y="902"/>
                  </a:lnTo>
                  <a:lnTo>
                    <a:pt x="278" y="946"/>
                  </a:lnTo>
                  <a:lnTo>
                    <a:pt x="267" y="993"/>
                  </a:lnTo>
                  <a:lnTo>
                    <a:pt x="253" y="1040"/>
                  </a:lnTo>
                  <a:lnTo>
                    <a:pt x="238" y="1089"/>
                  </a:lnTo>
                  <a:lnTo>
                    <a:pt x="230" y="1116"/>
                  </a:lnTo>
                  <a:lnTo>
                    <a:pt x="222" y="1146"/>
                  </a:lnTo>
                  <a:lnTo>
                    <a:pt x="213" y="1177"/>
                  </a:lnTo>
                  <a:lnTo>
                    <a:pt x="204" y="1208"/>
                  </a:lnTo>
                  <a:lnTo>
                    <a:pt x="196" y="1240"/>
                  </a:lnTo>
                  <a:lnTo>
                    <a:pt x="190" y="1271"/>
                  </a:lnTo>
                  <a:lnTo>
                    <a:pt x="184" y="1301"/>
                  </a:lnTo>
                  <a:lnTo>
                    <a:pt x="180" y="1330"/>
                  </a:lnTo>
                  <a:lnTo>
                    <a:pt x="178" y="1357"/>
                  </a:lnTo>
                  <a:lnTo>
                    <a:pt x="177" y="1382"/>
                  </a:lnTo>
                  <a:lnTo>
                    <a:pt x="179" y="1405"/>
                  </a:lnTo>
                  <a:lnTo>
                    <a:pt x="184" y="1423"/>
                  </a:lnTo>
                  <a:lnTo>
                    <a:pt x="192" y="1438"/>
                  </a:lnTo>
                  <a:lnTo>
                    <a:pt x="202" y="1448"/>
                  </a:lnTo>
                  <a:lnTo>
                    <a:pt x="217" y="1456"/>
                  </a:lnTo>
                  <a:lnTo>
                    <a:pt x="233" y="1461"/>
                  </a:lnTo>
                  <a:lnTo>
                    <a:pt x="250" y="1464"/>
                  </a:lnTo>
                  <a:lnTo>
                    <a:pt x="269" y="1465"/>
                  </a:lnTo>
                  <a:lnTo>
                    <a:pt x="286" y="1466"/>
                  </a:lnTo>
                  <a:lnTo>
                    <a:pt x="346" y="1463"/>
                  </a:lnTo>
                  <a:lnTo>
                    <a:pt x="405" y="1454"/>
                  </a:lnTo>
                  <a:lnTo>
                    <a:pt x="461" y="1440"/>
                  </a:lnTo>
                  <a:lnTo>
                    <a:pt x="515" y="1421"/>
                  </a:lnTo>
                  <a:lnTo>
                    <a:pt x="567" y="1396"/>
                  </a:lnTo>
                  <a:lnTo>
                    <a:pt x="616" y="1368"/>
                  </a:lnTo>
                  <a:lnTo>
                    <a:pt x="664" y="1334"/>
                  </a:lnTo>
                  <a:lnTo>
                    <a:pt x="706" y="1297"/>
                  </a:lnTo>
                  <a:lnTo>
                    <a:pt x="746" y="1255"/>
                  </a:lnTo>
                  <a:lnTo>
                    <a:pt x="782" y="1211"/>
                  </a:lnTo>
                  <a:lnTo>
                    <a:pt x="815" y="1163"/>
                  </a:lnTo>
                  <a:lnTo>
                    <a:pt x="843" y="1112"/>
                  </a:lnTo>
                  <a:lnTo>
                    <a:pt x="866" y="1058"/>
                  </a:lnTo>
                  <a:lnTo>
                    <a:pt x="884" y="1002"/>
                  </a:lnTo>
                  <a:lnTo>
                    <a:pt x="899" y="944"/>
                  </a:lnTo>
                  <a:lnTo>
                    <a:pt x="907" y="883"/>
                  </a:lnTo>
                  <a:lnTo>
                    <a:pt x="910" y="821"/>
                  </a:lnTo>
                  <a:lnTo>
                    <a:pt x="907" y="760"/>
                  </a:lnTo>
                  <a:lnTo>
                    <a:pt x="899" y="699"/>
                  </a:lnTo>
                  <a:lnTo>
                    <a:pt x="884" y="641"/>
                  </a:lnTo>
                  <a:lnTo>
                    <a:pt x="866" y="585"/>
                  </a:lnTo>
                  <a:lnTo>
                    <a:pt x="843" y="531"/>
                  </a:lnTo>
                  <a:lnTo>
                    <a:pt x="815" y="479"/>
                  </a:lnTo>
                  <a:lnTo>
                    <a:pt x="782" y="431"/>
                  </a:lnTo>
                  <a:lnTo>
                    <a:pt x="746" y="386"/>
                  </a:lnTo>
                  <a:lnTo>
                    <a:pt x="706" y="346"/>
                  </a:lnTo>
                  <a:lnTo>
                    <a:pt x="664" y="309"/>
                  </a:lnTo>
                  <a:lnTo>
                    <a:pt x="616" y="275"/>
                  </a:lnTo>
                  <a:lnTo>
                    <a:pt x="567" y="246"/>
                  </a:lnTo>
                  <a:lnTo>
                    <a:pt x="515" y="222"/>
                  </a:lnTo>
                  <a:lnTo>
                    <a:pt x="461" y="202"/>
                  </a:lnTo>
                  <a:lnTo>
                    <a:pt x="405" y="188"/>
                  </a:lnTo>
                  <a:lnTo>
                    <a:pt x="346" y="180"/>
                  </a:lnTo>
                  <a:lnTo>
                    <a:pt x="286" y="177"/>
                  </a:lnTo>
                  <a:close/>
                  <a:moveTo>
                    <a:pt x="286" y="0"/>
                  </a:moveTo>
                  <a:lnTo>
                    <a:pt x="356" y="3"/>
                  </a:lnTo>
                  <a:lnTo>
                    <a:pt x="422" y="11"/>
                  </a:lnTo>
                  <a:lnTo>
                    <a:pt x="489" y="27"/>
                  </a:lnTo>
                  <a:lnTo>
                    <a:pt x="552" y="46"/>
                  </a:lnTo>
                  <a:lnTo>
                    <a:pt x="612" y="72"/>
                  </a:lnTo>
                  <a:lnTo>
                    <a:pt x="671" y="101"/>
                  </a:lnTo>
                  <a:lnTo>
                    <a:pt x="727" y="136"/>
                  </a:lnTo>
                  <a:lnTo>
                    <a:pt x="779" y="175"/>
                  </a:lnTo>
                  <a:lnTo>
                    <a:pt x="829" y="218"/>
                  </a:lnTo>
                  <a:lnTo>
                    <a:pt x="874" y="265"/>
                  </a:lnTo>
                  <a:lnTo>
                    <a:pt x="916" y="315"/>
                  </a:lnTo>
                  <a:lnTo>
                    <a:pt x="954" y="369"/>
                  </a:lnTo>
                  <a:lnTo>
                    <a:pt x="988" y="426"/>
                  </a:lnTo>
                  <a:lnTo>
                    <a:pt x="1017" y="487"/>
                  </a:lnTo>
                  <a:lnTo>
                    <a:pt x="1042" y="549"/>
                  </a:lnTo>
                  <a:lnTo>
                    <a:pt x="1061" y="614"/>
                  </a:lnTo>
                  <a:lnTo>
                    <a:pt x="1075" y="682"/>
                  </a:lnTo>
                  <a:lnTo>
                    <a:pt x="1084" y="750"/>
                  </a:lnTo>
                  <a:lnTo>
                    <a:pt x="1087" y="821"/>
                  </a:lnTo>
                  <a:lnTo>
                    <a:pt x="1084" y="892"/>
                  </a:lnTo>
                  <a:lnTo>
                    <a:pt x="1075" y="961"/>
                  </a:lnTo>
                  <a:lnTo>
                    <a:pt x="1061" y="1028"/>
                  </a:lnTo>
                  <a:lnTo>
                    <a:pt x="1042" y="1094"/>
                  </a:lnTo>
                  <a:lnTo>
                    <a:pt x="1017" y="1156"/>
                  </a:lnTo>
                  <a:lnTo>
                    <a:pt x="988" y="1216"/>
                  </a:lnTo>
                  <a:lnTo>
                    <a:pt x="954" y="1274"/>
                  </a:lnTo>
                  <a:lnTo>
                    <a:pt x="916" y="1327"/>
                  </a:lnTo>
                  <a:lnTo>
                    <a:pt x="874" y="1378"/>
                  </a:lnTo>
                  <a:lnTo>
                    <a:pt x="828" y="1425"/>
                  </a:lnTo>
                  <a:lnTo>
                    <a:pt x="779" y="1468"/>
                  </a:lnTo>
                  <a:lnTo>
                    <a:pt x="727" y="1507"/>
                  </a:lnTo>
                  <a:lnTo>
                    <a:pt x="671" y="1541"/>
                  </a:lnTo>
                  <a:lnTo>
                    <a:pt x="612" y="1571"/>
                  </a:lnTo>
                  <a:lnTo>
                    <a:pt x="551" y="1597"/>
                  </a:lnTo>
                  <a:lnTo>
                    <a:pt x="488" y="1616"/>
                  </a:lnTo>
                  <a:lnTo>
                    <a:pt x="422" y="1630"/>
                  </a:lnTo>
                  <a:lnTo>
                    <a:pt x="356" y="1640"/>
                  </a:lnTo>
                  <a:lnTo>
                    <a:pt x="286" y="1643"/>
                  </a:lnTo>
                  <a:lnTo>
                    <a:pt x="242" y="1641"/>
                  </a:lnTo>
                  <a:lnTo>
                    <a:pt x="201" y="1634"/>
                  </a:lnTo>
                  <a:lnTo>
                    <a:pt x="163" y="1624"/>
                  </a:lnTo>
                  <a:lnTo>
                    <a:pt x="130" y="1610"/>
                  </a:lnTo>
                  <a:lnTo>
                    <a:pt x="99" y="1593"/>
                  </a:lnTo>
                  <a:lnTo>
                    <a:pt x="72" y="1570"/>
                  </a:lnTo>
                  <a:lnTo>
                    <a:pt x="50" y="1544"/>
                  </a:lnTo>
                  <a:lnTo>
                    <a:pt x="30" y="1513"/>
                  </a:lnTo>
                  <a:lnTo>
                    <a:pt x="17" y="1480"/>
                  </a:lnTo>
                  <a:lnTo>
                    <a:pt x="7" y="1445"/>
                  </a:lnTo>
                  <a:lnTo>
                    <a:pt x="2" y="1409"/>
                  </a:lnTo>
                  <a:lnTo>
                    <a:pt x="0" y="1370"/>
                  </a:lnTo>
                  <a:lnTo>
                    <a:pt x="2" y="1330"/>
                  </a:lnTo>
                  <a:lnTo>
                    <a:pt x="7" y="1289"/>
                  </a:lnTo>
                  <a:lnTo>
                    <a:pt x="13" y="1248"/>
                  </a:lnTo>
                  <a:lnTo>
                    <a:pt x="22" y="1205"/>
                  </a:lnTo>
                  <a:lnTo>
                    <a:pt x="33" y="1163"/>
                  </a:lnTo>
                  <a:lnTo>
                    <a:pt x="45" y="1121"/>
                  </a:lnTo>
                  <a:lnTo>
                    <a:pt x="56" y="1079"/>
                  </a:lnTo>
                  <a:lnTo>
                    <a:pt x="68" y="1038"/>
                  </a:lnTo>
                  <a:lnTo>
                    <a:pt x="80" y="1003"/>
                  </a:lnTo>
                  <a:lnTo>
                    <a:pt x="90" y="968"/>
                  </a:lnTo>
                  <a:lnTo>
                    <a:pt x="99" y="933"/>
                  </a:lnTo>
                  <a:lnTo>
                    <a:pt x="107" y="902"/>
                  </a:lnTo>
                  <a:lnTo>
                    <a:pt x="113" y="871"/>
                  </a:lnTo>
                  <a:lnTo>
                    <a:pt x="117" y="844"/>
                  </a:lnTo>
                  <a:lnTo>
                    <a:pt x="118" y="821"/>
                  </a:lnTo>
                  <a:lnTo>
                    <a:pt x="117" y="802"/>
                  </a:lnTo>
                  <a:lnTo>
                    <a:pt x="113" y="779"/>
                  </a:lnTo>
                  <a:lnTo>
                    <a:pt x="108" y="752"/>
                  </a:lnTo>
                  <a:lnTo>
                    <a:pt x="100" y="724"/>
                  </a:lnTo>
                  <a:lnTo>
                    <a:pt x="92" y="693"/>
                  </a:lnTo>
                  <a:lnTo>
                    <a:pt x="83" y="660"/>
                  </a:lnTo>
                  <a:lnTo>
                    <a:pt x="72" y="629"/>
                  </a:lnTo>
                  <a:lnTo>
                    <a:pt x="60" y="588"/>
                  </a:lnTo>
                  <a:lnTo>
                    <a:pt x="49" y="548"/>
                  </a:lnTo>
                  <a:lnTo>
                    <a:pt x="37" y="507"/>
                  </a:lnTo>
                  <a:lnTo>
                    <a:pt x="26" y="465"/>
                  </a:lnTo>
                  <a:lnTo>
                    <a:pt x="17" y="424"/>
                  </a:lnTo>
                  <a:lnTo>
                    <a:pt x="10" y="384"/>
                  </a:lnTo>
                  <a:lnTo>
                    <a:pt x="4" y="345"/>
                  </a:lnTo>
                  <a:lnTo>
                    <a:pt x="1" y="305"/>
                  </a:lnTo>
                  <a:lnTo>
                    <a:pt x="0" y="267"/>
                  </a:lnTo>
                  <a:lnTo>
                    <a:pt x="3" y="230"/>
                  </a:lnTo>
                  <a:lnTo>
                    <a:pt x="9" y="194"/>
                  </a:lnTo>
                  <a:lnTo>
                    <a:pt x="18" y="161"/>
                  </a:lnTo>
                  <a:lnTo>
                    <a:pt x="33" y="129"/>
                  </a:lnTo>
                  <a:lnTo>
                    <a:pt x="52" y="99"/>
                  </a:lnTo>
                  <a:lnTo>
                    <a:pt x="74" y="73"/>
                  </a:lnTo>
                  <a:lnTo>
                    <a:pt x="101" y="51"/>
                  </a:lnTo>
                  <a:lnTo>
                    <a:pt x="131" y="33"/>
                  </a:lnTo>
                  <a:lnTo>
                    <a:pt x="164" y="19"/>
                  </a:lnTo>
                  <a:lnTo>
                    <a:pt x="201" y="8"/>
                  </a:lnTo>
                  <a:lnTo>
                    <a:pt x="242" y="2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3" name="Freeform 352"/>
            <p:cNvSpPr>
              <a:spLocks noEditPoints="1"/>
            </p:cNvSpPr>
            <p:nvPr/>
          </p:nvSpPr>
          <p:spPr bwMode="auto">
            <a:xfrm>
              <a:off x="4610100" y="3778251"/>
              <a:ext cx="233363" cy="203200"/>
            </a:xfrm>
            <a:custGeom>
              <a:avLst/>
              <a:gdLst>
                <a:gd name="T0" fmla="*/ 543 w 1319"/>
                <a:gd name="T1" fmla="*/ 182 h 1151"/>
                <a:gd name="T2" fmla="*/ 405 w 1319"/>
                <a:gd name="T3" fmla="*/ 203 h 1151"/>
                <a:gd name="T4" fmla="*/ 307 w 1319"/>
                <a:gd name="T5" fmla="*/ 241 h 1151"/>
                <a:gd name="T6" fmla="*/ 240 w 1319"/>
                <a:gd name="T7" fmla="*/ 291 h 1151"/>
                <a:gd name="T8" fmla="*/ 201 w 1319"/>
                <a:gd name="T9" fmla="*/ 349 h 1151"/>
                <a:gd name="T10" fmla="*/ 182 w 1319"/>
                <a:gd name="T11" fmla="*/ 415 h 1151"/>
                <a:gd name="T12" fmla="*/ 178 w 1319"/>
                <a:gd name="T13" fmla="*/ 482 h 1151"/>
                <a:gd name="T14" fmla="*/ 194 w 1319"/>
                <a:gd name="T15" fmla="*/ 602 h 1151"/>
                <a:gd name="T16" fmla="*/ 237 w 1319"/>
                <a:gd name="T17" fmla="*/ 694 h 1151"/>
                <a:gd name="T18" fmla="*/ 298 w 1319"/>
                <a:gd name="T19" fmla="*/ 762 h 1151"/>
                <a:gd name="T20" fmla="*/ 369 w 1319"/>
                <a:gd name="T21" fmla="*/ 810 h 1151"/>
                <a:gd name="T22" fmla="*/ 440 w 1319"/>
                <a:gd name="T23" fmla="*/ 841 h 1151"/>
                <a:gd name="T24" fmla="*/ 501 w 1319"/>
                <a:gd name="T25" fmla="*/ 862 h 1151"/>
                <a:gd name="T26" fmla="*/ 540 w 1319"/>
                <a:gd name="T27" fmla="*/ 902 h 1151"/>
                <a:gd name="T28" fmla="*/ 548 w 1319"/>
                <a:gd name="T29" fmla="*/ 974 h 1151"/>
                <a:gd name="T30" fmla="*/ 774 w 1319"/>
                <a:gd name="T31" fmla="*/ 921 h 1151"/>
                <a:gd name="T32" fmla="*/ 804 w 1319"/>
                <a:gd name="T33" fmla="*/ 873 h 1151"/>
                <a:gd name="T34" fmla="*/ 859 w 1319"/>
                <a:gd name="T35" fmla="*/ 848 h 1151"/>
                <a:gd name="T36" fmla="*/ 927 w 1319"/>
                <a:gd name="T37" fmla="*/ 822 h 1151"/>
                <a:gd name="T38" fmla="*/ 999 w 1319"/>
                <a:gd name="T39" fmla="*/ 780 h 1151"/>
                <a:gd name="T40" fmla="*/ 1063 w 1319"/>
                <a:gd name="T41" fmla="*/ 719 h 1151"/>
                <a:gd name="T42" fmla="*/ 1115 w 1319"/>
                <a:gd name="T43" fmla="*/ 636 h 1151"/>
                <a:gd name="T44" fmla="*/ 1140 w 1319"/>
                <a:gd name="T45" fmla="*/ 525 h 1151"/>
                <a:gd name="T46" fmla="*/ 1140 w 1319"/>
                <a:gd name="T47" fmla="*/ 437 h 1151"/>
                <a:gd name="T48" fmla="*/ 1127 w 1319"/>
                <a:gd name="T49" fmla="*/ 371 h 1151"/>
                <a:gd name="T50" fmla="*/ 1095 w 1319"/>
                <a:gd name="T51" fmla="*/ 310 h 1151"/>
                <a:gd name="T52" fmla="*/ 1039 w 1319"/>
                <a:gd name="T53" fmla="*/ 256 h 1151"/>
                <a:gd name="T54" fmla="*/ 952 w 1319"/>
                <a:gd name="T55" fmla="*/ 215 h 1151"/>
                <a:gd name="T56" fmla="*/ 827 w 1319"/>
                <a:gd name="T57" fmla="*/ 187 h 1151"/>
                <a:gd name="T58" fmla="*/ 659 w 1319"/>
                <a:gd name="T59" fmla="*/ 178 h 1151"/>
                <a:gd name="T60" fmla="*/ 798 w 1319"/>
                <a:gd name="T61" fmla="*/ 6 h 1151"/>
                <a:gd name="T62" fmla="*/ 970 w 1319"/>
                <a:gd name="T63" fmla="*/ 36 h 1151"/>
                <a:gd name="T64" fmla="*/ 1107 w 1319"/>
                <a:gd name="T65" fmla="*/ 91 h 1151"/>
                <a:gd name="T66" fmla="*/ 1215 w 1319"/>
                <a:gd name="T67" fmla="*/ 177 h 1151"/>
                <a:gd name="T68" fmla="*/ 1285 w 1319"/>
                <a:gd name="T69" fmla="*/ 290 h 1151"/>
                <a:gd name="T70" fmla="*/ 1317 w 1319"/>
                <a:gd name="T71" fmla="*/ 430 h 1151"/>
                <a:gd name="T72" fmla="*/ 1310 w 1319"/>
                <a:gd name="T73" fmla="*/ 592 h 1151"/>
                <a:gd name="T74" fmla="*/ 1261 w 1319"/>
                <a:gd name="T75" fmla="*/ 739 h 1151"/>
                <a:gd name="T76" fmla="*/ 1173 w 1319"/>
                <a:gd name="T77" fmla="*/ 863 h 1151"/>
                <a:gd name="T78" fmla="*/ 1049 w 1319"/>
                <a:gd name="T79" fmla="*/ 959 h 1151"/>
                <a:gd name="T80" fmla="*/ 942 w 1319"/>
                <a:gd name="T81" fmla="*/ 1035 h 1151"/>
                <a:gd name="T82" fmla="*/ 895 w 1319"/>
                <a:gd name="T83" fmla="*/ 1109 h 1151"/>
                <a:gd name="T84" fmla="*/ 815 w 1319"/>
                <a:gd name="T85" fmla="*/ 1148 h 1151"/>
                <a:gd name="T86" fmla="*/ 504 w 1319"/>
                <a:gd name="T87" fmla="*/ 1148 h 1151"/>
                <a:gd name="T88" fmla="*/ 425 w 1319"/>
                <a:gd name="T89" fmla="*/ 1109 h 1151"/>
                <a:gd name="T90" fmla="*/ 378 w 1319"/>
                <a:gd name="T91" fmla="*/ 1035 h 1151"/>
                <a:gd name="T92" fmla="*/ 271 w 1319"/>
                <a:gd name="T93" fmla="*/ 959 h 1151"/>
                <a:gd name="T94" fmla="*/ 147 w 1319"/>
                <a:gd name="T95" fmla="*/ 863 h 1151"/>
                <a:gd name="T96" fmla="*/ 59 w 1319"/>
                <a:gd name="T97" fmla="*/ 739 h 1151"/>
                <a:gd name="T98" fmla="*/ 10 w 1319"/>
                <a:gd name="T99" fmla="*/ 592 h 1151"/>
                <a:gd name="T100" fmla="*/ 3 w 1319"/>
                <a:gd name="T101" fmla="*/ 430 h 1151"/>
                <a:gd name="T102" fmla="*/ 35 w 1319"/>
                <a:gd name="T103" fmla="*/ 290 h 1151"/>
                <a:gd name="T104" fmla="*/ 104 w 1319"/>
                <a:gd name="T105" fmla="*/ 177 h 1151"/>
                <a:gd name="T106" fmla="*/ 213 w 1319"/>
                <a:gd name="T107" fmla="*/ 91 h 1151"/>
                <a:gd name="T108" fmla="*/ 350 w 1319"/>
                <a:gd name="T109" fmla="*/ 36 h 1151"/>
                <a:gd name="T110" fmla="*/ 522 w 1319"/>
                <a:gd name="T111" fmla="*/ 6 h 1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19" h="1151">
                  <a:moveTo>
                    <a:pt x="659" y="178"/>
                  </a:moveTo>
                  <a:lnTo>
                    <a:pt x="599" y="179"/>
                  </a:lnTo>
                  <a:lnTo>
                    <a:pt x="543" y="182"/>
                  </a:lnTo>
                  <a:lnTo>
                    <a:pt x="493" y="187"/>
                  </a:lnTo>
                  <a:lnTo>
                    <a:pt x="447" y="194"/>
                  </a:lnTo>
                  <a:lnTo>
                    <a:pt x="405" y="203"/>
                  </a:lnTo>
                  <a:lnTo>
                    <a:pt x="368" y="215"/>
                  </a:lnTo>
                  <a:lnTo>
                    <a:pt x="335" y="227"/>
                  </a:lnTo>
                  <a:lnTo>
                    <a:pt x="307" y="241"/>
                  </a:lnTo>
                  <a:lnTo>
                    <a:pt x="281" y="256"/>
                  </a:lnTo>
                  <a:lnTo>
                    <a:pt x="260" y="273"/>
                  </a:lnTo>
                  <a:lnTo>
                    <a:pt x="240" y="291"/>
                  </a:lnTo>
                  <a:lnTo>
                    <a:pt x="225" y="310"/>
                  </a:lnTo>
                  <a:lnTo>
                    <a:pt x="212" y="329"/>
                  </a:lnTo>
                  <a:lnTo>
                    <a:pt x="201" y="349"/>
                  </a:lnTo>
                  <a:lnTo>
                    <a:pt x="193" y="371"/>
                  </a:lnTo>
                  <a:lnTo>
                    <a:pt x="187" y="392"/>
                  </a:lnTo>
                  <a:lnTo>
                    <a:pt x="182" y="415"/>
                  </a:lnTo>
                  <a:lnTo>
                    <a:pt x="180" y="437"/>
                  </a:lnTo>
                  <a:lnTo>
                    <a:pt x="178" y="460"/>
                  </a:lnTo>
                  <a:lnTo>
                    <a:pt x="178" y="482"/>
                  </a:lnTo>
                  <a:lnTo>
                    <a:pt x="180" y="525"/>
                  </a:lnTo>
                  <a:lnTo>
                    <a:pt x="185" y="565"/>
                  </a:lnTo>
                  <a:lnTo>
                    <a:pt x="194" y="602"/>
                  </a:lnTo>
                  <a:lnTo>
                    <a:pt x="205" y="636"/>
                  </a:lnTo>
                  <a:lnTo>
                    <a:pt x="220" y="666"/>
                  </a:lnTo>
                  <a:lnTo>
                    <a:pt x="237" y="694"/>
                  </a:lnTo>
                  <a:lnTo>
                    <a:pt x="255" y="719"/>
                  </a:lnTo>
                  <a:lnTo>
                    <a:pt x="276" y="742"/>
                  </a:lnTo>
                  <a:lnTo>
                    <a:pt x="298" y="762"/>
                  </a:lnTo>
                  <a:lnTo>
                    <a:pt x="321" y="780"/>
                  </a:lnTo>
                  <a:lnTo>
                    <a:pt x="344" y="796"/>
                  </a:lnTo>
                  <a:lnTo>
                    <a:pt x="369" y="810"/>
                  </a:lnTo>
                  <a:lnTo>
                    <a:pt x="393" y="822"/>
                  </a:lnTo>
                  <a:lnTo>
                    <a:pt x="416" y="833"/>
                  </a:lnTo>
                  <a:lnTo>
                    <a:pt x="440" y="841"/>
                  </a:lnTo>
                  <a:lnTo>
                    <a:pt x="461" y="848"/>
                  </a:lnTo>
                  <a:lnTo>
                    <a:pt x="483" y="854"/>
                  </a:lnTo>
                  <a:lnTo>
                    <a:pt x="501" y="862"/>
                  </a:lnTo>
                  <a:lnTo>
                    <a:pt x="516" y="873"/>
                  </a:lnTo>
                  <a:lnTo>
                    <a:pt x="530" y="886"/>
                  </a:lnTo>
                  <a:lnTo>
                    <a:pt x="540" y="902"/>
                  </a:lnTo>
                  <a:lnTo>
                    <a:pt x="546" y="921"/>
                  </a:lnTo>
                  <a:lnTo>
                    <a:pt x="548" y="940"/>
                  </a:lnTo>
                  <a:lnTo>
                    <a:pt x="548" y="974"/>
                  </a:lnTo>
                  <a:lnTo>
                    <a:pt x="772" y="974"/>
                  </a:lnTo>
                  <a:lnTo>
                    <a:pt x="772" y="940"/>
                  </a:lnTo>
                  <a:lnTo>
                    <a:pt x="774" y="921"/>
                  </a:lnTo>
                  <a:lnTo>
                    <a:pt x="780" y="902"/>
                  </a:lnTo>
                  <a:lnTo>
                    <a:pt x="790" y="886"/>
                  </a:lnTo>
                  <a:lnTo>
                    <a:pt x="804" y="873"/>
                  </a:lnTo>
                  <a:lnTo>
                    <a:pt x="819" y="862"/>
                  </a:lnTo>
                  <a:lnTo>
                    <a:pt x="837" y="854"/>
                  </a:lnTo>
                  <a:lnTo>
                    <a:pt x="859" y="848"/>
                  </a:lnTo>
                  <a:lnTo>
                    <a:pt x="880" y="841"/>
                  </a:lnTo>
                  <a:lnTo>
                    <a:pt x="904" y="833"/>
                  </a:lnTo>
                  <a:lnTo>
                    <a:pt x="927" y="822"/>
                  </a:lnTo>
                  <a:lnTo>
                    <a:pt x="951" y="810"/>
                  </a:lnTo>
                  <a:lnTo>
                    <a:pt x="975" y="796"/>
                  </a:lnTo>
                  <a:lnTo>
                    <a:pt x="999" y="780"/>
                  </a:lnTo>
                  <a:lnTo>
                    <a:pt x="1022" y="762"/>
                  </a:lnTo>
                  <a:lnTo>
                    <a:pt x="1043" y="742"/>
                  </a:lnTo>
                  <a:lnTo>
                    <a:pt x="1063" y="719"/>
                  </a:lnTo>
                  <a:lnTo>
                    <a:pt x="1083" y="694"/>
                  </a:lnTo>
                  <a:lnTo>
                    <a:pt x="1099" y="666"/>
                  </a:lnTo>
                  <a:lnTo>
                    <a:pt x="1115" y="636"/>
                  </a:lnTo>
                  <a:lnTo>
                    <a:pt x="1126" y="602"/>
                  </a:lnTo>
                  <a:lnTo>
                    <a:pt x="1135" y="565"/>
                  </a:lnTo>
                  <a:lnTo>
                    <a:pt x="1140" y="525"/>
                  </a:lnTo>
                  <a:lnTo>
                    <a:pt x="1142" y="482"/>
                  </a:lnTo>
                  <a:lnTo>
                    <a:pt x="1142" y="460"/>
                  </a:lnTo>
                  <a:lnTo>
                    <a:pt x="1140" y="437"/>
                  </a:lnTo>
                  <a:lnTo>
                    <a:pt x="1137" y="415"/>
                  </a:lnTo>
                  <a:lnTo>
                    <a:pt x="1133" y="392"/>
                  </a:lnTo>
                  <a:lnTo>
                    <a:pt x="1127" y="371"/>
                  </a:lnTo>
                  <a:lnTo>
                    <a:pt x="1119" y="349"/>
                  </a:lnTo>
                  <a:lnTo>
                    <a:pt x="1107" y="329"/>
                  </a:lnTo>
                  <a:lnTo>
                    <a:pt x="1095" y="310"/>
                  </a:lnTo>
                  <a:lnTo>
                    <a:pt x="1079" y="291"/>
                  </a:lnTo>
                  <a:lnTo>
                    <a:pt x="1060" y="273"/>
                  </a:lnTo>
                  <a:lnTo>
                    <a:pt x="1039" y="256"/>
                  </a:lnTo>
                  <a:lnTo>
                    <a:pt x="1013" y="241"/>
                  </a:lnTo>
                  <a:lnTo>
                    <a:pt x="985" y="227"/>
                  </a:lnTo>
                  <a:lnTo>
                    <a:pt x="952" y="215"/>
                  </a:lnTo>
                  <a:lnTo>
                    <a:pt x="914" y="203"/>
                  </a:lnTo>
                  <a:lnTo>
                    <a:pt x="873" y="194"/>
                  </a:lnTo>
                  <a:lnTo>
                    <a:pt x="827" y="187"/>
                  </a:lnTo>
                  <a:lnTo>
                    <a:pt x="777" y="182"/>
                  </a:lnTo>
                  <a:lnTo>
                    <a:pt x="721" y="179"/>
                  </a:lnTo>
                  <a:lnTo>
                    <a:pt x="659" y="178"/>
                  </a:lnTo>
                  <a:close/>
                  <a:moveTo>
                    <a:pt x="659" y="0"/>
                  </a:moveTo>
                  <a:lnTo>
                    <a:pt x="731" y="2"/>
                  </a:lnTo>
                  <a:lnTo>
                    <a:pt x="798" y="6"/>
                  </a:lnTo>
                  <a:lnTo>
                    <a:pt x="859" y="13"/>
                  </a:lnTo>
                  <a:lnTo>
                    <a:pt x="917" y="22"/>
                  </a:lnTo>
                  <a:lnTo>
                    <a:pt x="970" y="36"/>
                  </a:lnTo>
                  <a:lnTo>
                    <a:pt x="1020" y="51"/>
                  </a:lnTo>
                  <a:lnTo>
                    <a:pt x="1065" y="69"/>
                  </a:lnTo>
                  <a:lnTo>
                    <a:pt x="1107" y="91"/>
                  </a:lnTo>
                  <a:lnTo>
                    <a:pt x="1147" y="116"/>
                  </a:lnTo>
                  <a:lnTo>
                    <a:pt x="1183" y="145"/>
                  </a:lnTo>
                  <a:lnTo>
                    <a:pt x="1215" y="177"/>
                  </a:lnTo>
                  <a:lnTo>
                    <a:pt x="1242" y="211"/>
                  </a:lnTo>
                  <a:lnTo>
                    <a:pt x="1266" y="249"/>
                  </a:lnTo>
                  <a:lnTo>
                    <a:pt x="1285" y="290"/>
                  </a:lnTo>
                  <a:lnTo>
                    <a:pt x="1301" y="334"/>
                  </a:lnTo>
                  <a:lnTo>
                    <a:pt x="1311" y="380"/>
                  </a:lnTo>
                  <a:lnTo>
                    <a:pt x="1317" y="430"/>
                  </a:lnTo>
                  <a:lnTo>
                    <a:pt x="1319" y="482"/>
                  </a:lnTo>
                  <a:lnTo>
                    <a:pt x="1317" y="539"/>
                  </a:lnTo>
                  <a:lnTo>
                    <a:pt x="1310" y="592"/>
                  </a:lnTo>
                  <a:lnTo>
                    <a:pt x="1298" y="643"/>
                  </a:lnTo>
                  <a:lnTo>
                    <a:pt x="1281" y="692"/>
                  </a:lnTo>
                  <a:lnTo>
                    <a:pt x="1261" y="739"/>
                  </a:lnTo>
                  <a:lnTo>
                    <a:pt x="1235" y="783"/>
                  </a:lnTo>
                  <a:lnTo>
                    <a:pt x="1207" y="824"/>
                  </a:lnTo>
                  <a:lnTo>
                    <a:pt x="1173" y="863"/>
                  </a:lnTo>
                  <a:lnTo>
                    <a:pt x="1135" y="897"/>
                  </a:lnTo>
                  <a:lnTo>
                    <a:pt x="1094" y="930"/>
                  </a:lnTo>
                  <a:lnTo>
                    <a:pt x="1049" y="959"/>
                  </a:lnTo>
                  <a:lnTo>
                    <a:pt x="1000" y="983"/>
                  </a:lnTo>
                  <a:lnTo>
                    <a:pt x="948" y="1006"/>
                  </a:lnTo>
                  <a:lnTo>
                    <a:pt x="942" y="1035"/>
                  </a:lnTo>
                  <a:lnTo>
                    <a:pt x="930" y="1063"/>
                  </a:lnTo>
                  <a:lnTo>
                    <a:pt x="914" y="1087"/>
                  </a:lnTo>
                  <a:lnTo>
                    <a:pt x="895" y="1109"/>
                  </a:lnTo>
                  <a:lnTo>
                    <a:pt x="871" y="1126"/>
                  </a:lnTo>
                  <a:lnTo>
                    <a:pt x="845" y="1140"/>
                  </a:lnTo>
                  <a:lnTo>
                    <a:pt x="815" y="1148"/>
                  </a:lnTo>
                  <a:lnTo>
                    <a:pt x="784" y="1151"/>
                  </a:lnTo>
                  <a:lnTo>
                    <a:pt x="536" y="1151"/>
                  </a:lnTo>
                  <a:lnTo>
                    <a:pt x="504" y="1148"/>
                  </a:lnTo>
                  <a:lnTo>
                    <a:pt x="475" y="1140"/>
                  </a:lnTo>
                  <a:lnTo>
                    <a:pt x="449" y="1126"/>
                  </a:lnTo>
                  <a:lnTo>
                    <a:pt x="425" y="1109"/>
                  </a:lnTo>
                  <a:lnTo>
                    <a:pt x="406" y="1087"/>
                  </a:lnTo>
                  <a:lnTo>
                    <a:pt x="389" y="1063"/>
                  </a:lnTo>
                  <a:lnTo>
                    <a:pt x="378" y="1035"/>
                  </a:lnTo>
                  <a:lnTo>
                    <a:pt x="372" y="1006"/>
                  </a:lnTo>
                  <a:lnTo>
                    <a:pt x="320" y="983"/>
                  </a:lnTo>
                  <a:lnTo>
                    <a:pt x="271" y="959"/>
                  </a:lnTo>
                  <a:lnTo>
                    <a:pt x="226" y="930"/>
                  </a:lnTo>
                  <a:lnTo>
                    <a:pt x="185" y="897"/>
                  </a:lnTo>
                  <a:lnTo>
                    <a:pt x="147" y="863"/>
                  </a:lnTo>
                  <a:lnTo>
                    <a:pt x="113" y="824"/>
                  </a:lnTo>
                  <a:lnTo>
                    <a:pt x="84" y="783"/>
                  </a:lnTo>
                  <a:lnTo>
                    <a:pt x="59" y="739"/>
                  </a:lnTo>
                  <a:lnTo>
                    <a:pt x="38" y="692"/>
                  </a:lnTo>
                  <a:lnTo>
                    <a:pt x="21" y="643"/>
                  </a:lnTo>
                  <a:lnTo>
                    <a:pt x="10" y="592"/>
                  </a:lnTo>
                  <a:lnTo>
                    <a:pt x="3" y="539"/>
                  </a:lnTo>
                  <a:lnTo>
                    <a:pt x="0" y="482"/>
                  </a:lnTo>
                  <a:lnTo>
                    <a:pt x="3" y="430"/>
                  </a:lnTo>
                  <a:lnTo>
                    <a:pt x="9" y="380"/>
                  </a:lnTo>
                  <a:lnTo>
                    <a:pt x="19" y="334"/>
                  </a:lnTo>
                  <a:lnTo>
                    <a:pt x="35" y="290"/>
                  </a:lnTo>
                  <a:lnTo>
                    <a:pt x="53" y="249"/>
                  </a:lnTo>
                  <a:lnTo>
                    <a:pt x="77" y="211"/>
                  </a:lnTo>
                  <a:lnTo>
                    <a:pt x="104" y="177"/>
                  </a:lnTo>
                  <a:lnTo>
                    <a:pt x="136" y="145"/>
                  </a:lnTo>
                  <a:lnTo>
                    <a:pt x="172" y="116"/>
                  </a:lnTo>
                  <a:lnTo>
                    <a:pt x="213" y="91"/>
                  </a:lnTo>
                  <a:lnTo>
                    <a:pt x="253" y="69"/>
                  </a:lnTo>
                  <a:lnTo>
                    <a:pt x="299" y="51"/>
                  </a:lnTo>
                  <a:lnTo>
                    <a:pt x="350" y="36"/>
                  </a:lnTo>
                  <a:lnTo>
                    <a:pt x="403" y="22"/>
                  </a:lnTo>
                  <a:lnTo>
                    <a:pt x="461" y="13"/>
                  </a:lnTo>
                  <a:lnTo>
                    <a:pt x="522" y="6"/>
                  </a:lnTo>
                  <a:lnTo>
                    <a:pt x="589" y="2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8" name="Group 897"/>
          <p:cNvGrpSpPr/>
          <p:nvPr/>
        </p:nvGrpSpPr>
        <p:grpSpPr>
          <a:xfrm>
            <a:off x="3455777" y="3496427"/>
            <a:ext cx="593725" cy="484188"/>
            <a:chOff x="3440113" y="3495675"/>
            <a:chExt cx="593725" cy="4841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8" name="Freeform 357"/>
            <p:cNvSpPr>
              <a:spLocks/>
            </p:cNvSpPr>
            <p:nvPr/>
          </p:nvSpPr>
          <p:spPr bwMode="auto">
            <a:xfrm>
              <a:off x="3605213" y="3651250"/>
              <a:ext cx="263525" cy="147638"/>
            </a:xfrm>
            <a:custGeom>
              <a:avLst/>
              <a:gdLst>
                <a:gd name="T0" fmla="*/ 817 w 1499"/>
                <a:gd name="T1" fmla="*/ 3 h 838"/>
                <a:gd name="T2" fmla="*/ 948 w 1499"/>
                <a:gd name="T3" fmla="*/ 27 h 838"/>
                <a:gd name="T4" fmla="*/ 1070 w 1499"/>
                <a:gd name="T5" fmla="*/ 71 h 838"/>
                <a:gd name="T6" fmla="*/ 1181 w 1499"/>
                <a:gd name="T7" fmla="*/ 137 h 838"/>
                <a:gd name="T8" fmla="*/ 1278 w 1499"/>
                <a:gd name="T9" fmla="*/ 219 h 838"/>
                <a:gd name="T10" fmla="*/ 1361 w 1499"/>
                <a:gd name="T11" fmla="*/ 317 h 838"/>
                <a:gd name="T12" fmla="*/ 1426 w 1499"/>
                <a:gd name="T13" fmla="*/ 427 h 838"/>
                <a:gd name="T14" fmla="*/ 1471 w 1499"/>
                <a:gd name="T15" fmla="*/ 549 h 838"/>
                <a:gd name="T16" fmla="*/ 1496 w 1499"/>
                <a:gd name="T17" fmla="*/ 679 h 838"/>
                <a:gd name="T18" fmla="*/ 1496 w 1499"/>
                <a:gd name="T19" fmla="*/ 768 h 838"/>
                <a:gd name="T20" fmla="*/ 1478 w 1499"/>
                <a:gd name="T21" fmla="*/ 804 h 838"/>
                <a:gd name="T22" fmla="*/ 1448 w 1499"/>
                <a:gd name="T23" fmla="*/ 829 h 838"/>
                <a:gd name="T24" fmla="*/ 1408 w 1499"/>
                <a:gd name="T25" fmla="*/ 838 h 838"/>
                <a:gd name="T26" fmla="*/ 1368 w 1499"/>
                <a:gd name="T27" fmla="*/ 829 h 838"/>
                <a:gd name="T28" fmla="*/ 1338 w 1499"/>
                <a:gd name="T29" fmla="*/ 804 h 838"/>
                <a:gd name="T30" fmla="*/ 1320 w 1499"/>
                <a:gd name="T31" fmla="*/ 768 h 838"/>
                <a:gd name="T32" fmla="*/ 1314 w 1499"/>
                <a:gd name="T33" fmla="*/ 690 h 838"/>
                <a:gd name="T34" fmla="*/ 1292 w 1499"/>
                <a:gd name="T35" fmla="*/ 580 h 838"/>
                <a:gd name="T36" fmla="*/ 1249 w 1499"/>
                <a:gd name="T37" fmla="*/ 478 h 838"/>
                <a:gd name="T38" fmla="*/ 1188 w 1499"/>
                <a:gd name="T39" fmla="*/ 387 h 838"/>
                <a:gd name="T40" fmla="*/ 1110 w 1499"/>
                <a:gd name="T41" fmla="*/ 310 h 838"/>
                <a:gd name="T42" fmla="*/ 1020 w 1499"/>
                <a:gd name="T43" fmla="*/ 249 h 838"/>
                <a:gd name="T44" fmla="*/ 918 w 1499"/>
                <a:gd name="T45" fmla="*/ 206 h 838"/>
                <a:gd name="T46" fmla="*/ 807 w 1499"/>
                <a:gd name="T47" fmla="*/ 183 h 838"/>
                <a:gd name="T48" fmla="*/ 691 w 1499"/>
                <a:gd name="T49" fmla="*/ 183 h 838"/>
                <a:gd name="T50" fmla="*/ 581 w 1499"/>
                <a:gd name="T51" fmla="*/ 206 h 838"/>
                <a:gd name="T52" fmla="*/ 479 w 1499"/>
                <a:gd name="T53" fmla="*/ 249 h 838"/>
                <a:gd name="T54" fmla="*/ 388 w 1499"/>
                <a:gd name="T55" fmla="*/ 310 h 838"/>
                <a:gd name="T56" fmla="*/ 311 w 1499"/>
                <a:gd name="T57" fmla="*/ 387 h 838"/>
                <a:gd name="T58" fmla="*/ 250 w 1499"/>
                <a:gd name="T59" fmla="*/ 478 h 838"/>
                <a:gd name="T60" fmla="*/ 206 w 1499"/>
                <a:gd name="T61" fmla="*/ 580 h 838"/>
                <a:gd name="T62" fmla="*/ 184 w 1499"/>
                <a:gd name="T63" fmla="*/ 690 h 838"/>
                <a:gd name="T64" fmla="*/ 179 w 1499"/>
                <a:gd name="T65" fmla="*/ 768 h 838"/>
                <a:gd name="T66" fmla="*/ 161 w 1499"/>
                <a:gd name="T67" fmla="*/ 804 h 838"/>
                <a:gd name="T68" fmla="*/ 131 w 1499"/>
                <a:gd name="T69" fmla="*/ 829 h 838"/>
                <a:gd name="T70" fmla="*/ 91 w 1499"/>
                <a:gd name="T71" fmla="*/ 838 h 838"/>
                <a:gd name="T72" fmla="*/ 51 w 1499"/>
                <a:gd name="T73" fmla="*/ 829 h 838"/>
                <a:gd name="T74" fmla="*/ 20 w 1499"/>
                <a:gd name="T75" fmla="*/ 804 h 838"/>
                <a:gd name="T76" fmla="*/ 2 w 1499"/>
                <a:gd name="T77" fmla="*/ 768 h 838"/>
                <a:gd name="T78" fmla="*/ 3 w 1499"/>
                <a:gd name="T79" fmla="*/ 679 h 838"/>
                <a:gd name="T80" fmla="*/ 27 w 1499"/>
                <a:gd name="T81" fmla="*/ 549 h 838"/>
                <a:gd name="T82" fmla="*/ 73 w 1499"/>
                <a:gd name="T83" fmla="*/ 427 h 838"/>
                <a:gd name="T84" fmla="*/ 137 w 1499"/>
                <a:gd name="T85" fmla="*/ 317 h 838"/>
                <a:gd name="T86" fmla="*/ 220 w 1499"/>
                <a:gd name="T87" fmla="*/ 219 h 838"/>
                <a:gd name="T88" fmla="*/ 318 w 1499"/>
                <a:gd name="T89" fmla="*/ 137 h 838"/>
                <a:gd name="T90" fmla="*/ 429 w 1499"/>
                <a:gd name="T91" fmla="*/ 71 h 838"/>
                <a:gd name="T92" fmla="*/ 550 w 1499"/>
                <a:gd name="T93" fmla="*/ 27 h 838"/>
                <a:gd name="T94" fmla="*/ 681 w 1499"/>
                <a:gd name="T95" fmla="*/ 3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99" h="838">
                  <a:moveTo>
                    <a:pt x="749" y="0"/>
                  </a:moveTo>
                  <a:lnTo>
                    <a:pt x="817" y="3"/>
                  </a:lnTo>
                  <a:lnTo>
                    <a:pt x="884" y="11"/>
                  </a:lnTo>
                  <a:lnTo>
                    <a:pt x="948" y="27"/>
                  </a:lnTo>
                  <a:lnTo>
                    <a:pt x="1010" y="47"/>
                  </a:lnTo>
                  <a:lnTo>
                    <a:pt x="1070" y="71"/>
                  </a:lnTo>
                  <a:lnTo>
                    <a:pt x="1127" y="102"/>
                  </a:lnTo>
                  <a:lnTo>
                    <a:pt x="1181" y="137"/>
                  </a:lnTo>
                  <a:lnTo>
                    <a:pt x="1231" y="175"/>
                  </a:lnTo>
                  <a:lnTo>
                    <a:pt x="1278" y="219"/>
                  </a:lnTo>
                  <a:lnTo>
                    <a:pt x="1322" y="266"/>
                  </a:lnTo>
                  <a:lnTo>
                    <a:pt x="1361" y="317"/>
                  </a:lnTo>
                  <a:lnTo>
                    <a:pt x="1396" y="371"/>
                  </a:lnTo>
                  <a:lnTo>
                    <a:pt x="1426" y="427"/>
                  </a:lnTo>
                  <a:lnTo>
                    <a:pt x="1452" y="487"/>
                  </a:lnTo>
                  <a:lnTo>
                    <a:pt x="1471" y="549"/>
                  </a:lnTo>
                  <a:lnTo>
                    <a:pt x="1486" y="613"/>
                  </a:lnTo>
                  <a:lnTo>
                    <a:pt x="1496" y="679"/>
                  </a:lnTo>
                  <a:lnTo>
                    <a:pt x="1499" y="748"/>
                  </a:lnTo>
                  <a:lnTo>
                    <a:pt x="1496" y="768"/>
                  </a:lnTo>
                  <a:lnTo>
                    <a:pt x="1489" y="787"/>
                  </a:lnTo>
                  <a:lnTo>
                    <a:pt x="1478" y="804"/>
                  </a:lnTo>
                  <a:lnTo>
                    <a:pt x="1464" y="818"/>
                  </a:lnTo>
                  <a:lnTo>
                    <a:pt x="1448" y="829"/>
                  </a:lnTo>
                  <a:lnTo>
                    <a:pt x="1428" y="835"/>
                  </a:lnTo>
                  <a:lnTo>
                    <a:pt x="1408" y="838"/>
                  </a:lnTo>
                  <a:lnTo>
                    <a:pt x="1387" y="835"/>
                  </a:lnTo>
                  <a:lnTo>
                    <a:pt x="1368" y="829"/>
                  </a:lnTo>
                  <a:lnTo>
                    <a:pt x="1351" y="818"/>
                  </a:lnTo>
                  <a:lnTo>
                    <a:pt x="1338" y="804"/>
                  </a:lnTo>
                  <a:lnTo>
                    <a:pt x="1326" y="787"/>
                  </a:lnTo>
                  <a:lnTo>
                    <a:pt x="1320" y="768"/>
                  </a:lnTo>
                  <a:lnTo>
                    <a:pt x="1317" y="748"/>
                  </a:lnTo>
                  <a:lnTo>
                    <a:pt x="1314" y="690"/>
                  </a:lnTo>
                  <a:lnTo>
                    <a:pt x="1306" y="634"/>
                  </a:lnTo>
                  <a:lnTo>
                    <a:pt x="1292" y="580"/>
                  </a:lnTo>
                  <a:lnTo>
                    <a:pt x="1272" y="527"/>
                  </a:lnTo>
                  <a:lnTo>
                    <a:pt x="1249" y="478"/>
                  </a:lnTo>
                  <a:lnTo>
                    <a:pt x="1220" y="431"/>
                  </a:lnTo>
                  <a:lnTo>
                    <a:pt x="1188" y="387"/>
                  </a:lnTo>
                  <a:lnTo>
                    <a:pt x="1151" y="346"/>
                  </a:lnTo>
                  <a:lnTo>
                    <a:pt x="1110" y="310"/>
                  </a:lnTo>
                  <a:lnTo>
                    <a:pt x="1066" y="277"/>
                  </a:lnTo>
                  <a:lnTo>
                    <a:pt x="1020" y="249"/>
                  </a:lnTo>
                  <a:lnTo>
                    <a:pt x="970" y="225"/>
                  </a:lnTo>
                  <a:lnTo>
                    <a:pt x="918" y="206"/>
                  </a:lnTo>
                  <a:lnTo>
                    <a:pt x="863" y="192"/>
                  </a:lnTo>
                  <a:lnTo>
                    <a:pt x="807" y="183"/>
                  </a:lnTo>
                  <a:lnTo>
                    <a:pt x="749" y="180"/>
                  </a:lnTo>
                  <a:lnTo>
                    <a:pt x="691" y="183"/>
                  </a:lnTo>
                  <a:lnTo>
                    <a:pt x="635" y="192"/>
                  </a:lnTo>
                  <a:lnTo>
                    <a:pt x="581" y="206"/>
                  </a:lnTo>
                  <a:lnTo>
                    <a:pt x="529" y="225"/>
                  </a:lnTo>
                  <a:lnTo>
                    <a:pt x="479" y="249"/>
                  </a:lnTo>
                  <a:lnTo>
                    <a:pt x="432" y="277"/>
                  </a:lnTo>
                  <a:lnTo>
                    <a:pt x="388" y="310"/>
                  </a:lnTo>
                  <a:lnTo>
                    <a:pt x="348" y="346"/>
                  </a:lnTo>
                  <a:lnTo>
                    <a:pt x="311" y="387"/>
                  </a:lnTo>
                  <a:lnTo>
                    <a:pt x="279" y="431"/>
                  </a:lnTo>
                  <a:lnTo>
                    <a:pt x="250" y="478"/>
                  </a:lnTo>
                  <a:lnTo>
                    <a:pt x="226" y="527"/>
                  </a:lnTo>
                  <a:lnTo>
                    <a:pt x="206" y="580"/>
                  </a:lnTo>
                  <a:lnTo>
                    <a:pt x="193" y="634"/>
                  </a:lnTo>
                  <a:lnTo>
                    <a:pt x="184" y="690"/>
                  </a:lnTo>
                  <a:lnTo>
                    <a:pt x="181" y="748"/>
                  </a:lnTo>
                  <a:lnTo>
                    <a:pt x="179" y="768"/>
                  </a:lnTo>
                  <a:lnTo>
                    <a:pt x="172" y="787"/>
                  </a:lnTo>
                  <a:lnTo>
                    <a:pt x="161" y="804"/>
                  </a:lnTo>
                  <a:lnTo>
                    <a:pt x="147" y="818"/>
                  </a:lnTo>
                  <a:lnTo>
                    <a:pt x="131" y="829"/>
                  </a:lnTo>
                  <a:lnTo>
                    <a:pt x="111" y="835"/>
                  </a:lnTo>
                  <a:lnTo>
                    <a:pt x="91" y="838"/>
                  </a:lnTo>
                  <a:lnTo>
                    <a:pt x="70" y="835"/>
                  </a:lnTo>
                  <a:lnTo>
                    <a:pt x="51" y="829"/>
                  </a:lnTo>
                  <a:lnTo>
                    <a:pt x="34" y="818"/>
                  </a:lnTo>
                  <a:lnTo>
                    <a:pt x="20" y="804"/>
                  </a:lnTo>
                  <a:lnTo>
                    <a:pt x="9" y="787"/>
                  </a:lnTo>
                  <a:lnTo>
                    <a:pt x="2" y="768"/>
                  </a:lnTo>
                  <a:lnTo>
                    <a:pt x="0" y="748"/>
                  </a:lnTo>
                  <a:lnTo>
                    <a:pt x="3" y="679"/>
                  </a:lnTo>
                  <a:lnTo>
                    <a:pt x="13" y="613"/>
                  </a:lnTo>
                  <a:lnTo>
                    <a:pt x="27" y="549"/>
                  </a:lnTo>
                  <a:lnTo>
                    <a:pt x="47" y="487"/>
                  </a:lnTo>
                  <a:lnTo>
                    <a:pt x="73" y="427"/>
                  </a:lnTo>
                  <a:lnTo>
                    <a:pt x="102" y="371"/>
                  </a:lnTo>
                  <a:lnTo>
                    <a:pt x="137" y="317"/>
                  </a:lnTo>
                  <a:lnTo>
                    <a:pt x="177" y="266"/>
                  </a:lnTo>
                  <a:lnTo>
                    <a:pt x="220" y="219"/>
                  </a:lnTo>
                  <a:lnTo>
                    <a:pt x="267" y="175"/>
                  </a:lnTo>
                  <a:lnTo>
                    <a:pt x="318" y="137"/>
                  </a:lnTo>
                  <a:lnTo>
                    <a:pt x="372" y="102"/>
                  </a:lnTo>
                  <a:lnTo>
                    <a:pt x="429" y="71"/>
                  </a:lnTo>
                  <a:lnTo>
                    <a:pt x="488" y="47"/>
                  </a:lnTo>
                  <a:lnTo>
                    <a:pt x="550" y="27"/>
                  </a:lnTo>
                  <a:lnTo>
                    <a:pt x="614" y="11"/>
                  </a:lnTo>
                  <a:lnTo>
                    <a:pt x="681" y="3"/>
                  </a:lnTo>
                  <a:lnTo>
                    <a:pt x="7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Freeform 358"/>
            <p:cNvSpPr>
              <a:spLocks/>
            </p:cNvSpPr>
            <p:nvPr/>
          </p:nvSpPr>
          <p:spPr bwMode="auto">
            <a:xfrm>
              <a:off x="3440113" y="3557588"/>
              <a:ext cx="260350" cy="422275"/>
            </a:xfrm>
            <a:custGeom>
              <a:avLst/>
              <a:gdLst>
                <a:gd name="T0" fmla="*/ 1156 w 1477"/>
                <a:gd name="T1" fmla="*/ 3 h 2392"/>
                <a:gd name="T2" fmla="*/ 1282 w 1477"/>
                <a:gd name="T3" fmla="*/ 44 h 2392"/>
                <a:gd name="T4" fmla="*/ 1384 w 1477"/>
                <a:gd name="T5" fmla="*/ 124 h 2392"/>
                <a:gd name="T6" fmla="*/ 1452 w 1477"/>
                <a:gd name="T7" fmla="*/ 235 h 2392"/>
                <a:gd name="T8" fmla="*/ 1477 w 1477"/>
                <a:gd name="T9" fmla="*/ 367 h 2392"/>
                <a:gd name="T10" fmla="*/ 1457 w 1477"/>
                <a:gd name="T11" fmla="*/ 423 h 2392"/>
                <a:gd name="T12" fmla="*/ 1407 w 1477"/>
                <a:gd name="T13" fmla="*/ 455 h 2392"/>
                <a:gd name="T14" fmla="*/ 1346 w 1477"/>
                <a:gd name="T15" fmla="*/ 448 h 2392"/>
                <a:gd name="T16" fmla="*/ 1305 w 1477"/>
                <a:gd name="T17" fmla="*/ 407 h 2392"/>
                <a:gd name="T18" fmla="*/ 1292 w 1477"/>
                <a:gd name="T19" fmla="*/ 333 h 2392"/>
                <a:gd name="T20" fmla="*/ 1253 w 1477"/>
                <a:gd name="T21" fmla="*/ 248 h 2392"/>
                <a:gd name="T22" fmla="*/ 1175 w 1477"/>
                <a:gd name="T23" fmla="*/ 193 h 2392"/>
                <a:gd name="T24" fmla="*/ 1082 w 1477"/>
                <a:gd name="T25" fmla="*/ 182 h 2392"/>
                <a:gd name="T26" fmla="*/ 866 w 1477"/>
                <a:gd name="T27" fmla="*/ 208 h 2392"/>
                <a:gd name="T28" fmla="*/ 668 w 1477"/>
                <a:gd name="T29" fmla="*/ 283 h 2392"/>
                <a:gd name="T30" fmla="*/ 496 w 1477"/>
                <a:gd name="T31" fmla="*/ 399 h 2392"/>
                <a:gd name="T32" fmla="*/ 355 w 1477"/>
                <a:gd name="T33" fmla="*/ 550 h 2392"/>
                <a:gd name="T34" fmla="*/ 252 w 1477"/>
                <a:gd name="T35" fmla="*/ 732 h 2392"/>
                <a:gd name="T36" fmla="*/ 193 w 1477"/>
                <a:gd name="T37" fmla="*/ 935 h 2392"/>
                <a:gd name="T38" fmla="*/ 181 w 1477"/>
                <a:gd name="T39" fmla="*/ 2026 h 2392"/>
                <a:gd name="T40" fmla="*/ 206 w 1477"/>
                <a:gd name="T41" fmla="*/ 2120 h 2392"/>
                <a:gd name="T42" fmla="*/ 273 w 1477"/>
                <a:gd name="T43" fmla="*/ 2186 h 2392"/>
                <a:gd name="T44" fmla="*/ 366 w 1477"/>
                <a:gd name="T45" fmla="*/ 2212 h 2392"/>
                <a:gd name="T46" fmla="*/ 1175 w 1477"/>
                <a:gd name="T47" fmla="*/ 2199 h 2392"/>
                <a:gd name="T48" fmla="*/ 1253 w 1477"/>
                <a:gd name="T49" fmla="*/ 2145 h 2392"/>
                <a:gd name="T50" fmla="*/ 1292 w 1477"/>
                <a:gd name="T51" fmla="*/ 2059 h 2392"/>
                <a:gd name="T52" fmla="*/ 1298 w 1477"/>
                <a:gd name="T53" fmla="*/ 1032 h 2392"/>
                <a:gd name="T54" fmla="*/ 1330 w 1477"/>
                <a:gd name="T55" fmla="*/ 982 h 2392"/>
                <a:gd name="T56" fmla="*/ 1386 w 1477"/>
                <a:gd name="T57" fmla="*/ 963 h 2392"/>
                <a:gd name="T58" fmla="*/ 1443 w 1477"/>
                <a:gd name="T59" fmla="*/ 982 h 2392"/>
                <a:gd name="T60" fmla="*/ 1474 w 1477"/>
                <a:gd name="T61" fmla="*/ 1032 h 2392"/>
                <a:gd name="T62" fmla="*/ 1474 w 1477"/>
                <a:gd name="T63" fmla="*/ 2072 h 2392"/>
                <a:gd name="T64" fmla="*/ 1434 w 1477"/>
                <a:gd name="T65" fmla="*/ 2198 h 2392"/>
                <a:gd name="T66" fmla="*/ 1354 w 1477"/>
                <a:gd name="T67" fmla="*/ 2299 h 2392"/>
                <a:gd name="T68" fmla="*/ 1242 w 1477"/>
                <a:gd name="T69" fmla="*/ 2367 h 2392"/>
                <a:gd name="T70" fmla="*/ 1110 w 1477"/>
                <a:gd name="T71" fmla="*/ 2392 h 2392"/>
                <a:gd name="T72" fmla="*/ 276 w 1477"/>
                <a:gd name="T73" fmla="*/ 2381 h 2392"/>
                <a:gd name="T74" fmla="*/ 157 w 1477"/>
                <a:gd name="T75" fmla="*/ 2327 h 2392"/>
                <a:gd name="T76" fmla="*/ 65 w 1477"/>
                <a:gd name="T77" fmla="*/ 2235 h 2392"/>
                <a:gd name="T78" fmla="*/ 11 w 1477"/>
                <a:gd name="T79" fmla="*/ 2116 h 2392"/>
                <a:gd name="T80" fmla="*/ 0 w 1477"/>
                <a:gd name="T81" fmla="*/ 1082 h 2392"/>
                <a:gd name="T82" fmla="*/ 29 w 1477"/>
                <a:gd name="T83" fmla="*/ 835 h 2392"/>
                <a:gd name="T84" fmla="*/ 110 w 1477"/>
                <a:gd name="T85" fmla="*/ 606 h 2392"/>
                <a:gd name="T86" fmla="*/ 238 w 1477"/>
                <a:gd name="T87" fmla="*/ 406 h 2392"/>
                <a:gd name="T88" fmla="*/ 406 w 1477"/>
                <a:gd name="T89" fmla="*/ 239 h 2392"/>
                <a:gd name="T90" fmla="*/ 607 w 1477"/>
                <a:gd name="T91" fmla="*/ 110 h 2392"/>
                <a:gd name="T92" fmla="*/ 834 w 1477"/>
                <a:gd name="T93" fmla="*/ 29 h 2392"/>
                <a:gd name="T94" fmla="*/ 1082 w 1477"/>
                <a:gd name="T95" fmla="*/ 0 h 2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77" h="2392">
                  <a:moveTo>
                    <a:pt x="1082" y="0"/>
                  </a:moveTo>
                  <a:lnTo>
                    <a:pt x="1110" y="0"/>
                  </a:lnTo>
                  <a:lnTo>
                    <a:pt x="1156" y="3"/>
                  </a:lnTo>
                  <a:lnTo>
                    <a:pt x="1201" y="12"/>
                  </a:lnTo>
                  <a:lnTo>
                    <a:pt x="1242" y="26"/>
                  </a:lnTo>
                  <a:lnTo>
                    <a:pt x="1282" y="44"/>
                  </a:lnTo>
                  <a:lnTo>
                    <a:pt x="1320" y="67"/>
                  </a:lnTo>
                  <a:lnTo>
                    <a:pt x="1354" y="93"/>
                  </a:lnTo>
                  <a:lnTo>
                    <a:pt x="1384" y="124"/>
                  </a:lnTo>
                  <a:lnTo>
                    <a:pt x="1411" y="158"/>
                  </a:lnTo>
                  <a:lnTo>
                    <a:pt x="1434" y="195"/>
                  </a:lnTo>
                  <a:lnTo>
                    <a:pt x="1452" y="235"/>
                  </a:lnTo>
                  <a:lnTo>
                    <a:pt x="1466" y="276"/>
                  </a:lnTo>
                  <a:lnTo>
                    <a:pt x="1474" y="321"/>
                  </a:lnTo>
                  <a:lnTo>
                    <a:pt x="1477" y="367"/>
                  </a:lnTo>
                  <a:lnTo>
                    <a:pt x="1474" y="387"/>
                  </a:lnTo>
                  <a:lnTo>
                    <a:pt x="1468" y="407"/>
                  </a:lnTo>
                  <a:lnTo>
                    <a:pt x="1457" y="423"/>
                  </a:lnTo>
                  <a:lnTo>
                    <a:pt x="1443" y="437"/>
                  </a:lnTo>
                  <a:lnTo>
                    <a:pt x="1426" y="448"/>
                  </a:lnTo>
                  <a:lnTo>
                    <a:pt x="1407" y="455"/>
                  </a:lnTo>
                  <a:lnTo>
                    <a:pt x="1386" y="457"/>
                  </a:lnTo>
                  <a:lnTo>
                    <a:pt x="1366" y="455"/>
                  </a:lnTo>
                  <a:lnTo>
                    <a:pt x="1346" y="448"/>
                  </a:lnTo>
                  <a:lnTo>
                    <a:pt x="1330" y="437"/>
                  </a:lnTo>
                  <a:lnTo>
                    <a:pt x="1316" y="423"/>
                  </a:lnTo>
                  <a:lnTo>
                    <a:pt x="1305" y="407"/>
                  </a:lnTo>
                  <a:lnTo>
                    <a:pt x="1298" y="387"/>
                  </a:lnTo>
                  <a:lnTo>
                    <a:pt x="1295" y="367"/>
                  </a:lnTo>
                  <a:lnTo>
                    <a:pt x="1292" y="333"/>
                  </a:lnTo>
                  <a:lnTo>
                    <a:pt x="1284" y="302"/>
                  </a:lnTo>
                  <a:lnTo>
                    <a:pt x="1271" y="273"/>
                  </a:lnTo>
                  <a:lnTo>
                    <a:pt x="1253" y="248"/>
                  </a:lnTo>
                  <a:lnTo>
                    <a:pt x="1230" y="226"/>
                  </a:lnTo>
                  <a:lnTo>
                    <a:pt x="1204" y="207"/>
                  </a:lnTo>
                  <a:lnTo>
                    <a:pt x="1175" y="193"/>
                  </a:lnTo>
                  <a:lnTo>
                    <a:pt x="1143" y="185"/>
                  </a:lnTo>
                  <a:lnTo>
                    <a:pt x="1110" y="182"/>
                  </a:lnTo>
                  <a:lnTo>
                    <a:pt x="1082" y="182"/>
                  </a:lnTo>
                  <a:lnTo>
                    <a:pt x="1009" y="185"/>
                  </a:lnTo>
                  <a:lnTo>
                    <a:pt x="936" y="193"/>
                  </a:lnTo>
                  <a:lnTo>
                    <a:pt x="866" y="208"/>
                  </a:lnTo>
                  <a:lnTo>
                    <a:pt x="798" y="228"/>
                  </a:lnTo>
                  <a:lnTo>
                    <a:pt x="732" y="252"/>
                  </a:lnTo>
                  <a:lnTo>
                    <a:pt x="668" y="283"/>
                  </a:lnTo>
                  <a:lnTo>
                    <a:pt x="608" y="316"/>
                  </a:lnTo>
                  <a:lnTo>
                    <a:pt x="551" y="356"/>
                  </a:lnTo>
                  <a:lnTo>
                    <a:pt x="496" y="399"/>
                  </a:lnTo>
                  <a:lnTo>
                    <a:pt x="446" y="446"/>
                  </a:lnTo>
                  <a:lnTo>
                    <a:pt x="398" y="496"/>
                  </a:lnTo>
                  <a:lnTo>
                    <a:pt x="355" y="550"/>
                  </a:lnTo>
                  <a:lnTo>
                    <a:pt x="316" y="607"/>
                  </a:lnTo>
                  <a:lnTo>
                    <a:pt x="282" y="669"/>
                  </a:lnTo>
                  <a:lnTo>
                    <a:pt x="252" y="732"/>
                  </a:lnTo>
                  <a:lnTo>
                    <a:pt x="227" y="798"/>
                  </a:lnTo>
                  <a:lnTo>
                    <a:pt x="207" y="865"/>
                  </a:lnTo>
                  <a:lnTo>
                    <a:pt x="193" y="935"/>
                  </a:lnTo>
                  <a:lnTo>
                    <a:pt x="184" y="1008"/>
                  </a:lnTo>
                  <a:lnTo>
                    <a:pt x="181" y="1082"/>
                  </a:lnTo>
                  <a:lnTo>
                    <a:pt x="181" y="2026"/>
                  </a:lnTo>
                  <a:lnTo>
                    <a:pt x="184" y="2059"/>
                  </a:lnTo>
                  <a:lnTo>
                    <a:pt x="193" y="2090"/>
                  </a:lnTo>
                  <a:lnTo>
                    <a:pt x="206" y="2120"/>
                  </a:lnTo>
                  <a:lnTo>
                    <a:pt x="224" y="2145"/>
                  </a:lnTo>
                  <a:lnTo>
                    <a:pt x="247" y="2168"/>
                  </a:lnTo>
                  <a:lnTo>
                    <a:pt x="273" y="2186"/>
                  </a:lnTo>
                  <a:lnTo>
                    <a:pt x="302" y="2199"/>
                  </a:lnTo>
                  <a:lnTo>
                    <a:pt x="334" y="2209"/>
                  </a:lnTo>
                  <a:lnTo>
                    <a:pt x="366" y="2212"/>
                  </a:lnTo>
                  <a:lnTo>
                    <a:pt x="1110" y="2212"/>
                  </a:lnTo>
                  <a:lnTo>
                    <a:pt x="1143" y="2209"/>
                  </a:lnTo>
                  <a:lnTo>
                    <a:pt x="1175" y="2199"/>
                  </a:lnTo>
                  <a:lnTo>
                    <a:pt x="1204" y="2186"/>
                  </a:lnTo>
                  <a:lnTo>
                    <a:pt x="1230" y="2168"/>
                  </a:lnTo>
                  <a:lnTo>
                    <a:pt x="1253" y="2145"/>
                  </a:lnTo>
                  <a:lnTo>
                    <a:pt x="1271" y="2120"/>
                  </a:lnTo>
                  <a:lnTo>
                    <a:pt x="1284" y="2090"/>
                  </a:lnTo>
                  <a:lnTo>
                    <a:pt x="1292" y="2059"/>
                  </a:lnTo>
                  <a:lnTo>
                    <a:pt x="1295" y="2026"/>
                  </a:lnTo>
                  <a:lnTo>
                    <a:pt x="1295" y="1054"/>
                  </a:lnTo>
                  <a:lnTo>
                    <a:pt x="1298" y="1032"/>
                  </a:lnTo>
                  <a:lnTo>
                    <a:pt x="1305" y="1014"/>
                  </a:lnTo>
                  <a:lnTo>
                    <a:pt x="1316" y="997"/>
                  </a:lnTo>
                  <a:lnTo>
                    <a:pt x="1330" y="982"/>
                  </a:lnTo>
                  <a:lnTo>
                    <a:pt x="1346" y="972"/>
                  </a:lnTo>
                  <a:lnTo>
                    <a:pt x="1366" y="965"/>
                  </a:lnTo>
                  <a:lnTo>
                    <a:pt x="1386" y="963"/>
                  </a:lnTo>
                  <a:lnTo>
                    <a:pt x="1407" y="965"/>
                  </a:lnTo>
                  <a:lnTo>
                    <a:pt x="1426" y="972"/>
                  </a:lnTo>
                  <a:lnTo>
                    <a:pt x="1443" y="982"/>
                  </a:lnTo>
                  <a:lnTo>
                    <a:pt x="1457" y="997"/>
                  </a:lnTo>
                  <a:lnTo>
                    <a:pt x="1468" y="1014"/>
                  </a:lnTo>
                  <a:lnTo>
                    <a:pt x="1474" y="1032"/>
                  </a:lnTo>
                  <a:lnTo>
                    <a:pt x="1477" y="1054"/>
                  </a:lnTo>
                  <a:lnTo>
                    <a:pt x="1477" y="2026"/>
                  </a:lnTo>
                  <a:lnTo>
                    <a:pt x="1474" y="2072"/>
                  </a:lnTo>
                  <a:lnTo>
                    <a:pt x="1466" y="2116"/>
                  </a:lnTo>
                  <a:lnTo>
                    <a:pt x="1452" y="2159"/>
                  </a:lnTo>
                  <a:lnTo>
                    <a:pt x="1434" y="2198"/>
                  </a:lnTo>
                  <a:lnTo>
                    <a:pt x="1411" y="2235"/>
                  </a:lnTo>
                  <a:lnTo>
                    <a:pt x="1384" y="2269"/>
                  </a:lnTo>
                  <a:lnTo>
                    <a:pt x="1354" y="2299"/>
                  </a:lnTo>
                  <a:lnTo>
                    <a:pt x="1320" y="2327"/>
                  </a:lnTo>
                  <a:lnTo>
                    <a:pt x="1282" y="2349"/>
                  </a:lnTo>
                  <a:lnTo>
                    <a:pt x="1242" y="2367"/>
                  </a:lnTo>
                  <a:lnTo>
                    <a:pt x="1201" y="2381"/>
                  </a:lnTo>
                  <a:lnTo>
                    <a:pt x="1156" y="2389"/>
                  </a:lnTo>
                  <a:lnTo>
                    <a:pt x="1110" y="2392"/>
                  </a:lnTo>
                  <a:lnTo>
                    <a:pt x="366" y="2392"/>
                  </a:lnTo>
                  <a:lnTo>
                    <a:pt x="320" y="2389"/>
                  </a:lnTo>
                  <a:lnTo>
                    <a:pt x="276" y="2381"/>
                  </a:lnTo>
                  <a:lnTo>
                    <a:pt x="235" y="2367"/>
                  </a:lnTo>
                  <a:lnTo>
                    <a:pt x="195" y="2349"/>
                  </a:lnTo>
                  <a:lnTo>
                    <a:pt x="157" y="2327"/>
                  </a:lnTo>
                  <a:lnTo>
                    <a:pt x="123" y="2299"/>
                  </a:lnTo>
                  <a:lnTo>
                    <a:pt x="93" y="2269"/>
                  </a:lnTo>
                  <a:lnTo>
                    <a:pt x="65" y="2235"/>
                  </a:lnTo>
                  <a:lnTo>
                    <a:pt x="43" y="2198"/>
                  </a:lnTo>
                  <a:lnTo>
                    <a:pt x="24" y="2159"/>
                  </a:lnTo>
                  <a:lnTo>
                    <a:pt x="11" y="2116"/>
                  </a:lnTo>
                  <a:lnTo>
                    <a:pt x="3" y="2072"/>
                  </a:lnTo>
                  <a:lnTo>
                    <a:pt x="0" y="2026"/>
                  </a:lnTo>
                  <a:lnTo>
                    <a:pt x="0" y="1082"/>
                  </a:lnTo>
                  <a:lnTo>
                    <a:pt x="3" y="998"/>
                  </a:lnTo>
                  <a:lnTo>
                    <a:pt x="13" y="915"/>
                  </a:lnTo>
                  <a:lnTo>
                    <a:pt x="29" y="835"/>
                  </a:lnTo>
                  <a:lnTo>
                    <a:pt x="50" y="756"/>
                  </a:lnTo>
                  <a:lnTo>
                    <a:pt x="78" y="680"/>
                  </a:lnTo>
                  <a:lnTo>
                    <a:pt x="110" y="606"/>
                  </a:lnTo>
                  <a:lnTo>
                    <a:pt x="148" y="536"/>
                  </a:lnTo>
                  <a:lnTo>
                    <a:pt x="191" y="470"/>
                  </a:lnTo>
                  <a:lnTo>
                    <a:pt x="238" y="406"/>
                  </a:lnTo>
                  <a:lnTo>
                    <a:pt x="290" y="346"/>
                  </a:lnTo>
                  <a:lnTo>
                    <a:pt x="346" y="291"/>
                  </a:lnTo>
                  <a:lnTo>
                    <a:pt x="406" y="239"/>
                  </a:lnTo>
                  <a:lnTo>
                    <a:pt x="469" y="191"/>
                  </a:lnTo>
                  <a:lnTo>
                    <a:pt x="537" y="148"/>
                  </a:lnTo>
                  <a:lnTo>
                    <a:pt x="607" y="110"/>
                  </a:lnTo>
                  <a:lnTo>
                    <a:pt x="680" y="78"/>
                  </a:lnTo>
                  <a:lnTo>
                    <a:pt x="756" y="51"/>
                  </a:lnTo>
                  <a:lnTo>
                    <a:pt x="834" y="29"/>
                  </a:lnTo>
                  <a:lnTo>
                    <a:pt x="915" y="14"/>
                  </a:lnTo>
                  <a:lnTo>
                    <a:pt x="998" y="5"/>
                  </a:lnTo>
                  <a:lnTo>
                    <a:pt x="10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Freeform 360"/>
            <p:cNvSpPr>
              <a:spLocks noEditPoints="1"/>
            </p:cNvSpPr>
            <p:nvPr/>
          </p:nvSpPr>
          <p:spPr bwMode="auto">
            <a:xfrm>
              <a:off x="3503613" y="3625850"/>
              <a:ext cx="133350" cy="290513"/>
            </a:xfrm>
            <a:custGeom>
              <a:avLst/>
              <a:gdLst>
                <a:gd name="T0" fmla="*/ 568 w 753"/>
                <a:gd name="T1" fmla="*/ 182 h 1647"/>
                <a:gd name="T2" fmla="*/ 468 w 753"/>
                <a:gd name="T3" fmla="*/ 222 h 1647"/>
                <a:gd name="T4" fmla="*/ 381 w 753"/>
                <a:gd name="T5" fmla="*/ 281 h 1647"/>
                <a:gd name="T6" fmla="*/ 305 w 753"/>
                <a:gd name="T7" fmla="*/ 356 h 1647"/>
                <a:gd name="T8" fmla="*/ 247 w 753"/>
                <a:gd name="T9" fmla="*/ 442 h 1647"/>
                <a:gd name="T10" fmla="*/ 205 w 753"/>
                <a:gd name="T11" fmla="*/ 540 h 1647"/>
                <a:gd name="T12" fmla="*/ 184 w 753"/>
                <a:gd name="T13" fmla="*/ 644 h 1647"/>
                <a:gd name="T14" fmla="*/ 181 w 753"/>
                <a:gd name="T15" fmla="*/ 1465 h 1647"/>
                <a:gd name="T16" fmla="*/ 183 w 753"/>
                <a:gd name="T17" fmla="*/ 1467 h 1647"/>
                <a:gd name="T18" fmla="*/ 571 w 753"/>
                <a:gd name="T19" fmla="*/ 1466 h 1647"/>
                <a:gd name="T20" fmla="*/ 571 w 753"/>
                <a:gd name="T21" fmla="*/ 184 h 1647"/>
                <a:gd name="T22" fmla="*/ 569 w 753"/>
                <a:gd name="T23" fmla="*/ 182 h 1647"/>
                <a:gd name="T24" fmla="*/ 603 w 753"/>
                <a:gd name="T25" fmla="*/ 3 h 1647"/>
                <a:gd name="T26" fmla="*/ 662 w 753"/>
                <a:gd name="T27" fmla="*/ 26 h 1647"/>
                <a:gd name="T28" fmla="*/ 710 w 753"/>
                <a:gd name="T29" fmla="*/ 66 h 1647"/>
                <a:gd name="T30" fmla="*/ 742 w 753"/>
                <a:gd name="T31" fmla="*/ 120 h 1647"/>
                <a:gd name="T32" fmla="*/ 753 w 753"/>
                <a:gd name="T33" fmla="*/ 184 h 1647"/>
                <a:gd name="T34" fmla="*/ 750 w 753"/>
                <a:gd name="T35" fmla="*/ 1498 h 1647"/>
                <a:gd name="T36" fmla="*/ 727 w 753"/>
                <a:gd name="T37" fmla="*/ 1557 h 1647"/>
                <a:gd name="T38" fmla="*/ 688 w 753"/>
                <a:gd name="T39" fmla="*/ 1605 h 1647"/>
                <a:gd name="T40" fmla="*/ 634 w 753"/>
                <a:gd name="T41" fmla="*/ 1636 h 1647"/>
                <a:gd name="T42" fmla="*/ 570 w 753"/>
                <a:gd name="T43" fmla="*/ 1647 h 1647"/>
                <a:gd name="T44" fmla="*/ 150 w 753"/>
                <a:gd name="T45" fmla="*/ 1644 h 1647"/>
                <a:gd name="T46" fmla="*/ 91 w 753"/>
                <a:gd name="T47" fmla="*/ 1623 h 1647"/>
                <a:gd name="T48" fmla="*/ 43 w 753"/>
                <a:gd name="T49" fmla="*/ 1582 h 1647"/>
                <a:gd name="T50" fmla="*/ 11 w 753"/>
                <a:gd name="T51" fmla="*/ 1528 h 1647"/>
                <a:gd name="T52" fmla="*/ 0 w 753"/>
                <a:gd name="T53" fmla="*/ 1465 h 1647"/>
                <a:gd name="T54" fmla="*/ 3 w 753"/>
                <a:gd name="T55" fmla="*/ 636 h 1647"/>
                <a:gd name="T56" fmla="*/ 25 w 753"/>
                <a:gd name="T57" fmla="*/ 514 h 1647"/>
                <a:gd name="T58" fmla="*/ 66 w 753"/>
                <a:gd name="T59" fmla="*/ 399 h 1647"/>
                <a:gd name="T60" fmla="*/ 127 w 753"/>
                <a:gd name="T61" fmla="*/ 293 h 1647"/>
                <a:gd name="T62" fmla="*/ 204 w 753"/>
                <a:gd name="T63" fmla="*/ 199 h 1647"/>
                <a:gd name="T64" fmla="*/ 296 w 753"/>
                <a:gd name="T65" fmla="*/ 119 h 1647"/>
                <a:gd name="T66" fmla="*/ 401 w 753"/>
                <a:gd name="T67" fmla="*/ 54 h 1647"/>
                <a:gd name="T68" fmla="*/ 517 w 753"/>
                <a:gd name="T69" fmla="*/ 9 h 1647"/>
                <a:gd name="T70" fmla="*/ 569 w 753"/>
                <a:gd name="T71" fmla="*/ 0 h 1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53" h="1647">
                  <a:moveTo>
                    <a:pt x="569" y="182"/>
                  </a:moveTo>
                  <a:lnTo>
                    <a:pt x="568" y="182"/>
                  </a:lnTo>
                  <a:lnTo>
                    <a:pt x="517" y="200"/>
                  </a:lnTo>
                  <a:lnTo>
                    <a:pt x="468" y="222"/>
                  </a:lnTo>
                  <a:lnTo>
                    <a:pt x="422" y="250"/>
                  </a:lnTo>
                  <a:lnTo>
                    <a:pt x="381" y="281"/>
                  </a:lnTo>
                  <a:lnTo>
                    <a:pt x="341" y="317"/>
                  </a:lnTo>
                  <a:lnTo>
                    <a:pt x="305" y="356"/>
                  </a:lnTo>
                  <a:lnTo>
                    <a:pt x="273" y="398"/>
                  </a:lnTo>
                  <a:lnTo>
                    <a:pt x="247" y="442"/>
                  </a:lnTo>
                  <a:lnTo>
                    <a:pt x="223" y="490"/>
                  </a:lnTo>
                  <a:lnTo>
                    <a:pt x="205" y="540"/>
                  </a:lnTo>
                  <a:lnTo>
                    <a:pt x="192" y="591"/>
                  </a:lnTo>
                  <a:lnTo>
                    <a:pt x="184" y="644"/>
                  </a:lnTo>
                  <a:lnTo>
                    <a:pt x="181" y="699"/>
                  </a:lnTo>
                  <a:lnTo>
                    <a:pt x="181" y="1465"/>
                  </a:lnTo>
                  <a:lnTo>
                    <a:pt x="182" y="1466"/>
                  </a:lnTo>
                  <a:lnTo>
                    <a:pt x="183" y="1467"/>
                  </a:lnTo>
                  <a:lnTo>
                    <a:pt x="570" y="1467"/>
                  </a:lnTo>
                  <a:lnTo>
                    <a:pt x="571" y="1466"/>
                  </a:lnTo>
                  <a:lnTo>
                    <a:pt x="571" y="1465"/>
                  </a:lnTo>
                  <a:lnTo>
                    <a:pt x="571" y="184"/>
                  </a:lnTo>
                  <a:lnTo>
                    <a:pt x="571" y="182"/>
                  </a:lnTo>
                  <a:lnTo>
                    <a:pt x="569" y="182"/>
                  </a:lnTo>
                  <a:close/>
                  <a:moveTo>
                    <a:pt x="569" y="0"/>
                  </a:moveTo>
                  <a:lnTo>
                    <a:pt x="603" y="3"/>
                  </a:lnTo>
                  <a:lnTo>
                    <a:pt x="634" y="13"/>
                  </a:lnTo>
                  <a:lnTo>
                    <a:pt x="662" y="26"/>
                  </a:lnTo>
                  <a:lnTo>
                    <a:pt x="688" y="44"/>
                  </a:lnTo>
                  <a:lnTo>
                    <a:pt x="710" y="66"/>
                  </a:lnTo>
                  <a:lnTo>
                    <a:pt x="727" y="91"/>
                  </a:lnTo>
                  <a:lnTo>
                    <a:pt x="742" y="120"/>
                  </a:lnTo>
                  <a:lnTo>
                    <a:pt x="750" y="150"/>
                  </a:lnTo>
                  <a:lnTo>
                    <a:pt x="753" y="184"/>
                  </a:lnTo>
                  <a:lnTo>
                    <a:pt x="753" y="1465"/>
                  </a:lnTo>
                  <a:lnTo>
                    <a:pt x="750" y="1498"/>
                  </a:lnTo>
                  <a:lnTo>
                    <a:pt x="742" y="1528"/>
                  </a:lnTo>
                  <a:lnTo>
                    <a:pt x="727" y="1557"/>
                  </a:lnTo>
                  <a:lnTo>
                    <a:pt x="710" y="1582"/>
                  </a:lnTo>
                  <a:lnTo>
                    <a:pt x="688" y="1605"/>
                  </a:lnTo>
                  <a:lnTo>
                    <a:pt x="662" y="1623"/>
                  </a:lnTo>
                  <a:lnTo>
                    <a:pt x="634" y="1636"/>
                  </a:lnTo>
                  <a:lnTo>
                    <a:pt x="603" y="1644"/>
                  </a:lnTo>
                  <a:lnTo>
                    <a:pt x="570" y="1647"/>
                  </a:lnTo>
                  <a:lnTo>
                    <a:pt x="183" y="1647"/>
                  </a:lnTo>
                  <a:lnTo>
                    <a:pt x="150" y="1644"/>
                  </a:lnTo>
                  <a:lnTo>
                    <a:pt x="119" y="1636"/>
                  </a:lnTo>
                  <a:lnTo>
                    <a:pt x="91" y="1623"/>
                  </a:lnTo>
                  <a:lnTo>
                    <a:pt x="65" y="1605"/>
                  </a:lnTo>
                  <a:lnTo>
                    <a:pt x="43" y="1582"/>
                  </a:lnTo>
                  <a:lnTo>
                    <a:pt x="25" y="1557"/>
                  </a:lnTo>
                  <a:lnTo>
                    <a:pt x="11" y="1528"/>
                  </a:lnTo>
                  <a:lnTo>
                    <a:pt x="3" y="1498"/>
                  </a:lnTo>
                  <a:lnTo>
                    <a:pt x="0" y="1465"/>
                  </a:lnTo>
                  <a:lnTo>
                    <a:pt x="0" y="699"/>
                  </a:lnTo>
                  <a:lnTo>
                    <a:pt x="3" y="636"/>
                  </a:lnTo>
                  <a:lnTo>
                    <a:pt x="11" y="574"/>
                  </a:lnTo>
                  <a:lnTo>
                    <a:pt x="25" y="514"/>
                  </a:lnTo>
                  <a:lnTo>
                    <a:pt x="43" y="456"/>
                  </a:lnTo>
                  <a:lnTo>
                    <a:pt x="66" y="399"/>
                  </a:lnTo>
                  <a:lnTo>
                    <a:pt x="94" y="345"/>
                  </a:lnTo>
                  <a:lnTo>
                    <a:pt x="127" y="293"/>
                  </a:lnTo>
                  <a:lnTo>
                    <a:pt x="163" y="244"/>
                  </a:lnTo>
                  <a:lnTo>
                    <a:pt x="204" y="199"/>
                  </a:lnTo>
                  <a:lnTo>
                    <a:pt x="248" y="156"/>
                  </a:lnTo>
                  <a:lnTo>
                    <a:pt x="296" y="119"/>
                  </a:lnTo>
                  <a:lnTo>
                    <a:pt x="347" y="84"/>
                  </a:lnTo>
                  <a:lnTo>
                    <a:pt x="401" y="54"/>
                  </a:lnTo>
                  <a:lnTo>
                    <a:pt x="458" y="29"/>
                  </a:lnTo>
                  <a:lnTo>
                    <a:pt x="517" y="9"/>
                  </a:lnTo>
                  <a:lnTo>
                    <a:pt x="544" y="2"/>
                  </a:lnTo>
                  <a:lnTo>
                    <a:pt x="5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Freeform 361"/>
            <p:cNvSpPr>
              <a:spLocks/>
            </p:cNvSpPr>
            <p:nvPr/>
          </p:nvSpPr>
          <p:spPr bwMode="auto">
            <a:xfrm>
              <a:off x="3773488" y="3557588"/>
              <a:ext cx="260350" cy="422275"/>
            </a:xfrm>
            <a:custGeom>
              <a:avLst/>
              <a:gdLst>
                <a:gd name="T0" fmla="*/ 478 w 1477"/>
                <a:gd name="T1" fmla="*/ 5 h 2392"/>
                <a:gd name="T2" fmla="*/ 721 w 1477"/>
                <a:gd name="T3" fmla="*/ 51 h 2392"/>
                <a:gd name="T4" fmla="*/ 940 w 1477"/>
                <a:gd name="T5" fmla="*/ 148 h 2392"/>
                <a:gd name="T6" fmla="*/ 1131 w 1477"/>
                <a:gd name="T7" fmla="*/ 291 h 2392"/>
                <a:gd name="T8" fmla="*/ 1286 w 1477"/>
                <a:gd name="T9" fmla="*/ 470 h 2392"/>
                <a:gd name="T10" fmla="*/ 1399 w 1477"/>
                <a:gd name="T11" fmla="*/ 680 h 2392"/>
                <a:gd name="T12" fmla="*/ 1464 w 1477"/>
                <a:gd name="T13" fmla="*/ 915 h 2392"/>
                <a:gd name="T14" fmla="*/ 1477 w 1477"/>
                <a:gd name="T15" fmla="*/ 2026 h 2392"/>
                <a:gd name="T16" fmla="*/ 1452 w 1477"/>
                <a:gd name="T17" fmla="*/ 2159 h 2392"/>
                <a:gd name="T18" fmla="*/ 1384 w 1477"/>
                <a:gd name="T19" fmla="*/ 2269 h 2392"/>
                <a:gd name="T20" fmla="*/ 1282 w 1477"/>
                <a:gd name="T21" fmla="*/ 2349 h 2392"/>
                <a:gd name="T22" fmla="*/ 1156 w 1477"/>
                <a:gd name="T23" fmla="*/ 2389 h 2392"/>
                <a:gd name="T24" fmla="*/ 320 w 1477"/>
                <a:gd name="T25" fmla="*/ 2389 h 2392"/>
                <a:gd name="T26" fmla="*/ 195 w 1477"/>
                <a:gd name="T27" fmla="*/ 2349 h 2392"/>
                <a:gd name="T28" fmla="*/ 93 w 1477"/>
                <a:gd name="T29" fmla="*/ 2269 h 2392"/>
                <a:gd name="T30" fmla="*/ 24 w 1477"/>
                <a:gd name="T31" fmla="*/ 2159 h 2392"/>
                <a:gd name="T32" fmla="*/ 0 w 1477"/>
                <a:gd name="T33" fmla="*/ 2026 h 2392"/>
                <a:gd name="T34" fmla="*/ 9 w 1477"/>
                <a:gd name="T35" fmla="*/ 1014 h 2392"/>
                <a:gd name="T36" fmla="*/ 51 w 1477"/>
                <a:gd name="T37" fmla="*/ 972 h 2392"/>
                <a:gd name="T38" fmla="*/ 111 w 1477"/>
                <a:gd name="T39" fmla="*/ 965 h 2392"/>
                <a:gd name="T40" fmla="*/ 161 w 1477"/>
                <a:gd name="T41" fmla="*/ 997 h 2392"/>
                <a:gd name="T42" fmla="*/ 181 w 1477"/>
                <a:gd name="T43" fmla="*/ 1054 h 2392"/>
                <a:gd name="T44" fmla="*/ 193 w 1477"/>
                <a:gd name="T45" fmla="*/ 2090 h 2392"/>
                <a:gd name="T46" fmla="*/ 247 w 1477"/>
                <a:gd name="T47" fmla="*/ 2168 h 2392"/>
                <a:gd name="T48" fmla="*/ 334 w 1477"/>
                <a:gd name="T49" fmla="*/ 2209 h 2392"/>
                <a:gd name="T50" fmla="*/ 1143 w 1477"/>
                <a:gd name="T51" fmla="*/ 2209 h 2392"/>
                <a:gd name="T52" fmla="*/ 1230 w 1477"/>
                <a:gd name="T53" fmla="*/ 2168 h 2392"/>
                <a:gd name="T54" fmla="*/ 1284 w 1477"/>
                <a:gd name="T55" fmla="*/ 2090 h 2392"/>
                <a:gd name="T56" fmla="*/ 1295 w 1477"/>
                <a:gd name="T57" fmla="*/ 1082 h 2392"/>
                <a:gd name="T58" fmla="*/ 1270 w 1477"/>
                <a:gd name="T59" fmla="*/ 865 h 2392"/>
                <a:gd name="T60" fmla="*/ 1195 w 1477"/>
                <a:gd name="T61" fmla="*/ 669 h 2392"/>
                <a:gd name="T62" fmla="*/ 1078 w 1477"/>
                <a:gd name="T63" fmla="*/ 496 h 2392"/>
                <a:gd name="T64" fmla="*/ 926 w 1477"/>
                <a:gd name="T65" fmla="*/ 356 h 2392"/>
                <a:gd name="T66" fmla="*/ 745 w 1477"/>
                <a:gd name="T67" fmla="*/ 252 h 2392"/>
                <a:gd name="T68" fmla="*/ 541 w 1477"/>
                <a:gd name="T69" fmla="*/ 193 h 2392"/>
                <a:gd name="T70" fmla="*/ 366 w 1477"/>
                <a:gd name="T71" fmla="*/ 182 h 2392"/>
                <a:gd name="T72" fmla="*/ 273 w 1477"/>
                <a:gd name="T73" fmla="*/ 207 h 2392"/>
                <a:gd name="T74" fmla="*/ 206 w 1477"/>
                <a:gd name="T75" fmla="*/ 273 h 2392"/>
                <a:gd name="T76" fmla="*/ 181 w 1477"/>
                <a:gd name="T77" fmla="*/ 367 h 2392"/>
                <a:gd name="T78" fmla="*/ 161 w 1477"/>
                <a:gd name="T79" fmla="*/ 423 h 2392"/>
                <a:gd name="T80" fmla="*/ 111 w 1477"/>
                <a:gd name="T81" fmla="*/ 455 h 2392"/>
                <a:gd name="T82" fmla="*/ 51 w 1477"/>
                <a:gd name="T83" fmla="*/ 448 h 2392"/>
                <a:gd name="T84" fmla="*/ 9 w 1477"/>
                <a:gd name="T85" fmla="*/ 407 h 2392"/>
                <a:gd name="T86" fmla="*/ 3 w 1477"/>
                <a:gd name="T87" fmla="*/ 321 h 2392"/>
                <a:gd name="T88" fmla="*/ 43 w 1477"/>
                <a:gd name="T89" fmla="*/ 195 h 2392"/>
                <a:gd name="T90" fmla="*/ 123 w 1477"/>
                <a:gd name="T91" fmla="*/ 93 h 2392"/>
                <a:gd name="T92" fmla="*/ 235 w 1477"/>
                <a:gd name="T93" fmla="*/ 26 h 2392"/>
                <a:gd name="T94" fmla="*/ 366 w 1477"/>
                <a:gd name="T95" fmla="*/ 0 h 2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77" h="2392">
                  <a:moveTo>
                    <a:pt x="366" y="0"/>
                  </a:moveTo>
                  <a:lnTo>
                    <a:pt x="395" y="0"/>
                  </a:lnTo>
                  <a:lnTo>
                    <a:pt x="478" y="5"/>
                  </a:lnTo>
                  <a:lnTo>
                    <a:pt x="562" y="14"/>
                  </a:lnTo>
                  <a:lnTo>
                    <a:pt x="643" y="29"/>
                  </a:lnTo>
                  <a:lnTo>
                    <a:pt x="721" y="51"/>
                  </a:lnTo>
                  <a:lnTo>
                    <a:pt x="797" y="78"/>
                  </a:lnTo>
                  <a:lnTo>
                    <a:pt x="870" y="110"/>
                  </a:lnTo>
                  <a:lnTo>
                    <a:pt x="940" y="148"/>
                  </a:lnTo>
                  <a:lnTo>
                    <a:pt x="1008" y="191"/>
                  </a:lnTo>
                  <a:lnTo>
                    <a:pt x="1071" y="239"/>
                  </a:lnTo>
                  <a:lnTo>
                    <a:pt x="1131" y="291"/>
                  </a:lnTo>
                  <a:lnTo>
                    <a:pt x="1187" y="346"/>
                  </a:lnTo>
                  <a:lnTo>
                    <a:pt x="1238" y="406"/>
                  </a:lnTo>
                  <a:lnTo>
                    <a:pt x="1286" y="470"/>
                  </a:lnTo>
                  <a:lnTo>
                    <a:pt x="1329" y="536"/>
                  </a:lnTo>
                  <a:lnTo>
                    <a:pt x="1367" y="606"/>
                  </a:lnTo>
                  <a:lnTo>
                    <a:pt x="1399" y="680"/>
                  </a:lnTo>
                  <a:lnTo>
                    <a:pt x="1427" y="756"/>
                  </a:lnTo>
                  <a:lnTo>
                    <a:pt x="1448" y="835"/>
                  </a:lnTo>
                  <a:lnTo>
                    <a:pt x="1464" y="915"/>
                  </a:lnTo>
                  <a:lnTo>
                    <a:pt x="1474" y="998"/>
                  </a:lnTo>
                  <a:lnTo>
                    <a:pt x="1477" y="1082"/>
                  </a:lnTo>
                  <a:lnTo>
                    <a:pt x="1477" y="2026"/>
                  </a:lnTo>
                  <a:lnTo>
                    <a:pt x="1474" y="2072"/>
                  </a:lnTo>
                  <a:lnTo>
                    <a:pt x="1466" y="2116"/>
                  </a:lnTo>
                  <a:lnTo>
                    <a:pt x="1452" y="2159"/>
                  </a:lnTo>
                  <a:lnTo>
                    <a:pt x="1434" y="2198"/>
                  </a:lnTo>
                  <a:lnTo>
                    <a:pt x="1411" y="2235"/>
                  </a:lnTo>
                  <a:lnTo>
                    <a:pt x="1384" y="2269"/>
                  </a:lnTo>
                  <a:lnTo>
                    <a:pt x="1354" y="2299"/>
                  </a:lnTo>
                  <a:lnTo>
                    <a:pt x="1320" y="2327"/>
                  </a:lnTo>
                  <a:lnTo>
                    <a:pt x="1282" y="2349"/>
                  </a:lnTo>
                  <a:lnTo>
                    <a:pt x="1242" y="2367"/>
                  </a:lnTo>
                  <a:lnTo>
                    <a:pt x="1201" y="2381"/>
                  </a:lnTo>
                  <a:lnTo>
                    <a:pt x="1156" y="2389"/>
                  </a:lnTo>
                  <a:lnTo>
                    <a:pt x="1110" y="2392"/>
                  </a:lnTo>
                  <a:lnTo>
                    <a:pt x="366" y="2392"/>
                  </a:lnTo>
                  <a:lnTo>
                    <a:pt x="320" y="2389"/>
                  </a:lnTo>
                  <a:lnTo>
                    <a:pt x="276" y="2381"/>
                  </a:lnTo>
                  <a:lnTo>
                    <a:pt x="235" y="2367"/>
                  </a:lnTo>
                  <a:lnTo>
                    <a:pt x="195" y="2349"/>
                  </a:lnTo>
                  <a:lnTo>
                    <a:pt x="157" y="2327"/>
                  </a:lnTo>
                  <a:lnTo>
                    <a:pt x="123" y="2299"/>
                  </a:lnTo>
                  <a:lnTo>
                    <a:pt x="93" y="2269"/>
                  </a:lnTo>
                  <a:lnTo>
                    <a:pt x="65" y="2235"/>
                  </a:lnTo>
                  <a:lnTo>
                    <a:pt x="43" y="2198"/>
                  </a:lnTo>
                  <a:lnTo>
                    <a:pt x="24" y="2159"/>
                  </a:lnTo>
                  <a:lnTo>
                    <a:pt x="11" y="2116"/>
                  </a:lnTo>
                  <a:lnTo>
                    <a:pt x="3" y="2072"/>
                  </a:lnTo>
                  <a:lnTo>
                    <a:pt x="0" y="2026"/>
                  </a:lnTo>
                  <a:lnTo>
                    <a:pt x="0" y="1054"/>
                  </a:lnTo>
                  <a:lnTo>
                    <a:pt x="2" y="1032"/>
                  </a:lnTo>
                  <a:lnTo>
                    <a:pt x="9" y="1014"/>
                  </a:lnTo>
                  <a:lnTo>
                    <a:pt x="19" y="997"/>
                  </a:lnTo>
                  <a:lnTo>
                    <a:pt x="34" y="982"/>
                  </a:lnTo>
                  <a:lnTo>
                    <a:pt x="51" y="972"/>
                  </a:lnTo>
                  <a:lnTo>
                    <a:pt x="69" y="965"/>
                  </a:lnTo>
                  <a:lnTo>
                    <a:pt x="91" y="963"/>
                  </a:lnTo>
                  <a:lnTo>
                    <a:pt x="111" y="965"/>
                  </a:lnTo>
                  <a:lnTo>
                    <a:pt x="131" y="972"/>
                  </a:lnTo>
                  <a:lnTo>
                    <a:pt x="147" y="982"/>
                  </a:lnTo>
                  <a:lnTo>
                    <a:pt x="161" y="997"/>
                  </a:lnTo>
                  <a:lnTo>
                    <a:pt x="171" y="1014"/>
                  </a:lnTo>
                  <a:lnTo>
                    <a:pt x="178" y="1032"/>
                  </a:lnTo>
                  <a:lnTo>
                    <a:pt x="181" y="1054"/>
                  </a:lnTo>
                  <a:lnTo>
                    <a:pt x="181" y="2026"/>
                  </a:lnTo>
                  <a:lnTo>
                    <a:pt x="184" y="2059"/>
                  </a:lnTo>
                  <a:lnTo>
                    <a:pt x="193" y="2090"/>
                  </a:lnTo>
                  <a:lnTo>
                    <a:pt x="206" y="2120"/>
                  </a:lnTo>
                  <a:lnTo>
                    <a:pt x="224" y="2145"/>
                  </a:lnTo>
                  <a:lnTo>
                    <a:pt x="247" y="2168"/>
                  </a:lnTo>
                  <a:lnTo>
                    <a:pt x="273" y="2186"/>
                  </a:lnTo>
                  <a:lnTo>
                    <a:pt x="302" y="2199"/>
                  </a:lnTo>
                  <a:lnTo>
                    <a:pt x="334" y="2209"/>
                  </a:lnTo>
                  <a:lnTo>
                    <a:pt x="366" y="2212"/>
                  </a:lnTo>
                  <a:lnTo>
                    <a:pt x="1110" y="2212"/>
                  </a:lnTo>
                  <a:lnTo>
                    <a:pt x="1143" y="2209"/>
                  </a:lnTo>
                  <a:lnTo>
                    <a:pt x="1175" y="2199"/>
                  </a:lnTo>
                  <a:lnTo>
                    <a:pt x="1204" y="2186"/>
                  </a:lnTo>
                  <a:lnTo>
                    <a:pt x="1230" y="2168"/>
                  </a:lnTo>
                  <a:lnTo>
                    <a:pt x="1252" y="2145"/>
                  </a:lnTo>
                  <a:lnTo>
                    <a:pt x="1270" y="2120"/>
                  </a:lnTo>
                  <a:lnTo>
                    <a:pt x="1284" y="2090"/>
                  </a:lnTo>
                  <a:lnTo>
                    <a:pt x="1292" y="2059"/>
                  </a:lnTo>
                  <a:lnTo>
                    <a:pt x="1295" y="2026"/>
                  </a:lnTo>
                  <a:lnTo>
                    <a:pt x="1295" y="1082"/>
                  </a:lnTo>
                  <a:lnTo>
                    <a:pt x="1292" y="1008"/>
                  </a:lnTo>
                  <a:lnTo>
                    <a:pt x="1284" y="935"/>
                  </a:lnTo>
                  <a:lnTo>
                    <a:pt x="1270" y="865"/>
                  </a:lnTo>
                  <a:lnTo>
                    <a:pt x="1249" y="798"/>
                  </a:lnTo>
                  <a:lnTo>
                    <a:pt x="1225" y="732"/>
                  </a:lnTo>
                  <a:lnTo>
                    <a:pt x="1195" y="669"/>
                  </a:lnTo>
                  <a:lnTo>
                    <a:pt x="1161" y="607"/>
                  </a:lnTo>
                  <a:lnTo>
                    <a:pt x="1122" y="550"/>
                  </a:lnTo>
                  <a:lnTo>
                    <a:pt x="1078" y="496"/>
                  </a:lnTo>
                  <a:lnTo>
                    <a:pt x="1031" y="446"/>
                  </a:lnTo>
                  <a:lnTo>
                    <a:pt x="980" y="399"/>
                  </a:lnTo>
                  <a:lnTo>
                    <a:pt x="926" y="356"/>
                  </a:lnTo>
                  <a:lnTo>
                    <a:pt x="869" y="316"/>
                  </a:lnTo>
                  <a:lnTo>
                    <a:pt x="808" y="283"/>
                  </a:lnTo>
                  <a:lnTo>
                    <a:pt x="745" y="252"/>
                  </a:lnTo>
                  <a:lnTo>
                    <a:pt x="679" y="228"/>
                  </a:lnTo>
                  <a:lnTo>
                    <a:pt x="611" y="208"/>
                  </a:lnTo>
                  <a:lnTo>
                    <a:pt x="541" y="193"/>
                  </a:lnTo>
                  <a:lnTo>
                    <a:pt x="468" y="185"/>
                  </a:lnTo>
                  <a:lnTo>
                    <a:pt x="395" y="182"/>
                  </a:lnTo>
                  <a:lnTo>
                    <a:pt x="366" y="182"/>
                  </a:lnTo>
                  <a:lnTo>
                    <a:pt x="334" y="185"/>
                  </a:lnTo>
                  <a:lnTo>
                    <a:pt x="302" y="193"/>
                  </a:lnTo>
                  <a:lnTo>
                    <a:pt x="273" y="207"/>
                  </a:lnTo>
                  <a:lnTo>
                    <a:pt x="247" y="226"/>
                  </a:lnTo>
                  <a:lnTo>
                    <a:pt x="224" y="248"/>
                  </a:lnTo>
                  <a:lnTo>
                    <a:pt x="206" y="273"/>
                  </a:lnTo>
                  <a:lnTo>
                    <a:pt x="193" y="302"/>
                  </a:lnTo>
                  <a:lnTo>
                    <a:pt x="184" y="333"/>
                  </a:lnTo>
                  <a:lnTo>
                    <a:pt x="181" y="367"/>
                  </a:lnTo>
                  <a:lnTo>
                    <a:pt x="178" y="387"/>
                  </a:lnTo>
                  <a:lnTo>
                    <a:pt x="171" y="407"/>
                  </a:lnTo>
                  <a:lnTo>
                    <a:pt x="161" y="423"/>
                  </a:lnTo>
                  <a:lnTo>
                    <a:pt x="147" y="437"/>
                  </a:lnTo>
                  <a:lnTo>
                    <a:pt x="131" y="448"/>
                  </a:lnTo>
                  <a:lnTo>
                    <a:pt x="111" y="455"/>
                  </a:lnTo>
                  <a:lnTo>
                    <a:pt x="91" y="457"/>
                  </a:lnTo>
                  <a:lnTo>
                    <a:pt x="69" y="455"/>
                  </a:lnTo>
                  <a:lnTo>
                    <a:pt x="51" y="448"/>
                  </a:lnTo>
                  <a:lnTo>
                    <a:pt x="34" y="437"/>
                  </a:lnTo>
                  <a:lnTo>
                    <a:pt x="19" y="423"/>
                  </a:lnTo>
                  <a:lnTo>
                    <a:pt x="9" y="407"/>
                  </a:lnTo>
                  <a:lnTo>
                    <a:pt x="2" y="387"/>
                  </a:lnTo>
                  <a:lnTo>
                    <a:pt x="0" y="367"/>
                  </a:lnTo>
                  <a:lnTo>
                    <a:pt x="3" y="321"/>
                  </a:lnTo>
                  <a:lnTo>
                    <a:pt x="11" y="276"/>
                  </a:lnTo>
                  <a:lnTo>
                    <a:pt x="24" y="235"/>
                  </a:lnTo>
                  <a:lnTo>
                    <a:pt x="43" y="195"/>
                  </a:lnTo>
                  <a:lnTo>
                    <a:pt x="65" y="158"/>
                  </a:lnTo>
                  <a:lnTo>
                    <a:pt x="93" y="124"/>
                  </a:lnTo>
                  <a:lnTo>
                    <a:pt x="123" y="93"/>
                  </a:lnTo>
                  <a:lnTo>
                    <a:pt x="157" y="67"/>
                  </a:lnTo>
                  <a:lnTo>
                    <a:pt x="195" y="44"/>
                  </a:lnTo>
                  <a:lnTo>
                    <a:pt x="235" y="26"/>
                  </a:lnTo>
                  <a:lnTo>
                    <a:pt x="276" y="12"/>
                  </a:lnTo>
                  <a:lnTo>
                    <a:pt x="320" y="3"/>
                  </a:lnTo>
                  <a:lnTo>
                    <a:pt x="3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" name="Freeform 363"/>
            <p:cNvSpPr>
              <a:spLocks noEditPoints="1"/>
            </p:cNvSpPr>
            <p:nvPr/>
          </p:nvSpPr>
          <p:spPr bwMode="auto">
            <a:xfrm>
              <a:off x="3836988" y="3625850"/>
              <a:ext cx="131763" cy="290513"/>
            </a:xfrm>
            <a:custGeom>
              <a:avLst/>
              <a:gdLst>
                <a:gd name="T0" fmla="*/ 182 w 753"/>
                <a:gd name="T1" fmla="*/ 182 h 1647"/>
                <a:gd name="T2" fmla="*/ 181 w 753"/>
                <a:gd name="T3" fmla="*/ 1465 h 1647"/>
                <a:gd name="T4" fmla="*/ 183 w 753"/>
                <a:gd name="T5" fmla="*/ 1467 h 1647"/>
                <a:gd name="T6" fmla="*/ 571 w 753"/>
                <a:gd name="T7" fmla="*/ 1466 h 1647"/>
                <a:gd name="T8" fmla="*/ 571 w 753"/>
                <a:gd name="T9" fmla="*/ 699 h 1647"/>
                <a:gd name="T10" fmla="*/ 561 w 753"/>
                <a:gd name="T11" fmla="*/ 591 h 1647"/>
                <a:gd name="T12" fmla="*/ 529 w 753"/>
                <a:gd name="T13" fmla="*/ 490 h 1647"/>
                <a:gd name="T14" fmla="*/ 478 w 753"/>
                <a:gd name="T15" fmla="*/ 398 h 1647"/>
                <a:gd name="T16" fmla="*/ 412 w 753"/>
                <a:gd name="T17" fmla="*/ 317 h 1647"/>
                <a:gd name="T18" fmla="*/ 330 w 753"/>
                <a:gd name="T19" fmla="*/ 250 h 1647"/>
                <a:gd name="T20" fmla="*/ 236 w 753"/>
                <a:gd name="T21" fmla="*/ 200 h 1647"/>
                <a:gd name="T22" fmla="*/ 183 w 753"/>
                <a:gd name="T23" fmla="*/ 182 h 1647"/>
                <a:gd name="T24" fmla="*/ 209 w 753"/>
                <a:gd name="T25" fmla="*/ 2 h 1647"/>
                <a:gd name="T26" fmla="*/ 295 w 753"/>
                <a:gd name="T27" fmla="*/ 29 h 1647"/>
                <a:gd name="T28" fmla="*/ 406 w 753"/>
                <a:gd name="T29" fmla="*/ 84 h 1647"/>
                <a:gd name="T30" fmla="*/ 505 w 753"/>
                <a:gd name="T31" fmla="*/ 156 h 1647"/>
                <a:gd name="T32" fmla="*/ 590 w 753"/>
                <a:gd name="T33" fmla="*/ 244 h 1647"/>
                <a:gd name="T34" fmla="*/ 658 w 753"/>
                <a:gd name="T35" fmla="*/ 345 h 1647"/>
                <a:gd name="T36" fmla="*/ 710 w 753"/>
                <a:gd name="T37" fmla="*/ 456 h 1647"/>
                <a:gd name="T38" fmla="*/ 742 w 753"/>
                <a:gd name="T39" fmla="*/ 574 h 1647"/>
                <a:gd name="T40" fmla="*/ 753 w 753"/>
                <a:gd name="T41" fmla="*/ 699 h 1647"/>
                <a:gd name="T42" fmla="*/ 750 w 753"/>
                <a:gd name="T43" fmla="*/ 1498 h 1647"/>
                <a:gd name="T44" fmla="*/ 727 w 753"/>
                <a:gd name="T45" fmla="*/ 1557 h 1647"/>
                <a:gd name="T46" fmla="*/ 688 w 753"/>
                <a:gd name="T47" fmla="*/ 1605 h 1647"/>
                <a:gd name="T48" fmla="*/ 634 w 753"/>
                <a:gd name="T49" fmla="*/ 1636 h 1647"/>
                <a:gd name="T50" fmla="*/ 570 w 753"/>
                <a:gd name="T51" fmla="*/ 1647 h 1647"/>
                <a:gd name="T52" fmla="*/ 150 w 753"/>
                <a:gd name="T53" fmla="*/ 1644 h 1647"/>
                <a:gd name="T54" fmla="*/ 91 w 753"/>
                <a:gd name="T55" fmla="*/ 1623 h 1647"/>
                <a:gd name="T56" fmla="*/ 43 w 753"/>
                <a:gd name="T57" fmla="*/ 1582 h 1647"/>
                <a:gd name="T58" fmla="*/ 11 w 753"/>
                <a:gd name="T59" fmla="*/ 1528 h 1647"/>
                <a:gd name="T60" fmla="*/ 0 w 753"/>
                <a:gd name="T61" fmla="*/ 1465 h 1647"/>
                <a:gd name="T62" fmla="*/ 3 w 753"/>
                <a:gd name="T63" fmla="*/ 150 h 1647"/>
                <a:gd name="T64" fmla="*/ 25 w 753"/>
                <a:gd name="T65" fmla="*/ 91 h 1647"/>
                <a:gd name="T66" fmla="*/ 65 w 753"/>
                <a:gd name="T67" fmla="*/ 44 h 1647"/>
                <a:gd name="T68" fmla="*/ 119 w 753"/>
                <a:gd name="T69" fmla="*/ 13 h 1647"/>
                <a:gd name="T70" fmla="*/ 183 w 753"/>
                <a:gd name="T71" fmla="*/ 0 h 1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53" h="1647">
                  <a:moveTo>
                    <a:pt x="183" y="182"/>
                  </a:moveTo>
                  <a:lnTo>
                    <a:pt x="182" y="182"/>
                  </a:lnTo>
                  <a:lnTo>
                    <a:pt x="181" y="183"/>
                  </a:lnTo>
                  <a:lnTo>
                    <a:pt x="181" y="1465"/>
                  </a:lnTo>
                  <a:lnTo>
                    <a:pt x="182" y="1466"/>
                  </a:lnTo>
                  <a:lnTo>
                    <a:pt x="183" y="1467"/>
                  </a:lnTo>
                  <a:lnTo>
                    <a:pt x="570" y="1467"/>
                  </a:lnTo>
                  <a:lnTo>
                    <a:pt x="571" y="1466"/>
                  </a:lnTo>
                  <a:lnTo>
                    <a:pt x="571" y="1465"/>
                  </a:lnTo>
                  <a:lnTo>
                    <a:pt x="571" y="699"/>
                  </a:lnTo>
                  <a:lnTo>
                    <a:pt x="569" y="644"/>
                  </a:lnTo>
                  <a:lnTo>
                    <a:pt x="561" y="591"/>
                  </a:lnTo>
                  <a:lnTo>
                    <a:pt x="548" y="540"/>
                  </a:lnTo>
                  <a:lnTo>
                    <a:pt x="529" y="490"/>
                  </a:lnTo>
                  <a:lnTo>
                    <a:pt x="506" y="442"/>
                  </a:lnTo>
                  <a:lnTo>
                    <a:pt x="478" y="398"/>
                  </a:lnTo>
                  <a:lnTo>
                    <a:pt x="447" y="356"/>
                  </a:lnTo>
                  <a:lnTo>
                    <a:pt x="412" y="317"/>
                  </a:lnTo>
                  <a:lnTo>
                    <a:pt x="372" y="281"/>
                  </a:lnTo>
                  <a:lnTo>
                    <a:pt x="330" y="250"/>
                  </a:lnTo>
                  <a:lnTo>
                    <a:pt x="285" y="222"/>
                  </a:lnTo>
                  <a:lnTo>
                    <a:pt x="236" y="200"/>
                  </a:lnTo>
                  <a:lnTo>
                    <a:pt x="185" y="182"/>
                  </a:lnTo>
                  <a:lnTo>
                    <a:pt x="183" y="182"/>
                  </a:lnTo>
                  <a:close/>
                  <a:moveTo>
                    <a:pt x="183" y="0"/>
                  </a:moveTo>
                  <a:lnTo>
                    <a:pt x="209" y="2"/>
                  </a:lnTo>
                  <a:lnTo>
                    <a:pt x="236" y="9"/>
                  </a:lnTo>
                  <a:lnTo>
                    <a:pt x="295" y="29"/>
                  </a:lnTo>
                  <a:lnTo>
                    <a:pt x="352" y="54"/>
                  </a:lnTo>
                  <a:lnTo>
                    <a:pt x="406" y="84"/>
                  </a:lnTo>
                  <a:lnTo>
                    <a:pt x="457" y="119"/>
                  </a:lnTo>
                  <a:lnTo>
                    <a:pt x="505" y="156"/>
                  </a:lnTo>
                  <a:lnTo>
                    <a:pt x="549" y="199"/>
                  </a:lnTo>
                  <a:lnTo>
                    <a:pt x="590" y="244"/>
                  </a:lnTo>
                  <a:lnTo>
                    <a:pt x="626" y="293"/>
                  </a:lnTo>
                  <a:lnTo>
                    <a:pt x="658" y="345"/>
                  </a:lnTo>
                  <a:lnTo>
                    <a:pt x="687" y="399"/>
                  </a:lnTo>
                  <a:lnTo>
                    <a:pt x="710" y="456"/>
                  </a:lnTo>
                  <a:lnTo>
                    <a:pt x="728" y="514"/>
                  </a:lnTo>
                  <a:lnTo>
                    <a:pt x="742" y="574"/>
                  </a:lnTo>
                  <a:lnTo>
                    <a:pt x="750" y="636"/>
                  </a:lnTo>
                  <a:lnTo>
                    <a:pt x="753" y="699"/>
                  </a:lnTo>
                  <a:lnTo>
                    <a:pt x="753" y="1465"/>
                  </a:lnTo>
                  <a:lnTo>
                    <a:pt x="750" y="1498"/>
                  </a:lnTo>
                  <a:lnTo>
                    <a:pt x="742" y="1528"/>
                  </a:lnTo>
                  <a:lnTo>
                    <a:pt x="727" y="1557"/>
                  </a:lnTo>
                  <a:lnTo>
                    <a:pt x="710" y="1582"/>
                  </a:lnTo>
                  <a:lnTo>
                    <a:pt x="688" y="1605"/>
                  </a:lnTo>
                  <a:lnTo>
                    <a:pt x="662" y="1623"/>
                  </a:lnTo>
                  <a:lnTo>
                    <a:pt x="634" y="1636"/>
                  </a:lnTo>
                  <a:lnTo>
                    <a:pt x="603" y="1644"/>
                  </a:lnTo>
                  <a:lnTo>
                    <a:pt x="570" y="1647"/>
                  </a:lnTo>
                  <a:lnTo>
                    <a:pt x="183" y="1647"/>
                  </a:lnTo>
                  <a:lnTo>
                    <a:pt x="150" y="1644"/>
                  </a:lnTo>
                  <a:lnTo>
                    <a:pt x="119" y="1636"/>
                  </a:lnTo>
                  <a:lnTo>
                    <a:pt x="91" y="1623"/>
                  </a:lnTo>
                  <a:lnTo>
                    <a:pt x="65" y="1605"/>
                  </a:lnTo>
                  <a:lnTo>
                    <a:pt x="43" y="1582"/>
                  </a:lnTo>
                  <a:lnTo>
                    <a:pt x="25" y="1557"/>
                  </a:lnTo>
                  <a:lnTo>
                    <a:pt x="11" y="1528"/>
                  </a:lnTo>
                  <a:lnTo>
                    <a:pt x="3" y="1498"/>
                  </a:lnTo>
                  <a:lnTo>
                    <a:pt x="0" y="1465"/>
                  </a:lnTo>
                  <a:lnTo>
                    <a:pt x="0" y="184"/>
                  </a:lnTo>
                  <a:lnTo>
                    <a:pt x="3" y="150"/>
                  </a:lnTo>
                  <a:lnTo>
                    <a:pt x="11" y="120"/>
                  </a:lnTo>
                  <a:lnTo>
                    <a:pt x="25" y="91"/>
                  </a:lnTo>
                  <a:lnTo>
                    <a:pt x="43" y="66"/>
                  </a:lnTo>
                  <a:lnTo>
                    <a:pt x="65" y="44"/>
                  </a:lnTo>
                  <a:lnTo>
                    <a:pt x="91" y="26"/>
                  </a:lnTo>
                  <a:lnTo>
                    <a:pt x="119" y="13"/>
                  </a:lnTo>
                  <a:lnTo>
                    <a:pt x="150" y="3"/>
                  </a:lnTo>
                  <a:lnTo>
                    <a:pt x="1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" name="Freeform 364"/>
            <p:cNvSpPr>
              <a:spLocks/>
            </p:cNvSpPr>
            <p:nvPr/>
          </p:nvSpPr>
          <p:spPr bwMode="auto">
            <a:xfrm>
              <a:off x="3721101" y="3495675"/>
              <a:ext cx="31750" cy="187325"/>
            </a:xfrm>
            <a:custGeom>
              <a:avLst/>
              <a:gdLst>
                <a:gd name="T0" fmla="*/ 90 w 181"/>
                <a:gd name="T1" fmla="*/ 0 h 1062"/>
                <a:gd name="T2" fmla="*/ 111 w 181"/>
                <a:gd name="T3" fmla="*/ 2 h 1062"/>
                <a:gd name="T4" fmla="*/ 130 w 181"/>
                <a:gd name="T5" fmla="*/ 9 h 1062"/>
                <a:gd name="T6" fmla="*/ 147 w 181"/>
                <a:gd name="T7" fmla="*/ 19 h 1062"/>
                <a:gd name="T8" fmla="*/ 161 w 181"/>
                <a:gd name="T9" fmla="*/ 34 h 1062"/>
                <a:gd name="T10" fmla="*/ 172 w 181"/>
                <a:gd name="T11" fmla="*/ 51 h 1062"/>
                <a:gd name="T12" fmla="*/ 179 w 181"/>
                <a:gd name="T13" fmla="*/ 69 h 1062"/>
                <a:gd name="T14" fmla="*/ 181 w 181"/>
                <a:gd name="T15" fmla="*/ 91 h 1062"/>
                <a:gd name="T16" fmla="*/ 181 w 181"/>
                <a:gd name="T17" fmla="*/ 972 h 1062"/>
                <a:gd name="T18" fmla="*/ 179 w 181"/>
                <a:gd name="T19" fmla="*/ 993 h 1062"/>
                <a:gd name="T20" fmla="*/ 172 w 181"/>
                <a:gd name="T21" fmla="*/ 1011 h 1062"/>
                <a:gd name="T22" fmla="*/ 161 w 181"/>
                <a:gd name="T23" fmla="*/ 1029 h 1062"/>
                <a:gd name="T24" fmla="*/ 147 w 181"/>
                <a:gd name="T25" fmla="*/ 1042 h 1062"/>
                <a:gd name="T26" fmla="*/ 130 w 181"/>
                <a:gd name="T27" fmla="*/ 1053 h 1062"/>
                <a:gd name="T28" fmla="*/ 111 w 181"/>
                <a:gd name="T29" fmla="*/ 1060 h 1062"/>
                <a:gd name="T30" fmla="*/ 90 w 181"/>
                <a:gd name="T31" fmla="*/ 1062 h 1062"/>
                <a:gd name="T32" fmla="*/ 70 w 181"/>
                <a:gd name="T33" fmla="*/ 1060 h 1062"/>
                <a:gd name="T34" fmla="*/ 50 w 181"/>
                <a:gd name="T35" fmla="*/ 1053 h 1062"/>
                <a:gd name="T36" fmla="*/ 34 w 181"/>
                <a:gd name="T37" fmla="*/ 1042 h 1062"/>
                <a:gd name="T38" fmla="*/ 20 w 181"/>
                <a:gd name="T39" fmla="*/ 1029 h 1062"/>
                <a:gd name="T40" fmla="*/ 9 w 181"/>
                <a:gd name="T41" fmla="*/ 1011 h 1062"/>
                <a:gd name="T42" fmla="*/ 2 w 181"/>
                <a:gd name="T43" fmla="*/ 993 h 1062"/>
                <a:gd name="T44" fmla="*/ 0 w 181"/>
                <a:gd name="T45" fmla="*/ 972 h 1062"/>
                <a:gd name="T46" fmla="*/ 0 w 181"/>
                <a:gd name="T47" fmla="*/ 91 h 1062"/>
                <a:gd name="T48" fmla="*/ 2 w 181"/>
                <a:gd name="T49" fmla="*/ 69 h 1062"/>
                <a:gd name="T50" fmla="*/ 9 w 181"/>
                <a:gd name="T51" fmla="*/ 51 h 1062"/>
                <a:gd name="T52" fmla="*/ 20 w 181"/>
                <a:gd name="T53" fmla="*/ 34 h 1062"/>
                <a:gd name="T54" fmla="*/ 34 w 181"/>
                <a:gd name="T55" fmla="*/ 19 h 1062"/>
                <a:gd name="T56" fmla="*/ 50 w 181"/>
                <a:gd name="T57" fmla="*/ 9 h 1062"/>
                <a:gd name="T58" fmla="*/ 70 w 181"/>
                <a:gd name="T59" fmla="*/ 2 h 1062"/>
                <a:gd name="T60" fmla="*/ 90 w 181"/>
                <a:gd name="T61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1" h="1062">
                  <a:moveTo>
                    <a:pt x="90" y="0"/>
                  </a:moveTo>
                  <a:lnTo>
                    <a:pt x="111" y="2"/>
                  </a:lnTo>
                  <a:lnTo>
                    <a:pt x="130" y="9"/>
                  </a:lnTo>
                  <a:lnTo>
                    <a:pt x="147" y="19"/>
                  </a:lnTo>
                  <a:lnTo>
                    <a:pt x="161" y="34"/>
                  </a:lnTo>
                  <a:lnTo>
                    <a:pt x="172" y="51"/>
                  </a:lnTo>
                  <a:lnTo>
                    <a:pt x="179" y="69"/>
                  </a:lnTo>
                  <a:lnTo>
                    <a:pt x="181" y="91"/>
                  </a:lnTo>
                  <a:lnTo>
                    <a:pt x="181" y="972"/>
                  </a:lnTo>
                  <a:lnTo>
                    <a:pt x="179" y="993"/>
                  </a:lnTo>
                  <a:lnTo>
                    <a:pt x="172" y="1011"/>
                  </a:lnTo>
                  <a:lnTo>
                    <a:pt x="161" y="1029"/>
                  </a:lnTo>
                  <a:lnTo>
                    <a:pt x="147" y="1042"/>
                  </a:lnTo>
                  <a:lnTo>
                    <a:pt x="130" y="1053"/>
                  </a:lnTo>
                  <a:lnTo>
                    <a:pt x="111" y="1060"/>
                  </a:lnTo>
                  <a:lnTo>
                    <a:pt x="90" y="1062"/>
                  </a:lnTo>
                  <a:lnTo>
                    <a:pt x="70" y="1060"/>
                  </a:lnTo>
                  <a:lnTo>
                    <a:pt x="50" y="1053"/>
                  </a:lnTo>
                  <a:lnTo>
                    <a:pt x="34" y="1042"/>
                  </a:lnTo>
                  <a:lnTo>
                    <a:pt x="20" y="1029"/>
                  </a:lnTo>
                  <a:lnTo>
                    <a:pt x="9" y="1011"/>
                  </a:lnTo>
                  <a:lnTo>
                    <a:pt x="2" y="993"/>
                  </a:lnTo>
                  <a:lnTo>
                    <a:pt x="0" y="972"/>
                  </a:lnTo>
                  <a:lnTo>
                    <a:pt x="0" y="91"/>
                  </a:lnTo>
                  <a:lnTo>
                    <a:pt x="2" y="69"/>
                  </a:lnTo>
                  <a:lnTo>
                    <a:pt x="9" y="51"/>
                  </a:lnTo>
                  <a:lnTo>
                    <a:pt x="20" y="34"/>
                  </a:lnTo>
                  <a:lnTo>
                    <a:pt x="34" y="19"/>
                  </a:lnTo>
                  <a:lnTo>
                    <a:pt x="50" y="9"/>
                  </a:lnTo>
                  <a:lnTo>
                    <a:pt x="70" y="2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8" name="Group 907"/>
          <p:cNvGrpSpPr/>
          <p:nvPr/>
        </p:nvGrpSpPr>
        <p:grpSpPr>
          <a:xfrm>
            <a:off x="2585370" y="3441659"/>
            <a:ext cx="463550" cy="593725"/>
            <a:chOff x="2544763" y="3440113"/>
            <a:chExt cx="463550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2" name="Freeform 369"/>
            <p:cNvSpPr>
              <a:spLocks/>
            </p:cNvSpPr>
            <p:nvPr/>
          </p:nvSpPr>
          <p:spPr bwMode="auto">
            <a:xfrm>
              <a:off x="2544763" y="3440113"/>
              <a:ext cx="463550" cy="593725"/>
            </a:xfrm>
            <a:custGeom>
              <a:avLst/>
              <a:gdLst>
                <a:gd name="T0" fmla="*/ 1742 w 2630"/>
                <a:gd name="T1" fmla="*/ 2 h 3365"/>
                <a:gd name="T2" fmla="*/ 1858 w 2630"/>
                <a:gd name="T3" fmla="*/ 34 h 3365"/>
                <a:gd name="T4" fmla="*/ 1958 w 2630"/>
                <a:gd name="T5" fmla="*/ 101 h 3365"/>
                <a:gd name="T6" fmla="*/ 2568 w 2630"/>
                <a:gd name="T7" fmla="*/ 690 h 3365"/>
                <a:gd name="T8" fmla="*/ 2620 w 2630"/>
                <a:gd name="T9" fmla="*/ 809 h 3365"/>
                <a:gd name="T10" fmla="*/ 2630 w 2630"/>
                <a:gd name="T11" fmla="*/ 2126 h 3365"/>
                <a:gd name="T12" fmla="*/ 2609 w 2630"/>
                <a:gd name="T13" fmla="*/ 2183 h 3365"/>
                <a:gd name="T14" fmla="*/ 2559 w 2630"/>
                <a:gd name="T15" fmla="*/ 2215 h 3365"/>
                <a:gd name="T16" fmla="*/ 2499 w 2630"/>
                <a:gd name="T17" fmla="*/ 2208 h 3365"/>
                <a:gd name="T18" fmla="*/ 2457 w 2630"/>
                <a:gd name="T19" fmla="*/ 2166 h 3365"/>
                <a:gd name="T20" fmla="*/ 2448 w 2630"/>
                <a:gd name="T21" fmla="*/ 896 h 3365"/>
                <a:gd name="T22" fmla="*/ 2426 w 2630"/>
                <a:gd name="T23" fmla="*/ 805 h 3365"/>
                <a:gd name="T24" fmla="*/ 1833 w 2630"/>
                <a:gd name="T25" fmla="*/ 234 h 3365"/>
                <a:gd name="T26" fmla="*/ 1759 w 2630"/>
                <a:gd name="T27" fmla="*/ 190 h 3365"/>
                <a:gd name="T28" fmla="*/ 373 w 2630"/>
                <a:gd name="T29" fmla="*/ 182 h 3365"/>
                <a:gd name="T30" fmla="*/ 276 w 2630"/>
                <a:gd name="T31" fmla="*/ 209 h 3365"/>
                <a:gd name="T32" fmla="*/ 208 w 2630"/>
                <a:gd name="T33" fmla="*/ 277 h 3365"/>
                <a:gd name="T34" fmla="*/ 182 w 2630"/>
                <a:gd name="T35" fmla="*/ 375 h 3365"/>
                <a:gd name="T36" fmla="*/ 194 w 2630"/>
                <a:gd name="T37" fmla="*/ 3058 h 3365"/>
                <a:gd name="T38" fmla="*/ 250 w 2630"/>
                <a:gd name="T39" fmla="*/ 3138 h 3365"/>
                <a:gd name="T40" fmla="*/ 340 w 2630"/>
                <a:gd name="T41" fmla="*/ 3180 h 3365"/>
                <a:gd name="T42" fmla="*/ 2291 w 2630"/>
                <a:gd name="T43" fmla="*/ 3180 h 3365"/>
                <a:gd name="T44" fmla="*/ 2380 w 2630"/>
                <a:gd name="T45" fmla="*/ 3138 h 3365"/>
                <a:gd name="T46" fmla="*/ 2436 w 2630"/>
                <a:gd name="T47" fmla="*/ 3058 h 3365"/>
                <a:gd name="T48" fmla="*/ 2448 w 2630"/>
                <a:gd name="T49" fmla="*/ 2630 h 3365"/>
                <a:gd name="T50" fmla="*/ 2469 w 2630"/>
                <a:gd name="T51" fmla="*/ 2573 h 3365"/>
                <a:gd name="T52" fmla="*/ 2519 w 2630"/>
                <a:gd name="T53" fmla="*/ 2541 h 3365"/>
                <a:gd name="T54" fmla="*/ 2579 w 2630"/>
                <a:gd name="T55" fmla="*/ 2548 h 3365"/>
                <a:gd name="T56" fmla="*/ 2621 w 2630"/>
                <a:gd name="T57" fmla="*/ 2590 h 3365"/>
                <a:gd name="T58" fmla="*/ 2630 w 2630"/>
                <a:gd name="T59" fmla="*/ 2990 h 3365"/>
                <a:gd name="T60" fmla="*/ 2604 w 2630"/>
                <a:gd name="T61" fmla="*/ 3125 h 3365"/>
                <a:gd name="T62" fmla="*/ 2535 w 2630"/>
                <a:gd name="T63" fmla="*/ 3239 h 3365"/>
                <a:gd name="T64" fmla="*/ 2432 w 2630"/>
                <a:gd name="T65" fmla="*/ 3321 h 3365"/>
                <a:gd name="T66" fmla="*/ 2303 w 2630"/>
                <a:gd name="T67" fmla="*/ 3362 h 3365"/>
                <a:gd name="T68" fmla="*/ 327 w 2630"/>
                <a:gd name="T69" fmla="*/ 3362 h 3365"/>
                <a:gd name="T70" fmla="*/ 198 w 2630"/>
                <a:gd name="T71" fmla="*/ 3321 h 3365"/>
                <a:gd name="T72" fmla="*/ 95 w 2630"/>
                <a:gd name="T73" fmla="*/ 3239 h 3365"/>
                <a:gd name="T74" fmla="*/ 25 w 2630"/>
                <a:gd name="T75" fmla="*/ 3125 h 3365"/>
                <a:gd name="T76" fmla="*/ 0 w 2630"/>
                <a:gd name="T77" fmla="*/ 2990 h 3365"/>
                <a:gd name="T78" fmla="*/ 11 w 2630"/>
                <a:gd name="T79" fmla="*/ 282 h 3365"/>
                <a:gd name="T80" fmla="*/ 67 w 2630"/>
                <a:gd name="T81" fmla="*/ 161 h 3365"/>
                <a:gd name="T82" fmla="*/ 160 w 2630"/>
                <a:gd name="T83" fmla="*/ 68 h 3365"/>
                <a:gd name="T84" fmla="*/ 282 w 2630"/>
                <a:gd name="T85" fmla="*/ 11 h 3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30" h="3365">
                  <a:moveTo>
                    <a:pt x="373" y="0"/>
                  </a:moveTo>
                  <a:lnTo>
                    <a:pt x="1702" y="0"/>
                  </a:lnTo>
                  <a:lnTo>
                    <a:pt x="1742" y="2"/>
                  </a:lnTo>
                  <a:lnTo>
                    <a:pt x="1782" y="9"/>
                  </a:lnTo>
                  <a:lnTo>
                    <a:pt x="1821" y="20"/>
                  </a:lnTo>
                  <a:lnTo>
                    <a:pt x="1858" y="34"/>
                  </a:lnTo>
                  <a:lnTo>
                    <a:pt x="1893" y="53"/>
                  </a:lnTo>
                  <a:lnTo>
                    <a:pt x="1926" y="76"/>
                  </a:lnTo>
                  <a:lnTo>
                    <a:pt x="1958" y="101"/>
                  </a:lnTo>
                  <a:lnTo>
                    <a:pt x="2512" y="623"/>
                  </a:lnTo>
                  <a:lnTo>
                    <a:pt x="2542" y="655"/>
                  </a:lnTo>
                  <a:lnTo>
                    <a:pt x="2568" y="690"/>
                  </a:lnTo>
                  <a:lnTo>
                    <a:pt x="2590" y="727"/>
                  </a:lnTo>
                  <a:lnTo>
                    <a:pt x="2607" y="767"/>
                  </a:lnTo>
                  <a:lnTo>
                    <a:pt x="2620" y="809"/>
                  </a:lnTo>
                  <a:lnTo>
                    <a:pt x="2627" y="852"/>
                  </a:lnTo>
                  <a:lnTo>
                    <a:pt x="2630" y="896"/>
                  </a:lnTo>
                  <a:lnTo>
                    <a:pt x="2630" y="2126"/>
                  </a:lnTo>
                  <a:lnTo>
                    <a:pt x="2628" y="2146"/>
                  </a:lnTo>
                  <a:lnTo>
                    <a:pt x="2621" y="2166"/>
                  </a:lnTo>
                  <a:lnTo>
                    <a:pt x="2609" y="2183"/>
                  </a:lnTo>
                  <a:lnTo>
                    <a:pt x="2596" y="2197"/>
                  </a:lnTo>
                  <a:lnTo>
                    <a:pt x="2579" y="2208"/>
                  </a:lnTo>
                  <a:lnTo>
                    <a:pt x="2559" y="2215"/>
                  </a:lnTo>
                  <a:lnTo>
                    <a:pt x="2539" y="2217"/>
                  </a:lnTo>
                  <a:lnTo>
                    <a:pt x="2519" y="2215"/>
                  </a:lnTo>
                  <a:lnTo>
                    <a:pt x="2499" y="2208"/>
                  </a:lnTo>
                  <a:lnTo>
                    <a:pt x="2483" y="2197"/>
                  </a:lnTo>
                  <a:lnTo>
                    <a:pt x="2469" y="2183"/>
                  </a:lnTo>
                  <a:lnTo>
                    <a:pt x="2457" y="2166"/>
                  </a:lnTo>
                  <a:lnTo>
                    <a:pt x="2451" y="2146"/>
                  </a:lnTo>
                  <a:lnTo>
                    <a:pt x="2448" y="2126"/>
                  </a:lnTo>
                  <a:lnTo>
                    <a:pt x="2448" y="896"/>
                  </a:lnTo>
                  <a:lnTo>
                    <a:pt x="2446" y="865"/>
                  </a:lnTo>
                  <a:lnTo>
                    <a:pt x="2438" y="834"/>
                  </a:lnTo>
                  <a:lnTo>
                    <a:pt x="2426" y="805"/>
                  </a:lnTo>
                  <a:lnTo>
                    <a:pt x="2408" y="779"/>
                  </a:lnTo>
                  <a:lnTo>
                    <a:pt x="2388" y="755"/>
                  </a:lnTo>
                  <a:lnTo>
                    <a:pt x="1833" y="234"/>
                  </a:lnTo>
                  <a:lnTo>
                    <a:pt x="1811" y="216"/>
                  </a:lnTo>
                  <a:lnTo>
                    <a:pt x="1786" y="202"/>
                  </a:lnTo>
                  <a:lnTo>
                    <a:pt x="1759" y="190"/>
                  </a:lnTo>
                  <a:lnTo>
                    <a:pt x="1731" y="184"/>
                  </a:lnTo>
                  <a:lnTo>
                    <a:pt x="1702" y="182"/>
                  </a:lnTo>
                  <a:lnTo>
                    <a:pt x="373" y="182"/>
                  </a:lnTo>
                  <a:lnTo>
                    <a:pt x="340" y="185"/>
                  </a:lnTo>
                  <a:lnTo>
                    <a:pt x="307" y="194"/>
                  </a:lnTo>
                  <a:lnTo>
                    <a:pt x="276" y="209"/>
                  </a:lnTo>
                  <a:lnTo>
                    <a:pt x="250" y="227"/>
                  </a:lnTo>
                  <a:lnTo>
                    <a:pt x="226" y="251"/>
                  </a:lnTo>
                  <a:lnTo>
                    <a:pt x="208" y="277"/>
                  </a:lnTo>
                  <a:lnTo>
                    <a:pt x="194" y="308"/>
                  </a:lnTo>
                  <a:lnTo>
                    <a:pt x="185" y="340"/>
                  </a:lnTo>
                  <a:lnTo>
                    <a:pt x="182" y="375"/>
                  </a:lnTo>
                  <a:lnTo>
                    <a:pt x="182" y="2990"/>
                  </a:lnTo>
                  <a:lnTo>
                    <a:pt x="185" y="3025"/>
                  </a:lnTo>
                  <a:lnTo>
                    <a:pt x="194" y="3058"/>
                  </a:lnTo>
                  <a:lnTo>
                    <a:pt x="208" y="3088"/>
                  </a:lnTo>
                  <a:lnTo>
                    <a:pt x="226" y="3114"/>
                  </a:lnTo>
                  <a:lnTo>
                    <a:pt x="250" y="3138"/>
                  </a:lnTo>
                  <a:lnTo>
                    <a:pt x="276" y="3156"/>
                  </a:lnTo>
                  <a:lnTo>
                    <a:pt x="307" y="3170"/>
                  </a:lnTo>
                  <a:lnTo>
                    <a:pt x="340" y="3180"/>
                  </a:lnTo>
                  <a:lnTo>
                    <a:pt x="373" y="3183"/>
                  </a:lnTo>
                  <a:lnTo>
                    <a:pt x="2256" y="3183"/>
                  </a:lnTo>
                  <a:lnTo>
                    <a:pt x="2291" y="3180"/>
                  </a:lnTo>
                  <a:lnTo>
                    <a:pt x="2324" y="3170"/>
                  </a:lnTo>
                  <a:lnTo>
                    <a:pt x="2353" y="3156"/>
                  </a:lnTo>
                  <a:lnTo>
                    <a:pt x="2380" y="3138"/>
                  </a:lnTo>
                  <a:lnTo>
                    <a:pt x="2403" y="3114"/>
                  </a:lnTo>
                  <a:lnTo>
                    <a:pt x="2422" y="3088"/>
                  </a:lnTo>
                  <a:lnTo>
                    <a:pt x="2436" y="3058"/>
                  </a:lnTo>
                  <a:lnTo>
                    <a:pt x="2445" y="3025"/>
                  </a:lnTo>
                  <a:lnTo>
                    <a:pt x="2448" y="2990"/>
                  </a:lnTo>
                  <a:lnTo>
                    <a:pt x="2448" y="2630"/>
                  </a:lnTo>
                  <a:lnTo>
                    <a:pt x="2451" y="2610"/>
                  </a:lnTo>
                  <a:lnTo>
                    <a:pt x="2457" y="2590"/>
                  </a:lnTo>
                  <a:lnTo>
                    <a:pt x="2469" y="2573"/>
                  </a:lnTo>
                  <a:lnTo>
                    <a:pt x="2483" y="2560"/>
                  </a:lnTo>
                  <a:lnTo>
                    <a:pt x="2499" y="2548"/>
                  </a:lnTo>
                  <a:lnTo>
                    <a:pt x="2519" y="2541"/>
                  </a:lnTo>
                  <a:lnTo>
                    <a:pt x="2539" y="2539"/>
                  </a:lnTo>
                  <a:lnTo>
                    <a:pt x="2559" y="2541"/>
                  </a:lnTo>
                  <a:lnTo>
                    <a:pt x="2579" y="2548"/>
                  </a:lnTo>
                  <a:lnTo>
                    <a:pt x="2596" y="2560"/>
                  </a:lnTo>
                  <a:lnTo>
                    <a:pt x="2609" y="2573"/>
                  </a:lnTo>
                  <a:lnTo>
                    <a:pt x="2621" y="2590"/>
                  </a:lnTo>
                  <a:lnTo>
                    <a:pt x="2628" y="2610"/>
                  </a:lnTo>
                  <a:lnTo>
                    <a:pt x="2630" y="2630"/>
                  </a:lnTo>
                  <a:lnTo>
                    <a:pt x="2630" y="2990"/>
                  </a:lnTo>
                  <a:lnTo>
                    <a:pt x="2627" y="3037"/>
                  </a:lnTo>
                  <a:lnTo>
                    <a:pt x="2619" y="3082"/>
                  </a:lnTo>
                  <a:lnTo>
                    <a:pt x="2604" y="3125"/>
                  </a:lnTo>
                  <a:lnTo>
                    <a:pt x="2586" y="3166"/>
                  </a:lnTo>
                  <a:lnTo>
                    <a:pt x="2563" y="3204"/>
                  </a:lnTo>
                  <a:lnTo>
                    <a:pt x="2535" y="3239"/>
                  </a:lnTo>
                  <a:lnTo>
                    <a:pt x="2504" y="3270"/>
                  </a:lnTo>
                  <a:lnTo>
                    <a:pt x="2470" y="3297"/>
                  </a:lnTo>
                  <a:lnTo>
                    <a:pt x="2432" y="3321"/>
                  </a:lnTo>
                  <a:lnTo>
                    <a:pt x="2391" y="3339"/>
                  </a:lnTo>
                  <a:lnTo>
                    <a:pt x="2348" y="3354"/>
                  </a:lnTo>
                  <a:lnTo>
                    <a:pt x="2303" y="3362"/>
                  </a:lnTo>
                  <a:lnTo>
                    <a:pt x="2256" y="3365"/>
                  </a:lnTo>
                  <a:lnTo>
                    <a:pt x="373" y="3365"/>
                  </a:lnTo>
                  <a:lnTo>
                    <a:pt x="327" y="3362"/>
                  </a:lnTo>
                  <a:lnTo>
                    <a:pt x="282" y="3354"/>
                  </a:lnTo>
                  <a:lnTo>
                    <a:pt x="239" y="3339"/>
                  </a:lnTo>
                  <a:lnTo>
                    <a:pt x="198" y="3321"/>
                  </a:lnTo>
                  <a:lnTo>
                    <a:pt x="160" y="3297"/>
                  </a:lnTo>
                  <a:lnTo>
                    <a:pt x="125" y="3270"/>
                  </a:lnTo>
                  <a:lnTo>
                    <a:pt x="95" y="3239"/>
                  </a:lnTo>
                  <a:lnTo>
                    <a:pt x="67" y="3204"/>
                  </a:lnTo>
                  <a:lnTo>
                    <a:pt x="44" y="3166"/>
                  </a:lnTo>
                  <a:lnTo>
                    <a:pt x="25" y="3125"/>
                  </a:lnTo>
                  <a:lnTo>
                    <a:pt x="11" y="3082"/>
                  </a:lnTo>
                  <a:lnTo>
                    <a:pt x="3" y="3037"/>
                  </a:lnTo>
                  <a:lnTo>
                    <a:pt x="0" y="2990"/>
                  </a:lnTo>
                  <a:lnTo>
                    <a:pt x="0" y="375"/>
                  </a:lnTo>
                  <a:lnTo>
                    <a:pt x="3" y="327"/>
                  </a:lnTo>
                  <a:lnTo>
                    <a:pt x="11" y="282"/>
                  </a:lnTo>
                  <a:lnTo>
                    <a:pt x="25" y="239"/>
                  </a:lnTo>
                  <a:lnTo>
                    <a:pt x="44" y="199"/>
                  </a:lnTo>
                  <a:lnTo>
                    <a:pt x="67" y="161"/>
                  </a:lnTo>
                  <a:lnTo>
                    <a:pt x="95" y="126"/>
                  </a:lnTo>
                  <a:lnTo>
                    <a:pt x="125" y="95"/>
                  </a:lnTo>
                  <a:lnTo>
                    <a:pt x="160" y="68"/>
                  </a:lnTo>
                  <a:lnTo>
                    <a:pt x="198" y="44"/>
                  </a:lnTo>
                  <a:lnTo>
                    <a:pt x="239" y="26"/>
                  </a:lnTo>
                  <a:lnTo>
                    <a:pt x="282" y="11"/>
                  </a:lnTo>
                  <a:lnTo>
                    <a:pt x="327" y="3"/>
                  </a:lnTo>
                  <a:lnTo>
                    <a:pt x="3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" name="Freeform 370"/>
            <p:cNvSpPr>
              <a:spLocks/>
            </p:cNvSpPr>
            <p:nvPr/>
          </p:nvSpPr>
          <p:spPr bwMode="auto">
            <a:xfrm>
              <a:off x="2760663" y="3817938"/>
              <a:ext cx="31750" cy="95250"/>
            </a:xfrm>
            <a:custGeom>
              <a:avLst/>
              <a:gdLst>
                <a:gd name="T0" fmla="*/ 91 w 182"/>
                <a:gd name="T1" fmla="*/ 0 h 540"/>
                <a:gd name="T2" fmla="*/ 112 w 182"/>
                <a:gd name="T3" fmla="*/ 2 h 540"/>
                <a:gd name="T4" fmla="*/ 131 w 182"/>
                <a:gd name="T5" fmla="*/ 9 h 540"/>
                <a:gd name="T6" fmla="*/ 148 w 182"/>
                <a:gd name="T7" fmla="*/ 20 h 540"/>
                <a:gd name="T8" fmla="*/ 162 w 182"/>
                <a:gd name="T9" fmla="*/ 34 h 540"/>
                <a:gd name="T10" fmla="*/ 173 w 182"/>
                <a:gd name="T11" fmla="*/ 50 h 540"/>
                <a:gd name="T12" fmla="*/ 180 w 182"/>
                <a:gd name="T13" fmla="*/ 70 h 540"/>
                <a:gd name="T14" fmla="*/ 182 w 182"/>
                <a:gd name="T15" fmla="*/ 90 h 540"/>
                <a:gd name="T16" fmla="*/ 182 w 182"/>
                <a:gd name="T17" fmla="*/ 449 h 540"/>
                <a:gd name="T18" fmla="*/ 180 w 182"/>
                <a:gd name="T19" fmla="*/ 470 h 540"/>
                <a:gd name="T20" fmla="*/ 173 w 182"/>
                <a:gd name="T21" fmla="*/ 489 h 540"/>
                <a:gd name="T22" fmla="*/ 162 w 182"/>
                <a:gd name="T23" fmla="*/ 507 h 540"/>
                <a:gd name="T24" fmla="*/ 148 w 182"/>
                <a:gd name="T25" fmla="*/ 520 h 540"/>
                <a:gd name="T26" fmla="*/ 131 w 182"/>
                <a:gd name="T27" fmla="*/ 531 h 540"/>
                <a:gd name="T28" fmla="*/ 112 w 182"/>
                <a:gd name="T29" fmla="*/ 538 h 540"/>
                <a:gd name="T30" fmla="*/ 91 w 182"/>
                <a:gd name="T31" fmla="*/ 540 h 540"/>
                <a:gd name="T32" fmla="*/ 71 w 182"/>
                <a:gd name="T33" fmla="*/ 538 h 540"/>
                <a:gd name="T34" fmla="*/ 51 w 182"/>
                <a:gd name="T35" fmla="*/ 531 h 540"/>
                <a:gd name="T36" fmla="*/ 35 w 182"/>
                <a:gd name="T37" fmla="*/ 520 h 540"/>
                <a:gd name="T38" fmla="*/ 21 w 182"/>
                <a:gd name="T39" fmla="*/ 507 h 540"/>
                <a:gd name="T40" fmla="*/ 9 w 182"/>
                <a:gd name="T41" fmla="*/ 489 h 540"/>
                <a:gd name="T42" fmla="*/ 3 w 182"/>
                <a:gd name="T43" fmla="*/ 470 h 540"/>
                <a:gd name="T44" fmla="*/ 0 w 182"/>
                <a:gd name="T45" fmla="*/ 449 h 540"/>
                <a:gd name="T46" fmla="*/ 0 w 182"/>
                <a:gd name="T47" fmla="*/ 90 h 540"/>
                <a:gd name="T48" fmla="*/ 3 w 182"/>
                <a:gd name="T49" fmla="*/ 70 h 540"/>
                <a:gd name="T50" fmla="*/ 9 w 182"/>
                <a:gd name="T51" fmla="*/ 50 h 540"/>
                <a:gd name="T52" fmla="*/ 21 w 182"/>
                <a:gd name="T53" fmla="*/ 34 h 540"/>
                <a:gd name="T54" fmla="*/ 35 w 182"/>
                <a:gd name="T55" fmla="*/ 20 h 540"/>
                <a:gd name="T56" fmla="*/ 51 w 182"/>
                <a:gd name="T57" fmla="*/ 9 h 540"/>
                <a:gd name="T58" fmla="*/ 71 w 182"/>
                <a:gd name="T59" fmla="*/ 2 h 540"/>
                <a:gd name="T60" fmla="*/ 91 w 182"/>
                <a:gd name="T61" fmla="*/ 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2" h="540">
                  <a:moveTo>
                    <a:pt x="91" y="0"/>
                  </a:moveTo>
                  <a:lnTo>
                    <a:pt x="112" y="2"/>
                  </a:lnTo>
                  <a:lnTo>
                    <a:pt x="131" y="9"/>
                  </a:lnTo>
                  <a:lnTo>
                    <a:pt x="148" y="20"/>
                  </a:lnTo>
                  <a:lnTo>
                    <a:pt x="162" y="34"/>
                  </a:lnTo>
                  <a:lnTo>
                    <a:pt x="173" y="50"/>
                  </a:lnTo>
                  <a:lnTo>
                    <a:pt x="180" y="70"/>
                  </a:lnTo>
                  <a:lnTo>
                    <a:pt x="182" y="90"/>
                  </a:lnTo>
                  <a:lnTo>
                    <a:pt x="182" y="449"/>
                  </a:lnTo>
                  <a:lnTo>
                    <a:pt x="180" y="470"/>
                  </a:lnTo>
                  <a:lnTo>
                    <a:pt x="173" y="489"/>
                  </a:lnTo>
                  <a:lnTo>
                    <a:pt x="162" y="507"/>
                  </a:lnTo>
                  <a:lnTo>
                    <a:pt x="148" y="520"/>
                  </a:lnTo>
                  <a:lnTo>
                    <a:pt x="131" y="531"/>
                  </a:lnTo>
                  <a:lnTo>
                    <a:pt x="112" y="538"/>
                  </a:lnTo>
                  <a:lnTo>
                    <a:pt x="91" y="540"/>
                  </a:lnTo>
                  <a:lnTo>
                    <a:pt x="71" y="538"/>
                  </a:lnTo>
                  <a:lnTo>
                    <a:pt x="51" y="531"/>
                  </a:lnTo>
                  <a:lnTo>
                    <a:pt x="35" y="520"/>
                  </a:lnTo>
                  <a:lnTo>
                    <a:pt x="21" y="507"/>
                  </a:lnTo>
                  <a:lnTo>
                    <a:pt x="9" y="489"/>
                  </a:lnTo>
                  <a:lnTo>
                    <a:pt x="3" y="470"/>
                  </a:lnTo>
                  <a:lnTo>
                    <a:pt x="0" y="449"/>
                  </a:lnTo>
                  <a:lnTo>
                    <a:pt x="0" y="90"/>
                  </a:lnTo>
                  <a:lnTo>
                    <a:pt x="3" y="70"/>
                  </a:lnTo>
                  <a:lnTo>
                    <a:pt x="9" y="50"/>
                  </a:lnTo>
                  <a:lnTo>
                    <a:pt x="21" y="34"/>
                  </a:lnTo>
                  <a:lnTo>
                    <a:pt x="35" y="20"/>
                  </a:lnTo>
                  <a:lnTo>
                    <a:pt x="51" y="9"/>
                  </a:lnTo>
                  <a:lnTo>
                    <a:pt x="71" y="2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" name="Freeform 371"/>
            <p:cNvSpPr>
              <a:spLocks/>
            </p:cNvSpPr>
            <p:nvPr/>
          </p:nvSpPr>
          <p:spPr bwMode="auto">
            <a:xfrm>
              <a:off x="2728913" y="3849688"/>
              <a:ext cx="95250" cy="31750"/>
            </a:xfrm>
            <a:custGeom>
              <a:avLst/>
              <a:gdLst>
                <a:gd name="T0" fmla="*/ 90 w 538"/>
                <a:gd name="T1" fmla="*/ 0 h 182"/>
                <a:gd name="T2" fmla="*/ 447 w 538"/>
                <a:gd name="T3" fmla="*/ 0 h 182"/>
                <a:gd name="T4" fmla="*/ 469 w 538"/>
                <a:gd name="T5" fmla="*/ 2 h 182"/>
                <a:gd name="T6" fmla="*/ 488 w 538"/>
                <a:gd name="T7" fmla="*/ 10 h 182"/>
                <a:gd name="T8" fmla="*/ 505 w 538"/>
                <a:gd name="T9" fmla="*/ 20 h 182"/>
                <a:gd name="T10" fmla="*/ 519 w 538"/>
                <a:gd name="T11" fmla="*/ 34 h 182"/>
                <a:gd name="T12" fmla="*/ 529 w 538"/>
                <a:gd name="T13" fmla="*/ 51 h 182"/>
                <a:gd name="T14" fmla="*/ 536 w 538"/>
                <a:gd name="T15" fmla="*/ 70 h 182"/>
                <a:gd name="T16" fmla="*/ 538 w 538"/>
                <a:gd name="T17" fmla="*/ 91 h 182"/>
                <a:gd name="T18" fmla="*/ 536 w 538"/>
                <a:gd name="T19" fmla="*/ 112 h 182"/>
                <a:gd name="T20" fmla="*/ 529 w 538"/>
                <a:gd name="T21" fmla="*/ 131 h 182"/>
                <a:gd name="T22" fmla="*/ 519 w 538"/>
                <a:gd name="T23" fmla="*/ 148 h 182"/>
                <a:gd name="T24" fmla="*/ 505 w 538"/>
                <a:gd name="T25" fmla="*/ 162 h 182"/>
                <a:gd name="T26" fmla="*/ 488 w 538"/>
                <a:gd name="T27" fmla="*/ 173 h 182"/>
                <a:gd name="T28" fmla="*/ 469 w 538"/>
                <a:gd name="T29" fmla="*/ 179 h 182"/>
                <a:gd name="T30" fmla="*/ 447 w 538"/>
                <a:gd name="T31" fmla="*/ 182 h 182"/>
                <a:gd name="T32" fmla="*/ 90 w 538"/>
                <a:gd name="T33" fmla="*/ 182 h 182"/>
                <a:gd name="T34" fmla="*/ 69 w 538"/>
                <a:gd name="T35" fmla="*/ 179 h 182"/>
                <a:gd name="T36" fmla="*/ 51 w 538"/>
                <a:gd name="T37" fmla="*/ 173 h 182"/>
                <a:gd name="T38" fmla="*/ 33 w 538"/>
                <a:gd name="T39" fmla="*/ 162 h 182"/>
                <a:gd name="T40" fmla="*/ 19 w 538"/>
                <a:gd name="T41" fmla="*/ 148 h 182"/>
                <a:gd name="T42" fmla="*/ 9 w 538"/>
                <a:gd name="T43" fmla="*/ 131 h 182"/>
                <a:gd name="T44" fmla="*/ 2 w 538"/>
                <a:gd name="T45" fmla="*/ 112 h 182"/>
                <a:gd name="T46" fmla="*/ 0 w 538"/>
                <a:gd name="T47" fmla="*/ 91 h 182"/>
                <a:gd name="T48" fmla="*/ 2 w 538"/>
                <a:gd name="T49" fmla="*/ 70 h 182"/>
                <a:gd name="T50" fmla="*/ 9 w 538"/>
                <a:gd name="T51" fmla="*/ 51 h 182"/>
                <a:gd name="T52" fmla="*/ 19 w 538"/>
                <a:gd name="T53" fmla="*/ 34 h 182"/>
                <a:gd name="T54" fmla="*/ 33 w 538"/>
                <a:gd name="T55" fmla="*/ 20 h 182"/>
                <a:gd name="T56" fmla="*/ 51 w 538"/>
                <a:gd name="T57" fmla="*/ 10 h 182"/>
                <a:gd name="T58" fmla="*/ 69 w 538"/>
                <a:gd name="T59" fmla="*/ 2 h 182"/>
                <a:gd name="T60" fmla="*/ 90 w 538"/>
                <a:gd name="T6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8" h="182">
                  <a:moveTo>
                    <a:pt x="90" y="0"/>
                  </a:moveTo>
                  <a:lnTo>
                    <a:pt x="447" y="0"/>
                  </a:lnTo>
                  <a:lnTo>
                    <a:pt x="469" y="2"/>
                  </a:lnTo>
                  <a:lnTo>
                    <a:pt x="488" y="10"/>
                  </a:lnTo>
                  <a:lnTo>
                    <a:pt x="505" y="20"/>
                  </a:lnTo>
                  <a:lnTo>
                    <a:pt x="519" y="34"/>
                  </a:lnTo>
                  <a:lnTo>
                    <a:pt x="529" y="51"/>
                  </a:lnTo>
                  <a:lnTo>
                    <a:pt x="536" y="70"/>
                  </a:lnTo>
                  <a:lnTo>
                    <a:pt x="538" y="91"/>
                  </a:lnTo>
                  <a:lnTo>
                    <a:pt x="536" y="112"/>
                  </a:lnTo>
                  <a:lnTo>
                    <a:pt x="529" y="131"/>
                  </a:lnTo>
                  <a:lnTo>
                    <a:pt x="519" y="148"/>
                  </a:lnTo>
                  <a:lnTo>
                    <a:pt x="505" y="162"/>
                  </a:lnTo>
                  <a:lnTo>
                    <a:pt x="488" y="173"/>
                  </a:lnTo>
                  <a:lnTo>
                    <a:pt x="469" y="179"/>
                  </a:lnTo>
                  <a:lnTo>
                    <a:pt x="447" y="182"/>
                  </a:lnTo>
                  <a:lnTo>
                    <a:pt x="90" y="182"/>
                  </a:lnTo>
                  <a:lnTo>
                    <a:pt x="69" y="179"/>
                  </a:lnTo>
                  <a:lnTo>
                    <a:pt x="51" y="173"/>
                  </a:lnTo>
                  <a:lnTo>
                    <a:pt x="33" y="162"/>
                  </a:lnTo>
                  <a:lnTo>
                    <a:pt x="19" y="148"/>
                  </a:lnTo>
                  <a:lnTo>
                    <a:pt x="9" y="131"/>
                  </a:lnTo>
                  <a:lnTo>
                    <a:pt x="2" y="112"/>
                  </a:lnTo>
                  <a:lnTo>
                    <a:pt x="0" y="91"/>
                  </a:lnTo>
                  <a:lnTo>
                    <a:pt x="2" y="70"/>
                  </a:lnTo>
                  <a:lnTo>
                    <a:pt x="9" y="51"/>
                  </a:lnTo>
                  <a:lnTo>
                    <a:pt x="19" y="34"/>
                  </a:lnTo>
                  <a:lnTo>
                    <a:pt x="33" y="20"/>
                  </a:lnTo>
                  <a:lnTo>
                    <a:pt x="51" y="10"/>
                  </a:lnTo>
                  <a:lnTo>
                    <a:pt x="69" y="2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" name="Freeform 372"/>
            <p:cNvSpPr>
              <a:spLocks/>
            </p:cNvSpPr>
            <p:nvPr/>
          </p:nvSpPr>
          <p:spPr bwMode="auto">
            <a:xfrm>
              <a:off x="2671763" y="3760788"/>
              <a:ext cx="209550" cy="209550"/>
            </a:xfrm>
            <a:custGeom>
              <a:avLst/>
              <a:gdLst>
                <a:gd name="T0" fmla="*/ 644 w 1188"/>
                <a:gd name="T1" fmla="*/ 3 h 1192"/>
                <a:gd name="T2" fmla="*/ 742 w 1188"/>
                <a:gd name="T3" fmla="*/ 19 h 1192"/>
                <a:gd name="T4" fmla="*/ 836 w 1188"/>
                <a:gd name="T5" fmla="*/ 52 h 1192"/>
                <a:gd name="T6" fmla="*/ 897 w 1188"/>
                <a:gd name="T7" fmla="*/ 86 h 1192"/>
                <a:gd name="T8" fmla="*/ 920 w 1188"/>
                <a:gd name="T9" fmla="*/ 119 h 1192"/>
                <a:gd name="T10" fmla="*/ 927 w 1188"/>
                <a:gd name="T11" fmla="*/ 158 h 1192"/>
                <a:gd name="T12" fmla="*/ 916 w 1188"/>
                <a:gd name="T13" fmla="*/ 197 h 1192"/>
                <a:gd name="T14" fmla="*/ 889 w 1188"/>
                <a:gd name="T15" fmla="*/ 228 h 1192"/>
                <a:gd name="T16" fmla="*/ 852 w 1188"/>
                <a:gd name="T17" fmla="*/ 243 h 1192"/>
                <a:gd name="T18" fmla="*/ 812 w 1188"/>
                <a:gd name="T19" fmla="*/ 241 h 1192"/>
                <a:gd name="T20" fmla="*/ 755 w 1188"/>
                <a:gd name="T21" fmla="*/ 215 h 1192"/>
                <a:gd name="T22" fmla="*/ 677 w 1188"/>
                <a:gd name="T23" fmla="*/ 190 h 1192"/>
                <a:gd name="T24" fmla="*/ 594 w 1188"/>
                <a:gd name="T25" fmla="*/ 182 h 1192"/>
                <a:gd name="T26" fmla="*/ 493 w 1188"/>
                <a:gd name="T27" fmla="*/ 195 h 1192"/>
                <a:gd name="T28" fmla="*/ 400 w 1188"/>
                <a:gd name="T29" fmla="*/ 231 h 1192"/>
                <a:gd name="T30" fmla="*/ 321 w 1188"/>
                <a:gd name="T31" fmla="*/ 286 h 1192"/>
                <a:gd name="T32" fmla="*/ 255 w 1188"/>
                <a:gd name="T33" fmla="*/ 360 h 1192"/>
                <a:gd name="T34" fmla="*/ 209 w 1188"/>
                <a:gd name="T35" fmla="*/ 447 h 1192"/>
                <a:gd name="T36" fmla="*/ 185 w 1188"/>
                <a:gd name="T37" fmla="*/ 544 h 1192"/>
                <a:gd name="T38" fmla="*/ 185 w 1188"/>
                <a:gd name="T39" fmla="*/ 647 h 1192"/>
                <a:gd name="T40" fmla="*/ 209 w 1188"/>
                <a:gd name="T41" fmla="*/ 746 h 1192"/>
                <a:gd name="T42" fmla="*/ 255 w 1188"/>
                <a:gd name="T43" fmla="*/ 833 h 1192"/>
                <a:gd name="T44" fmla="*/ 321 w 1188"/>
                <a:gd name="T45" fmla="*/ 905 h 1192"/>
                <a:gd name="T46" fmla="*/ 400 w 1188"/>
                <a:gd name="T47" fmla="*/ 962 h 1192"/>
                <a:gd name="T48" fmla="*/ 493 w 1188"/>
                <a:gd name="T49" fmla="*/ 997 h 1192"/>
                <a:gd name="T50" fmla="*/ 594 w 1188"/>
                <a:gd name="T51" fmla="*/ 1010 h 1192"/>
                <a:gd name="T52" fmla="*/ 696 w 1188"/>
                <a:gd name="T53" fmla="*/ 997 h 1192"/>
                <a:gd name="T54" fmla="*/ 788 w 1188"/>
                <a:gd name="T55" fmla="*/ 962 h 1192"/>
                <a:gd name="T56" fmla="*/ 868 w 1188"/>
                <a:gd name="T57" fmla="*/ 905 h 1192"/>
                <a:gd name="T58" fmla="*/ 933 w 1188"/>
                <a:gd name="T59" fmla="*/ 833 h 1192"/>
                <a:gd name="T60" fmla="*/ 978 w 1188"/>
                <a:gd name="T61" fmla="*/ 746 h 1192"/>
                <a:gd name="T62" fmla="*/ 1003 w 1188"/>
                <a:gd name="T63" fmla="*/ 647 h 1192"/>
                <a:gd name="T64" fmla="*/ 1009 w 1188"/>
                <a:gd name="T65" fmla="*/ 575 h 1192"/>
                <a:gd name="T66" fmla="*/ 1026 w 1188"/>
                <a:gd name="T67" fmla="*/ 539 h 1192"/>
                <a:gd name="T68" fmla="*/ 1057 w 1188"/>
                <a:gd name="T69" fmla="*/ 515 h 1192"/>
                <a:gd name="T70" fmla="*/ 1097 w 1188"/>
                <a:gd name="T71" fmla="*/ 505 h 1192"/>
                <a:gd name="T72" fmla="*/ 1138 w 1188"/>
                <a:gd name="T73" fmla="*/ 515 h 1192"/>
                <a:gd name="T74" fmla="*/ 1168 w 1188"/>
                <a:gd name="T75" fmla="*/ 539 h 1192"/>
                <a:gd name="T76" fmla="*/ 1186 w 1188"/>
                <a:gd name="T77" fmla="*/ 575 h 1192"/>
                <a:gd name="T78" fmla="*/ 1185 w 1188"/>
                <a:gd name="T79" fmla="*/ 657 h 1192"/>
                <a:gd name="T80" fmla="*/ 1161 w 1188"/>
                <a:gd name="T81" fmla="*/ 773 h 1192"/>
                <a:gd name="T82" fmla="*/ 1116 w 1188"/>
                <a:gd name="T83" fmla="*/ 880 h 1192"/>
                <a:gd name="T84" fmla="*/ 1052 w 1188"/>
                <a:gd name="T85" fmla="*/ 975 h 1192"/>
                <a:gd name="T86" fmla="*/ 971 w 1188"/>
                <a:gd name="T87" fmla="*/ 1056 h 1192"/>
                <a:gd name="T88" fmla="*/ 876 w 1188"/>
                <a:gd name="T89" fmla="*/ 1119 h 1192"/>
                <a:gd name="T90" fmla="*/ 770 w 1188"/>
                <a:gd name="T91" fmla="*/ 1165 h 1192"/>
                <a:gd name="T92" fmla="*/ 655 w 1188"/>
                <a:gd name="T93" fmla="*/ 1189 h 1192"/>
                <a:gd name="T94" fmla="*/ 534 w 1188"/>
                <a:gd name="T95" fmla="*/ 1189 h 1192"/>
                <a:gd name="T96" fmla="*/ 417 w 1188"/>
                <a:gd name="T97" fmla="*/ 1165 h 1192"/>
                <a:gd name="T98" fmla="*/ 311 w 1188"/>
                <a:gd name="T99" fmla="*/ 1119 h 1192"/>
                <a:gd name="T100" fmla="*/ 216 w 1188"/>
                <a:gd name="T101" fmla="*/ 1056 h 1192"/>
                <a:gd name="T102" fmla="*/ 136 w 1188"/>
                <a:gd name="T103" fmla="*/ 975 h 1192"/>
                <a:gd name="T104" fmla="*/ 72 w 1188"/>
                <a:gd name="T105" fmla="*/ 880 h 1192"/>
                <a:gd name="T106" fmla="*/ 27 w 1188"/>
                <a:gd name="T107" fmla="*/ 773 h 1192"/>
                <a:gd name="T108" fmla="*/ 3 w 1188"/>
                <a:gd name="T109" fmla="*/ 657 h 1192"/>
                <a:gd name="T110" fmla="*/ 3 w 1188"/>
                <a:gd name="T111" fmla="*/ 535 h 1192"/>
                <a:gd name="T112" fmla="*/ 27 w 1188"/>
                <a:gd name="T113" fmla="*/ 419 h 1192"/>
                <a:gd name="T114" fmla="*/ 72 w 1188"/>
                <a:gd name="T115" fmla="*/ 312 h 1192"/>
                <a:gd name="T116" fmla="*/ 136 w 1188"/>
                <a:gd name="T117" fmla="*/ 218 h 1192"/>
                <a:gd name="T118" fmla="*/ 216 w 1188"/>
                <a:gd name="T119" fmla="*/ 137 h 1192"/>
                <a:gd name="T120" fmla="*/ 311 w 1188"/>
                <a:gd name="T121" fmla="*/ 73 h 1192"/>
                <a:gd name="T122" fmla="*/ 417 w 1188"/>
                <a:gd name="T123" fmla="*/ 28 h 1192"/>
                <a:gd name="T124" fmla="*/ 534 w 1188"/>
                <a:gd name="T125" fmla="*/ 3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88" h="1192">
                  <a:moveTo>
                    <a:pt x="594" y="0"/>
                  </a:moveTo>
                  <a:lnTo>
                    <a:pt x="644" y="3"/>
                  </a:lnTo>
                  <a:lnTo>
                    <a:pt x="693" y="9"/>
                  </a:lnTo>
                  <a:lnTo>
                    <a:pt x="742" y="19"/>
                  </a:lnTo>
                  <a:lnTo>
                    <a:pt x="790" y="34"/>
                  </a:lnTo>
                  <a:lnTo>
                    <a:pt x="836" y="52"/>
                  </a:lnTo>
                  <a:lnTo>
                    <a:pt x="881" y="74"/>
                  </a:lnTo>
                  <a:lnTo>
                    <a:pt x="897" y="86"/>
                  </a:lnTo>
                  <a:lnTo>
                    <a:pt x="910" y="101"/>
                  </a:lnTo>
                  <a:lnTo>
                    <a:pt x="920" y="119"/>
                  </a:lnTo>
                  <a:lnTo>
                    <a:pt x="925" y="138"/>
                  </a:lnTo>
                  <a:lnTo>
                    <a:pt x="927" y="158"/>
                  </a:lnTo>
                  <a:lnTo>
                    <a:pt x="923" y="178"/>
                  </a:lnTo>
                  <a:lnTo>
                    <a:pt x="916" y="197"/>
                  </a:lnTo>
                  <a:lnTo>
                    <a:pt x="904" y="215"/>
                  </a:lnTo>
                  <a:lnTo>
                    <a:pt x="889" y="228"/>
                  </a:lnTo>
                  <a:lnTo>
                    <a:pt x="871" y="237"/>
                  </a:lnTo>
                  <a:lnTo>
                    <a:pt x="852" y="243"/>
                  </a:lnTo>
                  <a:lnTo>
                    <a:pt x="832" y="244"/>
                  </a:lnTo>
                  <a:lnTo>
                    <a:pt x="812" y="241"/>
                  </a:lnTo>
                  <a:lnTo>
                    <a:pt x="793" y="233"/>
                  </a:lnTo>
                  <a:lnTo>
                    <a:pt x="755" y="215"/>
                  </a:lnTo>
                  <a:lnTo>
                    <a:pt x="716" y="200"/>
                  </a:lnTo>
                  <a:lnTo>
                    <a:pt x="677" y="190"/>
                  </a:lnTo>
                  <a:lnTo>
                    <a:pt x="636" y="184"/>
                  </a:lnTo>
                  <a:lnTo>
                    <a:pt x="594" y="182"/>
                  </a:lnTo>
                  <a:lnTo>
                    <a:pt x="542" y="185"/>
                  </a:lnTo>
                  <a:lnTo>
                    <a:pt x="493" y="195"/>
                  </a:lnTo>
                  <a:lnTo>
                    <a:pt x="445" y="211"/>
                  </a:lnTo>
                  <a:lnTo>
                    <a:pt x="400" y="231"/>
                  </a:lnTo>
                  <a:lnTo>
                    <a:pt x="358" y="257"/>
                  </a:lnTo>
                  <a:lnTo>
                    <a:pt x="321" y="286"/>
                  </a:lnTo>
                  <a:lnTo>
                    <a:pt x="286" y="321"/>
                  </a:lnTo>
                  <a:lnTo>
                    <a:pt x="255" y="360"/>
                  </a:lnTo>
                  <a:lnTo>
                    <a:pt x="230" y="402"/>
                  </a:lnTo>
                  <a:lnTo>
                    <a:pt x="209" y="447"/>
                  </a:lnTo>
                  <a:lnTo>
                    <a:pt x="194" y="494"/>
                  </a:lnTo>
                  <a:lnTo>
                    <a:pt x="185" y="544"/>
                  </a:lnTo>
                  <a:lnTo>
                    <a:pt x="182" y="596"/>
                  </a:lnTo>
                  <a:lnTo>
                    <a:pt x="185" y="647"/>
                  </a:lnTo>
                  <a:lnTo>
                    <a:pt x="194" y="698"/>
                  </a:lnTo>
                  <a:lnTo>
                    <a:pt x="209" y="746"/>
                  </a:lnTo>
                  <a:lnTo>
                    <a:pt x="230" y="791"/>
                  </a:lnTo>
                  <a:lnTo>
                    <a:pt x="255" y="833"/>
                  </a:lnTo>
                  <a:lnTo>
                    <a:pt x="286" y="871"/>
                  </a:lnTo>
                  <a:lnTo>
                    <a:pt x="321" y="905"/>
                  </a:lnTo>
                  <a:lnTo>
                    <a:pt x="358" y="936"/>
                  </a:lnTo>
                  <a:lnTo>
                    <a:pt x="400" y="962"/>
                  </a:lnTo>
                  <a:lnTo>
                    <a:pt x="445" y="982"/>
                  </a:lnTo>
                  <a:lnTo>
                    <a:pt x="493" y="997"/>
                  </a:lnTo>
                  <a:lnTo>
                    <a:pt x="542" y="1007"/>
                  </a:lnTo>
                  <a:lnTo>
                    <a:pt x="594" y="1010"/>
                  </a:lnTo>
                  <a:lnTo>
                    <a:pt x="646" y="1007"/>
                  </a:lnTo>
                  <a:lnTo>
                    <a:pt x="696" y="997"/>
                  </a:lnTo>
                  <a:lnTo>
                    <a:pt x="743" y="982"/>
                  </a:lnTo>
                  <a:lnTo>
                    <a:pt x="788" y="962"/>
                  </a:lnTo>
                  <a:lnTo>
                    <a:pt x="830" y="936"/>
                  </a:lnTo>
                  <a:lnTo>
                    <a:pt x="868" y="905"/>
                  </a:lnTo>
                  <a:lnTo>
                    <a:pt x="902" y="871"/>
                  </a:lnTo>
                  <a:lnTo>
                    <a:pt x="933" y="833"/>
                  </a:lnTo>
                  <a:lnTo>
                    <a:pt x="958" y="791"/>
                  </a:lnTo>
                  <a:lnTo>
                    <a:pt x="978" y="746"/>
                  </a:lnTo>
                  <a:lnTo>
                    <a:pt x="994" y="698"/>
                  </a:lnTo>
                  <a:lnTo>
                    <a:pt x="1003" y="647"/>
                  </a:lnTo>
                  <a:lnTo>
                    <a:pt x="1007" y="596"/>
                  </a:lnTo>
                  <a:lnTo>
                    <a:pt x="1009" y="575"/>
                  </a:lnTo>
                  <a:lnTo>
                    <a:pt x="1016" y="556"/>
                  </a:lnTo>
                  <a:lnTo>
                    <a:pt x="1026" y="539"/>
                  </a:lnTo>
                  <a:lnTo>
                    <a:pt x="1041" y="525"/>
                  </a:lnTo>
                  <a:lnTo>
                    <a:pt x="1057" y="515"/>
                  </a:lnTo>
                  <a:lnTo>
                    <a:pt x="1076" y="507"/>
                  </a:lnTo>
                  <a:lnTo>
                    <a:pt x="1097" y="505"/>
                  </a:lnTo>
                  <a:lnTo>
                    <a:pt x="1118" y="507"/>
                  </a:lnTo>
                  <a:lnTo>
                    <a:pt x="1138" y="515"/>
                  </a:lnTo>
                  <a:lnTo>
                    <a:pt x="1154" y="525"/>
                  </a:lnTo>
                  <a:lnTo>
                    <a:pt x="1168" y="539"/>
                  </a:lnTo>
                  <a:lnTo>
                    <a:pt x="1178" y="556"/>
                  </a:lnTo>
                  <a:lnTo>
                    <a:pt x="1186" y="575"/>
                  </a:lnTo>
                  <a:lnTo>
                    <a:pt x="1188" y="596"/>
                  </a:lnTo>
                  <a:lnTo>
                    <a:pt x="1185" y="657"/>
                  </a:lnTo>
                  <a:lnTo>
                    <a:pt x="1176" y="716"/>
                  </a:lnTo>
                  <a:lnTo>
                    <a:pt x="1161" y="773"/>
                  </a:lnTo>
                  <a:lnTo>
                    <a:pt x="1142" y="828"/>
                  </a:lnTo>
                  <a:lnTo>
                    <a:pt x="1116" y="880"/>
                  </a:lnTo>
                  <a:lnTo>
                    <a:pt x="1087" y="929"/>
                  </a:lnTo>
                  <a:lnTo>
                    <a:pt x="1052" y="975"/>
                  </a:lnTo>
                  <a:lnTo>
                    <a:pt x="1014" y="1017"/>
                  </a:lnTo>
                  <a:lnTo>
                    <a:pt x="971" y="1056"/>
                  </a:lnTo>
                  <a:lnTo>
                    <a:pt x="925" y="1089"/>
                  </a:lnTo>
                  <a:lnTo>
                    <a:pt x="876" y="1119"/>
                  </a:lnTo>
                  <a:lnTo>
                    <a:pt x="825" y="1145"/>
                  </a:lnTo>
                  <a:lnTo>
                    <a:pt x="770" y="1165"/>
                  </a:lnTo>
                  <a:lnTo>
                    <a:pt x="713" y="1179"/>
                  </a:lnTo>
                  <a:lnTo>
                    <a:pt x="655" y="1189"/>
                  </a:lnTo>
                  <a:lnTo>
                    <a:pt x="594" y="1192"/>
                  </a:lnTo>
                  <a:lnTo>
                    <a:pt x="534" y="1189"/>
                  </a:lnTo>
                  <a:lnTo>
                    <a:pt x="475" y="1179"/>
                  </a:lnTo>
                  <a:lnTo>
                    <a:pt x="417" y="1165"/>
                  </a:lnTo>
                  <a:lnTo>
                    <a:pt x="363" y="1145"/>
                  </a:lnTo>
                  <a:lnTo>
                    <a:pt x="311" y="1119"/>
                  </a:lnTo>
                  <a:lnTo>
                    <a:pt x="262" y="1089"/>
                  </a:lnTo>
                  <a:lnTo>
                    <a:pt x="216" y="1056"/>
                  </a:lnTo>
                  <a:lnTo>
                    <a:pt x="175" y="1017"/>
                  </a:lnTo>
                  <a:lnTo>
                    <a:pt x="136" y="975"/>
                  </a:lnTo>
                  <a:lnTo>
                    <a:pt x="101" y="929"/>
                  </a:lnTo>
                  <a:lnTo>
                    <a:pt x="72" y="880"/>
                  </a:lnTo>
                  <a:lnTo>
                    <a:pt x="47" y="828"/>
                  </a:lnTo>
                  <a:lnTo>
                    <a:pt x="27" y="773"/>
                  </a:lnTo>
                  <a:lnTo>
                    <a:pt x="12" y="716"/>
                  </a:lnTo>
                  <a:lnTo>
                    <a:pt x="3" y="657"/>
                  </a:lnTo>
                  <a:lnTo>
                    <a:pt x="0" y="596"/>
                  </a:lnTo>
                  <a:lnTo>
                    <a:pt x="3" y="535"/>
                  </a:lnTo>
                  <a:lnTo>
                    <a:pt x="12" y="476"/>
                  </a:lnTo>
                  <a:lnTo>
                    <a:pt x="27" y="419"/>
                  </a:lnTo>
                  <a:lnTo>
                    <a:pt x="47" y="364"/>
                  </a:lnTo>
                  <a:lnTo>
                    <a:pt x="72" y="312"/>
                  </a:lnTo>
                  <a:lnTo>
                    <a:pt x="101" y="263"/>
                  </a:lnTo>
                  <a:lnTo>
                    <a:pt x="136" y="218"/>
                  </a:lnTo>
                  <a:lnTo>
                    <a:pt x="175" y="175"/>
                  </a:lnTo>
                  <a:lnTo>
                    <a:pt x="216" y="137"/>
                  </a:lnTo>
                  <a:lnTo>
                    <a:pt x="262" y="102"/>
                  </a:lnTo>
                  <a:lnTo>
                    <a:pt x="311" y="73"/>
                  </a:lnTo>
                  <a:lnTo>
                    <a:pt x="363" y="47"/>
                  </a:lnTo>
                  <a:lnTo>
                    <a:pt x="417" y="28"/>
                  </a:lnTo>
                  <a:lnTo>
                    <a:pt x="475" y="12"/>
                  </a:lnTo>
                  <a:lnTo>
                    <a:pt x="534" y="3"/>
                  </a:lnTo>
                  <a:lnTo>
                    <a:pt x="5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" name="Freeform 374"/>
            <p:cNvSpPr>
              <a:spLocks noEditPoints="1"/>
            </p:cNvSpPr>
            <p:nvPr/>
          </p:nvSpPr>
          <p:spPr bwMode="auto">
            <a:xfrm>
              <a:off x="2640013" y="3544888"/>
              <a:ext cx="273050" cy="160337"/>
            </a:xfrm>
            <a:custGeom>
              <a:avLst/>
              <a:gdLst>
                <a:gd name="T0" fmla="*/ 279 w 1551"/>
                <a:gd name="T1" fmla="*/ 185 h 910"/>
                <a:gd name="T2" fmla="*/ 234 w 1551"/>
                <a:gd name="T3" fmla="*/ 203 h 910"/>
                <a:gd name="T4" fmla="*/ 202 w 1551"/>
                <a:gd name="T5" fmla="*/ 237 h 910"/>
                <a:gd name="T6" fmla="*/ 183 w 1551"/>
                <a:gd name="T7" fmla="*/ 281 h 910"/>
                <a:gd name="T8" fmla="*/ 180 w 1551"/>
                <a:gd name="T9" fmla="*/ 605 h 910"/>
                <a:gd name="T10" fmla="*/ 190 w 1551"/>
                <a:gd name="T11" fmla="*/ 652 h 910"/>
                <a:gd name="T12" fmla="*/ 217 w 1551"/>
                <a:gd name="T13" fmla="*/ 692 h 910"/>
                <a:gd name="T14" fmla="*/ 256 w 1551"/>
                <a:gd name="T15" fmla="*/ 719 h 910"/>
                <a:gd name="T16" fmla="*/ 304 w 1551"/>
                <a:gd name="T17" fmla="*/ 728 h 910"/>
                <a:gd name="T18" fmla="*/ 1272 w 1551"/>
                <a:gd name="T19" fmla="*/ 726 h 910"/>
                <a:gd name="T20" fmla="*/ 1316 w 1551"/>
                <a:gd name="T21" fmla="*/ 706 h 910"/>
                <a:gd name="T22" fmla="*/ 1348 w 1551"/>
                <a:gd name="T23" fmla="*/ 674 h 910"/>
                <a:gd name="T24" fmla="*/ 1368 w 1551"/>
                <a:gd name="T25" fmla="*/ 630 h 910"/>
                <a:gd name="T26" fmla="*/ 1370 w 1551"/>
                <a:gd name="T27" fmla="*/ 305 h 910"/>
                <a:gd name="T28" fmla="*/ 1359 w 1551"/>
                <a:gd name="T29" fmla="*/ 257 h 910"/>
                <a:gd name="T30" fmla="*/ 1334 w 1551"/>
                <a:gd name="T31" fmla="*/ 218 h 910"/>
                <a:gd name="T32" fmla="*/ 1294 w 1551"/>
                <a:gd name="T33" fmla="*/ 192 h 910"/>
                <a:gd name="T34" fmla="*/ 1247 w 1551"/>
                <a:gd name="T35" fmla="*/ 182 h 910"/>
                <a:gd name="T36" fmla="*/ 304 w 1551"/>
                <a:gd name="T37" fmla="*/ 0 h 910"/>
                <a:gd name="T38" fmla="*/ 1288 w 1551"/>
                <a:gd name="T39" fmla="*/ 3 h 910"/>
                <a:gd name="T40" fmla="*/ 1365 w 1551"/>
                <a:gd name="T41" fmla="*/ 24 h 910"/>
                <a:gd name="T42" fmla="*/ 1433 w 1551"/>
                <a:gd name="T43" fmla="*/ 64 h 910"/>
                <a:gd name="T44" fmla="*/ 1488 w 1551"/>
                <a:gd name="T45" fmla="*/ 119 h 910"/>
                <a:gd name="T46" fmla="*/ 1527 w 1551"/>
                <a:gd name="T47" fmla="*/ 187 h 910"/>
                <a:gd name="T48" fmla="*/ 1548 w 1551"/>
                <a:gd name="T49" fmla="*/ 264 h 910"/>
                <a:gd name="T50" fmla="*/ 1551 w 1551"/>
                <a:gd name="T51" fmla="*/ 605 h 910"/>
                <a:gd name="T52" fmla="*/ 1540 w 1551"/>
                <a:gd name="T53" fmla="*/ 686 h 910"/>
                <a:gd name="T54" fmla="*/ 1509 w 1551"/>
                <a:gd name="T55" fmla="*/ 758 h 910"/>
                <a:gd name="T56" fmla="*/ 1461 w 1551"/>
                <a:gd name="T57" fmla="*/ 820 h 910"/>
                <a:gd name="T58" fmla="*/ 1400 w 1551"/>
                <a:gd name="T59" fmla="*/ 868 h 910"/>
                <a:gd name="T60" fmla="*/ 1328 w 1551"/>
                <a:gd name="T61" fmla="*/ 899 h 910"/>
                <a:gd name="T62" fmla="*/ 1247 w 1551"/>
                <a:gd name="T63" fmla="*/ 910 h 910"/>
                <a:gd name="T64" fmla="*/ 262 w 1551"/>
                <a:gd name="T65" fmla="*/ 907 h 910"/>
                <a:gd name="T66" fmla="*/ 185 w 1551"/>
                <a:gd name="T67" fmla="*/ 885 h 910"/>
                <a:gd name="T68" fmla="*/ 118 w 1551"/>
                <a:gd name="T69" fmla="*/ 846 h 910"/>
                <a:gd name="T70" fmla="*/ 63 w 1551"/>
                <a:gd name="T71" fmla="*/ 791 h 910"/>
                <a:gd name="T72" fmla="*/ 23 w 1551"/>
                <a:gd name="T73" fmla="*/ 724 h 910"/>
                <a:gd name="T74" fmla="*/ 2 w 1551"/>
                <a:gd name="T75" fmla="*/ 646 h 910"/>
                <a:gd name="T76" fmla="*/ 0 w 1551"/>
                <a:gd name="T77" fmla="*/ 305 h 910"/>
                <a:gd name="T78" fmla="*/ 10 w 1551"/>
                <a:gd name="T79" fmla="*/ 224 h 910"/>
                <a:gd name="T80" fmla="*/ 40 w 1551"/>
                <a:gd name="T81" fmla="*/ 152 h 910"/>
                <a:gd name="T82" fmla="*/ 88 w 1551"/>
                <a:gd name="T83" fmla="*/ 89 h 910"/>
                <a:gd name="T84" fmla="*/ 150 w 1551"/>
                <a:gd name="T85" fmla="*/ 42 h 910"/>
                <a:gd name="T86" fmla="*/ 223 w 1551"/>
                <a:gd name="T87" fmla="*/ 12 h 910"/>
                <a:gd name="T88" fmla="*/ 304 w 1551"/>
                <a:gd name="T89" fmla="*/ 0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51" h="910">
                  <a:moveTo>
                    <a:pt x="304" y="182"/>
                  </a:moveTo>
                  <a:lnTo>
                    <a:pt x="279" y="185"/>
                  </a:lnTo>
                  <a:lnTo>
                    <a:pt x="256" y="192"/>
                  </a:lnTo>
                  <a:lnTo>
                    <a:pt x="234" y="203"/>
                  </a:lnTo>
                  <a:lnTo>
                    <a:pt x="217" y="218"/>
                  </a:lnTo>
                  <a:lnTo>
                    <a:pt x="202" y="237"/>
                  </a:lnTo>
                  <a:lnTo>
                    <a:pt x="190" y="257"/>
                  </a:lnTo>
                  <a:lnTo>
                    <a:pt x="183" y="281"/>
                  </a:lnTo>
                  <a:lnTo>
                    <a:pt x="180" y="305"/>
                  </a:lnTo>
                  <a:lnTo>
                    <a:pt x="180" y="605"/>
                  </a:lnTo>
                  <a:lnTo>
                    <a:pt x="183" y="630"/>
                  </a:lnTo>
                  <a:lnTo>
                    <a:pt x="190" y="652"/>
                  </a:lnTo>
                  <a:lnTo>
                    <a:pt x="202" y="674"/>
                  </a:lnTo>
                  <a:lnTo>
                    <a:pt x="217" y="692"/>
                  </a:lnTo>
                  <a:lnTo>
                    <a:pt x="234" y="706"/>
                  </a:lnTo>
                  <a:lnTo>
                    <a:pt x="256" y="719"/>
                  </a:lnTo>
                  <a:lnTo>
                    <a:pt x="279" y="726"/>
                  </a:lnTo>
                  <a:lnTo>
                    <a:pt x="304" y="728"/>
                  </a:lnTo>
                  <a:lnTo>
                    <a:pt x="1247" y="728"/>
                  </a:lnTo>
                  <a:lnTo>
                    <a:pt x="1272" y="726"/>
                  </a:lnTo>
                  <a:lnTo>
                    <a:pt x="1294" y="719"/>
                  </a:lnTo>
                  <a:lnTo>
                    <a:pt x="1316" y="706"/>
                  </a:lnTo>
                  <a:lnTo>
                    <a:pt x="1334" y="692"/>
                  </a:lnTo>
                  <a:lnTo>
                    <a:pt x="1348" y="674"/>
                  </a:lnTo>
                  <a:lnTo>
                    <a:pt x="1359" y="652"/>
                  </a:lnTo>
                  <a:lnTo>
                    <a:pt x="1368" y="630"/>
                  </a:lnTo>
                  <a:lnTo>
                    <a:pt x="1370" y="605"/>
                  </a:lnTo>
                  <a:lnTo>
                    <a:pt x="1370" y="305"/>
                  </a:lnTo>
                  <a:lnTo>
                    <a:pt x="1368" y="281"/>
                  </a:lnTo>
                  <a:lnTo>
                    <a:pt x="1359" y="257"/>
                  </a:lnTo>
                  <a:lnTo>
                    <a:pt x="1348" y="237"/>
                  </a:lnTo>
                  <a:lnTo>
                    <a:pt x="1334" y="218"/>
                  </a:lnTo>
                  <a:lnTo>
                    <a:pt x="1316" y="203"/>
                  </a:lnTo>
                  <a:lnTo>
                    <a:pt x="1294" y="192"/>
                  </a:lnTo>
                  <a:lnTo>
                    <a:pt x="1272" y="185"/>
                  </a:lnTo>
                  <a:lnTo>
                    <a:pt x="1247" y="182"/>
                  </a:lnTo>
                  <a:lnTo>
                    <a:pt x="304" y="182"/>
                  </a:lnTo>
                  <a:close/>
                  <a:moveTo>
                    <a:pt x="304" y="0"/>
                  </a:moveTo>
                  <a:lnTo>
                    <a:pt x="1247" y="0"/>
                  </a:lnTo>
                  <a:lnTo>
                    <a:pt x="1288" y="3"/>
                  </a:lnTo>
                  <a:lnTo>
                    <a:pt x="1328" y="12"/>
                  </a:lnTo>
                  <a:lnTo>
                    <a:pt x="1365" y="24"/>
                  </a:lnTo>
                  <a:lnTo>
                    <a:pt x="1400" y="42"/>
                  </a:lnTo>
                  <a:lnTo>
                    <a:pt x="1433" y="64"/>
                  </a:lnTo>
                  <a:lnTo>
                    <a:pt x="1461" y="89"/>
                  </a:lnTo>
                  <a:lnTo>
                    <a:pt x="1488" y="119"/>
                  </a:lnTo>
                  <a:lnTo>
                    <a:pt x="1509" y="152"/>
                  </a:lnTo>
                  <a:lnTo>
                    <a:pt x="1527" y="187"/>
                  </a:lnTo>
                  <a:lnTo>
                    <a:pt x="1540" y="224"/>
                  </a:lnTo>
                  <a:lnTo>
                    <a:pt x="1548" y="264"/>
                  </a:lnTo>
                  <a:lnTo>
                    <a:pt x="1551" y="305"/>
                  </a:lnTo>
                  <a:lnTo>
                    <a:pt x="1551" y="605"/>
                  </a:lnTo>
                  <a:lnTo>
                    <a:pt x="1548" y="646"/>
                  </a:lnTo>
                  <a:lnTo>
                    <a:pt x="1540" y="686"/>
                  </a:lnTo>
                  <a:lnTo>
                    <a:pt x="1527" y="724"/>
                  </a:lnTo>
                  <a:lnTo>
                    <a:pt x="1509" y="758"/>
                  </a:lnTo>
                  <a:lnTo>
                    <a:pt x="1488" y="791"/>
                  </a:lnTo>
                  <a:lnTo>
                    <a:pt x="1461" y="820"/>
                  </a:lnTo>
                  <a:lnTo>
                    <a:pt x="1433" y="846"/>
                  </a:lnTo>
                  <a:lnTo>
                    <a:pt x="1400" y="868"/>
                  </a:lnTo>
                  <a:lnTo>
                    <a:pt x="1365" y="885"/>
                  </a:lnTo>
                  <a:lnTo>
                    <a:pt x="1328" y="899"/>
                  </a:lnTo>
                  <a:lnTo>
                    <a:pt x="1288" y="907"/>
                  </a:lnTo>
                  <a:lnTo>
                    <a:pt x="1247" y="910"/>
                  </a:lnTo>
                  <a:lnTo>
                    <a:pt x="304" y="910"/>
                  </a:lnTo>
                  <a:lnTo>
                    <a:pt x="262" y="907"/>
                  </a:lnTo>
                  <a:lnTo>
                    <a:pt x="223" y="899"/>
                  </a:lnTo>
                  <a:lnTo>
                    <a:pt x="185" y="885"/>
                  </a:lnTo>
                  <a:lnTo>
                    <a:pt x="150" y="868"/>
                  </a:lnTo>
                  <a:lnTo>
                    <a:pt x="118" y="846"/>
                  </a:lnTo>
                  <a:lnTo>
                    <a:pt x="88" y="820"/>
                  </a:lnTo>
                  <a:lnTo>
                    <a:pt x="63" y="791"/>
                  </a:lnTo>
                  <a:lnTo>
                    <a:pt x="40" y="758"/>
                  </a:lnTo>
                  <a:lnTo>
                    <a:pt x="23" y="724"/>
                  </a:lnTo>
                  <a:lnTo>
                    <a:pt x="10" y="686"/>
                  </a:lnTo>
                  <a:lnTo>
                    <a:pt x="2" y="646"/>
                  </a:lnTo>
                  <a:lnTo>
                    <a:pt x="0" y="605"/>
                  </a:lnTo>
                  <a:lnTo>
                    <a:pt x="0" y="305"/>
                  </a:lnTo>
                  <a:lnTo>
                    <a:pt x="2" y="264"/>
                  </a:lnTo>
                  <a:lnTo>
                    <a:pt x="10" y="224"/>
                  </a:lnTo>
                  <a:lnTo>
                    <a:pt x="23" y="187"/>
                  </a:lnTo>
                  <a:lnTo>
                    <a:pt x="40" y="152"/>
                  </a:lnTo>
                  <a:lnTo>
                    <a:pt x="63" y="119"/>
                  </a:lnTo>
                  <a:lnTo>
                    <a:pt x="88" y="89"/>
                  </a:lnTo>
                  <a:lnTo>
                    <a:pt x="118" y="64"/>
                  </a:lnTo>
                  <a:lnTo>
                    <a:pt x="150" y="42"/>
                  </a:lnTo>
                  <a:lnTo>
                    <a:pt x="185" y="24"/>
                  </a:lnTo>
                  <a:lnTo>
                    <a:pt x="223" y="12"/>
                  </a:lnTo>
                  <a:lnTo>
                    <a:pt x="262" y="3"/>
                  </a:lnTo>
                  <a:lnTo>
                    <a:pt x="3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1" name="Group 920"/>
          <p:cNvGrpSpPr/>
          <p:nvPr/>
        </p:nvGrpSpPr>
        <p:grpSpPr>
          <a:xfrm>
            <a:off x="1668132" y="3436896"/>
            <a:ext cx="427038" cy="603250"/>
            <a:chOff x="1614488" y="3430588"/>
            <a:chExt cx="427038" cy="6032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2" name="Freeform 379"/>
            <p:cNvSpPr>
              <a:spLocks/>
            </p:cNvSpPr>
            <p:nvPr/>
          </p:nvSpPr>
          <p:spPr bwMode="auto">
            <a:xfrm>
              <a:off x="1698626" y="3917950"/>
              <a:ext cx="258763" cy="31750"/>
            </a:xfrm>
            <a:custGeom>
              <a:avLst/>
              <a:gdLst>
                <a:gd name="T0" fmla="*/ 89 w 1472"/>
                <a:gd name="T1" fmla="*/ 0 h 179"/>
                <a:gd name="T2" fmla="*/ 1383 w 1472"/>
                <a:gd name="T3" fmla="*/ 0 h 179"/>
                <a:gd name="T4" fmla="*/ 1403 w 1472"/>
                <a:gd name="T5" fmla="*/ 3 h 179"/>
                <a:gd name="T6" fmla="*/ 1422 w 1472"/>
                <a:gd name="T7" fmla="*/ 9 h 179"/>
                <a:gd name="T8" fmla="*/ 1438 w 1472"/>
                <a:gd name="T9" fmla="*/ 19 h 179"/>
                <a:gd name="T10" fmla="*/ 1453 w 1472"/>
                <a:gd name="T11" fmla="*/ 34 h 179"/>
                <a:gd name="T12" fmla="*/ 1463 w 1472"/>
                <a:gd name="T13" fmla="*/ 50 h 179"/>
                <a:gd name="T14" fmla="*/ 1469 w 1472"/>
                <a:gd name="T15" fmla="*/ 69 h 179"/>
                <a:gd name="T16" fmla="*/ 1472 w 1472"/>
                <a:gd name="T17" fmla="*/ 89 h 179"/>
                <a:gd name="T18" fmla="*/ 1469 w 1472"/>
                <a:gd name="T19" fmla="*/ 110 h 179"/>
                <a:gd name="T20" fmla="*/ 1463 w 1472"/>
                <a:gd name="T21" fmla="*/ 129 h 179"/>
                <a:gd name="T22" fmla="*/ 1453 w 1472"/>
                <a:gd name="T23" fmla="*/ 145 h 179"/>
                <a:gd name="T24" fmla="*/ 1438 w 1472"/>
                <a:gd name="T25" fmla="*/ 159 h 179"/>
                <a:gd name="T26" fmla="*/ 1422 w 1472"/>
                <a:gd name="T27" fmla="*/ 170 h 179"/>
                <a:gd name="T28" fmla="*/ 1403 w 1472"/>
                <a:gd name="T29" fmla="*/ 176 h 179"/>
                <a:gd name="T30" fmla="*/ 1383 w 1472"/>
                <a:gd name="T31" fmla="*/ 179 h 179"/>
                <a:gd name="T32" fmla="*/ 89 w 1472"/>
                <a:gd name="T33" fmla="*/ 179 h 179"/>
                <a:gd name="T34" fmla="*/ 68 w 1472"/>
                <a:gd name="T35" fmla="*/ 176 h 179"/>
                <a:gd name="T36" fmla="*/ 50 w 1472"/>
                <a:gd name="T37" fmla="*/ 170 h 179"/>
                <a:gd name="T38" fmla="*/ 34 w 1472"/>
                <a:gd name="T39" fmla="*/ 159 h 179"/>
                <a:gd name="T40" fmla="*/ 19 w 1472"/>
                <a:gd name="T41" fmla="*/ 145 h 179"/>
                <a:gd name="T42" fmla="*/ 9 w 1472"/>
                <a:gd name="T43" fmla="*/ 129 h 179"/>
                <a:gd name="T44" fmla="*/ 3 w 1472"/>
                <a:gd name="T45" fmla="*/ 110 h 179"/>
                <a:gd name="T46" fmla="*/ 0 w 1472"/>
                <a:gd name="T47" fmla="*/ 89 h 179"/>
                <a:gd name="T48" fmla="*/ 3 w 1472"/>
                <a:gd name="T49" fmla="*/ 69 h 179"/>
                <a:gd name="T50" fmla="*/ 9 w 1472"/>
                <a:gd name="T51" fmla="*/ 50 h 179"/>
                <a:gd name="T52" fmla="*/ 19 w 1472"/>
                <a:gd name="T53" fmla="*/ 34 h 179"/>
                <a:gd name="T54" fmla="*/ 34 w 1472"/>
                <a:gd name="T55" fmla="*/ 19 h 179"/>
                <a:gd name="T56" fmla="*/ 50 w 1472"/>
                <a:gd name="T57" fmla="*/ 9 h 179"/>
                <a:gd name="T58" fmla="*/ 68 w 1472"/>
                <a:gd name="T59" fmla="*/ 3 h 179"/>
                <a:gd name="T60" fmla="*/ 89 w 1472"/>
                <a:gd name="T6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72" h="179">
                  <a:moveTo>
                    <a:pt x="89" y="0"/>
                  </a:moveTo>
                  <a:lnTo>
                    <a:pt x="1383" y="0"/>
                  </a:lnTo>
                  <a:lnTo>
                    <a:pt x="1403" y="3"/>
                  </a:lnTo>
                  <a:lnTo>
                    <a:pt x="1422" y="9"/>
                  </a:lnTo>
                  <a:lnTo>
                    <a:pt x="1438" y="19"/>
                  </a:lnTo>
                  <a:lnTo>
                    <a:pt x="1453" y="34"/>
                  </a:lnTo>
                  <a:lnTo>
                    <a:pt x="1463" y="50"/>
                  </a:lnTo>
                  <a:lnTo>
                    <a:pt x="1469" y="69"/>
                  </a:lnTo>
                  <a:lnTo>
                    <a:pt x="1472" y="89"/>
                  </a:lnTo>
                  <a:lnTo>
                    <a:pt x="1469" y="110"/>
                  </a:lnTo>
                  <a:lnTo>
                    <a:pt x="1463" y="129"/>
                  </a:lnTo>
                  <a:lnTo>
                    <a:pt x="1453" y="145"/>
                  </a:lnTo>
                  <a:lnTo>
                    <a:pt x="1438" y="159"/>
                  </a:lnTo>
                  <a:lnTo>
                    <a:pt x="1422" y="170"/>
                  </a:lnTo>
                  <a:lnTo>
                    <a:pt x="1403" y="176"/>
                  </a:lnTo>
                  <a:lnTo>
                    <a:pt x="1383" y="179"/>
                  </a:lnTo>
                  <a:lnTo>
                    <a:pt x="89" y="179"/>
                  </a:lnTo>
                  <a:lnTo>
                    <a:pt x="68" y="176"/>
                  </a:lnTo>
                  <a:lnTo>
                    <a:pt x="50" y="170"/>
                  </a:lnTo>
                  <a:lnTo>
                    <a:pt x="34" y="159"/>
                  </a:lnTo>
                  <a:lnTo>
                    <a:pt x="19" y="145"/>
                  </a:lnTo>
                  <a:lnTo>
                    <a:pt x="9" y="129"/>
                  </a:lnTo>
                  <a:lnTo>
                    <a:pt x="3" y="110"/>
                  </a:lnTo>
                  <a:lnTo>
                    <a:pt x="0" y="89"/>
                  </a:lnTo>
                  <a:lnTo>
                    <a:pt x="3" y="69"/>
                  </a:lnTo>
                  <a:lnTo>
                    <a:pt x="9" y="50"/>
                  </a:lnTo>
                  <a:lnTo>
                    <a:pt x="19" y="34"/>
                  </a:lnTo>
                  <a:lnTo>
                    <a:pt x="34" y="19"/>
                  </a:lnTo>
                  <a:lnTo>
                    <a:pt x="50" y="9"/>
                  </a:lnTo>
                  <a:lnTo>
                    <a:pt x="68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3" name="Freeform 380"/>
            <p:cNvSpPr>
              <a:spLocks noEditPoints="1"/>
            </p:cNvSpPr>
            <p:nvPr/>
          </p:nvSpPr>
          <p:spPr bwMode="auto">
            <a:xfrm>
              <a:off x="1614488" y="3608388"/>
              <a:ext cx="427038" cy="425450"/>
            </a:xfrm>
            <a:custGeom>
              <a:avLst/>
              <a:gdLst>
                <a:gd name="T0" fmla="*/ 177 w 2424"/>
                <a:gd name="T1" fmla="*/ 1852 h 2414"/>
                <a:gd name="T2" fmla="*/ 189 w 2424"/>
                <a:gd name="T3" fmla="*/ 1946 h 2414"/>
                <a:gd name="T4" fmla="*/ 222 w 2424"/>
                <a:gd name="T5" fmla="*/ 2032 h 2414"/>
                <a:gd name="T6" fmla="*/ 274 w 2424"/>
                <a:gd name="T7" fmla="*/ 2107 h 2414"/>
                <a:gd name="T8" fmla="*/ 341 w 2424"/>
                <a:gd name="T9" fmla="*/ 2167 h 2414"/>
                <a:gd name="T10" fmla="*/ 421 w 2424"/>
                <a:gd name="T11" fmla="*/ 2209 h 2414"/>
                <a:gd name="T12" fmla="*/ 512 w 2424"/>
                <a:gd name="T13" fmla="*/ 2233 h 2414"/>
                <a:gd name="T14" fmla="*/ 1864 w 2424"/>
                <a:gd name="T15" fmla="*/ 2236 h 2414"/>
                <a:gd name="T16" fmla="*/ 1958 w 2424"/>
                <a:gd name="T17" fmla="*/ 2224 h 2414"/>
                <a:gd name="T18" fmla="*/ 2044 w 2424"/>
                <a:gd name="T19" fmla="*/ 2191 h 2414"/>
                <a:gd name="T20" fmla="*/ 2118 w 2424"/>
                <a:gd name="T21" fmla="*/ 2139 h 2414"/>
                <a:gd name="T22" fmla="*/ 2178 w 2424"/>
                <a:gd name="T23" fmla="*/ 2071 h 2414"/>
                <a:gd name="T24" fmla="*/ 2221 w 2424"/>
                <a:gd name="T25" fmla="*/ 1990 h 2414"/>
                <a:gd name="T26" fmla="*/ 2243 w 2424"/>
                <a:gd name="T27" fmla="*/ 1900 h 2414"/>
                <a:gd name="T28" fmla="*/ 2247 w 2424"/>
                <a:gd name="T29" fmla="*/ 179 h 2414"/>
                <a:gd name="T30" fmla="*/ 89 w 2424"/>
                <a:gd name="T31" fmla="*/ 0 h 2414"/>
                <a:gd name="T32" fmla="*/ 2356 w 2424"/>
                <a:gd name="T33" fmla="*/ 3 h 2414"/>
                <a:gd name="T34" fmla="*/ 2391 w 2424"/>
                <a:gd name="T35" fmla="*/ 20 h 2414"/>
                <a:gd name="T36" fmla="*/ 2415 w 2424"/>
                <a:gd name="T37" fmla="*/ 51 h 2414"/>
                <a:gd name="T38" fmla="*/ 2424 w 2424"/>
                <a:gd name="T39" fmla="*/ 89 h 2414"/>
                <a:gd name="T40" fmla="*/ 2421 w 2424"/>
                <a:gd name="T41" fmla="*/ 1909 h 2414"/>
                <a:gd name="T42" fmla="*/ 2399 w 2424"/>
                <a:gd name="T43" fmla="*/ 2019 h 2414"/>
                <a:gd name="T44" fmla="*/ 2357 w 2424"/>
                <a:gd name="T45" fmla="*/ 2120 h 2414"/>
                <a:gd name="T46" fmla="*/ 2296 w 2424"/>
                <a:gd name="T47" fmla="*/ 2209 h 2414"/>
                <a:gd name="T48" fmla="*/ 2220 w 2424"/>
                <a:gd name="T49" fmla="*/ 2285 h 2414"/>
                <a:gd name="T50" fmla="*/ 2131 w 2424"/>
                <a:gd name="T51" fmla="*/ 2346 h 2414"/>
                <a:gd name="T52" fmla="*/ 2030 w 2424"/>
                <a:gd name="T53" fmla="*/ 2388 h 2414"/>
                <a:gd name="T54" fmla="*/ 1921 w 2424"/>
                <a:gd name="T55" fmla="*/ 2411 h 2414"/>
                <a:gd name="T56" fmla="*/ 560 w 2424"/>
                <a:gd name="T57" fmla="*/ 2414 h 2414"/>
                <a:gd name="T58" fmla="*/ 446 w 2424"/>
                <a:gd name="T59" fmla="*/ 2403 h 2414"/>
                <a:gd name="T60" fmla="*/ 341 w 2424"/>
                <a:gd name="T61" fmla="*/ 2370 h 2414"/>
                <a:gd name="T62" fmla="*/ 247 w 2424"/>
                <a:gd name="T63" fmla="*/ 2318 h 2414"/>
                <a:gd name="T64" fmla="*/ 164 w 2424"/>
                <a:gd name="T65" fmla="*/ 2249 h 2414"/>
                <a:gd name="T66" fmla="*/ 96 w 2424"/>
                <a:gd name="T67" fmla="*/ 2166 h 2414"/>
                <a:gd name="T68" fmla="*/ 44 w 2424"/>
                <a:gd name="T69" fmla="*/ 2071 h 2414"/>
                <a:gd name="T70" fmla="*/ 11 w 2424"/>
                <a:gd name="T71" fmla="*/ 1966 h 2414"/>
                <a:gd name="T72" fmla="*/ 0 w 2424"/>
                <a:gd name="T73" fmla="*/ 1852 h 2414"/>
                <a:gd name="T74" fmla="*/ 2 w 2424"/>
                <a:gd name="T75" fmla="*/ 69 h 2414"/>
                <a:gd name="T76" fmla="*/ 19 w 2424"/>
                <a:gd name="T77" fmla="*/ 33 h 2414"/>
                <a:gd name="T78" fmla="*/ 49 w 2424"/>
                <a:gd name="T79" fmla="*/ 10 h 2414"/>
                <a:gd name="T80" fmla="*/ 89 w 2424"/>
                <a:gd name="T81" fmla="*/ 0 h 2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24" h="2414">
                  <a:moveTo>
                    <a:pt x="177" y="179"/>
                  </a:moveTo>
                  <a:lnTo>
                    <a:pt x="177" y="1852"/>
                  </a:lnTo>
                  <a:lnTo>
                    <a:pt x="180" y="1900"/>
                  </a:lnTo>
                  <a:lnTo>
                    <a:pt x="189" y="1946"/>
                  </a:lnTo>
                  <a:lnTo>
                    <a:pt x="203" y="1990"/>
                  </a:lnTo>
                  <a:lnTo>
                    <a:pt x="222" y="2032"/>
                  </a:lnTo>
                  <a:lnTo>
                    <a:pt x="246" y="2071"/>
                  </a:lnTo>
                  <a:lnTo>
                    <a:pt x="274" y="2107"/>
                  </a:lnTo>
                  <a:lnTo>
                    <a:pt x="306" y="2139"/>
                  </a:lnTo>
                  <a:lnTo>
                    <a:pt x="341" y="2167"/>
                  </a:lnTo>
                  <a:lnTo>
                    <a:pt x="380" y="2191"/>
                  </a:lnTo>
                  <a:lnTo>
                    <a:pt x="421" y="2209"/>
                  </a:lnTo>
                  <a:lnTo>
                    <a:pt x="465" y="2224"/>
                  </a:lnTo>
                  <a:lnTo>
                    <a:pt x="512" y="2233"/>
                  </a:lnTo>
                  <a:lnTo>
                    <a:pt x="560" y="2236"/>
                  </a:lnTo>
                  <a:lnTo>
                    <a:pt x="1864" y="2236"/>
                  </a:lnTo>
                  <a:lnTo>
                    <a:pt x="1912" y="2233"/>
                  </a:lnTo>
                  <a:lnTo>
                    <a:pt x="1958" y="2224"/>
                  </a:lnTo>
                  <a:lnTo>
                    <a:pt x="2003" y="2209"/>
                  </a:lnTo>
                  <a:lnTo>
                    <a:pt x="2044" y="2191"/>
                  </a:lnTo>
                  <a:lnTo>
                    <a:pt x="2082" y="2167"/>
                  </a:lnTo>
                  <a:lnTo>
                    <a:pt x="2118" y="2139"/>
                  </a:lnTo>
                  <a:lnTo>
                    <a:pt x="2150" y="2107"/>
                  </a:lnTo>
                  <a:lnTo>
                    <a:pt x="2178" y="2071"/>
                  </a:lnTo>
                  <a:lnTo>
                    <a:pt x="2202" y="2032"/>
                  </a:lnTo>
                  <a:lnTo>
                    <a:pt x="2221" y="1990"/>
                  </a:lnTo>
                  <a:lnTo>
                    <a:pt x="2235" y="1946"/>
                  </a:lnTo>
                  <a:lnTo>
                    <a:pt x="2243" y="1900"/>
                  </a:lnTo>
                  <a:lnTo>
                    <a:pt x="2247" y="1852"/>
                  </a:lnTo>
                  <a:lnTo>
                    <a:pt x="2247" y="179"/>
                  </a:lnTo>
                  <a:lnTo>
                    <a:pt x="177" y="179"/>
                  </a:lnTo>
                  <a:close/>
                  <a:moveTo>
                    <a:pt x="89" y="0"/>
                  </a:moveTo>
                  <a:lnTo>
                    <a:pt x="2335" y="0"/>
                  </a:lnTo>
                  <a:lnTo>
                    <a:pt x="2356" y="3"/>
                  </a:lnTo>
                  <a:lnTo>
                    <a:pt x="2374" y="10"/>
                  </a:lnTo>
                  <a:lnTo>
                    <a:pt x="2391" y="20"/>
                  </a:lnTo>
                  <a:lnTo>
                    <a:pt x="2405" y="33"/>
                  </a:lnTo>
                  <a:lnTo>
                    <a:pt x="2415" y="51"/>
                  </a:lnTo>
                  <a:lnTo>
                    <a:pt x="2422" y="69"/>
                  </a:lnTo>
                  <a:lnTo>
                    <a:pt x="2424" y="89"/>
                  </a:lnTo>
                  <a:lnTo>
                    <a:pt x="2424" y="1852"/>
                  </a:lnTo>
                  <a:lnTo>
                    <a:pt x="2421" y="1909"/>
                  </a:lnTo>
                  <a:lnTo>
                    <a:pt x="2413" y="1966"/>
                  </a:lnTo>
                  <a:lnTo>
                    <a:pt x="2399" y="2019"/>
                  </a:lnTo>
                  <a:lnTo>
                    <a:pt x="2380" y="2071"/>
                  </a:lnTo>
                  <a:lnTo>
                    <a:pt x="2357" y="2120"/>
                  </a:lnTo>
                  <a:lnTo>
                    <a:pt x="2328" y="2166"/>
                  </a:lnTo>
                  <a:lnTo>
                    <a:pt x="2296" y="2209"/>
                  </a:lnTo>
                  <a:lnTo>
                    <a:pt x="2260" y="2249"/>
                  </a:lnTo>
                  <a:lnTo>
                    <a:pt x="2220" y="2285"/>
                  </a:lnTo>
                  <a:lnTo>
                    <a:pt x="2177" y="2318"/>
                  </a:lnTo>
                  <a:lnTo>
                    <a:pt x="2131" y="2346"/>
                  </a:lnTo>
                  <a:lnTo>
                    <a:pt x="2082" y="2370"/>
                  </a:lnTo>
                  <a:lnTo>
                    <a:pt x="2030" y="2388"/>
                  </a:lnTo>
                  <a:lnTo>
                    <a:pt x="1977" y="2403"/>
                  </a:lnTo>
                  <a:lnTo>
                    <a:pt x="1921" y="2411"/>
                  </a:lnTo>
                  <a:lnTo>
                    <a:pt x="1864" y="2414"/>
                  </a:lnTo>
                  <a:lnTo>
                    <a:pt x="560" y="2414"/>
                  </a:lnTo>
                  <a:lnTo>
                    <a:pt x="503" y="2411"/>
                  </a:lnTo>
                  <a:lnTo>
                    <a:pt x="446" y="2403"/>
                  </a:lnTo>
                  <a:lnTo>
                    <a:pt x="393" y="2388"/>
                  </a:lnTo>
                  <a:lnTo>
                    <a:pt x="341" y="2370"/>
                  </a:lnTo>
                  <a:lnTo>
                    <a:pt x="293" y="2346"/>
                  </a:lnTo>
                  <a:lnTo>
                    <a:pt x="247" y="2318"/>
                  </a:lnTo>
                  <a:lnTo>
                    <a:pt x="204" y="2285"/>
                  </a:lnTo>
                  <a:lnTo>
                    <a:pt x="164" y="2249"/>
                  </a:lnTo>
                  <a:lnTo>
                    <a:pt x="127" y="2209"/>
                  </a:lnTo>
                  <a:lnTo>
                    <a:pt x="96" y="2166"/>
                  </a:lnTo>
                  <a:lnTo>
                    <a:pt x="67" y="2120"/>
                  </a:lnTo>
                  <a:lnTo>
                    <a:pt x="44" y="2071"/>
                  </a:lnTo>
                  <a:lnTo>
                    <a:pt x="24" y="2019"/>
                  </a:lnTo>
                  <a:lnTo>
                    <a:pt x="11" y="1966"/>
                  </a:lnTo>
                  <a:lnTo>
                    <a:pt x="3" y="1909"/>
                  </a:lnTo>
                  <a:lnTo>
                    <a:pt x="0" y="1852"/>
                  </a:lnTo>
                  <a:lnTo>
                    <a:pt x="0" y="89"/>
                  </a:lnTo>
                  <a:lnTo>
                    <a:pt x="2" y="69"/>
                  </a:lnTo>
                  <a:lnTo>
                    <a:pt x="9" y="51"/>
                  </a:lnTo>
                  <a:lnTo>
                    <a:pt x="19" y="33"/>
                  </a:lnTo>
                  <a:lnTo>
                    <a:pt x="33" y="20"/>
                  </a:lnTo>
                  <a:lnTo>
                    <a:pt x="49" y="10"/>
                  </a:lnTo>
                  <a:lnTo>
                    <a:pt x="68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5" name="Freeform 382"/>
            <p:cNvSpPr>
              <a:spLocks noEditPoints="1"/>
            </p:cNvSpPr>
            <p:nvPr/>
          </p:nvSpPr>
          <p:spPr bwMode="auto">
            <a:xfrm>
              <a:off x="1614488" y="3509963"/>
              <a:ext cx="427038" cy="131762"/>
            </a:xfrm>
            <a:custGeom>
              <a:avLst/>
              <a:gdLst>
                <a:gd name="T0" fmla="*/ 512 w 2424"/>
                <a:gd name="T1" fmla="*/ 181 h 750"/>
                <a:gd name="T2" fmla="*/ 421 w 2424"/>
                <a:gd name="T3" fmla="*/ 205 h 750"/>
                <a:gd name="T4" fmla="*/ 341 w 2424"/>
                <a:gd name="T5" fmla="*/ 246 h 750"/>
                <a:gd name="T6" fmla="*/ 274 w 2424"/>
                <a:gd name="T7" fmla="*/ 307 h 750"/>
                <a:gd name="T8" fmla="*/ 222 w 2424"/>
                <a:gd name="T9" fmla="*/ 382 h 750"/>
                <a:gd name="T10" fmla="*/ 189 w 2424"/>
                <a:gd name="T11" fmla="*/ 467 h 750"/>
                <a:gd name="T12" fmla="*/ 177 w 2424"/>
                <a:gd name="T13" fmla="*/ 562 h 750"/>
                <a:gd name="T14" fmla="*/ 177 w 2424"/>
                <a:gd name="T15" fmla="*/ 565 h 750"/>
                <a:gd name="T16" fmla="*/ 177 w 2424"/>
                <a:gd name="T17" fmla="*/ 572 h 750"/>
                <a:gd name="T18" fmla="*/ 2247 w 2424"/>
                <a:gd name="T19" fmla="*/ 562 h 750"/>
                <a:gd name="T20" fmla="*/ 2235 w 2424"/>
                <a:gd name="T21" fmla="*/ 467 h 750"/>
                <a:gd name="T22" fmla="*/ 2202 w 2424"/>
                <a:gd name="T23" fmla="*/ 382 h 750"/>
                <a:gd name="T24" fmla="*/ 2150 w 2424"/>
                <a:gd name="T25" fmla="*/ 307 h 750"/>
                <a:gd name="T26" fmla="*/ 2082 w 2424"/>
                <a:gd name="T27" fmla="*/ 246 h 750"/>
                <a:gd name="T28" fmla="*/ 2003 w 2424"/>
                <a:gd name="T29" fmla="*/ 205 h 750"/>
                <a:gd name="T30" fmla="*/ 1912 w 2424"/>
                <a:gd name="T31" fmla="*/ 181 h 750"/>
                <a:gd name="T32" fmla="*/ 560 w 2424"/>
                <a:gd name="T33" fmla="*/ 178 h 750"/>
                <a:gd name="T34" fmla="*/ 1864 w 2424"/>
                <a:gd name="T35" fmla="*/ 0 h 750"/>
                <a:gd name="T36" fmla="*/ 1977 w 2424"/>
                <a:gd name="T37" fmla="*/ 11 h 750"/>
                <a:gd name="T38" fmla="*/ 2082 w 2424"/>
                <a:gd name="T39" fmla="*/ 44 h 750"/>
                <a:gd name="T40" fmla="*/ 2177 w 2424"/>
                <a:gd name="T41" fmla="*/ 96 h 750"/>
                <a:gd name="T42" fmla="*/ 2260 w 2424"/>
                <a:gd name="T43" fmla="*/ 165 h 750"/>
                <a:gd name="T44" fmla="*/ 2328 w 2424"/>
                <a:gd name="T45" fmla="*/ 248 h 750"/>
                <a:gd name="T46" fmla="*/ 2380 w 2424"/>
                <a:gd name="T47" fmla="*/ 344 h 750"/>
                <a:gd name="T48" fmla="*/ 2413 w 2424"/>
                <a:gd name="T49" fmla="*/ 448 h 750"/>
                <a:gd name="T50" fmla="*/ 2424 w 2424"/>
                <a:gd name="T51" fmla="*/ 562 h 750"/>
                <a:gd name="T52" fmla="*/ 2422 w 2424"/>
                <a:gd name="T53" fmla="*/ 681 h 750"/>
                <a:gd name="T54" fmla="*/ 2405 w 2424"/>
                <a:gd name="T55" fmla="*/ 717 h 750"/>
                <a:gd name="T56" fmla="*/ 2374 w 2424"/>
                <a:gd name="T57" fmla="*/ 742 h 750"/>
                <a:gd name="T58" fmla="*/ 2335 w 2424"/>
                <a:gd name="T59" fmla="*/ 750 h 750"/>
                <a:gd name="T60" fmla="*/ 68 w 2424"/>
                <a:gd name="T61" fmla="*/ 748 h 750"/>
                <a:gd name="T62" fmla="*/ 33 w 2424"/>
                <a:gd name="T63" fmla="*/ 730 h 750"/>
                <a:gd name="T64" fmla="*/ 9 w 2424"/>
                <a:gd name="T65" fmla="*/ 701 h 750"/>
                <a:gd name="T66" fmla="*/ 0 w 2424"/>
                <a:gd name="T67" fmla="*/ 661 h 750"/>
                <a:gd name="T68" fmla="*/ 3 w 2424"/>
                <a:gd name="T69" fmla="*/ 504 h 750"/>
                <a:gd name="T70" fmla="*/ 24 w 2424"/>
                <a:gd name="T71" fmla="*/ 395 h 750"/>
                <a:gd name="T72" fmla="*/ 67 w 2424"/>
                <a:gd name="T73" fmla="*/ 295 h 750"/>
                <a:gd name="T74" fmla="*/ 127 w 2424"/>
                <a:gd name="T75" fmla="*/ 205 h 750"/>
                <a:gd name="T76" fmla="*/ 204 w 2424"/>
                <a:gd name="T77" fmla="*/ 129 h 750"/>
                <a:gd name="T78" fmla="*/ 293 w 2424"/>
                <a:gd name="T79" fmla="*/ 67 h 750"/>
                <a:gd name="T80" fmla="*/ 393 w 2424"/>
                <a:gd name="T81" fmla="*/ 26 h 750"/>
                <a:gd name="T82" fmla="*/ 503 w 2424"/>
                <a:gd name="T83" fmla="*/ 3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24" h="750">
                  <a:moveTo>
                    <a:pt x="560" y="178"/>
                  </a:moveTo>
                  <a:lnTo>
                    <a:pt x="512" y="181"/>
                  </a:lnTo>
                  <a:lnTo>
                    <a:pt x="465" y="190"/>
                  </a:lnTo>
                  <a:lnTo>
                    <a:pt x="421" y="205"/>
                  </a:lnTo>
                  <a:lnTo>
                    <a:pt x="380" y="223"/>
                  </a:lnTo>
                  <a:lnTo>
                    <a:pt x="341" y="246"/>
                  </a:lnTo>
                  <a:lnTo>
                    <a:pt x="306" y="275"/>
                  </a:lnTo>
                  <a:lnTo>
                    <a:pt x="274" y="307"/>
                  </a:lnTo>
                  <a:lnTo>
                    <a:pt x="246" y="343"/>
                  </a:lnTo>
                  <a:lnTo>
                    <a:pt x="222" y="382"/>
                  </a:lnTo>
                  <a:lnTo>
                    <a:pt x="203" y="423"/>
                  </a:lnTo>
                  <a:lnTo>
                    <a:pt x="189" y="467"/>
                  </a:lnTo>
                  <a:lnTo>
                    <a:pt x="180" y="514"/>
                  </a:lnTo>
                  <a:lnTo>
                    <a:pt x="177" y="562"/>
                  </a:lnTo>
                  <a:lnTo>
                    <a:pt x="177" y="563"/>
                  </a:lnTo>
                  <a:lnTo>
                    <a:pt x="177" y="565"/>
                  </a:lnTo>
                  <a:lnTo>
                    <a:pt x="177" y="570"/>
                  </a:lnTo>
                  <a:lnTo>
                    <a:pt x="177" y="572"/>
                  </a:lnTo>
                  <a:lnTo>
                    <a:pt x="2247" y="572"/>
                  </a:lnTo>
                  <a:lnTo>
                    <a:pt x="2247" y="562"/>
                  </a:lnTo>
                  <a:lnTo>
                    <a:pt x="2243" y="514"/>
                  </a:lnTo>
                  <a:lnTo>
                    <a:pt x="2235" y="467"/>
                  </a:lnTo>
                  <a:lnTo>
                    <a:pt x="2221" y="423"/>
                  </a:lnTo>
                  <a:lnTo>
                    <a:pt x="2202" y="382"/>
                  </a:lnTo>
                  <a:lnTo>
                    <a:pt x="2178" y="343"/>
                  </a:lnTo>
                  <a:lnTo>
                    <a:pt x="2150" y="307"/>
                  </a:lnTo>
                  <a:lnTo>
                    <a:pt x="2118" y="275"/>
                  </a:lnTo>
                  <a:lnTo>
                    <a:pt x="2082" y="246"/>
                  </a:lnTo>
                  <a:lnTo>
                    <a:pt x="2044" y="223"/>
                  </a:lnTo>
                  <a:lnTo>
                    <a:pt x="2003" y="205"/>
                  </a:lnTo>
                  <a:lnTo>
                    <a:pt x="1958" y="190"/>
                  </a:lnTo>
                  <a:lnTo>
                    <a:pt x="1912" y="181"/>
                  </a:lnTo>
                  <a:lnTo>
                    <a:pt x="1864" y="178"/>
                  </a:lnTo>
                  <a:lnTo>
                    <a:pt x="560" y="178"/>
                  </a:lnTo>
                  <a:close/>
                  <a:moveTo>
                    <a:pt x="560" y="0"/>
                  </a:moveTo>
                  <a:lnTo>
                    <a:pt x="1864" y="0"/>
                  </a:lnTo>
                  <a:lnTo>
                    <a:pt x="1921" y="3"/>
                  </a:lnTo>
                  <a:lnTo>
                    <a:pt x="1977" y="11"/>
                  </a:lnTo>
                  <a:lnTo>
                    <a:pt x="2030" y="26"/>
                  </a:lnTo>
                  <a:lnTo>
                    <a:pt x="2082" y="44"/>
                  </a:lnTo>
                  <a:lnTo>
                    <a:pt x="2131" y="67"/>
                  </a:lnTo>
                  <a:lnTo>
                    <a:pt x="2177" y="96"/>
                  </a:lnTo>
                  <a:lnTo>
                    <a:pt x="2220" y="129"/>
                  </a:lnTo>
                  <a:lnTo>
                    <a:pt x="2260" y="165"/>
                  </a:lnTo>
                  <a:lnTo>
                    <a:pt x="2296" y="205"/>
                  </a:lnTo>
                  <a:lnTo>
                    <a:pt x="2328" y="248"/>
                  </a:lnTo>
                  <a:lnTo>
                    <a:pt x="2357" y="295"/>
                  </a:lnTo>
                  <a:lnTo>
                    <a:pt x="2380" y="344"/>
                  </a:lnTo>
                  <a:lnTo>
                    <a:pt x="2399" y="395"/>
                  </a:lnTo>
                  <a:lnTo>
                    <a:pt x="2413" y="448"/>
                  </a:lnTo>
                  <a:lnTo>
                    <a:pt x="2421" y="504"/>
                  </a:lnTo>
                  <a:lnTo>
                    <a:pt x="2424" y="562"/>
                  </a:lnTo>
                  <a:lnTo>
                    <a:pt x="2424" y="661"/>
                  </a:lnTo>
                  <a:lnTo>
                    <a:pt x="2422" y="681"/>
                  </a:lnTo>
                  <a:lnTo>
                    <a:pt x="2415" y="701"/>
                  </a:lnTo>
                  <a:lnTo>
                    <a:pt x="2405" y="717"/>
                  </a:lnTo>
                  <a:lnTo>
                    <a:pt x="2391" y="730"/>
                  </a:lnTo>
                  <a:lnTo>
                    <a:pt x="2374" y="742"/>
                  </a:lnTo>
                  <a:lnTo>
                    <a:pt x="2356" y="748"/>
                  </a:lnTo>
                  <a:lnTo>
                    <a:pt x="2335" y="750"/>
                  </a:lnTo>
                  <a:lnTo>
                    <a:pt x="89" y="750"/>
                  </a:lnTo>
                  <a:lnTo>
                    <a:pt x="68" y="748"/>
                  </a:lnTo>
                  <a:lnTo>
                    <a:pt x="49" y="742"/>
                  </a:lnTo>
                  <a:lnTo>
                    <a:pt x="33" y="730"/>
                  </a:lnTo>
                  <a:lnTo>
                    <a:pt x="19" y="717"/>
                  </a:lnTo>
                  <a:lnTo>
                    <a:pt x="9" y="701"/>
                  </a:lnTo>
                  <a:lnTo>
                    <a:pt x="2" y="681"/>
                  </a:lnTo>
                  <a:lnTo>
                    <a:pt x="0" y="661"/>
                  </a:lnTo>
                  <a:lnTo>
                    <a:pt x="0" y="562"/>
                  </a:lnTo>
                  <a:lnTo>
                    <a:pt x="3" y="504"/>
                  </a:lnTo>
                  <a:lnTo>
                    <a:pt x="11" y="448"/>
                  </a:lnTo>
                  <a:lnTo>
                    <a:pt x="24" y="395"/>
                  </a:lnTo>
                  <a:lnTo>
                    <a:pt x="44" y="344"/>
                  </a:lnTo>
                  <a:lnTo>
                    <a:pt x="67" y="295"/>
                  </a:lnTo>
                  <a:lnTo>
                    <a:pt x="96" y="248"/>
                  </a:lnTo>
                  <a:lnTo>
                    <a:pt x="127" y="205"/>
                  </a:lnTo>
                  <a:lnTo>
                    <a:pt x="164" y="165"/>
                  </a:lnTo>
                  <a:lnTo>
                    <a:pt x="204" y="129"/>
                  </a:lnTo>
                  <a:lnTo>
                    <a:pt x="247" y="96"/>
                  </a:lnTo>
                  <a:lnTo>
                    <a:pt x="293" y="67"/>
                  </a:lnTo>
                  <a:lnTo>
                    <a:pt x="341" y="44"/>
                  </a:lnTo>
                  <a:lnTo>
                    <a:pt x="393" y="26"/>
                  </a:lnTo>
                  <a:lnTo>
                    <a:pt x="446" y="11"/>
                  </a:lnTo>
                  <a:lnTo>
                    <a:pt x="503" y="3"/>
                  </a:lnTo>
                  <a:lnTo>
                    <a:pt x="5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7" name="Freeform 384"/>
            <p:cNvSpPr>
              <a:spLocks noEditPoints="1"/>
            </p:cNvSpPr>
            <p:nvPr/>
          </p:nvSpPr>
          <p:spPr bwMode="auto">
            <a:xfrm>
              <a:off x="1730376" y="3430588"/>
              <a:ext cx="195263" cy="139700"/>
            </a:xfrm>
            <a:custGeom>
              <a:avLst/>
              <a:gdLst>
                <a:gd name="T0" fmla="*/ 530 w 1113"/>
                <a:gd name="T1" fmla="*/ 181 h 788"/>
                <a:gd name="T2" fmla="*/ 485 w 1113"/>
                <a:gd name="T3" fmla="*/ 201 h 788"/>
                <a:gd name="T4" fmla="*/ 449 w 1113"/>
                <a:gd name="T5" fmla="*/ 236 h 788"/>
                <a:gd name="T6" fmla="*/ 430 w 1113"/>
                <a:gd name="T7" fmla="*/ 283 h 788"/>
                <a:gd name="T8" fmla="*/ 424 w 1113"/>
                <a:gd name="T9" fmla="*/ 329 h 788"/>
                <a:gd name="T10" fmla="*/ 407 w 1113"/>
                <a:gd name="T11" fmla="*/ 365 h 788"/>
                <a:gd name="T12" fmla="*/ 377 w 1113"/>
                <a:gd name="T13" fmla="*/ 390 h 788"/>
                <a:gd name="T14" fmla="*/ 338 w 1113"/>
                <a:gd name="T15" fmla="*/ 398 h 788"/>
                <a:gd name="T16" fmla="*/ 179 w 1113"/>
                <a:gd name="T17" fmla="*/ 399 h 788"/>
                <a:gd name="T18" fmla="*/ 178 w 1113"/>
                <a:gd name="T19" fmla="*/ 608 h 788"/>
                <a:gd name="T20" fmla="*/ 180 w 1113"/>
                <a:gd name="T21" fmla="*/ 610 h 788"/>
                <a:gd name="T22" fmla="*/ 935 w 1113"/>
                <a:gd name="T23" fmla="*/ 609 h 788"/>
                <a:gd name="T24" fmla="*/ 936 w 1113"/>
                <a:gd name="T25" fmla="*/ 400 h 788"/>
                <a:gd name="T26" fmla="*/ 934 w 1113"/>
                <a:gd name="T27" fmla="*/ 398 h 788"/>
                <a:gd name="T28" fmla="*/ 756 w 1113"/>
                <a:gd name="T29" fmla="*/ 396 h 788"/>
                <a:gd name="T30" fmla="*/ 720 w 1113"/>
                <a:gd name="T31" fmla="*/ 379 h 788"/>
                <a:gd name="T32" fmla="*/ 697 w 1113"/>
                <a:gd name="T33" fmla="*/ 349 h 788"/>
                <a:gd name="T34" fmla="*/ 687 w 1113"/>
                <a:gd name="T35" fmla="*/ 309 h 788"/>
                <a:gd name="T36" fmla="*/ 677 w 1113"/>
                <a:gd name="T37" fmla="*/ 259 h 788"/>
                <a:gd name="T38" fmla="*/ 649 w 1113"/>
                <a:gd name="T39" fmla="*/ 217 h 788"/>
                <a:gd name="T40" fmla="*/ 608 w 1113"/>
                <a:gd name="T41" fmla="*/ 189 h 788"/>
                <a:gd name="T42" fmla="*/ 557 w 1113"/>
                <a:gd name="T43" fmla="*/ 178 h 788"/>
                <a:gd name="T44" fmla="*/ 598 w 1113"/>
                <a:gd name="T45" fmla="*/ 3 h 788"/>
                <a:gd name="T46" fmla="*/ 674 w 1113"/>
                <a:gd name="T47" fmla="*/ 24 h 788"/>
                <a:gd name="T48" fmla="*/ 742 w 1113"/>
                <a:gd name="T49" fmla="*/ 62 h 788"/>
                <a:gd name="T50" fmla="*/ 797 w 1113"/>
                <a:gd name="T51" fmla="*/ 117 h 788"/>
                <a:gd name="T52" fmla="*/ 838 w 1113"/>
                <a:gd name="T53" fmla="*/ 183 h 788"/>
                <a:gd name="T54" fmla="*/ 934 w 1113"/>
                <a:gd name="T55" fmla="*/ 220 h 788"/>
                <a:gd name="T56" fmla="*/ 996 w 1113"/>
                <a:gd name="T57" fmla="*/ 231 h 788"/>
                <a:gd name="T58" fmla="*/ 1049 w 1113"/>
                <a:gd name="T59" fmla="*/ 263 h 788"/>
                <a:gd name="T60" fmla="*/ 1089 w 1113"/>
                <a:gd name="T61" fmla="*/ 309 h 788"/>
                <a:gd name="T62" fmla="*/ 1110 w 1113"/>
                <a:gd name="T63" fmla="*/ 367 h 788"/>
                <a:gd name="T64" fmla="*/ 1113 w 1113"/>
                <a:gd name="T65" fmla="*/ 608 h 788"/>
                <a:gd name="T66" fmla="*/ 1102 w 1113"/>
                <a:gd name="T67" fmla="*/ 670 h 788"/>
                <a:gd name="T68" fmla="*/ 1072 w 1113"/>
                <a:gd name="T69" fmla="*/ 723 h 788"/>
                <a:gd name="T70" fmla="*/ 1025 w 1113"/>
                <a:gd name="T71" fmla="*/ 763 h 788"/>
                <a:gd name="T72" fmla="*/ 967 w 1113"/>
                <a:gd name="T73" fmla="*/ 785 h 788"/>
                <a:gd name="T74" fmla="*/ 180 w 1113"/>
                <a:gd name="T75" fmla="*/ 788 h 788"/>
                <a:gd name="T76" fmla="*/ 117 w 1113"/>
                <a:gd name="T77" fmla="*/ 777 h 788"/>
                <a:gd name="T78" fmla="*/ 65 w 1113"/>
                <a:gd name="T79" fmla="*/ 745 h 788"/>
                <a:gd name="T80" fmla="*/ 25 w 1113"/>
                <a:gd name="T81" fmla="*/ 699 h 788"/>
                <a:gd name="T82" fmla="*/ 3 w 1113"/>
                <a:gd name="T83" fmla="*/ 640 h 788"/>
                <a:gd name="T84" fmla="*/ 0 w 1113"/>
                <a:gd name="T85" fmla="*/ 400 h 788"/>
                <a:gd name="T86" fmla="*/ 12 w 1113"/>
                <a:gd name="T87" fmla="*/ 338 h 788"/>
                <a:gd name="T88" fmla="*/ 42 w 1113"/>
                <a:gd name="T89" fmla="*/ 284 h 788"/>
                <a:gd name="T90" fmla="*/ 89 w 1113"/>
                <a:gd name="T91" fmla="*/ 245 h 788"/>
                <a:gd name="T92" fmla="*/ 147 w 1113"/>
                <a:gd name="T93" fmla="*/ 223 h 788"/>
                <a:gd name="T94" fmla="*/ 262 w 1113"/>
                <a:gd name="T95" fmla="*/ 220 h 788"/>
                <a:gd name="T96" fmla="*/ 294 w 1113"/>
                <a:gd name="T97" fmla="*/ 148 h 788"/>
                <a:gd name="T98" fmla="*/ 342 w 1113"/>
                <a:gd name="T99" fmla="*/ 88 h 788"/>
                <a:gd name="T100" fmla="*/ 404 w 1113"/>
                <a:gd name="T101" fmla="*/ 41 h 788"/>
                <a:gd name="T102" fmla="*/ 476 w 1113"/>
                <a:gd name="T103" fmla="*/ 11 h 788"/>
                <a:gd name="T104" fmla="*/ 557 w 1113"/>
                <a:gd name="T105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3" h="788">
                  <a:moveTo>
                    <a:pt x="557" y="178"/>
                  </a:moveTo>
                  <a:lnTo>
                    <a:pt x="530" y="181"/>
                  </a:lnTo>
                  <a:lnTo>
                    <a:pt x="506" y="189"/>
                  </a:lnTo>
                  <a:lnTo>
                    <a:pt x="485" y="201"/>
                  </a:lnTo>
                  <a:lnTo>
                    <a:pt x="465" y="217"/>
                  </a:lnTo>
                  <a:lnTo>
                    <a:pt x="449" y="236"/>
                  </a:lnTo>
                  <a:lnTo>
                    <a:pt x="437" y="259"/>
                  </a:lnTo>
                  <a:lnTo>
                    <a:pt x="430" y="283"/>
                  </a:lnTo>
                  <a:lnTo>
                    <a:pt x="426" y="309"/>
                  </a:lnTo>
                  <a:lnTo>
                    <a:pt x="424" y="329"/>
                  </a:lnTo>
                  <a:lnTo>
                    <a:pt x="417" y="349"/>
                  </a:lnTo>
                  <a:lnTo>
                    <a:pt x="407" y="365"/>
                  </a:lnTo>
                  <a:lnTo>
                    <a:pt x="394" y="379"/>
                  </a:lnTo>
                  <a:lnTo>
                    <a:pt x="377" y="390"/>
                  </a:lnTo>
                  <a:lnTo>
                    <a:pt x="358" y="396"/>
                  </a:lnTo>
                  <a:lnTo>
                    <a:pt x="338" y="398"/>
                  </a:lnTo>
                  <a:lnTo>
                    <a:pt x="180" y="398"/>
                  </a:lnTo>
                  <a:lnTo>
                    <a:pt x="179" y="399"/>
                  </a:lnTo>
                  <a:lnTo>
                    <a:pt x="178" y="400"/>
                  </a:lnTo>
                  <a:lnTo>
                    <a:pt x="178" y="608"/>
                  </a:lnTo>
                  <a:lnTo>
                    <a:pt x="179" y="609"/>
                  </a:lnTo>
                  <a:lnTo>
                    <a:pt x="180" y="610"/>
                  </a:lnTo>
                  <a:lnTo>
                    <a:pt x="934" y="610"/>
                  </a:lnTo>
                  <a:lnTo>
                    <a:pt x="935" y="609"/>
                  </a:lnTo>
                  <a:lnTo>
                    <a:pt x="936" y="608"/>
                  </a:lnTo>
                  <a:lnTo>
                    <a:pt x="936" y="400"/>
                  </a:lnTo>
                  <a:lnTo>
                    <a:pt x="935" y="399"/>
                  </a:lnTo>
                  <a:lnTo>
                    <a:pt x="934" y="398"/>
                  </a:lnTo>
                  <a:lnTo>
                    <a:pt x="776" y="398"/>
                  </a:lnTo>
                  <a:lnTo>
                    <a:pt x="756" y="396"/>
                  </a:lnTo>
                  <a:lnTo>
                    <a:pt x="737" y="390"/>
                  </a:lnTo>
                  <a:lnTo>
                    <a:pt x="720" y="379"/>
                  </a:lnTo>
                  <a:lnTo>
                    <a:pt x="707" y="365"/>
                  </a:lnTo>
                  <a:lnTo>
                    <a:pt x="697" y="349"/>
                  </a:lnTo>
                  <a:lnTo>
                    <a:pt x="689" y="329"/>
                  </a:lnTo>
                  <a:lnTo>
                    <a:pt x="687" y="309"/>
                  </a:lnTo>
                  <a:lnTo>
                    <a:pt x="684" y="283"/>
                  </a:lnTo>
                  <a:lnTo>
                    <a:pt x="677" y="259"/>
                  </a:lnTo>
                  <a:lnTo>
                    <a:pt x="665" y="236"/>
                  </a:lnTo>
                  <a:lnTo>
                    <a:pt x="649" y="217"/>
                  </a:lnTo>
                  <a:lnTo>
                    <a:pt x="629" y="201"/>
                  </a:lnTo>
                  <a:lnTo>
                    <a:pt x="608" y="189"/>
                  </a:lnTo>
                  <a:lnTo>
                    <a:pt x="583" y="181"/>
                  </a:lnTo>
                  <a:lnTo>
                    <a:pt x="557" y="178"/>
                  </a:lnTo>
                  <a:close/>
                  <a:moveTo>
                    <a:pt x="557" y="0"/>
                  </a:moveTo>
                  <a:lnTo>
                    <a:pt x="598" y="3"/>
                  </a:lnTo>
                  <a:lnTo>
                    <a:pt x="637" y="11"/>
                  </a:lnTo>
                  <a:lnTo>
                    <a:pt x="674" y="24"/>
                  </a:lnTo>
                  <a:lnTo>
                    <a:pt x="710" y="41"/>
                  </a:lnTo>
                  <a:lnTo>
                    <a:pt x="742" y="62"/>
                  </a:lnTo>
                  <a:lnTo>
                    <a:pt x="771" y="88"/>
                  </a:lnTo>
                  <a:lnTo>
                    <a:pt x="797" y="117"/>
                  </a:lnTo>
                  <a:lnTo>
                    <a:pt x="820" y="148"/>
                  </a:lnTo>
                  <a:lnTo>
                    <a:pt x="838" y="183"/>
                  </a:lnTo>
                  <a:lnTo>
                    <a:pt x="852" y="220"/>
                  </a:lnTo>
                  <a:lnTo>
                    <a:pt x="934" y="220"/>
                  </a:lnTo>
                  <a:lnTo>
                    <a:pt x="967" y="223"/>
                  </a:lnTo>
                  <a:lnTo>
                    <a:pt x="996" y="231"/>
                  </a:lnTo>
                  <a:lnTo>
                    <a:pt x="1025" y="245"/>
                  </a:lnTo>
                  <a:lnTo>
                    <a:pt x="1049" y="263"/>
                  </a:lnTo>
                  <a:lnTo>
                    <a:pt x="1072" y="284"/>
                  </a:lnTo>
                  <a:lnTo>
                    <a:pt x="1089" y="309"/>
                  </a:lnTo>
                  <a:lnTo>
                    <a:pt x="1102" y="338"/>
                  </a:lnTo>
                  <a:lnTo>
                    <a:pt x="1110" y="367"/>
                  </a:lnTo>
                  <a:lnTo>
                    <a:pt x="1113" y="400"/>
                  </a:lnTo>
                  <a:lnTo>
                    <a:pt x="1113" y="608"/>
                  </a:lnTo>
                  <a:lnTo>
                    <a:pt x="1110" y="640"/>
                  </a:lnTo>
                  <a:lnTo>
                    <a:pt x="1102" y="670"/>
                  </a:lnTo>
                  <a:lnTo>
                    <a:pt x="1089" y="699"/>
                  </a:lnTo>
                  <a:lnTo>
                    <a:pt x="1072" y="723"/>
                  </a:lnTo>
                  <a:lnTo>
                    <a:pt x="1049" y="745"/>
                  </a:lnTo>
                  <a:lnTo>
                    <a:pt x="1025" y="763"/>
                  </a:lnTo>
                  <a:lnTo>
                    <a:pt x="997" y="777"/>
                  </a:lnTo>
                  <a:lnTo>
                    <a:pt x="967" y="785"/>
                  </a:lnTo>
                  <a:lnTo>
                    <a:pt x="934" y="788"/>
                  </a:lnTo>
                  <a:lnTo>
                    <a:pt x="180" y="788"/>
                  </a:lnTo>
                  <a:lnTo>
                    <a:pt x="147" y="785"/>
                  </a:lnTo>
                  <a:lnTo>
                    <a:pt x="117" y="777"/>
                  </a:lnTo>
                  <a:lnTo>
                    <a:pt x="89" y="763"/>
                  </a:lnTo>
                  <a:lnTo>
                    <a:pt x="65" y="745"/>
                  </a:lnTo>
                  <a:lnTo>
                    <a:pt x="42" y="723"/>
                  </a:lnTo>
                  <a:lnTo>
                    <a:pt x="25" y="699"/>
                  </a:lnTo>
                  <a:lnTo>
                    <a:pt x="12" y="670"/>
                  </a:lnTo>
                  <a:lnTo>
                    <a:pt x="3" y="640"/>
                  </a:lnTo>
                  <a:lnTo>
                    <a:pt x="0" y="608"/>
                  </a:lnTo>
                  <a:lnTo>
                    <a:pt x="0" y="400"/>
                  </a:lnTo>
                  <a:lnTo>
                    <a:pt x="3" y="367"/>
                  </a:lnTo>
                  <a:lnTo>
                    <a:pt x="12" y="338"/>
                  </a:lnTo>
                  <a:lnTo>
                    <a:pt x="25" y="309"/>
                  </a:lnTo>
                  <a:lnTo>
                    <a:pt x="42" y="284"/>
                  </a:lnTo>
                  <a:lnTo>
                    <a:pt x="65" y="262"/>
                  </a:lnTo>
                  <a:lnTo>
                    <a:pt x="89" y="245"/>
                  </a:lnTo>
                  <a:lnTo>
                    <a:pt x="117" y="231"/>
                  </a:lnTo>
                  <a:lnTo>
                    <a:pt x="147" y="223"/>
                  </a:lnTo>
                  <a:lnTo>
                    <a:pt x="180" y="220"/>
                  </a:lnTo>
                  <a:lnTo>
                    <a:pt x="262" y="220"/>
                  </a:lnTo>
                  <a:lnTo>
                    <a:pt x="276" y="183"/>
                  </a:lnTo>
                  <a:lnTo>
                    <a:pt x="294" y="148"/>
                  </a:lnTo>
                  <a:lnTo>
                    <a:pt x="316" y="117"/>
                  </a:lnTo>
                  <a:lnTo>
                    <a:pt x="342" y="88"/>
                  </a:lnTo>
                  <a:lnTo>
                    <a:pt x="371" y="62"/>
                  </a:lnTo>
                  <a:lnTo>
                    <a:pt x="404" y="41"/>
                  </a:lnTo>
                  <a:lnTo>
                    <a:pt x="439" y="24"/>
                  </a:lnTo>
                  <a:lnTo>
                    <a:pt x="476" y="11"/>
                  </a:lnTo>
                  <a:lnTo>
                    <a:pt x="516" y="3"/>
                  </a:lnTo>
                  <a:lnTo>
                    <a:pt x="5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8" name="Freeform 385"/>
            <p:cNvSpPr>
              <a:spLocks/>
            </p:cNvSpPr>
            <p:nvPr/>
          </p:nvSpPr>
          <p:spPr bwMode="auto">
            <a:xfrm>
              <a:off x="1812926" y="3733800"/>
              <a:ext cx="31750" cy="92075"/>
            </a:xfrm>
            <a:custGeom>
              <a:avLst/>
              <a:gdLst>
                <a:gd name="T0" fmla="*/ 89 w 178"/>
                <a:gd name="T1" fmla="*/ 0 h 526"/>
                <a:gd name="T2" fmla="*/ 109 w 178"/>
                <a:gd name="T3" fmla="*/ 2 h 526"/>
                <a:gd name="T4" fmla="*/ 128 w 178"/>
                <a:gd name="T5" fmla="*/ 10 h 526"/>
                <a:gd name="T6" fmla="*/ 144 w 178"/>
                <a:gd name="T7" fmla="*/ 20 h 526"/>
                <a:gd name="T8" fmla="*/ 158 w 178"/>
                <a:gd name="T9" fmla="*/ 34 h 526"/>
                <a:gd name="T10" fmla="*/ 168 w 178"/>
                <a:gd name="T11" fmla="*/ 51 h 526"/>
                <a:gd name="T12" fmla="*/ 176 w 178"/>
                <a:gd name="T13" fmla="*/ 69 h 526"/>
                <a:gd name="T14" fmla="*/ 178 w 178"/>
                <a:gd name="T15" fmla="*/ 89 h 526"/>
                <a:gd name="T16" fmla="*/ 178 w 178"/>
                <a:gd name="T17" fmla="*/ 437 h 526"/>
                <a:gd name="T18" fmla="*/ 176 w 178"/>
                <a:gd name="T19" fmla="*/ 458 h 526"/>
                <a:gd name="T20" fmla="*/ 168 w 178"/>
                <a:gd name="T21" fmla="*/ 476 h 526"/>
                <a:gd name="T22" fmla="*/ 158 w 178"/>
                <a:gd name="T23" fmla="*/ 494 h 526"/>
                <a:gd name="T24" fmla="*/ 144 w 178"/>
                <a:gd name="T25" fmla="*/ 507 h 526"/>
                <a:gd name="T26" fmla="*/ 128 w 178"/>
                <a:gd name="T27" fmla="*/ 517 h 526"/>
                <a:gd name="T28" fmla="*/ 109 w 178"/>
                <a:gd name="T29" fmla="*/ 524 h 526"/>
                <a:gd name="T30" fmla="*/ 89 w 178"/>
                <a:gd name="T31" fmla="*/ 526 h 526"/>
                <a:gd name="T32" fmla="*/ 69 w 178"/>
                <a:gd name="T33" fmla="*/ 524 h 526"/>
                <a:gd name="T34" fmla="*/ 50 w 178"/>
                <a:gd name="T35" fmla="*/ 517 h 526"/>
                <a:gd name="T36" fmla="*/ 33 w 178"/>
                <a:gd name="T37" fmla="*/ 507 h 526"/>
                <a:gd name="T38" fmla="*/ 20 w 178"/>
                <a:gd name="T39" fmla="*/ 494 h 526"/>
                <a:gd name="T40" fmla="*/ 9 w 178"/>
                <a:gd name="T41" fmla="*/ 476 h 526"/>
                <a:gd name="T42" fmla="*/ 2 w 178"/>
                <a:gd name="T43" fmla="*/ 458 h 526"/>
                <a:gd name="T44" fmla="*/ 0 w 178"/>
                <a:gd name="T45" fmla="*/ 437 h 526"/>
                <a:gd name="T46" fmla="*/ 0 w 178"/>
                <a:gd name="T47" fmla="*/ 89 h 526"/>
                <a:gd name="T48" fmla="*/ 2 w 178"/>
                <a:gd name="T49" fmla="*/ 69 h 526"/>
                <a:gd name="T50" fmla="*/ 9 w 178"/>
                <a:gd name="T51" fmla="*/ 51 h 526"/>
                <a:gd name="T52" fmla="*/ 20 w 178"/>
                <a:gd name="T53" fmla="*/ 34 h 526"/>
                <a:gd name="T54" fmla="*/ 33 w 178"/>
                <a:gd name="T55" fmla="*/ 20 h 526"/>
                <a:gd name="T56" fmla="*/ 50 w 178"/>
                <a:gd name="T57" fmla="*/ 10 h 526"/>
                <a:gd name="T58" fmla="*/ 69 w 178"/>
                <a:gd name="T59" fmla="*/ 2 h 526"/>
                <a:gd name="T60" fmla="*/ 89 w 178"/>
                <a:gd name="T61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8" h="526">
                  <a:moveTo>
                    <a:pt x="89" y="0"/>
                  </a:moveTo>
                  <a:lnTo>
                    <a:pt x="109" y="2"/>
                  </a:lnTo>
                  <a:lnTo>
                    <a:pt x="128" y="10"/>
                  </a:lnTo>
                  <a:lnTo>
                    <a:pt x="144" y="20"/>
                  </a:lnTo>
                  <a:lnTo>
                    <a:pt x="158" y="34"/>
                  </a:lnTo>
                  <a:lnTo>
                    <a:pt x="168" y="51"/>
                  </a:lnTo>
                  <a:lnTo>
                    <a:pt x="176" y="69"/>
                  </a:lnTo>
                  <a:lnTo>
                    <a:pt x="178" y="89"/>
                  </a:lnTo>
                  <a:lnTo>
                    <a:pt x="178" y="437"/>
                  </a:lnTo>
                  <a:lnTo>
                    <a:pt x="176" y="458"/>
                  </a:lnTo>
                  <a:lnTo>
                    <a:pt x="168" y="476"/>
                  </a:lnTo>
                  <a:lnTo>
                    <a:pt x="158" y="494"/>
                  </a:lnTo>
                  <a:lnTo>
                    <a:pt x="144" y="507"/>
                  </a:lnTo>
                  <a:lnTo>
                    <a:pt x="128" y="517"/>
                  </a:lnTo>
                  <a:lnTo>
                    <a:pt x="109" y="524"/>
                  </a:lnTo>
                  <a:lnTo>
                    <a:pt x="89" y="526"/>
                  </a:lnTo>
                  <a:lnTo>
                    <a:pt x="69" y="524"/>
                  </a:lnTo>
                  <a:lnTo>
                    <a:pt x="50" y="517"/>
                  </a:lnTo>
                  <a:lnTo>
                    <a:pt x="33" y="507"/>
                  </a:lnTo>
                  <a:lnTo>
                    <a:pt x="20" y="494"/>
                  </a:lnTo>
                  <a:lnTo>
                    <a:pt x="9" y="476"/>
                  </a:lnTo>
                  <a:lnTo>
                    <a:pt x="2" y="458"/>
                  </a:lnTo>
                  <a:lnTo>
                    <a:pt x="0" y="437"/>
                  </a:lnTo>
                  <a:lnTo>
                    <a:pt x="0" y="89"/>
                  </a:lnTo>
                  <a:lnTo>
                    <a:pt x="2" y="69"/>
                  </a:lnTo>
                  <a:lnTo>
                    <a:pt x="9" y="51"/>
                  </a:lnTo>
                  <a:lnTo>
                    <a:pt x="20" y="34"/>
                  </a:lnTo>
                  <a:lnTo>
                    <a:pt x="33" y="20"/>
                  </a:lnTo>
                  <a:lnTo>
                    <a:pt x="50" y="10"/>
                  </a:lnTo>
                  <a:lnTo>
                    <a:pt x="69" y="2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9" name="Freeform 386"/>
            <p:cNvSpPr>
              <a:spLocks/>
            </p:cNvSpPr>
            <p:nvPr/>
          </p:nvSpPr>
          <p:spPr bwMode="auto">
            <a:xfrm>
              <a:off x="1782763" y="3763963"/>
              <a:ext cx="92075" cy="31750"/>
            </a:xfrm>
            <a:custGeom>
              <a:avLst/>
              <a:gdLst>
                <a:gd name="T0" fmla="*/ 89 w 524"/>
                <a:gd name="T1" fmla="*/ 0 h 178"/>
                <a:gd name="T2" fmla="*/ 435 w 524"/>
                <a:gd name="T3" fmla="*/ 0 h 178"/>
                <a:gd name="T4" fmla="*/ 456 w 524"/>
                <a:gd name="T5" fmla="*/ 2 h 178"/>
                <a:gd name="T6" fmla="*/ 474 w 524"/>
                <a:gd name="T7" fmla="*/ 10 h 178"/>
                <a:gd name="T8" fmla="*/ 490 w 524"/>
                <a:gd name="T9" fmla="*/ 20 h 178"/>
                <a:gd name="T10" fmla="*/ 505 w 524"/>
                <a:gd name="T11" fmla="*/ 34 h 178"/>
                <a:gd name="T12" fmla="*/ 515 w 524"/>
                <a:gd name="T13" fmla="*/ 50 h 178"/>
                <a:gd name="T14" fmla="*/ 522 w 524"/>
                <a:gd name="T15" fmla="*/ 69 h 178"/>
                <a:gd name="T16" fmla="*/ 524 w 524"/>
                <a:gd name="T17" fmla="*/ 89 h 178"/>
                <a:gd name="T18" fmla="*/ 522 w 524"/>
                <a:gd name="T19" fmla="*/ 110 h 178"/>
                <a:gd name="T20" fmla="*/ 515 w 524"/>
                <a:gd name="T21" fmla="*/ 128 h 178"/>
                <a:gd name="T22" fmla="*/ 505 w 524"/>
                <a:gd name="T23" fmla="*/ 146 h 178"/>
                <a:gd name="T24" fmla="*/ 490 w 524"/>
                <a:gd name="T25" fmla="*/ 159 h 178"/>
                <a:gd name="T26" fmla="*/ 474 w 524"/>
                <a:gd name="T27" fmla="*/ 169 h 178"/>
                <a:gd name="T28" fmla="*/ 456 w 524"/>
                <a:gd name="T29" fmla="*/ 176 h 178"/>
                <a:gd name="T30" fmla="*/ 435 w 524"/>
                <a:gd name="T31" fmla="*/ 178 h 178"/>
                <a:gd name="T32" fmla="*/ 89 w 524"/>
                <a:gd name="T33" fmla="*/ 178 h 178"/>
                <a:gd name="T34" fmla="*/ 68 w 524"/>
                <a:gd name="T35" fmla="*/ 176 h 178"/>
                <a:gd name="T36" fmla="*/ 50 w 524"/>
                <a:gd name="T37" fmla="*/ 169 h 178"/>
                <a:gd name="T38" fmla="*/ 34 w 524"/>
                <a:gd name="T39" fmla="*/ 159 h 178"/>
                <a:gd name="T40" fmla="*/ 19 w 524"/>
                <a:gd name="T41" fmla="*/ 146 h 178"/>
                <a:gd name="T42" fmla="*/ 9 w 524"/>
                <a:gd name="T43" fmla="*/ 128 h 178"/>
                <a:gd name="T44" fmla="*/ 2 w 524"/>
                <a:gd name="T45" fmla="*/ 110 h 178"/>
                <a:gd name="T46" fmla="*/ 0 w 524"/>
                <a:gd name="T47" fmla="*/ 89 h 178"/>
                <a:gd name="T48" fmla="*/ 2 w 524"/>
                <a:gd name="T49" fmla="*/ 69 h 178"/>
                <a:gd name="T50" fmla="*/ 9 w 524"/>
                <a:gd name="T51" fmla="*/ 50 h 178"/>
                <a:gd name="T52" fmla="*/ 19 w 524"/>
                <a:gd name="T53" fmla="*/ 34 h 178"/>
                <a:gd name="T54" fmla="*/ 34 w 524"/>
                <a:gd name="T55" fmla="*/ 20 h 178"/>
                <a:gd name="T56" fmla="*/ 50 w 524"/>
                <a:gd name="T57" fmla="*/ 10 h 178"/>
                <a:gd name="T58" fmla="*/ 68 w 524"/>
                <a:gd name="T59" fmla="*/ 2 h 178"/>
                <a:gd name="T60" fmla="*/ 89 w 524"/>
                <a:gd name="T61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24" h="178">
                  <a:moveTo>
                    <a:pt x="89" y="0"/>
                  </a:moveTo>
                  <a:lnTo>
                    <a:pt x="435" y="0"/>
                  </a:lnTo>
                  <a:lnTo>
                    <a:pt x="456" y="2"/>
                  </a:lnTo>
                  <a:lnTo>
                    <a:pt x="474" y="10"/>
                  </a:lnTo>
                  <a:lnTo>
                    <a:pt x="490" y="20"/>
                  </a:lnTo>
                  <a:lnTo>
                    <a:pt x="505" y="34"/>
                  </a:lnTo>
                  <a:lnTo>
                    <a:pt x="515" y="50"/>
                  </a:lnTo>
                  <a:lnTo>
                    <a:pt x="522" y="69"/>
                  </a:lnTo>
                  <a:lnTo>
                    <a:pt x="524" y="89"/>
                  </a:lnTo>
                  <a:lnTo>
                    <a:pt x="522" y="110"/>
                  </a:lnTo>
                  <a:lnTo>
                    <a:pt x="515" y="128"/>
                  </a:lnTo>
                  <a:lnTo>
                    <a:pt x="505" y="146"/>
                  </a:lnTo>
                  <a:lnTo>
                    <a:pt x="490" y="159"/>
                  </a:lnTo>
                  <a:lnTo>
                    <a:pt x="474" y="169"/>
                  </a:lnTo>
                  <a:lnTo>
                    <a:pt x="456" y="176"/>
                  </a:lnTo>
                  <a:lnTo>
                    <a:pt x="435" y="178"/>
                  </a:lnTo>
                  <a:lnTo>
                    <a:pt x="89" y="178"/>
                  </a:lnTo>
                  <a:lnTo>
                    <a:pt x="68" y="176"/>
                  </a:lnTo>
                  <a:lnTo>
                    <a:pt x="50" y="169"/>
                  </a:lnTo>
                  <a:lnTo>
                    <a:pt x="34" y="159"/>
                  </a:lnTo>
                  <a:lnTo>
                    <a:pt x="19" y="146"/>
                  </a:lnTo>
                  <a:lnTo>
                    <a:pt x="9" y="128"/>
                  </a:lnTo>
                  <a:lnTo>
                    <a:pt x="2" y="110"/>
                  </a:lnTo>
                  <a:lnTo>
                    <a:pt x="0" y="89"/>
                  </a:lnTo>
                  <a:lnTo>
                    <a:pt x="2" y="69"/>
                  </a:lnTo>
                  <a:lnTo>
                    <a:pt x="9" y="50"/>
                  </a:lnTo>
                  <a:lnTo>
                    <a:pt x="19" y="34"/>
                  </a:lnTo>
                  <a:lnTo>
                    <a:pt x="34" y="20"/>
                  </a:lnTo>
                  <a:lnTo>
                    <a:pt x="50" y="10"/>
                  </a:lnTo>
                  <a:lnTo>
                    <a:pt x="68" y="2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0" name="Freeform 387"/>
            <p:cNvSpPr>
              <a:spLocks/>
            </p:cNvSpPr>
            <p:nvPr/>
          </p:nvSpPr>
          <p:spPr bwMode="auto">
            <a:xfrm>
              <a:off x="1719263" y="3670300"/>
              <a:ext cx="217488" cy="217487"/>
            </a:xfrm>
            <a:custGeom>
              <a:avLst/>
              <a:gdLst>
                <a:gd name="T0" fmla="*/ 738 w 1230"/>
                <a:gd name="T1" fmla="*/ 14 h 1234"/>
                <a:gd name="T2" fmla="*/ 874 w 1230"/>
                <a:gd name="T3" fmla="*/ 61 h 1234"/>
                <a:gd name="T4" fmla="*/ 907 w 1230"/>
                <a:gd name="T5" fmla="*/ 109 h 1234"/>
                <a:gd name="T6" fmla="*/ 903 w 1230"/>
                <a:gd name="T7" fmla="*/ 167 h 1234"/>
                <a:gd name="T8" fmla="*/ 864 w 1230"/>
                <a:gd name="T9" fmla="*/ 211 h 1234"/>
                <a:gd name="T10" fmla="*/ 807 w 1230"/>
                <a:gd name="T11" fmla="*/ 220 h 1234"/>
                <a:gd name="T12" fmla="*/ 703 w 1230"/>
                <a:gd name="T13" fmla="*/ 188 h 1234"/>
                <a:gd name="T14" fmla="*/ 564 w 1230"/>
                <a:gd name="T15" fmla="*/ 183 h 1234"/>
                <a:gd name="T16" fmla="*/ 423 w 1230"/>
                <a:gd name="T17" fmla="*/ 223 h 1234"/>
                <a:gd name="T18" fmla="*/ 306 w 1230"/>
                <a:gd name="T19" fmla="*/ 307 h 1234"/>
                <a:gd name="T20" fmla="*/ 223 w 1230"/>
                <a:gd name="T21" fmla="*/ 425 h 1234"/>
                <a:gd name="T22" fmla="*/ 181 w 1230"/>
                <a:gd name="T23" fmla="*/ 566 h 1234"/>
                <a:gd name="T24" fmla="*/ 190 w 1230"/>
                <a:gd name="T25" fmla="*/ 718 h 1234"/>
                <a:gd name="T26" fmla="*/ 246 w 1230"/>
                <a:gd name="T27" fmla="*/ 853 h 1234"/>
                <a:gd name="T28" fmla="*/ 342 w 1230"/>
                <a:gd name="T29" fmla="*/ 959 h 1234"/>
                <a:gd name="T30" fmla="*/ 468 w 1230"/>
                <a:gd name="T31" fmla="*/ 1030 h 1234"/>
                <a:gd name="T32" fmla="*/ 615 w 1230"/>
                <a:gd name="T33" fmla="*/ 1056 h 1234"/>
                <a:gd name="T34" fmla="*/ 762 w 1230"/>
                <a:gd name="T35" fmla="*/ 1030 h 1234"/>
                <a:gd name="T36" fmla="*/ 888 w 1230"/>
                <a:gd name="T37" fmla="*/ 959 h 1234"/>
                <a:gd name="T38" fmla="*/ 984 w 1230"/>
                <a:gd name="T39" fmla="*/ 853 h 1234"/>
                <a:gd name="T40" fmla="*/ 1040 w 1230"/>
                <a:gd name="T41" fmla="*/ 718 h 1234"/>
                <a:gd name="T42" fmla="*/ 1049 w 1230"/>
                <a:gd name="T43" fmla="*/ 576 h 1234"/>
                <a:gd name="T44" fmla="*/ 1031 w 1230"/>
                <a:gd name="T45" fmla="*/ 476 h 1234"/>
                <a:gd name="T46" fmla="*/ 1047 w 1230"/>
                <a:gd name="T47" fmla="*/ 420 h 1234"/>
                <a:gd name="T48" fmla="*/ 1095 w 1230"/>
                <a:gd name="T49" fmla="*/ 385 h 1234"/>
                <a:gd name="T50" fmla="*/ 1154 w 1230"/>
                <a:gd name="T51" fmla="*/ 389 h 1234"/>
                <a:gd name="T52" fmla="*/ 1197 w 1230"/>
                <a:gd name="T53" fmla="*/ 428 h 1234"/>
                <a:gd name="T54" fmla="*/ 1227 w 1230"/>
                <a:gd name="T55" fmla="*/ 560 h 1234"/>
                <a:gd name="T56" fmla="*/ 1216 w 1230"/>
                <a:gd name="T57" fmla="*/ 741 h 1234"/>
                <a:gd name="T58" fmla="*/ 1155 w 1230"/>
                <a:gd name="T59" fmla="*/ 911 h 1234"/>
                <a:gd name="T60" fmla="*/ 1049 w 1230"/>
                <a:gd name="T61" fmla="*/ 1053 h 1234"/>
                <a:gd name="T62" fmla="*/ 907 w 1230"/>
                <a:gd name="T63" fmla="*/ 1160 h 1234"/>
                <a:gd name="T64" fmla="*/ 738 w 1230"/>
                <a:gd name="T65" fmla="*/ 1221 h 1234"/>
                <a:gd name="T66" fmla="*/ 552 w 1230"/>
                <a:gd name="T67" fmla="*/ 1231 h 1234"/>
                <a:gd name="T68" fmla="*/ 376 w 1230"/>
                <a:gd name="T69" fmla="*/ 1185 h 1234"/>
                <a:gd name="T70" fmla="*/ 225 w 1230"/>
                <a:gd name="T71" fmla="*/ 1093 h 1234"/>
                <a:gd name="T72" fmla="*/ 105 w 1230"/>
                <a:gd name="T73" fmla="*/ 962 h 1234"/>
                <a:gd name="T74" fmla="*/ 28 w 1230"/>
                <a:gd name="T75" fmla="*/ 800 h 1234"/>
                <a:gd name="T76" fmla="*/ 0 w 1230"/>
                <a:gd name="T77" fmla="*/ 617 h 1234"/>
                <a:gd name="T78" fmla="*/ 28 w 1230"/>
                <a:gd name="T79" fmla="*/ 434 h 1234"/>
                <a:gd name="T80" fmla="*/ 105 w 1230"/>
                <a:gd name="T81" fmla="*/ 273 h 1234"/>
                <a:gd name="T82" fmla="*/ 225 w 1230"/>
                <a:gd name="T83" fmla="*/ 142 h 1234"/>
                <a:gd name="T84" fmla="*/ 376 w 1230"/>
                <a:gd name="T85" fmla="*/ 50 h 1234"/>
                <a:gd name="T86" fmla="*/ 552 w 1230"/>
                <a:gd name="T87" fmla="*/ 5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30" h="1234">
                  <a:moveTo>
                    <a:pt x="615" y="0"/>
                  </a:moveTo>
                  <a:lnTo>
                    <a:pt x="677" y="5"/>
                  </a:lnTo>
                  <a:lnTo>
                    <a:pt x="738" y="14"/>
                  </a:lnTo>
                  <a:lnTo>
                    <a:pt x="798" y="29"/>
                  </a:lnTo>
                  <a:lnTo>
                    <a:pt x="857" y="51"/>
                  </a:lnTo>
                  <a:lnTo>
                    <a:pt x="874" y="61"/>
                  </a:lnTo>
                  <a:lnTo>
                    <a:pt x="889" y="74"/>
                  </a:lnTo>
                  <a:lnTo>
                    <a:pt x="899" y="90"/>
                  </a:lnTo>
                  <a:lnTo>
                    <a:pt x="907" y="109"/>
                  </a:lnTo>
                  <a:lnTo>
                    <a:pt x="911" y="128"/>
                  </a:lnTo>
                  <a:lnTo>
                    <a:pt x="908" y="148"/>
                  </a:lnTo>
                  <a:lnTo>
                    <a:pt x="903" y="167"/>
                  </a:lnTo>
                  <a:lnTo>
                    <a:pt x="893" y="186"/>
                  </a:lnTo>
                  <a:lnTo>
                    <a:pt x="879" y="200"/>
                  </a:lnTo>
                  <a:lnTo>
                    <a:pt x="864" y="211"/>
                  </a:lnTo>
                  <a:lnTo>
                    <a:pt x="845" y="218"/>
                  </a:lnTo>
                  <a:lnTo>
                    <a:pt x="826" y="221"/>
                  </a:lnTo>
                  <a:lnTo>
                    <a:pt x="807" y="220"/>
                  </a:lnTo>
                  <a:lnTo>
                    <a:pt x="786" y="214"/>
                  </a:lnTo>
                  <a:lnTo>
                    <a:pt x="745" y="199"/>
                  </a:lnTo>
                  <a:lnTo>
                    <a:pt x="703" y="188"/>
                  </a:lnTo>
                  <a:lnTo>
                    <a:pt x="659" y="182"/>
                  </a:lnTo>
                  <a:lnTo>
                    <a:pt x="615" y="179"/>
                  </a:lnTo>
                  <a:lnTo>
                    <a:pt x="564" y="183"/>
                  </a:lnTo>
                  <a:lnTo>
                    <a:pt x="515" y="191"/>
                  </a:lnTo>
                  <a:lnTo>
                    <a:pt x="468" y="205"/>
                  </a:lnTo>
                  <a:lnTo>
                    <a:pt x="423" y="223"/>
                  </a:lnTo>
                  <a:lnTo>
                    <a:pt x="381" y="248"/>
                  </a:lnTo>
                  <a:lnTo>
                    <a:pt x="342" y="276"/>
                  </a:lnTo>
                  <a:lnTo>
                    <a:pt x="306" y="307"/>
                  </a:lnTo>
                  <a:lnTo>
                    <a:pt x="274" y="343"/>
                  </a:lnTo>
                  <a:lnTo>
                    <a:pt x="246" y="383"/>
                  </a:lnTo>
                  <a:lnTo>
                    <a:pt x="223" y="425"/>
                  </a:lnTo>
                  <a:lnTo>
                    <a:pt x="204" y="470"/>
                  </a:lnTo>
                  <a:lnTo>
                    <a:pt x="190" y="517"/>
                  </a:lnTo>
                  <a:lnTo>
                    <a:pt x="181" y="566"/>
                  </a:lnTo>
                  <a:lnTo>
                    <a:pt x="179" y="617"/>
                  </a:lnTo>
                  <a:lnTo>
                    <a:pt x="181" y="669"/>
                  </a:lnTo>
                  <a:lnTo>
                    <a:pt x="190" y="718"/>
                  </a:lnTo>
                  <a:lnTo>
                    <a:pt x="204" y="765"/>
                  </a:lnTo>
                  <a:lnTo>
                    <a:pt x="223" y="810"/>
                  </a:lnTo>
                  <a:lnTo>
                    <a:pt x="246" y="853"/>
                  </a:lnTo>
                  <a:lnTo>
                    <a:pt x="274" y="892"/>
                  </a:lnTo>
                  <a:lnTo>
                    <a:pt x="306" y="927"/>
                  </a:lnTo>
                  <a:lnTo>
                    <a:pt x="342" y="959"/>
                  </a:lnTo>
                  <a:lnTo>
                    <a:pt x="381" y="988"/>
                  </a:lnTo>
                  <a:lnTo>
                    <a:pt x="423" y="1011"/>
                  </a:lnTo>
                  <a:lnTo>
                    <a:pt x="468" y="1030"/>
                  </a:lnTo>
                  <a:lnTo>
                    <a:pt x="515" y="1044"/>
                  </a:lnTo>
                  <a:lnTo>
                    <a:pt x="564" y="1053"/>
                  </a:lnTo>
                  <a:lnTo>
                    <a:pt x="615" y="1056"/>
                  </a:lnTo>
                  <a:lnTo>
                    <a:pt x="666" y="1053"/>
                  </a:lnTo>
                  <a:lnTo>
                    <a:pt x="715" y="1044"/>
                  </a:lnTo>
                  <a:lnTo>
                    <a:pt x="762" y="1030"/>
                  </a:lnTo>
                  <a:lnTo>
                    <a:pt x="807" y="1011"/>
                  </a:lnTo>
                  <a:lnTo>
                    <a:pt x="848" y="988"/>
                  </a:lnTo>
                  <a:lnTo>
                    <a:pt x="888" y="959"/>
                  </a:lnTo>
                  <a:lnTo>
                    <a:pt x="924" y="927"/>
                  </a:lnTo>
                  <a:lnTo>
                    <a:pt x="955" y="892"/>
                  </a:lnTo>
                  <a:lnTo>
                    <a:pt x="984" y="853"/>
                  </a:lnTo>
                  <a:lnTo>
                    <a:pt x="1007" y="810"/>
                  </a:lnTo>
                  <a:lnTo>
                    <a:pt x="1026" y="765"/>
                  </a:lnTo>
                  <a:lnTo>
                    <a:pt x="1040" y="718"/>
                  </a:lnTo>
                  <a:lnTo>
                    <a:pt x="1048" y="669"/>
                  </a:lnTo>
                  <a:lnTo>
                    <a:pt x="1051" y="617"/>
                  </a:lnTo>
                  <a:lnTo>
                    <a:pt x="1049" y="576"/>
                  </a:lnTo>
                  <a:lnTo>
                    <a:pt x="1044" y="536"/>
                  </a:lnTo>
                  <a:lnTo>
                    <a:pt x="1035" y="496"/>
                  </a:lnTo>
                  <a:lnTo>
                    <a:pt x="1031" y="476"/>
                  </a:lnTo>
                  <a:lnTo>
                    <a:pt x="1033" y="456"/>
                  </a:lnTo>
                  <a:lnTo>
                    <a:pt x="1038" y="437"/>
                  </a:lnTo>
                  <a:lnTo>
                    <a:pt x="1047" y="420"/>
                  </a:lnTo>
                  <a:lnTo>
                    <a:pt x="1060" y="406"/>
                  </a:lnTo>
                  <a:lnTo>
                    <a:pt x="1077" y="393"/>
                  </a:lnTo>
                  <a:lnTo>
                    <a:pt x="1095" y="385"/>
                  </a:lnTo>
                  <a:lnTo>
                    <a:pt x="1115" y="382"/>
                  </a:lnTo>
                  <a:lnTo>
                    <a:pt x="1136" y="383"/>
                  </a:lnTo>
                  <a:lnTo>
                    <a:pt x="1154" y="389"/>
                  </a:lnTo>
                  <a:lnTo>
                    <a:pt x="1171" y="398"/>
                  </a:lnTo>
                  <a:lnTo>
                    <a:pt x="1186" y="412"/>
                  </a:lnTo>
                  <a:lnTo>
                    <a:pt x="1197" y="428"/>
                  </a:lnTo>
                  <a:lnTo>
                    <a:pt x="1205" y="447"/>
                  </a:lnTo>
                  <a:lnTo>
                    <a:pt x="1218" y="503"/>
                  </a:lnTo>
                  <a:lnTo>
                    <a:pt x="1227" y="560"/>
                  </a:lnTo>
                  <a:lnTo>
                    <a:pt x="1230" y="617"/>
                  </a:lnTo>
                  <a:lnTo>
                    <a:pt x="1226" y="681"/>
                  </a:lnTo>
                  <a:lnTo>
                    <a:pt x="1216" y="741"/>
                  </a:lnTo>
                  <a:lnTo>
                    <a:pt x="1201" y="800"/>
                  </a:lnTo>
                  <a:lnTo>
                    <a:pt x="1181" y="857"/>
                  </a:lnTo>
                  <a:lnTo>
                    <a:pt x="1155" y="911"/>
                  </a:lnTo>
                  <a:lnTo>
                    <a:pt x="1125" y="962"/>
                  </a:lnTo>
                  <a:lnTo>
                    <a:pt x="1089" y="1009"/>
                  </a:lnTo>
                  <a:lnTo>
                    <a:pt x="1049" y="1053"/>
                  </a:lnTo>
                  <a:lnTo>
                    <a:pt x="1005" y="1093"/>
                  </a:lnTo>
                  <a:lnTo>
                    <a:pt x="958" y="1129"/>
                  </a:lnTo>
                  <a:lnTo>
                    <a:pt x="907" y="1160"/>
                  </a:lnTo>
                  <a:lnTo>
                    <a:pt x="853" y="1185"/>
                  </a:lnTo>
                  <a:lnTo>
                    <a:pt x="797" y="1207"/>
                  </a:lnTo>
                  <a:lnTo>
                    <a:pt x="738" y="1221"/>
                  </a:lnTo>
                  <a:lnTo>
                    <a:pt x="677" y="1231"/>
                  </a:lnTo>
                  <a:lnTo>
                    <a:pt x="615" y="1234"/>
                  </a:lnTo>
                  <a:lnTo>
                    <a:pt x="552" y="1231"/>
                  </a:lnTo>
                  <a:lnTo>
                    <a:pt x="492" y="1221"/>
                  </a:lnTo>
                  <a:lnTo>
                    <a:pt x="432" y="1207"/>
                  </a:lnTo>
                  <a:lnTo>
                    <a:pt x="376" y="1185"/>
                  </a:lnTo>
                  <a:lnTo>
                    <a:pt x="322" y="1160"/>
                  </a:lnTo>
                  <a:lnTo>
                    <a:pt x="271" y="1129"/>
                  </a:lnTo>
                  <a:lnTo>
                    <a:pt x="225" y="1093"/>
                  </a:lnTo>
                  <a:lnTo>
                    <a:pt x="181" y="1053"/>
                  </a:lnTo>
                  <a:lnTo>
                    <a:pt x="141" y="1009"/>
                  </a:lnTo>
                  <a:lnTo>
                    <a:pt x="105" y="962"/>
                  </a:lnTo>
                  <a:lnTo>
                    <a:pt x="75" y="911"/>
                  </a:lnTo>
                  <a:lnTo>
                    <a:pt x="49" y="857"/>
                  </a:lnTo>
                  <a:lnTo>
                    <a:pt x="28" y="800"/>
                  </a:lnTo>
                  <a:lnTo>
                    <a:pt x="14" y="741"/>
                  </a:lnTo>
                  <a:lnTo>
                    <a:pt x="3" y="681"/>
                  </a:lnTo>
                  <a:lnTo>
                    <a:pt x="0" y="617"/>
                  </a:lnTo>
                  <a:lnTo>
                    <a:pt x="3" y="555"/>
                  </a:lnTo>
                  <a:lnTo>
                    <a:pt x="14" y="494"/>
                  </a:lnTo>
                  <a:lnTo>
                    <a:pt x="28" y="434"/>
                  </a:lnTo>
                  <a:lnTo>
                    <a:pt x="49" y="378"/>
                  </a:lnTo>
                  <a:lnTo>
                    <a:pt x="75" y="324"/>
                  </a:lnTo>
                  <a:lnTo>
                    <a:pt x="105" y="273"/>
                  </a:lnTo>
                  <a:lnTo>
                    <a:pt x="141" y="226"/>
                  </a:lnTo>
                  <a:lnTo>
                    <a:pt x="181" y="182"/>
                  </a:lnTo>
                  <a:lnTo>
                    <a:pt x="225" y="142"/>
                  </a:lnTo>
                  <a:lnTo>
                    <a:pt x="271" y="107"/>
                  </a:lnTo>
                  <a:lnTo>
                    <a:pt x="322" y="75"/>
                  </a:lnTo>
                  <a:lnTo>
                    <a:pt x="376" y="50"/>
                  </a:lnTo>
                  <a:lnTo>
                    <a:pt x="432" y="29"/>
                  </a:lnTo>
                  <a:lnTo>
                    <a:pt x="492" y="14"/>
                  </a:lnTo>
                  <a:lnTo>
                    <a:pt x="552" y="5"/>
                  </a:lnTo>
                  <a:lnTo>
                    <a:pt x="6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3" name="Group 932"/>
          <p:cNvGrpSpPr/>
          <p:nvPr/>
        </p:nvGrpSpPr>
        <p:grpSpPr>
          <a:xfrm>
            <a:off x="681839" y="3441659"/>
            <a:ext cx="528637" cy="593724"/>
            <a:chOff x="703263" y="3440113"/>
            <a:chExt cx="528637" cy="59372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5" name="Freeform 392"/>
            <p:cNvSpPr>
              <a:spLocks/>
            </p:cNvSpPr>
            <p:nvPr/>
          </p:nvSpPr>
          <p:spPr bwMode="auto">
            <a:xfrm>
              <a:off x="752475" y="3552825"/>
              <a:ext cx="430212" cy="481012"/>
            </a:xfrm>
            <a:custGeom>
              <a:avLst/>
              <a:gdLst>
                <a:gd name="T0" fmla="*/ 2330 w 2434"/>
                <a:gd name="T1" fmla="*/ 0 h 2726"/>
                <a:gd name="T2" fmla="*/ 2375 w 2434"/>
                <a:gd name="T3" fmla="*/ 11 h 2726"/>
                <a:gd name="T4" fmla="*/ 2411 w 2434"/>
                <a:gd name="T5" fmla="*/ 39 h 2726"/>
                <a:gd name="T6" fmla="*/ 2432 w 2434"/>
                <a:gd name="T7" fmla="*/ 81 h 2726"/>
                <a:gd name="T8" fmla="*/ 2434 w 2434"/>
                <a:gd name="T9" fmla="*/ 793 h 2726"/>
                <a:gd name="T10" fmla="*/ 2423 w 2434"/>
                <a:gd name="T11" fmla="*/ 839 h 2726"/>
                <a:gd name="T12" fmla="*/ 2395 w 2434"/>
                <a:gd name="T13" fmla="*/ 875 h 2726"/>
                <a:gd name="T14" fmla="*/ 2354 w 2434"/>
                <a:gd name="T15" fmla="*/ 895 h 2726"/>
                <a:gd name="T16" fmla="*/ 2306 w 2434"/>
                <a:gd name="T17" fmla="*/ 895 h 2726"/>
                <a:gd name="T18" fmla="*/ 2265 w 2434"/>
                <a:gd name="T19" fmla="*/ 875 h 2726"/>
                <a:gd name="T20" fmla="*/ 2236 w 2434"/>
                <a:gd name="T21" fmla="*/ 839 h 2726"/>
                <a:gd name="T22" fmla="*/ 2226 w 2434"/>
                <a:gd name="T23" fmla="*/ 793 h 2726"/>
                <a:gd name="T24" fmla="*/ 208 w 2434"/>
                <a:gd name="T25" fmla="*/ 209 h 2726"/>
                <a:gd name="T26" fmla="*/ 211 w 2434"/>
                <a:gd name="T27" fmla="*/ 2251 h 2726"/>
                <a:gd name="T28" fmla="*/ 232 w 2434"/>
                <a:gd name="T29" fmla="*/ 2329 h 2726"/>
                <a:gd name="T30" fmla="*/ 272 w 2434"/>
                <a:gd name="T31" fmla="*/ 2397 h 2726"/>
                <a:gd name="T32" fmla="*/ 329 w 2434"/>
                <a:gd name="T33" fmla="*/ 2454 h 2726"/>
                <a:gd name="T34" fmla="*/ 396 w 2434"/>
                <a:gd name="T35" fmla="*/ 2494 h 2726"/>
                <a:gd name="T36" fmla="*/ 475 w 2434"/>
                <a:gd name="T37" fmla="*/ 2515 h 2726"/>
                <a:gd name="T38" fmla="*/ 1918 w 2434"/>
                <a:gd name="T39" fmla="*/ 2517 h 2726"/>
                <a:gd name="T40" fmla="*/ 2000 w 2434"/>
                <a:gd name="T41" fmla="*/ 2507 h 2726"/>
                <a:gd name="T42" fmla="*/ 2074 w 2434"/>
                <a:gd name="T43" fmla="*/ 2475 h 2726"/>
                <a:gd name="T44" fmla="*/ 2136 w 2434"/>
                <a:gd name="T45" fmla="*/ 2427 h 2726"/>
                <a:gd name="T46" fmla="*/ 2184 w 2434"/>
                <a:gd name="T47" fmla="*/ 2365 h 2726"/>
                <a:gd name="T48" fmla="*/ 2215 w 2434"/>
                <a:gd name="T49" fmla="*/ 2291 h 2726"/>
                <a:gd name="T50" fmla="*/ 2226 w 2434"/>
                <a:gd name="T51" fmla="*/ 2209 h 2726"/>
                <a:gd name="T52" fmla="*/ 2228 w 2434"/>
                <a:gd name="T53" fmla="*/ 1240 h 2726"/>
                <a:gd name="T54" fmla="*/ 2249 w 2434"/>
                <a:gd name="T55" fmla="*/ 1199 h 2726"/>
                <a:gd name="T56" fmla="*/ 2284 w 2434"/>
                <a:gd name="T57" fmla="*/ 1171 h 2726"/>
                <a:gd name="T58" fmla="*/ 2330 w 2434"/>
                <a:gd name="T59" fmla="*/ 1161 h 2726"/>
                <a:gd name="T60" fmla="*/ 2375 w 2434"/>
                <a:gd name="T61" fmla="*/ 1171 h 2726"/>
                <a:gd name="T62" fmla="*/ 2411 w 2434"/>
                <a:gd name="T63" fmla="*/ 1199 h 2726"/>
                <a:gd name="T64" fmla="*/ 2432 w 2434"/>
                <a:gd name="T65" fmla="*/ 1240 h 2726"/>
                <a:gd name="T66" fmla="*/ 2434 w 2434"/>
                <a:gd name="T67" fmla="*/ 2209 h 2726"/>
                <a:gd name="T68" fmla="*/ 2422 w 2434"/>
                <a:gd name="T69" fmla="*/ 2320 h 2726"/>
                <a:gd name="T70" fmla="*/ 2388 w 2434"/>
                <a:gd name="T71" fmla="*/ 2423 h 2726"/>
                <a:gd name="T72" fmla="*/ 2334 w 2434"/>
                <a:gd name="T73" fmla="*/ 2514 h 2726"/>
                <a:gd name="T74" fmla="*/ 2264 w 2434"/>
                <a:gd name="T75" fmla="*/ 2593 h 2726"/>
                <a:gd name="T76" fmla="*/ 2178 w 2434"/>
                <a:gd name="T77" fmla="*/ 2655 h 2726"/>
                <a:gd name="T78" fmla="*/ 2081 w 2434"/>
                <a:gd name="T79" fmla="*/ 2699 h 2726"/>
                <a:gd name="T80" fmla="*/ 1974 w 2434"/>
                <a:gd name="T81" fmla="*/ 2723 h 2726"/>
                <a:gd name="T82" fmla="*/ 516 w 2434"/>
                <a:gd name="T83" fmla="*/ 2726 h 2726"/>
                <a:gd name="T84" fmla="*/ 405 w 2434"/>
                <a:gd name="T85" fmla="*/ 2714 h 2726"/>
                <a:gd name="T86" fmla="*/ 303 w 2434"/>
                <a:gd name="T87" fmla="*/ 2680 h 2726"/>
                <a:gd name="T88" fmla="*/ 212 w 2434"/>
                <a:gd name="T89" fmla="*/ 2626 h 2726"/>
                <a:gd name="T90" fmla="*/ 133 w 2434"/>
                <a:gd name="T91" fmla="*/ 2555 h 2726"/>
                <a:gd name="T92" fmla="*/ 71 w 2434"/>
                <a:gd name="T93" fmla="*/ 2470 h 2726"/>
                <a:gd name="T94" fmla="*/ 26 w 2434"/>
                <a:gd name="T95" fmla="*/ 2373 h 2726"/>
                <a:gd name="T96" fmla="*/ 3 w 2434"/>
                <a:gd name="T97" fmla="*/ 2265 h 2726"/>
                <a:gd name="T98" fmla="*/ 0 w 2434"/>
                <a:gd name="T99" fmla="*/ 105 h 2726"/>
                <a:gd name="T100" fmla="*/ 11 w 2434"/>
                <a:gd name="T101" fmla="*/ 59 h 2726"/>
                <a:gd name="T102" fmla="*/ 39 w 2434"/>
                <a:gd name="T103" fmla="*/ 23 h 2726"/>
                <a:gd name="T104" fmla="*/ 80 w 2434"/>
                <a:gd name="T105" fmla="*/ 4 h 2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34" h="2726">
                  <a:moveTo>
                    <a:pt x="105" y="0"/>
                  </a:moveTo>
                  <a:lnTo>
                    <a:pt x="2330" y="0"/>
                  </a:lnTo>
                  <a:lnTo>
                    <a:pt x="2354" y="4"/>
                  </a:lnTo>
                  <a:lnTo>
                    <a:pt x="2375" y="11"/>
                  </a:lnTo>
                  <a:lnTo>
                    <a:pt x="2395" y="23"/>
                  </a:lnTo>
                  <a:lnTo>
                    <a:pt x="2411" y="39"/>
                  </a:lnTo>
                  <a:lnTo>
                    <a:pt x="2423" y="59"/>
                  </a:lnTo>
                  <a:lnTo>
                    <a:pt x="2432" y="81"/>
                  </a:lnTo>
                  <a:lnTo>
                    <a:pt x="2434" y="105"/>
                  </a:lnTo>
                  <a:lnTo>
                    <a:pt x="2434" y="793"/>
                  </a:lnTo>
                  <a:lnTo>
                    <a:pt x="2432" y="818"/>
                  </a:lnTo>
                  <a:lnTo>
                    <a:pt x="2423" y="839"/>
                  </a:lnTo>
                  <a:lnTo>
                    <a:pt x="2411" y="859"/>
                  </a:lnTo>
                  <a:lnTo>
                    <a:pt x="2395" y="875"/>
                  </a:lnTo>
                  <a:lnTo>
                    <a:pt x="2375" y="887"/>
                  </a:lnTo>
                  <a:lnTo>
                    <a:pt x="2354" y="895"/>
                  </a:lnTo>
                  <a:lnTo>
                    <a:pt x="2330" y="898"/>
                  </a:lnTo>
                  <a:lnTo>
                    <a:pt x="2306" y="895"/>
                  </a:lnTo>
                  <a:lnTo>
                    <a:pt x="2284" y="887"/>
                  </a:lnTo>
                  <a:lnTo>
                    <a:pt x="2265" y="875"/>
                  </a:lnTo>
                  <a:lnTo>
                    <a:pt x="2249" y="859"/>
                  </a:lnTo>
                  <a:lnTo>
                    <a:pt x="2236" y="839"/>
                  </a:lnTo>
                  <a:lnTo>
                    <a:pt x="2228" y="818"/>
                  </a:lnTo>
                  <a:lnTo>
                    <a:pt x="2226" y="793"/>
                  </a:lnTo>
                  <a:lnTo>
                    <a:pt x="2226" y="209"/>
                  </a:lnTo>
                  <a:lnTo>
                    <a:pt x="208" y="209"/>
                  </a:lnTo>
                  <a:lnTo>
                    <a:pt x="208" y="2209"/>
                  </a:lnTo>
                  <a:lnTo>
                    <a:pt x="211" y="2251"/>
                  </a:lnTo>
                  <a:lnTo>
                    <a:pt x="219" y="2291"/>
                  </a:lnTo>
                  <a:lnTo>
                    <a:pt x="232" y="2329"/>
                  </a:lnTo>
                  <a:lnTo>
                    <a:pt x="250" y="2365"/>
                  </a:lnTo>
                  <a:lnTo>
                    <a:pt x="272" y="2397"/>
                  </a:lnTo>
                  <a:lnTo>
                    <a:pt x="299" y="2427"/>
                  </a:lnTo>
                  <a:lnTo>
                    <a:pt x="329" y="2454"/>
                  </a:lnTo>
                  <a:lnTo>
                    <a:pt x="361" y="2475"/>
                  </a:lnTo>
                  <a:lnTo>
                    <a:pt x="396" y="2494"/>
                  </a:lnTo>
                  <a:lnTo>
                    <a:pt x="434" y="2507"/>
                  </a:lnTo>
                  <a:lnTo>
                    <a:pt x="475" y="2515"/>
                  </a:lnTo>
                  <a:lnTo>
                    <a:pt x="516" y="2517"/>
                  </a:lnTo>
                  <a:lnTo>
                    <a:pt x="1918" y="2517"/>
                  </a:lnTo>
                  <a:lnTo>
                    <a:pt x="1960" y="2515"/>
                  </a:lnTo>
                  <a:lnTo>
                    <a:pt x="2000" y="2507"/>
                  </a:lnTo>
                  <a:lnTo>
                    <a:pt x="2038" y="2494"/>
                  </a:lnTo>
                  <a:lnTo>
                    <a:pt x="2074" y="2475"/>
                  </a:lnTo>
                  <a:lnTo>
                    <a:pt x="2106" y="2454"/>
                  </a:lnTo>
                  <a:lnTo>
                    <a:pt x="2136" y="2427"/>
                  </a:lnTo>
                  <a:lnTo>
                    <a:pt x="2162" y="2397"/>
                  </a:lnTo>
                  <a:lnTo>
                    <a:pt x="2184" y="2365"/>
                  </a:lnTo>
                  <a:lnTo>
                    <a:pt x="2201" y="2329"/>
                  </a:lnTo>
                  <a:lnTo>
                    <a:pt x="2215" y="2291"/>
                  </a:lnTo>
                  <a:lnTo>
                    <a:pt x="2223" y="2251"/>
                  </a:lnTo>
                  <a:lnTo>
                    <a:pt x="2226" y="2209"/>
                  </a:lnTo>
                  <a:lnTo>
                    <a:pt x="2226" y="1264"/>
                  </a:lnTo>
                  <a:lnTo>
                    <a:pt x="2228" y="1240"/>
                  </a:lnTo>
                  <a:lnTo>
                    <a:pt x="2236" y="1219"/>
                  </a:lnTo>
                  <a:lnTo>
                    <a:pt x="2249" y="1199"/>
                  </a:lnTo>
                  <a:lnTo>
                    <a:pt x="2265" y="1183"/>
                  </a:lnTo>
                  <a:lnTo>
                    <a:pt x="2284" y="1171"/>
                  </a:lnTo>
                  <a:lnTo>
                    <a:pt x="2306" y="1163"/>
                  </a:lnTo>
                  <a:lnTo>
                    <a:pt x="2330" y="1161"/>
                  </a:lnTo>
                  <a:lnTo>
                    <a:pt x="2354" y="1163"/>
                  </a:lnTo>
                  <a:lnTo>
                    <a:pt x="2375" y="1171"/>
                  </a:lnTo>
                  <a:lnTo>
                    <a:pt x="2395" y="1183"/>
                  </a:lnTo>
                  <a:lnTo>
                    <a:pt x="2411" y="1199"/>
                  </a:lnTo>
                  <a:lnTo>
                    <a:pt x="2423" y="1219"/>
                  </a:lnTo>
                  <a:lnTo>
                    <a:pt x="2432" y="1240"/>
                  </a:lnTo>
                  <a:lnTo>
                    <a:pt x="2434" y="1264"/>
                  </a:lnTo>
                  <a:lnTo>
                    <a:pt x="2434" y="2209"/>
                  </a:lnTo>
                  <a:lnTo>
                    <a:pt x="2431" y="2265"/>
                  </a:lnTo>
                  <a:lnTo>
                    <a:pt x="2422" y="2320"/>
                  </a:lnTo>
                  <a:lnTo>
                    <a:pt x="2408" y="2373"/>
                  </a:lnTo>
                  <a:lnTo>
                    <a:pt x="2388" y="2423"/>
                  </a:lnTo>
                  <a:lnTo>
                    <a:pt x="2363" y="2470"/>
                  </a:lnTo>
                  <a:lnTo>
                    <a:pt x="2334" y="2514"/>
                  </a:lnTo>
                  <a:lnTo>
                    <a:pt x="2301" y="2555"/>
                  </a:lnTo>
                  <a:lnTo>
                    <a:pt x="2264" y="2593"/>
                  </a:lnTo>
                  <a:lnTo>
                    <a:pt x="2223" y="2626"/>
                  </a:lnTo>
                  <a:lnTo>
                    <a:pt x="2178" y="2655"/>
                  </a:lnTo>
                  <a:lnTo>
                    <a:pt x="2131" y="2680"/>
                  </a:lnTo>
                  <a:lnTo>
                    <a:pt x="2081" y="2699"/>
                  </a:lnTo>
                  <a:lnTo>
                    <a:pt x="2029" y="2714"/>
                  </a:lnTo>
                  <a:lnTo>
                    <a:pt x="1974" y="2723"/>
                  </a:lnTo>
                  <a:lnTo>
                    <a:pt x="1918" y="2726"/>
                  </a:lnTo>
                  <a:lnTo>
                    <a:pt x="516" y="2726"/>
                  </a:lnTo>
                  <a:lnTo>
                    <a:pt x="460" y="2723"/>
                  </a:lnTo>
                  <a:lnTo>
                    <a:pt x="405" y="2714"/>
                  </a:lnTo>
                  <a:lnTo>
                    <a:pt x="353" y="2699"/>
                  </a:lnTo>
                  <a:lnTo>
                    <a:pt x="303" y="2680"/>
                  </a:lnTo>
                  <a:lnTo>
                    <a:pt x="256" y="2655"/>
                  </a:lnTo>
                  <a:lnTo>
                    <a:pt x="212" y="2626"/>
                  </a:lnTo>
                  <a:lnTo>
                    <a:pt x="170" y="2593"/>
                  </a:lnTo>
                  <a:lnTo>
                    <a:pt x="133" y="2555"/>
                  </a:lnTo>
                  <a:lnTo>
                    <a:pt x="100" y="2514"/>
                  </a:lnTo>
                  <a:lnTo>
                    <a:pt x="71" y="2470"/>
                  </a:lnTo>
                  <a:lnTo>
                    <a:pt x="46" y="2423"/>
                  </a:lnTo>
                  <a:lnTo>
                    <a:pt x="26" y="2373"/>
                  </a:lnTo>
                  <a:lnTo>
                    <a:pt x="12" y="2320"/>
                  </a:lnTo>
                  <a:lnTo>
                    <a:pt x="3" y="2265"/>
                  </a:lnTo>
                  <a:lnTo>
                    <a:pt x="0" y="2209"/>
                  </a:lnTo>
                  <a:lnTo>
                    <a:pt x="0" y="105"/>
                  </a:lnTo>
                  <a:lnTo>
                    <a:pt x="2" y="81"/>
                  </a:lnTo>
                  <a:lnTo>
                    <a:pt x="11" y="59"/>
                  </a:lnTo>
                  <a:lnTo>
                    <a:pt x="23" y="39"/>
                  </a:lnTo>
                  <a:lnTo>
                    <a:pt x="39" y="23"/>
                  </a:lnTo>
                  <a:lnTo>
                    <a:pt x="59" y="11"/>
                  </a:lnTo>
                  <a:lnTo>
                    <a:pt x="80" y="4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7" name="Freeform 394"/>
            <p:cNvSpPr>
              <a:spLocks noEditPoints="1"/>
            </p:cNvSpPr>
            <p:nvPr/>
          </p:nvSpPr>
          <p:spPr bwMode="auto">
            <a:xfrm>
              <a:off x="723900" y="3440113"/>
              <a:ext cx="487362" cy="155575"/>
            </a:xfrm>
            <a:custGeom>
              <a:avLst/>
              <a:gdLst>
                <a:gd name="T0" fmla="*/ 474 w 2768"/>
                <a:gd name="T1" fmla="*/ 212 h 880"/>
                <a:gd name="T2" fmla="*/ 396 w 2768"/>
                <a:gd name="T3" fmla="*/ 233 h 880"/>
                <a:gd name="T4" fmla="*/ 328 w 2768"/>
                <a:gd name="T5" fmla="*/ 273 h 880"/>
                <a:gd name="T6" fmla="*/ 272 w 2768"/>
                <a:gd name="T7" fmla="*/ 328 h 880"/>
                <a:gd name="T8" fmla="*/ 232 w 2768"/>
                <a:gd name="T9" fmla="*/ 397 h 880"/>
                <a:gd name="T10" fmla="*/ 210 w 2768"/>
                <a:gd name="T11" fmla="*/ 475 h 880"/>
                <a:gd name="T12" fmla="*/ 208 w 2768"/>
                <a:gd name="T13" fmla="*/ 671 h 880"/>
                <a:gd name="T14" fmla="*/ 2560 w 2768"/>
                <a:gd name="T15" fmla="*/ 517 h 880"/>
                <a:gd name="T16" fmla="*/ 2550 w 2768"/>
                <a:gd name="T17" fmla="*/ 435 h 880"/>
                <a:gd name="T18" fmla="*/ 2518 w 2768"/>
                <a:gd name="T19" fmla="*/ 361 h 880"/>
                <a:gd name="T20" fmla="*/ 2470 w 2768"/>
                <a:gd name="T21" fmla="*/ 299 h 880"/>
                <a:gd name="T22" fmla="*/ 2407 w 2768"/>
                <a:gd name="T23" fmla="*/ 251 h 880"/>
                <a:gd name="T24" fmla="*/ 2334 w 2768"/>
                <a:gd name="T25" fmla="*/ 220 h 880"/>
                <a:gd name="T26" fmla="*/ 2252 w 2768"/>
                <a:gd name="T27" fmla="*/ 209 h 880"/>
                <a:gd name="T28" fmla="*/ 516 w 2768"/>
                <a:gd name="T29" fmla="*/ 0 h 880"/>
                <a:gd name="T30" fmla="*/ 2308 w 2768"/>
                <a:gd name="T31" fmla="*/ 3 h 880"/>
                <a:gd name="T32" fmla="*/ 2416 w 2768"/>
                <a:gd name="T33" fmla="*/ 27 h 880"/>
                <a:gd name="T34" fmla="*/ 2513 w 2768"/>
                <a:gd name="T35" fmla="*/ 71 h 880"/>
                <a:gd name="T36" fmla="*/ 2598 w 2768"/>
                <a:gd name="T37" fmla="*/ 133 h 880"/>
                <a:gd name="T38" fmla="*/ 2669 w 2768"/>
                <a:gd name="T39" fmla="*/ 212 h 880"/>
                <a:gd name="T40" fmla="*/ 2722 w 2768"/>
                <a:gd name="T41" fmla="*/ 304 h 880"/>
                <a:gd name="T42" fmla="*/ 2756 w 2768"/>
                <a:gd name="T43" fmla="*/ 406 h 880"/>
                <a:gd name="T44" fmla="*/ 2768 w 2768"/>
                <a:gd name="T45" fmla="*/ 517 h 880"/>
                <a:gd name="T46" fmla="*/ 2765 w 2768"/>
                <a:gd name="T47" fmla="*/ 800 h 880"/>
                <a:gd name="T48" fmla="*/ 2746 w 2768"/>
                <a:gd name="T49" fmla="*/ 841 h 880"/>
                <a:gd name="T50" fmla="*/ 2710 w 2768"/>
                <a:gd name="T51" fmla="*/ 870 h 880"/>
                <a:gd name="T52" fmla="*/ 2664 w 2768"/>
                <a:gd name="T53" fmla="*/ 880 h 880"/>
                <a:gd name="T54" fmla="*/ 79 w 2768"/>
                <a:gd name="T55" fmla="*/ 877 h 880"/>
                <a:gd name="T56" fmla="*/ 38 w 2768"/>
                <a:gd name="T57" fmla="*/ 857 h 880"/>
                <a:gd name="T58" fmla="*/ 10 w 2768"/>
                <a:gd name="T59" fmla="*/ 822 h 880"/>
                <a:gd name="T60" fmla="*/ 0 w 2768"/>
                <a:gd name="T61" fmla="*/ 776 h 880"/>
                <a:gd name="T62" fmla="*/ 3 w 2768"/>
                <a:gd name="T63" fmla="*/ 460 h 880"/>
                <a:gd name="T64" fmla="*/ 26 w 2768"/>
                <a:gd name="T65" fmla="*/ 354 h 880"/>
                <a:gd name="T66" fmla="*/ 70 w 2768"/>
                <a:gd name="T67" fmla="*/ 256 h 880"/>
                <a:gd name="T68" fmla="*/ 133 w 2768"/>
                <a:gd name="T69" fmla="*/ 171 h 880"/>
                <a:gd name="T70" fmla="*/ 211 w 2768"/>
                <a:gd name="T71" fmla="*/ 100 h 880"/>
                <a:gd name="T72" fmla="*/ 302 w 2768"/>
                <a:gd name="T73" fmla="*/ 46 h 880"/>
                <a:gd name="T74" fmla="*/ 406 w 2768"/>
                <a:gd name="T75" fmla="*/ 12 h 880"/>
                <a:gd name="T76" fmla="*/ 516 w 2768"/>
                <a:gd name="T77" fmla="*/ 0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68" h="880">
                  <a:moveTo>
                    <a:pt x="516" y="209"/>
                  </a:moveTo>
                  <a:lnTo>
                    <a:pt x="474" y="212"/>
                  </a:lnTo>
                  <a:lnTo>
                    <a:pt x="434" y="220"/>
                  </a:lnTo>
                  <a:lnTo>
                    <a:pt x="396" y="233"/>
                  </a:lnTo>
                  <a:lnTo>
                    <a:pt x="361" y="251"/>
                  </a:lnTo>
                  <a:lnTo>
                    <a:pt x="328" y="273"/>
                  </a:lnTo>
                  <a:lnTo>
                    <a:pt x="298" y="299"/>
                  </a:lnTo>
                  <a:lnTo>
                    <a:pt x="272" y="328"/>
                  </a:lnTo>
                  <a:lnTo>
                    <a:pt x="250" y="361"/>
                  </a:lnTo>
                  <a:lnTo>
                    <a:pt x="232" y="397"/>
                  </a:lnTo>
                  <a:lnTo>
                    <a:pt x="218" y="435"/>
                  </a:lnTo>
                  <a:lnTo>
                    <a:pt x="210" y="475"/>
                  </a:lnTo>
                  <a:lnTo>
                    <a:pt x="208" y="517"/>
                  </a:lnTo>
                  <a:lnTo>
                    <a:pt x="208" y="671"/>
                  </a:lnTo>
                  <a:lnTo>
                    <a:pt x="2560" y="671"/>
                  </a:lnTo>
                  <a:lnTo>
                    <a:pt x="2560" y="517"/>
                  </a:lnTo>
                  <a:lnTo>
                    <a:pt x="2558" y="475"/>
                  </a:lnTo>
                  <a:lnTo>
                    <a:pt x="2550" y="435"/>
                  </a:lnTo>
                  <a:lnTo>
                    <a:pt x="2536" y="397"/>
                  </a:lnTo>
                  <a:lnTo>
                    <a:pt x="2518" y="361"/>
                  </a:lnTo>
                  <a:lnTo>
                    <a:pt x="2496" y="328"/>
                  </a:lnTo>
                  <a:lnTo>
                    <a:pt x="2470" y="299"/>
                  </a:lnTo>
                  <a:lnTo>
                    <a:pt x="2440" y="273"/>
                  </a:lnTo>
                  <a:lnTo>
                    <a:pt x="2407" y="251"/>
                  </a:lnTo>
                  <a:lnTo>
                    <a:pt x="2372" y="233"/>
                  </a:lnTo>
                  <a:lnTo>
                    <a:pt x="2334" y="220"/>
                  </a:lnTo>
                  <a:lnTo>
                    <a:pt x="2294" y="212"/>
                  </a:lnTo>
                  <a:lnTo>
                    <a:pt x="2252" y="209"/>
                  </a:lnTo>
                  <a:lnTo>
                    <a:pt x="516" y="209"/>
                  </a:lnTo>
                  <a:close/>
                  <a:moveTo>
                    <a:pt x="516" y="0"/>
                  </a:moveTo>
                  <a:lnTo>
                    <a:pt x="2252" y="0"/>
                  </a:lnTo>
                  <a:lnTo>
                    <a:pt x="2308" y="3"/>
                  </a:lnTo>
                  <a:lnTo>
                    <a:pt x="2363" y="12"/>
                  </a:lnTo>
                  <a:lnTo>
                    <a:pt x="2416" y="27"/>
                  </a:lnTo>
                  <a:lnTo>
                    <a:pt x="2466" y="46"/>
                  </a:lnTo>
                  <a:lnTo>
                    <a:pt x="2513" y="71"/>
                  </a:lnTo>
                  <a:lnTo>
                    <a:pt x="2557" y="100"/>
                  </a:lnTo>
                  <a:lnTo>
                    <a:pt x="2598" y="133"/>
                  </a:lnTo>
                  <a:lnTo>
                    <a:pt x="2635" y="171"/>
                  </a:lnTo>
                  <a:lnTo>
                    <a:pt x="2669" y="212"/>
                  </a:lnTo>
                  <a:lnTo>
                    <a:pt x="2698" y="256"/>
                  </a:lnTo>
                  <a:lnTo>
                    <a:pt x="2722" y="304"/>
                  </a:lnTo>
                  <a:lnTo>
                    <a:pt x="2742" y="354"/>
                  </a:lnTo>
                  <a:lnTo>
                    <a:pt x="2756" y="406"/>
                  </a:lnTo>
                  <a:lnTo>
                    <a:pt x="2765" y="460"/>
                  </a:lnTo>
                  <a:lnTo>
                    <a:pt x="2768" y="517"/>
                  </a:lnTo>
                  <a:lnTo>
                    <a:pt x="2768" y="776"/>
                  </a:lnTo>
                  <a:lnTo>
                    <a:pt x="2765" y="800"/>
                  </a:lnTo>
                  <a:lnTo>
                    <a:pt x="2758" y="822"/>
                  </a:lnTo>
                  <a:lnTo>
                    <a:pt x="2746" y="841"/>
                  </a:lnTo>
                  <a:lnTo>
                    <a:pt x="2730" y="857"/>
                  </a:lnTo>
                  <a:lnTo>
                    <a:pt x="2710" y="870"/>
                  </a:lnTo>
                  <a:lnTo>
                    <a:pt x="2689" y="877"/>
                  </a:lnTo>
                  <a:lnTo>
                    <a:pt x="2664" y="880"/>
                  </a:lnTo>
                  <a:lnTo>
                    <a:pt x="104" y="880"/>
                  </a:lnTo>
                  <a:lnTo>
                    <a:pt x="79" y="877"/>
                  </a:lnTo>
                  <a:lnTo>
                    <a:pt x="58" y="870"/>
                  </a:lnTo>
                  <a:lnTo>
                    <a:pt x="38" y="857"/>
                  </a:lnTo>
                  <a:lnTo>
                    <a:pt x="22" y="841"/>
                  </a:lnTo>
                  <a:lnTo>
                    <a:pt x="10" y="822"/>
                  </a:lnTo>
                  <a:lnTo>
                    <a:pt x="3" y="800"/>
                  </a:lnTo>
                  <a:lnTo>
                    <a:pt x="0" y="776"/>
                  </a:lnTo>
                  <a:lnTo>
                    <a:pt x="0" y="517"/>
                  </a:lnTo>
                  <a:lnTo>
                    <a:pt x="3" y="460"/>
                  </a:lnTo>
                  <a:lnTo>
                    <a:pt x="12" y="406"/>
                  </a:lnTo>
                  <a:lnTo>
                    <a:pt x="26" y="354"/>
                  </a:lnTo>
                  <a:lnTo>
                    <a:pt x="46" y="304"/>
                  </a:lnTo>
                  <a:lnTo>
                    <a:pt x="70" y="256"/>
                  </a:lnTo>
                  <a:lnTo>
                    <a:pt x="100" y="212"/>
                  </a:lnTo>
                  <a:lnTo>
                    <a:pt x="133" y="171"/>
                  </a:lnTo>
                  <a:lnTo>
                    <a:pt x="170" y="133"/>
                  </a:lnTo>
                  <a:lnTo>
                    <a:pt x="211" y="100"/>
                  </a:lnTo>
                  <a:lnTo>
                    <a:pt x="255" y="71"/>
                  </a:lnTo>
                  <a:lnTo>
                    <a:pt x="302" y="46"/>
                  </a:lnTo>
                  <a:lnTo>
                    <a:pt x="352" y="27"/>
                  </a:lnTo>
                  <a:lnTo>
                    <a:pt x="406" y="12"/>
                  </a:lnTo>
                  <a:lnTo>
                    <a:pt x="460" y="3"/>
                  </a:lnTo>
                  <a:lnTo>
                    <a:pt x="5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9" name="Freeform 396"/>
            <p:cNvSpPr>
              <a:spLocks noEditPoints="1"/>
            </p:cNvSpPr>
            <p:nvPr/>
          </p:nvSpPr>
          <p:spPr bwMode="auto">
            <a:xfrm>
              <a:off x="844550" y="3676650"/>
              <a:ext cx="246062" cy="247650"/>
            </a:xfrm>
            <a:custGeom>
              <a:avLst/>
              <a:gdLst>
                <a:gd name="T0" fmla="*/ 594 w 1398"/>
                <a:gd name="T1" fmla="*/ 219 h 1399"/>
                <a:gd name="T2" fmla="*/ 451 w 1398"/>
                <a:gd name="T3" fmla="*/ 275 h 1399"/>
                <a:gd name="T4" fmla="*/ 334 w 1398"/>
                <a:gd name="T5" fmla="*/ 371 h 1399"/>
                <a:gd name="T6" fmla="*/ 251 w 1398"/>
                <a:gd name="T7" fmla="*/ 496 h 1399"/>
                <a:gd name="T8" fmla="*/ 211 w 1398"/>
                <a:gd name="T9" fmla="*/ 646 h 1399"/>
                <a:gd name="T10" fmla="*/ 219 w 1398"/>
                <a:gd name="T11" fmla="*/ 804 h 1399"/>
                <a:gd name="T12" fmla="*/ 275 w 1398"/>
                <a:gd name="T13" fmla="*/ 948 h 1399"/>
                <a:gd name="T14" fmla="*/ 370 w 1398"/>
                <a:gd name="T15" fmla="*/ 1064 h 1399"/>
                <a:gd name="T16" fmla="*/ 496 w 1398"/>
                <a:gd name="T17" fmla="*/ 1147 h 1399"/>
                <a:gd name="T18" fmla="*/ 645 w 1398"/>
                <a:gd name="T19" fmla="*/ 1188 h 1399"/>
                <a:gd name="T20" fmla="*/ 804 w 1398"/>
                <a:gd name="T21" fmla="*/ 1180 h 1399"/>
                <a:gd name="T22" fmla="*/ 947 w 1398"/>
                <a:gd name="T23" fmla="*/ 1124 h 1399"/>
                <a:gd name="T24" fmla="*/ 1064 w 1398"/>
                <a:gd name="T25" fmla="*/ 1028 h 1399"/>
                <a:gd name="T26" fmla="*/ 1146 w 1398"/>
                <a:gd name="T27" fmla="*/ 903 h 1399"/>
                <a:gd name="T28" fmla="*/ 1187 w 1398"/>
                <a:gd name="T29" fmla="*/ 753 h 1399"/>
                <a:gd name="T30" fmla="*/ 1179 w 1398"/>
                <a:gd name="T31" fmla="*/ 595 h 1399"/>
                <a:gd name="T32" fmla="*/ 1123 w 1398"/>
                <a:gd name="T33" fmla="*/ 451 h 1399"/>
                <a:gd name="T34" fmla="*/ 1028 w 1398"/>
                <a:gd name="T35" fmla="*/ 335 h 1399"/>
                <a:gd name="T36" fmla="*/ 902 w 1398"/>
                <a:gd name="T37" fmla="*/ 252 h 1399"/>
                <a:gd name="T38" fmla="*/ 753 w 1398"/>
                <a:gd name="T39" fmla="*/ 211 h 1399"/>
                <a:gd name="T40" fmla="*/ 766 w 1398"/>
                <a:gd name="T41" fmla="*/ 3 h 1399"/>
                <a:gd name="T42" fmla="*/ 956 w 1398"/>
                <a:gd name="T43" fmla="*/ 49 h 1399"/>
                <a:gd name="T44" fmla="*/ 1122 w 1398"/>
                <a:gd name="T45" fmla="*/ 142 h 1399"/>
                <a:gd name="T46" fmla="*/ 1256 w 1398"/>
                <a:gd name="T47" fmla="*/ 277 h 1399"/>
                <a:gd name="T48" fmla="*/ 1350 w 1398"/>
                <a:gd name="T49" fmla="*/ 442 h 1399"/>
                <a:gd name="T50" fmla="*/ 1395 w 1398"/>
                <a:gd name="T51" fmla="*/ 633 h 1399"/>
                <a:gd name="T52" fmla="*/ 1386 w 1398"/>
                <a:gd name="T53" fmla="*/ 832 h 1399"/>
                <a:gd name="T54" fmla="*/ 1323 w 1398"/>
                <a:gd name="T55" fmla="*/ 1015 h 1399"/>
                <a:gd name="T56" fmla="*/ 1215 w 1398"/>
                <a:gd name="T57" fmla="*/ 1172 h 1399"/>
                <a:gd name="T58" fmla="*/ 1070 w 1398"/>
                <a:gd name="T59" fmla="*/ 1292 h 1399"/>
                <a:gd name="T60" fmla="*/ 895 w 1398"/>
                <a:gd name="T61" fmla="*/ 1371 h 1399"/>
                <a:gd name="T62" fmla="*/ 698 w 1398"/>
                <a:gd name="T63" fmla="*/ 1399 h 1399"/>
                <a:gd name="T64" fmla="*/ 503 w 1398"/>
                <a:gd name="T65" fmla="*/ 1371 h 1399"/>
                <a:gd name="T66" fmla="*/ 328 w 1398"/>
                <a:gd name="T67" fmla="*/ 1292 h 1399"/>
                <a:gd name="T68" fmla="*/ 183 w 1398"/>
                <a:gd name="T69" fmla="*/ 1172 h 1399"/>
                <a:gd name="T70" fmla="*/ 75 w 1398"/>
                <a:gd name="T71" fmla="*/ 1015 h 1399"/>
                <a:gd name="T72" fmla="*/ 12 w 1398"/>
                <a:gd name="T73" fmla="*/ 832 h 1399"/>
                <a:gd name="T74" fmla="*/ 3 w 1398"/>
                <a:gd name="T75" fmla="*/ 633 h 1399"/>
                <a:gd name="T76" fmla="*/ 49 w 1398"/>
                <a:gd name="T77" fmla="*/ 442 h 1399"/>
                <a:gd name="T78" fmla="*/ 142 w 1398"/>
                <a:gd name="T79" fmla="*/ 277 h 1399"/>
                <a:gd name="T80" fmla="*/ 276 w 1398"/>
                <a:gd name="T81" fmla="*/ 142 h 1399"/>
                <a:gd name="T82" fmla="*/ 442 w 1398"/>
                <a:gd name="T83" fmla="*/ 49 h 1399"/>
                <a:gd name="T84" fmla="*/ 632 w 1398"/>
                <a:gd name="T85" fmla="*/ 3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98" h="1399">
                  <a:moveTo>
                    <a:pt x="698" y="208"/>
                  </a:moveTo>
                  <a:lnTo>
                    <a:pt x="645" y="211"/>
                  </a:lnTo>
                  <a:lnTo>
                    <a:pt x="594" y="219"/>
                  </a:lnTo>
                  <a:lnTo>
                    <a:pt x="544" y="234"/>
                  </a:lnTo>
                  <a:lnTo>
                    <a:pt x="496" y="252"/>
                  </a:lnTo>
                  <a:lnTo>
                    <a:pt x="451" y="275"/>
                  </a:lnTo>
                  <a:lnTo>
                    <a:pt x="409" y="303"/>
                  </a:lnTo>
                  <a:lnTo>
                    <a:pt x="370" y="335"/>
                  </a:lnTo>
                  <a:lnTo>
                    <a:pt x="334" y="371"/>
                  </a:lnTo>
                  <a:lnTo>
                    <a:pt x="303" y="410"/>
                  </a:lnTo>
                  <a:lnTo>
                    <a:pt x="275" y="451"/>
                  </a:lnTo>
                  <a:lnTo>
                    <a:pt x="251" y="496"/>
                  </a:lnTo>
                  <a:lnTo>
                    <a:pt x="233" y="545"/>
                  </a:lnTo>
                  <a:lnTo>
                    <a:pt x="219" y="595"/>
                  </a:lnTo>
                  <a:lnTo>
                    <a:pt x="211" y="646"/>
                  </a:lnTo>
                  <a:lnTo>
                    <a:pt x="208" y="699"/>
                  </a:lnTo>
                  <a:lnTo>
                    <a:pt x="211" y="753"/>
                  </a:lnTo>
                  <a:lnTo>
                    <a:pt x="219" y="804"/>
                  </a:lnTo>
                  <a:lnTo>
                    <a:pt x="233" y="855"/>
                  </a:lnTo>
                  <a:lnTo>
                    <a:pt x="251" y="903"/>
                  </a:lnTo>
                  <a:lnTo>
                    <a:pt x="275" y="948"/>
                  </a:lnTo>
                  <a:lnTo>
                    <a:pt x="303" y="990"/>
                  </a:lnTo>
                  <a:lnTo>
                    <a:pt x="334" y="1028"/>
                  </a:lnTo>
                  <a:lnTo>
                    <a:pt x="370" y="1064"/>
                  </a:lnTo>
                  <a:lnTo>
                    <a:pt x="409" y="1096"/>
                  </a:lnTo>
                  <a:lnTo>
                    <a:pt x="451" y="1124"/>
                  </a:lnTo>
                  <a:lnTo>
                    <a:pt x="496" y="1147"/>
                  </a:lnTo>
                  <a:lnTo>
                    <a:pt x="544" y="1166"/>
                  </a:lnTo>
                  <a:lnTo>
                    <a:pt x="594" y="1180"/>
                  </a:lnTo>
                  <a:lnTo>
                    <a:pt x="645" y="1188"/>
                  </a:lnTo>
                  <a:lnTo>
                    <a:pt x="698" y="1191"/>
                  </a:lnTo>
                  <a:lnTo>
                    <a:pt x="753" y="1188"/>
                  </a:lnTo>
                  <a:lnTo>
                    <a:pt x="804" y="1180"/>
                  </a:lnTo>
                  <a:lnTo>
                    <a:pt x="854" y="1166"/>
                  </a:lnTo>
                  <a:lnTo>
                    <a:pt x="902" y="1147"/>
                  </a:lnTo>
                  <a:lnTo>
                    <a:pt x="947" y="1124"/>
                  </a:lnTo>
                  <a:lnTo>
                    <a:pt x="989" y="1096"/>
                  </a:lnTo>
                  <a:lnTo>
                    <a:pt x="1028" y="1064"/>
                  </a:lnTo>
                  <a:lnTo>
                    <a:pt x="1064" y="1028"/>
                  </a:lnTo>
                  <a:lnTo>
                    <a:pt x="1095" y="990"/>
                  </a:lnTo>
                  <a:lnTo>
                    <a:pt x="1123" y="948"/>
                  </a:lnTo>
                  <a:lnTo>
                    <a:pt x="1146" y="903"/>
                  </a:lnTo>
                  <a:lnTo>
                    <a:pt x="1165" y="855"/>
                  </a:lnTo>
                  <a:lnTo>
                    <a:pt x="1179" y="804"/>
                  </a:lnTo>
                  <a:lnTo>
                    <a:pt x="1187" y="753"/>
                  </a:lnTo>
                  <a:lnTo>
                    <a:pt x="1190" y="699"/>
                  </a:lnTo>
                  <a:lnTo>
                    <a:pt x="1187" y="646"/>
                  </a:lnTo>
                  <a:lnTo>
                    <a:pt x="1179" y="595"/>
                  </a:lnTo>
                  <a:lnTo>
                    <a:pt x="1165" y="545"/>
                  </a:lnTo>
                  <a:lnTo>
                    <a:pt x="1146" y="496"/>
                  </a:lnTo>
                  <a:lnTo>
                    <a:pt x="1123" y="451"/>
                  </a:lnTo>
                  <a:lnTo>
                    <a:pt x="1095" y="410"/>
                  </a:lnTo>
                  <a:lnTo>
                    <a:pt x="1064" y="371"/>
                  </a:lnTo>
                  <a:lnTo>
                    <a:pt x="1028" y="335"/>
                  </a:lnTo>
                  <a:lnTo>
                    <a:pt x="989" y="303"/>
                  </a:lnTo>
                  <a:lnTo>
                    <a:pt x="947" y="275"/>
                  </a:lnTo>
                  <a:lnTo>
                    <a:pt x="902" y="252"/>
                  </a:lnTo>
                  <a:lnTo>
                    <a:pt x="854" y="234"/>
                  </a:lnTo>
                  <a:lnTo>
                    <a:pt x="804" y="219"/>
                  </a:lnTo>
                  <a:lnTo>
                    <a:pt x="753" y="211"/>
                  </a:lnTo>
                  <a:lnTo>
                    <a:pt x="698" y="208"/>
                  </a:lnTo>
                  <a:close/>
                  <a:moveTo>
                    <a:pt x="698" y="0"/>
                  </a:moveTo>
                  <a:lnTo>
                    <a:pt x="766" y="3"/>
                  </a:lnTo>
                  <a:lnTo>
                    <a:pt x="831" y="13"/>
                  </a:lnTo>
                  <a:lnTo>
                    <a:pt x="895" y="28"/>
                  </a:lnTo>
                  <a:lnTo>
                    <a:pt x="956" y="49"/>
                  </a:lnTo>
                  <a:lnTo>
                    <a:pt x="1015" y="75"/>
                  </a:lnTo>
                  <a:lnTo>
                    <a:pt x="1070" y="107"/>
                  </a:lnTo>
                  <a:lnTo>
                    <a:pt x="1122" y="142"/>
                  </a:lnTo>
                  <a:lnTo>
                    <a:pt x="1171" y="183"/>
                  </a:lnTo>
                  <a:lnTo>
                    <a:pt x="1215" y="228"/>
                  </a:lnTo>
                  <a:lnTo>
                    <a:pt x="1256" y="277"/>
                  </a:lnTo>
                  <a:lnTo>
                    <a:pt x="1292" y="329"/>
                  </a:lnTo>
                  <a:lnTo>
                    <a:pt x="1323" y="384"/>
                  </a:lnTo>
                  <a:lnTo>
                    <a:pt x="1350" y="442"/>
                  </a:lnTo>
                  <a:lnTo>
                    <a:pt x="1371" y="504"/>
                  </a:lnTo>
                  <a:lnTo>
                    <a:pt x="1386" y="567"/>
                  </a:lnTo>
                  <a:lnTo>
                    <a:pt x="1395" y="633"/>
                  </a:lnTo>
                  <a:lnTo>
                    <a:pt x="1398" y="700"/>
                  </a:lnTo>
                  <a:lnTo>
                    <a:pt x="1395" y="767"/>
                  </a:lnTo>
                  <a:lnTo>
                    <a:pt x="1386" y="832"/>
                  </a:lnTo>
                  <a:lnTo>
                    <a:pt x="1371" y="895"/>
                  </a:lnTo>
                  <a:lnTo>
                    <a:pt x="1350" y="957"/>
                  </a:lnTo>
                  <a:lnTo>
                    <a:pt x="1323" y="1015"/>
                  </a:lnTo>
                  <a:lnTo>
                    <a:pt x="1292" y="1070"/>
                  </a:lnTo>
                  <a:lnTo>
                    <a:pt x="1256" y="1123"/>
                  </a:lnTo>
                  <a:lnTo>
                    <a:pt x="1215" y="1172"/>
                  </a:lnTo>
                  <a:lnTo>
                    <a:pt x="1171" y="1216"/>
                  </a:lnTo>
                  <a:lnTo>
                    <a:pt x="1122" y="1257"/>
                  </a:lnTo>
                  <a:lnTo>
                    <a:pt x="1070" y="1292"/>
                  </a:lnTo>
                  <a:lnTo>
                    <a:pt x="1015" y="1324"/>
                  </a:lnTo>
                  <a:lnTo>
                    <a:pt x="956" y="1350"/>
                  </a:lnTo>
                  <a:lnTo>
                    <a:pt x="895" y="1371"/>
                  </a:lnTo>
                  <a:lnTo>
                    <a:pt x="831" y="1387"/>
                  </a:lnTo>
                  <a:lnTo>
                    <a:pt x="766" y="1396"/>
                  </a:lnTo>
                  <a:lnTo>
                    <a:pt x="698" y="1399"/>
                  </a:lnTo>
                  <a:lnTo>
                    <a:pt x="632" y="1396"/>
                  </a:lnTo>
                  <a:lnTo>
                    <a:pt x="567" y="1387"/>
                  </a:lnTo>
                  <a:lnTo>
                    <a:pt x="503" y="1371"/>
                  </a:lnTo>
                  <a:lnTo>
                    <a:pt x="442" y="1350"/>
                  </a:lnTo>
                  <a:lnTo>
                    <a:pt x="383" y="1324"/>
                  </a:lnTo>
                  <a:lnTo>
                    <a:pt x="328" y="1292"/>
                  </a:lnTo>
                  <a:lnTo>
                    <a:pt x="276" y="1257"/>
                  </a:lnTo>
                  <a:lnTo>
                    <a:pt x="228" y="1216"/>
                  </a:lnTo>
                  <a:lnTo>
                    <a:pt x="183" y="1172"/>
                  </a:lnTo>
                  <a:lnTo>
                    <a:pt x="142" y="1123"/>
                  </a:lnTo>
                  <a:lnTo>
                    <a:pt x="106" y="1070"/>
                  </a:lnTo>
                  <a:lnTo>
                    <a:pt x="75" y="1015"/>
                  </a:lnTo>
                  <a:lnTo>
                    <a:pt x="49" y="957"/>
                  </a:lnTo>
                  <a:lnTo>
                    <a:pt x="27" y="895"/>
                  </a:lnTo>
                  <a:lnTo>
                    <a:pt x="12" y="832"/>
                  </a:lnTo>
                  <a:lnTo>
                    <a:pt x="3" y="767"/>
                  </a:lnTo>
                  <a:lnTo>
                    <a:pt x="0" y="700"/>
                  </a:lnTo>
                  <a:lnTo>
                    <a:pt x="3" y="633"/>
                  </a:lnTo>
                  <a:lnTo>
                    <a:pt x="12" y="567"/>
                  </a:lnTo>
                  <a:lnTo>
                    <a:pt x="27" y="504"/>
                  </a:lnTo>
                  <a:lnTo>
                    <a:pt x="49" y="442"/>
                  </a:lnTo>
                  <a:lnTo>
                    <a:pt x="75" y="384"/>
                  </a:lnTo>
                  <a:lnTo>
                    <a:pt x="106" y="329"/>
                  </a:lnTo>
                  <a:lnTo>
                    <a:pt x="142" y="277"/>
                  </a:lnTo>
                  <a:lnTo>
                    <a:pt x="183" y="228"/>
                  </a:lnTo>
                  <a:lnTo>
                    <a:pt x="228" y="183"/>
                  </a:lnTo>
                  <a:lnTo>
                    <a:pt x="276" y="142"/>
                  </a:lnTo>
                  <a:lnTo>
                    <a:pt x="328" y="107"/>
                  </a:lnTo>
                  <a:lnTo>
                    <a:pt x="383" y="75"/>
                  </a:lnTo>
                  <a:lnTo>
                    <a:pt x="442" y="49"/>
                  </a:lnTo>
                  <a:lnTo>
                    <a:pt x="503" y="28"/>
                  </a:lnTo>
                  <a:lnTo>
                    <a:pt x="567" y="13"/>
                  </a:lnTo>
                  <a:lnTo>
                    <a:pt x="632" y="3"/>
                  </a:lnTo>
                  <a:lnTo>
                    <a:pt x="6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0" name="Freeform 397"/>
            <p:cNvSpPr>
              <a:spLocks/>
            </p:cNvSpPr>
            <p:nvPr/>
          </p:nvSpPr>
          <p:spPr bwMode="auto">
            <a:xfrm>
              <a:off x="949325" y="3744913"/>
              <a:ext cx="36512" cy="112712"/>
            </a:xfrm>
            <a:custGeom>
              <a:avLst/>
              <a:gdLst>
                <a:gd name="T0" fmla="*/ 103 w 208"/>
                <a:gd name="T1" fmla="*/ 0 h 637"/>
                <a:gd name="T2" fmla="*/ 128 w 208"/>
                <a:gd name="T3" fmla="*/ 3 h 637"/>
                <a:gd name="T4" fmla="*/ 150 w 208"/>
                <a:gd name="T5" fmla="*/ 11 h 637"/>
                <a:gd name="T6" fmla="*/ 169 w 208"/>
                <a:gd name="T7" fmla="*/ 23 h 637"/>
                <a:gd name="T8" fmla="*/ 185 w 208"/>
                <a:gd name="T9" fmla="*/ 40 h 637"/>
                <a:gd name="T10" fmla="*/ 198 w 208"/>
                <a:gd name="T11" fmla="*/ 58 h 637"/>
                <a:gd name="T12" fmla="*/ 206 w 208"/>
                <a:gd name="T13" fmla="*/ 81 h 637"/>
                <a:gd name="T14" fmla="*/ 208 w 208"/>
                <a:gd name="T15" fmla="*/ 104 h 637"/>
                <a:gd name="T16" fmla="*/ 208 w 208"/>
                <a:gd name="T17" fmla="*/ 533 h 637"/>
                <a:gd name="T18" fmla="*/ 206 w 208"/>
                <a:gd name="T19" fmla="*/ 556 h 637"/>
                <a:gd name="T20" fmla="*/ 198 w 208"/>
                <a:gd name="T21" fmla="*/ 579 h 637"/>
                <a:gd name="T22" fmla="*/ 185 w 208"/>
                <a:gd name="T23" fmla="*/ 598 h 637"/>
                <a:gd name="T24" fmla="*/ 169 w 208"/>
                <a:gd name="T25" fmla="*/ 614 h 637"/>
                <a:gd name="T26" fmla="*/ 150 w 208"/>
                <a:gd name="T27" fmla="*/ 626 h 637"/>
                <a:gd name="T28" fmla="*/ 128 w 208"/>
                <a:gd name="T29" fmla="*/ 634 h 637"/>
                <a:gd name="T30" fmla="*/ 103 w 208"/>
                <a:gd name="T31" fmla="*/ 637 h 637"/>
                <a:gd name="T32" fmla="*/ 80 w 208"/>
                <a:gd name="T33" fmla="*/ 634 h 637"/>
                <a:gd name="T34" fmla="*/ 58 w 208"/>
                <a:gd name="T35" fmla="*/ 626 h 637"/>
                <a:gd name="T36" fmla="*/ 39 w 208"/>
                <a:gd name="T37" fmla="*/ 614 h 637"/>
                <a:gd name="T38" fmla="*/ 23 w 208"/>
                <a:gd name="T39" fmla="*/ 598 h 637"/>
                <a:gd name="T40" fmla="*/ 10 w 208"/>
                <a:gd name="T41" fmla="*/ 579 h 637"/>
                <a:gd name="T42" fmla="*/ 2 w 208"/>
                <a:gd name="T43" fmla="*/ 556 h 637"/>
                <a:gd name="T44" fmla="*/ 0 w 208"/>
                <a:gd name="T45" fmla="*/ 533 h 637"/>
                <a:gd name="T46" fmla="*/ 0 w 208"/>
                <a:gd name="T47" fmla="*/ 104 h 637"/>
                <a:gd name="T48" fmla="*/ 2 w 208"/>
                <a:gd name="T49" fmla="*/ 81 h 637"/>
                <a:gd name="T50" fmla="*/ 10 w 208"/>
                <a:gd name="T51" fmla="*/ 58 h 637"/>
                <a:gd name="T52" fmla="*/ 23 w 208"/>
                <a:gd name="T53" fmla="*/ 40 h 637"/>
                <a:gd name="T54" fmla="*/ 39 w 208"/>
                <a:gd name="T55" fmla="*/ 23 h 637"/>
                <a:gd name="T56" fmla="*/ 58 w 208"/>
                <a:gd name="T57" fmla="*/ 11 h 637"/>
                <a:gd name="T58" fmla="*/ 80 w 208"/>
                <a:gd name="T59" fmla="*/ 3 h 637"/>
                <a:gd name="T60" fmla="*/ 103 w 208"/>
                <a:gd name="T61" fmla="*/ 0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8" h="637">
                  <a:moveTo>
                    <a:pt x="103" y="0"/>
                  </a:moveTo>
                  <a:lnTo>
                    <a:pt x="128" y="3"/>
                  </a:lnTo>
                  <a:lnTo>
                    <a:pt x="150" y="11"/>
                  </a:lnTo>
                  <a:lnTo>
                    <a:pt x="169" y="23"/>
                  </a:lnTo>
                  <a:lnTo>
                    <a:pt x="185" y="40"/>
                  </a:lnTo>
                  <a:lnTo>
                    <a:pt x="198" y="58"/>
                  </a:lnTo>
                  <a:lnTo>
                    <a:pt x="206" y="81"/>
                  </a:lnTo>
                  <a:lnTo>
                    <a:pt x="208" y="104"/>
                  </a:lnTo>
                  <a:lnTo>
                    <a:pt x="208" y="533"/>
                  </a:lnTo>
                  <a:lnTo>
                    <a:pt x="206" y="556"/>
                  </a:lnTo>
                  <a:lnTo>
                    <a:pt x="198" y="579"/>
                  </a:lnTo>
                  <a:lnTo>
                    <a:pt x="185" y="598"/>
                  </a:lnTo>
                  <a:lnTo>
                    <a:pt x="169" y="614"/>
                  </a:lnTo>
                  <a:lnTo>
                    <a:pt x="150" y="626"/>
                  </a:lnTo>
                  <a:lnTo>
                    <a:pt x="128" y="634"/>
                  </a:lnTo>
                  <a:lnTo>
                    <a:pt x="103" y="637"/>
                  </a:lnTo>
                  <a:lnTo>
                    <a:pt x="80" y="634"/>
                  </a:lnTo>
                  <a:lnTo>
                    <a:pt x="58" y="626"/>
                  </a:lnTo>
                  <a:lnTo>
                    <a:pt x="39" y="614"/>
                  </a:lnTo>
                  <a:lnTo>
                    <a:pt x="23" y="598"/>
                  </a:lnTo>
                  <a:lnTo>
                    <a:pt x="10" y="579"/>
                  </a:lnTo>
                  <a:lnTo>
                    <a:pt x="2" y="556"/>
                  </a:lnTo>
                  <a:lnTo>
                    <a:pt x="0" y="533"/>
                  </a:lnTo>
                  <a:lnTo>
                    <a:pt x="0" y="104"/>
                  </a:lnTo>
                  <a:lnTo>
                    <a:pt x="2" y="81"/>
                  </a:lnTo>
                  <a:lnTo>
                    <a:pt x="10" y="58"/>
                  </a:lnTo>
                  <a:lnTo>
                    <a:pt x="23" y="40"/>
                  </a:lnTo>
                  <a:lnTo>
                    <a:pt x="39" y="23"/>
                  </a:lnTo>
                  <a:lnTo>
                    <a:pt x="58" y="11"/>
                  </a:lnTo>
                  <a:lnTo>
                    <a:pt x="80" y="3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1" name="Freeform 398"/>
            <p:cNvSpPr>
              <a:spLocks/>
            </p:cNvSpPr>
            <p:nvPr/>
          </p:nvSpPr>
          <p:spPr bwMode="auto">
            <a:xfrm>
              <a:off x="911225" y="3783013"/>
              <a:ext cx="112712" cy="36512"/>
            </a:xfrm>
            <a:custGeom>
              <a:avLst/>
              <a:gdLst>
                <a:gd name="T0" fmla="*/ 105 w 638"/>
                <a:gd name="T1" fmla="*/ 0 h 207"/>
                <a:gd name="T2" fmla="*/ 533 w 638"/>
                <a:gd name="T3" fmla="*/ 0 h 207"/>
                <a:gd name="T4" fmla="*/ 557 w 638"/>
                <a:gd name="T5" fmla="*/ 2 h 207"/>
                <a:gd name="T6" fmla="*/ 579 w 638"/>
                <a:gd name="T7" fmla="*/ 10 h 207"/>
                <a:gd name="T8" fmla="*/ 599 w 638"/>
                <a:gd name="T9" fmla="*/ 22 h 207"/>
                <a:gd name="T10" fmla="*/ 614 w 638"/>
                <a:gd name="T11" fmla="*/ 39 h 207"/>
                <a:gd name="T12" fmla="*/ 626 w 638"/>
                <a:gd name="T13" fmla="*/ 58 h 207"/>
                <a:gd name="T14" fmla="*/ 635 w 638"/>
                <a:gd name="T15" fmla="*/ 79 h 207"/>
                <a:gd name="T16" fmla="*/ 638 w 638"/>
                <a:gd name="T17" fmla="*/ 103 h 207"/>
                <a:gd name="T18" fmla="*/ 635 w 638"/>
                <a:gd name="T19" fmla="*/ 128 h 207"/>
                <a:gd name="T20" fmla="*/ 626 w 638"/>
                <a:gd name="T21" fmla="*/ 149 h 207"/>
                <a:gd name="T22" fmla="*/ 614 w 638"/>
                <a:gd name="T23" fmla="*/ 169 h 207"/>
                <a:gd name="T24" fmla="*/ 599 w 638"/>
                <a:gd name="T25" fmla="*/ 185 h 207"/>
                <a:gd name="T26" fmla="*/ 579 w 638"/>
                <a:gd name="T27" fmla="*/ 197 h 207"/>
                <a:gd name="T28" fmla="*/ 557 w 638"/>
                <a:gd name="T29" fmla="*/ 205 h 207"/>
                <a:gd name="T30" fmla="*/ 533 w 638"/>
                <a:gd name="T31" fmla="*/ 207 h 207"/>
                <a:gd name="T32" fmla="*/ 105 w 638"/>
                <a:gd name="T33" fmla="*/ 207 h 207"/>
                <a:gd name="T34" fmla="*/ 81 w 638"/>
                <a:gd name="T35" fmla="*/ 205 h 207"/>
                <a:gd name="T36" fmla="*/ 59 w 638"/>
                <a:gd name="T37" fmla="*/ 197 h 207"/>
                <a:gd name="T38" fmla="*/ 40 w 638"/>
                <a:gd name="T39" fmla="*/ 185 h 207"/>
                <a:gd name="T40" fmla="*/ 24 w 638"/>
                <a:gd name="T41" fmla="*/ 169 h 207"/>
                <a:gd name="T42" fmla="*/ 12 w 638"/>
                <a:gd name="T43" fmla="*/ 149 h 207"/>
                <a:gd name="T44" fmla="*/ 3 w 638"/>
                <a:gd name="T45" fmla="*/ 128 h 207"/>
                <a:gd name="T46" fmla="*/ 0 w 638"/>
                <a:gd name="T47" fmla="*/ 103 h 207"/>
                <a:gd name="T48" fmla="*/ 3 w 638"/>
                <a:gd name="T49" fmla="*/ 79 h 207"/>
                <a:gd name="T50" fmla="*/ 12 w 638"/>
                <a:gd name="T51" fmla="*/ 58 h 207"/>
                <a:gd name="T52" fmla="*/ 24 w 638"/>
                <a:gd name="T53" fmla="*/ 39 h 207"/>
                <a:gd name="T54" fmla="*/ 40 w 638"/>
                <a:gd name="T55" fmla="*/ 22 h 207"/>
                <a:gd name="T56" fmla="*/ 59 w 638"/>
                <a:gd name="T57" fmla="*/ 10 h 207"/>
                <a:gd name="T58" fmla="*/ 81 w 638"/>
                <a:gd name="T59" fmla="*/ 2 h 207"/>
                <a:gd name="T60" fmla="*/ 105 w 638"/>
                <a:gd name="T6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38" h="207">
                  <a:moveTo>
                    <a:pt x="105" y="0"/>
                  </a:moveTo>
                  <a:lnTo>
                    <a:pt x="533" y="0"/>
                  </a:lnTo>
                  <a:lnTo>
                    <a:pt x="557" y="2"/>
                  </a:lnTo>
                  <a:lnTo>
                    <a:pt x="579" y="10"/>
                  </a:lnTo>
                  <a:lnTo>
                    <a:pt x="599" y="22"/>
                  </a:lnTo>
                  <a:lnTo>
                    <a:pt x="614" y="39"/>
                  </a:lnTo>
                  <a:lnTo>
                    <a:pt x="626" y="58"/>
                  </a:lnTo>
                  <a:lnTo>
                    <a:pt x="635" y="79"/>
                  </a:lnTo>
                  <a:lnTo>
                    <a:pt x="638" y="103"/>
                  </a:lnTo>
                  <a:lnTo>
                    <a:pt x="635" y="128"/>
                  </a:lnTo>
                  <a:lnTo>
                    <a:pt x="626" y="149"/>
                  </a:lnTo>
                  <a:lnTo>
                    <a:pt x="614" y="169"/>
                  </a:lnTo>
                  <a:lnTo>
                    <a:pt x="599" y="185"/>
                  </a:lnTo>
                  <a:lnTo>
                    <a:pt x="579" y="197"/>
                  </a:lnTo>
                  <a:lnTo>
                    <a:pt x="557" y="205"/>
                  </a:lnTo>
                  <a:lnTo>
                    <a:pt x="533" y="207"/>
                  </a:lnTo>
                  <a:lnTo>
                    <a:pt x="105" y="207"/>
                  </a:lnTo>
                  <a:lnTo>
                    <a:pt x="81" y="205"/>
                  </a:lnTo>
                  <a:lnTo>
                    <a:pt x="59" y="197"/>
                  </a:lnTo>
                  <a:lnTo>
                    <a:pt x="40" y="185"/>
                  </a:lnTo>
                  <a:lnTo>
                    <a:pt x="24" y="169"/>
                  </a:lnTo>
                  <a:lnTo>
                    <a:pt x="12" y="149"/>
                  </a:lnTo>
                  <a:lnTo>
                    <a:pt x="3" y="128"/>
                  </a:lnTo>
                  <a:lnTo>
                    <a:pt x="0" y="103"/>
                  </a:lnTo>
                  <a:lnTo>
                    <a:pt x="3" y="79"/>
                  </a:lnTo>
                  <a:lnTo>
                    <a:pt x="12" y="58"/>
                  </a:lnTo>
                  <a:lnTo>
                    <a:pt x="24" y="39"/>
                  </a:lnTo>
                  <a:lnTo>
                    <a:pt x="40" y="22"/>
                  </a:lnTo>
                  <a:lnTo>
                    <a:pt x="59" y="10"/>
                  </a:lnTo>
                  <a:lnTo>
                    <a:pt x="81" y="2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2" name="Freeform 399"/>
            <p:cNvSpPr>
              <a:spLocks/>
            </p:cNvSpPr>
            <p:nvPr/>
          </p:nvSpPr>
          <p:spPr bwMode="auto">
            <a:xfrm>
              <a:off x="703263" y="3559175"/>
              <a:ext cx="528637" cy="36512"/>
            </a:xfrm>
            <a:custGeom>
              <a:avLst/>
              <a:gdLst>
                <a:gd name="T0" fmla="*/ 103 w 2996"/>
                <a:gd name="T1" fmla="*/ 0 h 209"/>
                <a:gd name="T2" fmla="*/ 2893 w 2996"/>
                <a:gd name="T3" fmla="*/ 0 h 209"/>
                <a:gd name="T4" fmla="*/ 2916 w 2996"/>
                <a:gd name="T5" fmla="*/ 3 h 209"/>
                <a:gd name="T6" fmla="*/ 2938 w 2996"/>
                <a:gd name="T7" fmla="*/ 11 h 209"/>
                <a:gd name="T8" fmla="*/ 2957 w 2996"/>
                <a:gd name="T9" fmla="*/ 24 h 209"/>
                <a:gd name="T10" fmla="*/ 2973 w 2996"/>
                <a:gd name="T11" fmla="*/ 40 h 209"/>
                <a:gd name="T12" fmla="*/ 2986 w 2996"/>
                <a:gd name="T13" fmla="*/ 58 h 209"/>
                <a:gd name="T14" fmla="*/ 2994 w 2996"/>
                <a:gd name="T15" fmla="*/ 81 h 209"/>
                <a:gd name="T16" fmla="*/ 2996 w 2996"/>
                <a:gd name="T17" fmla="*/ 105 h 209"/>
                <a:gd name="T18" fmla="*/ 2994 w 2996"/>
                <a:gd name="T19" fmla="*/ 129 h 209"/>
                <a:gd name="T20" fmla="*/ 2986 w 2996"/>
                <a:gd name="T21" fmla="*/ 151 h 209"/>
                <a:gd name="T22" fmla="*/ 2973 w 2996"/>
                <a:gd name="T23" fmla="*/ 170 h 209"/>
                <a:gd name="T24" fmla="*/ 2957 w 2996"/>
                <a:gd name="T25" fmla="*/ 186 h 209"/>
                <a:gd name="T26" fmla="*/ 2938 w 2996"/>
                <a:gd name="T27" fmla="*/ 199 h 209"/>
                <a:gd name="T28" fmla="*/ 2916 w 2996"/>
                <a:gd name="T29" fmla="*/ 206 h 209"/>
                <a:gd name="T30" fmla="*/ 2893 w 2996"/>
                <a:gd name="T31" fmla="*/ 209 h 209"/>
                <a:gd name="T32" fmla="*/ 103 w 2996"/>
                <a:gd name="T33" fmla="*/ 209 h 209"/>
                <a:gd name="T34" fmla="*/ 80 w 2996"/>
                <a:gd name="T35" fmla="*/ 206 h 209"/>
                <a:gd name="T36" fmla="*/ 58 w 2996"/>
                <a:gd name="T37" fmla="*/ 199 h 209"/>
                <a:gd name="T38" fmla="*/ 39 w 2996"/>
                <a:gd name="T39" fmla="*/ 186 h 209"/>
                <a:gd name="T40" fmla="*/ 23 w 2996"/>
                <a:gd name="T41" fmla="*/ 170 h 209"/>
                <a:gd name="T42" fmla="*/ 10 w 2996"/>
                <a:gd name="T43" fmla="*/ 151 h 209"/>
                <a:gd name="T44" fmla="*/ 2 w 2996"/>
                <a:gd name="T45" fmla="*/ 129 h 209"/>
                <a:gd name="T46" fmla="*/ 0 w 2996"/>
                <a:gd name="T47" fmla="*/ 105 h 209"/>
                <a:gd name="T48" fmla="*/ 2 w 2996"/>
                <a:gd name="T49" fmla="*/ 81 h 209"/>
                <a:gd name="T50" fmla="*/ 10 w 2996"/>
                <a:gd name="T51" fmla="*/ 58 h 209"/>
                <a:gd name="T52" fmla="*/ 23 w 2996"/>
                <a:gd name="T53" fmla="*/ 40 h 209"/>
                <a:gd name="T54" fmla="*/ 39 w 2996"/>
                <a:gd name="T55" fmla="*/ 24 h 209"/>
                <a:gd name="T56" fmla="*/ 58 w 2996"/>
                <a:gd name="T57" fmla="*/ 11 h 209"/>
                <a:gd name="T58" fmla="*/ 80 w 2996"/>
                <a:gd name="T59" fmla="*/ 3 h 209"/>
                <a:gd name="T60" fmla="*/ 103 w 2996"/>
                <a:gd name="T6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96" h="209">
                  <a:moveTo>
                    <a:pt x="103" y="0"/>
                  </a:moveTo>
                  <a:lnTo>
                    <a:pt x="2893" y="0"/>
                  </a:lnTo>
                  <a:lnTo>
                    <a:pt x="2916" y="3"/>
                  </a:lnTo>
                  <a:lnTo>
                    <a:pt x="2938" y="11"/>
                  </a:lnTo>
                  <a:lnTo>
                    <a:pt x="2957" y="24"/>
                  </a:lnTo>
                  <a:lnTo>
                    <a:pt x="2973" y="40"/>
                  </a:lnTo>
                  <a:lnTo>
                    <a:pt x="2986" y="58"/>
                  </a:lnTo>
                  <a:lnTo>
                    <a:pt x="2994" y="81"/>
                  </a:lnTo>
                  <a:lnTo>
                    <a:pt x="2996" y="105"/>
                  </a:lnTo>
                  <a:lnTo>
                    <a:pt x="2994" y="129"/>
                  </a:lnTo>
                  <a:lnTo>
                    <a:pt x="2986" y="151"/>
                  </a:lnTo>
                  <a:lnTo>
                    <a:pt x="2973" y="170"/>
                  </a:lnTo>
                  <a:lnTo>
                    <a:pt x="2957" y="186"/>
                  </a:lnTo>
                  <a:lnTo>
                    <a:pt x="2938" y="199"/>
                  </a:lnTo>
                  <a:lnTo>
                    <a:pt x="2916" y="206"/>
                  </a:lnTo>
                  <a:lnTo>
                    <a:pt x="2893" y="209"/>
                  </a:lnTo>
                  <a:lnTo>
                    <a:pt x="103" y="209"/>
                  </a:lnTo>
                  <a:lnTo>
                    <a:pt x="80" y="206"/>
                  </a:lnTo>
                  <a:lnTo>
                    <a:pt x="58" y="199"/>
                  </a:lnTo>
                  <a:lnTo>
                    <a:pt x="39" y="186"/>
                  </a:lnTo>
                  <a:lnTo>
                    <a:pt x="23" y="170"/>
                  </a:lnTo>
                  <a:lnTo>
                    <a:pt x="10" y="151"/>
                  </a:lnTo>
                  <a:lnTo>
                    <a:pt x="2" y="129"/>
                  </a:lnTo>
                  <a:lnTo>
                    <a:pt x="0" y="105"/>
                  </a:lnTo>
                  <a:lnTo>
                    <a:pt x="2" y="81"/>
                  </a:lnTo>
                  <a:lnTo>
                    <a:pt x="10" y="58"/>
                  </a:lnTo>
                  <a:lnTo>
                    <a:pt x="23" y="40"/>
                  </a:lnTo>
                  <a:lnTo>
                    <a:pt x="39" y="24"/>
                  </a:lnTo>
                  <a:lnTo>
                    <a:pt x="58" y="11"/>
                  </a:lnTo>
                  <a:lnTo>
                    <a:pt x="80" y="3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6" name="Group 945"/>
          <p:cNvGrpSpPr/>
          <p:nvPr/>
        </p:nvGrpSpPr>
        <p:grpSpPr>
          <a:xfrm>
            <a:off x="1584789" y="5045075"/>
            <a:ext cx="593725" cy="473076"/>
            <a:chOff x="1584325" y="5045075"/>
            <a:chExt cx="593725" cy="4730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7" name="Freeform 404"/>
            <p:cNvSpPr>
              <a:spLocks/>
            </p:cNvSpPr>
            <p:nvPr/>
          </p:nvSpPr>
          <p:spPr bwMode="auto">
            <a:xfrm>
              <a:off x="1747838" y="5148263"/>
              <a:ext cx="33338" cy="141288"/>
            </a:xfrm>
            <a:custGeom>
              <a:avLst/>
              <a:gdLst>
                <a:gd name="T0" fmla="*/ 95 w 191"/>
                <a:gd name="T1" fmla="*/ 0 h 805"/>
                <a:gd name="T2" fmla="*/ 117 w 191"/>
                <a:gd name="T3" fmla="*/ 2 h 805"/>
                <a:gd name="T4" fmla="*/ 138 w 191"/>
                <a:gd name="T5" fmla="*/ 9 h 805"/>
                <a:gd name="T6" fmla="*/ 155 w 191"/>
                <a:gd name="T7" fmla="*/ 20 h 805"/>
                <a:gd name="T8" fmla="*/ 169 w 191"/>
                <a:gd name="T9" fmla="*/ 36 h 805"/>
                <a:gd name="T10" fmla="*/ 181 w 191"/>
                <a:gd name="T11" fmla="*/ 53 h 805"/>
                <a:gd name="T12" fmla="*/ 189 w 191"/>
                <a:gd name="T13" fmla="*/ 73 h 805"/>
                <a:gd name="T14" fmla="*/ 191 w 191"/>
                <a:gd name="T15" fmla="*/ 96 h 805"/>
                <a:gd name="T16" fmla="*/ 191 w 191"/>
                <a:gd name="T17" fmla="*/ 709 h 805"/>
                <a:gd name="T18" fmla="*/ 189 w 191"/>
                <a:gd name="T19" fmla="*/ 731 h 805"/>
                <a:gd name="T20" fmla="*/ 181 w 191"/>
                <a:gd name="T21" fmla="*/ 751 h 805"/>
                <a:gd name="T22" fmla="*/ 169 w 191"/>
                <a:gd name="T23" fmla="*/ 769 h 805"/>
                <a:gd name="T24" fmla="*/ 155 w 191"/>
                <a:gd name="T25" fmla="*/ 784 h 805"/>
                <a:gd name="T26" fmla="*/ 138 w 191"/>
                <a:gd name="T27" fmla="*/ 795 h 805"/>
                <a:gd name="T28" fmla="*/ 117 w 191"/>
                <a:gd name="T29" fmla="*/ 802 h 805"/>
                <a:gd name="T30" fmla="*/ 95 w 191"/>
                <a:gd name="T31" fmla="*/ 805 h 805"/>
                <a:gd name="T32" fmla="*/ 74 w 191"/>
                <a:gd name="T33" fmla="*/ 802 h 805"/>
                <a:gd name="T34" fmla="*/ 53 w 191"/>
                <a:gd name="T35" fmla="*/ 795 h 805"/>
                <a:gd name="T36" fmla="*/ 36 w 191"/>
                <a:gd name="T37" fmla="*/ 784 h 805"/>
                <a:gd name="T38" fmla="*/ 21 w 191"/>
                <a:gd name="T39" fmla="*/ 769 h 805"/>
                <a:gd name="T40" fmla="*/ 9 w 191"/>
                <a:gd name="T41" fmla="*/ 751 h 805"/>
                <a:gd name="T42" fmla="*/ 2 w 191"/>
                <a:gd name="T43" fmla="*/ 731 h 805"/>
                <a:gd name="T44" fmla="*/ 0 w 191"/>
                <a:gd name="T45" fmla="*/ 709 h 805"/>
                <a:gd name="T46" fmla="*/ 0 w 191"/>
                <a:gd name="T47" fmla="*/ 96 h 805"/>
                <a:gd name="T48" fmla="*/ 2 w 191"/>
                <a:gd name="T49" fmla="*/ 73 h 805"/>
                <a:gd name="T50" fmla="*/ 9 w 191"/>
                <a:gd name="T51" fmla="*/ 53 h 805"/>
                <a:gd name="T52" fmla="*/ 21 w 191"/>
                <a:gd name="T53" fmla="*/ 36 h 805"/>
                <a:gd name="T54" fmla="*/ 36 w 191"/>
                <a:gd name="T55" fmla="*/ 20 h 805"/>
                <a:gd name="T56" fmla="*/ 53 w 191"/>
                <a:gd name="T57" fmla="*/ 9 h 805"/>
                <a:gd name="T58" fmla="*/ 74 w 191"/>
                <a:gd name="T59" fmla="*/ 2 h 805"/>
                <a:gd name="T60" fmla="*/ 95 w 191"/>
                <a:gd name="T61" fmla="*/ 0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1" h="805">
                  <a:moveTo>
                    <a:pt x="95" y="0"/>
                  </a:moveTo>
                  <a:lnTo>
                    <a:pt x="117" y="2"/>
                  </a:lnTo>
                  <a:lnTo>
                    <a:pt x="138" y="9"/>
                  </a:lnTo>
                  <a:lnTo>
                    <a:pt x="155" y="20"/>
                  </a:lnTo>
                  <a:lnTo>
                    <a:pt x="169" y="36"/>
                  </a:lnTo>
                  <a:lnTo>
                    <a:pt x="181" y="53"/>
                  </a:lnTo>
                  <a:lnTo>
                    <a:pt x="189" y="73"/>
                  </a:lnTo>
                  <a:lnTo>
                    <a:pt x="191" y="96"/>
                  </a:lnTo>
                  <a:lnTo>
                    <a:pt x="191" y="709"/>
                  </a:lnTo>
                  <a:lnTo>
                    <a:pt x="189" y="731"/>
                  </a:lnTo>
                  <a:lnTo>
                    <a:pt x="181" y="751"/>
                  </a:lnTo>
                  <a:lnTo>
                    <a:pt x="169" y="769"/>
                  </a:lnTo>
                  <a:lnTo>
                    <a:pt x="155" y="784"/>
                  </a:lnTo>
                  <a:lnTo>
                    <a:pt x="138" y="795"/>
                  </a:lnTo>
                  <a:lnTo>
                    <a:pt x="117" y="802"/>
                  </a:lnTo>
                  <a:lnTo>
                    <a:pt x="95" y="805"/>
                  </a:lnTo>
                  <a:lnTo>
                    <a:pt x="74" y="802"/>
                  </a:lnTo>
                  <a:lnTo>
                    <a:pt x="53" y="795"/>
                  </a:lnTo>
                  <a:lnTo>
                    <a:pt x="36" y="784"/>
                  </a:lnTo>
                  <a:lnTo>
                    <a:pt x="21" y="769"/>
                  </a:lnTo>
                  <a:lnTo>
                    <a:pt x="9" y="751"/>
                  </a:lnTo>
                  <a:lnTo>
                    <a:pt x="2" y="731"/>
                  </a:lnTo>
                  <a:lnTo>
                    <a:pt x="0" y="709"/>
                  </a:lnTo>
                  <a:lnTo>
                    <a:pt x="0" y="96"/>
                  </a:lnTo>
                  <a:lnTo>
                    <a:pt x="2" y="73"/>
                  </a:lnTo>
                  <a:lnTo>
                    <a:pt x="9" y="53"/>
                  </a:lnTo>
                  <a:lnTo>
                    <a:pt x="21" y="36"/>
                  </a:lnTo>
                  <a:lnTo>
                    <a:pt x="36" y="20"/>
                  </a:lnTo>
                  <a:lnTo>
                    <a:pt x="53" y="9"/>
                  </a:lnTo>
                  <a:lnTo>
                    <a:pt x="74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" name="Freeform 405"/>
            <p:cNvSpPr>
              <a:spLocks/>
            </p:cNvSpPr>
            <p:nvPr/>
          </p:nvSpPr>
          <p:spPr bwMode="auto">
            <a:xfrm>
              <a:off x="1692275" y="5202238"/>
              <a:ext cx="142875" cy="33338"/>
            </a:xfrm>
            <a:custGeom>
              <a:avLst/>
              <a:gdLst>
                <a:gd name="T0" fmla="*/ 96 w 806"/>
                <a:gd name="T1" fmla="*/ 0 h 190"/>
                <a:gd name="T2" fmla="*/ 710 w 806"/>
                <a:gd name="T3" fmla="*/ 0 h 190"/>
                <a:gd name="T4" fmla="*/ 732 w 806"/>
                <a:gd name="T5" fmla="*/ 2 h 190"/>
                <a:gd name="T6" fmla="*/ 753 w 806"/>
                <a:gd name="T7" fmla="*/ 10 h 190"/>
                <a:gd name="T8" fmla="*/ 770 w 806"/>
                <a:gd name="T9" fmla="*/ 21 h 190"/>
                <a:gd name="T10" fmla="*/ 785 w 806"/>
                <a:gd name="T11" fmla="*/ 36 h 190"/>
                <a:gd name="T12" fmla="*/ 797 w 806"/>
                <a:gd name="T13" fmla="*/ 53 h 190"/>
                <a:gd name="T14" fmla="*/ 804 w 806"/>
                <a:gd name="T15" fmla="*/ 73 h 190"/>
                <a:gd name="T16" fmla="*/ 806 w 806"/>
                <a:gd name="T17" fmla="*/ 96 h 190"/>
                <a:gd name="T18" fmla="*/ 804 w 806"/>
                <a:gd name="T19" fmla="*/ 117 h 190"/>
                <a:gd name="T20" fmla="*/ 797 w 806"/>
                <a:gd name="T21" fmla="*/ 137 h 190"/>
                <a:gd name="T22" fmla="*/ 785 w 806"/>
                <a:gd name="T23" fmla="*/ 155 h 190"/>
                <a:gd name="T24" fmla="*/ 770 w 806"/>
                <a:gd name="T25" fmla="*/ 170 h 190"/>
                <a:gd name="T26" fmla="*/ 753 w 806"/>
                <a:gd name="T27" fmla="*/ 181 h 190"/>
                <a:gd name="T28" fmla="*/ 732 w 806"/>
                <a:gd name="T29" fmla="*/ 188 h 190"/>
                <a:gd name="T30" fmla="*/ 710 w 806"/>
                <a:gd name="T31" fmla="*/ 190 h 190"/>
                <a:gd name="T32" fmla="*/ 96 w 806"/>
                <a:gd name="T33" fmla="*/ 190 h 190"/>
                <a:gd name="T34" fmla="*/ 75 w 806"/>
                <a:gd name="T35" fmla="*/ 188 h 190"/>
                <a:gd name="T36" fmla="*/ 54 w 806"/>
                <a:gd name="T37" fmla="*/ 181 h 190"/>
                <a:gd name="T38" fmla="*/ 37 w 806"/>
                <a:gd name="T39" fmla="*/ 170 h 190"/>
                <a:gd name="T40" fmla="*/ 21 w 806"/>
                <a:gd name="T41" fmla="*/ 155 h 190"/>
                <a:gd name="T42" fmla="*/ 10 w 806"/>
                <a:gd name="T43" fmla="*/ 137 h 190"/>
                <a:gd name="T44" fmla="*/ 3 w 806"/>
                <a:gd name="T45" fmla="*/ 117 h 190"/>
                <a:gd name="T46" fmla="*/ 0 w 806"/>
                <a:gd name="T47" fmla="*/ 96 h 190"/>
                <a:gd name="T48" fmla="*/ 3 w 806"/>
                <a:gd name="T49" fmla="*/ 73 h 190"/>
                <a:gd name="T50" fmla="*/ 10 w 806"/>
                <a:gd name="T51" fmla="*/ 53 h 190"/>
                <a:gd name="T52" fmla="*/ 21 w 806"/>
                <a:gd name="T53" fmla="*/ 36 h 190"/>
                <a:gd name="T54" fmla="*/ 37 w 806"/>
                <a:gd name="T55" fmla="*/ 21 h 190"/>
                <a:gd name="T56" fmla="*/ 54 w 806"/>
                <a:gd name="T57" fmla="*/ 10 h 190"/>
                <a:gd name="T58" fmla="*/ 75 w 806"/>
                <a:gd name="T59" fmla="*/ 2 h 190"/>
                <a:gd name="T60" fmla="*/ 96 w 806"/>
                <a:gd name="T6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06" h="190">
                  <a:moveTo>
                    <a:pt x="96" y="0"/>
                  </a:moveTo>
                  <a:lnTo>
                    <a:pt x="710" y="0"/>
                  </a:lnTo>
                  <a:lnTo>
                    <a:pt x="732" y="2"/>
                  </a:lnTo>
                  <a:lnTo>
                    <a:pt x="753" y="10"/>
                  </a:lnTo>
                  <a:lnTo>
                    <a:pt x="770" y="21"/>
                  </a:lnTo>
                  <a:lnTo>
                    <a:pt x="785" y="36"/>
                  </a:lnTo>
                  <a:lnTo>
                    <a:pt x="797" y="53"/>
                  </a:lnTo>
                  <a:lnTo>
                    <a:pt x="804" y="73"/>
                  </a:lnTo>
                  <a:lnTo>
                    <a:pt x="806" y="96"/>
                  </a:lnTo>
                  <a:lnTo>
                    <a:pt x="804" y="117"/>
                  </a:lnTo>
                  <a:lnTo>
                    <a:pt x="797" y="137"/>
                  </a:lnTo>
                  <a:lnTo>
                    <a:pt x="785" y="155"/>
                  </a:lnTo>
                  <a:lnTo>
                    <a:pt x="770" y="170"/>
                  </a:lnTo>
                  <a:lnTo>
                    <a:pt x="753" y="181"/>
                  </a:lnTo>
                  <a:lnTo>
                    <a:pt x="732" y="188"/>
                  </a:lnTo>
                  <a:lnTo>
                    <a:pt x="710" y="190"/>
                  </a:lnTo>
                  <a:lnTo>
                    <a:pt x="96" y="190"/>
                  </a:lnTo>
                  <a:lnTo>
                    <a:pt x="75" y="188"/>
                  </a:lnTo>
                  <a:lnTo>
                    <a:pt x="54" y="181"/>
                  </a:lnTo>
                  <a:lnTo>
                    <a:pt x="37" y="170"/>
                  </a:lnTo>
                  <a:lnTo>
                    <a:pt x="21" y="155"/>
                  </a:lnTo>
                  <a:lnTo>
                    <a:pt x="10" y="137"/>
                  </a:lnTo>
                  <a:lnTo>
                    <a:pt x="3" y="117"/>
                  </a:lnTo>
                  <a:lnTo>
                    <a:pt x="0" y="96"/>
                  </a:lnTo>
                  <a:lnTo>
                    <a:pt x="3" y="73"/>
                  </a:lnTo>
                  <a:lnTo>
                    <a:pt x="10" y="53"/>
                  </a:lnTo>
                  <a:lnTo>
                    <a:pt x="21" y="36"/>
                  </a:lnTo>
                  <a:lnTo>
                    <a:pt x="37" y="21"/>
                  </a:lnTo>
                  <a:lnTo>
                    <a:pt x="54" y="10"/>
                  </a:lnTo>
                  <a:lnTo>
                    <a:pt x="75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" name="Freeform 406"/>
            <p:cNvSpPr>
              <a:spLocks/>
            </p:cNvSpPr>
            <p:nvPr/>
          </p:nvSpPr>
          <p:spPr bwMode="auto">
            <a:xfrm>
              <a:off x="1584325" y="5045075"/>
              <a:ext cx="593725" cy="398463"/>
            </a:xfrm>
            <a:custGeom>
              <a:avLst/>
              <a:gdLst>
                <a:gd name="T0" fmla="*/ 1860 w 3363"/>
                <a:gd name="T1" fmla="*/ 0 h 2256"/>
                <a:gd name="T2" fmla="*/ 1932 w 3363"/>
                <a:gd name="T3" fmla="*/ 11 h 2256"/>
                <a:gd name="T4" fmla="*/ 1995 w 3363"/>
                <a:gd name="T5" fmla="*/ 41 h 2256"/>
                <a:gd name="T6" fmla="*/ 2047 w 3363"/>
                <a:gd name="T7" fmla="*/ 86 h 2256"/>
                <a:gd name="T8" fmla="*/ 2086 w 3363"/>
                <a:gd name="T9" fmla="*/ 144 h 2256"/>
                <a:gd name="T10" fmla="*/ 2106 w 3363"/>
                <a:gd name="T11" fmla="*/ 211 h 2256"/>
                <a:gd name="T12" fmla="*/ 2106 w 3363"/>
                <a:gd name="T13" fmla="*/ 270 h 2256"/>
                <a:gd name="T14" fmla="*/ 2088 w 3363"/>
                <a:gd name="T15" fmla="*/ 308 h 2256"/>
                <a:gd name="T16" fmla="*/ 2055 w 3363"/>
                <a:gd name="T17" fmla="*/ 333 h 2256"/>
                <a:gd name="T18" fmla="*/ 2013 w 3363"/>
                <a:gd name="T19" fmla="*/ 344 h 2256"/>
                <a:gd name="T20" fmla="*/ 1991 w 3363"/>
                <a:gd name="T21" fmla="*/ 342 h 2256"/>
                <a:gd name="T22" fmla="*/ 1953 w 3363"/>
                <a:gd name="T23" fmla="*/ 322 h 2256"/>
                <a:gd name="T24" fmla="*/ 1927 w 3363"/>
                <a:gd name="T25" fmla="*/ 291 h 2256"/>
                <a:gd name="T26" fmla="*/ 1918 w 3363"/>
                <a:gd name="T27" fmla="*/ 248 h 2256"/>
                <a:gd name="T28" fmla="*/ 1906 w 3363"/>
                <a:gd name="T29" fmla="*/ 215 h 2256"/>
                <a:gd name="T30" fmla="*/ 1879 w 3363"/>
                <a:gd name="T31" fmla="*/ 195 h 2256"/>
                <a:gd name="T32" fmla="*/ 248 w 3363"/>
                <a:gd name="T33" fmla="*/ 192 h 2256"/>
                <a:gd name="T34" fmla="*/ 214 w 3363"/>
                <a:gd name="T35" fmla="*/ 203 h 2256"/>
                <a:gd name="T36" fmla="*/ 194 w 3363"/>
                <a:gd name="T37" fmla="*/ 230 h 2256"/>
                <a:gd name="T38" fmla="*/ 191 w 3363"/>
                <a:gd name="T39" fmla="*/ 2008 h 2256"/>
                <a:gd name="T40" fmla="*/ 202 w 3363"/>
                <a:gd name="T41" fmla="*/ 2042 h 2256"/>
                <a:gd name="T42" fmla="*/ 230 w 3363"/>
                <a:gd name="T43" fmla="*/ 2062 h 2256"/>
                <a:gd name="T44" fmla="*/ 3115 w 3363"/>
                <a:gd name="T45" fmla="*/ 2065 h 2256"/>
                <a:gd name="T46" fmla="*/ 3149 w 3363"/>
                <a:gd name="T47" fmla="*/ 2054 h 2256"/>
                <a:gd name="T48" fmla="*/ 3169 w 3363"/>
                <a:gd name="T49" fmla="*/ 2026 h 2256"/>
                <a:gd name="T50" fmla="*/ 3171 w 3363"/>
                <a:gd name="T51" fmla="*/ 1228 h 2256"/>
                <a:gd name="T52" fmla="*/ 3164 w 3363"/>
                <a:gd name="T53" fmla="*/ 1201 h 2256"/>
                <a:gd name="T54" fmla="*/ 3145 w 3363"/>
                <a:gd name="T55" fmla="*/ 1180 h 2256"/>
                <a:gd name="T56" fmla="*/ 3111 w 3363"/>
                <a:gd name="T57" fmla="*/ 1165 h 2256"/>
                <a:gd name="T58" fmla="*/ 3080 w 3363"/>
                <a:gd name="T59" fmla="*/ 1137 h 2256"/>
                <a:gd name="T60" fmla="*/ 3065 w 3363"/>
                <a:gd name="T61" fmla="*/ 1098 h 2256"/>
                <a:gd name="T62" fmla="*/ 3068 w 3363"/>
                <a:gd name="T63" fmla="*/ 1055 h 2256"/>
                <a:gd name="T64" fmla="*/ 3090 w 3363"/>
                <a:gd name="T65" fmla="*/ 1017 h 2256"/>
                <a:gd name="T66" fmla="*/ 3124 w 3363"/>
                <a:gd name="T67" fmla="*/ 994 h 2256"/>
                <a:gd name="T68" fmla="*/ 3166 w 3363"/>
                <a:gd name="T69" fmla="*/ 988 h 2256"/>
                <a:gd name="T70" fmla="*/ 3221 w 3363"/>
                <a:gd name="T71" fmla="*/ 1004 h 2256"/>
                <a:gd name="T72" fmla="*/ 3279 w 3363"/>
                <a:gd name="T73" fmla="*/ 1043 h 2256"/>
                <a:gd name="T74" fmla="*/ 3324 w 3363"/>
                <a:gd name="T75" fmla="*/ 1095 h 2256"/>
                <a:gd name="T76" fmla="*/ 3353 w 3363"/>
                <a:gd name="T77" fmla="*/ 1158 h 2256"/>
                <a:gd name="T78" fmla="*/ 3363 w 3363"/>
                <a:gd name="T79" fmla="*/ 1228 h 2256"/>
                <a:gd name="T80" fmla="*/ 3360 w 3363"/>
                <a:gd name="T81" fmla="*/ 2045 h 2256"/>
                <a:gd name="T82" fmla="*/ 3339 w 3363"/>
                <a:gd name="T83" fmla="*/ 2113 h 2256"/>
                <a:gd name="T84" fmla="*/ 3302 w 3363"/>
                <a:gd name="T85" fmla="*/ 2171 h 2256"/>
                <a:gd name="T86" fmla="*/ 3250 w 3363"/>
                <a:gd name="T87" fmla="*/ 2216 h 2256"/>
                <a:gd name="T88" fmla="*/ 3186 w 3363"/>
                <a:gd name="T89" fmla="*/ 2246 h 2256"/>
                <a:gd name="T90" fmla="*/ 3115 w 3363"/>
                <a:gd name="T91" fmla="*/ 2256 h 2256"/>
                <a:gd name="T92" fmla="*/ 211 w 3363"/>
                <a:gd name="T93" fmla="*/ 2254 h 2256"/>
                <a:gd name="T94" fmla="*/ 144 w 3363"/>
                <a:gd name="T95" fmla="*/ 2233 h 2256"/>
                <a:gd name="T96" fmla="*/ 86 w 3363"/>
                <a:gd name="T97" fmla="*/ 2196 h 2256"/>
                <a:gd name="T98" fmla="*/ 40 w 3363"/>
                <a:gd name="T99" fmla="*/ 2143 h 2256"/>
                <a:gd name="T100" fmla="*/ 10 w 3363"/>
                <a:gd name="T101" fmla="*/ 2079 h 2256"/>
                <a:gd name="T102" fmla="*/ 0 w 3363"/>
                <a:gd name="T103" fmla="*/ 2008 h 2256"/>
                <a:gd name="T104" fmla="*/ 3 w 3363"/>
                <a:gd name="T105" fmla="*/ 212 h 2256"/>
                <a:gd name="T106" fmla="*/ 23 w 3363"/>
                <a:gd name="T107" fmla="*/ 144 h 2256"/>
                <a:gd name="T108" fmla="*/ 61 w 3363"/>
                <a:gd name="T109" fmla="*/ 86 h 2256"/>
                <a:gd name="T110" fmla="*/ 113 w 3363"/>
                <a:gd name="T111" fmla="*/ 41 h 2256"/>
                <a:gd name="T112" fmla="*/ 176 w 3363"/>
                <a:gd name="T113" fmla="*/ 11 h 2256"/>
                <a:gd name="T114" fmla="*/ 248 w 3363"/>
                <a:gd name="T115" fmla="*/ 0 h 2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63" h="2256">
                  <a:moveTo>
                    <a:pt x="248" y="0"/>
                  </a:moveTo>
                  <a:lnTo>
                    <a:pt x="1860" y="0"/>
                  </a:lnTo>
                  <a:lnTo>
                    <a:pt x="1897" y="3"/>
                  </a:lnTo>
                  <a:lnTo>
                    <a:pt x="1932" y="11"/>
                  </a:lnTo>
                  <a:lnTo>
                    <a:pt x="1966" y="23"/>
                  </a:lnTo>
                  <a:lnTo>
                    <a:pt x="1995" y="41"/>
                  </a:lnTo>
                  <a:lnTo>
                    <a:pt x="2023" y="61"/>
                  </a:lnTo>
                  <a:lnTo>
                    <a:pt x="2047" y="86"/>
                  </a:lnTo>
                  <a:lnTo>
                    <a:pt x="2069" y="113"/>
                  </a:lnTo>
                  <a:lnTo>
                    <a:pt x="2086" y="144"/>
                  </a:lnTo>
                  <a:lnTo>
                    <a:pt x="2098" y="176"/>
                  </a:lnTo>
                  <a:lnTo>
                    <a:pt x="2106" y="211"/>
                  </a:lnTo>
                  <a:lnTo>
                    <a:pt x="2108" y="248"/>
                  </a:lnTo>
                  <a:lnTo>
                    <a:pt x="2106" y="270"/>
                  </a:lnTo>
                  <a:lnTo>
                    <a:pt x="2099" y="290"/>
                  </a:lnTo>
                  <a:lnTo>
                    <a:pt x="2088" y="308"/>
                  </a:lnTo>
                  <a:lnTo>
                    <a:pt x="2073" y="322"/>
                  </a:lnTo>
                  <a:lnTo>
                    <a:pt x="2055" y="333"/>
                  </a:lnTo>
                  <a:lnTo>
                    <a:pt x="2035" y="342"/>
                  </a:lnTo>
                  <a:lnTo>
                    <a:pt x="2013" y="344"/>
                  </a:lnTo>
                  <a:lnTo>
                    <a:pt x="2013" y="344"/>
                  </a:lnTo>
                  <a:lnTo>
                    <a:pt x="1991" y="342"/>
                  </a:lnTo>
                  <a:lnTo>
                    <a:pt x="1971" y="334"/>
                  </a:lnTo>
                  <a:lnTo>
                    <a:pt x="1953" y="322"/>
                  </a:lnTo>
                  <a:lnTo>
                    <a:pt x="1939" y="308"/>
                  </a:lnTo>
                  <a:lnTo>
                    <a:pt x="1927" y="291"/>
                  </a:lnTo>
                  <a:lnTo>
                    <a:pt x="1920" y="270"/>
                  </a:lnTo>
                  <a:lnTo>
                    <a:pt x="1918" y="248"/>
                  </a:lnTo>
                  <a:lnTo>
                    <a:pt x="1915" y="230"/>
                  </a:lnTo>
                  <a:lnTo>
                    <a:pt x="1906" y="215"/>
                  </a:lnTo>
                  <a:lnTo>
                    <a:pt x="1894" y="203"/>
                  </a:lnTo>
                  <a:lnTo>
                    <a:pt x="1879" y="195"/>
                  </a:lnTo>
                  <a:lnTo>
                    <a:pt x="1860" y="192"/>
                  </a:lnTo>
                  <a:lnTo>
                    <a:pt x="248" y="192"/>
                  </a:lnTo>
                  <a:lnTo>
                    <a:pt x="230" y="195"/>
                  </a:lnTo>
                  <a:lnTo>
                    <a:pt x="214" y="203"/>
                  </a:lnTo>
                  <a:lnTo>
                    <a:pt x="202" y="215"/>
                  </a:lnTo>
                  <a:lnTo>
                    <a:pt x="194" y="230"/>
                  </a:lnTo>
                  <a:lnTo>
                    <a:pt x="191" y="249"/>
                  </a:lnTo>
                  <a:lnTo>
                    <a:pt x="191" y="2008"/>
                  </a:lnTo>
                  <a:lnTo>
                    <a:pt x="194" y="2026"/>
                  </a:lnTo>
                  <a:lnTo>
                    <a:pt x="202" y="2042"/>
                  </a:lnTo>
                  <a:lnTo>
                    <a:pt x="214" y="2054"/>
                  </a:lnTo>
                  <a:lnTo>
                    <a:pt x="230" y="2062"/>
                  </a:lnTo>
                  <a:lnTo>
                    <a:pt x="248" y="2065"/>
                  </a:lnTo>
                  <a:lnTo>
                    <a:pt x="3115" y="2065"/>
                  </a:lnTo>
                  <a:lnTo>
                    <a:pt x="3132" y="2062"/>
                  </a:lnTo>
                  <a:lnTo>
                    <a:pt x="3149" y="2054"/>
                  </a:lnTo>
                  <a:lnTo>
                    <a:pt x="3161" y="2042"/>
                  </a:lnTo>
                  <a:lnTo>
                    <a:pt x="3169" y="2026"/>
                  </a:lnTo>
                  <a:lnTo>
                    <a:pt x="3171" y="2008"/>
                  </a:lnTo>
                  <a:lnTo>
                    <a:pt x="3171" y="1228"/>
                  </a:lnTo>
                  <a:lnTo>
                    <a:pt x="3170" y="1214"/>
                  </a:lnTo>
                  <a:lnTo>
                    <a:pt x="3164" y="1201"/>
                  </a:lnTo>
                  <a:lnTo>
                    <a:pt x="3156" y="1190"/>
                  </a:lnTo>
                  <a:lnTo>
                    <a:pt x="3145" y="1180"/>
                  </a:lnTo>
                  <a:lnTo>
                    <a:pt x="3131" y="1174"/>
                  </a:lnTo>
                  <a:lnTo>
                    <a:pt x="3111" y="1165"/>
                  </a:lnTo>
                  <a:lnTo>
                    <a:pt x="3095" y="1153"/>
                  </a:lnTo>
                  <a:lnTo>
                    <a:pt x="3080" y="1137"/>
                  </a:lnTo>
                  <a:lnTo>
                    <a:pt x="3071" y="1118"/>
                  </a:lnTo>
                  <a:lnTo>
                    <a:pt x="3065" y="1098"/>
                  </a:lnTo>
                  <a:lnTo>
                    <a:pt x="3064" y="1076"/>
                  </a:lnTo>
                  <a:lnTo>
                    <a:pt x="3068" y="1055"/>
                  </a:lnTo>
                  <a:lnTo>
                    <a:pt x="3077" y="1035"/>
                  </a:lnTo>
                  <a:lnTo>
                    <a:pt x="3090" y="1017"/>
                  </a:lnTo>
                  <a:lnTo>
                    <a:pt x="3106" y="1004"/>
                  </a:lnTo>
                  <a:lnTo>
                    <a:pt x="3124" y="994"/>
                  </a:lnTo>
                  <a:lnTo>
                    <a:pt x="3145" y="989"/>
                  </a:lnTo>
                  <a:lnTo>
                    <a:pt x="3166" y="988"/>
                  </a:lnTo>
                  <a:lnTo>
                    <a:pt x="3188" y="992"/>
                  </a:lnTo>
                  <a:lnTo>
                    <a:pt x="3221" y="1004"/>
                  </a:lnTo>
                  <a:lnTo>
                    <a:pt x="3252" y="1021"/>
                  </a:lnTo>
                  <a:lnTo>
                    <a:pt x="3279" y="1043"/>
                  </a:lnTo>
                  <a:lnTo>
                    <a:pt x="3304" y="1067"/>
                  </a:lnTo>
                  <a:lnTo>
                    <a:pt x="3324" y="1095"/>
                  </a:lnTo>
                  <a:lnTo>
                    <a:pt x="3341" y="1125"/>
                  </a:lnTo>
                  <a:lnTo>
                    <a:pt x="3353" y="1158"/>
                  </a:lnTo>
                  <a:lnTo>
                    <a:pt x="3360" y="1193"/>
                  </a:lnTo>
                  <a:lnTo>
                    <a:pt x="3363" y="1228"/>
                  </a:lnTo>
                  <a:lnTo>
                    <a:pt x="3363" y="2008"/>
                  </a:lnTo>
                  <a:lnTo>
                    <a:pt x="3360" y="2045"/>
                  </a:lnTo>
                  <a:lnTo>
                    <a:pt x="3352" y="2079"/>
                  </a:lnTo>
                  <a:lnTo>
                    <a:pt x="3339" y="2113"/>
                  </a:lnTo>
                  <a:lnTo>
                    <a:pt x="3323" y="2143"/>
                  </a:lnTo>
                  <a:lnTo>
                    <a:pt x="3302" y="2171"/>
                  </a:lnTo>
                  <a:lnTo>
                    <a:pt x="3277" y="2196"/>
                  </a:lnTo>
                  <a:lnTo>
                    <a:pt x="3250" y="2216"/>
                  </a:lnTo>
                  <a:lnTo>
                    <a:pt x="3219" y="2233"/>
                  </a:lnTo>
                  <a:lnTo>
                    <a:pt x="3186" y="2246"/>
                  </a:lnTo>
                  <a:lnTo>
                    <a:pt x="3152" y="2254"/>
                  </a:lnTo>
                  <a:lnTo>
                    <a:pt x="3115" y="2256"/>
                  </a:lnTo>
                  <a:lnTo>
                    <a:pt x="248" y="2256"/>
                  </a:lnTo>
                  <a:lnTo>
                    <a:pt x="211" y="2254"/>
                  </a:lnTo>
                  <a:lnTo>
                    <a:pt x="176" y="2246"/>
                  </a:lnTo>
                  <a:lnTo>
                    <a:pt x="144" y="2233"/>
                  </a:lnTo>
                  <a:lnTo>
                    <a:pt x="113" y="2216"/>
                  </a:lnTo>
                  <a:lnTo>
                    <a:pt x="86" y="2196"/>
                  </a:lnTo>
                  <a:lnTo>
                    <a:pt x="61" y="2171"/>
                  </a:lnTo>
                  <a:lnTo>
                    <a:pt x="40" y="2143"/>
                  </a:lnTo>
                  <a:lnTo>
                    <a:pt x="23" y="2113"/>
                  </a:lnTo>
                  <a:lnTo>
                    <a:pt x="10" y="2079"/>
                  </a:lnTo>
                  <a:lnTo>
                    <a:pt x="3" y="2045"/>
                  </a:lnTo>
                  <a:lnTo>
                    <a:pt x="0" y="2008"/>
                  </a:lnTo>
                  <a:lnTo>
                    <a:pt x="0" y="249"/>
                  </a:lnTo>
                  <a:lnTo>
                    <a:pt x="3" y="212"/>
                  </a:lnTo>
                  <a:lnTo>
                    <a:pt x="10" y="176"/>
                  </a:lnTo>
                  <a:lnTo>
                    <a:pt x="23" y="144"/>
                  </a:lnTo>
                  <a:lnTo>
                    <a:pt x="40" y="113"/>
                  </a:lnTo>
                  <a:lnTo>
                    <a:pt x="61" y="86"/>
                  </a:lnTo>
                  <a:lnTo>
                    <a:pt x="86" y="61"/>
                  </a:lnTo>
                  <a:lnTo>
                    <a:pt x="113" y="41"/>
                  </a:lnTo>
                  <a:lnTo>
                    <a:pt x="144" y="23"/>
                  </a:lnTo>
                  <a:lnTo>
                    <a:pt x="176" y="11"/>
                  </a:lnTo>
                  <a:lnTo>
                    <a:pt x="211" y="3"/>
                  </a:lnTo>
                  <a:lnTo>
                    <a:pt x="2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" name="Freeform 408"/>
            <p:cNvSpPr>
              <a:spLocks noEditPoints="1"/>
            </p:cNvSpPr>
            <p:nvPr/>
          </p:nvSpPr>
          <p:spPr bwMode="auto">
            <a:xfrm>
              <a:off x="1922463" y="5072063"/>
              <a:ext cx="236538" cy="180975"/>
            </a:xfrm>
            <a:custGeom>
              <a:avLst/>
              <a:gdLst>
                <a:gd name="T0" fmla="*/ 190 w 1338"/>
                <a:gd name="T1" fmla="*/ 763 h 1025"/>
                <a:gd name="T2" fmla="*/ 200 w 1338"/>
                <a:gd name="T3" fmla="*/ 796 h 1025"/>
                <a:gd name="T4" fmla="*/ 222 w 1338"/>
                <a:gd name="T5" fmla="*/ 818 h 1025"/>
                <a:gd name="T6" fmla="*/ 255 w 1338"/>
                <a:gd name="T7" fmla="*/ 828 h 1025"/>
                <a:gd name="T8" fmla="*/ 885 w 1338"/>
                <a:gd name="T9" fmla="*/ 386 h 1025"/>
                <a:gd name="T10" fmla="*/ 865 w 1338"/>
                <a:gd name="T11" fmla="*/ 344 h 1025"/>
                <a:gd name="T12" fmla="*/ 819 w 1338"/>
                <a:gd name="T13" fmla="*/ 280 h 1025"/>
                <a:gd name="T14" fmla="*/ 758 w 1338"/>
                <a:gd name="T15" fmla="*/ 232 h 1025"/>
                <a:gd name="T16" fmla="*/ 689 w 1338"/>
                <a:gd name="T17" fmla="*/ 202 h 1025"/>
                <a:gd name="T18" fmla="*/ 614 w 1338"/>
                <a:gd name="T19" fmla="*/ 191 h 1025"/>
                <a:gd name="T20" fmla="*/ 95 w 1338"/>
                <a:gd name="T21" fmla="*/ 0 h 1025"/>
                <a:gd name="T22" fmla="*/ 662 w 1338"/>
                <a:gd name="T23" fmla="*/ 2 h 1025"/>
                <a:gd name="T24" fmla="*/ 754 w 1338"/>
                <a:gd name="T25" fmla="*/ 21 h 1025"/>
                <a:gd name="T26" fmla="*/ 841 w 1338"/>
                <a:gd name="T27" fmla="*/ 59 h 1025"/>
                <a:gd name="T28" fmla="*/ 919 w 1338"/>
                <a:gd name="T29" fmla="*/ 112 h 1025"/>
                <a:gd name="T30" fmla="*/ 985 w 1338"/>
                <a:gd name="T31" fmla="*/ 181 h 1025"/>
                <a:gd name="T32" fmla="*/ 1038 w 1338"/>
                <a:gd name="T33" fmla="*/ 263 h 1025"/>
                <a:gd name="T34" fmla="*/ 1326 w 1338"/>
                <a:gd name="T35" fmla="*/ 885 h 1025"/>
                <a:gd name="T36" fmla="*/ 1338 w 1338"/>
                <a:gd name="T37" fmla="*/ 930 h 1025"/>
                <a:gd name="T38" fmla="*/ 1328 w 1338"/>
                <a:gd name="T39" fmla="*/ 971 h 1025"/>
                <a:gd name="T40" fmla="*/ 1302 w 1338"/>
                <a:gd name="T41" fmla="*/ 1004 h 1025"/>
                <a:gd name="T42" fmla="*/ 1265 w 1338"/>
                <a:gd name="T43" fmla="*/ 1022 h 1025"/>
                <a:gd name="T44" fmla="*/ 1242 w 1338"/>
                <a:gd name="T45" fmla="*/ 1025 h 1025"/>
                <a:gd name="T46" fmla="*/ 1213 w 1338"/>
                <a:gd name="T47" fmla="*/ 1021 h 1025"/>
                <a:gd name="T48" fmla="*/ 255 w 1338"/>
                <a:gd name="T49" fmla="*/ 1018 h 1025"/>
                <a:gd name="T50" fmla="*/ 181 w 1338"/>
                <a:gd name="T51" fmla="*/ 1008 h 1025"/>
                <a:gd name="T52" fmla="*/ 116 w 1338"/>
                <a:gd name="T53" fmla="*/ 977 h 1025"/>
                <a:gd name="T54" fmla="*/ 62 w 1338"/>
                <a:gd name="T55" fmla="*/ 931 h 1025"/>
                <a:gd name="T56" fmla="*/ 23 w 1338"/>
                <a:gd name="T57" fmla="*/ 870 h 1025"/>
                <a:gd name="T58" fmla="*/ 3 w 1338"/>
                <a:gd name="T59" fmla="*/ 801 h 1025"/>
                <a:gd name="T60" fmla="*/ 0 w 1338"/>
                <a:gd name="T61" fmla="*/ 96 h 1025"/>
                <a:gd name="T62" fmla="*/ 9 w 1338"/>
                <a:gd name="T63" fmla="*/ 53 h 1025"/>
                <a:gd name="T64" fmla="*/ 35 w 1338"/>
                <a:gd name="T65" fmla="*/ 20 h 1025"/>
                <a:gd name="T66" fmla="*/ 73 w 1338"/>
                <a:gd name="T67" fmla="*/ 2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38" h="1025">
                  <a:moveTo>
                    <a:pt x="190" y="191"/>
                  </a:moveTo>
                  <a:lnTo>
                    <a:pt x="190" y="763"/>
                  </a:lnTo>
                  <a:lnTo>
                    <a:pt x="193" y="781"/>
                  </a:lnTo>
                  <a:lnTo>
                    <a:pt x="200" y="796"/>
                  </a:lnTo>
                  <a:lnTo>
                    <a:pt x="210" y="809"/>
                  </a:lnTo>
                  <a:lnTo>
                    <a:pt x="222" y="818"/>
                  </a:lnTo>
                  <a:lnTo>
                    <a:pt x="237" y="826"/>
                  </a:lnTo>
                  <a:lnTo>
                    <a:pt x="255" y="828"/>
                  </a:lnTo>
                  <a:lnTo>
                    <a:pt x="1089" y="828"/>
                  </a:lnTo>
                  <a:lnTo>
                    <a:pt x="885" y="386"/>
                  </a:lnTo>
                  <a:lnTo>
                    <a:pt x="883" y="381"/>
                  </a:lnTo>
                  <a:lnTo>
                    <a:pt x="865" y="344"/>
                  </a:lnTo>
                  <a:lnTo>
                    <a:pt x="843" y="311"/>
                  </a:lnTo>
                  <a:lnTo>
                    <a:pt x="819" y="280"/>
                  </a:lnTo>
                  <a:lnTo>
                    <a:pt x="790" y="254"/>
                  </a:lnTo>
                  <a:lnTo>
                    <a:pt x="758" y="232"/>
                  </a:lnTo>
                  <a:lnTo>
                    <a:pt x="725" y="214"/>
                  </a:lnTo>
                  <a:lnTo>
                    <a:pt x="689" y="202"/>
                  </a:lnTo>
                  <a:lnTo>
                    <a:pt x="652" y="194"/>
                  </a:lnTo>
                  <a:lnTo>
                    <a:pt x="614" y="191"/>
                  </a:lnTo>
                  <a:lnTo>
                    <a:pt x="190" y="191"/>
                  </a:lnTo>
                  <a:close/>
                  <a:moveTo>
                    <a:pt x="95" y="0"/>
                  </a:moveTo>
                  <a:lnTo>
                    <a:pt x="614" y="0"/>
                  </a:lnTo>
                  <a:lnTo>
                    <a:pt x="662" y="2"/>
                  </a:lnTo>
                  <a:lnTo>
                    <a:pt x="710" y="9"/>
                  </a:lnTo>
                  <a:lnTo>
                    <a:pt x="754" y="21"/>
                  </a:lnTo>
                  <a:lnTo>
                    <a:pt x="799" y="38"/>
                  </a:lnTo>
                  <a:lnTo>
                    <a:pt x="841" y="59"/>
                  </a:lnTo>
                  <a:lnTo>
                    <a:pt x="881" y="84"/>
                  </a:lnTo>
                  <a:lnTo>
                    <a:pt x="919" y="112"/>
                  </a:lnTo>
                  <a:lnTo>
                    <a:pt x="953" y="145"/>
                  </a:lnTo>
                  <a:lnTo>
                    <a:pt x="985" y="181"/>
                  </a:lnTo>
                  <a:lnTo>
                    <a:pt x="1013" y="220"/>
                  </a:lnTo>
                  <a:lnTo>
                    <a:pt x="1038" y="263"/>
                  </a:lnTo>
                  <a:lnTo>
                    <a:pt x="1059" y="309"/>
                  </a:lnTo>
                  <a:lnTo>
                    <a:pt x="1326" y="885"/>
                  </a:lnTo>
                  <a:lnTo>
                    <a:pt x="1335" y="906"/>
                  </a:lnTo>
                  <a:lnTo>
                    <a:pt x="1338" y="930"/>
                  </a:lnTo>
                  <a:lnTo>
                    <a:pt x="1335" y="952"/>
                  </a:lnTo>
                  <a:lnTo>
                    <a:pt x="1328" y="971"/>
                  </a:lnTo>
                  <a:lnTo>
                    <a:pt x="1316" y="989"/>
                  </a:lnTo>
                  <a:lnTo>
                    <a:pt x="1302" y="1004"/>
                  </a:lnTo>
                  <a:lnTo>
                    <a:pt x="1285" y="1015"/>
                  </a:lnTo>
                  <a:lnTo>
                    <a:pt x="1265" y="1022"/>
                  </a:lnTo>
                  <a:lnTo>
                    <a:pt x="1243" y="1025"/>
                  </a:lnTo>
                  <a:lnTo>
                    <a:pt x="1242" y="1025"/>
                  </a:lnTo>
                  <a:lnTo>
                    <a:pt x="1228" y="1024"/>
                  </a:lnTo>
                  <a:lnTo>
                    <a:pt x="1213" y="1021"/>
                  </a:lnTo>
                  <a:lnTo>
                    <a:pt x="1197" y="1018"/>
                  </a:lnTo>
                  <a:lnTo>
                    <a:pt x="255" y="1018"/>
                  </a:lnTo>
                  <a:lnTo>
                    <a:pt x="217" y="1016"/>
                  </a:lnTo>
                  <a:lnTo>
                    <a:pt x="181" y="1008"/>
                  </a:lnTo>
                  <a:lnTo>
                    <a:pt x="148" y="995"/>
                  </a:lnTo>
                  <a:lnTo>
                    <a:pt x="116" y="977"/>
                  </a:lnTo>
                  <a:lnTo>
                    <a:pt x="87" y="956"/>
                  </a:lnTo>
                  <a:lnTo>
                    <a:pt x="62" y="931"/>
                  </a:lnTo>
                  <a:lnTo>
                    <a:pt x="40" y="902"/>
                  </a:lnTo>
                  <a:lnTo>
                    <a:pt x="23" y="870"/>
                  </a:lnTo>
                  <a:lnTo>
                    <a:pt x="11" y="837"/>
                  </a:lnTo>
                  <a:lnTo>
                    <a:pt x="3" y="801"/>
                  </a:lnTo>
                  <a:lnTo>
                    <a:pt x="0" y="763"/>
                  </a:lnTo>
                  <a:lnTo>
                    <a:pt x="0" y="96"/>
                  </a:lnTo>
                  <a:lnTo>
                    <a:pt x="2" y="73"/>
                  </a:lnTo>
                  <a:lnTo>
                    <a:pt x="9" y="53"/>
                  </a:lnTo>
                  <a:lnTo>
                    <a:pt x="21" y="36"/>
                  </a:lnTo>
                  <a:lnTo>
                    <a:pt x="35" y="20"/>
                  </a:lnTo>
                  <a:lnTo>
                    <a:pt x="53" y="9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" name="Freeform 410"/>
            <p:cNvSpPr>
              <a:spLocks noEditPoints="1"/>
            </p:cNvSpPr>
            <p:nvPr/>
          </p:nvSpPr>
          <p:spPr bwMode="auto">
            <a:xfrm>
              <a:off x="1654175" y="5338763"/>
              <a:ext cx="179388" cy="179388"/>
            </a:xfrm>
            <a:prstGeom prst="ellipse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5" name="Freeform 412"/>
            <p:cNvSpPr>
              <a:spLocks noEditPoints="1"/>
            </p:cNvSpPr>
            <p:nvPr/>
          </p:nvSpPr>
          <p:spPr bwMode="auto">
            <a:xfrm>
              <a:off x="1927225" y="5338763"/>
              <a:ext cx="179388" cy="179388"/>
            </a:xfrm>
            <a:prstGeom prst="ellipse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8" name="Group 957"/>
          <p:cNvGrpSpPr/>
          <p:nvPr/>
        </p:nvGrpSpPr>
        <p:grpSpPr>
          <a:xfrm>
            <a:off x="733433" y="4984750"/>
            <a:ext cx="425449" cy="593725"/>
            <a:chOff x="731838" y="4984750"/>
            <a:chExt cx="425449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0" name="Freeform 417"/>
            <p:cNvSpPr>
              <a:spLocks/>
            </p:cNvSpPr>
            <p:nvPr/>
          </p:nvSpPr>
          <p:spPr bwMode="auto">
            <a:xfrm>
              <a:off x="731838" y="4984750"/>
              <a:ext cx="198437" cy="593725"/>
            </a:xfrm>
            <a:custGeom>
              <a:avLst/>
              <a:gdLst>
                <a:gd name="T0" fmla="*/ 659 w 1122"/>
                <a:gd name="T1" fmla="*/ 18 h 3365"/>
                <a:gd name="T2" fmla="*/ 772 w 1122"/>
                <a:gd name="T3" fmla="*/ 103 h 3365"/>
                <a:gd name="T4" fmla="*/ 828 w 1122"/>
                <a:gd name="T5" fmla="*/ 236 h 3365"/>
                <a:gd name="T6" fmla="*/ 821 w 1122"/>
                <a:gd name="T7" fmla="*/ 511 h 3365"/>
                <a:gd name="T8" fmla="*/ 760 w 1122"/>
                <a:gd name="T9" fmla="*/ 560 h 3365"/>
                <a:gd name="T10" fmla="*/ 681 w 1122"/>
                <a:gd name="T11" fmla="*/ 541 h 3365"/>
                <a:gd name="T12" fmla="*/ 646 w 1122"/>
                <a:gd name="T13" fmla="*/ 470 h 3365"/>
                <a:gd name="T14" fmla="*/ 624 w 1122"/>
                <a:gd name="T15" fmla="*/ 214 h 3365"/>
                <a:gd name="T16" fmla="*/ 551 w 1122"/>
                <a:gd name="T17" fmla="*/ 185 h 3365"/>
                <a:gd name="T18" fmla="*/ 492 w 1122"/>
                <a:gd name="T19" fmla="*/ 220 h 3365"/>
                <a:gd name="T20" fmla="*/ 475 w 1122"/>
                <a:gd name="T21" fmla="*/ 943 h 3365"/>
                <a:gd name="T22" fmla="*/ 443 w 1122"/>
                <a:gd name="T23" fmla="*/ 1014 h 3365"/>
                <a:gd name="T24" fmla="*/ 334 w 1122"/>
                <a:gd name="T25" fmla="*/ 1101 h 3365"/>
                <a:gd name="T26" fmla="*/ 273 w 1122"/>
                <a:gd name="T27" fmla="*/ 1243 h 3365"/>
                <a:gd name="T28" fmla="*/ 291 w 1122"/>
                <a:gd name="T29" fmla="*/ 1393 h 3365"/>
                <a:gd name="T30" fmla="*/ 355 w 1122"/>
                <a:gd name="T31" fmla="*/ 1509 h 3365"/>
                <a:gd name="T32" fmla="*/ 354 w 1122"/>
                <a:gd name="T33" fmla="*/ 1617 h 3365"/>
                <a:gd name="T34" fmla="*/ 276 w 1122"/>
                <a:gd name="T35" fmla="*/ 1720 h 3365"/>
                <a:gd name="T36" fmla="*/ 195 w 1122"/>
                <a:gd name="T37" fmla="*/ 1877 h 3365"/>
                <a:gd name="T38" fmla="*/ 186 w 1122"/>
                <a:gd name="T39" fmla="*/ 3164 h 3365"/>
                <a:gd name="T40" fmla="*/ 912 w 1122"/>
                <a:gd name="T41" fmla="*/ 3181 h 3365"/>
                <a:gd name="T42" fmla="*/ 938 w 1122"/>
                <a:gd name="T43" fmla="*/ 3155 h 3365"/>
                <a:gd name="T44" fmla="*/ 914 w 1122"/>
                <a:gd name="T45" fmla="*/ 1834 h 3365"/>
                <a:gd name="T46" fmla="*/ 814 w 1122"/>
                <a:gd name="T47" fmla="*/ 1688 h 3365"/>
                <a:gd name="T48" fmla="*/ 761 w 1122"/>
                <a:gd name="T49" fmla="*/ 1591 h 3365"/>
                <a:gd name="T50" fmla="*/ 777 w 1122"/>
                <a:gd name="T51" fmla="*/ 1482 h 3365"/>
                <a:gd name="T52" fmla="*/ 841 w 1122"/>
                <a:gd name="T53" fmla="*/ 1358 h 3365"/>
                <a:gd name="T54" fmla="*/ 840 w 1122"/>
                <a:gd name="T55" fmla="*/ 1204 h 3365"/>
                <a:gd name="T56" fmla="*/ 761 w 1122"/>
                <a:gd name="T57" fmla="*/ 1072 h 3365"/>
                <a:gd name="T58" fmla="*/ 665 w 1122"/>
                <a:gd name="T59" fmla="*/ 1000 h 3365"/>
                <a:gd name="T60" fmla="*/ 646 w 1122"/>
                <a:gd name="T61" fmla="*/ 830 h 3365"/>
                <a:gd name="T62" fmla="*/ 681 w 1122"/>
                <a:gd name="T63" fmla="*/ 757 h 3365"/>
                <a:gd name="T64" fmla="*/ 760 w 1122"/>
                <a:gd name="T65" fmla="*/ 740 h 3365"/>
                <a:gd name="T66" fmla="*/ 821 w 1122"/>
                <a:gd name="T67" fmla="*/ 789 h 3365"/>
                <a:gd name="T68" fmla="*/ 871 w 1122"/>
                <a:gd name="T69" fmla="*/ 923 h 3365"/>
                <a:gd name="T70" fmla="*/ 993 w 1122"/>
                <a:gd name="T71" fmla="*/ 1084 h 3365"/>
                <a:gd name="T72" fmla="*/ 1036 w 1122"/>
                <a:gd name="T73" fmla="*/ 1283 h 3365"/>
                <a:gd name="T74" fmla="*/ 996 w 1122"/>
                <a:gd name="T75" fmla="*/ 1474 h 3365"/>
                <a:gd name="T76" fmla="*/ 1014 w 1122"/>
                <a:gd name="T77" fmla="*/ 1636 h 3365"/>
                <a:gd name="T78" fmla="*/ 1101 w 1122"/>
                <a:gd name="T79" fmla="*/ 1816 h 3365"/>
                <a:gd name="T80" fmla="*/ 1122 w 1122"/>
                <a:gd name="T81" fmla="*/ 3155 h 3365"/>
                <a:gd name="T82" fmla="*/ 1082 w 1122"/>
                <a:gd name="T83" fmla="*/ 3279 h 3365"/>
                <a:gd name="T84" fmla="*/ 978 w 1122"/>
                <a:gd name="T85" fmla="*/ 3355 h 3365"/>
                <a:gd name="T86" fmla="*/ 176 w 1122"/>
                <a:gd name="T87" fmla="*/ 3362 h 3365"/>
                <a:gd name="T88" fmla="*/ 61 w 1122"/>
                <a:gd name="T89" fmla="*/ 3303 h 3365"/>
                <a:gd name="T90" fmla="*/ 2 w 1122"/>
                <a:gd name="T91" fmla="*/ 3189 h 3365"/>
                <a:gd name="T92" fmla="*/ 9 w 1122"/>
                <a:gd name="T93" fmla="*/ 1865 h 3365"/>
                <a:gd name="T94" fmla="*/ 80 w 1122"/>
                <a:gd name="T95" fmla="*/ 1678 h 3365"/>
                <a:gd name="T96" fmla="*/ 147 w 1122"/>
                <a:gd name="T97" fmla="*/ 1518 h 3365"/>
                <a:gd name="T98" fmla="*/ 88 w 1122"/>
                <a:gd name="T99" fmla="*/ 1333 h 3365"/>
                <a:gd name="T100" fmla="*/ 110 w 1122"/>
                <a:gd name="T101" fmla="*/ 1132 h 3365"/>
                <a:gd name="T102" fmla="*/ 214 w 1122"/>
                <a:gd name="T103" fmla="*/ 959 h 3365"/>
                <a:gd name="T104" fmla="*/ 293 w 1122"/>
                <a:gd name="T105" fmla="*/ 232 h 3365"/>
                <a:gd name="T106" fmla="*/ 354 w 1122"/>
                <a:gd name="T107" fmla="*/ 97 h 3365"/>
                <a:gd name="T108" fmla="*/ 476 w 1122"/>
                <a:gd name="T109" fmla="*/ 14 h 3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22" h="3365">
                  <a:moveTo>
                    <a:pt x="549" y="0"/>
                  </a:moveTo>
                  <a:lnTo>
                    <a:pt x="587" y="1"/>
                  </a:lnTo>
                  <a:lnTo>
                    <a:pt x="624" y="7"/>
                  </a:lnTo>
                  <a:lnTo>
                    <a:pt x="659" y="18"/>
                  </a:lnTo>
                  <a:lnTo>
                    <a:pt x="691" y="34"/>
                  </a:lnTo>
                  <a:lnTo>
                    <a:pt x="722" y="53"/>
                  </a:lnTo>
                  <a:lnTo>
                    <a:pt x="748" y="77"/>
                  </a:lnTo>
                  <a:lnTo>
                    <a:pt x="772" y="103"/>
                  </a:lnTo>
                  <a:lnTo>
                    <a:pt x="792" y="133"/>
                  </a:lnTo>
                  <a:lnTo>
                    <a:pt x="809" y="165"/>
                  </a:lnTo>
                  <a:lnTo>
                    <a:pt x="821" y="200"/>
                  </a:lnTo>
                  <a:lnTo>
                    <a:pt x="828" y="236"/>
                  </a:lnTo>
                  <a:lnTo>
                    <a:pt x="830" y="274"/>
                  </a:lnTo>
                  <a:lnTo>
                    <a:pt x="830" y="470"/>
                  </a:lnTo>
                  <a:lnTo>
                    <a:pt x="828" y="491"/>
                  </a:lnTo>
                  <a:lnTo>
                    <a:pt x="821" y="511"/>
                  </a:lnTo>
                  <a:lnTo>
                    <a:pt x="810" y="527"/>
                  </a:lnTo>
                  <a:lnTo>
                    <a:pt x="795" y="541"/>
                  </a:lnTo>
                  <a:lnTo>
                    <a:pt x="779" y="553"/>
                  </a:lnTo>
                  <a:lnTo>
                    <a:pt x="760" y="560"/>
                  </a:lnTo>
                  <a:lnTo>
                    <a:pt x="738" y="562"/>
                  </a:lnTo>
                  <a:lnTo>
                    <a:pt x="717" y="560"/>
                  </a:lnTo>
                  <a:lnTo>
                    <a:pt x="697" y="553"/>
                  </a:lnTo>
                  <a:lnTo>
                    <a:pt x="681" y="541"/>
                  </a:lnTo>
                  <a:lnTo>
                    <a:pt x="667" y="527"/>
                  </a:lnTo>
                  <a:lnTo>
                    <a:pt x="655" y="511"/>
                  </a:lnTo>
                  <a:lnTo>
                    <a:pt x="648" y="491"/>
                  </a:lnTo>
                  <a:lnTo>
                    <a:pt x="646" y="470"/>
                  </a:lnTo>
                  <a:lnTo>
                    <a:pt x="646" y="274"/>
                  </a:lnTo>
                  <a:lnTo>
                    <a:pt x="643" y="252"/>
                  </a:lnTo>
                  <a:lnTo>
                    <a:pt x="636" y="231"/>
                  </a:lnTo>
                  <a:lnTo>
                    <a:pt x="624" y="214"/>
                  </a:lnTo>
                  <a:lnTo>
                    <a:pt x="608" y="200"/>
                  </a:lnTo>
                  <a:lnTo>
                    <a:pt x="590" y="190"/>
                  </a:lnTo>
                  <a:lnTo>
                    <a:pt x="569" y="185"/>
                  </a:lnTo>
                  <a:lnTo>
                    <a:pt x="551" y="185"/>
                  </a:lnTo>
                  <a:lnTo>
                    <a:pt x="535" y="189"/>
                  </a:lnTo>
                  <a:lnTo>
                    <a:pt x="518" y="196"/>
                  </a:lnTo>
                  <a:lnTo>
                    <a:pt x="504" y="207"/>
                  </a:lnTo>
                  <a:lnTo>
                    <a:pt x="492" y="220"/>
                  </a:lnTo>
                  <a:lnTo>
                    <a:pt x="483" y="235"/>
                  </a:lnTo>
                  <a:lnTo>
                    <a:pt x="477" y="253"/>
                  </a:lnTo>
                  <a:lnTo>
                    <a:pt x="475" y="270"/>
                  </a:lnTo>
                  <a:lnTo>
                    <a:pt x="475" y="943"/>
                  </a:lnTo>
                  <a:lnTo>
                    <a:pt x="473" y="964"/>
                  </a:lnTo>
                  <a:lnTo>
                    <a:pt x="467" y="983"/>
                  </a:lnTo>
                  <a:lnTo>
                    <a:pt x="457" y="1000"/>
                  </a:lnTo>
                  <a:lnTo>
                    <a:pt x="443" y="1014"/>
                  </a:lnTo>
                  <a:lnTo>
                    <a:pt x="426" y="1025"/>
                  </a:lnTo>
                  <a:lnTo>
                    <a:pt x="392" y="1047"/>
                  </a:lnTo>
                  <a:lnTo>
                    <a:pt x="361" y="1072"/>
                  </a:lnTo>
                  <a:lnTo>
                    <a:pt x="334" y="1101"/>
                  </a:lnTo>
                  <a:lnTo>
                    <a:pt x="312" y="1133"/>
                  </a:lnTo>
                  <a:lnTo>
                    <a:pt x="294" y="1167"/>
                  </a:lnTo>
                  <a:lnTo>
                    <a:pt x="281" y="1204"/>
                  </a:lnTo>
                  <a:lnTo>
                    <a:pt x="273" y="1243"/>
                  </a:lnTo>
                  <a:lnTo>
                    <a:pt x="270" y="1283"/>
                  </a:lnTo>
                  <a:lnTo>
                    <a:pt x="273" y="1321"/>
                  </a:lnTo>
                  <a:lnTo>
                    <a:pt x="280" y="1358"/>
                  </a:lnTo>
                  <a:lnTo>
                    <a:pt x="291" y="1393"/>
                  </a:lnTo>
                  <a:lnTo>
                    <a:pt x="308" y="1426"/>
                  </a:lnTo>
                  <a:lnTo>
                    <a:pt x="328" y="1458"/>
                  </a:lnTo>
                  <a:lnTo>
                    <a:pt x="345" y="1482"/>
                  </a:lnTo>
                  <a:lnTo>
                    <a:pt x="355" y="1509"/>
                  </a:lnTo>
                  <a:lnTo>
                    <a:pt x="362" y="1536"/>
                  </a:lnTo>
                  <a:lnTo>
                    <a:pt x="363" y="1563"/>
                  </a:lnTo>
                  <a:lnTo>
                    <a:pt x="361" y="1591"/>
                  </a:lnTo>
                  <a:lnTo>
                    <a:pt x="354" y="1617"/>
                  </a:lnTo>
                  <a:lnTo>
                    <a:pt x="342" y="1643"/>
                  </a:lnTo>
                  <a:lnTo>
                    <a:pt x="327" y="1667"/>
                  </a:lnTo>
                  <a:lnTo>
                    <a:pt x="308" y="1688"/>
                  </a:lnTo>
                  <a:lnTo>
                    <a:pt x="276" y="1720"/>
                  </a:lnTo>
                  <a:lnTo>
                    <a:pt x="248" y="1756"/>
                  </a:lnTo>
                  <a:lnTo>
                    <a:pt x="226" y="1794"/>
                  </a:lnTo>
                  <a:lnTo>
                    <a:pt x="208" y="1834"/>
                  </a:lnTo>
                  <a:lnTo>
                    <a:pt x="195" y="1877"/>
                  </a:lnTo>
                  <a:lnTo>
                    <a:pt x="187" y="1921"/>
                  </a:lnTo>
                  <a:lnTo>
                    <a:pt x="184" y="1965"/>
                  </a:lnTo>
                  <a:lnTo>
                    <a:pt x="184" y="3155"/>
                  </a:lnTo>
                  <a:lnTo>
                    <a:pt x="186" y="3164"/>
                  </a:lnTo>
                  <a:lnTo>
                    <a:pt x="191" y="3173"/>
                  </a:lnTo>
                  <a:lnTo>
                    <a:pt x="199" y="3179"/>
                  </a:lnTo>
                  <a:lnTo>
                    <a:pt x="210" y="3181"/>
                  </a:lnTo>
                  <a:lnTo>
                    <a:pt x="912" y="3181"/>
                  </a:lnTo>
                  <a:lnTo>
                    <a:pt x="922" y="3179"/>
                  </a:lnTo>
                  <a:lnTo>
                    <a:pt x="930" y="3173"/>
                  </a:lnTo>
                  <a:lnTo>
                    <a:pt x="935" y="3164"/>
                  </a:lnTo>
                  <a:lnTo>
                    <a:pt x="938" y="3155"/>
                  </a:lnTo>
                  <a:lnTo>
                    <a:pt x="938" y="1965"/>
                  </a:lnTo>
                  <a:lnTo>
                    <a:pt x="934" y="1921"/>
                  </a:lnTo>
                  <a:lnTo>
                    <a:pt x="926" y="1877"/>
                  </a:lnTo>
                  <a:lnTo>
                    <a:pt x="914" y="1834"/>
                  </a:lnTo>
                  <a:lnTo>
                    <a:pt x="896" y="1794"/>
                  </a:lnTo>
                  <a:lnTo>
                    <a:pt x="873" y="1756"/>
                  </a:lnTo>
                  <a:lnTo>
                    <a:pt x="846" y="1720"/>
                  </a:lnTo>
                  <a:lnTo>
                    <a:pt x="814" y="1688"/>
                  </a:lnTo>
                  <a:lnTo>
                    <a:pt x="794" y="1667"/>
                  </a:lnTo>
                  <a:lnTo>
                    <a:pt x="779" y="1643"/>
                  </a:lnTo>
                  <a:lnTo>
                    <a:pt x="768" y="1617"/>
                  </a:lnTo>
                  <a:lnTo>
                    <a:pt x="761" y="1591"/>
                  </a:lnTo>
                  <a:lnTo>
                    <a:pt x="759" y="1563"/>
                  </a:lnTo>
                  <a:lnTo>
                    <a:pt x="760" y="1536"/>
                  </a:lnTo>
                  <a:lnTo>
                    <a:pt x="767" y="1509"/>
                  </a:lnTo>
                  <a:lnTo>
                    <a:pt x="777" y="1482"/>
                  </a:lnTo>
                  <a:lnTo>
                    <a:pt x="793" y="1458"/>
                  </a:lnTo>
                  <a:lnTo>
                    <a:pt x="814" y="1426"/>
                  </a:lnTo>
                  <a:lnTo>
                    <a:pt x="830" y="1393"/>
                  </a:lnTo>
                  <a:lnTo>
                    <a:pt x="841" y="1358"/>
                  </a:lnTo>
                  <a:lnTo>
                    <a:pt x="849" y="1321"/>
                  </a:lnTo>
                  <a:lnTo>
                    <a:pt x="852" y="1283"/>
                  </a:lnTo>
                  <a:lnTo>
                    <a:pt x="849" y="1243"/>
                  </a:lnTo>
                  <a:lnTo>
                    <a:pt x="840" y="1204"/>
                  </a:lnTo>
                  <a:lnTo>
                    <a:pt x="827" y="1167"/>
                  </a:lnTo>
                  <a:lnTo>
                    <a:pt x="810" y="1133"/>
                  </a:lnTo>
                  <a:lnTo>
                    <a:pt x="787" y="1101"/>
                  </a:lnTo>
                  <a:lnTo>
                    <a:pt x="761" y="1072"/>
                  </a:lnTo>
                  <a:lnTo>
                    <a:pt x="730" y="1047"/>
                  </a:lnTo>
                  <a:lnTo>
                    <a:pt x="695" y="1025"/>
                  </a:lnTo>
                  <a:lnTo>
                    <a:pt x="679" y="1014"/>
                  </a:lnTo>
                  <a:lnTo>
                    <a:pt x="665" y="1000"/>
                  </a:lnTo>
                  <a:lnTo>
                    <a:pt x="654" y="983"/>
                  </a:lnTo>
                  <a:lnTo>
                    <a:pt x="648" y="964"/>
                  </a:lnTo>
                  <a:lnTo>
                    <a:pt x="646" y="943"/>
                  </a:lnTo>
                  <a:lnTo>
                    <a:pt x="646" y="830"/>
                  </a:lnTo>
                  <a:lnTo>
                    <a:pt x="648" y="808"/>
                  </a:lnTo>
                  <a:lnTo>
                    <a:pt x="655" y="789"/>
                  </a:lnTo>
                  <a:lnTo>
                    <a:pt x="667" y="771"/>
                  </a:lnTo>
                  <a:lnTo>
                    <a:pt x="681" y="757"/>
                  </a:lnTo>
                  <a:lnTo>
                    <a:pt x="697" y="747"/>
                  </a:lnTo>
                  <a:lnTo>
                    <a:pt x="717" y="740"/>
                  </a:lnTo>
                  <a:lnTo>
                    <a:pt x="738" y="738"/>
                  </a:lnTo>
                  <a:lnTo>
                    <a:pt x="760" y="740"/>
                  </a:lnTo>
                  <a:lnTo>
                    <a:pt x="779" y="747"/>
                  </a:lnTo>
                  <a:lnTo>
                    <a:pt x="795" y="757"/>
                  </a:lnTo>
                  <a:lnTo>
                    <a:pt x="810" y="771"/>
                  </a:lnTo>
                  <a:lnTo>
                    <a:pt x="821" y="789"/>
                  </a:lnTo>
                  <a:lnTo>
                    <a:pt x="828" y="808"/>
                  </a:lnTo>
                  <a:lnTo>
                    <a:pt x="830" y="830"/>
                  </a:lnTo>
                  <a:lnTo>
                    <a:pt x="830" y="892"/>
                  </a:lnTo>
                  <a:lnTo>
                    <a:pt x="871" y="923"/>
                  </a:lnTo>
                  <a:lnTo>
                    <a:pt x="908" y="959"/>
                  </a:lnTo>
                  <a:lnTo>
                    <a:pt x="941" y="998"/>
                  </a:lnTo>
                  <a:lnTo>
                    <a:pt x="969" y="1039"/>
                  </a:lnTo>
                  <a:lnTo>
                    <a:pt x="993" y="1084"/>
                  </a:lnTo>
                  <a:lnTo>
                    <a:pt x="1011" y="1132"/>
                  </a:lnTo>
                  <a:lnTo>
                    <a:pt x="1024" y="1181"/>
                  </a:lnTo>
                  <a:lnTo>
                    <a:pt x="1034" y="1231"/>
                  </a:lnTo>
                  <a:lnTo>
                    <a:pt x="1036" y="1283"/>
                  </a:lnTo>
                  <a:lnTo>
                    <a:pt x="1034" y="1333"/>
                  </a:lnTo>
                  <a:lnTo>
                    <a:pt x="1025" y="1381"/>
                  </a:lnTo>
                  <a:lnTo>
                    <a:pt x="1013" y="1428"/>
                  </a:lnTo>
                  <a:lnTo>
                    <a:pt x="996" y="1474"/>
                  </a:lnTo>
                  <a:lnTo>
                    <a:pt x="974" y="1518"/>
                  </a:lnTo>
                  <a:lnTo>
                    <a:pt x="948" y="1559"/>
                  </a:lnTo>
                  <a:lnTo>
                    <a:pt x="983" y="1596"/>
                  </a:lnTo>
                  <a:lnTo>
                    <a:pt x="1014" y="1636"/>
                  </a:lnTo>
                  <a:lnTo>
                    <a:pt x="1042" y="1678"/>
                  </a:lnTo>
                  <a:lnTo>
                    <a:pt x="1066" y="1722"/>
                  </a:lnTo>
                  <a:lnTo>
                    <a:pt x="1086" y="1768"/>
                  </a:lnTo>
                  <a:lnTo>
                    <a:pt x="1101" y="1816"/>
                  </a:lnTo>
                  <a:lnTo>
                    <a:pt x="1112" y="1865"/>
                  </a:lnTo>
                  <a:lnTo>
                    <a:pt x="1120" y="1915"/>
                  </a:lnTo>
                  <a:lnTo>
                    <a:pt x="1122" y="1965"/>
                  </a:lnTo>
                  <a:lnTo>
                    <a:pt x="1122" y="3155"/>
                  </a:lnTo>
                  <a:lnTo>
                    <a:pt x="1120" y="3189"/>
                  </a:lnTo>
                  <a:lnTo>
                    <a:pt x="1111" y="3222"/>
                  </a:lnTo>
                  <a:lnTo>
                    <a:pt x="1098" y="3251"/>
                  </a:lnTo>
                  <a:lnTo>
                    <a:pt x="1082" y="3279"/>
                  </a:lnTo>
                  <a:lnTo>
                    <a:pt x="1060" y="3303"/>
                  </a:lnTo>
                  <a:lnTo>
                    <a:pt x="1036" y="3324"/>
                  </a:lnTo>
                  <a:lnTo>
                    <a:pt x="1008" y="3341"/>
                  </a:lnTo>
                  <a:lnTo>
                    <a:pt x="978" y="3355"/>
                  </a:lnTo>
                  <a:lnTo>
                    <a:pt x="947" y="3362"/>
                  </a:lnTo>
                  <a:lnTo>
                    <a:pt x="912" y="3365"/>
                  </a:lnTo>
                  <a:lnTo>
                    <a:pt x="210" y="3365"/>
                  </a:lnTo>
                  <a:lnTo>
                    <a:pt x="176" y="3362"/>
                  </a:lnTo>
                  <a:lnTo>
                    <a:pt x="143" y="3355"/>
                  </a:lnTo>
                  <a:lnTo>
                    <a:pt x="113" y="3341"/>
                  </a:lnTo>
                  <a:lnTo>
                    <a:pt x="86" y="3324"/>
                  </a:lnTo>
                  <a:lnTo>
                    <a:pt x="61" y="3303"/>
                  </a:lnTo>
                  <a:lnTo>
                    <a:pt x="40" y="3279"/>
                  </a:lnTo>
                  <a:lnTo>
                    <a:pt x="24" y="3251"/>
                  </a:lnTo>
                  <a:lnTo>
                    <a:pt x="10" y="3222"/>
                  </a:lnTo>
                  <a:lnTo>
                    <a:pt x="2" y="3189"/>
                  </a:lnTo>
                  <a:lnTo>
                    <a:pt x="0" y="3155"/>
                  </a:lnTo>
                  <a:lnTo>
                    <a:pt x="0" y="1965"/>
                  </a:lnTo>
                  <a:lnTo>
                    <a:pt x="2" y="1915"/>
                  </a:lnTo>
                  <a:lnTo>
                    <a:pt x="9" y="1865"/>
                  </a:lnTo>
                  <a:lnTo>
                    <a:pt x="20" y="1816"/>
                  </a:lnTo>
                  <a:lnTo>
                    <a:pt x="36" y="1768"/>
                  </a:lnTo>
                  <a:lnTo>
                    <a:pt x="56" y="1722"/>
                  </a:lnTo>
                  <a:lnTo>
                    <a:pt x="80" y="1678"/>
                  </a:lnTo>
                  <a:lnTo>
                    <a:pt x="107" y="1636"/>
                  </a:lnTo>
                  <a:lnTo>
                    <a:pt x="139" y="1596"/>
                  </a:lnTo>
                  <a:lnTo>
                    <a:pt x="174" y="1559"/>
                  </a:lnTo>
                  <a:lnTo>
                    <a:pt x="147" y="1518"/>
                  </a:lnTo>
                  <a:lnTo>
                    <a:pt x="126" y="1474"/>
                  </a:lnTo>
                  <a:lnTo>
                    <a:pt x="108" y="1428"/>
                  </a:lnTo>
                  <a:lnTo>
                    <a:pt x="96" y="1381"/>
                  </a:lnTo>
                  <a:lnTo>
                    <a:pt x="88" y="1333"/>
                  </a:lnTo>
                  <a:lnTo>
                    <a:pt x="86" y="1283"/>
                  </a:lnTo>
                  <a:lnTo>
                    <a:pt x="89" y="1231"/>
                  </a:lnTo>
                  <a:lnTo>
                    <a:pt x="97" y="1181"/>
                  </a:lnTo>
                  <a:lnTo>
                    <a:pt x="110" y="1132"/>
                  </a:lnTo>
                  <a:lnTo>
                    <a:pt x="129" y="1084"/>
                  </a:lnTo>
                  <a:lnTo>
                    <a:pt x="152" y="1039"/>
                  </a:lnTo>
                  <a:lnTo>
                    <a:pt x="181" y="998"/>
                  </a:lnTo>
                  <a:lnTo>
                    <a:pt x="214" y="959"/>
                  </a:lnTo>
                  <a:lnTo>
                    <a:pt x="250" y="923"/>
                  </a:lnTo>
                  <a:lnTo>
                    <a:pt x="291" y="892"/>
                  </a:lnTo>
                  <a:lnTo>
                    <a:pt x="291" y="270"/>
                  </a:lnTo>
                  <a:lnTo>
                    <a:pt x="293" y="232"/>
                  </a:lnTo>
                  <a:lnTo>
                    <a:pt x="302" y="196"/>
                  </a:lnTo>
                  <a:lnTo>
                    <a:pt x="314" y="161"/>
                  </a:lnTo>
                  <a:lnTo>
                    <a:pt x="332" y="128"/>
                  </a:lnTo>
                  <a:lnTo>
                    <a:pt x="354" y="97"/>
                  </a:lnTo>
                  <a:lnTo>
                    <a:pt x="379" y="71"/>
                  </a:lnTo>
                  <a:lnTo>
                    <a:pt x="409" y="47"/>
                  </a:lnTo>
                  <a:lnTo>
                    <a:pt x="442" y="28"/>
                  </a:lnTo>
                  <a:lnTo>
                    <a:pt x="476" y="14"/>
                  </a:lnTo>
                  <a:lnTo>
                    <a:pt x="512" y="5"/>
                  </a:lnTo>
                  <a:lnTo>
                    <a:pt x="5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" name="Freeform 419"/>
            <p:cNvSpPr>
              <a:spLocks noEditPoints="1"/>
            </p:cNvSpPr>
            <p:nvPr/>
          </p:nvSpPr>
          <p:spPr bwMode="auto">
            <a:xfrm>
              <a:off x="731838" y="5332413"/>
              <a:ext cx="144462" cy="173038"/>
            </a:xfrm>
            <a:custGeom>
              <a:avLst/>
              <a:gdLst>
                <a:gd name="T0" fmla="*/ 184 w 819"/>
                <a:gd name="T1" fmla="*/ 185 h 984"/>
                <a:gd name="T2" fmla="*/ 184 w 819"/>
                <a:gd name="T3" fmla="*/ 800 h 984"/>
                <a:gd name="T4" fmla="*/ 575 w 819"/>
                <a:gd name="T5" fmla="*/ 800 h 984"/>
                <a:gd name="T6" fmla="*/ 594 w 819"/>
                <a:gd name="T7" fmla="*/ 797 h 984"/>
                <a:gd name="T8" fmla="*/ 610 w 819"/>
                <a:gd name="T9" fmla="*/ 788 h 984"/>
                <a:gd name="T10" fmla="*/ 623 w 819"/>
                <a:gd name="T11" fmla="*/ 776 h 984"/>
                <a:gd name="T12" fmla="*/ 632 w 819"/>
                <a:gd name="T13" fmla="*/ 759 h 984"/>
                <a:gd name="T14" fmla="*/ 635 w 819"/>
                <a:gd name="T15" fmla="*/ 740 h 984"/>
                <a:gd name="T16" fmla="*/ 635 w 819"/>
                <a:gd name="T17" fmla="*/ 245 h 984"/>
                <a:gd name="T18" fmla="*/ 632 w 819"/>
                <a:gd name="T19" fmla="*/ 226 h 984"/>
                <a:gd name="T20" fmla="*/ 623 w 819"/>
                <a:gd name="T21" fmla="*/ 210 h 984"/>
                <a:gd name="T22" fmla="*/ 610 w 819"/>
                <a:gd name="T23" fmla="*/ 197 h 984"/>
                <a:gd name="T24" fmla="*/ 594 w 819"/>
                <a:gd name="T25" fmla="*/ 189 h 984"/>
                <a:gd name="T26" fmla="*/ 575 w 819"/>
                <a:gd name="T27" fmla="*/ 185 h 984"/>
                <a:gd name="T28" fmla="*/ 184 w 819"/>
                <a:gd name="T29" fmla="*/ 185 h 984"/>
                <a:gd name="T30" fmla="*/ 92 w 819"/>
                <a:gd name="T31" fmla="*/ 0 h 984"/>
                <a:gd name="T32" fmla="*/ 575 w 819"/>
                <a:gd name="T33" fmla="*/ 0 h 984"/>
                <a:gd name="T34" fmla="*/ 614 w 819"/>
                <a:gd name="T35" fmla="*/ 3 h 984"/>
                <a:gd name="T36" fmla="*/ 652 w 819"/>
                <a:gd name="T37" fmla="*/ 14 h 984"/>
                <a:gd name="T38" fmla="*/ 687 w 819"/>
                <a:gd name="T39" fmla="*/ 28 h 984"/>
                <a:gd name="T40" fmla="*/ 719 w 819"/>
                <a:gd name="T41" fmla="*/ 48 h 984"/>
                <a:gd name="T42" fmla="*/ 747 w 819"/>
                <a:gd name="T43" fmla="*/ 72 h 984"/>
                <a:gd name="T44" fmla="*/ 772 w 819"/>
                <a:gd name="T45" fmla="*/ 101 h 984"/>
                <a:gd name="T46" fmla="*/ 791 w 819"/>
                <a:gd name="T47" fmla="*/ 133 h 984"/>
                <a:gd name="T48" fmla="*/ 807 w 819"/>
                <a:gd name="T49" fmla="*/ 168 h 984"/>
                <a:gd name="T50" fmla="*/ 816 w 819"/>
                <a:gd name="T51" fmla="*/ 206 h 984"/>
                <a:gd name="T52" fmla="*/ 819 w 819"/>
                <a:gd name="T53" fmla="*/ 245 h 984"/>
                <a:gd name="T54" fmla="*/ 819 w 819"/>
                <a:gd name="T55" fmla="*/ 740 h 984"/>
                <a:gd name="T56" fmla="*/ 816 w 819"/>
                <a:gd name="T57" fmla="*/ 780 h 984"/>
                <a:gd name="T58" fmla="*/ 807 w 819"/>
                <a:gd name="T59" fmla="*/ 818 h 984"/>
                <a:gd name="T60" fmla="*/ 791 w 819"/>
                <a:gd name="T61" fmla="*/ 853 h 984"/>
                <a:gd name="T62" fmla="*/ 772 w 819"/>
                <a:gd name="T63" fmla="*/ 884 h 984"/>
                <a:gd name="T64" fmla="*/ 747 w 819"/>
                <a:gd name="T65" fmla="*/ 913 h 984"/>
                <a:gd name="T66" fmla="*/ 719 w 819"/>
                <a:gd name="T67" fmla="*/ 937 h 984"/>
                <a:gd name="T68" fmla="*/ 687 w 819"/>
                <a:gd name="T69" fmla="*/ 957 h 984"/>
                <a:gd name="T70" fmla="*/ 652 w 819"/>
                <a:gd name="T71" fmla="*/ 972 h 984"/>
                <a:gd name="T72" fmla="*/ 614 w 819"/>
                <a:gd name="T73" fmla="*/ 981 h 984"/>
                <a:gd name="T74" fmla="*/ 575 w 819"/>
                <a:gd name="T75" fmla="*/ 984 h 984"/>
                <a:gd name="T76" fmla="*/ 92 w 819"/>
                <a:gd name="T77" fmla="*/ 984 h 984"/>
                <a:gd name="T78" fmla="*/ 71 w 819"/>
                <a:gd name="T79" fmla="*/ 982 h 984"/>
                <a:gd name="T80" fmla="*/ 51 w 819"/>
                <a:gd name="T81" fmla="*/ 975 h 984"/>
                <a:gd name="T82" fmla="*/ 34 w 819"/>
                <a:gd name="T83" fmla="*/ 964 h 984"/>
                <a:gd name="T84" fmla="*/ 20 w 819"/>
                <a:gd name="T85" fmla="*/ 950 h 984"/>
                <a:gd name="T86" fmla="*/ 9 w 819"/>
                <a:gd name="T87" fmla="*/ 933 h 984"/>
                <a:gd name="T88" fmla="*/ 2 w 819"/>
                <a:gd name="T89" fmla="*/ 914 h 984"/>
                <a:gd name="T90" fmla="*/ 0 w 819"/>
                <a:gd name="T91" fmla="*/ 892 h 984"/>
                <a:gd name="T92" fmla="*/ 0 w 819"/>
                <a:gd name="T93" fmla="*/ 93 h 984"/>
                <a:gd name="T94" fmla="*/ 2 w 819"/>
                <a:gd name="T95" fmla="*/ 72 h 984"/>
                <a:gd name="T96" fmla="*/ 9 w 819"/>
                <a:gd name="T97" fmla="*/ 52 h 984"/>
                <a:gd name="T98" fmla="*/ 20 w 819"/>
                <a:gd name="T99" fmla="*/ 35 h 984"/>
                <a:gd name="T100" fmla="*/ 34 w 819"/>
                <a:gd name="T101" fmla="*/ 21 h 984"/>
                <a:gd name="T102" fmla="*/ 51 w 819"/>
                <a:gd name="T103" fmla="*/ 11 h 984"/>
                <a:gd name="T104" fmla="*/ 71 w 819"/>
                <a:gd name="T105" fmla="*/ 3 h 984"/>
                <a:gd name="T106" fmla="*/ 92 w 819"/>
                <a:gd name="T107" fmla="*/ 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19" h="984">
                  <a:moveTo>
                    <a:pt x="184" y="185"/>
                  </a:moveTo>
                  <a:lnTo>
                    <a:pt x="184" y="800"/>
                  </a:lnTo>
                  <a:lnTo>
                    <a:pt x="575" y="800"/>
                  </a:lnTo>
                  <a:lnTo>
                    <a:pt x="594" y="797"/>
                  </a:lnTo>
                  <a:lnTo>
                    <a:pt x="610" y="788"/>
                  </a:lnTo>
                  <a:lnTo>
                    <a:pt x="623" y="776"/>
                  </a:lnTo>
                  <a:lnTo>
                    <a:pt x="632" y="759"/>
                  </a:lnTo>
                  <a:lnTo>
                    <a:pt x="635" y="740"/>
                  </a:lnTo>
                  <a:lnTo>
                    <a:pt x="635" y="245"/>
                  </a:lnTo>
                  <a:lnTo>
                    <a:pt x="632" y="226"/>
                  </a:lnTo>
                  <a:lnTo>
                    <a:pt x="623" y="210"/>
                  </a:lnTo>
                  <a:lnTo>
                    <a:pt x="610" y="197"/>
                  </a:lnTo>
                  <a:lnTo>
                    <a:pt x="594" y="189"/>
                  </a:lnTo>
                  <a:lnTo>
                    <a:pt x="575" y="185"/>
                  </a:lnTo>
                  <a:lnTo>
                    <a:pt x="184" y="185"/>
                  </a:lnTo>
                  <a:close/>
                  <a:moveTo>
                    <a:pt x="92" y="0"/>
                  </a:moveTo>
                  <a:lnTo>
                    <a:pt x="575" y="0"/>
                  </a:lnTo>
                  <a:lnTo>
                    <a:pt x="614" y="3"/>
                  </a:lnTo>
                  <a:lnTo>
                    <a:pt x="652" y="14"/>
                  </a:lnTo>
                  <a:lnTo>
                    <a:pt x="687" y="28"/>
                  </a:lnTo>
                  <a:lnTo>
                    <a:pt x="719" y="48"/>
                  </a:lnTo>
                  <a:lnTo>
                    <a:pt x="747" y="72"/>
                  </a:lnTo>
                  <a:lnTo>
                    <a:pt x="772" y="101"/>
                  </a:lnTo>
                  <a:lnTo>
                    <a:pt x="791" y="133"/>
                  </a:lnTo>
                  <a:lnTo>
                    <a:pt x="807" y="168"/>
                  </a:lnTo>
                  <a:lnTo>
                    <a:pt x="816" y="206"/>
                  </a:lnTo>
                  <a:lnTo>
                    <a:pt x="819" y="245"/>
                  </a:lnTo>
                  <a:lnTo>
                    <a:pt x="819" y="740"/>
                  </a:lnTo>
                  <a:lnTo>
                    <a:pt x="816" y="780"/>
                  </a:lnTo>
                  <a:lnTo>
                    <a:pt x="807" y="818"/>
                  </a:lnTo>
                  <a:lnTo>
                    <a:pt x="791" y="853"/>
                  </a:lnTo>
                  <a:lnTo>
                    <a:pt x="772" y="884"/>
                  </a:lnTo>
                  <a:lnTo>
                    <a:pt x="747" y="913"/>
                  </a:lnTo>
                  <a:lnTo>
                    <a:pt x="719" y="937"/>
                  </a:lnTo>
                  <a:lnTo>
                    <a:pt x="687" y="957"/>
                  </a:lnTo>
                  <a:lnTo>
                    <a:pt x="652" y="972"/>
                  </a:lnTo>
                  <a:lnTo>
                    <a:pt x="614" y="981"/>
                  </a:lnTo>
                  <a:lnTo>
                    <a:pt x="575" y="984"/>
                  </a:lnTo>
                  <a:lnTo>
                    <a:pt x="92" y="984"/>
                  </a:lnTo>
                  <a:lnTo>
                    <a:pt x="71" y="982"/>
                  </a:lnTo>
                  <a:lnTo>
                    <a:pt x="51" y="975"/>
                  </a:lnTo>
                  <a:lnTo>
                    <a:pt x="34" y="964"/>
                  </a:lnTo>
                  <a:lnTo>
                    <a:pt x="20" y="950"/>
                  </a:lnTo>
                  <a:lnTo>
                    <a:pt x="9" y="933"/>
                  </a:lnTo>
                  <a:lnTo>
                    <a:pt x="2" y="914"/>
                  </a:lnTo>
                  <a:lnTo>
                    <a:pt x="0" y="892"/>
                  </a:lnTo>
                  <a:lnTo>
                    <a:pt x="0" y="93"/>
                  </a:lnTo>
                  <a:lnTo>
                    <a:pt x="2" y="72"/>
                  </a:lnTo>
                  <a:lnTo>
                    <a:pt x="9" y="52"/>
                  </a:lnTo>
                  <a:lnTo>
                    <a:pt x="20" y="35"/>
                  </a:lnTo>
                  <a:lnTo>
                    <a:pt x="34" y="21"/>
                  </a:lnTo>
                  <a:lnTo>
                    <a:pt x="51" y="11"/>
                  </a:lnTo>
                  <a:lnTo>
                    <a:pt x="71" y="3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" name="Freeform 420"/>
            <p:cNvSpPr>
              <a:spLocks/>
            </p:cNvSpPr>
            <p:nvPr/>
          </p:nvSpPr>
          <p:spPr bwMode="auto">
            <a:xfrm>
              <a:off x="958850" y="4984750"/>
              <a:ext cx="198437" cy="593725"/>
            </a:xfrm>
            <a:custGeom>
              <a:avLst/>
              <a:gdLst>
                <a:gd name="T0" fmla="*/ 660 w 1123"/>
                <a:gd name="T1" fmla="*/ 18 h 3365"/>
                <a:gd name="T2" fmla="*/ 773 w 1123"/>
                <a:gd name="T3" fmla="*/ 103 h 3365"/>
                <a:gd name="T4" fmla="*/ 828 w 1123"/>
                <a:gd name="T5" fmla="*/ 236 h 3365"/>
                <a:gd name="T6" fmla="*/ 821 w 1123"/>
                <a:gd name="T7" fmla="*/ 511 h 3365"/>
                <a:gd name="T8" fmla="*/ 760 w 1123"/>
                <a:gd name="T9" fmla="*/ 560 h 3365"/>
                <a:gd name="T10" fmla="*/ 681 w 1123"/>
                <a:gd name="T11" fmla="*/ 541 h 3365"/>
                <a:gd name="T12" fmla="*/ 646 w 1123"/>
                <a:gd name="T13" fmla="*/ 470 h 3365"/>
                <a:gd name="T14" fmla="*/ 624 w 1123"/>
                <a:gd name="T15" fmla="*/ 214 h 3365"/>
                <a:gd name="T16" fmla="*/ 552 w 1123"/>
                <a:gd name="T17" fmla="*/ 185 h 3365"/>
                <a:gd name="T18" fmla="*/ 492 w 1123"/>
                <a:gd name="T19" fmla="*/ 220 h 3365"/>
                <a:gd name="T20" fmla="*/ 477 w 1123"/>
                <a:gd name="T21" fmla="*/ 943 h 3365"/>
                <a:gd name="T22" fmla="*/ 444 w 1123"/>
                <a:gd name="T23" fmla="*/ 1014 h 3365"/>
                <a:gd name="T24" fmla="*/ 335 w 1123"/>
                <a:gd name="T25" fmla="*/ 1101 h 3365"/>
                <a:gd name="T26" fmla="*/ 273 w 1123"/>
                <a:gd name="T27" fmla="*/ 1243 h 3365"/>
                <a:gd name="T28" fmla="*/ 292 w 1123"/>
                <a:gd name="T29" fmla="*/ 1393 h 3365"/>
                <a:gd name="T30" fmla="*/ 356 w 1123"/>
                <a:gd name="T31" fmla="*/ 1509 h 3365"/>
                <a:gd name="T32" fmla="*/ 355 w 1123"/>
                <a:gd name="T33" fmla="*/ 1617 h 3365"/>
                <a:gd name="T34" fmla="*/ 276 w 1123"/>
                <a:gd name="T35" fmla="*/ 1720 h 3365"/>
                <a:gd name="T36" fmla="*/ 196 w 1123"/>
                <a:gd name="T37" fmla="*/ 1877 h 3365"/>
                <a:gd name="T38" fmla="*/ 186 w 1123"/>
                <a:gd name="T39" fmla="*/ 3164 h 3365"/>
                <a:gd name="T40" fmla="*/ 913 w 1123"/>
                <a:gd name="T41" fmla="*/ 3181 h 3365"/>
                <a:gd name="T42" fmla="*/ 938 w 1123"/>
                <a:gd name="T43" fmla="*/ 3155 h 3365"/>
                <a:gd name="T44" fmla="*/ 914 w 1123"/>
                <a:gd name="T45" fmla="*/ 1834 h 3365"/>
                <a:gd name="T46" fmla="*/ 814 w 1123"/>
                <a:gd name="T47" fmla="*/ 1688 h 3365"/>
                <a:gd name="T48" fmla="*/ 761 w 1123"/>
                <a:gd name="T49" fmla="*/ 1591 h 3365"/>
                <a:gd name="T50" fmla="*/ 778 w 1123"/>
                <a:gd name="T51" fmla="*/ 1482 h 3365"/>
                <a:gd name="T52" fmla="*/ 843 w 1123"/>
                <a:gd name="T53" fmla="*/ 1358 h 3365"/>
                <a:gd name="T54" fmla="*/ 841 w 1123"/>
                <a:gd name="T55" fmla="*/ 1204 h 3365"/>
                <a:gd name="T56" fmla="*/ 761 w 1123"/>
                <a:gd name="T57" fmla="*/ 1072 h 3365"/>
                <a:gd name="T58" fmla="*/ 666 w 1123"/>
                <a:gd name="T59" fmla="*/ 1000 h 3365"/>
                <a:gd name="T60" fmla="*/ 646 w 1123"/>
                <a:gd name="T61" fmla="*/ 830 h 3365"/>
                <a:gd name="T62" fmla="*/ 681 w 1123"/>
                <a:gd name="T63" fmla="*/ 757 h 3365"/>
                <a:gd name="T64" fmla="*/ 738 w 1123"/>
                <a:gd name="T65" fmla="*/ 738 h 3365"/>
                <a:gd name="T66" fmla="*/ 811 w 1123"/>
                <a:gd name="T67" fmla="*/ 771 h 3365"/>
                <a:gd name="T68" fmla="*/ 831 w 1123"/>
                <a:gd name="T69" fmla="*/ 892 h 3365"/>
                <a:gd name="T70" fmla="*/ 969 w 1123"/>
                <a:gd name="T71" fmla="*/ 1039 h 3365"/>
                <a:gd name="T72" fmla="*/ 1034 w 1123"/>
                <a:gd name="T73" fmla="*/ 1231 h 3365"/>
                <a:gd name="T74" fmla="*/ 1014 w 1123"/>
                <a:gd name="T75" fmla="*/ 1428 h 3365"/>
                <a:gd name="T76" fmla="*/ 983 w 1123"/>
                <a:gd name="T77" fmla="*/ 1596 h 3365"/>
                <a:gd name="T78" fmla="*/ 1086 w 1123"/>
                <a:gd name="T79" fmla="*/ 1768 h 3365"/>
                <a:gd name="T80" fmla="*/ 1123 w 1123"/>
                <a:gd name="T81" fmla="*/ 1965 h 3365"/>
                <a:gd name="T82" fmla="*/ 1099 w 1123"/>
                <a:gd name="T83" fmla="*/ 3251 h 3365"/>
                <a:gd name="T84" fmla="*/ 1009 w 1123"/>
                <a:gd name="T85" fmla="*/ 3341 h 3365"/>
                <a:gd name="T86" fmla="*/ 210 w 1123"/>
                <a:gd name="T87" fmla="*/ 3365 h 3365"/>
                <a:gd name="T88" fmla="*/ 86 w 1123"/>
                <a:gd name="T89" fmla="*/ 3324 h 3365"/>
                <a:gd name="T90" fmla="*/ 10 w 1123"/>
                <a:gd name="T91" fmla="*/ 3222 h 3365"/>
                <a:gd name="T92" fmla="*/ 2 w 1123"/>
                <a:gd name="T93" fmla="*/ 1915 h 3365"/>
                <a:gd name="T94" fmla="*/ 56 w 1123"/>
                <a:gd name="T95" fmla="*/ 1722 h 3365"/>
                <a:gd name="T96" fmla="*/ 175 w 1123"/>
                <a:gd name="T97" fmla="*/ 1559 h 3365"/>
                <a:gd name="T98" fmla="*/ 96 w 1123"/>
                <a:gd name="T99" fmla="*/ 1381 h 3365"/>
                <a:gd name="T100" fmla="*/ 97 w 1123"/>
                <a:gd name="T101" fmla="*/ 1181 h 3365"/>
                <a:gd name="T102" fmla="*/ 181 w 1123"/>
                <a:gd name="T103" fmla="*/ 998 h 3365"/>
                <a:gd name="T104" fmla="*/ 292 w 1123"/>
                <a:gd name="T105" fmla="*/ 270 h 3365"/>
                <a:gd name="T106" fmla="*/ 333 w 1123"/>
                <a:gd name="T107" fmla="*/ 128 h 3365"/>
                <a:gd name="T108" fmla="*/ 442 w 1123"/>
                <a:gd name="T109" fmla="*/ 28 h 3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23" h="3365">
                  <a:moveTo>
                    <a:pt x="550" y="0"/>
                  </a:moveTo>
                  <a:lnTo>
                    <a:pt x="588" y="1"/>
                  </a:lnTo>
                  <a:lnTo>
                    <a:pt x="625" y="7"/>
                  </a:lnTo>
                  <a:lnTo>
                    <a:pt x="660" y="18"/>
                  </a:lnTo>
                  <a:lnTo>
                    <a:pt x="692" y="34"/>
                  </a:lnTo>
                  <a:lnTo>
                    <a:pt x="722" y="53"/>
                  </a:lnTo>
                  <a:lnTo>
                    <a:pt x="749" y="77"/>
                  </a:lnTo>
                  <a:lnTo>
                    <a:pt x="773" y="103"/>
                  </a:lnTo>
                  <a:lnTo>
                    <a:pt x="793" y="133"/>
                  </a:lnTo>
                  <a:lnTo>
                    <a:pt x="809" y="165"/>
                  </a:lnTo>
                  <a:lnTo>
                    <a:pt x="821" y="200"/>
                  </a:lnTo>
                  <a:lnTo>
                    <a:pt x="828" y="236"/>
                  </a:lnTo>
                  <a:lnTo>
                    <a:pt x="831" y="274"/>
                  </a:lnTo>
                  <a:lnTo>
                    <a:pt x="831" y="470"/>
                  </a:lnTo>
                  <a:lnTo>
                    <a:pt x="828" y="491"/>
                  </a:lnTo>
                  <a:lnTo>
                    <a:pt x="821" y="511"/>
                  </a:lnTo>
                  <a:lnTo>
                    <a:pt x="811" y="527"/>
                  </a:lnTo>
                  <a:lnTo>
                    <a:pt x="797" y="541"/>
                  </a:lnTo>
                  <a:lnTo>
                    <a:pt x="779" y="553"/>
                  </a:lnTo>
                  <a:lnTo>
                    <a:pt x="760" y="560"/>
                  </a:lnTo>
                  <a:lnTo>
                    <a:pt x="738" y="562"/>
                  </a:lnTo>
                  <a:lnTo>
                    <a:pt x="718" y="560"/>
                  </a:lnTo>
                  <a:lnTo>
                    <a:pt x="699" y="553"/>
                  </a:lnTo>
                  <a:lnTo>
                    <a:pt x="681" y="541"/>
                  </a:lnTo>
                  <a:lnTo>
                    <a:pt x="667" y="527"/>
                  </a:lnTo>
                  <a:lnTo>
                    <a:pt x="656" y="511"/>
                  </a:lnTo>
                  <a:lnTo>
                    <a:pt x="648" y="491"/>
                  </a:lnTo>
                  <a:lnTo>
                    <a:pt x="646" y="470"/>
                  </a:lnTo>
                  <a:lnTo>
                    <a:pt x="646" y="274"/>
                  </a:lnTo>
                  <a:lnTo>
                    <a:pt x="643" y="252"/>
                  </a:lnTo>
                  <a:lnTo>
                    <a:pt x="636" y="231"/>
                  </a:lnTo>
                  <a:lnTo>
                    <a:pt x="624" y="214"/>
                  </a:lnTo>
                  <a:lnTo>
                    <a:pt x="609" y="200"/>
                  </a:lnTo>
                  <a:lnTo>
                    <a:pt x="590" y="190"/>
                  </a:lnTo>
                  <a:lnTo>
                    <a:pt x="570" y="185"/>
                  </a:lnTo>
                  <a:lnTo>
                    <a:pt x="552" y="185"/>
                  </a:lnTo>
                  <a:lnTo>
                    <a:pt x="535" y="189"/>
                  </a:lnTo>
                  <a:lnTo>
                    <a:pt x="519" y="196"/>
                  </a:lnTo>
                  <a:lnTo>
                    <a:pt x="504" y="207"/>
                  </a:lnTo>
                  <a:lnTo>
                    <a:pt x="492" y="220"/>
                  </a:lnTo>
                  <a:lnTo>
                    <a:pt x="484" y="235"/>
                  </a:lnTo>
                  <a:lnTo>
                    <a:pt x="478" y="253"/>
                  </a:lnTo>
                  <a:lnTo>
                    <a:pt x="477" y="270"/>
                  </a:lnTo>
                  <a:lnTo>
                    <a:pt x="477" y="943"/>
                  </a:lnTo>
                  <a:lnTo>
                    <a:pt x="474" y="964"/>
                  </a:lnTo>
                  <a:lnTo>
                    <a:pt x="467" y="983"/>
                  </a:lnTo>
                  <a:lnTo>
                    <a:pt x="457" y="1000"/>
                  </a:lnTo>
                  <a:lnTo>
                    <a:pt x="444" y="1014"/>
                  </a:lnTo>
                  <a:lnTo>
                    <a:pt x="427" y="1025"/>
                  </a:lnTo>
                  <a:lnTo>
                    <a:pt x="393" y="1047"/>
                  </a:lnTo>
                  <a:lnTo>
                    <a:pt x="362" y="1072"/>
                  </a:lnTo>
                  <a:lnTo>
                    <a:pt x="335" y="1101"/>
                  </a:lnTo>
                  <a:lnTo>
                    <a:pt x="313" y="1133"/>
                  </a:lnTo>
                  <a:lnTo>
                    <a:pt x="295" y="1167"/>
                  </a:lnTo>
                  <a:lnTo>
                    <a:pt x="281" y="1204"/>
                  </a:lnTo>
                  <a:lnTo>
                    <a:pt x="273" y="1243"/>
                  </a:lnTo>
                  <a:lnTo>
                    <a:pt x="270" y="1283"/>
                  </a:lnTo>
                  <a:lnTo>
                    <a:pt x="273" y="1321"/>
                  </a:lnTo>
                  <a:lnTo>
                    <a:pt x="280" y="1358"/>
                  </a:lnTo>
                  <a:lnTo>
                    <a:pt x="292" y="1393"/>
                  </a:lnTo>
                  <a:lnTo>
                    <a:pt x="308" y="1426"/>
                  </a:lnTo>
                  <a:lnTo>
                    <a:pt x="329" y="1458"/>
                  </a:lnTo>
                  <a:lnTo>
                    <a:pt x="345" y="1482"/>
                  </a:lnTo>
                  <a:lnTo>
                    <a:pt x="356" y="1509"/>
                  </a:lnTo>
                  <a:lnTo>
                    <a:pt x="362" y="1536"/>
                  </a:lnTo>
                  <a:lnTo>
                    <a:pt x="364" y="1563"/>
                  </a:lnTo>
                  <a:lnTo>
                    <a:pt x="361" y="1591"/>
                  </a:lnTo>
                  <a:lnTo>
                    <a:pt x="355" y="1617"/>
                  </a:lnTo>
                  <a:lnTo>
                    <a:pt x="344" y="1643"/>
                  </a:lnTo>
                  <a:lnTo>
                    <a:pt x="327" y="1667"/>
                  </a:lnTo>
                  <a:lnTo>
                    <a:pt x="308" y="1688"/>
                  </a:lnTo>
                  <a:lnTo>
                    <a:pt x="276" y="1720"/>
                  </a:lnTo>
                  <a:lnTo>
                    <a:pt x="250" y="1756"/>
                  </a:lnTo>
                  <a:lnTo>
                    <a:pt x="226" y="1794"/>
                  </a:lnTo>
                  <a:lnTo>
                    <a:pt x="209" y="1834"/>
                  </a:lnTo>
                  <a:lnTo>
                    <a:pt x="196" y="1877"/>
                  </a:lnTo>
                  <a:lnTo>
                    <a:pt x="187" y="1921"/>
                  </a:lnTo>
                  <a:lnTo>
                    <a:pt x="184" y="1965"/>
                  </a:lnTo>
                  <a:lnTo>
                    <a:pt x="184" y="3155"/>
                  </a:lnTo>
                  <a:lnTo>
                    <a:pt x="186" y="3164"/>
                  </a:lnTo>
                  <a:lnTo>
                    <a:pt x="192" y="3173"/>
                  </a:lnTo>
                  <a:lnTo>
                    <a:pt x="200" y="3179"/>
                  </a:lnTo>
                  <a:lnTo>
                    <a:pt x="210" y="3181"/>
                  </a:lnTo>
                  <a:lnTo>
                    <a:pt x="913" y="3181"/>
                  </a:lnTo>
                  <a:lnTo>
                    <a:pt x="922" y="3179"/>
                  </a:lnTo>
                  <a:lnTo>
                    <a:pt x="931" y="3173"/>
                  </a:lnTo>
                  <a:lnTo>
                    <a:pt x="936" y="3164"/>
                  </a:lnTo>
                  <a:lnTo>
                    <a:pt x="938" y="3155"/>
                  </a:lnTo>
                  <a:lnTo>
                    <a:pt x="938" y="1965"/>
                  </a:lnTo>
                  <a:lnTo>
                    <a:pt x="936" y="1921"/>
                  </a:lnTo>
                  <a:lnTo>
                    <a:pt x="928" y="1877"/>
                  </a:lnTo>
                  <a:lnTo>
                    <a:pt x="914" y="1834"/>
                  </a:lnTo>
                  <a:lnTo>
                    <a:pt x="896" y="1794"/>
                  </a:lnTo>
                  <a:lnTo>
                    <a:pt x="873" y="1756"/>
                  </a:lnTo>
                  <a:lnTo>
                    <a:pt x="846" y="1720"/>
                  </a:lnTo>
                  <a:lnTo>
                    <a:pt x="814" y="1688"/>
                  </a:lnTo>
                  <a:lnTo>
                    <a:pt x="795" y="1667"/>
                  </a:lnTo>
                  <a:lnTo>
                    <a:pt x="779" y="1643"/>
                  </a:lnTo>
                  <a:lnTo>
                    <a:pt x="768" y="1617"/>
                  </a:lnTo>
                  <a:lnTo>
                    <a:pt x="761" y="1591"/>
                  </a:lnTo>
                  <a:lnTo>
                    <a:pt x="759" y="1563"/>
                  </a:lnTo>
                  <a:lnTo>
                    <a:pt x="761" y="1536"/>
                  </a:lnTo>
                  <a:lnTo>
                    <a:pt x="767" y="1509"/>
                  </a:lnTo>
                  <a:lnTo>
                    <a:pt x="778" y="1482"/>
                  </a:lnTo>
                  <a:lnTo>
                    <a:pt x="794" y="1458"/>
                  </a:lnTo>
                  <a:lnTo>
                    <a:pt x="814" y="1426"/>
                  </a:lnTo>
                  <a:lnTo>
                    <a:pt x="830" y="1393"/>
                  </a:lnTo>
                  <a:lnTo>
                    <a:pt x="843" y="1358"/>
                  </a:lnTo>
                  <a:lnTo>
                    <a:pt x="850" y="1321"/>
                  </a:lnTo>
                  <a:lnTo>
                    <a:pt x="852" y="1283"/>
                  </a:lnTo>
                  <a:lnTo>
                    <a:pt x="849" y="1243"/>
                  </a:lnTo>
                  <a:lnTo>
                    <a:pt x="841" y="1204"/>
                  </a:lnTo>
                  <a:lnTo>
                    <a:pt x="828" y="1167"/>
                  </a:lnTo>
                  <a:lnTo>
                    <a:pt x="810" y="1133"/>
                  </a:lnTo>
                  <a:lnTo>
                    <a:pt x="788" y="1101"/>
                  </a:lnTo>
                  <a:lnTo>
                    <a:pt x="761" y="1072"/>
                  </a:lnTo>
                  <a:lnTo>
                    <a:pt x="730" y="1047"/>
                  </a:lnTo>
                  <a:lnTo>
                    <a:pt x="695" y="1025"/>
                  </a:lnTo>
                  <a:lnTo>
                    <a:pt x="679" y="1014"/>
                  </a:lnTo>
                  <a:lnTo>
                    <a:pt x="666" y="1000"/>
                  </a:lnTo>
                  <a:lnTo>
                    <a:pt x="656" y="983"/>
                  </a:lnTo>
                  <a:lnTo>
                    <a:pt x="648" y="964"/>
                  </a:lnTo>
                  <a:lnTo>
                    <a:pt x="646" y="943"/>
                  </a:lnTo>
                  <a:lnTo>
                    <a:pt x="646" y="830"/>
                  </a:lnTo>
                  <a:lnTo>
                    <a:pt x="648" y="808"/>
                  </a:lnTo>
                  <a:lnTo>
                    <a:pt x="656" y="789"/>
                  </a:lnTo>
                  <a:lnTo>
                    <a:pt x="667" y="771"/>
                  </a:lnTo>
                  <a:lnTo>
                    <a:pt x="681" y="757"/>
                  </a:lnTo>
                  <a:lnTo>
                    <a:pt x="699" y="747"/>
                  </a:lnTo>
                  <a:lnTo>
                    <a:pt x="718" y="740"/>
                  </a:lnTo>
                  <a:lnTo>
                    <a:pt x="738" y="738"/>
                  </a:lnTo>
                  <a:lnTo>
                    <a:pt x="738" y="738"/>
                  </a:lnTo>
                  <a:lnTo>
                    <a:pt x="760" y="740"/>
                  </a:lnTo>
                  <a:lnTo>
                    <a:pt x="779" y="747"/>
                  </a:lnTo>
                  <a:lnTo>
                    <a:pt x="797" y="757"/>
                  </a:lnTo>
                  <a:lnTo>
                    <a:pt x="811" y="771"/>
                  </a:lnTo>
                  <a:lnTo>
                    <a:pt x="821" y="789"/>
                  </a:lnTo>
                  <a:lnTo>
                    <a:pt x="828" y="808"/>
                  </a:lnTo>
                  <a:lnTo>
                    <a:pt x="831" y="830"/>
                  </a:lnTo>
                  <a:lnTo>
                    <a:pt x="831" y="892"/>
                  </a:lnTo>
                  <a:lnTo>
                    <a:pt x="871" y="923"/>
                  </a:lnTo>
                  <a:lnTo>
                    <a:pt x="908" y="959"/>
                  </a:lnTo>
                  <a:lnTo>
                    <a:pt x="941" y="998"/>
                  </a:lnTo>
                  <a:lnTo>
                    <a:pt x="969" y="1039"/>
                  </a:lnTo>
                  <a:lnTo>
                    <a:pt x="993" y="1084"/>
                  </a:lnTo>
                  <a:lnTo>
                    <a:pt x="1011" y="1132"/>
                  </a:lnTo>
                  <a:lnTo>
                    <a:pt x="1026" y="1181"/>
                  </a:lnTo>
                  <a:lnTo>
                    <a:pt x="1034" y="1231"/>
                  </a:lnTo>
                  <a:lnTo>
                    <a:pt x="1037" y="1283"/>
                  </a:lnTo>
                  <a:lnTo>
                    <a:pt x="1034" y="1333"/>
                  </a:lnTo>
                  <a:lnTo>
                    <a:pt x="1027" y="1381"/>
                  </a:lnTo>
                  <a:lnTo>
                    <a:pt x="1014" y="1428"/>
                  </a:lnTo>
                  <a:lnTo>
                    <a:pt x="997" y="1474"/>
                  </a:lnTo>
                  <a:lnTo>
                    <a:pt x="975" y="1518"/>
                  </a:lnTo>
                  <a:lnTo>
                    <a:pt x="948" y="1559"/>
                  </a:lnTo>
                  <a:lnTo>
                    <a:pt x="983" y="1596"/>
                  </a:lnTo>
                  <a:lnTo>
                    <a:pt x="1014" y="1636"/>
                  </a:lnTo>
                  <a:lnTo>
                    <a:pt x="1042" y="1678"/>
                  </a:lnTo>
                  <a:lnTo>
                    <a:pt x="1067" y="1722"/>
                  </a:lnTo>
                  <a:lnTo>
                    <a:pt x="1086" y="1768"/>
                  </a:lnTo>
                  <a:lnTo>
                    <a:pt x="1102" y="1816"/>
                  </a:lnTo>
                  <a:lnTo>
                    <a:pt x="1114" y="1865"/>
                  </a:lnTo>
                  <a:lnTo>
                    <a:pt x="1120" y="1915"/>
                  </a:lnTo>
                  <a:lnTo>
                    <a:pt x="1123" y="1965"/>
                  </a:lnTo>
                  <a:lnTo>
                    <a:pt x="1123" y="3155"/>
                  </a:lnTo>
                  <a:lnTo>
                    <a:pt x="1120" y="3189"/>
                  </a:lnTo>
                  <a:lnTo>
                    <a:pt x="1112" y="3222"/>
                  </a:lnTo>
                  <a:lnTo>
                    <a:pt x="1099" y="3251"/>
                  </a:lnTo>
                  <a:lnTo>
                    <a:pt x="1082" y="3279"/>
                  </a:lnTo>
                  <a:lnTo>
                    <a:pt x="1062" y="3303"/>
                  </a:lnTo>
                  <a:lnTo>
                    <a:pt x="1037" y="3324"/>
                  </a:lnTo>
                  <a:lnTo>
                    <a:pt x="1009" y="3341"/>
                  </a:lnTo>
                  <a:lnTo>
                    <a:pt x="979" y="3355"/>
                  </a:lnTo>
                  <a:lnTo>
                    <a:pt x="947" y="3362"/>
                  </a:lnTo>
                  <a:lnTo>
                    <a:pt x="913" y="3365"/>
                  </a:lnTo>
                  <a:lnTo>
                    <a:pt x="210" y="3365"/>
                  </a:lnTo>
                  <a:lnTo>
                    <a:pt x="176" y="3362"/>
                  </a:lnTo>
                  <a:lnTo>
                    <a:pt x="143" y="3355"/>
                  </a:lnTo>
                  <a:lnTo>
                    <a:pt x="114" y="3341"/>
                  </a:lnTo>
                  <a:lnTo>
                    <a:pt x="86" y="3324"/>
                  </a:lnTo>
                  <a:lnTo>
                    <a:pt x="62" y="3303"/>
                  </a:lnTo>
                  <a:lnTo>
                    <a:pt x="41" y="3279"/>
                  </a:lnTo>
                  <a:lnTo>
                    <a:pt x="24" y="3251"/>
                  </a:lnTo>
                  <a:lnTo>
                    <a:pt x="10" y="3222"/>
                  </a:lnTo>
                  <a:lnTo>
                    <a:pt x="3" y="3189"/>
                  </a:lnTo>
                  <a:lnTo>
                    <a:pt x="0" y="3155"/>
                  </a:lnTo>
                  <a:lnTo>
                    <a:pt x="0" y="1965"/>
                  </a:lnTo>
                  <a:lnTo>
                    <a:pt x="2" y="1915"/>
                  </a:lnTo>
                  <a:lnTo>
                    <a:pt x="9" y="1865"/>
                  </a:lnTo>
                  <a:lnTo>
                    <a:pt x="21" y="1816"/>
                  </a:lnTo>
                  <a:lnTo>
                    <a:pt x="36" y="1768"/>
                  </a:lnTo>
                  <a:lnTo>
                    <a:pt x="56" y="1722"/>
                  </a:lnTo>
                  <a:lnTo>
                    <a:pt x="80" y="1678"/>
                  </a:lnTo>
                  <a:lnTo>
                    <a:pt x="108" y="1636"/>
                  </a:lnTo>
                  <a:lnTo>
                    <a:pt x="139" y="1596"/>
                  </a:lnTo>
                  <a:lnTo>
                    <a:pt x="175" y="1559"/>
                  </a:lnTo>
                  <a:lnTo>
                    <a:pt x="149" y="1518"/>
                  </a:lnTo>
                  <a:lnTo>
                    <a:pt x="126" y="1474"/>
                  </a:lnTo>
                  <a:lnTo>
                    <a:pt x="109" y="1428"/>
                  </a:lnTo>
                  <a:lnTo>
                    <a:pt x="96" y="1381"/>
                  </a:lnTo>
                  <a:lnTo>
                    <a:pt x="89" y="1333"/>
                  </a:lnTo>
                  <a:lnTo>
                    <a:pt x="86" y="1283"/>
                  </a:lnTo>
                  <a:lnTo>
                    <a:pt x="89" y="1231"/>
                  </a:lnTo>
                  <a:lnTo>
                    <a:pt x="97" y="1181"/>
                  </a:lnTo>
                  <a:lnTo>
                    <a:pt x="111" y="1132"/>
                  </a:lnTo>
                  <a:lnTo>
                    <a:pt x="130" y="1084"/>
                  </a:lnTo>
                  <a:lnTo>
                    <a:pt x="154" y="1039"/>
                  </a:lnTo>
                  <a:lnTo>
                    <a:pt x="181" y="998"/>
                  </a:lnTo>
                  <a:lnTo>
                    <a:pt x="214" y="959"/>
                  </a:lnTo>
                  <a:lnTo>
                    <a:pt x="251" y="923"/>
                  </a:lnTo>
                  <a:lnTo>
                    <a:pt x="292" y="892"/>
                  </a:lnTo>
                  <a:lnTo>
                    <a:pt x="292" y="270"/>
                  </a:lnTo>
                  <a:lnTo>
                    <a:pt x="295" y="232"/>
                  </a:lnTo>
                  <a:lnTo>
                    <a:pt x="302" y="196"/>
                  </a:lnTo>
                  <a:lnTo>
                    <a:pt x="315" y="161"/>
                  </a:lnTo>
                  <a:lnTo>
                    <a:pt x="333" y="128"/>
                  </a:lnTo>
                  <a:lnTo>
                    <a:pt x="354" y="97"/>
                  </a:lnTo>
                  <a:lnTo>
                    <a:pt x="381" y="71"/>
                  </a:lnTo>
                  <a:lnTo>
                    <a:pt x="410" y="47"/>
                  </a:lnTo>
                  <a:lnTo>
                    <a:pt x="442" y="28"/>
                  </a:lnTo>
                  <a:lnTo>
                    <a:pt x="477" y="14"/>
                  </a:lnTo>
                  <a:lnTo>
                    <a:pt x="512" y="5"/>
                  </a:lnTo>
                  <a:lnTo>
                    <a:pt x="5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5" name="Freeform 422"/>
            <p:cNvSpPr>
              <a:spLocks noEditPoints="1"/>
            </p:cNvSpPr>
            <p:nvPr/>
          </p:nvSpPr>
          <p:spPr bwMode="auto">
            <a:xfrm>
              <a:off x="958850" y="5332413"/>
              <a:ext cx="144462" cy="173038"/>
            </a:xfrm>
            <a:custGeom>
              <a:avLst/>
              <a:gdLst>
                <a:gd name="T0" fmla="*/ 184 w 819"/>
                <a:gd name="T1" fmla="*/ 185 h 984"/>
                <a:gd name="T2" fmla="*/ 184 w 819"/>
                <a:gd name="T3" fmla="*/ 800 h 984"/>
                <a:gd name="T4" fmla="*/ 575 w 819"/>
                <a:gd name="T5" fmla="*/ 800 h 984"/>
                <a:gd name="T6" fmla="*/ 594 w 819"/>
                <a:gd name="T7" fmla="*/ 797 h 984"/>
                <a:gd name="T8" fmla="*/ 611 w 819"/>
                <a:gd name="T9" fmla="*/ 788 h 984"/>
                <a:gd name="T10" fmla="*/ 624 w 819"/>
                <a:gd name="T11" fmla="*/ 776 h 984"/>
                <a:gd name="T12" fmla="*/ 632 w 819"/>
                <a:gd name="T13" fmla="*/ 759 h 984"/>
                <a:gd name="T14" fmla="*/ 635 w 819"/>
                <a:gd name="T15" fmla="*/ 740 h 984"/>
                <a:gd name="T16" fmla="*/ 635 w 819"/>
                <a:gd name="T17" fmla="*/ 245 h 984"/>
                <a:gd name="T18" fmla="*/ 632 w 819"/>
                <a:gd name="T19" fmla="*/ 226 h 984"/>
                <a:gd name="T20" fmla="*/ 624 w 819"/>
                <a:gd name="T21" fmla="*/ 210 h 984"/>
                <a:gd name="T22" fmla="*/ 611 w 819"/>
                <a:gd name="T23" fmla="*/ 197 h 984"/>
                <a:gd name="T24" fmla="*/ 594 w 819"/>
                <a:gd name="T25" fmla="*/ 189 h 984"/>
                <a:gd name="T26" fmla="*/ 575 w 819"/>
                <a:gd name="T27" fmla="*/ 185 h 984"/>
                <a:gd name="T28" fmla="*/ 184 w 819"/>
                <a:gd name="T29" fmla="*/ 185 h 984"/>
                <a:gd name="T30" fmla="*/ 92 w 819"/>
                <a:gd name="T31" fmla="*/ 0 h 984"/>
                <a:gd name="T32" fmla="*/ 575 w 819"/>
                <a:gd name="T33" fmla="*/ 0 h 984"/>
                <a:gd name="T34" fmla="*/ 615 w 819"/>
                <a:gd name="T35" fmla="*/ 3 h 984"/>
                <a:gd name="T36" fmla="*/ 653 w 819"/>
                <a:gd name="T37" fmla="*/ 14 h 984"/>
                <a:gd name="T38" fmla="*/ 687 w 819"/>
                <a:gd name="T39" fmla="*/ 28 h 984"/>
                <a:gd name="T40" fmla="*/ 719 w 819"/>
                <a:gd name="T41" fmla="*/ 48 h 984"/>
                <a:gd name="T42" fmla="*/ 748 w 819"/>
                <a:gd name="T43" fmla="*/ 72 h 984"/>
                <a:gd name="T44" fmla="*/ 772 w 819"/>
                <a:gd name="T45" fmla="*/ 101 h 984"/>
                <a:gd name="T46" fmla="*/ 793 w 819"/>
                <a:gd name="T47" fmla="*/ 133 h 984"/>
                <a:gd name="T48" fmla="*/ 807 w 819"/>
                <a:gd name="T49" fmla="*/ 168 h 984"/>
                <a:gd name="T50" fmla="*/ 816 w 819"/>
                <a:gd name="T51" fmla="*/ 206 h 984"/>
                <a:gd name="T52" fmla="*/ 819 w 819"/>
                <a:gd name="T53" fmla="*/ 245 h 984"/>
                <a:gd name="T54" fmla="*/ 819 w 819"/>
                <a:gd name="T55" fmla="*/ 740 h 984"/>
                <a:gd name="T56" fmla="*/ 816 w 819"/>
                <a:gd name="T57" fmla="*/ 780 h 984"/>
                <a:gd name="T58" fmla="*/ 807 w 819"/>
                <a:gd name="T59" fmla="*/ 818 h 984"/>
                <a:gd name="T60" fmla="*/ 793 w 819"/>
                <a:gd name="T61" fmla="*/ 853 h 984"/>
                <a:gd name="T62" fmla="*/ 772 w 819"/>
                <a:gd name="T63" fmla="*/ 884 h 984"/>
                <a:gd name="T64" fmla="*/ 748 w 819"/>
                <a:gd name="T65" fmla="*/ 913 h 984"/>
                <a:gd name="T66" fmla="*/ 719 w 819"/>
                <a:gd name="T67" fmla="*/ 937 h 984"/>
                <a:gd name="T68" fmla="*/ 687 w 819"/>
                <a:gd name="T69" fmla="*/ 957 h 984"/>
                <a:gd name="T70" fmla="*/ 653 w 819"/>
                <a:gd name="T71" fmla="*/ 972 h 984"/>
                <a:gd name="T72" fmla="*/ 615 w 819"/>
                <a:gd name="T73" fmla="*/ 981 h 984"/>
                <a:gd name="T74" fmla="*/ 575 w 819"/>
                <a:gd name="T75" fmla="*/ 984 h 984"/>
                <a:gd name="T76" fmla="*/ 92 w 819"/>
                <a:gd name="T77" fmla="*/ 984 h 984"/>
                <a:gd name="T78" fmla="*/ 71 w 819"/>
                <a:gd name="T79" fmla="*/ 982 h 984"/>
                <a:gd name="T80" fmla="*/ 52 w 819"/>
                <a:gd name="T81" fmla="*/ 975 h 984"/>
                <a:gd name="T82" fmla="*/ 35 w 819"/>
                <a:gd name="T83" fmla="*/ 964 h 984"/>
                <a:gd name="T84" fmla="*/ 21 w 819"/>
                <a:gd name="T85" fmla="*/ 950 h 984"/>
                <a:gd name="T86" fmla="*/ 9 w 819"/>
                <a:gd name="T87" fmla="*/ 933 h 984"/>
                <a:gd name="T88" fmla="*/ 2 w 819"/>
                <a:gd name="T89" fmla="*/ 914 h 984"/>
                <a:gd name="T90" fmla="*/ 0 w 819"/>
                <a:gd name="T91" fmla="*/ 892 h 984"/>
                <a:gd name="T92" fmla="*/ 0 w 819"/>
                <a:gd name="T93" fmla="*/ 93 h 984"/>
                <a:gd name="T94" fmla="*/ 2 w 819"/>
                <a:gd name="T95" fmla="*/ 72 h 984"/>
                <a:gd name="T96" fmla="*/ 9 w 819"/>
                <a:gd name="T97" fmla="*/ 52 h 984"/>
                <a:gd name="T98" fmla="*/ 21 w 819"/>
                <a:gd name="T99" fmla="*/ 35 h 984"/>
                <a:gd name="T100" fmla="*/ 35 w 819"/>
                <a:gd name="T101" fmla="*/ 21 h 984"/>
                <a:gd name="T102" fmla="*/ 51 w 819"/>
                <a:gd name="T103" fmla="*/ 11 h 984"/>
                <a:gd name="T104" fmla="*/ 71 w 819"/>
                <a:gd name="T105" fmla="*/ 3 h 984"/>
                <a:gd name="T106" fmla="*/ 92 w 819"/>
                <a:gd name="T107" fmla="*/ 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19" h="984">
                  <a:moveTo>
                    <a:pt x="184" y="185"/>
                  </a:moveTo>
                  <a:lnTo>
                    <a:pt x="184" y="800"/>
                  </a:lnTo>
                  <a:lnTo>
                    <a:pt x="575" y="800"/>
                  </a:lnTo>
                  <a:lnTo>
                    <a:pt x="594" y="797"/>
                  </a:lnTo>
                  <a:lnTo>
                    <a:pt x="611" y="788"/>
                  </a:lnTo>
                  <a:lnTo>
                    <a:pt x="624" y="776"/>
                  </a:lnTo>
                  <a:lnTo>
                    <a:pt x="632" y="759"/>
                  </a:lnTo>
                  <a:lnTo>
                    <a:pt x="635" y="740"/>
                  </a:lnTo>
                  <a:lnTo>
                    <a:pt x="635" y="245"/>
                  </a:lnTo>
                  <a:lnTo>
                    <a:pt x="632" y="226"/>
                  </a:lnTo>
                  <a:lnTo>
                    <a:pt x="624" y="210"/>
                  </a:lnTo>
                  <a:lnTo>
                    <a:pt x="611" y="197"/>
                  </a:lnTo>
                  <a:lnTo>
                    <a:pt x="594" y="189"/>
                  </a:lnTo>
                  <a:lnTo>
                    <a:pt x="575" y="185"/>
                  </a:lnTo>
                  <a:lnTo>
                    <a:pt x="184" y="185"/>
                  </a:lnTo>
                  <a:close/>
                  <a:moveTo>
                    <a:pt x="92" y="0"/>
                  </a:moveTo>
                  <a:lnTo>
                    <a:pt x="575" y="0"/>
                  </a:lnTo>
                  <a:lnTo>
                    <a:pt x="615" y="3"/>
                  </a:lnTo>
                  <a:lnTo>
                    <a:pt x="653" y="14"/>
                  </a:lnTo>
                  <a:lnTo>
                    <a:pt x="687" y="28"/>
                  </a:lnTo>
                  <a:lnTo>
                    <a:pt x="719" y="48"/>
                  </a:lnTo>
                  <a:lnTo>
                    <a:pt x="748" y="72"/>
                  </a:lnTo>
                  <a:lnTo>
                    <a:pt x="772" y="101"/>
                  </a:lnTo>
                  <a:lnTo>
                    <a:pt x="793" y="133"/>
                  </a:lnTo>
                  <a:lnTo>
                    <a:pt x="807" y="168"/>
                  </a:lnTo>
                  <a:lnTo>
                    <a:pt x="816" y="206"/>
                  </a:lnTo>
                  <a:lnTo>
                    <a:pt x="819" y="245"/>
                  </a:lnTo>
                  <a:lnTo>
                    <a:pt x="819" y="740"/>
                  </a:lnTo>
                  <a:lnTo>
                    <a:pt x="816" y="780"/>
                  </a:lnTo>
                  <a:lnTo>
                    <a:pt x="807" y="818"/>
                  </a:lnTo>
                  <a:lnTo>
                    <a:pt x="793" y="853"/>
                  </a:lnTo>
                  <a:lnTo>
                    <a:pt x="772" y="884"/>
                  </a:lnTo>
                  <a:lnTo>
                    <a:pt x="748" y="913"/>
                  </a:lnTo>
                  <a:lnTo>
                    <a:pt x="719" y="937"/>
                  </a:lnTo>
                  <a:lnTo>
                    <a:pt x="687" y="957"/>
                  </a:lnTo>
                  <a:lnTo>
                    <a:pt x="653" y="972"/>
                  </a:lnTo>
                  <a:lnTo>
                    <a:pt x="615" y="981"/>
                  </a:lnTo>
                  <a:lnTo>
                    <a:pt x="575" y="984"/>
                  </a:lnTo>
                  <a:lnTo>
                    <a:pt x="92" y="984"/>
                  </a:lnTo>
                  <a:lnTo>
                    <a:pt x="71" y="982"/>
                  </a:lnTo>
                  <a:lnTo>
                    <a:pt x="52" y="975"/>
                  </a:lnTo>
                  <a:lnTo>
                    <a:pt x="35" y="964"/>
                  </a:lnTo>
                  <a:lnTo>
                    <a:pt x="21" y="950"/>
                  </a:lnTo>
                  <a:lnTo>
                    <a:pt x="9" y="933"/>
                  </a:lnTo>
                  <a:lnTo>
                    <a:pt x="2" y="914"/>
                  </a:lnTo>
                  <a:lnTo>
                    <a:pt x="0" y="892"/>
                  </a:lnTo>
                  <a:lnTo>
                    <a:pt x="0" y="93"/>
                  </a:lnTo>
                  <a:lnTo>
                    <a:pt x="2" y="72"/>
                  </a:lnTo>
                  <a:lnTo>
                    <a:pt x="9" y="52"/>
                  </a:lnTo>
                  <a:lnTo>
                    <a:pt x="21" y="35"/>
                  </a:lnTo>
                  <a:lnTo>
                    <a:pt x="35" y="21"/>
                  </a:lnTo>
                  <a:lnTo>
                    <a:pt x="51" y="11"/>
                  </a:lnTo>
                  <a:lnTo>
                    <a:pt x="71" y="3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" name="Freeform 423"/>
            <p:cNvSpPr>
              <a:spLocks/>
            </p:cNvSpPr>
            <p:nvPr/>
          </p:nvSpPr>
          <p:spPr bwMode="auto">
            <a:xfrm>
              <a:off x="763588" y="5245100"/>
              <a:ext cx="65087" cy="33338"/>
            </a:xfrm>
            <a:custGeom>
              <a:avLst/>
              <a:gdLst>
                <a:gd name="T0" fmla="*/ 92 w 374"/>
                <a:gd name="T1" fmla="*/ 0 h 184"/>
                <a:gd name="T2" fmla="*/ 281 w 374"/>
                <a:gd name="T3" fmla="*/ 0 h 184"/>
                <a:gd name="T4" fmla="*/ 303 w 374"/>
                <a:gd name="T5" fmla="*/ 2 h 184"/>
                <a:gd name="T6" fmla="*/ 322 w 374"/>
                <a:gd name="T7" fmla="*/ 10 h 184"/>
                <a:gd name="T8" fmla="*/ 339 w 374"/>
                <a:gd name="T9" fmla="*/ 21 h 184"/>
                <a:gd name="T10" fmla="*/ 354 w 374"/>
                <a:gd name="T11" fmla="*/ 35 h 184"/>
                <a:gd name="T12" fmla="*/ 364 w 374"/>
                <a:gd name="T13" fmla="*/ 51 h 184"/>
                <a:gd name="T14" fmla="*/ 371 w 374"/>
                <a:gd name="T15" fmla="*/ 71 h 184"/>
                <a:gd name="T16" fmla="*/ 374 w 374"/>
                <a:gd name="T17" fmla="*/ 92 h 184"/>
                <a:gd name="T18" fmla="*/ 371 w 374"/>
                <a:gd name="T19" fmla="*/ 114 h 184"/>
                <a:gd name="T20" fmla="*/ 364 w 374"/>
                <a:gd name="T21" fmla="*/ 133 h 184"/>
                <a:gd name="T22" fmla="*/ 354 w 374"/>
                <a:gd name="T23" fmla="*/ 151 h 184"/>
                <a:gd name="T24" fmla="*/ 339 w 374"/>
                <a:gd name="T25" fmla="*/ 165 h 184"/>
                <a:gd name="T26" fmla="*/ 322 w 374"/>
                <a:gd name="T27" fmla="*/ 175 h 184"/>
                <a:gd name="T28" fmla="*/ 303 w 374"/>
                <a:gd name="T29" fmla="*/ 182 h 184"/>
                <a:gd name="T30" fmla="*/ 281 w 374"/>
                <a:gd name="T31" fmla="*/ 184 h 184"/>
                <a:gd name="T32" fmla="*/ 92 w 374"/>
                <a:gd name="T33" fmla="*/ 184 h 184"/>
                <a:gd name="T34" fmla="*/ 71 w 374"/>
                <a:gd name="T35" fmla="*/ 182 h 184"/>
                <a:gd name="T36" fmla="*/ 52 w 374"/>
                <a:gd name="T37" fmla="*/ 175 h 184"/>
                <a:gd name="T38" fmla="*/ 35 w 374"/>
                <a:gd name="T39" fmla="*/ 165 h 184"/>
                <a:gd name="T40" fmla="*/ 20 w 374"/>
                <a:gd name="T41" fmla="*/ 151 h 184"/>
                <a:gd name="T42" fmla="*/ 9 w 374"/>
                <a:gd name="T43" fmla="*/ 133 h 184"/>
                <a:gd name="T44" fmla="*/ 2 w 374"/>
                <a:gd name="T45" fmla="*/ 114 h 184"/>
                <a:gd name="T46" fmla="*/ 0 w 374"/>
                <a:gd name="T47" fmla="*/ 92 h 184"/>
                <a:gd name="T48" fmla="*/ 2 w 374"/>
                <a:gd name="T49" fmla="*/ 71 h 184"/>
                <a:gd name="T50" fmla="*/ 9 w 374"/>
                <a:gd name="T51" fmla="*/ 51 h 184"/>
                <a:gd name="T52" fmla="*/ 20 w 374"/>
                <a:gd name="T53" fmla="*/ 35 h 184"/>
                <a:gd name="T54" fmla="*/ 35 w 374"/>
                <a:gd name="T55" fmla="*/ 21 h 184"/>
                <a:gd name="T56" fmla="*/ 52 w 374"/>
                <a:gd name="T57" fmla="*/ 10 h 184"/>
                <a:gd name="T58" fmla="*/ 70 w 374"/>
                <a:gd name="T59" fmla="*/ 2 h 184"/>
                <a:gd name="T60" fmla="*/ 92 w 374"/>
                <a:gd name="T6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4" h="184">
                  <a:moveTo>
                    <a:pt x="92" y="0"/>
                  </a:moveTo>
                  <a:lnTo>
                    <a:pt x="281" y="0"/>
                  </a:lnTo>
                  <a:lnTo>
                    <a:pt x="303" y="2"/>
                  </a:lnTo>
                  <a:lnTo>
                    <a:pt x="322" y="10"/>
                  </a:lnTo>
                  <a:lnTo>
                    <a:pt x="339" y="21"/>
                  </a:lnTo>
                  <a:lnTo>
                    <a:pt x="354" y="35"/>
                  </a:lnTo>
                  <a:lnTo>
                    <a:pt x="364" y="51"/>
                  </a:lnTo>
                  <a:lnTo>
                    <a:pt x="371" y="71"/>
                  </a:lnTo>
                  <a:lnTo>
                    <a:pt x="374" y="92"/>
                  </a:lnTo>
                  <a:lnTo>
                    <a:pt x="371" y="114"/>
                  </a:lnTo>
                  <a:lnTo>
                    <a:pt x="364" y="133"/>
                  </a:lnTo>
                  <a:lnTo>
                    <a:pt x="354" y="151"/>
                  </a:lnTo>
                  <a:lnTo>
                    <a:pt x="339" y="165"/>
                  </a:lnTo>
                  <a:lnTo>
                    <a:pt x="322" y="175"/>
                  </a:lnTo>
                  <a:lnTo>
                    <a:pt x="303" y="182"/>
                  </a:lnTo>
                  <a:lnTo>
                    <a:pt x="281" y="184"/>
                  </a:lnTo>
                  <a:lnTo>
                    <a:pt x="92" y="184"/>
                  </a:lnTo>
                  <a:lnTo>
                    <a:pt x="71" y="182"/>
                  </a:lnTo>
                  <a:lnTo>
                    <a:pt x="52" y="175"/>
                  </a:lnTo>
                  <a:lnTo>
                    <a:pt x="35" y="165"/>
                  </a:lnTo>
                  <a:lnTo>
                    <a:pt x="20" y="151"/>
                  </a:lnTo>
                  <a:lnTo>
                    <a:pt x="9" y="133"/>
                  </a:lnTo>
                  <a:lnTo>
                    <a:pt x="2" y="114"/>
                  </a:lnTo>
                  <a:lnTo>
                    <a:pt x="0" y="92"/>
                  </a:lnTo>
                  <a:lnTo>
                    <a:pt x="2" y="71"/>
                  </a:lnTo>
                  <a:lnTo>
                    <a:pt x="9" y="51"/>
                  </a:lnTo>
                  <a:lnTo>
                    <a:pt x="20" y="35"/>
                  </a:lnTo>
                  <a:lnTo>
                    <a:pt x="35" y="21"/>
                  </a:lnTo>
                  <a:lnTo>
                    <a:pt x="52" y="10"/>
                  </a:lnTo>
                  <a:lnTo>
                    <a:pt x="70" y="2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7" name="Freeform 424"/>
            <p:cNvSpPr>
              <a:spLocks/>
            </p:cNvSpPr>
            <p:nvPr/>
          </p:nvSpPr>
          <p:spPr bwMode="auto">
            <a:xfrm>
              <a:off x="989013" y="5245100"/>
              <a:ext cx="68262" cy="33338"/>
            </a:xfrm>
            <a:custGeom>
              <a:avLst/>
              <a:gdLst>
                <a:gd name="T0" fmla="*/ 92 w 386"/>
                <a:gd name="T1" fmla="*/ 0 h 184"/>
                <a:gd name="T2" fmla="*/ 294 w 386"/>
                <a:gd name="T3" fmla="*/ 0 h 184"/>
                <a:gd name="T4" fmla="*/ 315 w 386"/>
                <a:gd name="T5" fmla="*/ 2 h 184"/>
                <a:gd name="T6" fmla="*/ 334 w 386"/>
                <a:gd name="T7" fmla="*/ 10 h 184"/>
                <a:gd name="T8" fmla="*/ 352 w 386"/>
                <a:gd name="T9" fmla="*/ 21 h 184"/>
                <a:gd name="T10" fmla="*/ 366 w 386"/>
                <a:gd name="T11" fmla="*/ 35 h 184"/>
                <a:gd name="T12" fmla="*/ 377 w 386"/>
                <a:gd name="T13" fmla="*/ 51 h 184"/>
                <a:gd name="T14" fmla="*/ 383 w 386"/>
                <a:gd name="T15" fmla="*/ 71 h 184"/>
                <a:gd name="T16" fmla="*/ 386 w 386"/>
                <a:gd name="T17" fmla="*/ 92 h 184"/>
                <a:gd name="T18" fmla="*/ 383 w 386"/>
                <a:gd name="T19" fmla="*/ 114 h 184"/>
                <a:gd name="T20" fmla="*/ 377 w 386"/>
                <a:gd name="T21" fmla="*/ 133 h 184"/>
                <a:gd name="T22" fmla="*/ 366 w 386"/>
                <a:gd name="T23" fmla="*/ 151 h 184"/>
                <a:gd name="T24" fmla="*/ 352 w 386"/>
                <a:gd name="T25" fmla="*/ 165 h 184"/>
                <a:gd name="T26" fmla="*/ 334 w 386"/>
                <a:gd name="T27" fmla="*/ 175 h 184"/>
                <a:gd name="T28" fmla="*/ 315 w 386"/>
                <a:gd name="T29" fmla="*/ 182 h 184"/>
                <a:gd name="T30" fmla="*/ 294 w 386"/>
                <a:gd name="T31" fmla="*/ 184 h 184"/>
                <a:gd name="T32" fmla="*/ 92 w 386"/>
                <a:gd name="T33" fmla="*/ 184 h 184"/>
                <a:gd name="T34" fmla="*/ 71 w 386"/>
                <a:gd name="T35" fmla="*/ 182 h 184"/>
                <a:gd name="T36" fmla="*/ 52 w 386"/>
                <a:gd name="T37" fmla="*/ 175 h 184"/>
                <a:gd name="T38" fmla="*/ 35 w 386"/>
                <a:gd name="T39" fmla="*/ 165 h 184"/>
                <a:gd name="T40" fmla="*/ 20 w 386"/>
                <a:gd name="T41" fmla="*/ 151 h 184"/>
                <a:gd name="T42" fmla="*/ 9 w 386"/>
                <a:gd name="T43" fmla="*/ 133 h 184"/>
                <a:gd name="T44" fmla="*/ 3 w 386"/>
                <a:gd name="T45" fmla="*/ 114 h 184"/>
                <a:gd name="T46" fmla="*/ 0 w 386"/>
                <a:gd name="T47" fmla="*/ 92 h 184"/>
                <a:gd name="T48" fmla="*/ 3 w 386"/>
                <a:gd name="T49" fmla="*/ 71 h 184"/>
                <a:gd name="T50" fmla="*/ 9 w 386"/>
                <a:gd name="T51" fmla="*/ 51 h 184"/>
                <a:gd name="T52" fmla="*/ 20 w 386"/>
                <a:gd name="T53" fmla="*/ 35 h 184"/>
                <a:gd name="T54" fmla="*/ 35 w 386"/>
                <a:gd name="T55" fmla="*/ 21 h 184"/>
                <a:gd name="T56" fmla="*/ 52 w 386"/>
                <a:gd name="T57" fmla="*/ 10 h 184"/>
                <a:gd name="T58" fmla="*/ 71 w 386"/>
                <a:gd name="T59" fmla="*/ 2 h 184"/>
                <a:gd name="T60" fmla="*/ 92 w 386"/>
                <a:gd name="T6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6" h="184">
                  <a:moveTo>
                    <a:pt x="92" y="0"/>
                  </a:moveTo>
                  <a:lnTo>
                    <a:pt x="294" y="0"/>
                  </a:lnTo>
                  <a:lnTo>
                    <a:pt x="315" y="2"/>
                  </a:lnTo>
                  <a:lnTo>
                    <a:pt x="334" y="10"/>
                  </a:lnTo>
                  <a:lnTo>
                    <a:pt x="352" y="21"/>
                  </a:lnTo>
                  <a:lnTo>
                    <a:pt x="366" y="35"/>
                  </a:lnTo>
                  <a:lnTo>
                    <a:pt x="377" y="51"/>
                  </a:lnTo>
                  <a:lnTo>
                    <a:pt x="383" y="71"/>
                  </a:lnTo>
                  <a:lnTo>
                    <a:pt x="386" y="92"/>
                  </a:lnTo>
                  <a:lnTo>
                    <a:pt x="383" y="114"/>
                  </a:lnTo>
                  <a:lnTo>
                    <a:pt x="377" y="133"/>
                  </a:lnTo>
                  <a:lnTo>
                    <a:pt x="366" y="151"/>
                  </a:lnTo>
                  <a:lnTo>
                    <a:pt x="352" y="165"/>
                  </a:lnTo>
                  <a:lnTo>
                    <a:pt x="334" y="175"/>
                  </a:lnTo>
                  <a:lnTo>
                    <a:pt x="315" y="182"/>
                  </a:lnTo>
                  <a:lnTo>
                    <a:pt x="294" y="184"/>
                  </a:lnTo>
                  <a:lnTo>
                    <a:pt x="92" y="184"/>
                  </a:lnTo>
                  <a:lnTo>
                    <a:pt x="71" y="182"/>
                  </a:lnTo>
                  <a:lnTo>
                    <a:pt x="52" y="175"/>
                  </a:lnTo>
                  <a:lnTo>
                    <a:pt x="35" y="165"/>
                  </a:lnTo>
                  <a:lnTo>
                    <a:pt x="20" y="151"/>
                  </a:lnTo>
                  <a:lnTo>
                    <a:pt x="9" y="133"/>
                  </a:lnTo>
                  <a:lnTo>
                    <a:pt x="3" y="114"/>
                  </a:lnTo>
                  <a:lnTo>
                    <a:pt x="0" y="92"/>
                  </a:lnTo>
                  <a:lnTo>
                    <a:pt x="3" y="71"/>
                  </a:lnTo>
                  <a:lnTo>
                    <a:pt x="9" y="51"/>
                  </a:lnTo>
                  <a:lnTo>
                    <a:pt x="20" y="35"/>
                  </a:lnTo>
                  <a:lnTo>
                    <a:pt x="35" y="21"/>
                  </a:lnTo>
                  <a:lnTo>
                    <a:pt x="52" y="10"/>
                  </a:lnTo>
                  <a:lnTo>
                    <a:pt x="71" y="2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8" name="Group 967"/>
          <p:cNvGrpSpPr/>
          <p:nvPr/>
        </p:nvGrpSpPr>
        <p:grpSpPr>
          <a:xfrm>
            <a:off x="721526" y="4213871"/>
            <a:ext cx="449263" cy="593726"/>
            <a:chOff x="663575" y="4213225"/>
            <a:chExt cx="449263" cy="5937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2" name="Freeform 429"/>
            <p:cNvSpPr>
              <a:spLocks/>
            </p:cNvSpPr>
            <p:nvPr/>
          </p:nvSpPr>
          <p:spPr bwMode="auto">
            <a:xfrm>
              <a:off x="663575" y="4279900"/>
              <a:ext cx="449263" cy="527050"/>
            </a:xfrm>
            <a:custGeom>
              <a:avLst/>
              <a:gdLst>
                <a:gd name="T0" fmla="*/ 949 w 2547"/>
                <a:gd name="T1" fmla="*/ 9 h 2987"/>
                <a:gd name="T2" fmla="*/ 999 w 2547"/>
                <a:gd name="T3" fmla="*/ 72 h 2987"/>
                <a:gd name="T4" fmla="*/ 990 w 2547"/>
                <a:gd name="T5" fmla="*/ 655 h 2987"/>
                <a:gd name="T6" fmla="*/ 863 w 2547"/>
                <a:gd name="T7" fmla="*/ 731 h 2987"/>
                <a:gd name="T8" fmla="*/ 588 w 2547"/>
                <a:gd name="T9" fmla="*/ 904 h 2987"/>
                <a:gd name="T10" fmla="*/ 377 w 2547"/>
                <a:gd name="T11" fmla="*/ 1137 h 2987"/>
                <a:gd name="T12" fmla="*/ 239 w 2547"/>
                <a:gd name="T13" fmla="*/ 1413 h 2987"/>
                <a:gd name="T14" fmla="*/ 190 w 2547"/>
                <a:gd name="T15" fmla="*/ 1714 h 2987"/>
                <a:gd name="T16" fmla="*/ 241 w 2547"/>
                <a:gd name="T17" fmla="*/ 2041 h 2987"/>
                <a:gd name="T18" fmla="*/ 382 w 2547"/>
                <a:gd name="T19" fmla="*/ 2327 h 2987"/>
                <a:gd name="T20" fmla="*/ 597 w 2547"/>
                <a:gd name="T21" fmla="*/ 2558 h 2987"/>
                <a:gd name="T22" fmla="*/ 871 w 2547"/>
                <a:gd name="T23" fmla="*/ 2719 h 2987"/>
                <a:gd name="T24" fmla="*/ 1189 w 2547"/>
                <a:gd name="T25" fmla="*/ 2793 h 2987"/>
                <a:gd name="T26" fmla="*/ 1522 w 2547"/>
                <a:gd name="T27" fmla="*/ 2768 h 2987"/>
                <a:gd name="T28" fmla="*/ 1819 w 2547"/>
                <a:gd name="T29" fmla="*/ 2648 h 2987"/>
                <a:gd name="T30" fmla="*/ 2067 w 2547"/>
                <a:gd name="T31" fmla="*/ 2451 h 2987"/>
                <a:gd name="T32" fmla="*/ 2246 w 2547"/>
                <a:gd name="T33" fmla="*/ 2190 h 2987"/>
                <a:gd name="T34" fmla="*/ 2343 w 2547"/>
                <a:gd name="T35" fmla="*/ 1881 h 2987"/>
                <a:gd name="T36" fmla="*/ 2344 w 2547"/>
                <a:gd name="T37" fmla="*/ 1563 h 2987"/>
                <a:gd name="T38" fmla="*/ 2250 w 2547"/>
                <a:gd name="T39" fmla="*/ 1273 h 2987"/>
                <a:gd name="T40" fmla="*/ 2074 w 2547"/>
                <a:gd name="T41" fmla="*/ 1015 h 2987"/>
                <a:gd name="T42" fmla="*/ 1831 w 2547"/>
                <a:gd name="T43" fmla="*/ 810 h 2987"/>
                <a:gd name="T44" fmla="*/ 1592 w 2547"/>
                <a:gd name="T45" fmla="*/ 690 h 2987"/>
                <a:gd name="T46" fmla="*/ 1550 w 2547"/>
                <a:gd name="T47" fmla="*/ 612 h 2987"/>
                <a:gd name="T48" fmla="*/ 1567 w 2547"/>
                <a:gd name="T49" fmla="*/ 35 h 2987"/>
                <a:gd name="T50" fmla="*/ 1640 w 2547"/>
                <a:gd name="T51" fmla="*/ 0 h 2987"/>
                <a:gd name="T52" fmla="*/ 1701 w 2547"/>
                <a:gd name="T53" fmla="*/ 20 h 2987"/>
                <a:gd name="T54" fmla="*/ 1737 w 2547"/>
                <a:gd name="T55" fmla="*/ 94 h 2987"/>
                <a:gd name="T56" fmla="*/ 1972 w 2547"/>
                <a:gd name="T57" fmla="*/ 676 h 2987"/>
                <a:gd name="T58" fmla="*/ 2236 w 2547"/>
                <a:gd name="T59" fmla="*/ 911 h 2987"/>
                <a:gd name="T60" fmla="*/ 2420 w 2547"/>
                <a:gd name="T61" fmla="*/ 1185 h 2987"/>
                <a:gd name="T62" fmla="*/ 2523 w 2547"/>
                <a:gd name="T63" fmla="*/ 1481 h 2987"/>
                <a:gd name="T64" fmla="*/ 2544 w 2547"/>
                <a:gd name="T65" fmla="*/ 1804 h 2987"/>
                <a:gd name="T66" fmla="*/ 2470 w 2547"/>
                <a:gd name="T67" fmla="*/ 2149 h 2987"/>
                <a:gd name="T68" fmla="*/ 2311 w 2547"/>
                <a:gd name="T69" fmla="*/ 2452 h 2987"/>
                <a:gd name="T70" fmla="*/ 2079 w 2547"/>
                <a:gd name="T71" fmla="*/ 2699 h 2987"/>
                <a:gd name="T72" fmla="*/ 1789 w 2547"/>
                <a:gd name="T73" fmla="*/ 2878 h 2987"/>
                <a:gd name="T74" fmla="*/ 1453 w 2547"/>
                <a:gd name="T75" fmla="*/ 2975 h 2987"/>
                <a:gd name="T76" fmla="*/ 1094 w 2547"/>
                <a:gd name="T77" fmla="*/ 2975 h 2987"/>
                <a:gd name="T78" fmla="*/ 759 w 2547"/>
                <a:gd name="T79" fmla="*/ 2878 h 2987"/>
                <a:gd name="T80" fmla="*/ 469 w 2547"/>
                <a:gd name="T81" fmla="*/ 2699 h 2987"/>
                <a:gd name="T82" fmla="*/ 236 w 2547"/>
                <a:gd name="T83" fmla="*/ 2452 h 2987"/>
                <a:gd name="T84" fmla="*/ 77 w 2547"/>
                <a:gd name="T85" fmla="*/ 2149 h 2987"/>
                <a:gd name="T86" fmla="*/ 4 w 2547"/>
                <a:gd name="T87" fmla="*/ 1804 h 2987"/>
                <a:gd name="T88" fmla="*/ 25 w 2547"/>
                <a:gd name="T89" fmla="*/ 1481 h 2987"/>
                <a:gd name="T90" fmla="*/ 128 w 2547"/>
                <a:gd name="T91" fmla="*/ 1184 h 2987"/>
                <a:gd name="T92" fmla="*/ 306 w 2547"/>
                <a:gd name="T93" fmla="*/ 916 h 2987"/>
                <a:gd name="T94" fmla="*/ 537 w 2547"/>
                <a:gd name="T95" fmla="*/ 702 h 2987"/>
                <a:gd name="T96" fmla="*/ 810 w 2547"/>
                <a:gd name="T97" fmla="*/ 546 h 2987"/>
                <a:gd name="T98" fmla="*/ 832 w 2547"/>
                <a:gd name="T99" fmla="*/ 34 h 2987"/>
                <a:gd name="T100" fmla="*/ 907 w 2547"/>
                <a:gd name="T101" fmla="*/ 0 h 2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47" h="2987">
                  <a:moveTo>
                    <a:pt x="907" y="0"/>
                  </a:moveTo>
                  <a:lnTo>
                    <a:pt x="907" y="0"/>
                  </a:lnTo>
                  <a:lnTo>
                    <a:pt x="928" y="2"/>
                  </a:lnTo>
                  <a:lnTo>
                    <a:pt x="949" y="9"/>
                  </a:lnTo>
                  <a:lnTo>
                    <a:pt x="966" y="20"/>
                  </a:lnTo>
                  <a:lnTo>
                    <a:pt x="980" y="34"/>
                  </a:lnTo>
                  <a:lnTo>
                    <a:pt x="992" y="53"/>
                  </a:lnTo>
                  <a:lnTo>
                    <a:pt x="999" y="72"/>
                  </a:lnTo>
                  <a:lnTo>
                    <a:pt x="1002" y="95"/>
                  </a:lnTo>
                  <a:lnTo>
                    <a:pt x="1001" y="610"/>
                  </a:lnTo>
                  <a:lnTo>
                    <a:pt x="998" y="634"/>
                  </a:lnTo>
                  <a:lnTo>
                    <a:pt x="990" y="655"/>
                  </a:lnTo>
                  <a:lnTo>
                    <a:pt x="976" y="674"/>
                  </a:lnTo>
                  <a:lnTo>
                    <a:pt x="959" y="688"/>
                  </a:lnTo>
                  <a:lnTo>
                    <a:pt x="938" y="699"/>
                  </a:lnTo>
                  <a:lnTo>
                    <a:pt x="863" y="731"/>
                  </a:lnTo>
                  <a:lnTo>
                    <a:pt x="789" y="767"/>
                  </a:lnTo>
                  <a:lnTo>
                    <a:pt x="718" y="809"/>
                  </a:lnTo>
                  <a:lnTo>
                    <a:pt x="652" y="854"/>
                  </a:lnTo>
                  <a:lnTo>
                    <a:pt x="588" y="904"/>
                  </a:lnTo>
                  <a:lnTo>
                    <a:pt x="530" y="957"/>
                  </a:lnTo>
                  <a:lnTo>
                    <a:pt x="475" y="1014"/>
                  </a:lnTo>
                  <a:lnTo>
                    <a:pt x="424" y="1075"/>
                  </a:lnTo>
                  <a:lnTo>
                    <a:pt x="377" y="1137"/>
                  </a:lnTo>
                  <a:lnTo>
                    <a:pt x="335" y="1204"/>
                  </a:lnTo>
                  <a:lnTo>
                    <a:pt x="298" y="1271"/>
                  </a:lnTo>
                  <a:lnTo>
                    <a:pt x="266" y="1342"/>
                  </a:lnTo>
                  <a:lnTo>
                    <a:pt x="239" y="1413"/>
                  </a:lnTo>
                  <a:lnTo>
                    <a:pt x="219" y="1487"/>
                  </a:lnTo>
                  <a:lnTo>
                    <a:pt x="204" y="1562"/>
                  </a:lnTo>
                  <a:lnTo>
                    <a:pt x="193" y="1637"/>
                  </a:lnTo>
                  <a:lnTo>
                    <a:pt x="190" y="1714"/>
                  </a:lnTo>
                  <a:lnTo>
                    <a:pt x="194" y="1798"/>
                  </a:lnTo>
                  <a:lnTo>
                    <a:pt x="204" y="1881"/>
                  </a:lnTo>
                  <a:lnTo>
                    <a:pt x="219" y="1962"/>
                  </a:lnTo>
                  <a:lnTo>
                    <a:pt x="241" y="2041"/>
                  </a:lnTo>
                  <a:lnTo>
                    <a:pt x="268" y="2116"/>
                  </a:lnTo>
                  <a:lnTo>
                    <a:pt x="301" y="2190"/>
                  </a:lnTo>
                  <a:lnTo>
                    <a:pt x="339" y="2260"/>
                  </a:lnTo>
                  <a:lnTo>
                    <a:pt x="382" y="2327"/>
                  </a:lnTo>
                  <a:lnTo>
                    <a:pt x="429" y="2390"/>
                  </a:lnTo>
                  <a:lnTo>
                    <a:pt x="481" y="2451"/>
                  </a:lnTo>
                  <a:lnTo>
                    <a:pt x="537" y="2507"/>
                  </a:lnTo>
                  <a:lnTo>
                    <a:pt x="597" y="2558"/>
                  </a:lnTo>
                  <a:lnTo>
                    <a:pt x="660" y="2606"/>
                  </a:lnTo>
                  <a:lnTo>
                    <a:pt x="728" y="2648"/>
                  </a:lnTo>
                  <a:lnTo>
                    <a:pt x="798" y="2686"/>
                  </a:lnTo>
                  <a:lnTo>
                    <a:pt x="871" y="2719"/>
                  </a:lnTo>
                  <a:lnTo>
                    <a:pt x="948" y="2746"/>
                  </a:lnTo>
                  <a:lnTo>
                    <a:pt x="1025" y="2768"/>
                  </a:lnTo>
                  <a:lnTo>
                    <a:pt x="1106" y="2783"/>
                  </a:lnTo>
                  <a:lnTo>
                    <a:pt x="1189" y="2793"/>
                  </a:lnTo>
                  <a:lnTo>
                    <a:pt x="1273" y="2797"/>
                  </a:lnTo>
                  <a:lnTo>
                    <a:pt x="1358" y="2793"/>
                  </a:lnTo>
                  <a:lnTo>
                    <a:pt x="1441" y="2783"/>
                  </a:lnTo>
                  <a:lnTo>
                    <a:pt x="1522" y="2768"/>
                  </a:lnTo>
                  <a:lnTo>
                    <a:pt x="1600" y="2746"/>
                  </a:lnTo>
                  <a:lnTo>
                    <a:pt x="1676" y="2719"/>
                  </a:lnTo>
                  <a:lnTo>
                    <a:pt x="1750" y="2686"/>
                  </a:lnTo>
                  <a:lnTo>
                    <a:pt x="1819" y="2648"/>
                  </a:lnTo>
                  <a:lnTo>
                    <a:pt x="1887" y="2606"/>
                  </a:lnTo>
                  <a:lnTo>
                    <a:pt x="1950" y="2558"/>
                  </a:lnTo>
                  <a:lnTo>
                    <a:pt x="2011" y="2507"/>
                  </a:lnTo>
                  <a:lnTo>
                    <a:pt x="2067" y="2451"/>
                  </a:lnTo>
                  <a:lnTo>
                    <a:pt x="2118" y="2390"/>
                  </a:lnTo>
                  <a:lnTo>
                    <a:pt x="2166" y="2327"/>
                  </a:lnTo>
                  <a:lnTo>
                    <a:pt x="2208" y="2260"/>
                  </a:lnTo>
                  <a:lnTo>
                    <a:pt x="2246" y="2190"/>
                  </a:lnTo>
                  <a:lnTo>
                    <a:pt x="2279" y="2116"/>
                  </a:lnTo>
                  <a:lnTo>
                    <a:pt x="2307" y="2041"/>
                  </a:lnTo>
                  <a:lnTo>
                    <a:pt x="2328" y="1962"/>
                  </a:lnTo>
                  <a:lnTo>
                    <a:pt x="2343" y="1881"/>
                  </a:lnTo>
                  <a:lnTo>
                    <a:pt x="2354" y="1798"/>
                  </a:lnTo>
                  <a:lnTo>
                    <a:pt x="2357" y="1714"/>
                  </a:lnTo>
                  <a:lnTo>
                    <a:pt x="2354" y="1638"/>
                  </a:lnTo>
                  <a:lnTo>
                    <a:pt x="2344" y="1563"/>
                  </a:lnTo>
                  <a:lnTo>
                    <a:pt x="2329" y="1488"/>
                  </a:lnTo>
                  <a:lnTo>
                    <a:pt x="2309" y="1414"/>
                  </a:lnTo>
                  <a:lnTo>
                    <a:pt x="2282" y="1343"/>
                  </a:lnTo>
                  <a:lnTo>
                    <a:pt x="2250" y="1273"/>
                  </a:lnTo>
                  <a:lnTo>
                    <a:pt x="2213" y="1205"/>
                  </a:lnTo>
                  <a:lnTo>
                    <a:pt x="2171" y="1139"/>
                  </a:lnTo>
                  <a:lnTo>
                    <a:pt x="2125" y="1076"/>
                  </a:lnTo>
                  <a:lnTo>
                    <a:pt x="2074" y="1015"/>
                  </a:lnTo>
                  <a:lnTo>
                    <a:pt x="2019" y="959"/>
                  </a:lnTo>
                  <a:lnTo>
                    <a:pt x="1961" y="905"/>
                  </a:lnTo>
                  <a:lnTo>
                    <a:pt x="1897" y="856"/>
                  </a:lnTo>
                  <a:lnTo>
                    <a:pt x="1831" y="810"/>
                  </a:lnTo>
                  <a:lnTo>
                    <a:pt x="1761" y="769"/>
                  </a:lnTo>
                  <a:lnTo>
                    <a:pt x="1688" y="732"/>
                  </a:lnTo>
                  <a:lnTo>
                    <a:pt x="1613" y="700"/>
                  </a:lnTo>
                  <a:lnTo>
                    <a:pt x="1592" y="690"/>
                  </a:lnTo>
                  <a:lnTo>
                    <a:pt x="1575" y="675"/>
                  </a:lnTo>
                  <a:lnTo>
                    <a:pt x="1562" y="656"/>
                  </a:lnTo>
                  <a:lnTo>
                    <a:pt x="1553" y="636"/>
                  </a:lnTo>
                  <a:lnTo>
                    <a:pt x="1550" y="612"/>
                  </a:lnTo>
                  <a:lnTo>
                    <a:pt x="1546" y="95"/>
                  </a:lnTo>
                  <a:lnTo>
                    <a:pt x="1548" y="73"/>
                  </a:lnTo>
                  <a:lnTo>
                    <a:pt x="1555" y="53"/>
                  </a:lnTo>
                  <a:lnTo>
                    <a:pt x="1567" y="35"/>
                  </a:lnTo>
                  <a:lnTo>
                    <a:pt x="1581" y="20"/>
                  </a:lnTo>
                  <a:lnTo>
                    <a:pt x="1598" y="9"/>
                  </a:lnTo>
                  <a:lnTo>
                    <a:pt x="1619" y="2"/>
                  </a:lnTo>
                  <a:lnTo>
                    <a:pt x="1640" y="0"/>
                  </a:lnTo>
                  <a:lnTo>
                    <a:pt x="1641" y="0"/>
                  </a:lnTo>
                  <a:lnTo>
                    <a:pt x="1663" y="2"/>
                  </a:lnTo>
                  <a:lnTo>
                    <a:pt x="1682" y="9"/>
                  </a:lnTo>
                  <a:lnTo>
                    <a:pt x="1701" y="20"/>
                  </a:lnTo>
                  <a:lnTo>
                    <a:pt x="1715" y="34"/>
                  </a:lnTo>
                  <a:lnTo>
                    <a:pt x="1726" y="52"/>
                  </a:lnTo>
                  <a:lnTo>
                    <a:pt x="1733" y="71"/>
                  </a:lnTo>
                  <a:lnTo>
                    <a:pt x="1737" y="94"/>
                  </a:lnTo>
                  <a:lnTo>
                    <a:pt x="1741" y="547"/>
                  </a:lnTo>
                  <a:lnTo>
                    <a:pt x="1820" y="585"/>
                  </a:lnTo>
                  <a:lnTo>
                    <a:pt x="1897" y="628"/>
                  </a:lnTo>
                  <a:lnTo>
                    <a:pt x="1972" y="676"/>
                  </a:lnTo>
                  <a:lnTo>
                    <a:pt x="2044" y="728"/>
                  </a:lnTo>
                  <a:lnTo>
                    <a:pt x="2112" y="785"/>
                  </a:lnTo>
                  <a:lnTo>
                    <a:pt x="2176" y="846"/>
                  </a:lnTo>
                  <a:lnTo>
                    <a:pt x="2236" y="911"/>
                  </a:lnTo>
                  <a:lnTo>
                    <a:pt x="2292" y="979"/>
                  </a:lnTo>
                  <a:lnTo>
                    <a:pt x="2339" y="1046"/>
                  </a:lnTo>
                  <a:lnTo>
                    <a:pt x="2382" y="1115"/>
                  </a:lnTo>
                  <a:lnTo>
                    <a:pt x="2420" y="1185"/>
                  </a:lnTo>
                  <a:lnTo>
                    <a:pt x="2454" y="1257"/>
                  </a:lnTo>
                  <a:lnTo>
                    <a:pt x="2481" y="1331"/>
                  </a:lnTo>
                  <a:lnTo>
                    <a:pt x="2505" y="1405"/>
                  </a:lnTo>
                  <a:lnTo>
                    <a:pt x="2523" y="1481"/>
                  </a:lnTo>
                  <a:lnTo>
                    <a:pt x="2537" y="1559"/>
                  </a:lnTo>
                  <a:lnTo>
                    <a:pt x="2544" y="1635"/>
                  </a:lnTo>
                  <a:lnTo>
                    <a:pt x="2547" y="1714"/>
                  </a:lnTo>
                  <a:lnTo>
                    <a:pt x="2544" y="1804"/>
                  </a:lnTo>
                  <a:lnTo>
                    <a:pt x="2535" y="1894"/>
                  </a:lnTo>
                  <a:lnTo>
                    <a:pt x="2518" y="1981"/>
                  </a:lnTo>
                  <a:lnTo>
                    <a:pt x="2498" y="2066"/>
                  </a:lnTo>
                  <a:lnTo>
                    <a:pt x="2470" y="2149"/>
                  </a:lnTo>
                  <a:lnTo>
                    <a:pt x="2439" y="2229"/>
                  </a:lnTo>
                  <a:lnTo>
                    <a:pt x="2401" y="2307"/>
                  </a:lnTo>
                  <a:lnTo>
                    <a:pt x="2358" y="2380"/>
                  </a:lnTo>
                  <a:lnTo>
                    <a:pt x="2311" y="2452"/>
                  </a:lnTo>
                  <a:lnTo>
                    <a:pt x="2259" y="2519"/>
                  </a:lnTo>
                  <a:lnTo>
                    <a:pt x="2203" y="2583"/>
                  </a:lnTo>
                  <a:lnTo>
                    <a:pt x="2143" y="2643"/>
                  </a:lnTo>
                  <a:lnTo>
                    <a:pt x="2079" y="2699"/>
                  </a:lnTo>
                  <a:lnTo>
                    <a:pt x="2012" y="2751"/>
                  </a:lnTo>
                  <a:lnTo>
                    <a:pt x="1940" y="2799"/>
                  </a:lnTo>
                  <a:lnTo>
                    <a:pt x="1865" y="2841"/>
                  </a:lnTo>
                  <a:lnTo>
                    <a:pt x="1789" y="2878"/>
                  </a:lnTo>
                  <a:lnTo>
                    <a:pt x="1709" y="2910"/>
                  </a:lnTo>
                  <a:lnTo>
                    <a:pt x="1626" y="2938"/>
                  </a:lnTo>
                  <a:lnTo>
                    <a:pt x="1541" y="2958"/>
                  </a:lnTo>
                  <a:lnTo>
                    <a:pt x="1453" y="2975"/>
                  </a:lnTo>
                  <a:lnTo>
                    <a:pt x="1364" y="2984"/>
                  </a:lnTo>
                  <a:lnTo>
                    <a:pt x="1273" y="2987"/>
                  </a:lnTo>
                  <a:lnTo>
                    <a:pt x="1183" y="2984"/>
                  </a:lnTo>
                  <a:lnTo>
                    <a:pt x="1094" y="2975"/>
                  </a:lnTo>
                  <a:lnTo>
                    <a:pt x="1007" y="2958"/>
                  </a:lnTo>
                  <a:lnTo>
                    <a:pt x="922" y="2938"/>
                  </a:lnTo>
                  <a:lnTo>
                    <a:pt x="839" y="2910"/>
                  </a:lnTo>
                  <a:lnTo>
                    <a:pt x="759" y="2878"/>
                  </a:lnTo>
                  <a:lnTo>
                    <a:pt x="681" y="2841"/>
                  </a:lnTo>
                  <a:lnTo>
                    <a:pt x="607" y="2799"/>
                  </a:lnTo>
                  <a:lnTo>
                    <a:pt x="536" y="2751"/>
                  </a:lnTo>
                  <a:lnTo>
                    <a:pt x="469" y="2699"/>
                  </a:lnTo>
                  <a:lnTo>
                    <a:pt x="404" y="2643"/>
                  </a:lnTo>
                  <a:lnTo>
                    <a:pt x="344" y="2583"/>
                  </a:lnTo>
                  <a:lnTo>
                    <a:pt x="289" y="2519"/>
                  </a:lnTo>
                  <a:lnTo>
                    <a:pt x="236" y="2452"/>
                  </a:lnTo>
                  <a:lnTo>
                    <a:pt x="189" y="2380"/>
                  </a:lnTo>
                  <a:lnTo>
                    <a:pt x="146" y="2307"/>
                  </a:lnTo>
                  <a:lnTo>
                    <a:pt x="109" y="2229"/>
                  </a:lnTo>
                  <a:lnTo>
                    <a:pt x="77" y="2149"/>
                  </a:lnTo>
                  <a:lnTo>
                    <a:pt x="50" y="2066"/>
                  </a:lnTo>
                  <a:lnTo>
                    <a:pt x="29" y="1981"/>
                  </a:lnTo>
                  <a:lnTo>
                    <a:pt x="13" y="1894"/>
                  </a:lnTo>
                  <a:lnTo>
                    <a:pt x="4" y="1804"/>
                  </a:lnTo>
                  <a:lnTo>
                    <a:pt x="0" y="1714"/>
                  </a:lnTo>
                  <a:lnTo>
                    <a:pt x="3" y="1635"/>
                  </a:lnTo>
                  <a:lnTo>
                    <a:pt x="11" y="1558"/>
                  </a:lnTo>
                  <a:lnTo>
                    <a:pt x="25" y="1481"/>
                  </a:lnTo>
                  <a:lnTo>
                    <a:pt x="42" y="1404"/>
                  </a:lnTo>
                  <a:lnTo>
                    <a:pt x="65" y="1330"/>
                  </a:lnTo>
                  <a:lnTo>
                    <a:pt x="94" y="1256"/>
                  </a:lnTo>
                  <a:lnTo>
                    <a:pt x="128" y="1184"/>
                  </a:lnTo>
                  <a:lnTo>
                    <a:pt x="166" y="1113"/>
                  </a:lnTo>
                  <a:lnTo>
                    <a:pt x="209" y="1044"/>
                  </a:lnTo>
                  <a:lnTo>
                    <a:pt x="257" y="978"/>
                  </a:lnTo>
                  <a:lnTo>
                    <a:pt x="306" y="916"/>
                  </a:lnTo>
                  <a:lnTo>
                    <a:pt x="359" y="858"/>
                  </a:lnTo>
                  <a:lnTo>
                    <a:pt x="415" y="803"/>
                  </a:lnTo>
                  <a:lnTo>
                    <a:pt x="475" y="752"/>
                  </a:lnTo>
                  <a:lnTo>
                    <a:pt x="537" y="702"/>
                  </a:lnTo>
                  <a:lnTo>
                    <a:pt x="603" y="657"/>
                  </a:lnTo>
                  <a:lnTo>
                    <a:pt x="669" y="616"/>
                  </a:lnTo>
                  <a:lnTo>
                    <a:pt x="739" y="579"/>
                  </a:lnTo>
                  <a:lnTo>
                    <a:pt x="810" y="546"/>
                  </a:lnTo>
                  <a:lnTo>
                    <a:pt x="811" y="94"/>
                  </a:lnTo>
                  <a:lnTo>
                    <a:pt x="814" y="72"/>
                  </a:lnTo>
                  <a:lnTo>
                    <a:pt x="821" y="52"/>
                  </a:lnTo>
                  <a:lnTo>
                    <a:pt x="832" y="34"/>
                  </a:lnTo>
                  <a:lnTo>
                    <a:pt x="847" y="20"/>
                  </a:lnTo>
                  <a:lnTo>
                    <a:pt x="865" y="9"/>
                  </a:lnTo>
                  <a:lnTo>
                    <a:pt x="884" y="2"/>
                  </a:lnTo>
                  <a:lnTo>
                    <a:pt x="9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4" name="Freeform 431"/>
            <p:cNvSpPr>
              <a:spLocks noEditPoints="1"/>
            </p:cNvSpPr>
            <p:nvPr/>
          </p:nvSpPr>
          <p:spPr bwMode="auto">
            <a:xfrm>
              <a:off x="663575" y="4503738"/>
              <a:ext cx="449263" cy="303213"/>
            </a:xfrm>
            <a:custGeom>
              <a:avLst/>
              <a:gdLst>
                <a:gd name="T0" fmla="*/ 1952 w 2547"/>
                <a:gd name="T1" fmla="*/ 523 h 1719"/>
                <a:gd name="T2" fmla="*/ 1934 w 2547"/>
                <a:gd name="T3" fmla="*/ 592 h 1719"/>
                <a:gd name="T4" fmla="*/ 1984 w 2547"/>
                <a:gd name="T5" fmla="*/ 643 h 1719"/>
                <a:gd name="T6" fmla="*/ 2054 w 2547"/>
                <a:gd name="T7" fmla="*/ 624 h 1719"/>
                <a:gd name="T8" fmla="*/ 2072 w 2547"/>
                <a:gd name="T9" fmla="*/ 555 h 1719"/>
                <a:gd name="T10" fmla="*/ 2022 w 2547"/>
                <a:gd name="T11" fmla="*/ 504 h 1719"/>
                <a:gd name="T12" fmla="*/ 2078 w 2547"/>
                <a:gd name="T13" fmla="*/ 322 h 1719"/>
                <a:gd name="T14" fmla="*/ 2200 w 2547"/>
                <a:gd name="T15" fmla="*/ 401 h 1719"/>
                <a:gd name="T16" fmla="*/ 2262 w 2547"/>
                <a:gd name="T17" fmla="*/ 534 h 1719"/>
                <a:gd name="T18" fmla="*/ 2241 w 2547"/>
                <a:gd name="T19" fmla="*/ 684 h 1719"/>
                <a:gd name="T20" fmla="*/ 2146 w 2547"/>
                <a:gd name="T21" fmla="*/ 793 h 1719"/>
                <a:gd name="T22" fmla="*/ 2003 w 2547"/>
                <a:gd name="T23" fmla="*/ 835 h 1719"/>
                <a:gd name="T24" fmla="*/ 1860 w 2547"/>
                <a:gd name="T25" fmla="*/ 793 h 1719"/>
                <a:gd name="T26" fmla="*/ 1765 w 2547"/>
                <a:gd name="T27" fmla="*/ 684 h 1719"/>
                <a:gd name="T28" fmla="*/ 1744 w 2547"/>
                <a:gd name="T29" fmla="*/ 534 h 1719"/>
                <a:gd name="T30" fmla="*/ 1805 w 2547"/>
                <a:gd name="T31" fmla="*/ 401 h 1719"/>
                <a:gd name="T32" fmla="*/ 1928 w 2547"/>
                <a:gd name="T33" fmla="*/ 322 h 1719"/>
                <a:gd name="T34" fmla="*/ 210 w 2547"/>
                <a:gd name="T35" fmla="*/ 254 h 1719"/>
                <a:gd name="T36" fmla="*/ 194 w 2547"/>
                <a:gd name="T37" fmla="*/ 530 h 1719"/>
                <a:gd name="T38" fmla="*/ 268 w 2547"/>
                <a:gd name="T39" fmla="*/ 848 h 1719"/>
                <a:gd name="T40" fmla="*/ 429 w 2547"/>
                <a:gd name="T41" fmla="*/ 1122 h 1719"/>
                <a:gd name="T42" fmla="*/ 660 w 2547"/>
                <a:gd name="T43" fmla="*/ 1338 h 1719"/>
                <a:gd name="T44" fmla="*/ 948 w 2547"/>
                <a:gd name="T45" fmla="*/ 1478 h 1719"/>
                <a:gd name="T46" fmla="*/ 1273 w 2547"/>
                <a:gd name="T47" fmla="*/ 1529 h 1719"/>
                <a:gd name="T48" fmla="*/ 1600 w 2547"/>
                <a:gd name="T49" fmla="*/ 1478 h 1719"/>
                <a:gd name="T50" fmla="*/ 1887 w 2547"/>
                <a:gd name="T51" fmla="*/ 1338 h 1719"/>
                <a:gd name="T52" fmla="*/ 2118 w 2547"/>
                <a:gd name="T53" fmla="*/ 1122 h 1719"/>
                <a:gd name="T54" fmla="*/ 2279 w 2547"/>
                <a:gd name="T55" fmla="*/ 848 h 1719"/>
                <a:gd name="T56" fmla="*/ 2354 w 2547"/>
                <a:gd name="T57" fmla="*/ 530 h 1719"/>
                <a:gd name="T58" fmla="*/ 2337 w 2547"/>
                <a:gd name="T59" fmla="*/ 254 h 1719"/>
                <a:gd name="T60" fmla="*/ 2392 w 2547"/>
                <a:gd name="T61" fmla="*/ 0 h 1719"/>
                <a:gd name="T62" fmla="*/ 2462 w 2547"/>
                <a:gd name="T63" fmla="*/ 31 h 1719"/>
                <a:gd name="T64" fmla="*/ 2523 w 2547"/>
                <a:gd name="T65" fmla="*/ 215 h 1719"/>
                <a:gd name="T66" fmla="*/ 2544 w 2547"/>
                <a:gd name="T67" fmla="*/ 537 h 1719"/>
                <a:gd name="T68" fmla="*/ 2470 w 2547"/>
                <a:gd name="T69" fmla="*/ 881 h 1719"/>
                <a:gd name="T70" fmla="*/ 2311 w 2547"/>
                <a:gd name="T71" fmla="*/ 1184 h 1719"/>
                <a:gd name="T72" fmla="*/ 2079 w 2547"/>
                <a:gd name="T73" fmla="*/ 1431 h 1719"/>
                <a:gd name="T74" fmla="*/ 1789 w 2547"/>
                <a:gd name="T75" fmla="*/ 1610 h 1719"/>
                <a:gd name="T76" fmla="*/ 1453 w 2547"/>
                <a:gd name="T77" fmla="*/ 1707 h 1719"/>
                <a:gd name="T78" fmla="*/ 1094 w 2547"/>
                <a:gd name="T79" fmla="*/ 1707 h 1719"/>
                <a:gd name="T80" fmla="*/ 759 w 2547"/>
                <a:gd name="T81" fmla="*/ 1610 h 1719"/>
                <a:gd name="T82" fmla="*/ 469 w 2547"/>
                <a:gd name="T83" fmla="*/ 1431 h 1719"/>
                <a:gd name="T84" fmla="*/ 236 w 2547"/>
                <a:gd name="T85" fmla="*/ 1184 h 1719"/>
                <a:gd name="T86" fmla="*/ 77 w 2547"/>
                <a:gd name="T87" fmla="*/ 881 h 1719"/>
                <a:gd name="T88" fmla="*/ 4 w 2547"/>
                <a:gd name="T89" fmla="*/ 537 h 1719"/>
                <a:gd name="T90" fmla="*/ 24 w 2547"/>
                <a:gd name="T91" fmla="*/ 215 h 1719"/>
                <a:gd name="T92" fmla="*/ 85 w 2547"/>
                <a:gd name="T93" fmla="*/ 31 h 1719"/>
                <a:gd name="T94" fmla="*/ 156 w 2547"/>
                <a:gd name="T95" fmla="*/ 0 h 1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47" h="1719">
                  <a:moveTo>
                    <a:pt x="2003" y="501"/>
                  </a:moveTo>
                  <a:lnTo>
                    <a:pt x="1984" y="504"/>
                  </a:lnTo>
                  <a:lnTo>
                    <a:pt x="1967" y="512"/>
                  </a:lnTo>
                  <a:lnTo>
                    <a:pt x="1952" y="523"/>
                  </a:lnTo>
                  <a:lnTo>
                    <a:pt x="1941" y="537"/>
                  </a:lnTo>
                  <a:lnTo>
                    <a:pt x="1934" y="555"/>
                  </a:lnTo>
                  <a:lnTo>
                    <a:pt x="1931" y="573"/>
                  </a:lnTo>
                  <a:lnTo>
                    <a:pt x="1934" y="592"/>
                  </a:lnTo>
                  <a:lnTo>
                    <a:pt x="1941" y="609"/>
                  </a:lnTo>
                  <a:lnTo>
                    <a:pt x="1952" y="624"/>
                  </a:lnTo>
                  <a:lnTo>
                    <a:pt x="1967" y="635"/>
                  </a:lnTo>
                  <a:lnTo>
                    <a:pt x="1984" y="643"/>
                  </a:lnTo>
                  <a:lnTo>
                    <a:pt x="2003" y="645"/>
                  </a:lnTo>
                  <a:lnTo>
                    <a:pt x="2022" y="643"/>
                  </a:lnTo>
                  <a:lnTo>
                    <a:pt x="2039" y="635"/>
                  </a:lnTo>
                  <a:lnTo>
                    <a:pt x="2054" y="624"/>
                  </a:lnTo>
                  <a:lnTo>
                    <a:pt x="2065" y="609"/>
                  </a:lnTo>
                  <a:lnTo>
                    <a:pt x="2072" y="592"/>
                  </a:lnTo>
                  <a:lnTo>
                    <a:pt x="2074" y="573"/>
                  </a:lnTo>
                  <a:lnTo>
                    <a:pt x="2072" y="555"/>
                  </a:lnTo>
                  <a:lnTo>
                    <a:pt x="2065" y="537"/>
                  </a:lnTo>
                  <a:lnTo>
                    <a:pt x="2054" y="523"/>
                  </a:lnTo>
                  <a:lnTo>
                    <a:pt x="2039" y="512"/>
                  </a:lnTo>
                  <a:lnTo>
                    <a:pt x="2022" y="504"/>
                  </a:lnTo>
                  <a:lnTo>
                    <a:pt x="2003" y="501"/>
                  </a:lnTo>
                  <a:close/>
                  <a:moveTo>
                    <a:pt x="2003" y="311"/>
                  </a:moveTo>
                  <a:lnTo>
                    <a:pt x="2041" y="314"/>
                  </a:lnTo>
                  <a:lnTo>
                    <a:pt x="2078" y="322"/>
                  </a:lnTo>
                  <a:lnTo>
                    <a:pt x="2113" y="336"/>
                  </a:lnTo>
                  <a:lnTo>
                    <a:pt x="2146" y="354"/>
                  </a:lnTo>
                  <a:lnTo>
                    <a:pt x="2174" y="376"/>
                  </a:lnTo>
                  <a:lnTo>
                    <a:pt x="2200" y="401"/>
                  </a:lnTo>
                  <a:lnTo>
                    <a:pt x="2223" y="431"/>
                  </a:lnTo>
                  <a:lnTo>
                    <a:pt x="2241" y="463"/>
                  </a:lnTo>
                  <a:lnTo>
                    <a:pt x="2253" y="497"/>
                  </a:lnTo>
                  <a:lnTo>
                    <a:pt x="2262" y="534"/>
                  </a:lnTo>
                  <a:lnTo>
                    <a:pt x="2265" y="573"/>
                  </a:lnTo>
                  <a:lnTo>
                    <a:pt x="2262" y="612"/>
                  </a:lnTo>
                  <a:lnTo>
                    <a:pt x="2253" y="649"/>
                  </a:lnTo>
                  <a:lnTo>
                    <a:pt x="2241" y="684"/>
                  </a:lnTo>
                  <a:lnTo>
                    <a:pt x="2223" y="715"/>
                  </a:lnTo>
                  <a:lnTo>
                    <a:pt x="2200" y="745"/>
                  </a:lnTo>
                  <a:lnTo>
                    <a:pt x="2174" y="770"/>
                  </a:lnTo>
                  <a:lnTo>
                    <a:pt x="2146" y="793"/>
                  </a:lnTo>
                  <a:lnTo>
                    <a:pt x="2113" y="810"/>
                  </a:lnTo>
                  <a:lnTo>
                    <a:pt x="2078" y="824"/>
                  </a:lnTo>
                  <a:lnTo>
                    <a:pt x="2041" y="832"/>
                  </a:lnTo>
                  <a:lnTo>
                    <a:pt x="2003" y="835"/>
                  </a:lnTo>
                  <a:lnTo>
                    <a:pt x="1965" y="832"/>
                  </a:lnTo>
                  <a:lnTo>
                    <a:pt x="1928" y="824"/>
                  </a:lnTo>
                  <a:lnTo>
                    <a:pt x="1893" y="810"/>
                  </a:lnTo>
                  <a:lnTo>
                    <a:pt x="1860" y="793"/>
                  </a:lnTo>
                  <a:lnTo>
                    <a:pt x="1832" y="770"/>
                  </a:lnTo>
                  <a:lnTo>
                    <a:pt x="1805" y="745"/>
                  </a:lnTo>
                  <a:lnTo>
                    <a:pt x="1784" y="715"/>
                  </a:lnTo>
                  <a:lnTo>
                    <a:pt x="1765" y="684"/>
                  </a:lnTo>
                  <a:lnTo>
                    <a:pt x="1752" y="649"/>
                  </a:lnTo>
                  <a:lnTo>
                    <a:pt x="1744" y="612"/>
                  </a:lnTo>
                  <a:lnTo>
                    <a:pt x="1741" y="573"/>
                  </a:lnTo>
                  <a:lnTo>
                    <a:pt x="1744" y="534"/>
                  </a:lnTo>
                  <a:lnTo>
                    <a:pt x="1752" y="497"/>
                  </a:lnTo>
                  <a:lnTo>
                    <a:pt x="1765" y="463"/>
                  </a:lnTo>
                  <a:lnTo>
                    <a:pt x="1784" y="431"/>
                  </a:lnTo>
                  <a:lnTo>
                    <a:pt x="1805" y="401"/>
                  </a:lnTo>
                  <a:lnTo>
                    <a:pt x="1832" y="376"/>
                  </a:lnTo>
                  <a:lnTo>
                    <a:pt x="1860" y="354"/>
                  </a:lnTo>
                  <a:lnTo>
                    <a:pt x="1893" y="336"/>
                  </a:lnTo>
                  <a:lnTo>
                    <a:pt x="1928" y="322"/>
                  </a:lnTo>
                  <a:lnTo>
                    <a:pt x="1965" y="314"/>
                  </a:lnTo>
                  <a:lnTo>
                    <a:pt x="2003" y="311"/>
                  </a:lnTo>
                  <a:close/>
                  <a:moveTo>
                    <a:pt x="225" y="190"/>
                  </a:moveTo>
                  <a:lnTo>
                    <a:pt x="210" y="254"/>
                  </a:lnTo>
                  <a:lnTo>
                    <a:pt x="200" y="317"/>
                  </a:lnTo>
                  <a:lnTo>
                    <a:pt x="192" y="382"/>
                  </a:lnTo>
                  <a:lnTo>
                    <a:pt x="190" y="446"/>
                  </a:lnTo>
                  <a:lnTo>
                    <a:pt x="194" y="530"/>
                  </a:lnTo>
                  <a:lnTo>
                    <a:pt x="204" y="613"/>
                  </a:lnTo>
                  <a:lnTo>
                    <a:pt x="219" y="694"/>
                  </a:lnTo>
                  <a:lnTo>
                    <a:pt x="241" y="773"/>
                  </a:lnTo>
                  <a:lnTo>
                    <a:pt x="268" y="848"/>
                  </a:lnTo>
                  <a:lnTo>
                    <a:pt x="301" y="922"/>
                  </a:lnTo>
                  <a:lnTo>
                    <a:pt x="339" y="992"/>
                  </a:lnTo>
                  <a:lnTo>
                    <a:pt x="382" y="1059"/>
                  </a:lnTo>
                  <a:lnTo>
                    <a:pt x="429" y="1122"/>
                  </a:lnTo>
                  <a:lnTo>
                    <a:pt x="481" y="1183"/>
                  </a:lnTo>
                  <a:lnTo>
                    <a:pt x="537" y="1239"/>
                  </a:lnTo>
                  <a:lnTo>
                    <a:pt x="597" y="1290"/>
                  </a:lnTo>
                  <a:lnTo>
                    <a:pt x="660" y="1338"/>
                  </a:lnTo>
                  <a:lnTo>
                    <a:pt x="728" y="1380"/>
                  </a:lnTo>
                  <a:lnTo>
                    <a:pt x="798" y="1418"/>
                  </a:lnTo>
                  <a:lnTo>
                    <a:pt x="871" y="1451"/>
                  </a:lnTo>
                  <a:lnTo>
                    <a:pt x="948" y="1478"/>
                  </a:lnTo>
                  <a:lnTo>
                    <a:pt x="1025" y="1500"/>
                  </a:lnTo>
                  <a:lnTo>
                    <a:pt x="1106" y="1516"/>
                  </a:lnTo>
                  <a:lnTo>
                    <a:pt x="1189" y="1525"/>
                  </a:lnTo>
                  <a:lnTo>
                    <a:pt x="1273" y="1529"/>
                  </a:lnTo>
                  <a:lnTo>
                    <a:pt x="1358" y="1525"/>
                  </a:lnTo>
                  <a:lnTo>
                    <a:pt x="1441" y="1516"/>
                  </a:lnTo>
                  <a:lnTo>
                    <a:pt x="1522" y="1500"/>
                  </a:lnTo>
                  <a:lnTo>
                    <a:pt x="1600" y="1478"/>
                  </a:lnTo>
                  <a:lnTo>
                    <a:pt x="1676" y="1451"/>
                  </a:lnTo>
                  <a:lnTo>
                    <a:pt x="1750" y="1418"/>
                  </a:lnTo>
                  <a:lnTo>
                    <a:pt x="1819" y="1380"/>
                  </a:lnTo>
                  <a:lnTo>
                    <a:pt x="1887" y="1338"/>
                  </a:lnTo>
                  <a:lnTo>
                    <a:pt x="1950" y="1290"/>
                  </a:lnTo>
                  <a:lnTo>
                    <a:pt x="2011" y="1239"/>
                  </a:lnTo>
                  <a:lnTo>
                    <a:pt x="2067" y="1183"/>
                  </a:lnTo>
                  <a:lnTo>
                    <a:pt x="2118" y="1122"/>
                  </a:lnTo>
                  <a:lnTo>
                    <a:pt x="2166" y="1059"/>
                  </a:lnTo>
                  <a:lnTo>
                    <a:pt x="2208" y="992"/>
                  </a:lnTo>
                  <a:lnTo>
                    <a:pt x="2246" y="922"/>
                  </a:lnTo>
                  <a:lnTo>
                    <a:pt x="2279" y="848"/>
                  </a:lnTo>
                  <a:lnTo>
                    <a:pt x="2307" y="773"/>
                  </a:lnTo>
                  <a:lnTo>
                    <a:pt x="2328" y="694"/>
                  </a:lnTo>
                  <a:lnTo>
                    <a:pt x="2343" y="613"/>
                  </a:lnTo>
                  <a:lnTo>
                    <a:pt x="2354" y="530"/>
                  </a:lnTo>
                  <a:lnTo>
                    <a:pt x="2357" y="446"/>
                  </a:lnTo>
                  <a:lnTo>
                    <a:pt x="2355" y="382"/>
                  </a:lnTo>
                  <a:lnTo>
                    <a:pt x="2348" y="317"/>
                  </a:lnTo>
                  <a:lnTo>
                    <a:pt x="2337" y="254"/>
                  </a:lnTo>
                  <a:lnTo>
                    <a:pt x="2322" y="190"/>
                  </a:lnTo>
                  <a:lnTo>
                    <a:pt x="225" y="190"/>
                  </a:lnTo>
                  <a:close/>
                  <a:moveTo>
                    <a:pt x="156" y="0"/>
                  </a:moveTo>
                  <a:lnTo>
                    <a:pt x="2392" y="0"/>
                  </a:lnTo>
                  <a:lnTo>
                    <a:pt x="2412" y="2"/>
                  </a:lnTo>
                  <a:lnTo>
                    <a:pt x="2430" y="8"/>
                  </a:lnTo>
                  <a:lnTo>
                    <a:pt x="2448" y="18"/>
                  </a:lnTo>
                  <a:lnTo>
                    <a:pt x="2462" y="31"/>
                  </a:lnTo>
                  <a:lnTo>
                    <a:pt x="2473" y="46"/>
                  </a:lnTo>
                  <a:lnTo>
                    <a:pt x="2483" y="65"/>
                  </a:lnTo>
                  <a:lnTo>
                    <a:pt x="2505" y="139"/>
                  </a:lnTo>
                  <a:lnTo>
                    <a:pt x="2523" y="215"/>
                  </a:lnTo>
                  <a:lnTo>
                    <a:pt x="2537" y="292"/>
                  </a:lnTo>
                  <a:lnTo>
                    <a:pt x="2544" y="368"/>
                  </a:lnTo>
                  <a:lnTo>
                    <a:pt x="2547" y="446"/>
                  </a:lnTo>
                  <a:lnTo>
                    <a:pt x="2544" y="537"/>
                  </a:lnTo>
                  <a:lnTo>
                    <a:pt x="2534" y="626"/>
                  </a:lnTo>
                  <a:lnTo>
                    <a:pt x="2518" y="713"/>
                  </a:lnTo>
                  <a:lnTo>
                    <a:pt x="2497" y="798"/>
                  </a:lnTo>
                  <a:lnTo>
                    <a:pt x="2470" y="881"/>
                  </a:lnTo>
                  <a:lnTo>
                    <a:pt x="2439" y="961"/>
                  </a:lnTo>
                  <a:lnTo>
                    <a:pt x="2401" y="1038"/>
                  </a:lnTo>
                  <a:lnTo>
                    <a:pt x="2358" y="1112"/>
                  </a:lnTo>
                  <a:lnTo>
                    <a:pt x="2311" y="1184"/>
                  </a:lnTo>
                  <a:lnTo>
                    <a:pt x="2259" y="1251"/>
                  </a:lnTo>
                  <a:lnTo>
                    <a:pt x="2203" y="1315"/>
                  </a:lnTo>
                  <a:lnTo>
                    <a:pt x="2143" y="1375"/>
                  </a:lnTo>
                  <a:lnTo>
                    <a:pt x="2079" y="1431"/>
                  </a:lnTo>
                  <a:lnTo>
                    <a:pt x="2012" y="1482"/>
                  </a:lnTo>
                  <a:lnTo>
                    <a:pt x="1940" y="1531"/>
                  </a:lnTo>
                  <a:lnTo>
                    <a:pt x="1865" y="1573"/>
                  </a:lnTo>
                  <a:lnTo>
                    <a:pt x="1789" y="1610"/>
                  </a:lnTo>
                  <a:lnTo>
                    <a:pt x="1709" y="1642"/>
                  </a:lnTo>
                  <a:lnTo>
                    <a:pt x="1626" y="1670"/>
                  </a:lnTo>
                  <a:lnTo>
                    <a:pt x="1541" y="1690"/>
                  </a:lnTo>
                  <a:lnTo>
                    <a:pt x="1453" y="1707"/>
                  </a:lnTo>
                  <a:lnTo>
                    <a:pt x="1364" y="1716"/>
                  </a:lnTo>
                  <a:lnTo>
                    <a:pt x="1273" y="1719"/>
                  </a:lnTo>
                  <a:lnTo>
                    <a:pt x="1183" y="1716"/>
                  </a:lnTo>
                  <a:lnTo>
                    <a:pt x="1094" y="1707"/>
                  </a:lnTo>
                  <a:lnTo>
                    <a:pt x="1007" y="1690"/>
                  </a:lnTo>
                  <a:lnTo>
                    <a:pt x="922" y="1670"/>
                  </a:lnTo>
                  <a:lnTo>
                    <a:pt x="839" y="1642"/>
                  </a:lnTo>
                  <a:lnTo>
                    <a:pt x="759" y="1610"/>
                  </a:lnTo>
                  <a:lnTo>
                    <a:pt x="681" y="1573"/>
                  </a:lnTo>
                  <a:lnTo>
                    <a:pt x="607" y="1531"/>
                  </a:lnTo>
                  <a:lnTo>
                    <a:pt x="536" y="1482"/>
                  </a:lnTo>
                  <a:lnTo>
                    <a:pt x="469" y="1431"/>
                  </a:lnTo>
                  <a:lnTo>
                    <a:pt x="404" y="1375"/>
                  </a:lnTo>
                  <a:lnTo>
                    <a:pt x="344" y="1315"/>
                  </a:lnTo>
                  <a:lnTo>
                    <a:pt x="289" y="1251"/>
                  </a:lnTo>
                  <a:lnTo>
                    <a:pt x="236" y="1184"/>
                  </a:lnTo>
                  <a:lnTo>
                    <a:pt x="189" y="1112"/>
                  </a:lnTo>
                  <a:lnTo>
                    <a:pt x="146" y="1038"/>
                  </a:lnTo>
                  <a:lnTo>
                    <a:pt x="109" y="961"/>
                  </a:lnTo>
                  <a:lnTo>
                    <a:pt x="77" y="881"/>
                  </a:lnTo>
                  <a:lnTo>
                    <a:pt x="50" y="798"/>
                  </a:lnTo>
                  <a:lnTo>
                    <a:pt x="29" y="713"/>
                  </a:lnTo>
                  <a:lnTo>
                    <a:pt x="13" y="626"/>
                  </a:lnTo>
                  <a:lnTo>
                    <a:pt x="4" y="537"/>
                  </a:lnTo>
                  <a:lnTo>
                    <a:pt x="0" y="446"/>
                  </a:lnTo>
                  <a:lnTo>
                    <a:pt x="3" y="368"/>
                  </a:lnTo>
                  <a:lnTo>
                    <a:pt x="11" y="292"/>
                  </a:lnTo>
                  <a:lnTo>
                    <a:pt x="24" y="215"/>
                  </a:lnTo>
                  <a:lnTo>
                    <a:pt x="42" y="139"/>
                  </a:lnTo>
                  <a:lnTo>
                    <a:pt x="65" y="65"/>
                  </a:lnTo>
                  <a:lnTo>
                    <a:pt x="74" y="46"/>
                  </a:lnTo>
                  <a:lnTo>
                    <a:pt x="85" y="31"/>
                  </a:lnTo>
                  <a:lnTo>
                    <a:pt x="100" y="18"/>
                  </a:lnTo>
                  <a:lnTo>
                    <a:pt x="117" y="8"/>
                  </a:lnTo>
                  <a:lnTo>
                    <a:pt x="135" y="2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5" name="Freeform 432"/>
            <p:cNvSpPr>
              <a:spLocks/>
            </p:cNvSpPr>
            <p:nvPr/>
          </p:nvSpPr>
          <p:spPr bwMode="auto">
            <a:xfrm>
              <a:off x="942975" y="4662488"/>
              <a:ext cx="25400" cy="25400"/>
            </a:xfrm>
            <a:custGeom>
              <a:avLst/>
              <a:gdLst>
                <a:gd name="T0" fmla="*/ 72 w 143"/>
                <a:gd name="T1" fmla="*/ 0 h 144"/>
                <a:gd name="T2" fmla="*/ 91 w 143"/>
                <a:gd name="T3" fmla="*/ 3 h 144"/>
                <a:gd name="T4" fmla="*/ 108 w 143"/>
                <a:gd name="T5" fmla="*/ 11 h 144"/>
                <a:gd name="T6" fmla="*/ 123 w 143"/>
                <a:gd name="T7" fmla="*/ 22 h 144"/>
                <a:gd name="T8" fmla="*/ 134 w 143"/>
                <a:gd name="T9" fmla="*/ 36 h 144"/>
                <a:gd name="T10" fmla="*/ 141 w 143"/>
                <a:gd name="T11" fmla="*/ 54 h 144"/>
                <a:gd name="T12" fmla="*/ 143 w 143"/>
                <a:gd name="T13" fmla="*/ 72 h 144"/>
                <a:gd name="T14" fmla="*/ 141 w 143"/>
                <a:gd name="T15" fmla="*/ 91 h 144"/>
                <a:gd name="T16" fmla="*/ 134 w 143"/>
                <a:gd name="T17" fmla="*/ 109 h 144"/>
                <a:gd name="T18" fmla="*/ 123 w 143"/>
                <a:gd name="T19" fmla="*/ 123 h 144"/>
                <a:gd name="T20" fmla="*/ 108 w 143"/>
                <a:gd name="T21" fmla="*/ 134 h 144"/>
                <a:gd name="T22" fmla="*/ 91 w 143"/>
                <a:gd name="T23" fmla="*/ 142 h 144"/>
                <a:gd name="T24" fmla="*/ 72 w 143"/>
                <a:gd name="T25" fmla="*/ 144 h 144"/>
                <a:gd name="T26" fmla="*/ 53 w 143"/>
                <a:gd name="T27" fmla="*/ 142 h 144"/>
                <a:gd name="T28" fmla="*/ 36 w 143"/>
                <a:gd name="T29" fmla="*/ 134 h 144"/>
                <a:gd name="T30" fmla="*/ 21 w 143"/>
                <a:gd name="T31" fmla="*/ 123 h 144"/>
                <a:gd name="T32" fmla="*/ 10 w 143"/>
                <a:gd name="T33" fmla="*/ 109 h 144"/>
                <a:gd name="T34" fmla="*/ 3 w 143"/>
                <a:gd name="T35" fmla="*/ 91 h 144"/>
                <a:gd name="T36" fmla="*/ 0 w 143"/>
                <a:gd name="T37" fmla="*/ 72 h 144"/>
                <a:gd name="T38" fmla="*/ 3 w 143"/>
                <a:gd name="T39" fmla="*/ 54 h 144"/>
                <a:gd name="T40" fmla="*/ 10 w 143"/>
                <a:gd name="T41" fmla="*/ 36 h 144"/>
                <a:gd name="T42" fmla="*/ 21 w 143"/>
                <a:gd name="T43" fmla="*/ 22 h 144"/>
                <a:gd name="T44" fmla="*/ 36 w 143"/>
                <a:gd name="T45" fmla="*/ 11 h 144"/>
                <a:gd name="T46" fmla="*/ 53 w 143"/>
                <a:gd name="T47" fmla="*/ 3 h 144"/>
                <a:gd name="T48" fmla="*/ 72 w 143"/>
                <a:gd name="T4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3" h="144">
                  <a:moveTo>
                    <a:pt x="72" y="0"/>
                  </a:moveTo>
                  <a:lnTo>
                    <a:pt x="91" y="3"/>
                  </a:lnTo>
                  <a:lnTo>
                    <a:pt x="108" y="11"/>
                  </a:lnTo>
                  <a:lnTo>
                    <a:pt x="123" y="22"/>
                  </a:lnTo>
                  <a:lnTo>
                    <a:pt x="134" y="36"/>
                  </a:lnTo>
                  <a:lnTo>
                    <a:pt x="141" y="54"/>
                  </a:lnTo>
                  <a:lnTo>
                    <a:pt x="143" y="72"/>
                  </a:lnTo>
                  <a:lnTo>
                    <a:pt x="141" y="91"/>
                  </a:lnTo>
                  <a:lnTo>
                    <a:pt x="134" y="109"/>
                  </a:lnTo>
                  <a:lnTo>
                    <a:pt x="123" y="123"/>
                  </a:lnTo>
                  <a:lnTo>
                    <a:pt x="108" y="134"/>
                  </a:lnTo>
                  <a:lnTo>
                    <a:pt x="91" y="142"/>
                  </a:lnTo>
                  <a:lnTo>
                    <a:pt x="72" y="144"/>
                  </a:lnTo>
                  <a:lnTo>
                    <a:pt x="53" y="142"/>
                  </a:lnTo>
                  <a:lnTo>
                    <a:pt x="36" y="134"/>
                  </a:lnTo>
                  <a:lnTo>
                    <a:pt x="21" y="123"/>
                  </a:lnTo>
                  <a:lnTo>
                    <a:pt x="10" y="109"/>
                  </a:lnTo>
                  <a:lnTo>
                    <a:pt x="3" y="91"/>
                  </a:lnTo>
                  <a:lnTo>
                    <a:pt x="0" y="72"/>
                  </a:lnTo>
                  <a:lnTo>
                    <a:pt x="3" y="54"/>
                  </a:lnTo>
                  <a:lnTo>
                    <a:pt x="10" y="36"/>
                  </a:lnTo>
                  <a:lnTo>
                    <a:pt x="21" y="22"/>
                  </a:lnTo>
                  <a:lnTo>
                    <a:pt x="36" y="11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6" name="Freeform 433"/>
            <p:cNvSpPr>
              <a:spLocks noEditPoints="1"/>
            </p:cNvSpPr>
            <p:nvPr/>
          </p:nvSpPr>
          <p:spPr bwMode="auto">
            <a:xfrm>
              <a:off x="925513" y="4645025"/>
              <a:ext cx="58738" cy="58738"/>
            </a:xfrm>
            <a:custGeom>
              <a:avLst/>
              <a:gdLst>
                <a:gd name="T0" fmla="*/ 167 w 333"/>
                <a:gd name="T1" fmla="*/ 143 h 333"/>
                <a:gd name="T2" fmla="*/ 158 w 333"/>
                <a:gd name="T3" fmla="*/ 144 h 333"/>
                <a:gd name="T4" fmla="*/ 150 w 333"/>
                <a:gd name="T5" fmla="*/ 150 h 333"/>
                <a:gd name="T6" fmla="*/ 145 w 333"/>
                <a:gd name="T7" fmla="*/ 158 h 333"/>
                <a:gd name="T8" fmla="*/ 144 w 333"/>
                <a:gd name="T9" fmla="*/ 166 h 333"/>
                <a:gd name="T10" fmla="*/ 145 w 333"/>
                <a:gd name="T11" fmla="*/ 175 h 333"/>
                <a:gd name="T12" fmla="*/ 150 w 333"/>
                <a:gd name="T13" fmla="*/ 183 h 333"/>
                <a:gd name="T14" fmla="*/ 158 w 333"/>
                <a:gd name="T15" fmla="*/ 188 h 333"/>
                <a:gd name="T16" fmla="*/ 167 w 333"/>
                <a:gd name="T17" fmla="*/ 189 h 333"/>
                <a:gd name="T18" fmla="*/ 176 w 333"/>
                <a:gd name="T19" fmla="*/ 188 h 333"/>
                <a:gd name="T20" fmla="*/ 184 w 333"/>
                <a:gd name="T21" fmla="*/ 183 h 333"/>
                <a:gd name="T22" fmla="*/ 189 w 333"/>
                <a:gd name="T23" fmla="*/ 175 h 333"/>
                <a:gd name="T24" fmla="*/ 190 w 333"/>
                <a:gd name="T25" fmla="*/ 166 h 333"/>
                <a:gd name="T26" fmla="*/ 189 w 333"/>
                <a:gd name="T27" fmla="*/ 158 h 333"/>
                <a:gd name="T28" fmla="*/ 184 w 333"/>
                <a:gd name="T29" fmla="*/ 150 h 333"/>
                <a:gd name="T30" fmla="*/ 176 w 333"/>
                <a:gd name="T31" fmla="*/ 144 h 333"/>
                <a:gd name="T32" fmla="*/ 167 w 333"/>
                <a:gd name="T33" fmla="*/ 143 h 333"/>
                <a:gd name="T34" fmla="*/ 167 w 333"/>
                <a:gd name="T35" fmla="*/ 0 h 333"/>
                <a:gd name="T36" fmla="*/ 197 w 333"/>
                <a:gd name="T37" fmla="*/ 2 h 333"/>
                <a:gd name="T38" fmla="*/ 225 w 333"/>
                <a:gd name="T39" fmla="*/ 10 h 333"/>
                <a:gd name="T40" fmla="*/ 252 w 333"/>
                <a:gd name="T41" fmla="*/ 23 h 333"/>
                <a:gd name="T42" fmla="*/ 274 w 333"/>
                <a:gd name="T43" fmla="*/ 39 h 333"/>
                <a:gd name="T44" fmla="*/ 295 w 333"/>
                <a:gd name="T45" fmla="*/ 60 h 333"/>
                <a:gd name="T46" fmla="*/ 311 w 333"/>
                <a:gd name="T47" fmla="*/ 82 h 333"/>
                <a:gd name="T48" fmla="*/ 323 w 333"/>
                <a:gd name="T49" fmla="*/ 109 h 333"/>
                <a:gd name="T50" fmla="*/ 331 w 333"/>
                <a:gd name="T51" fmla="*/ 136 h 333"/>
                <a:gd name="T52" fmla="*/ 333 w 333"/>
                <a:gd name="T53" fmla="*/ 166 h 333"/>
                <a:gd name="T54" fmla="*/ 331 w 333"/>
                <a:gd name="T55" fmla="*/ 197 h 333"/>
                <a:gd name="T56" fmla="*/ 323 w 333"/>
                <a:gd name="T57" fmla="*/ 224 h 333"/>
                <a:gd name="T58" fmla="*/ 311 w 333"/>
                <a:gd name="T59" fmla="*/ 251 h 333"/>
                <a:gd name="T60" fmla="*/ 295 w 333"/>
                <a:gd name="T61" fmla="*/ 273 h 333"/>
                <a:gd name="T62" fmla="*/ 274 w 333"/>
                <a:gd name="T63" fmla="*/ 294 h 333"/>
                <a:gd name="T64" fmla="*/ 252 w 333"/>
                <a:gd name="T65" fmla="*/ 310 h 333"/>
                <a:gd name="T66" fmla="*/ 225 w 333"/>
                <a:gd name="T67" fmla="*/ 322 h 333"/>
                <a:gd name="T68" fmla="*/ 197 w 333"/>
                <a:gd name="T69" fmla="*/ 331 h 333"/>
                <a:gd name="T70" fmla="*/ 167 w 333"/>
                <a:gd name="T71" fmla="*/ 333 h 333"/>
                <a:gd name="T72" fmla="*/ 137 w 333"/>
                <a:gd name="T73" fmla="*/ 331 h 333"/>
                <a:gd name="T74" fmla="*/ 109 w 333"/>
                <a:gd name="T75" fmla="*/ 322 h 333"/>
                <a:gd name="T76" fmla="*/ 83 w 333"/>
                <a:gd name="T77" fmla="*/ 310 h 333"/>
                <a:gd name="T78" fmla="*/ 60 w 333"/>
                <a:gd name="T79" fmla="*/ 294 h 333"/>
                <a:gd name="T80" fmla="*/ 40 w 333"/>
                <a:gd name="T81" fmla="*/ 273 h 333"/>
                <a:gd name="T82" fmla="*/ 23 w 333"/>
                <a:gd name="T83" fmla="*/ 251 h 333"/>
                <a:gd name="T84" fmla="*/ 11 w 333"/>
                <a:gd name="T85" fmla="*/ 224 h 333"/>
                <a:gd name="T86" fmla="*/ 3 w 333"/>
                <a:gd name="T87" fmla="*/ 197 h 333"/>
                <a:gd name="T88" fmla="*/ 0 w 333"/>
                <a:gd name="T89" fmla="*/ 166 h 333"/>
                <a:gd name="T90" fmla="*/ 3 w 333"/>
                <a:gd name="T91" fmla="*/ 136 h 333"/>
                <a:gd name="T92" fmla="*/ 11 w 333"/>
                <a:gd name="T93" fmla="*/ 109 h 333"/>
                <a:gd name="T94" fmla="*/ 23 w 333"/>
                <a:gd name="T95" fmla="*/ 82 h 333"/>
                <a:gd name="T96" fmla="*/ 40 w 333"/>
                <a:gd name="T97" fmla="*/ 60 h 333"/>
                <a:gd name="T98" fmla="*/ 60 w 333"/>
                <a:gd name="T99" fmla="*/ 39 h 333"/>
                <a:gd name="T100" fmla="*/ 83 w 333"/>
                <a:gd name="T101" fmla="*/ 23 h 333"/>
                <a:gd name="T102" fmla="*/ 109 w 333"/>
                <a:gd name="T103" fmla="*/ 10 h 333"/>
                <a:gd name="T104" fmla="*/ 137 w 333"/>
                <a:gd name="T105" fmla="*/ 2 h 333"/>
                <a:gd name="T106" fmla="*/ 167 w 333"/>
                <a:gd name="T107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3" h="333">
                  <a:moveTo>
                    <a:pt x="167" y="143"/>
                  </a:moveTo>
                  <a:lnTo>
                    <a:pt x="158" y="144"/>
                  </a:lnTo>
                  <a:lnTo>
                    <a:pt x="150" y="150"/>
                  </a:lnTo>
                  <a:lnTo>
                    <a:pt x="145" y="158"/>
                  </a:lnTo>
                  <a:lnTo>
                    <a:pt x="144" y="166"/>
                  </a:lnTo>
                  <a:lnTo>
                    <a:pt x="145" y="175"/>
                  </a:lnTo>
                  <a:lnTo>
                    <a:pt x="150" y="183"/>
                  </a:lnTo>
                  <a:lnTo>
                    <a:pt x="158" y="188"/>
                  </a:lnTo>
                  <a:lnTo>
                    <a:pt x="167" y="189"/>
                  </a:lnTo>
                  <a:lnTo>
                    <a:pt x="176" y="188"/>
                  </a:lnTo>
                  <a:lnTo>
                    <a:pt x="184" y="183"/>
                  </a:lnTo>
                  <a:lnTo>
                    <a:pt x="189" y="175"/>
                  </a:lnTo>
                  <a:lnTo>
                    <a:pt x="190" y="166"/>
                  </a:lnTo>
                  <a:lnTo>
                    <a:pt x="189" y="158"/>
                  </a:lnTo>
                  <a:lnTo>
                    <a:pt x="184" y="150"/>
                  </a:lnTo>
                  <a:lnTo>
                    <a:pt x="176" y="144"/>
                  </a:lnTo>
                  <a:lnTo>
                    <a:pt x="167" y="143"/>
                  </a:lnTo>
                  <a:close/>
                  <a:moveTo>
                    <a:pt x="167" y="0"/>
                  </a:moveTo>
                  <a:lnTo>
                    <a:pt x="197" y="2"/>
                  </a:lnTo>
                  <a:lnTo>
                    <a:pt x="225" y="10"/>
                  </a:lnTo>
                  <a:lnTo>
                    <a:pt x="252" y="23"/>
                  </a:lnTo>
                  <a:lnTo>
                    <a:pt x="274" y="39"/>
                  </a:lnTo>
                  <a:lnTo>
                    <a:pt x="295" y="60"/>
                  </a:lnTo>
                  <a:lnTo>
                    <a:pt x="311" y="82"/>
                  </a:lnTo>
                  <a:lnTo>
                    <a:pt x="323" y="109"/>
                  </a:lnTo>
                  <a:lnTo>
                    <a:pt x="331" y="136"/>
                  </a:lnTo>
                  <a:lnTo>
                    <a:pt x="333" y="166"/>
                  </a:lnTo>
                  <a:lnTo>
                    <a:pt x="331" y="197"/>
                  </a:lnTo>
                  <a:lnTo>
                    <a:pt x="323" y="224"/>
                  </a:lnTo>
                  <a:lnTo>
                    <a:pt x="311" y="251"/>
                  </a:lnTo>
                  <a:lnTo>
                    <a:pt x="295" y="273"/>
                  </a:lnTo>
                  <a:lnTo>
                    <a:pt x="274" y="294"/>
                  </a:lnTo>
                  <a:lnTo>
                    <a:pt x="252" y="310"/>
                  </a:lnTo>
                  <a:lnTo>
                    <a:pt x="225" y="322"/>
                  </a:lnTo>
                  <a:lnTo>
                    <a:pt x="197" y="331"/>
                  </a:lnTo>
                  <a:lnTo>
                    <a:pt x="167" y="333"/>
                  </a:lnTo>
                  <a:lnTo>
                    <a:pt x="137" y="331"/>
                  </a:lnTo>
                  <a:lnTo>
                    <a:pt x="109" y="322"/>
                  </a:lnTo>
                  <a:lnTo>
                    <a:pt x="83" y="310"/>
                  </a:lnTo>
                  <a:lnTo>
                    <a:pt x="60" y="294"/>
                  </a:lnTo>
                  <a:lnTo>
                    <a:pt x="40" y="273"/>
                  </a:lnTo>
                  <a:lnTo>
                    <a:pt x="23" y="251"/>
                  </a:lnTo>
                  <a:lnTo>
                    <a:pt x="11" y="224"/>
                  </a:lnTo>
                  <a:lnTo>
                    <a:pt x="3" y="197"/>
                  </a:lnTo>
                  <a:lnTo>
                    <a:pt x="0" y="166"/>
                  </a:lnTo>
                  <a:lnTo>
                    <a:pt x="3" y="136"/>
                  </a:lnTo>
                  <a:lnTo>
                    <a:pt x="11" y="109"/>
                  </a:lnTo>
                  <a:lnTo>
                    <a:pt x="23" y="82"/>
                  </a:lnTo>
                  <a:lnTo>
                    <a:pt x="40" y="60"/>
                  </a:lnTo>
                  <a:lnTo>
                    <a:pt x="60" y="39"/>
                  </a:lnTo>
                  <a:lnTo>
                    <a:pt x="83" y="23"/>
                  </a:lnTo>
                  <a:lnTo>
                    <a:pt x="109" y="10"/>
                  </a:lnTo>
                  <a:lnTo>
                    <a:pt x="137" y="2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7" name="Freeform 434"/>
            <p:cNvSpPr>
              <a:spLocks/>
            </p:cNvSpPr>
            <p:nvPr/>
          </p:nvSpPr>
          <p:spPr bwMode="auto">
            <a:xfrm>
              <a:off x="762000" y="4213225"/>
              <a:ext cx="252413" cy="33338"/>
            </a:xfrm>
            <a:custGeom>
              <a:avLst/>
              <a:gdLst>
                <a:gd name="T0" fmla="*/ 95 w 1426"/>
                <a:gd name="T1" fmla="*/ 0 h 190"/>
                <a:gd name="T2" fmla="*/ 1331 w 1426"/>
                <a:gd name="T3" fmla="*/ 0 h 190"/>
                <a:gd name="T4" fmla="*/ 1353 w 1426"/>
                <a:gd name="T5" fmla="*/ 3 h 190"/>
                <a:gd name="T6" fmla="*/ 1373 w 1426"/>
                <a:gd name="T7" fmla="*/ 10 h 190"/>
                <a:gd name="T8" fmla="*/ 1390 w 1426"/>
                <a:gd name="T9" fmla="*/ 22 h 190"/>
                <a:gd name="T10" fmla="*/ 1405 w 1426"/>
                <a:gd name="T11" fmla="*/ 36 h 190"/>
                <a:gd name="T12" fmla="*/ 1416 w 1426"/>
                <a:gd name="T13" fmla="*/ 53 h 190"/>
                <a:gd name="T14" fmla="*/ 1423 w 1426"/>
                <a:gd name="T15" fmla="*/ 74 h 190"/>
                <a:gd name="T16" fmla="*/ 1426 w 1426"/>
                <a:gd name="T17" fmla="*/ 95 h 190"/>
                <a:gd name="T18" fmla="*/ 1423 w 1426"/>
                <a:gd name="T19" fmla="*/ 117 h 190"/>
                <a:gd name="T20" fmla="*/ 1416 w 1426"/>
                <a:gd name="T21" fmla="*/ 137 h 190"/>
                <a:gd name="T22" fmla="*/ 1405 w 1426"/>
                <a:gd name="T23" fmla="*/ 155 h 190"/>
                <a:gd name="T24" fmla="*/ 1390 w 1426"/>
                <a:gd name="T25" fmla="*/ 170 h 190"/>
                <a:gd name="T26" fmla="*/ 1373 w 1426"/>
                <a:gd name="T27" fmla="*/ 181 h 190"/>
                <a:gd name="T28" fmla="*/ 1353 w 1426"/>
                <a:gd name="T29" fmla="*/ 188 h 190"/>
                <a:gd name="T30" fmla="*/ 1331 w 1426"/>
                <a:gd name="T31" fmla="*/ 190 h 190"/>
                <a:gd name="T32" fmla="*/ 95 w 1426"/>
                <a:gd name="T33" fmla="*/ 190 h 190"/>
                <a:gd name="T34" fmla="*/ 72 w 1426"/>
                <a:gd name="T35" fmla="*/ 188 h 190"/>
                <a:gd name="T36" fmla="*/ 53 w 1426"/>
                <a:gd name="T37" fmla="*/ 181 h 190"/>
                <a:gd name="T38" fmla="*/ 35 w 1426"/>
                <a:gd name="T39" fmla="*/ 170 h 190"/>
                <a:gd name="T40" fmla="*/ 20 w 1426"/>
                <a:gd name="T41" fmla="*/ 155 h 190"/>
                <a:gd name="T42" fmla="*/ 9 w 1426"/>
                <a:gd name="T43" fmla="*/ 137 h 190"/>
                <a:gd name="T44" fmla="*/ 2 w 1426"/>
                <a:gd name="T45" fmla="*/ 117 h 190"/>
                <a:gd name="T46" fmla="*/ 0 w 1426"/>
                <a:gd name="T47" fmla="*/ 95 h 190"/>
                <a:gd name="T48" fmla="*/ 2 w 1426"/>
                <a:gd name="T49" fmla="*/ 74 h 190"/>
                <a:gd name="T50" fmla="*/ 9 w 1426"/>
                <a:gd name="T51" fmla="*/ 53 h 190"/>
                <a:gd name="T52" fmla="*/ 20 w 1426"/>
                <a:gd name="T53" fmla="*/ 36 h 190"/>
                <a:gd name="T54" fmla="*/ 35 w 1426"/>
                <a:gd name="T55" fmla="*/ 22 h 190"/>
                <a:gd name="T56" fmla="*/ 53 w 1426"/>
                <a:gd name="T57" fmla="*/ 10 h 190"/>
                <a:gd name="T58" fmla="*/ 72 w 1426"/>
                <a:gd name="T59" fmla="*/ 3 h 190"/>
                <a:gd name="T60" fmla="*/ 95 w 1426"/>
                <a:gd name="T6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26" h="190">
                  <a:moveTo>
                    <a:pt x="95" y="0"/>
                  </a:moveTo>
                  <a:lnTo>
                    <a:pt x="1331" y="0"/>
                  </a:lnTo>
                  <a:lnTo>
                    <a:pt x="1353" y="3"/>
                  </a:lnTo>
                  <a:lnTo>
                    <a:pt x="1373" y="10"/>
                  </a:lnTo>
                  <a:lnTo>
                    <a:pt x="1390" y="22"/>
                  </a:lnTo>
                  <a:lnTo>
                    <a:pt x="1405" y="36"/>
                  </a:lnTo>
                  <a:lnTo>
                    <a:pt x="1416" y="53"/>
                  </a:lnTo>
                  <a:lnTo>
                    <a:pt x="1423" y="74"/>
                  </a:lnTo>
                  <a:lnTo>
                    <a:pt x="1426" y="95"/>
                  </a:lnTo>
                  <a:lnTo>
                    <a:pt x="1423" y="117"/>
                  </a:lnTo>
                  <a:lnTo>
                    <a:pt x="1416" y="137"/>
                  </a:lnTo>
                  <a:lnTo>
                    <a:pt x="1405" y="155"/>
                  </a:lnTo>
                  <a:lnTo>
                    <a:pt x="1390" y="170"/>
                  </a:lnTo>
                  <a:lnTo>
                    <a:pt x="1373" y="181"/>
                  </a:lnTo>
                  <a:lnTo>
                    <a:pt x="1353" y="188"/>
                  </a:lnTo>
                  <a:lnTo>
                    <a:pt x="1331" y="190"/>
                  </a:lnTo>
                  <a:lnTo>
                    <a:pt x="95" y="190"/>
                  </a:lnTo>
                  <a:lnTo>
                    <a:pt x="72" y="188"/>
                  </a:lnTo>
                  <a:lnTo>
                    <a:pt x="53" y="181"/>
                  </a:lnTo>
                  <a:lnTo>
                    <a:pt x="35" y="170"/>
                  </a:lnTo>
                  <a:lnTo>
                    <a:pt x="20" y="155"/>
                  </a:lnTo>
                  <a:lnTo>
                    <a:pt x="9" y="137"/>
                  </a:lnTo>
                  <a:lnTo>
                    <a:pt x="2" y="117"/>
                  </a:lnTo>
                  <a:lnTo>
                    <a:pt x="0" y="95"/>
                  </a:lnTo>
                  <a:lnTo>
                    <a:pt x="2" y="74"/>
                  </a:lnTo>
                  <a:lnTo>
                    <a:pt x="9" y="53"/>
                  </a:lnTo>
                  <a:lnTo>
                    <a:pt x="20" y="36"/>
                  </a:lnTo>
                  <a:lnTo>
                    <a:pt x="35" y="22"/>
                  </a:lnTo>
                  <a:lnTo>
                    <a:pt x="53" y="10"/>
                  </a:lnTo>
                  <a:lnTo>
                    <a:pt x="72" y="3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8" name="Group 977"/>
          <p:cNvGrpSpPr/>
          <p:nvPr/>
        </p:nvGrpSpPr>
        <p:grpSpPr>
          <a:xfrm>
            <a:off x="1647495" y="4213871"/>
            <a:ext cx="468313" cy="593726"/>
            <a:chOff x="1639888" y="4213225"/>
            <a:chExt cx="468313" cy="5937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2" name="Freeform 439"/>
            <p:cNvSpPr>
              <a:spLocks/>
            </p:cNvSpPr>
            <p:nvPr/>
          </p:nvSpPr>
          <p:spPr bwMode="auto">
            <a:xfrm>
              <a:off x="1639888" y="4281488"/>
              <a:ext cx="468313" cy="525463"/>
            </a:xfrm>
            <a:custGeom>
              <a:avLst/>
              <a:gdLst>
                <a:gd name="T0" fmla="*/ 1026 w 2659"/>
                <a:gd name="T1" fmla="*/ 9 h 2979"/>
                <a:gd name="T2" fmla="*/ 1069 w 2659"/>
                <a:gd name="T3" fmla="*/ 53 h 2979"/>
                <a:gd name="T4" fmla="*/ 1080 w 2659"/>
                <a:gd name="T5" fmla="*/ 738 h 2979"/>
                <a:gd name="T6" fmla="*/ 1064 w 2659"/>
                <a:gd name="T7" fmla="*/ 850 h 2979"/>
                <a:gd name="T8" fmla="*/ 1026 w 2659"/>
                <a:gd name="T9" fmla="*/ 960 h 2979"/>
                <a:gd name="T10" fmla="*/ 201 w 2659"/>
                <a:gd name="T11" fmla="*/ 2531 h 2979"/>
                <a:gd name="T12" fmla="*/ 196 w 2659"/>
                <a:gd name="T13" fmla="*/ 2630 h 2979"/>
                <a:gd name="T14" fmla="*/ 238 w 2659"/>
                <a:gd name="T15" fmla="*/ 2717 h 2979"/>
                <a:gd name="T16" fmla="*/ 304 w 2659"/>
                <a:gd name="T17" fmla="*/ 2769 h 2979"/>
                <a:gd name="T18" fmla="*/ 389 w 2659"/>
                <a:gd name="T19" fmla="*/ 2788 h 2979"/>
                <a:gd name="T20" fmla="*/ 2327 w 2659"/>
                <a:gd name="T21" fmla="*/ 2779 h 2979"/>
                <a:gd name="T22" fmla="*/ 2402 w 2659"/>
                <a:gd name="T23" fmla="*/ 2737 h 2979"/>
                <a:gd name="T24" fmla="*/ 2454 w 2659"/>
                <a:gd name="T25" fmla="*/ 2663 h 2979"/>
                <a:gd name="T26" fmla="*/ 2465 w 2659"/>
                <a:gd name="T27" fmla="*/ 2563 h 2979"/>
                <a:gd name="T28" fmla="*/ 1654 w 2659"/>
                <a:gd name="T29" fmla="*/ 992 h 2979"/>
                <a:gd name="T30" fmla="*/ 1611 w 2659"/>
                <a:gd name="T31" fmla="*/ 888 h 2979"/>
                <a:gd name="T32" fmla="*/ 1588 w 2659"/>
                <a:gd name="T33" fmla="*/ 773 h 2979"/>
                <a:gd name="T34" fmla="*/ 1589 w 2659"/>
                <a:gd name="T35" fmla="*/ 73 h 2979"/>
                <a:gd name="T36" fmla="*/ 1621 w 2659"/>
                <a:gd name="T37" fmla="*/ 20 h 2979"/>
                <a:gd name="T38" fmla="*/ 1682 w 2659"/>
                <a:gd name="T39" fmla="*/ 0 h 2979"/>
                <a:gd name="T40" fmla="*/ 1741 w 2659"/>
                <a:gd name="T41" fmla="*/ 20 h 2979"/>
                <a:gd name="T42" fmla="*/ 1775 w 2659"/>
                <a:gd name="T43" fmla="*/ 73 h 2979"/>
                <a:gd name="T44" fmla="*/ 1778 w 2659"/>
                <a:gd name="T45" fmla="*/ 759 h 2979"/>
                <a:gd name="T46" fmla="*/ 1794 w 2659"/>
                <a:gd name="T47" fmla="*/ 833 h 2979"/>
                <a:gd name="T48" fmla="*/ 1820 w 2659"/>
                <a:gd name="T49" fmla="*/ 897 h 2979"/>
                <a:gd name="T50" fmla="*/ 2632 w 2659"/>
                <a:gd name="T51" fmla="*/ 2452 h 2979"/>
                <a:gd name="T52" fmla="*/ 2659 w 2659"/>
                <a:gd name="T53" fmla="*/ 2581 h 2979"/>
                <a:gd name="T54" fmla="*/ 2639 w 2659"/>
                <a:gd name="T55" fmla="*/ 2711 h 2979"/>
                <a:gd name="T56" fmla="*/ 2577 w 2659"/>
                <a:gd name="T57" fmla="*/ 2829 h 2979"/>
                <a:gd name="T58" fmla="*/ 2480 w 2659"/>
                <a:gd name="T59" fmla="*/ 2917 h 2979"/>
                <a:gd name="T60" fmla="*/ 2359 w 2659"/>
                <a:gd name="T61" fmla="*/ 2969 h 2979"/>
                <a:gd name="T62" fmla="*/ 389 w 2659"/>
                <a:gd name="T63" fmla="*/ 2979 h 2979"/>
                <a:gd name="T64" fmla="*/ 257 w 2659"/>
                <a:gd name="T65" fmla="*/ 2956 h 2979"/>
                <a:gd name="T66" fmla="*/ 143 w 2659"/>
                <a:gd name="T67" fmla="*/ 2892 h 2979"/>
                <a:gd name="T68" fmla="*/ 56 w 2659"/>
                <a:gd name="T69" fmla="*/ 2792 h 2979"/>
                <a:gd name="T70" fmla="*/ 8 w 2659"/>
                <a:gd name="T71" fmla="*/ 2667 h 2979"/>
                <a:gd name="T72" fmla="*/ 4 w 2659"/>
                <a:gd name="T73" fmla="*/ 2537 h 2979"/>
                <a:gd name="T74" fmla="*/ 45 w 2659"/>
                <a:gd name="T75" fmla="*/ 2410 h 2979"/>
                <a:gd name="T76" fmla="*/ 854 w 2659"/>
                <a:gd name="T77" fmla="*/ 879 h 2979"/>
                <a:gd name="T78" fmla="*/ 878 w 2659"/>
                <a:gd name="T79" fmla="*/ 807 h 2979"/>
                <a:gd name="T80" fmla="*/ 888 w 2659"/>
                <a:gd name="T81" fmla="*/ 738 h 2979"/>
                <a:gd name="T82" fmla="*/ 898 w 2659"/>
                <a:gd name="T83" fmla="*/ 53 h 2979"/>
                <a:gd name="T84" fmla="*/ 941 w 2659"/>
                <a:gd name="T85" fmla="*/ 9 h 2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59" h="2979">
                  <a:moveTo>
                    <a:pt x="983" y="0"/>
                  </a:moveTo>
                  <a:lnTo>
                    <a:pt x="1006" y="2"/>
                  </a:lnTo>
                  <a:lnTo>
                    <a:pt x="1026" y="9"/>
                  </a:lnTo>
                  <a:lnTo>
                    <a:pt x="1044" y="20"/>
                  </a:lnTo>
                  <a:lnTo>
                    <a:pt x="1058" y="36"/>
                  </a:lnTo>
                  <a:lnTo>
                    <a:pt x="1069" y="53"/>
                  </a:lnTo>
                  <a:lnTo>
                    <a:pt x="1076" y="73"/>
                  </a:lnTo>
                  <a:lnTo>
                    <a:pt x="1080" y="95"/>
                  </a:lnTo>
                  <a:lnTo>
                    <a:pt x="1080" y="738"/>
                  </a:lnTo>
                  <a:lnTo>
                    <a:pt x="1077" y="773"/>
                  </a:lnTo>
                  <a:lnTo>
                    <a:pt x="1072" y="811"/>
                  </a:lnTo>
                  <a:lnTo>
                    <a:pt x="1064" y="850"/>
                  </a:lnTo>
                  <a:lnTo>
                    <a:pt x="1054" y="888"/>
                  </a:lnTo>
                  <a:lnTo>
                    <a:pt x="1042" y="926"/>
                  </a:lnTo>
                  <a:lnTo>
                    <a:pt x="1026" y="960"/>
                  </a:lnTo>
                  <a:lnTo>
                    <a:pt x="1010" y="992"/>
                  </a:lnTo>
                  <a:lnTo>
                    <a:pt x="215" y="2499"/>
                  </a:lnTo>
                  <a:lnTo>
                    <a:pt x="201" y="2531"/>
                  </a:lnTo>
                  <a:lnTo>
                    <a:pt x="194" y="2563"/>
                  </a:lnTo>
                  <a:lnTo>
                    <a:pt x="192" y="2596"/>
                  </a:lnTo>
                  <a:lnTo>
                    <a:pt x="196" y="2630"/>
                  </a:lnTo>
                  <a:lnTo>
                    <a:pt x="205" y="2662"/>
                  </a:lnTo>
                  <a:lnTo>
                    <a:pt x="220" y="2692"/>
                  </a:lnTo>
                  <a:lnTo>
                    <a:pt x="238" y="2717"/>
                  </a:lnTo>
                  <a:lnTo>
                    <a:pt x="257" y="2737"/>
                  </a:lnTo>
                  <a:lnTo>
                    <a:pt x="280" y="2755"/>
                  </a:lnTo>
                  <a:lnTo>
                    <a:pt x="304" y="2769"/>
                  </a:lnTo>
                  <a:lnTo>
                    <a:pt x="332" y="2779"/>
                  </a:lnTo>
                  <a:lnTo>
                    <a:pt x="359" y="2785"/>
                  </a:lnTo>
                  <a:lnTo>
                    <a:pt x="389" y="2788"/>
                  </a:lnTo>
                  <a:lnTo>
                    <a:pt x="2270" y="2788"/>
                  </a:lnTo>
                  <a:lnTo>
                    <a:pt x="2299" y="2785"/>
                  </a:lnTo>
                  <a:lnTo>
                    <a:pt x="2327" y="2779"/>
                  </a:lnTo>
                  <a:lnTo>
                    <a:pt x="2354" y="2769"/>
                  </a:lnTo>
                  <a:lnTo>
                    <a:pt x="2379" y="2755"/>
                  </a:lnTo>
                  <a:lnTo>
                    <a:pt x="2402" y="2737"/>
                  </a:lnTo>
                  <a:lnTo>
                    <a:pt x="2421" y="2717"/>
                  </a:lnTo>
                  <a:lnTo>
                    <a:pt x="2439" y="2693"/>
                  </a:lnTo>
                  <a:lnTo>
                    <a:pt x="2454" y="2663"/>
                  </a:lnTo>
                  <a:lnTo>
                    <a:pt x="2463" y="2630"/>
                  </a:lnTo>
                  <a:lnTo>
                    <a:pt x="2467" y="2597"/>
                  </a:lnTo>
                  <a:lnTo>
                    <a:pt x="2465" y="2563"/>
                  </a:lnTo>
                  <a:lnTo>
                    <a:pt x="2458" y="2531"/>
                  </a:lnTo>
                  <a:lnTo>
                    <a:pt x="2445" y="2500"/>
                  </a:lnTo>
                  <a:lnTo>
                    <a:pt x="1654" y="992"/>
                  </a:lnTo>
                  <a:lnTo>
                    <a:pt x="1639" y="960"/>
                  </a:lnTo>
                  <a:lnTo>
                    <a:pt x="1623" y="926"/>
                  </a:lnTo>
                  <a:lnTo>
                    <a:pt x="1611" y="888"/>
                  </a:lnTo>
                  <a:lnTo>
                    <a:pt x="1601" y="849"/>
                  </a:lnTo>
                  <a:lnTo>
                    <a:pt x="1593" y="811"/>
                  </a:lnTo>
                  <a:lnTo>
                    <a:pt x="1588" y="773"/>
                  </a:lnTo>
                  <a:lnTo>
                    <a:pt x="1586" y="738"/>
                  </a:lnTo>
                  <a:lnTo>
                    <a:pt x="1586" y="95"/>
                  </a:lnTo>
                  <a:lnTo>
                    <a:pt x="1589" y="73"/>
                  </a:lnTo>
                  <a:lnTo>
                    <a:pt x="1596" y="53"/>
                  </a:lnTo>
                  <a:lnTo>
                    <a:pt x="1607" y="36"/>
                  </a:lnTo>
                  <a:lnTo>
                    <a:pt x="1621" y="20"/>
                  </a:lnTo>
                  <a:lnTo>
                    <a:pt x="1640" y="9"/>
                  </a:lnTo>
                  <a:lnTo>
                    <a:pt x="1659" y="2"/>
                  </a:lnTo>
                  <a:lnTo>
                    <a:pt x="1682" y="0"/>
                  </a:lnTo>
                  <a:lnTo>
                    <a:pt x="1703" y="2"/>
                  </a:lnTo>
                  <a:lnTo>
                    <a:pt x="1724" y="9"/>
                  </a:lnTo>
                  <a:lnTo>
                    <a:pt x="1741" y="20"/>
                  </a:lnTo>
                  <a:lnTo>
                    <a:pt x="1757" y="36"/>
                  </a:lnTo>
                  <a:lnTo>
                    <a:pt x="1768" y="53"/>
                  </a:lnTo>
                  <a:lnTo>
                    <a:pt x="1775" y="73"/>
                  </a:lnTo>
                  <a:lnTo>
                    <a:pt x="1777" y="95"/>
                  </a:lnTo>
                  <a:lnTo>
                    <a:pt x="1777" y="738"/>
                  </a:lnTo>
                  <a:lnTo>
                    <a:pt x="1778" y="759"/>
                  </a:lnTo>
                  <a:lnTo>
                    <a:pt x="1782" y="782"/>
                  </a:lnTo>
                  <a:lnTo>
                    <a:pt x="1787" y="807"/>
                  </a:lnTo>
                  <a:lnTo>
                    <a:pt x="1794" y="833"/>
                  </a:lnTo>
                  <a:lnTo>
                    <a:pt x="1803" y="857"/>
                  </a:lnTo>
                  <a:lnTo>
                    <a:pt x="1811" y="879"/>
                  </a:lnTo>
                  <a:lnTo>
                    <a:pt x="1820" y="897"/>
                  </a:lnTo>
                  <a:lnTo>
                    <a:pt x="1823" y="901"/>
                  </a:lnTo>
                  <a:lnTo>
                    <a:pt x="2614" y="2411"/>
                  </a:lnTo>
                  <a:lnTo>
                    <a:pt x="2632" y="2452"/>
                  </a:lnTo>
                  <a:lnTo>
                    <a:pt x="2647" y="2495"/>
                  </a:lnTo>
                  <a:lnTo>
                    <a:pt x="2655" y="2538"/>
                  </a:lnTo>
                  <a:lnTo>
                    <a:pt x="2659" y="2581"/>
                  </a:lnTo>
                  <a:lnTo>
                    <a:pt x="2657" y="2625"/>
                  </a:lnTo>
                  <a:lnTo>
                    <a:pt x="2651" y="2668"/>
                  </a:lnTo>
                  <a:lnTo>
                    <a:pt x="2639" y="2711"/>
                  </a:lnTo>
                  <a:lnTo>
                    <a:pt x="2623" y="2752"/>
                  </a:lnTo>
                  <a:lnTo>
                    <a:pt x="2601" y="2792"/>
                  </a:lnTo>
                  <a:lnTo>
                    <a:pt x="2577" y="2829"/>
                  </a:lnTo>
                  <a:lnTo>
                    <a:pt x="2547" y="2862"/>
                  </a:lnTo>
                  <a:lnTo>
                    <a:pt x="2514" y="2892"/>
                  </a:lnTo>
                  <a:lnTo>
                    <a:pt x="2480" y="2917"/>
                  </a:lnTo>
                  <a:lnTo>
                    <a:pt x="2442" y="2939"/>
                  </a:lnTo>
                  <a:lnTo>
                    <a:pt x="2401" y="2956"/>
                  </a:lnTo>
                  <a:lnTo>
                    <a:pt x="2359" y="2969"/>
                  </a:lnTo>
                  <a:lnTo>
                    <a:pt x="2315" y="2976"/>
                  </a:lnTo>
                  <a:lnTo>
                    <a:pt x="2270" y="2979"/>
                  </a:lnTo>
                  <a:lnTo>
                    <a:pt x="389" y="2979"/>
                  </a:lnTo>
                  <a:lnTo>
                    <a:pt x="344" y="2976"/>
                  </a:lnTo>
                  <a:lnTo>
                    <a:pt x="300" y="2969"/>
                  </a:lnTo>
                  <a:lnTo>
                    <a:pt x="257" y="2956"/>
                  </a:lnTo>
                  <a:lnTo>
                    <a:pt x="217" y="2939"/>
                  </a:lnTo>
                  <a:lnTo>
                    <a:pt x="179" y="2917"/>
                  </a:lnTo>
                  <a:lnTo>
                    <a:pt x="143" y="2892"/>
                  </a:lnTo>
                  <a:lnTo>
                    <a:pt x="112" y="2862"/>
                  </a:lnTo>
                  <a:lnTo>
                    <a:pt x="82" y="2828"/>
                  </a:lnTo>
                  <a:lnTo>
                    <a:pt x="56" y="2792"/>
                  </a:lnTo>
                  <a:lnTo>
                    <a:pt x="36" y="2752"/>
                  </a:lnTo>
                  <a:lnTo>
                    <a:pt x="19" y="2710"/>
                  </a:lnTo>
                  <a:lnTo>
                    <a:pt x="8" y="2667"/>
                  </a:lnTo>
                  <a:lnTo>
                    <a:pt x="2" y="2624"/>
                  </a:lnTo>
                  <a:lnTo>
                    <a:pt x="0" y="2580"/>
                  </a:lnTo>
                  <a:lnTo>
                    <a:pt x="4" y="2537"/>
                  </a:lnTo>
                  <a:lnTo>
                    <a:pt x="13" y="2494"/>
                  </a:lnTo>
                  <a:lnTo>
                    <a:pt x="27" y="2451"/>
                  </a:lnTo>
                  <a:lnTo>
                    <a:pt x="45" y="2410"/>
                  </a:lnTo>
                  <a:lnTo>
                    <a:pt x="842" y="901"/>
                  </a:lnTo>
                  <a:lnTo>
                    <a:pt x="845" y="897"/>
                  </a:lnTo>
                  <a:lnTo>
                    <a:pt x="854" y="879"/>
                  </a:lnTo>
                  <a:lnTo>
                    <a:pt x="863" y="856"/>
                  </a:lnTo>
                  <a:lnTo>
                    <a:pt x="872" y="833"/>
                  </a:lnTo>
                  <a:lnTo>
                    <a:pt x="878" y="807"/>
                  </a:lnTo>
                  <a:lnTo>
                    <a:pt x="884" y="782"/>
                  </a:lnTo>
                  <a:lnTo>
                    <a:pt x="887" y="759"/>
                  </a:lnTo>
                  <a:lnTo>
                    <a:pt x="888" y="738"/>
                  </a:lnTo>
                  <a:lnTo>
                    <a:pt x="888" y="95"/>
                  </a:lnTo>
                  <a:lnTo>
                    <a:pt x="891" y="73"/>
                  </a:lnTo>
                  <a:lnTo>
                    <a:pt x="898" y="53"/>
                  </a:lnTo>
                  <a:lnTo>
                    <a:pt x="909" y="36"/>
                  </a:lnTo>
                  <a:lnTo>
                    <a:pt x="924" y="20"/>
                  </a:lnTo>
                  <a:lnTo>
                    <a:pt x="941" y="9"/>
                  </a:lnTo>
                  <a:lnTo>
                    <a:pt x="962" y="2"/>
                  </a:lnTo>
                  <a:lnTo>
                    <a:pt x="9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3" name="Freeform 440"/>
            <p:cNvSpPr>
              <a:spLocks/>
            </p:cNvSpPr>
            <p:nvPr/>
          </p:nvSpPr>
          <p:spPr bwMode="auto">
            <a:xfrm>
              <a:off x="1758951" y="4213225"/>
              <a:ext cx="230188" cy="34925"/>
            </a:xfrm>
            <a:custGeom>
              <a:avLst/>
              <a:gdLst>
                <a:gd name="T0" fmla="*/ 95 w 1301"/>
                <a:gd name="T1" fmla="*/ 0 h 191"/>
                <a:gd name="T2" fmla="*/ 1206 w 1301"/>
                <a:gd name="T3" fmla="*/ 0 h 191"/>
                <a:gd name="T4" fmla="*/ 1227 w 1301"/>
                <a:gd name="T5" fmla="*/ 3 h 191"/>
                <a:gd name="T6" fmla="*/ 1248 w 1301"/>
                <a:gd name="T7" fmla="*/ 10 h 191"/>
                <a:gd name="T8" fmla="*/ 1265 w 1301"/>
                <a:gd name="T9" fmla="*/ 22 h 191"/>
                <a:gd name="T10" fmla="*/ 1279 w 1301"/>
                <a:gd name="T11" fmla="*/ 36 h 191"/>
                <a:gd name="T12" fmla="*/ 1291 w 1301"/>
                <a:gd name="T13" fmla="*/ 53 h 191"/>
                <a:gd name="T14" fmla="*/ 1298 w 1301"/>
                <a:gd name="T15" fmla="*/ 74 h 191"/>
                <a:gd name="T16" fmla="*/ 1301 w 1301"/>
                <a:gd name="T17" fmla="*/ 95 h 191"/>
                <a:gd name="T18" fmla="*/ 1298 w 1301"/>
                <a:gd name="T19" fmla="*/ 118 h 191"/>
                <a:gd name="T20" fmla="*/ 1291 w 1301"/>
                <a:gd name="T21" fmla="*/ 138 h 191"/>
                <a:gd name="T22" fmla="*/ 1279 w 1301"/>
                <a:gd name="T23" fmla="*/ 156 h 191"/>
                <a:gd name="T24" fmla="*/ 1265 w 1301"/>
                <a:gd name="T25" fmla="*/ 170 h 191"/>
                <a:gd name="T26" fmla="*/ 1248 w 1301"/>
                <a:gd name="T27" fmla="*/ 181 h 191"/>
                <a:gd name="T28" fmla="*/ 1227 w 1301"/>
                <a:gd name="T29" fmla="*/ 188 h 191"/>
                <a:gd name="T30" fmla="*/ 1206 w 1301"/>
                <a:gd name="T31" fmla="*/ 191 h 191"/>
                <a:gd name="T32" fmla="*/ 95 w 1301"/>
                <a:gd name="T33" fmla="*/ 191 h 191"/>
                <a:gd name="T34" fmla="*/ 74 w 1301"/>
                <a:gd name="T35" fmla="*/ 188 h 191"/>
                <a:gd name="T36" fmla="*/ 53 w 1301"/>
                <a:gd name="T37" fmla="*/ 181 h 191"/>
                <a:gd name="T38" fmla="*/ 36 w 1301"/>
                <a:gd name="T39" fmla="*/ 170 h 191"/>
                <a:gd name="T40" fmla="*/ 20 w 1301"/>
                <a:gd name="T41" fmla="*/ 156 h 191"/>
                <a:gd name="T42" fmla="*/ 9 w 1301"/>
                <a:gd name="T43" fmla="*/ 138 h 191"/>
                <a:gd name="T44" fmla="*/ 2 w 1301"/>
                <a:gd name="T45" fmla="*/ 118 h 191"/>
                <a:gd name="T46" fmla="*/ 0 w 1301"/>
                <a:gd name="T47" fmla="*/ 95 h 191"/>
                <a:gd name="T48" fmla="*/ 2 w 1301"/>
                <a:gd name="T49" fmla="*/ 74 h 191"/>
                <a:gd name="T50" fmla="*/ 9 w 1301"/>
                <a:gd name="T51" fmla="*/ 53 h 191"/>
                <a:gd name="T52" fmla="*/ 20 w 1301"/>
                <a:gd name="T53" fmla="*/ 36 h 191"/>
                <a:gd name="T54" fmla="*/ 36 w 1301"/>
                <a:gd name="T55" fmla="*/ 22 h 191"/>
                <a:gd name="T56" fmla="*/ 53 w 1301"/>
                <a:gd name="T57" fmla="*/ 10 h 191"/>
                <a:gd name="T58" fmla="*/ 74 w 1301"/>
                <a:gd name="T59" fmla="*/ 3 h 191"/>
                <a:gd name="T60" fmla="*/ 95 w 1301"/>
                <a:gd name="T6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01" h="191">
                  <a:moveTo>
                    <a:pt x="95" y="0"/>
                  </a:moveTo>
                  <a:lnTo>
                    <a:pt x="1206" y="0"/>
                  </a:lnTo>
                  <a:lnTo>
                    <a:pt x="1227" y="3"/>
                  </a:lnTo>
                  <a:lnTo>
                    <a:pt x="1248" y="10"/>
                  </a:lnTo>
                  <a:lnTo>
                    <a:pt x="1265" y="22"/>
                  </a:lnTo>
                  <a:lnTo>
                    <a:pt x="1279" y="36"/>
                  </a:lnTo>
                  <a:lnTo>
                    <a:pt x="1291" y="53"/>
                  </a:lnTo>
                  <a:lnTo>
                    <a:pt x="1298" y="74"/>
                  </a:lnTo>
                  <a:lnTo>
                    <a:pt x="1301" y="95"/>
                  </a:lnTo>
                  <a:lnTo>
                    <a:pt x="1298" y="118"/>
                  </a:lnTo>
                  <a:lnTo>
                    <a:pt x="1291" y="138"/>
                  </a:lnTo>
                  <a:lnTo>
                    <a:pt x="1279" y="156"/>
                  </a:lnTo>
                  <a:lnTo>
                    <a:pt x="1265" y="170"/>
                  </a:lnTo>
                  <a:lnTo>
                    <a:pt x="1248" y="181"/>
                  </a:lnTo>
                  <a:lnTo>
                    <a:pt x="1227" y="188"/>
                  </a:lnTo>
                  <a:lnTo>
                    <a:pt x="1206" y="191"/>
                  </a:lnTo>
                  <a:lnTo>
                    <a:pt x="95" y="191"/>
                  </a:lnTo>
                  <a:lnTo>
                    <a:pt x="74" y="188"/>
                  </a:lnTo>
                  <a:lnTo>
                    <a:pt x="53" y="181"/>
                  </a:lnTo>
                  <a:lnTo>
                    <a:pt x="36" y="170"/>
                  </a:lnTo>
                  <a:lnTo>
                    <a:pt x="20" y="156"/>
                  </a:lnTo>
                  <a:lnTo>
                    <a:pt x="9" y="138"/>
                  </a:lnTo>
                  <a:lnTo>
                    <a:pt x="2" y="118"/>
                  </a:lnTo>
                  <a:lnTo>
                    <a:pt x="0" y="95"/>
                  </a:lnTo>
                  <a:lnTo>
                    <a:pt x="2" y="74"/>
                  </a:lnTo>
                  <a:lnTo>
                    <a:pt x="9" y="53"/>
                  </a:lnTo>
                  <a:lnTo>
                    <a:pt x="20" y="36"/>
                  </a:lnTo>
                  <a:lnTo>
                    <a:pt x="36" y="22"/>
                  </a:lnTo>
                  <a:lnTo>
                    <a:pt x="53" y="10"/>
                  </a:lnTo>
                  <a:lnTo>
                    <a:pt x="74" y="3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5" name="Freeform 442"/>
            <p:cNvSpPr>
              <a:spLocks noEditPoints="1"/>
            </p:cNvSpPr>
            <p:nvPr/>
          </p:nvSpPr>
          <p:spPr bwMode="auto">
            <a:xfrm>
              <a:off x="1639888" y="4533900"/>
              <a:ext cx="468313" cy="273050"/>
            </a:xfrm>
            <a:custGeom>
              <a:avLst/>
              <a:gdLst>
                <a:gd name="T0" fmla="*/ 1576 w 2659"/>
                <a:gd name="T1" fmla="*/ 597 h 1549"/>
                <a:gd name="T2" fmla="*/ 1543 w 2659"/>
                <a:gd name="T3" fmla="*/ 641 h 1549"/>
                <a:gd name="T4" fmla="*/ 1551 w 2659"/>
                <a:gd name="T5" fmla="*/ 697 h 1549"/>
                <a:gd name="T6" fmla="*/ 1594 w 2659"/>
                <a:gd name="T7" fmla="*/ 729 h 1549"/>
                <a:gd name="T8" fmla="*/ 1649 w 2659"/>
                <a:gd name="T9" fmla="*/ 722 h 1549"/>
                <a:gd name="T10" fmla="*/ 1682 w 2659"/>
                <a:gd name="T11" fmla="*/ 679 h 1549"/>
                <a:gd name="T12" fmla="*/ 1675 w 2659"/>
                <a:gd name="T13" fmla="*/ 624 h 1549"/>
                <a:gd name="T14" fmla="*/ 1632 w 2659"/>
                <a:gd name="T15" fmla="*/ 590 h 1549"/>
                <a:gd name="T16" fmla="*/ 1651 w 2659"/>
                <a:gd name="T17" fmla="*/ 400 h 1549"/>
                <a:gd name="T18" fmla="*/ 1755 w 2659"/>
                <a:gd name="T19" fmla="*/ 440 h 1549"/>
                <a:gd name="T20" fmla="*/ 1833 w 2659"/>
                <a:gd name="T21" fmla="*/ 517 h 1549"/>
                <a:gd name="T22" fmla="*/ 1873 w 2659"/>
                <a:gd name="T23" fmla="*/ 621 h 1549"/>
                <a:gd name="T24" fmla="*/ 1864 w 2659"/>
                <a:gd name="T25" fmla="*/ 736 h 1549"/>
                <a:gd name="T26" fmla="*/ 1811 w 2659"/>
                <a:gd name="T27" fmla="*/ 833 h 1549"/>
                <a:gd name="T28" fmla="*/ 1724 w 2659"/>
                <a:gd name="T29" fmla="*/ 898 h 1549"/>
                <a:gd name="T30" fmla="*/ 1612 w 2659"/>
                <a:gd name="T31" fmla="*/ 923 h 1549"/>
                <a:gd name="T32" fmla="*/ 1501 w 2659"/>
                <a:gd name="T33" fmla="*/ 898 h 1549"/>
                <a:gd name="T34" fmla="*/ 1414 w 2659"/>
                <a:gd name="T35" fmla="*/ 833 h 1549"/>
                <a:gd name="T36" fmla="*/ 1360 w 2659"/>
                <a:gd name="T37" fmla="*/ 736 h 1549"/>
                <a:gd name="T38" fmla="*/ 1352 w 2659"/>
                <a:gd name="T39" fmla="*/ 621 h 1549"/>
                <a:gd name="T40" fmla="*/ 1392 w 2659"/>
                <a:gd name="T41" fmla="*/ 517 h 1549"/>
                <a:gd name="T42" fmla="*/ 1470 w 2659"/>
                <a:gd name="T43" fmla="*/ 440 h 1549"/>
                <a:gd name="T44" fmla="*/ 1574 w 2659"/>
                <a:gd name="T45" fmla="*/ 400 h 1549"/>
                <a:gd name="T46" fmla="*/ 215 w 2659"/>
                <a:gd name="T47" fmla="*/ 1069 h 1549"/>
                <a:gd name="T48" fmla="*/ 192 w 2659"/>
                <a:gd name="T49" fmla="*/ 1166 h 1549"/>
                <a:gd name="T50" fmla="*/ 220 w 2659"/>
                <a:gd name="T51" fmla="*/ 1262 h 1549"/>
                <a:gd name="T52" fmla="*/ 280 w 2659"/>
                <a:gd name="T53" fmla="*/ 1325 h 1549"/>
                <a:gd name="T54" fmla="*/ 359 w 2659"/>
                <a:gd name="T55" fmla="*/ 1355 h 1549"/>
                <a:gd name="T56" fmla="*/ 2299 w 2659"/>
                <a:gd name="T57" fmla="*/ 1355 h 1549"/>
                <a:gd name="T58" fmla="*/ 2379 w 2659"/>
                <a:gd name="T59" fmla="*/ 1325 h 1549"/>
                <a:gd name="T60" fmla="*/ 2439 w 2659"/>
                <a:gd name="T61" fmla="*/ 1263 h 1549"/>
                <a:gd name="T62" fmla="*/ 2467 w 2659"/>
                <a:gd name="T63" fmla="*/ 1167 h 1549"/>
                <a:gd name="T64" fmla="*/ 2445 w 2659"/>
                <a:gd name="T65" fmla="*/ 1070 h 1549"/>
                <a:gd name="T66" fmla="*/ 621 w 2659"/>
                <a:gd name="T67" fmla="*/ 0 h 1549"/>
                <a:gd name="T68" fmla="*/ 2082 w 2659"/>
                <a:gd name="T69" fmla="*/ 8 h 1549"/>
                <a:gd name="T70" fmla="*/ 2126 w 2659"/>
                <a:gd name="T71" fmla="*/ 51 h 1549"/>
                <a:gd name="T72" fmla="*/ 2647 w 2659"/>
                <a:gd name="T73" fmla="*/ 1065 h 1549"/>
                <a:gd name="T74" fmla="*/ 2657 w 2659"/>
                <a:gd name="T75" fmla="*/ 1195 h 1549"/>
                <a:gd name="T76" fmla="*/ 2623 w 2659"/>
                <a:gd name="T77" fmla="*/ 1322 h 1549"/>
                <a:gd name="T78" fmla="*/ 2547 w 2659"/>
                <a:gd name="T79" fmla="*/ 1432 h 1549"/>
                <a:gd name="T80" fmla="*/ 2442 w 2659"/>
                <a:gd name="T81" fmla="*/ 1509 h 1549"/>
                <a:gd name="T82" fmla="*/ 2315 w 2659"/>
                <a:gd name="T83" fmla="*/ 1546 h 1549"/>
                <a:gd name="T84" fmla="*/ 344 w 2659"/>
                <a:gd name="T85" fmla="*/ 1546 h 1549"/>
                <a:gd name="T86" fmla="*/ 217 w 2659"/>
                <a:gd name="T87" fmla="*/ 1509 h 1549"/>
                <a:gd name="T88" fmla="*/ 112 w 2659"/>
                <a:gd name="T89" fmla="*/ 1432 h 1549"/>
                <a:gd name="T90" fmla="*/ 36 w 2659"/>
                <a:gd name="T91" fmla="*/ 1322 h 1549"/>
                <a:gd name="T92" fmla="*/ 2 w 2659"/>
                <a:gd name="T93" fmla="*/ 1194 h 1549"/>
                <a:gd name="T94" fmla="*/ 13 w 2659"/>
                <a:gd name="T95" fmla="*/ 1064 h 1549"/>
                <a:gd name="T96" fmla="*/ 537 w 2659"/>
                <a:gd name="T97" fmla="*/ 50 h 1549"/>
                <a:gd name="T98" fmla="*/ 581 w 2659"/>
                <a:gd name="T99" fmla="*/ 8 h 1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59" h="1549">
                  <a:moveTo>
                    <a:pt x="1612" y="588"/>
                  </a:moveTo>
                  <a:lnTo>
                    <a:pt x="1594" y="590"/>
                  </a:lnTo>
                  <a:lnTo>
                    <a:pt x="1576" y="597"/>
                  </a:lnTo>
                  <a:lnTo>
                    <a:pt x="1562" y="609"/>
                  </a:lnTo>
                  <a:lnTo>
                    <a:pt x="1551" y="624"/>
                  </a:lnTo>
                  <a:lnTo>
                    <a:pt x="1543" y="641"/>
                  </a:lnTo>
                  <a:lnTo>
                    <a:pt x="1540" y="660"/>
                  </a:lnTo>
                  <a:lnTo>
                    <a:pt x="1543" y="679"/>
                  </a:lnTo>
                  <a:lnTo>
                    <a:pt x="1551" y="697"/>
                  </a:lnTo>
                  <a:lnTo>
                    <a:pt x="1562" y="711"/>
                  </a:lnTo>
                  <a:lnTo>
                    <a:pt x="1576" y="722"/>
                  </a:lnTo>
                  <a:lnTo>
                    <a:pt x="1594" y="729"/>
                  </a:lnTo>
                  <a:lnTo>
                    <a:pt x="1612" y="731"/>
                  </a:lnTo>
                  <a:lnTo>
                    <a:pt x="1632" y="729"/>
                  </a:lnTo>
                  <a:lnTo>
                    <a:pt x="1649" y="722"/>
                  </a:lnTo>
                  <a:lnTo>
                    <a:pt x="1663" y="711"/>
                  </a:lnTo>
                  <a:lnTo>
                    <a:pt x="1675" y="697"/>
                  </a:lnTo>
                  <a:lnTo>
                    <a:pt x="1682" y="679"/>
                  </a:lnTo>
                  <a:lnTo>
                    <a:pt x="1685" y="660"/>
                  </a:lnTo>
                  <a:lnTo>
                    <a:pt x="1682" y="641"/>
                  </a:lnTo>
                  <a:lnTo>
                    <a:pt x="1675" y="624"/>
                  </a:lnTo>
                  <a:lnTo>
                    <a:pt x="1663" y="609"/>
                  </a:lnTo>
                  <a:lnTo>
                    <a:pt x="1649" y="597"/>
                  </a:lnTo>
                  <a:lnTo>
                    <a:pt x="1632" y="590"/>
                  </a:lnTo>
                  <a:lnTo>
                    <a:pt x="1612" y="588"/>
                  </a:lnTo>
                  <a:close/>
                  <a:moveTo>
                    <a:pt x="1612" y="397"/>
                  </a:moveTo>
                  <a:lnTo>
                    <a:pt x="1651" y="400"/>
                  </a:lnTo>
                  <a:lnTo>
                    <a:pt x="1689" y="408"/>
                  </a:lnTo>
                  <a:lnTo>
                    <a:pt x="1724" y="421"/>
                  </a:lnTo>
                  <a:lnTo>
                    <a:pt x="1755" y="440"/>
                  </a:lnTo>
                  <a:lnTo>
                    <a:pt x="1785" y="461"/>
                  </a:lnTo>
                  <a:lnTo>
                    <a:pt x="1811" y="488"/>
                  </a:lnTo>
                  <a:lnTo>
                    <a:pt x="1833" y="517"/>
                  </a:lnTo>
                  <a:lnTo>
                    <a:pt x="1851" y="549"/>
                  </a:lnTo>
                  <a:lnTo>
                    <a:pt x="1864" y="584"/>
                  </a:lnTo>
                  <a:lnTo>
                    <a:pt x="1873" y="621"/>
                  </a:lnTo>
                  <a:lnTo>
                    <a:pt x="1875" y="660"/>
                  </a:lnTo>
                  <a:lnTo>
                    <a:pt x="1873" y="699"/>
                  </a:lnTo>
                  <a:lnTo>
                    <a:pt x="1864" y="736"/>
                  </a:lnTo>
                  <a:lnTo>
                    <a:pt x="1851" y="770"/>
                  </a:lnTo>
                  <a:lnTo>
                    <a:pt x="1833" y="803"/>
                  </a:lnTo>
                  <a:lnTo>
                    <a:pt x="1811" y="833"/>
                  </a:lnTo>
                  <a:lnTo>
                    <a:pt x="1785" y="858"/>
                  </a:lnTo>
                  <a:lnTo>
                    <a:pt x="1755" y="881"/>
                  </a:lnTo>
                  <a:lnTo>
                    <a:pt x="1724" y="898"/>
                  </a:lnTo>
                  <a:lnTo>
                    <a:pt x="1689" y="911"/>
                  </a:lnTo>
                  <a:lnTo>
                    <a:pt x="1651" y="920"/>
                  </a:lnTo>
                  <a:lnTo>
                    <a:pt x="1612" y="923"/>
                  </a:lnTo>
                  <a:lnTo>
                    <a:pt x="1574" y="920"/>
                  </a:lnTo>
                  <a:lnTo>
                    <a:pt x="1536" y="911"/>
                  </a:lnTo>
                  <a:lnTo>
                    <a:pt x="1501" y="898"/>
                  </a:lnTo>
                  <a:lnTo>
                    <a:pt x="1470" y="881"/>
                  </a:lnTo>
                  <a:lnTo>
                    <a:pt x="1440" y="858"/>
                  </a:lnTo>
                  <a:lnTo>
                    <a:pt x="1414" y="833"/>
                  </a:lnTo>
                  <a:lnTo>
                    <a:pt x="1392" y="803"/>
                  </a:lnTo>
                  <a:lnTo>
                    <a:pt x="1373" y="770"/>
                  </a:lnTo>
                  <a:lnTo>
                    <a:pt x="1360" y="736"/>
                  </a:lnTo>
                  <a:lnTo>
                    <a:pt x="1352" y="699"/>
                  </a:lnTo>
                  <a:lnTo>
                    <a:pt x="1350" y="660"/>
                  </a:lnTo>
                  <a:lnTo>
                    <a:pt x="1352" y="621"/>
                  </a:lnTo>
                  <a:lnTo>
                    <a:pt x="1360" y="584"/>
                  </a:lnTo>
                  <a:lnTo>
                    <a:pt x="1373" y="549"/>
                  </a:lnTo>
                  <a:lnTo>
                    <a:pt x="1392" y="517"/>
                  </a:lnTo>
                  <a:lnTo>
                    <a:pt x="1414" y="488"/>
                  </a:lnTo>
                  <a:lnTo>
                    <a:pt x="1440" y="461"/>
                  </a:lnTo>
                  <a:lnTo>
                    <a:pt x="1470" y="440"/>
                  </a:lnTo>
                  <a:lnTo>
                    <a:pt x="1501" y="421"/>
                  </a:lnTo>
                  <a:lnTo>
                    <a:pt x="1536" y="408"/>
                  </a:lnTo>
                  <a:lnTo>
                    <a:pt x="1574" y="400"/>
                  </a:lnTo>
                  <a:lnTo>
                    <a:pt x="1612" y="397"/>
                  </a:lnTo>
                  <a:close/>
                  <a:moveTo>
                    <a:pt x="678" y="190"/>
                  </a:moveTo>
                  <a:lnTo>
                    <a:pt x="215" y="1069"/>
                  </a:lnTo>
                  <a:lnTo>
                    <a:pt x="201" y="1101"/>
                  </a:lnTo>
                  <a:lnTo>
                    <a:pt x="194" y="1133"/>
                  </a:lnTo>
                  <a:lnTo>
                    <a:pt x="192" y="1166"/>
                  </a:lnTo>
                  <a:lnTo>
                    <a:pt x="196" y="1200"/>
                  </a:lnTo>
                  <a:lnTo>
                    <a:pt x="205" y="1232"/>
                  </a:lnTo>
                  <a:lnTo>
                    <a:pt x="220" y="1262"/>
                  </a:lnTo>
                  <a:lnTo>
                    <a:pt x="238" y="1287"/>
                  </a:lnTo>
                  <a:lnTo>
                    <a:pt x="257" y="1307"/>
                  </a:lnTo>
                  <a:lnTo>
                    <a:pt x="280" y="1325"/>
                  </a:lnTo>
                  <a:lnTo>
                    <a:pt x="304" y="1339"/>
                  </a:lnTo>
                  <a:lnTo>
                    <a:pt x="332" y="1349"/>
                  </a:lnTo>
                  <a:lnTo>
                    <a:pt x="359" y="1355"/>
                  </a:lnTo>
                  <a:lnTo>
                    <a:pt x="389" y="1358"/>
                  </a:lnTo>
                  <a:lnTo>
                    <a:pt x="2270" y="1358"/>
                  </a:lnTo>
                  <a:lnTo>
                    <a:pt x="2299" y="1355"/>
                  </a:lnTo>
                  <a:lnTo>
                    <a:pt x="2327" y="1349"/>
                  </a:lnTo>
                  <a:lnTo>
                    <a:pt x="2354" y="1339"/>
                  </a:lnTo>
                  <a:lnTo>
                    <a:pt x="2379" y="1325"/>
                  </a:lnTo>
                  <a:lnTo>
                    <a:pt x="2402" y="1307"/>
                  </a:lnTo>
                  <a:lnTo>
                    <a:pt x="2421" y="1287"/>
                  </a:lnTo>
                  <a:lnTo>
                    <a:pt x="2439" y="1263"/>
                  </a:lnTo>
                  <a:lnTo>
                    <a:pt x="2454" y="1233"/>
                  </a:lnTo>
                  <a:lnTo>
                    <a:pt x="2463" y="1200"/>
                  </a:lnTo>
                  <a:lnTo>
                    <a:pt x="2467" y="1167"/>
                  </a:lnTo>
                  <a:lnTo>
                    <a:pt x="2465" y="1133"/>
                  </a:lnTo>
                  <a:lnTo>
                    <a:pt x="2458" y="1101"/>
                  </a:lnTo>
                  <a:lnTo>
                    <a:pt x="2445" y="1070"/>
                  </a:lnTo>
                  <a:lnTo>
                    <a:pt x="1984" y="190"/>
                  </a:lnTo>
                  <a:lnTo>
                    <a:pt x="678" y="190"/>
                  </a:lnTo>
                  <a:close/>
                  <a:moveTo>
                    <a:pt x="621" y="0"/>
                  </a:moveTo>
                  <a:lnTo>
                    <a:pt x="2041" y="0"/>
                  </a:lnTo>
                  <a:lnTo>
                    <a:pt x="2063" y="2"/>
                  </a:lnTo>
                  <a:lnTo>
                    <a:pt x="2082" y="8"/>
                  </a:lnTo>
                  <a:lnTo>
                    <a:pt x="2100" y="19"/>
                  </a:lnTo>
                  <a:lnTo>
                    <a:pt x="2115" y="34"/>
                  </a:lnTo>
                  <a:lnTo>
                    <a:pt x="2126" y="51"/>
                  </a:lnTo>
                  <a:lnTo>
                    <a:pt x="2614" y="981"/>
                  </a:lnTo>
                  <a:lnTo>
                    <a:pt x="2632" y="1022"/>
                  </a:lnTo>
                  <a:lnTo>
                    <a:pt x="2647" y="1065"/>
                  </a:lnTo>
                  <a:lnTo>
                    <a:pt x="2655" y="1108"/>
                  </a:lnTo>
                  <a:lnTo>
                    <a:pt x="2659" y="1151"/>
                  </a:lnTo>
                  <a:lnTo>
                    <a:pt x="2657" y="1195"/>
                  </a:lnTo>
                  <a:lnTo>
                    <a:pt x="2651" y="1238"/>
                  </a:lnTo>
                  <a:lnTo>
                    <a:pt x="2639" y="1281"/>
                  </a:lnTo>
                  <a:lnTo>
                    <a:pt x="2623" y="1322"/>
                  </a:lnTo>
                  <a:lnTo>
                    <a:pt x="2601" y="1362"/>
                  </a:lnTo>
                  <a:lnTo>
                    <a:pt x="2577" y="1399"/>
                  </a:lnTo>
                  <a:lnTo>
                    <a:pt x="2547" y="1432"/>
                  </a:lnTo>
                  <a:lnTo>
                    <a:pt x="2514" y="1462"/>
                  </a:lnTo>
                  <a:lnTo>
                    <a:pt x="2480" y="1488"/>
                  </a:lnTo>
                  <a:lnTo>
                    <a:pt x="2442" y="1509"/>
                  </a:lnTo>
                  <a:lnTo>
                    <a:pt x="2401" y="1526"/>
                  </a:lnTo>
                  <a:lnTo>
                    <a:pt x="2359" y="1539"/>
                  </a:lnTo>
                  <a:lnTo>
                    <a:pt x="2315" y="1546"/>
                  </a:lnTo>
                  <a:lnTo>
                    <a:pt x="2270" y="1549"/>
                  </a:lnTo>
                  <a:lnTo>
                    <a:pt x="389" y="1549"/>
                  </a:lnTo>
                  <a:lnTo>
                    <a:pt x="344" y="1546"/>
                  </a:lnTo>
                  <a:lnTo>
                    <a:pt x="300" y="1539"/>
                  </a:lnTo>
                  <a:lnTo>
                    <a:pt x="258" y="1526"/>
                  </a:lnTo>
                  <a:lnTo>
                    <a:pt x="217" y="1509"/>
                  </a:lnTo>
                  <a:lnTo>
                    <a:pt x="179" y="1487"/>
                  </a:lnTo>
                  <a:lnTo>
                    <a:pt x="143" y="1462"/>
                  </a:lnTo>
                  <a:lnTo>
                    <a:pt x="112" y="1432"/>
                  </a:lnTo>
                  <a:lnTo>
                    <a:pt x="82" y="1398"/>
                  </a:lnTo>
                  <a:lnTo>
                    <a:pt x="56" y="1362"/>
                  </a:lnTo>
                  <a:lnTo>
                    <a:pt x="36" y="1322"/>
                  </a:lnTo>
                  <a:lnTo>
                    <a:pt x="19" y="1280"/>
                  </a:lnTo>
                  <a:lnTo>
                    <a:pt x="8" y="1237"/>
                  </a:lnTo>
                  <a:lnTo>
                    <a:pt x="2" y="1194"/>
                  </a:lnTo>
                  <a:lnTo>
                    <a:pt x="0" y="1150"/>
                  </a:lnTo>
                  <a:lnTo>
                    <a:pt x="4" y="1107"/>
                  </a:lnTo>
                  <a:lnTo>
                    <a:pt x="13" y="1064"/>
                  </a:lnTo>
                  <a:lnTo>
                    <a:pt x="27" y="1021"/>
                  </a:lnTo>
                  <a:lnTo>
                    <a:pt x="45" y="980"/>
                  </a:lnTo>
                  <a:lnTo>
                    <a:pt x="537" y="50"/>
                  </a:lnTo>
                  <a:lnTo>
                    <a:pt x="548" y="33"/>
                  </a:lnTo>
                  <a:lnTo>
                    <a:pt x="563" y="19"/>
                  </a:lnTo>
                  <a:lnTo>
                    <a:pt x="581" y="8"/>
                  </a:lnTo>
                  <a:lnTo>
                    <a:pt x="600" y="2"/>
                  </a:lnTo>
                  <a:lnTo>
                    <a:pt x="6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6" name="Freeform 443"/>
            <p:cNvSpPr>
              <a:spLocks/>
            </p:cNvSpPr>
            <p:nvPr/>
          </p:nvSpPr>
          <p:spPr bwMode="auto">
            <a:xfrm>
              <a:off x="1981201" y="4699000"/>
              <a:ext cx="25400" cy="25400"/>
            </a:xfrm>
            <a:custGeom>
              <a:avLst/>
              <a:gdLst>
                <a:gd name="T0" fmla="*/ 72 w 144"/>
                <a:gd name="T1" fmla="*/ 0 h 144"/>
                <a:gd name="T2" fmla="*/ 91 w 144"/>
                <a:gd name="T3" fmla="*/ 3 h 144"/>
                <a:gd name="T4" fmla="*/ 108 w 144"/>
                <a:gd name="T5" fmla="*/ 10 h 144"/>
                <a:gd name="T6" fmla="*/ 123 w 144"/>
                <a:gd name="T7" fmla="*/ 22 h 144"/>
                <a:gd name="T8" fmla="*/ 134 w 144"/>
                <a:gd name="T9" fmla="*/ 36 h 144"/>
                <a:gd name="T10" fmla="*/ 141 w 144"/>
                <a:gd name="T11" fmla="*/ 53 h 144"/>
                <a:gd name="T12" fmla="*/ 144 w 144"/>
                <a:gd name="T13" fmla="*/ 72 h 144"/>
                <a:gd name="T14" fmla="*/ 141 w 144"/>
                <a:gd name="T15" fmla="*/ 91 h 144"/>
                <a:gd name="T16" fmla="*/ 134 w 144"/>
                <a:gd name="T17" fmla="*/ 109 h 144"/>
                <a:gd name="T18" fmla="*/ 123 w 144"/>
                <a:gd name="T19" fmla="*/ 123 h 144"/>
                <a:gd name="T20" fmla="*/ 108 w 144"/>
                <a:gd name="T21" fmla="*/ 134 h 144"/>
                <a:gd name="T22" fmla="*/ 91 w 144"/>
                <a:gd name="T23" fmla="*/ 141 h 144"/>
                <a:gd name="T24" fmla="*/ 72 w 144"/>
                <a:gd name="T25" fmla="*/ 144 h 144"/>
                <a:gd name="T26" fmla="*/ 53 w 144"/>
                <a:gd name="T27" fmla="*/ 141 h 144"/>
                <a:gd name="T28" fmla="*/ 36 w 144"/>
                <a:gd name="T29" fmla="*/ 134 h 144"/>
                <a:gd name="T30" fmla="*/ 21 w 144"/>
                <a:gd name="T31" fmla="*/ 123 h 144"/>
                <a:gd name="T32" fmla="*/ 10 w 144"/>
                <a:gd name="T33" fmla="*/ 109 h 144"/>
                <a:gd name="T34" fmla="*/ 2 w 144"/>
                <a:gd name="T35" fmla="*/ 91 h 144"/>
                <a:gd name="T36" fmla="*/ 0 w 144"/>
                <a:gd name="T37" fmla="*/ 72 h 144"/>
                <a:gd name="T38" fmla="*/ 2 w 144"/>
                <a:gd name="T39" fmla="*/ 53 h 144"/>
                <a:gd name="T40" fmla="*/ 10 w 144"/>
                <a:gd name="T41" fmla="*/ 36 h 144"/>
                <a:gd name="T42" fmla="*/ 21 w 144"/>
                <a:gd name="T43" fmla="*/ 22 h 144"/>
                <a:gd name="T44" fmla="*/ 36 w 144"/>
                <a:gd name="T45" fmla="*/ 10 h 144"/>
                <a:gd name="T46" fmla="*/ 53 w 144"/>
                <a:gd name="T47" fmla="*/ 3 h 144"/>
                <a:gd name="T48" fmla="*/ 72 w 144"/>
                <a:gd name="T4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lnTo>
                    <a:pt x="91" y="3"/>
                  </a:lnTo>
                  <a:lnTo>
                    <a:pt x="108" y="10"/>
                  </a:lnTo>
                  <a:lnTo>
                    <a:pt x="123" y="22"/>
                  </a:lnTo>
                  <a:lnTo>
                    <a:pt x="134" y="36"/>
                  </a:lnTo>
                  <a:lnTo>
                    <a:pt x="141" y="53"/>
                  </a:lnTo>
                  <a:lnTo>
                    <a:pt x="144" y="72"/>
                  </a:lnTo>
                  <a:lnTo>
                    <a:pt x="141" y="91"/>
                  </a:lnTo>
                  <a:lnTo>
                    <a:pt x="134" y="109"/>
                  </a:lnTo>
                  <a:lnTo>
                    <a:pt x="123" y="123"/>
                  </a:lnTo>
                  <a:lnTo>
                    <a:pt x="108" y="134"/>
                  </a:lnTo>
                  <a:lnTo>
                    <a:pt x="91" y="141"/>
                  </a:lnTo>
                  <a:lnTo>
                    <a:pt x="72" y="144"/>
                  </a:lnTo>
                  <a:lnTo>
                    <a:pt x="53" y="141"/>
                  </a:lnTo>
                  <a:lnTo>
                    <a:pt x="36" y="134"/>
                  </a:lnTo>
                  <a:lnTo>
                    <a:pt x="21" y="123"/>
                  </a:lnTo>
                  <a:lnTo>
                    <a:pt x="10" y="109"/>
                  </a:lnTo>
                  <a:lnTo>
                    <a:pt x="2" y="91"/>
                  </a:lnTo>
                  <a:lnTo>
                    <a:pt x="0" y="72"/>
                  </a:lnTo>
                  <a:lnTo>
                    <a:pt x="2" y="53"/>
                  </a:lnTo>
                  <a:lnTo>
                    <a:pt x="10" y="36"/>
                  </a:lnTo>
                  <a:lnTo>
                    <a:pt x="21" y="22"/>
                  </a:lnTo>
                  <a:lnTo>
                    <a:pt x="36" y="10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7" name="Freeform 444"/>
            <p:cNvSpPr>
              <a:spLocks noEditPoints="1"/>
            </p:cNvSpPr>
            <p:nvPr/>
          </p:nvSpPr>
          <p:spPr bwMode="auto">
            <a:xfrm>
              <a:off x="1965326" y="4683125"/>
              <a:ext cx="58738" cy="58738"/>
            </a:xfrm>
            <a:custGeom>
              <a:avLst/>
              <a:gdLst>
                <a:gd name="T0" fmla="*/ 167 w 335"/>
                <a:gd name="T1" fmla="*/ 143 h 334"/>
                <a:gd name="T2" fmla="*/ 157 w 335"/>
                <a:gd name="T3" fmla="*/ 145 h 334"/>
                <a:gd name="T4" fmla="*/ 150 w 335"/>
                <a:gd name="T5" fmla="*/ 150 h 334"/>
                <a:gd name="T6" fmla="*/ 145 w 335"/>
                <a:gd name="T7" fmla="*/ 157 h 334"/>
                <a:gd name="T8" fmla="*/ 143 w 335"/>
                <a:gd name="T9" fmla="*/ 167 h 334"/>
                <a:gd name="T10" fmla="*/ 145 w 335"/>
                <a:gd name="T11" fmla="*/ 176 h 334"/>
                <a:gd name="T12" fmla="*/ 150 w 335"/>
                <a:gd name="T13" fmla="*/ 184 h 334"/>
                <a:gd name="T14" fmla="*/ 157 w 335"/>
                <a:gd name="T15" fmla="*/ 189 h 334"/>
                <a:gd name="T16" fmla="*/ 167 w 335"/>
                <a:gd name="T17" fmla="*/ 190 h 334"/>
                <a:gd name="T18" fmla="*/ 176 w 335"/>
                <a:gd name="T19" fmla="*/ 189 h 334"/>
                <a:gd name="T20" fmla="*/ 183 w 335"/>
                <a:gd name="T21" fmla="*/ 184 h 334"/>
                <a:gd name="T22" fmla="*/ 188 w 335"/>
                <a:gd name="T23" fmla="*/ 176 h 334"/>
                <a:gd name="T24" fmla="*/ 190 w 335"/>
                <a:gd name="T25" fmla="*/ 167 h 334"/>
                <a:gd name="T26" fmla="*/ 188 w 335"/>
                <a:gd name="T27" fmla="*/ 157 h 334"/>
                <a:gd name="T28" fmla="*/ 183 w 335"/>
                <a:gd name="T29" fmla="*/ 150 h 334"/>
                <a:gd name="T30" fmla="*/ 176 w 335"/>
                <a:gd name="T31" fmla="*/ 145 h 334"/>
                <a:gd name="T32" fmla="*/ 167 w 335"/>
                <a:gd name="T33" fmla="*/ 143 h 334"/>
                <a:gd name="T34" fmla="*/ 167 w 335"/>
                <a:gd name="T35" fmla="*/ 0 h 334"/>
                <a:gd name="T36" fmla="*/ 197 w 335"/>
                <a:gd name="T37" fmla="*/ 2 h 334"/>
                <a:gd name="T38" fmla="*/ 225 w 335"/>
                <a:gd name="T39" fmla="*/ 10 h 334"/>
                <a:gd name="T40" fmla="*/ 252 w 335"/>
                <a:gd name="T41" fmla="*/ 22 h 334"/>
                <a:gd name="T42" fmla="*/ 275 w 335"/>
                <a:gd name="T43" fmla="*/ 39 h 334"/>
                <a:gd name="T44" fmla="*/ 295 w 335"/>
                <a:gd name="T45" fmla="*/ 59 h 334"/>
                <a:gd name="T46" fmla="*/ 311 w 335"/>
                <a:gd name="T47" fmla="*/ 83 h 334"/>
                <a:gd name="T48" fmla="*/ 324 w 335"/>
                <a:gd name="T49" fmla="*/ 108 h 334"/>
                <a:gd name="T50" fmla="*/ 331 w 335"/>
                <a:gd name="T51" fmla="*/ 137 h 334"/>
                <a:gd name="T52" fmla="*/ 335 w 335"/>
                <a:gd name="T53" fmla="*/ 167 h 334"/>
                <a:gd name="T54" fmla="*/ 331 w 335"/>
                <a:gd name="T55" fmla="*/ 197 h 334"/>
                <a:gd name="T56" fmla="*/ 324 w 335"/>
                <a:gd name="T57" fmla="*/ 225 h 334"/>
                <a:gd name="T58" fmla="*/ 311 w 335"/>
                <a:gd name="T59" fmla="*/ 252 h 334"/>
                <a:gd name="T60" fmla="*/ 295 w 335"/>
                <a:gd name="T61" fmla="*/ 275 h 334"/>
                <a:gd name="T62" fmla="*/ 275 w 335"/>
                <a:gd name="T63" fmla="*/ 295 h 334"/>
                <a:gd name="T64" fmla="*/ 252 w 335"/>
                <a:gd name="T65" fmla="*/ 312 h 334"/>
                <a:gd name="T66" fmla="*/ 225 w 335"/>
                <a:gd name="T67" fmla="*/ 324 h 334"/>
                <a:gd name="T68" fmla="*/ 197 w 335"/>
                <a:gd name="T69" fmla="*/ 331 h 334"/>
                <a:gd name="T70" fmla="*/ 167 w 335"/>
                <a:gd name="T71" fmla="*/ 334 h 334"/>
                <a:gd name="T72" fmla="*/ 137 w 335"/>
                <a:gd name="T73" fmla="*/ 331 h 334"/>
                <a:gd name="T74" fmla="*/ 108 w 335"/>
                <a:gd name="T75" fmla="*/ 324 h 334"/>
                <a:gd name="T76" fmla="*/ 83 w 335"/>
                <a:gd name="T77" fmla="*/ 312 h 334"/>
                <a:gd name="T78" fmla="*/ 59 w 335"/>
                <a:gd name="T79" fmla="*/ 295 h 334"/>
                <a:gd name="T80" fmla="*/ 39 w 335"/>
                <a:gd name="T81" fmla="*/ 275 h 334"/>
                <a:gd name="T82" fmla="*/ 22 w 335"/>
                <a:gd name="T83" fmla="*/ 252 h 334"/>
                <a:gd name="T84" fmla="*/ 10 w 335"/>
                <a:gd name="T85" fmla="*/ 225 h 334"/>
                <a:gd name="T86" fmla="*/ 2 w 335"/>
                <a:gd name="T87" fmla="*/ 197 h 334"/>
                <a:gd name="T88" fmla="*/ 0 w 335"/>
                <a:gd name="T89" fmla="*/ 167 h 334"/>
                <a:gd name="T90" fmla="*/ 2 w 335"/>
                <a:gd name="T91" fmla="*/ 137 h 334"/>
                <a:gd name="T92" fmla="*/ 10 w 335"/>
                <a:gd name="T93" fmla="*/ 108 h 334"/>
                <a:gd name="T94" fmla="*/ 22 w 335"/>
                <a:gd name="T95" fmla="*/ 83 h 334"/>
                <a:gd name="T96" fmla="*/ 39 w 335"/>
                <a:gd name="T97" fmla="*/ 59 h 334"/>
                <a:gd name="T98" fmla="*/ 59 w 335"/>
                <a:gd name="T99" fmla="*/ 39 h 334"/>
                <a:gd name="T100" fmla="*/ 83 w 335"/>
                <a:gd name="T101" fmla="*/ 22 h 334"/>
                <a:gd name="T102" fmla="*/ 108 w 335"/>
                <a:gd name="T103" fmla="*/ 10 h 334"/>
                <a:gd name="T104" fmla="*/ 137 w 335"/>
                <a:gd name="T105" fmla="*/ 2 h 334"/>
                <a:gd name="T106" fmla="*/ 167 w 335"/>
                <a:gd name="T107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5" h="334">
                  <a:moveTo>
                    <a:pt x="167" y="143"/>
                  </a:moveTo>
                  <a:lnTo>
                    <a:pt x="157" y="145"/>
                  </a:lnTo>
                  <a:lnTo>
                    <a:pt x="150" y="150"/>
                  </a:lnTo>
                  <a:lnTo>
                    <a:pt x="145" y="157"/>
                  </a:lnTo>
                  <a:lnTo>
                    <a:pt x="143" y="167"/>
                  </a:lnTo>
                  <a:lnTo>
                    <a:pt x="145" y="176"/>
                  </a:lnTo>
                  <a:lnTo>
                    <a:pt x="150" y="184"/>
                  </a:lnTo>
                  <a:lnTo>
                    <a:pt x="157" y="189"/>
                  </a:lnTo>
                  <a:lnTo>
                    <a:pt x="167" y="190"/>
                  </a:lnTo>
                  <a:lnTo>
                    <a:pt x="176" y="189"/>
                  </a:lnTo>
                  <a:lnTo>
                    <a:pt x="183" y="184"/>
                  </a:lnTo>
                  <a:lnTo>
                    <a:pt x="188" y="176"/>
                  </a:lnTo>
                  <a:lnTo>
                    <a:pt x="190" y="167"/>
                  </a:lnTo>
                  <a:lnTo>
                    <a:pt x="188" y="157"/>
                  </a:lnTo>
                  <a:lnTo>
                    <a:pt x="183" y="150"/>
                  </a:lnTo>
                  <a:lnTo>
                    <a:pt x="176" y="145"/>
                  </a:lnTo>
                  <a:lnTo>
                    <a:pt x="167" y="143"/>
                  </a:lnTo>
                  <a:close/>
                  <a:moveTo>
                    <a:pt x="167" y="0"/>
                  </a:moveTo>
                  <a:lnTo>
                    <a:pt x="197" y="2"/>
                  </a:lnTo>
                  <a:lnTo>
                    <a:pt x="225" y="10"/>
                  </a:lnTo>
                  <a:lnTo>
                    <a:pt x="252" y="22"/>
                  </a:lnTo>
                  <a:lnTo>
                    <a:pt x="275" y="39"/>
                  </a:lnTo>
                  <a:lnTo>
                    <a:pt x="295" y="59"/>
                  </a:lnTo>
                  <a:lnTo>
                    <a:pt x="311" y="83"/>
                  </a:lnTo>
                  <a:lnTo>
                    <a:pt x="324" y="108"/>
                  </a:lnTo>
                  <a:lnTo>
                    <a:pt x="331" y="137"/>
                  </a:lnTo>
                  <a:lnTo>
                    <a:pt x="335" y="167"/>
                  </a:lnTo>
                  <a:lnTo>
                    <a:pt x="331" y="197"/>
                  </a:lnTo>
                  <a:lnTo>
                    <a:pt x="324" y="225"/>
                  </a:lnTo>
                  <a:lnTo>
                    <a:pt x="311" y="252"/>
                  </a:lnTo>
                  <a:lnTo>
                    <a:pt x="295" y="275"/>
                  </a:lnTo>
                  <a:lnTo>
                    <a:pt x="275" y="295"/>
                  </a:lnTo>
                  <a:lnTo>
                    <a:pt x="252" y="312"/>
                  </a:lnTo>
                  <a:lnTo>
                    <a:pt x="225" y="324"/>
                  </a:lnTo>
                  <a:lnTo>
                    <a:pt x="197" y="331"/>
                  </a:lnTo>
                  <a:lnTo>
                    <a:pt x="167" y="334"/>
                  </a:lnTo>
                  <a:lnTo>
                    <a:pt x="137" y="331"/>
                  </a:lnTo>
                  <a:lnTo>
                    <a:pt x="108" y="324"/>
                  </a:lnTo>
                  <a:lnTo>
                    <a:pt x="83" y="312"/>
                  </a:lnTo>
                  <a:lnTo>
                    <a:pt x="59" y="295"/>
                  </a:lnTo>
                  <a:lnTo>
                    <a:pt x="39" y="275"/>
                  </a:lnTo>
                  <a:lnTo>
                    <a:pt x="22" y="252"/>
                  </a:lnTo>
                  <a:lnTo>
                    <a:pt x="10" y="225"/>
                  </a:lnTo>
                  <a:lnTo>
                    <a:pt x="2" y="197"/>
                  </a:lnTo>
                  <a:lnTo>
                    <a:pt x="0" y="167"/>
                  </a:lnTo>
                  <a:lnTo>
                    <a:pt x="2" y="137"/>
                  </a:lnTo>
                  <a:lnTo>
                    <a:pt x="10" y="108"/>
                  </a:lnTo>
                  <a:lnTo>
                    <a:pt x="22" y="83"/>
                  </a:lnTo>
                  <a:lnTo>
                    <a:pt x="39" y="59"/>
                  </a:lnTo>
                  <a:lnTo>
                    <a:pt x="59" y="39"/>
                  </a:lnTo>
                  <a:lnTo>
                    <a:pt x="83" y="22"/>
                  </a:lnTo>
                  <a:lnTo>
                    <a:pt x="108" y="10"/>
                  </a:lnTo>
                  <a:lnTo>
                    <a:pt x="137" y="2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1" name="Group 990"/>
          <p:cNvGrpSpPr/>
          <p:nvPr/>
        </p:nvGrpSpPr>
        <p:grpSpPr>
          <a:xfrm>
            <a:off x="2520283" y="4215460"/>
            <a:ext cx="593725" cy="590549"/>
            <a:chOff x="2527300" y="4214813"/>
            <a:chExt cx="593725" cy="59054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3" name="Freeform 450"/>
            <p:cNvSpPr>
              <a:spLocks noEditPoints="1"/>
            </p:cNvSpPr>
            <p:nvPr/>
          </p:nvSpPr>
          <p:spPr bwMode="auto">
            <a:xfrm>
              <a:off x="2725738" y="4386263"/>
              <a:ext cx="261938" cy="180975"/>
            </a:xfrm>
            <a:custGeom>
              <a:avLst/>
              <a:gdLst>
                <a:gd name="T0" fmla="*/ 195 w 1487"/>
                <a:gd name="T1" fmla="*/ 241 h 1033"/>
                <a:gd name="T2" fmla="*/ 196 w 1487"/>
                <a:gd name="T3" fmla="*/ 349 h 1033"/>
                <a:gd name="T4" fmla="*/ 221 w 1487"/>
                <a:gd name="T5" fmla="*/ 463 h 1033"/>
                <a:gd name="T6" fmla="*/ 268 w 1487"/>
                <a:gd name="T7" fmla="*/ 567 h 1033"/>
                <a:gd name="T8" fmla="*/ 335 w 1487"/>
                <a:gd name="T9" fmla="*/ 658 h 1033"/>
                <a:gd name="T10" fmla="*/ 418 w 1487"/>
                <a:gd name="T11" fmla="*/ 733 h 1033"/>
                <a:gd name="T12" fmla="*/ 516 w 1487"/>
                <a:gd name="T13" fmla="*/ 792 h 1033"/>
                <a:gd name="T14" fmla="*/ 625 w 1487"/>
                <a:gd name="T15" fmla="*/ 827 h 1033"/>
                <a:gd name="T16" fmla="*/ 744 w 1487"/>
                <a:gd name="T17" fmla="*/ 841 h 1033"/>
                <a:gd name="T18" fmla="*/ 862 w 1487"/>
                <a:gd name="T19" fmla="*/ 827 h 1033"/>
                <a:gd name="T20" fmla="*/ 971 w 1487"/>
                <a:gd name="T21" fmla="*/ 792 h 1033"/>
                <a:gd name="T22" fmla="*/ 1069 w 1487"/>
                <a:gd name="T23" fmla="*/ 733 h 1033"/>
                <a:gd name="T24" fmla="*/ 1153 w 1487"/>
                <a:gd name="T25" fmla="*/ 658 h 1033"/>
                <a:gd name="T26" fmla="*/ 1219 w 1487"/>
                <a:gd name="T27" fmla="*/ 567 h 1033"/>
                <a:gd name="T28" fmla="*/ 1267 w 1487"/>
                <a:gd name="T29" fmla="*/ 463 h 1033"/>
                <a:gd name="T30" fmla="*/ 1291 w 1487"/>
                <a:gd name="T31" fmla="*/ 349 h 1033"/>
                <a:gd name="T32" fmla="*/ 1292 w 1487"/>
                <a:gd name="T33" fmla="*/ 241 h 1033"/>
                <a:gd name="T34" fmla="*/ 203 w 1487"/>
                <a:gd name="T35" fmla="*/ 193 h 1033"/>
                <a:gd name="T36" fmla="*/ 1359 w 1487"/>
                <a:gd name="T37" fmla="*/ 0 h 1033"/>
                <a:gd name="T38" fmla="*/ 1397 w 1487"/>
                <a:gd name="T39" fmla="*/ 8 h 1033"/>
                <a:gd name="T40" fmla="*/ 1429 w 1487"/>
                <a:gd name="T41" fmla="*/ 32 h 1033"/>
                <a:gd name="T42" fmla="*/ 1449 w 1487"/>
                <a:gd name="T43" fmla="*/ 65 h 1033"/>
                <a:gd name="T44" fmla="*/ 1478 w 1487"/>
                <a:gd name="T45" fmla="*/ 177 h 1033"/>
                <a:gd name="T46" fmla="*/ 1487 w 1487"/>
                <a:gd name="T47" fmla="*/ 290 h 1033"/>
                <a:gd name="T48" fmla="*/ 1475 w 1487"/>
                <a:gd name="T49" fmla="*/ 423 h 1033"/>
                <a:gd name="T50" fmla="*/ 1440 w 1487"/>
                <a:gd name="T51" fmla="*/ 549 h 1033"/>
                <a:gd name="T52" fmla="*/ 1385 w 1487"/>
                <a:gd name="T53" fmla="*/ 664 h 1033"/>
                <a:gd name="T54" fmla="*/ 1312 w 1487"/>
                <a:gd name="T55" fmla="*/ 768 h 1033"/>
                <a:gd name="T56" fmla="*/ 1223 w 1487"/>
                <a:gd name="T57" fmla="*/ 858 h 1033"/>
                <a:gd name="T58" fmla="*/ 1119 w 1487"/>
                <a:gd name="T59" fmla="*/ 931 h 1033"/>
                <a:gd name="T60" fmla="*/ 1003 w 1487"/>
                <a:gd name="T61" fmla="*/ 986 h 1033"/>
                <a:gd name="T62" fmla="*/ 877 w 1487"/>
                <a:gd name="T63" fmla="*/ 1021 h 1033"/>
                <a:gd name="T64" fmla="*/ 744 w 1487"/>
                <a:gd name="T65" fmla="*/ 1033 h 1033"/>
                <a:gd name="T66" fmla="*/ 610 w 1487"/>
                <a:gd name="T67" fmla="*/ 1021 h 1033"/>
                <a:gd name="T68" fmla="*/ 485 w 1487"/>
                <a:gd name="T69" fmla="*/ 986 h 1033"/>
                <a:gd name="T70" fmla="*/ 369 w 1487"/>
                <a:gd name="T71" fmla="*/ 931 h 1033"/>
                <a:gd name="T72" fmla="*/ 265 w 1487"/>
                <a:gd name="T73" fmla="*/ 858 h 1033"/>
                <a:gd name="T74" fmla="*/ 176 w 1487"/>
                <a:gd name="T75" fmla="*/ 768 h 1033"/>
                <a:gd name="T76" fmla="*/ 102 w 1487"/>
                <a:gd name="T77" fmla="*/ 664 h 1033"/>
                <a:gd name="T78" fmla="*/ 47 w 1487"/>
                <a:gd name="T79" fmla="*/ 549 h 1033"/>
                <a:gd name="T80" fmla="*/ 12 w 1487"/>
                <a:gd name="T81" fmla="*/ 423 h 1033"/>
                <a:gd name="T82" fmla="*/ 0 w 1487"/>
                <a:gd name="T83" fmla="*/ 290 h 1033"/>
                <a:gd name="T84" fmla="*/ 10 w 1487"/>
                <a:gd name="T85" fmla="*/ 177 h 1033"/>
                <a:gd name="T86" fmla="*/ 38 w 1487"/>
                <a:gd name="T87" fmla="*/ 65 h 1033"/>
                <a:gd name="T88" fmla="*/ 59 w 1487"/>
                <a:gd name="T89" fmla="*/ 32 h 1033"/>
                <a:gd name="T90" fmla="*/ 91 w 1487"/>
                <a:gd name="T91" fmla="*/ 8 h 1033"/>
                <a:gd name="T92" fmla="*/ 130 w 1487"/>
                <a:gd name="T93" fmla="*/ 0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87" h="1033">
                  <a:moveTo>
                    <a:pt x="203" y="193"/>
                  </a:moveTo>
                  <a:lnTo>
                    <a:pt x="195" y="241"/>
                  </a:lnTo>
                  <a:lnTo>
                    <a:pt x="193" y="290"/>
                  </a:lnTo>
                  <a:lnTo>
                    <a:pt x="196" y="349"/>
                  </a:lnTo>
                  <a:lnTo>
                    <a:pt x="206" y="407"/>
                  </a:lnTo>
                  <a:lnTo>
                    <a:pt x="221" y="463"/>
                  </a:lnTo>
                  <a:lnTo>
                    <a:pt x="242" y="517"/>
                  </a:lnTo>
                  <a:lnTo>
                    <a:pt x="268" y="567"/>
                  </a:lnTo>
                  <a:lnTo>
                    <a:pt x="299" y="614"/>
                  </a:lnTo>
                  <a:lnTo>
                    <a:pt x="335" y="658"/>
                  </a:lnTo>
                  <a:lnTo>
                    <a:pt x="375" y="698"/>
                  </a:lnTo>
                  <a:lnTo>
                    <a:pt x="418" y="733"/>
                  </a:lnTo>
                  <a:lnTo>
                    <a:pt x="466" y="765"/>
                  </a:lnTo>
                  <a:lnTo>
                    <a:pt x="516" y="792"/>
                  </a:lnTo>
                  <a:lnTo>
                    <a:pt x="570" y="812"/>
                  </a:lnTo>
                  <a:lnTo>
                    <a:pt x="625" y="827"/>
                  </a:lnTo>
                  <a:lnTo>
                    <a:pt x="683" y="838"/>
                  </a:lnTo>
                  <a:lnTo>
                    <a:pt x="744" y="841"/>
                  </a:lnTo>
                  <a:lnTo>
                    <a:pt x="804" y="838"/>
                  </a:lnTo>
                  <a:lnTo>
                    <a:pt x="862" y="827"/>
                  </a:lnTo>
                  <a:lnTo>
                    <a:pt x="918" y="812"/>
                  </a:lnTo>
                  <a:lnTo>
                    <a:pt x="971" y="792"/>
                  </a:lnTo>
                  <a:lnTo>
                    <a:pt x="1022" y="765"/>
                  </a:lnTo>
                  <a:lnTo>
                    <a:pt x="1069" y="733"/>
                  </a:lnTo>
                  <a:lnTo>
                    <a:pt x="1113" y="698"/>
                  </a:lnTo>
                  <a:lnTo>
                    <a:pt x="1153" y="658"/>
                  </a:lnTo>
                  <a:lnTo>
                    <a:pt x="1188" y="614"/>
                  </a:lnTo>
                  <a:lnTo>
                    <a:pt x="1219" y="567"/>
                  </a:lnTo>
                  <a:lnTo>
                    <a:pt x="1245" y="517"/>
                  </a:lnTo>
                  <a:lnTo>
                    <a:pt x="1267" y="463"/>
                  </a:lnTo>
                  <a:lnTo>
                    <a:pt x="1282" y="407"/>
                  </a:lnTo>
                  <a:lnTo>
                    <a:pt x="1291" y="349"/>
                  </a:lnTo>
                  <a:lnTo>
                    <a:pt x="1294" y="290"/>
                  </a:lnTo>
                  <a:lnTo>
                    <a:pt x="1292" y="241"/>
                  </a:lnTo>
                  <a:lnTo>
                    <a:pt x="1285" y="193"/>
                  </a:lnTo>
                  <a:lnTo>
                    <a:pt x="203" y="193"/>
                  </a:lnTo>
                  <a:close/>
                  <a:moveTo>
                    <a:pt x="130" y="0"/>
                  </a:moveTo>
                  <a:lnTo>
                    <a:pt x="1359" y="0"/>
                  </a:lnTo>
                  <a:lnTo>
                    <a:pt x="1378" y="2"/>
                  </a:lnTo>
                  <a:lnTo>
                    <a:pt x="1397" y="8"/>
                  </a:lnTo>
                  <a:lnTo>
                    <a:pt x="1414" y="18"/>
                  </a:lnTo>
                  <a:lnTo>
                    <a:pt x="1429" y="32"/>
                  </a:lnTo>
                  <a:lnTo>
                    <a:pt x="1441" y="47"/>
                  </a:lnTo>
                  <a:lnTo>
                    <a:pt x="1449" y="65"/>
                  </a:lnTo>
                  <a:lnTo>
                    <a:pt x="1466" y="120"/>
                  </a:lnTo>
                  <a:lnTo>
                    <a:pt x="1478" y="177"/>
                  </a:lnTo>
                  <a:lnTo>
                    <a:pt x="1485" y="233"/>
                  </a:lnTo>
                  <a:lnTo>
                    <a:pt x="1487" y="290"/>
                  </a:lnTo>
                  <a:lnTo>
                    <a:pt x="1484" y="357"/>
                  </a:lnTo>
                  <a:lnTo>
                    <a:pt x="1475" y="423"/>
                  </a:lnTo>
                  <a:lnTo>
                    <a:pt x="1461" y="487"/>
                  </a:lnTo>
                  <a:lnTo>
                    <a:pt x="1440" y="549"/>
                  </a:lnTo>
                  <a:lnTo>
                    <a:pt x="1416" y="608"/>
                  </a:lnTo>
                  <a:lnTo>
                    <a:pt x="1385" y="664"/>
                  </a:lnTo>
                  <a:lnTo>
                    <a:pt x="1352" y="718"/>
                  </a:lnTo>
                  <a:lnTo>
                    <a:pt x="1312" y="768"/>
                  </a:lnTo>
                  <a:lnTo>
                    <a:pt x="1269" y="815"/>
                  </a:lnTo>
                  <a:lnTo>
                    <a:pt x="1223" y="858"/>
                  </a:lnTo>
                  <a:lnTo>
                    <a:pt x="1172" y="897"/>
                  </a:lnTo>
                  <a:lnTo>
                    <a:pt x="1119" y="931"/>
                  </a:lnTo>
                  <a:lnTo>
                    <a:pt x="1062" y="961"/>
                  </a:lnTo>
                  <a:lnTo>
                    <a:pt x="1003" y="986"/>
                  </a:lnTo>
                  <a:lnTo>
                    <a:pt x="942" y="1007"/>
                  </a:lnTo>
                  <a:lnTo>
                    <a:pt x="877" y="1021"/>
                  </a:lnTo>
                  <a:lnTo>
                    <a:pt x="811" y="1030"/>
                  </a:lnTo>
                  <a:lnTo>
                    <a:pt x="744" y="1033"/>
                  </a:lnTo>
                  <a:lnTo>
                    <a:pt x="676" y="1030"/>
                  </a:lnTo>
                  <a:lnTo>
                    <a:pt x="610" y="1021"/>
                  </a:lnTo>
                  <a:lnTo>
                    <a:pt x="547" y="1007"/>
                  </a:lnTo>
                  <a:lnTo>
                    <a:pt x="485" y="986"/>
                  </a:lnTo>
                  <a:lnTo>
                    <a:pt x="425" y="961"/>
                  </a:lnTo>
                  <a:lnTo>
                    <a:pt x="369" y="931"/>
                  </a:lnTo>
                  <a:lnTo>
                    <a:pt x="315" y="897"/>
                  </a:lnTo>
                  <a:lnTo>
                    <a:pt x="265" y="858"/>
                  </a:lnTo>
                  <a:lnTo>
                    <a:pt x="218" y="815"/>
                  </a:lnTo>
                  <a:lnTo>
                    <a:pt x="176" y="768"/>
                  </a:lnTo>
                  <a:lnTo>
                    <a:pt x="137" y="718"/>
                  </a:lnTo>
                  <a:lnTo>
                    <a:pt x="102" y="664"/>
                  </a:lnTo>
                  <a:lnTo>
                    <a:pt x="72" y="608"/>
                  </a:lnTo>
                  <a:lnTo>
                    <a:pt x="47" y="549"/>
                  </a:lnTo>
                  <a:lnTo>
                    <a:pt x="27" y="487"/>
                  </a:lnTo>
                  <a:lnTo>
                    <a:pt x="12" y="423"/>
                  </a:lnTo>
                  <a:lnTo>
                    <a:pt x="3" y="357"/>
                  </a:lnTo>
                  <a:lnTo>
                    <a:pt x="0" y="290"/>
                  </a:lnTo>
                  <a:lnTo>
                    <a:pt x="3" y="233"/>
                  </a:lnTo>
                  <a:lnTo>
                    <a:pt x="10" y="177"/>
                  </a:lnTo>
                  <a:lnTo>
                    <a:pt x="21" y="120"/>
                  </a:lnTo>
                  <a:lnTo>
                    <a:pt x="38" y="65"/>
                  </a:lnTo>
                  <a:lnTo>
                    <a:pt x="47" y="47"/>
                  </a:lnTo>
                  <a:lnTo>
                    <a:pt x="59" y="32"/>
                  </a:lnTo>
                  <a:lnTo>
                    <a:pt x="74" y="18"/>
                  </a:lnTo>
                  <a:lnTo>
                    <a:pt x="91" y="8"/>
                  </a:lnTo>
                  <a:lnTo>
                    <a:pt x="109" y="2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4" name="Freeform 451"/>
            <p:cNvSpPr>
              <a:spLocks/>
            </p:cNvSpPr>
            <p:nvPr/>
          </p:nvSpPr>
          <p:spPr bwMode="auto">
            <a:xfrm>
              <a:off x="2722563" y="4275138"/>
              <a:ext cx="268288" cy="295275"/>
            </a:xfrm>
            <a:custGeom>
              <a:avLst/>
              <a:gdLst>
                <a:gd name="T0" fmla="*/ 574 w 1519"/>
                <a:gd name="T1" fmla="*/ 2 h 1670"/>
                <a:gd name="T2" fmla="*/ 627 w 1519"/>
                <a:gd name="T3" fmla="*/ 35 h 1670"/>
                <a:gd name="T4" fmla="*/ 648 w 1519"/>
                <a:gd name="T5" fmla="*/ 96 h 1670"/>
                <a:gd name="T6" fmla="*/ 639 w 1519"/>
                <a:gd name="T7" fmla="*/ 327 h 1670"/>
                <a:gd name="T8" fmla="*/ 603 w 1519"/>
                <a:gd name="T9" fmla="*/ 370 h 1670"/>
                <a:gd name="T10" fmla="*/ 483 w 1519"/>
                <a:gd name="T11" fmla="*/ 428 h 1670"/>
                <a:gd name="T12" fmla="*/ 354 w 1519"/>
                <a:gd name="T13" fmla="*/ 530 h 1670"/>
                <a:gd name="T14" fmla="*/ 259 w 1519"/>
                <a:gd name="T15" fmla="*/ 660 h 1670"/>
                <a:gd name="T16" fmla="*/ 203 w 1519"/>
                <a:gd name="T17" fmla="*/ 807 h 1670"/>
                <a:gd name="T18" fmla="*/ 195 w 1519"/>
                <a:gd name="T19" fmla="*/ 968 h 1670"/>
                <a:gd name="T20" fmla="*/ 236 w 1519"/>
                <a:gd name="T21" fmla="*/ 1131 h 1670"/>
                <a:gd name="T22" fmla="*/ 321 w 1519"/>
                <a:gd name="T23" fmla="*/ 1271 h 1670"/>
                <a:gd name="T24" fmla="*/ 442 w 1519"/>
                <a:gd name="T25" fmla="*/ 1380 h 1670"/>
                <a:gd name="T26" fmla="*/ 590 w 1519"/>
                <a:gd name="T27" fmla="*/ 1451 h 1670"/>
                <a:gd name="T28" fmla="*/ 759 w 1519"/>
                <a:gd name="T29" fmla="*/ 1478 h 1670"/>
                <a:gd name="T30" fmla="*/ 927 w 1519"/>
                <a:gd name="T31" fmla="*/ 1451 h 1670"/>
                <a:gd name="T32" fmla="*/ 1076 w 1519"/>
                <a:gd name="T33" fmla="*/ 1380 h 1670"/>
                <a:gd name="T34" fmla="*/ 1196 w 1519"/>
                <a:gd name="T35" fmla="*/ 1271 h 1670"/>
                <a:gd name="T36" fmla="*/ 1281 w 1519"/>
                <a:gd name="T37" fmla="*/ 1131 h 1670"/>
                <a:gd name="T38" fmla="*/ 1323 w 1519"/>
                <a:gd name="T39" fmla="*/ 968 h 1670"/>
                <a:gd name="T40" fmla="*/ 1315 w 1519"/>
                <a:gd name="T41" fmla="*/ 808 h 1670"/>
                <a:gd name="T42" fmla="*/ 1259 w 1519"/>
                <a:gd name="T43" fmla="*/ 661 h 1670"/>
                <a:gd name="T44" fmla="*/ 1165 w 1519"/>
                <a:gd name="T45" fmla="*/ 531 h 1670"/>
                <a:gd name="T46" fmla="*/ 1035 w 1519"/>
                <a:gd name="T47" fmla="*/ 428 h 1670"/>
                <a:gd name="T48" fmla="*/ 914 w 1519"/>
                <a:gd name="T49" fmla="*/ 369 h 1670"/>
                <a:gd name="T50" fmla="*/ 875 w 1519"/>
                <a:gd name="T51" fmla="*/ 314 h 1670"/>
                <a:gd name="T52" fmla="*/ 872 w 1519"/>
                <a:gd name="T53" fmla="*/ 75 h 1670"/>
                <a:gd name="T54" fmla="*/ 905 w 1519"/>
                <a:gd name="T55" fmla="*/ 21 h 1670"/>
                <a:gd name="T56" fmla="*/ 965 w 1519"/>
                <a:gd name="T57" fmla="*/ 0 h 1670"/>
                <a:gd name="T58" fmla="*/ 1025 w 1519"/>
                <a:gd name="T59" fmla="*/ 19 h 1670"/>
                <a:gd name="T60" fmla="*/ 1060 w 1519"/>
                <a:gd name="T61" fmla="*/ 72 h 1670"/>
                <a:gd name="T62" fmla="*/ 1121 w 1519"/>
                <a:gd name="T63" fmla="*/ 255 h 1670"/>
                <a:gd name="T64" fmla="*/ 1274 w 1519"/>
                <a:gd name="T65" fmla="*/ 367 h 1670"/>
                <a:gd name="T66" fmla="*/ 1394 w 1519"/>
                <a:gd name="T67" fmla="*/ 509 h 1670"/>
                <a:gd name="T68" fmla="*/ 1477 w 1519"/>
                <a:gd name="T69" fmla="*/ 671 h 1670"/>
                <a:gd name="T70" fmla="*/ 1515 w 1519"/>
                <a:gd name="T71" fmla="*/ 849 h 1670"/>
                <a:gd name="T72" fmla="*/ 1506 w 1519"/>
                <a:gd name="T73" fmla="*/ 1046 h 1670"/>
                <a:gd name="T74" fmla="*/ 1445 w 1519"/>
                <a:gd name="T75" fmla="*/ 1236 h 1670"/>
                <a:gd name="T76" fmla="*/ 1339 w 1519"/>
                <a:gd name="T77" fmla="*/ 1399 h 1670"/>
                <a:gd name="T78" fmla="*/ 1196 w 1519"/>
                <a:gd name="T79" fmla="*/ 1531 h 1670"/>
                <a:gd name="T80" fmla="*/ 1024 w 1519"/>
                <a:gd name="T81" fmla="*/ 1623 h 1670"/>
                <a:gd name="T82" fmla="*/ 828 w 1519"/>
                <a:gd name="T83" fmla="*/ 1667 h 1670"/>
                <a:gd name="T84" fmla="*/ 623 w 1519"/>
                <a:gd name="T85" fmla="*/ 1657 h 1670"/>
                <a:gd name="T86" fmla="*/ 433 w 1519"/>
                <a:gd name="T87" fmla="*/ 1597 h 1670"/>
                <a:gd name="T88" fmla="*/ 270 w 1519"/>
                <a:gd name="T89" fmla="*/ 1491 h 1670"/>
                <a:gd name="T90" fmla="*/ 138 w 1519"/>
                <a:gd name="T91" fmla="*/ 1348 h 1670"/>
                <a:gd name="T92" fmla="*/ 47 w 1519"/>
                <a:gd name="T93" fmla="*/ 1175 h 1670"/>
                <a:gd name="T94" fmla="*/ 3 w 1519"/>
                <a:gd name="T95" fmla="*/ 979 h 1670"/>
                <a:gd name="T96" fmla="*/ 9 w 1519"/>
                <a:gd name="T97" fmla="*/ 793 h 1670"/>
                <a:gd name="T98" fmla="*/ 60 w 1519"/>
                <a:gd name="T99" fmla="*/ 625 h 1670"/>
                <a:gd name="T100" fmla="*/ 153 w 1519"/>
                <a:gd name="T101" fmla="*/ 470 h 1670"/>
                <a:gd name="T102" fmla="*/ 289 w 1519"/>
                <a:gd name="T103" fmla="*/ 329 h 1670"/>
                <a:gd name="T104" fmla="*/ 456 w 1519"/>
                <a:gd name="T105" fmla="*/ 225 h 1670"/>
                <a:gd name="T106" fmla="*/ 466 w 1519"/>
                <a:gd name="T107" fmla="*/ 53 h 1670"/>
                <a:gd name="T108" fmla="*/ 510 w 1519"/>
                <a:gd name="T109" fmla="*/ 9 h 1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19" h="1670">
                  <a:moveTo>
                    <a:pt x="552" y="0"/>
                  </a:moveTo>
                  <a:lnTo>
                    <a:pt x="553" y="0"/>
                  </a:lnTo>
                  <a:lnTo>
                    <a:pt x="574" y="2"/>
                  </a:lnTo>
                  <a:lnTo>
                    <a:pt x="594" y="9"/>
                  </a:lnTo>
                  <a:lnTo>
                    <a:pt x="613" y="20"/>
                  </a:lnTo>
                  <a:lnTo>
                    <a:pt x="627" y="35"/>
                  </a:lnTo>
                  <a:lnTo>
                    <a:pt x="638" y="54"/>
                  </a:lnTo>
                  <a:lnTo>
                    <a:pt x="645" y="74"/>
                  </a:lnTo>
                  <a:lnTo>
                    <a:pt x="648" y="96"/>
                  </a:lnTo>
                  <a:lnTo>
                    <a:pt x="647" y="289"/>
                  </a:lnTo>
                  <a:lnTo>
                    <a:pt x="645" y="309"/>
                  </a:lnTo>
                  <a:lnTo>
                    <a:pt x="639" y="327"/>
                  </a:lnTo>
                  <a:lnTo>
                    <a:pt x="630" y="343"/>
                  </a:lnTo>
                  <a:lnTo>
                    <a:pt x="618" y="359"/>
                  </a:lnTo>
                  <a:lnTo>
                    <a:pt x="603" y="370"/>
                  </a:lnTo>
                  <a:lnTo>
                    <a:pt x="585" y="379"/>
                  </a:lnTo>
                  <a:lnTo>
                    <a:pt x="533" y="402"/>
                  </a:lnTo>
                  <a:lnTo>
                    <a:pt x="483" y="428"/>
                  </a:lnTo>
                  <a:lnTo>
                    <a:pt x="437" y="459"/>
                  </a:lnTo>
                  <a:lnTo>
                    <a:pt x="393" y="492"/>
                  </a:lnTo>
                  <a:lnTo>
                    <a:pt x="354" y="530"/>
                  </a:lnTo>
                  <a:lnTo>
                    <a:pt x="318" y="571"/>
                  </a:lnTo>
                  <a:lnTo>
                    <a:pt x="286" y="614"/>
                  </a:lnTo>
                  <a:lnTo>
                    <a:pt x="259" y="660"/>
                  </a:lnTo>
                  <a:lnTo>
                    <a:pt x="235" y="707"/>
                  </a:lnTo>
                  <a:lnTo>
                    <a:pt x="217" y="757"/>
                  </a:lnTo>
                  <a:lnTo>
                    <a:pt x="203" y="807"/>
                  </a:lnTo>
                  <a:lnTo>
                    <a:pt x="195" y="859"/>
                  </a:lnTo>
                  <a:lnTo>
                    <a:pt x="192" y="911"/>
                  </a:lnTo>
                  <a:lnTo>
                    <a:pt x="195" y="968"/>
                  </a:lnTo>
                  <a:lnTo>
                    <a:pt x="204" y="1025"/>
                  </a:lnTo>
                  <a:lnTo>
                    <a:pt x="217" y="1079"/>
                  </a:lnTo>
                  <a:lnTo>
                    <a:pt x="236" y="1131"/>
                  </a:lnTo>
                  <a:lnTo>
                    <a:pt x="261" y="1180"/>
                  </a:lnTo>
                  <a:lnTo>
                    <a:pt x="288" y="1227"/>
                  </a:lnTo>
                  <a:lnTo>
                    <a:pt x="321" y="1271"/>
                  </a:lnTo>
                  <a:lnTo>
                    <a:pt x="358" y="1312"/>
                  </a:lnTo>
                  <a:lnTo>
                    <a:pt x="399" y="1347"/>
                  </a:lnTo>
                  <a:lnTo>
                    <a:pt x="442" y="1380"/>
                  </a:lnTo>
                  <a:lnTo>
                    <a:pt x="488" y="1408"/>
                  </a:lnTo>
                  <a:lnTo>
                    <a:pt x="538" y="1433"/>
                  </a:lnTo>
                  <a:lnTo>
                    <a:pt x="590" y="1451"/>
                  </a:lnTo>
                  <a:lnTo>
                    <a:pt x="644" y="1466"/>
                  </a:lnTo>
                  <a:lnTo>
                    <a:pt x="701" y="1475"/>
                  </a:lnTo>
                  <a:lnTo>
                    <a:pt x="759" y="1478"/>
                  </a:lnTo>
                  <a:lnTo>
                    <a:pt x="817" y="1475"/>
                  </a:lnTo>
                  <a:lnTo>
                    <a:pt x="873" y="1466"/>
                  </a:lnTo>
                  <a:lnTo>
                    <a:pt x="927" y="1451"/>
                  </a:lnTo>
                  <a:lnTo>
                    <a:pt x="979" y="1433"/>
                  </a:lnTo>
                  <a:lnTo>
                    <a:pt x="1029" y="1408"/>
                  </a:lnTo>
                  <a:lnTo>
                    <a:pt x="1076" y="1380"/>
                  </a:lnTo>
                  <a:lnTo>
                    <a:pt x="1120" y="1347"/>
                  </a:lnTo>
                  <a:lnTo>
                    <a:pt x="1160" y="1312"/>
                  </a:lnTo>
                  <a:lnTo>
                    <a:pt x="1196" y="1271"/>
                  </a:lnTo>
                  <a:lnTo>
                    <a:pt x="1229" y="1227"/>
                  </a:lnTo>
                  <a:lnTo>
                    <a:pt x="1257" y="1180"/>
                  </a:lnTo>
                  <a:lnTo>
                    <a:pt x="1281" y="1131"/>
                  </a:lnTo>
                  <a:lnTo>
                    <a:pt x="1300" y="1079"/>
                  </a:lnTo>
                  <a:lnTo>
                    <a:pt x="1315" y="1025"/>
                  </a:lnTo>
                  <a:lnTo>
                    <a:pt x="1323" y="968"/>
                  </a:lnTo>
                  <a:lnTo>
                    <a:pt x="1326" y="911"/>
                  </a:lnTo>
                  <a:lnTo>
                    <a:pt x="1323" y="859"/>
                  </a:lnTo>
                  <a:lnTo>
                    <a:pt x="1315" y="808"/>
                  </a:lnTo>
                  <a:lnTo>
                    <a:pt x="1301" y="757"/>
                  </a:lnTo>
                  <a:lnTo>
                    <a:pt x="1283" y="708"/>
                  </a:lnTo>
                  <a:lnTo>
                    <a:pt x="1259" y="661"/>
                  </a:lnTo>
                  <a:lnTo>
                    <a:pt x="1232" y="615"/>
                  </a:lnTo>
                  <a:lnTo>
                    <a:pt x="1200" y="572"/>
                  </a:lnTo>
                  <a:lnTo>
                    <a:pt x="1165" y="531"/>
                  </a:lnTo>
                  <a:lnTo>
                    <a:pt x="1125" y="493"/>
                  </a:lnTo>
                  <a:lnTo>
                    <a:pt x="1082" y="459"/>
                  </a:lnTo>
                  <a:lnTo>
                    <a:pt x="1035" y="428"/>
                  </a:lnTo>
                  <a:lnTo>
                    <a:pt x="986" y="402"/>
                  </a:lnTo>
                  <a:lnTo>
                    <a:pt x="934" y="380"/>
                  </a:lnTo>
                  <a:lnTo>
                    <a:pt x="914" y="369"/>
                  </a:lnTo>
                  <a:lnTo>
                    <a:pt x="896" y="354"/>
                  </a:lnTo>
                  <a:lnTo>
                    <a:pt x="883" y="335"/>
                  </a:lnTo>
                  <a:lnTo>
                    <a:pt x="875" y="314"/>
                  </a:lnTo>
                  <a:lnTo>
                    <a:pt x="872" y="290"/>
                  </a:lnTo>
                  <a:lnTo>
                    <a:pt x="870" y="97"/>
                  </a:lnTo>
                  <a:lnTo>
                    <a:pt x="872" y="75"/>
                  </a:lnTo>
                  <a:lnTo>
                    <a:pt x="879" y="55"/>
                  </a:lnTo>
                  <a:lnTo>
                    <a:pt x="890" y="36"/>
                  </a:lnTo>
                  <a:lnTo>
                    <a:pt x="905" y="21"/>
                  </a:lnTo>
                  <a:lnTo>
                    <a:pt x="922" y="10"/>
                  </a:lnTo>
                  <a:lnTo>
                    <a:pt x="942" y="2"/>
                  </a:lnTo>
                  <a:lnTo>
                    <a:pt x="965" y="0"/>
                  </a:lnTo>
                  <a:lnTo>
                    <a:pt x="986" y="2"/>
                  </a:lnTo>
                  <a:lnTo>
                    <a:pt x="1007" y="9"/>
                  </a:lnTo>
                  <a:lnTo>
                    <a:pt x="1025" y="19"/>
                  </a:lnTo>
                  <a:lnTo>
                    <a:pt x="1040" y="34"/>
                  </a:lnTo>
                  <a:lnTo>
                    <a:pt x="1051" y="52"/>
                  </a:lnTo>
                  <a:lnTo>
                    <a:pt x="1060" y="72"/>
                  </a:lnTo>
                  <a:lnTo>
                    <a:pt x="1062" y="95"/>
                  </a:lnTo>
                  <a:lnTo>
                    <a:pt x="1064" y="225"/>
                  </a:lnTo>
                  <a:lnTo>
                    <a:pt x="1121" y="255"/>
                  </a:lnTo>
                  <a:lnTo>
                    <a:pt x="1176" y="288"/>
                  </a:lnTo>
                  <a:lnTo>
                    <a:pt x="1227" y="326"/>
                  </a:lnTo>
                  <a:lnTo>
                    <a:pt x="1274" y="367"/>
                  </a:lnTo>
                  <a:lnTo>
                    <a:pt x="1318" y="412"/>
                  </a:lnTo>
                  <a:lnTo>
                    <a:pt x="1358" y="459"/>
                  </a:lnTo>
                  <a:lnTo>
                    <a:pt x="1394" y="509"/>
                  </a:lnTo>
                  <a:lnTo>
                    <a:pt x="1426" y="561"/>
                  </a:lnTo>
                  <a:lnTo>
                    <a:pt x="1453" y="615"/>
                  </a:lnTo>
                  <a:lnTo>
                    <a:pt x="1477" y="671"/>
                  </a:lnTo>
                  <a:lnTo>
                    <a:pt x="1494" y="729"/>
                  </a:lnTo>
                  <a:lnTo>
                    <a:pt x="1507" y="788"/>
                  </a:lnTo>
                  <a:lnTo>
                    <a:pt x="1515" y="849"/>
                  </a:lnTo>
                  <a:lnTo>
                    <a:pt x="1519" y="911"/>
                  </a:lnTo>
                  <a:lnTo>
                    <a:pt x="1515" y="979"/>
                  </a:lnTo>
                  <a:lnTo>
                    <a:pt x="1506" y="1046"/>
                  </a:lnTo>
                  <a:lnTo>
                    <a:pt x="1491" y="1112"/>
                  </a:lnTo>
                  <a:lnTo>
                    <a:pt x="1471" y="1175"/>
                  </a:lnTo>
                  <a:lnTo>
                    <a:pt x="1445" y="1236"/>
                  </a:lnTo>
                  <a:lnTo>
                    <a:pt x="1415" y="1293"/>
                  </a:lnTo>
                  <a:lnTo>
                    <a:pt x="1379" y="1348"/>
                  </a:lnTo>
                  <a:lnTo>
                    <a:pt x="1339" y="1399"/>
                  </a:lnTo>
                  <a:lnTo>
                    <a:pt x="1295" y="1447"/>
                  </a:lnTo>
                  <a:lnTo>
                    <a:pt x="1248" y="1491"/>
                  </a:lnTo>
                  <a:lnTo>
                    <a:pt x="1196" y="1531"/>
                  </a:lnTo>
                  <a:lnTo>
                    <a:pt x="1142" y="1567"/>
                  </a:lnTo>
                  <a:lnTo>
                    <a:pt x="1084" y="1597"/>
                  </a:lnTo>
                  <a:lnTo>
                    <a:pt x="1024" y="1623"/>
                  </a:lnTo>
                  <a:lnTo>
                    <a:pt x="961" y="1643"/>
                  </a:lnTo>
                  <a:lnTo>
                    <a:pt x="895" y="1657"/>
                  </a:lnTo>
                  <a:lnTo>
                    <a:pt x="828" y="1667"/>
                  </a:lnTo>
                  <a:lnTo>
                    <a:pt x="759" y="1670"/>
                  </a:lnTo>
                  <a:lnTo>
                    <a:pt x="690" y="1667"/>
                  </a:lnTo>
                  <a:lnTo>
                    <a:pt x="623" y="1657"/>
                  </a:lnTo>
                  <a:lnTo>
                    <a:pt x="557" y="1643"/>
                  </a:lnTo>
                  <a:lnTo>
                    <a:pt x="494" y="1623"/>
                  </a:lnTo>
                  <a:lnTo>
                    <a:pt x="433" y="1597"/>
                  </a:lnTo>
                  <a:lnTo>
                    <a:pt x="376" y="1567"/>
                  </a:lnTo>
                  <a:lnTo>
                    <a:pt x="321" y="1531"/>
                  </a:lnTo>
                  <a:lnTo>
                    <a:pt x="270" y="1491"/>
                  </a:lnTo>
                  <a:lnTo>
                    <a:pt x="222" y="1447"/>
                  </a:lnTo>
                  <a:lnTo>
                    <a:pt x="178" y="1399"/>
                  </a:lnTo>
                  <a:lnTo>
                    <a:pt x="138" y="1348"/>
                  </a:lnTo>
                  <a:lnTo>
                    <a:pt x="103" y="1293"/>
                  </a:lnTo>
                  <a:lnTo>
                    <a:pt x="72" y="1236"/>
                  </a:lnTo>
                  <a:lnTo>
                    <a:pt x="47" y="1175"/>
                  </a:lnTo>
                  <a:lnTo>
                    <a:pt x="26" y="1112"/>
                  </a:lnTo>
                  <a:lnTo>
                    <a:pt x="12" y="1046"/>
                  </a:lnTo>
                  <a:lnTo>
                    <a:pt x="3" y="979"/>
                  </a:lnTo>
                  <a:lnTo>
                    <a:pt x="0" y="911"/>
                  </a:lnTo>
                  <a:lnTo>
                    <a:pt x="2" y="851"/>
                  </a:lnTo>
                  <a:lnTo>
                    <a:pt x="9" y="793"/>
                  </a:lnTo>
                  <a:lnTo>
                    <a:pt x="21" y="736"/>
                  </a:lnTo>
                  <a:lnTo>
                    <a:pt x="39" y="680"/>
                  </a:lnTo>
                  <a:lnTo>
                    <a:pt x="60" y="625"/>
                  </a:lnTo>
                  <a:lnTo>
                    <a:pt x="86" y="572"/>
                  </a:lnTo>
                  <a:lnTo>
                    <a:pt x="117" y="520"/>
                  </a:lnTo>
                  <a:lnTo>
                    <a:pt x="153" y="470"/>
                  </a:lnTo>
                  <a:lnTo>
                    <a:pt x="194" y="419"/>
                  </a:lnTo>
                  <a:lnTo>
                    <a:pt x="239" y="372"/>
                  </a:lnTo>
                  <a:lnTo>
                    <a:pt x="289" y="329"/>
                  </a:lnTo>
                  <a:lnTo>
                    <a:pt x="341" y="290"/>
                  </a:lnTo>
                  <a:lnTo>
                    <a:pt x="398" y="256"/>
                  </a:lnTo>
                  <a:lnTo>
                    <a:pt x="456" y="225"/>
                  </a:lnTo>
                  <a:lnTo>
                    <a:pt x="456" y="96"/>
                  </a:lnTo>
                  <a:lnTo>
                    <a:pt x="459" y="73"/>
                  </a:lnTo>
                  <a:lnTo>
                    <a:pt x="466" y="53"/>
                  </a:lnTo>
                  <a:lnTo>
                    <a:pt x="477" y="35"/>
                  </a:lnTo>
                  <a:lnTo>
                    <a:pt x="491" y="20"/>
                  </a:lnTo>
                  <a:lnTo>
                    <a:pt x="510" y="9"/>
                  </a:lnTo>
                  <a:lnTo>
                    <a:pt x="530" y="2"/>
                  </a:lnTo>
                  <a:lnTo>
                    <a:pt x="5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5" name="Freeform 452"/>
            <p:cNvSpPr>
              <a:spLocks/>
            </p:cNvSpPr>
            <p:nvPr/>
          </p:nvSpPr>
          <p:spPr bwMode="auto">
            <a:xfrm>
              <a:off x="2768600" y="4214813"/>
              <a:ext cx="176213" cy="34925"/>
            </a:xfrm>
            <a:custGeom>
              <a:avLst/>
              <a:gdLst>
                <a:gd name="T0" fmla="*/ 96 w 995"/>
                <a:gd name="T1" fmla="*/ 0 h 193"/>
                <a:gd name="T2" fmla="*/ 900 w 995"/>
                <a:gd name="T3" fmla="*/ 0 h 193"/>
                <a:gd name="T4" fmla="*/ 922 w 995"/>
                <a:gd name="T5" fmla="*/ 2 h 193"/>
                <a:gd name="T6" fmla="*/ 941 w 995"/>
                <a:gd name="T7" fmla="*/ 9 h 193"/>
                <a:gd name="T8" fmla="*/ 960 w 995"/>
                <a:gd name="T9" fmla="*/ 20 h 193"/>
                <a:gd name="T10" fmla="*/ 975 w 995"/>
                <a:gd name="T11" fmla="*/ 36 h 193"/>
                <a:gd name="T12" fmla="*/ 986 w 995"/>
                <a:gd name="T13" fmla="*/ 54 h 193"/>
                <a:gd name="T14" fmla="*/ 993 w 995"/>
                <a:gd name="T15" fmla="*/ 74 h 193"/>
                <a:gd name="T16" fmla="*/ 995 w 995"/>
                <a:gd name="T17" fmla="*/ 96 h 193"/>
                <a:gd name="T18" fmla="*/ 993 w 995"/>
                <a:gd name="T19" fmla="*/ 118 h 193"/>
                <a:gd name="T20" fmla="*/ 986 w 995"/>
                <a:gd name="T21" fmla="*/ 139 h 193"/>
                <a:gd name="T22" fmla="*/ 975 w 995"/>
                <a:gd name="T23" fmla="*/ 156 h 193"/>
                <a:gd name="T24" fmla="*/ 960 w 995"/>
                <a:gd name="T25" fmla="*/ 171 h 193"/>
                <a:gd name="T26" fmla="*/ 941 w 995"/>
                <a:gd name="T27" fmla="*/ 183 h 193"/>
                <a:gd name="T28" fmla="*/ 922 w 995"/>
                <a:gd name="T29" fmla="*/ 190 h 193"/>
                <a:gd name="T30" fmla="*/ 900 w 995"/>
                <a:gd name="T31" fmla="*/ 193 h 193"/>
                <a:gd name="T32" fmla="*/ 96 w 995"/>
                <a:gd name="T33" fmla="*/ 193 h 193"/>
                <a:gd name="T34" fmla="*/ 74 w 995"/>
                <a:gd name="T35" fmla="*/ 190 h 193"/>
                <a:gd name="T36" fmla="*/ 54 w 995"/>
                <a:gd name="T37" fmla="*/ 183 h 193"/>
                <a:gd name="T38" fmla="*/ 36 w 995"/>
                <a:gd name="T39" fmla="*/ 171 h 193"/>
                <a:gd name="T40" fmla="*/ 21 w 995"/>
                <a:gd name="T41" fmla="*/ 156 h 193"/>
                <a:gd name="T42" fmla="*/ 10 w 995"/>
                <a:gd name="T43" fmla="*/ 139 h 193"/>
                <a:gd name="T44" fmla="*/ 3 w 995"/>
                <a:gd name="T45" fmla="*/ 118 h 193"/>
                <a:gd name="T46" fmla="*/ 0 w 995"/>
                <a:gd name="T47" fmla="*/ 96 h 193"/>
                <a:gd name="T48" fmla="*/ 3 w 995"/>
                <a:gd name="T49" fmla="*/ 74 h 193"/>
                <a:gd name="T50" fmla="*/ 10 w 995"/>
                <a:gd name="T51" fmla="*/ 54 h 193"/>
                <a:gd name="T52" fmla="*/ 21 w 995"/>
                <a:gd name="T53" fmla="*/ 36 h 193"/>
                <a:gd name="T54" fmla="*/ 36 w 995"/>
                <a:gd name="T55" fmla="*/ 20 h 193"/>
                <a:gd name="T56" fmla="*/ 54 w 995"/>
                <a:gd name="T57" fmla="*/ 9 h 193"/>
                <a:gd name="T58" fmla="*/ 74 w 995"/>
                <a:gd name="T59" fmla="*/ 2 h 193"/>
                <a:gd name="T60" fmla="*/ 96 w 995"/>
                <a:gd name="T61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95" h="193">
                  <a:moveTo>
                    <a:pt x="96" y="0"/>
                  </a:moveTo>
                  <a:lnTo>
                    <a:pt x="900" y="0"/>
                  </a:lnTo>
                  <a:lnTo>
                    <a:pt x="922" y="2"/>
                  </a:lnTo>
                  <a:lnTo>
                    <a:pt x="941" y="9"/>
                  </a:lnTo>
                  <a:lnTo>
                    <a:pt x="960" y="20"/>
                  </a:lnTo>
                  <a:lnTo>
                    <a:pt x="975" y="36"/>
                  </a:lnTo>
                  <a:lnTo>
                    <a:pt x="986" y="54"/>
                  </a:lnTo>
                  <a:lnTo>
                    <a:pt x="993" y="74"/>
                  </a:lnTo>
                  <a:lnTo>
                    <a:pt x="995" y="96"/>
                  </a:lnTo>
                  <a:lnTo>
                    <a:pt x="993" y="118"/>
                  </a:lnTo>
                  <a:lnTo>
                    <a:pt x="986" y="139"/>
                  </a:lnTo>
                  <a:lnTo>
                    <a:pt x="975" y="156"/>
                  </a:lnTo>
                  <a:lnTo>
                    <a:pt x="960" y="171"/>
                  </a:lnTo>
                  <a:lnTo>
                    <a:pt x="941" y="183"/>
                  </a:lnTo>
                  <a:lnTo>
                    <a:pt x="922" y="190"/>
                  </a:lnTo>
                  <a:lnTo>
                    <a:pt x="900" y="193"/>
                  </a:lnTo>
                  <a:lnTo>
                    <a:pt x="96" y="193"/>
                  </a:lnTo>
                  <a:lnTo>
                    <a:pt x="74" y="190"/>
                  </a:lnTo>
                  <a:lnTo>
                    <a:pt x="54" y="183"/>
                  </a:lnTo>
                  <a:lnTo>
                    <a:pt x="36" y="171"/>
                  </a:lnTo>
                  <a:lnTo>
                    <a:pt x="21" y="156"/>
                  </a:lnTo>
                  <a:lnTo>
                    <a:pt x="10" y="139"/>
                  </a:lnTo>
                  <a:lnTo>
                    <a:pt x="3" y="118"/>
                  </a:lnTo>
                  <a:lnTo>
                    <a:pt x="0" y="96"/>
                  </a:lnTo>
                  <a:lnTo>
                    <a:pt x="3" y="74"/>
                  </a:lnTo>
                  <a:lnTo>
                    <a:pt x="10" y="54"/>
                  </a:lnTo>
                  <a:lnTo>
                    <a:pt x="21" y="36"/>
                  </a:lnTo>
                  <a:lnTo>
                    <a:pt x="36" y="20"/>
                  </a:lnTo>
                  <a:lnTo>
                    <a:pt x="54" y="9"/>
                  </a:lnTo>
                  <a:lnTo>
                    <a:pt x="74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6" name="Freeform 453"/>
            <p:cNvSpPr>
              <a:spLocks/>
            </p:cNvSpPr>
            <p:nvPr/>
          </p:nvSpPr>
          <p:spPr bwMode="auto">
            <a:xfrm>
              <a:off x="2789238" y="4591050"/>
              <a:ext cx="134938" cy="134937"/>
            </a:xfrm>
            <a:custGeom>
              <a:avLst/>
              <a:gdLst>
                <a:gd name="T0" fmla="*/ 663 w 769"/>
                <a:gd name="T1" fmla="*/ 0 h 769"/>
                <a:gd name="T2" fmla="*/ 684 w 769"/>
                <a:gd name="T3" fmla="*/ 0 h 769"/>
                <a:gd name="T4" fmla="*/ 705 w 769"/>
                <a:gd name="T5" fmla="*/ 4 h 769"/>
                <a:gd name="T6" fmla="*/ 724 w 769"/>
                <a:gd name="T7" fmla="*/ 13 h 769"/>
                <a:gd name="T8" fmla="*/ 742 w 769"/>
                <a:gd name="T9" fmla="*/ 27 h 769"/>
                <a:gd name="T10" fmla="*/ 755 w 769"/>
                <a:gd name="T11" fmla="*/ 45 h 769"/>
                <a:gd name="T12" fmla="*/ 764 w 769"/>
                <a:gd name="T13" fmla="*/ 64 h 769"/>
                <a:gd name="T14" fmla="*/ 769 w 769"/>
                <a:gd name="T15" fmla="*/ 85 h 769"/>
                <a:gd name="T16" fmla="*/ 769 w 769"/>
                <a:gd name="T17" fmla="*/ 106 h 769"/>
                <a:gd name="T18" fmla="*/ 764 w 769"/>
                <a:gd name="T19" fmla="*/ 126 h 769"/>
                <a:gd name="T20" fmla="*/ 755 w 769"/>
                <a:gd name="T21" fmla="*/ 146 h 769"/>
                <a:gd name="T22" fmla="*/ 742 w 769"/>
                <a:gd name="T23" fmla="*/ 164 h 769"/>
                <a:gd name="T24" fmla="*/ 164 w 769"/>
                <a:gd name="T25" fmla="*/ 740 h 769"/>
                <a:gd name="T26" fmla="*/ 149 w 769"/>
                <a:gd name="T27" fmla="*/ 753 h 769"/>
                <a:gd name="T28" fmla="*/ 133 w 769"/>
                <a:gd name="T29" fmla="*/ 762 h 769"/>
                <a:gd name="T30" fmla="*/ 114 w 769"/>
                <a:gd name="T31" fmla="*/ 767 h 769"/>
                <a:gd name="T32" fmla="*/ 96 w 769"/>
                <a:gd name="T33" fmla="*/ 769 h 769"/>
                <a:gd name="T34" fmla="*/ 78 w 769"/>
                <a:gd name="T35" fmla="*/ 767 h 769"/>
                <a:gd name="T36" fmla="*/ 60 w 769"/>
                <a:gd name="T37" fmla="*/ 762 h 769"/>
                <a:gd name="T38" fmla="*/ 43 w 769"/>
                <a:gd name="T39" fmla="*/ 753 h 769"/>
                <a:gd name="T40" fmla="*/ 29 w 769"/>
                <a:gd name="T41" fmla="*/ 740 h 769"/>
                <a:gd name="T42" fmla="*/ 14 w 769"/>
                <a:gd name="T43" fmla="*/ 723 h 769"/>
                <a:gd name="T44" fmla="*/ 5 w 769"/>
                <a:gd name="T45" fmla="*/ 704 h 769"/>
                <a:gd name="T46" fmla="*/ 0 w 769"/>
                <a:gd name="T47" fmla="*/ 683 h 769"/>
                <a:gd name="T48" fmla="*/ 0 w 769"/>
                <a:gd name="T49" fmla="*/ 662 h 769"/>
                <a:gd name="T50" fmla="*/ 5 w 769"/>
                <a:gd name="T51" fmla="*/ 641 h 769"/>
                <a:gd name="T52" fmla="*/ 14 w 769"/>
                <a:gd name="T53" fmla="*/ 622 h 769"/>
                <a:gd name="T54" fmla="*/ 29 w 769"/>
                <a:gd name="T55" fmla="*/ 605 h 769"/>
                <a:gd name="T56" fmla="*/ 605 w 769"/>
                <a:gd name="T57" fmla="*/ 27 h 769"/>
                <a:gd name="T58" fmla="*/ 622 w 769"/>
                <a:gd name="T59" fmla="*/ 13 h 769"/>
                <a:gd name="T60" fmla="*/ 642 w 769"/>
                <a:gd name="T61" fmla="*/ 4 h 769"/>
                <a:gd name="T62" fmla="*/ 663 w 769"/>
                <a:gd name="T63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9" h="769">
                  <a:moveTo>
                    <a:pt x="663" y="0"/>
                  </a:moveTo>
                  <a:lnTo>
                    <a:pt x="684" y="0"/>
                  </a:lnTo>
                  <a:lnTo>
                    <a:pt x="705" y="4"/>
                  </a:lnTo>
                  <a:lnTo>
                    <a:pt x="724" y="13"/>
                  </a:lnTo>
                  <a:lnTo>
                    <a:pt x="742" y="27"/>
                  </a:lnTo>
                  <a:lnTo>
                    <a:pt x="755" y="45"/>
                  </a:lnTo>
                  <a:lnTo>
                    <a:pt x="764" y="64"/>
                  </a:lnTo>
                  <a:lnTo>
                    <a:pt x="769" y="85"/>
                  </a:lnTo>
                  <a:lnTo>
                    <a:pt x="769" y="106"/>
                  </a:lnTo>
                  <a:lnTo>
                    <a:pt x="764" y="126"/>
                  </a:lnTo>
                  <a:lnTo>
                    <a:pt x="755" y="146"/>
                  </a:lnTo>
                  <a:lnTo>
                    <a:pt x="742" y="164"/>
                  </a:lnTo>
                  <a:lnTo>
                    <a:pt x="164" y="740"/>
                  </a:lnTo>
                  <a:lnTo>
                    <a:pt x="149" y="753"/>
                  </a:lnTo>
                  <a:lnTo>
                    <a:pt x="133" y="762"/>
                  </a:lnTo>
                  <a:lnTo>
                    <a:pt x="114" y="767"/>
                  </a:lnTo>
                  <a:lnTo>
                    <a:pt x="96" y="769"/>
                  </a:lnTo>
                  <a:lnTo>
                    <a:pt x="78" y="767"/>
                  </a:lnTo>
                  <a:lnTo>
                    <a:pt x="60" y="762"/>
                  </a:lnTo>
                  <a:lnTo>
                    <a:pt x="43" y="753"/>
                  </a:lnTo>
                  <a:lnTo>
                    <a:pt x="29" y="740"/>
                  </a:lnTo>
                  <a:lnTo>
                    <a:pt x="14" y="723"/>
                  </a:lnTo>
                  <a:lnTo>
                    <a:pt x="5" y="704"/>
                  </a:lnTo>
                  <a:lnTo>
                    <a:pt x="0" y="683"/>
                  </a:lnTo>
                  <a:lnTo>
                    <a:pt x="0" y="662"/>
                  </a:lnTo>
                  <a:lnTo>
                    <a:pt x="5" y="641"/>
                  </a:lnTo>
                  <a:lnTo>
                    <a:pt x="14" y="622"/>
                  </a:lnTo>
                  <a:lnTo>
                    <a:pt x="29" y="605"/>
                  </a:lnTo>
                  <a:lnTo>
                    <a:pt x="605" y="27"/>
                  </a:lnTo>
                  <a:lnTo>
                    <a:pt x="622" y="13"/>
                  </a:lnTo>
                  <a:lnTo>
                    <a:pt x="642" y="4"/>
                  </a:lnTo>
                  <a:lnTo>
                    <a:pt x="6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7" name="Freeform 454"/>
            <p:cNvSpPr>
              <a:spLocks/>
            </p:cNvSpPr>
            <p:nvPr/>
          </p:nvSpPr>
          <p:spPr bwMode="auto">
            <a:xfrm>
              <a:off x="2789238" y="4591050"/>
              <a:ext cx="134938" cy="134937"/>
            </a:xfrm>
            <a:custGeom>
              <a:avLst/>
              <a:gdLst>
                <a:gd name="T0" fmla="*/ 86 w 769"/>
                <a:gd name="T1" fmla="*/ 0 h 769"/>
                <a:gd name="T2" fmla="*/ 107 w 769"/>
                <a:gd name="T3" fmla="*/ 0 h 769"/>
                <a:gd name="T4" fmla="*/ 128 w 769"/>
                <a:gd name="T5" fmla="*/ 4 h 769"/>
                <a:gd name="T6" fmla="*/ 147 w 769"/>
                <a:gd name="T7" fmla="*/ 13 h 769"/>
                <a:gd name="T8" fmla="*/ 164 w 769"/>
                <a:gd name="T9" fmla="*/ 27 h 769"/>
                <a:gd name="T10" fmla="*/ 742 w 769"/>
                <a:gd name="T11" fmla="*/ 605 h 769"/>
                <a:gd name="T12" fmla="*/ 755 w 769"/>
                <a:gd name="T13" fmla="*/ 622 h 769"/>
                <a:gd name="T14" fmla="*/ 764 w 769"/>
                <a:gd name="T15" fmla="*/ 641 h 769"/>
                <a:gd name="T16" fmla="*/ 769 w 769"/>
                <a:gd name="T17" fmla="*/ 662 h 769"/>
                <a:gd name="T18" fmla="*/ 769 w 769"/>
                <a:gd name="T19" fmla="*/ 683 h 769"/>
                <a:gd name="T20" fmla="*/ 764 w 769"/>
                <a:gd name="T21" fmla="*/ 704 h 769"/>
                <a:gd name="T22" fmla="*/ 755 w 769"/>
                <a:gd name="T23" fmla="*/ 723 h 769"/>
                <a:gd name="T24" fmla="*/ 742 w 769"/>
                <a:gd name="T25" fmla="*/ 740 h 769"/>
                <a:gd name="T26" fmla="*/ 726 w 769"/>
                <a:gd name="T27" fmla="*/ 753 h 769"/>
                <a:gd name="T28" fmla="*/ 710 w 769"/>
                <a:gd name="T29" fmla="*/ 762 h 769"/>
                <a:gd name="T30" fmla="*/ 692 w 769"/>
                <a:gd name="T31" fmla="*/ 767 h 769"/>
                <a:gd name="T32" fmla="*/ 673 w 769"/>
                <a:gd name="T33" fmla="*/ 769 h 769"/>
                <a:gd name="T34" fmla="*/ 655 w 769"/>
                <a:gd name="T35" fmla="*/ 767 h 769"/>
                <a:gd name="T36" fmla="*/ 638 w 769"/>
                <a:gd name="T37" fmla="*/ 762 h 769"/>
                <a:gd name="T38" fmla="*/ 620 w 769"/>
                <a:gd name="T39" fmla="*/ 753 h 769"/>
                <a:gd name="T40" fmla="*/ 605 w 769"/>
                <a:gd name="T41" fmla="*/ 740 h 769"/>
                <a:gd name="T42" fmla="*/ 29 w 769"/>
                <a:gd name="T43" fmla="*/ 164 h 769"/>
                <a:gd name="T44" fmla="*/ 14 w 769"/>
                <a:gd name="T45" fmla="*/ 146 h 769"/>
                <a:gd name="T46" fmla="*/ 5 w 769"/>
                <a:gd name="T47" fmla="*/ 126 h 769"/>
                <a:gd name="T48" fmla="*/ 0 w 769"/>
                <a:gd name="T49" fmla="*/ 106 h 769"/>
                <a:gd name="T50" fmla="*/ 0 w 769"/>
                <a:gd name="T51" fmla="*/ 85 h 769"/>
                <a:gd name="T52" fmla="*/ 5 w 769"/>
                <a:gd name="T53" fmla="*/ 64 h 769"/>
                <a:gd name="T54" fmla="*/ 14 w 769"/>
                <a:gd name="T55" fmla="*/ 45 h 769"/>
                <a:gd name="T56" fmla="*/ 29 w 769"/>
                <a:gd name="T57" fmla="*/ 27 h 769"/>
                <a:gd name="T58" fmla="*/ 46 w 769"/>
                <a:gd name="T59" fmla="*/ 13 h 769"/>
                <a:gd name="T60" fmla="*/ 65 w 769"/>
                <a:gd name="T61" fmla="*/ 4 h 769"/>
                <a:gd name="T62" fmla="*/ 86 w 769"/>
                <a:gd name="T63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9" h="769">
                  <a:moveTo>
                    <a:pt x="86" y="0"/>
                  </a:moveTo>
                  <a:lnTo>
                    <a:pt x="107" y="0"/>
                  </a:lnTo>
                  <a:lnTo>
                    <a:pt x="128" y="4"/>
                  </a:lnTo>
                  <a:lnTo>
                    <a:pt x="147" y="13"/>
                  </a:lnTo>
                  <a:lnTo>
                    <a:pt x="164" y="27"/>
                  </a:lnTo>
                  <a:lnTo>
                    <a:pt x="742" y="605"/>
                  </a:lnTo>
                  <a:lnTo>
                    <a:pt x="755" y="622"/>
                  </a:lnTo>
                  <a:lnTo>
                    <a:pt x="764" y="641"/>
                  </a:lnTo>
                  <a:lnTo>
                    <a:pt x="769" y="662"/>
                  </a:lnTo>
                  <a:lnTo>
                    <a:pt x="769" y="683"/>
                  </a:lnTo>
                  <a:lnTo>
                    <a:pt x="764" y="704"/>
                  </a:lnTo>
                  <a:lnTo>
                    <a:pt x="755" y="723"/>
                  </a:lnTo>
                  <a:lnTo>
                    <a:pt x="742" y="740"/>
                  </a:lnTo>
                  <a:lnTo>
                    <a:pt x="726" y="753"/>
                  </a:lnTo>
                  <a:lnTo>
                    <a:pt x="710" y="762"/>
                  </a:lnTo>
                  <a:lnTo>
                    <a:pt x="692" y="767"/>
                  </a:lnTo>
                  <a:lnTo>
                    <a:pt x="673" y="769"/>
                  </a:lnTo>
                  <a:lnTo>
                    <a:pt x="655" y="767"/>
                  </a:lnTo>
                  <a:lnTo>
                    <a:pt x="638" y="762"/>
                  </a:lnTo>
                  <a:lnTo>
                    <a:pt x="620" y="753"/>
                  </a:lnTo>
                  <a:lnTo>
                    <a:pt x="605" y="740"/>
                  </a:lnTo>
                  <a:lnTo>
                    <a:pt x="29" y="164"/>
                  </a:lnTo>
                  <a:lnTo>
                    <a:pt x="14" y="146"/>
                  </a:lnTo>
                  <a:lnTo>
                    <a:pt x="5" y="126"/>
                  </a:lnTo>
                  <a:lnTo>
                    <a:pt x="0" y="106"/>
                  </a:lnTo>
                  <a:lnTo>
                    <a:pt x="0" y="85"/>
                  </a:lnTo>
                  <a:lnTo>
                    <a:pt x="5" y="64"/>
                  </a:lnTo>
                  <a:lnTo>
                    <a:pt x="14" y="45"/>
                  </a:lnTo>
                  <a:lnTo>
                    <a:pt x="29" y="27"/>
                  </a:lnTo>
                  <a:lnTo>
                    <a:pt x="46" y="13"/>
                  </a:lnTo>
                  <a:lnTo>
                    <a:pt x="65" y="4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8" name="Freeform 455"/>
            <p:cNvSpPr>
              <a:spLocks/>
            </p:cNvSpPr>
            <p:nvPr/>
          </p:nvSpPr>
          <p:spPr bwMode="auto">
            <a:xfrm>
              <a:off x="2586038" y="4287838"/>
              <a:ext cx="169863" cy="439737"/>
            </a:xfrm>
            <a:custGeom>
              <a:avLst/>
              <a:gdLst>
                <a:gd name="T0" fmla="*/ 400 w 959"/>
                <a:gd name="T1" fmla="*/ 0 h 2499"/>
                <a:gd name="T2" fmla="*/ 863 w 959"/>
                <a:gd name="T3" fmla="*/ 0 h 2499"/>
                <a:gd name="T4" fmla="*/ 885 w 959"/>
                <a:gd name="T5" fmla="*/ 2 h 2499"/>
                <a:gd name="T6" fmla="*/ 905 w 959"/>
                <a:gd name="T7" fmla="*/ 9 h 2499"/>
                <a:gd name="T8" fmla="*/ 923 w 959"/>
                <a:gd name="T9" fmla="*/ 20 h 2499"/>
                <a:gd name="T10" fmla="*/ 938 w 959"/>
                <a:gd name="T11" fmla="*/ 35 h 2499"/>
                <a:gd name="T12" fmla="*/ 949 w 959"/>
                <a:gd name="T13" fmla="*/ 53 h 2499"/>
                <a:gd name="T14" fmla="*/ 956 w 959"/>
                <a:gd name="T15" fmla="*/ 73 h 2499"/>
                <a:gd name="T16" fmla="*/ 959 w 959"/>
                <a:gd name="T17" fmla="*/ 95 h 2499"/>
                <a:gd name="T18" fmla="*/ 956 w 959"/>
                <a:gd name="T19" fmla="*/ 118 h 2499"/>
                <a:gd name="T20" fmla="*/ 949 w 959"/>
                <a:gd name="T21" fmla="*/ 137 h 2499"/>
                <a:gd name="T22" fmla="*/ 938 w 959"/>
                <a:gd name="T23" fmla="*/ 156 h 2499"/>
                <a:gd name="T24" fmla="*/ 923 w 959"/>
                <a:gd name="T25" fmla="*/ 171 h 2499"/>
                <a:gd name="T26" fmla="*/ 905 w 959"/>
                <a:gd name="T27" fmla="*/ 182 h 2499"/>
                <a:gd name="T28" fmla="*/ 885 w 959"/>
                <a:gd name="T29" fmla="*/ 189 h 2499"/>
                <a:gd name="T30" fmla="*/ 863 w 959"/>
                <a:gd name="T31" fmla="*/ 191 h 2499"/>
                <a:gd name="T32" fmla="*/ 400 w 959"/>
                <a:gd name="T33" fmla="*/ 191 h 2499"/>
                <a:gd name="T34" fmla="*/ 367 w 959"/>
                <a:gd name="T35" fmla="*/ 194 h 2499"/>
                <a:gd name="T36" fmla="*/ 335 w 959"/>
                <a:gd name="T37" fmla="*/ 203 h 2499"/>
                <a:gd name="T38" fmla="*/ 305 w 959"/>
                <a:gd name="T39" fmla="*/ 215 h 2499"/>
                <a:gd name="T40" fmla="*/ 278 w 959"/>
                <a:gd name="T41" fmla="*/ 232 h 2499"/>
                <a:gd name="T42" fmla="*/ 254 w 959"/>
                <a:gd name="T43" fmla="*/ 253 h 2499"/>
                <a:gd name="T44" fmla="*/ 232 w 959"/>
                <a:gd name="T45" fmla="*/ 277 h 2499"/>
                <a:gd name="T46" fmla="*/ 216 w 959"/>
                <a:gd name="T47" fmla="*/ 305 h 2499"/>
                <a:gd name="T48" fmla="*/ 203 w 959"/>
                <a:gd name="T49" fmla="*/ 334 h 2499"/>
                <a:gd name="T50" fmla="*/ 195 w 959"/>
                <a:gd name="T51" fmla="*/ 366 h 2499"/>
                <a:gd name="T52" fmla="*/ 192 w 959"/>
                <a:gd name="T53" fmla="*/ 399 h 2499"/>
                <a:gd name="T54" fmla="*/ 192 w 959"/>
                <a:gd name="T55" fmla="*/ 2402 h 2499"/>
                <a:gd name="T56" fmla="*/ 189 w 959"/>
                <a:gd name="T57" fmla="*/ 2424 h 2499"/>
                <a:gd name="T58" fmla="*/ 182 w 959"/>
                <a:gd name="T59" fmla="*/ 2445 h 2499"/>
                <a:gd name="T60" fmla="*/ 171 w 959"/>
                <a:gd name="T61" fmla="*/ 2462 h 2499"/>
                <a:gd name="T62" fmla="*/ 157 w 959"/>
                <a:gd name="T63" fmla="*/ 2477 h 2499"/>
                <a:gd name="T64" fmla="*/ 138 w 959"/>
                <a:gd name="T65" fmla="*/ 2489 h 2499"/>
                <a:gd name="T66" fmla="*/ 118 w 959"/>
                <a:gd name="T67" fmla="*/ 2496 h 2499"/>
                <a:gd name="T68" fmla="*/ 97 w 959"/>
                <a:gd name="T69" fmla="*/ 2499 h 2499"/>
                <a:gd name="T70" fmla="*/ 74 w 959"/>
                <a:gd name="T71" fmla="*/ 2496 h 2499"/>
                <a:gd name="T72" fmla="*/ 54 w 959"/>
                <a:gd name="T73" fmla="*/ 2489 h 2499"/>
                <a:gd name="T74" fmla="*/ 35 w 959"/>
                <a:gd name="T75" fmla="*/ 2477 h 2499"/>
                <a:gd name="T76" fmla="*/ 21 w 959"/>
                <a:gd name="T77" fmla="*/ 2462 h 2499"/>
                <a:gd name="T78" fmla="*/ 10 w 959"/>
                <a:gd name="T79" fmla="*/ 2445 h 2499"/>
                <a:gd name="T80" fmla="*/ 3 w 959"/>
                <a:gd name="T81" fmla="*/ 2424 h 2499"/>
                <a:gd name="T82" fmla="*/ 0 w 959"/>
                <a:gd name="T83" fmla="*/ 2402 h 2499"/>
                <a:gd name="T84" fmla="*/ 0 w 959"/>
                <a:gd name="T85" fmla="*/ 399 h 2499"/>
                <a:gd name="T86" fmla="*/ 3 w 959"/>
                <a:gd name="T87" fmla="*/ 349 h 2499"/>
                <a:gd name="T88" fmla="*/ 12 w 959"/>
                <a:gd name="T89" fmla="*/ 302 h 2499"/>
                <a:gd name="T90" fmla="*/ 27 w 959"/>
                <a:gd name="T91" fmla="*/ 256 h 2499"/>
                <a:gd name="T92" fmla="*/ 47 w 959"/>
                <a:gd name="T93" fmla="*/ 212 h 2499"/>
                <a:gd name="T94" fmla="*/ 72 w 959"/>
                <a:gd name="T95" fmla="*/ 171 h 2499"/>
                <a:gd name="T96" fmla="*/ 101 w 959"/>
                <a:gd name="T97" fmla="*/ 134 h 2499"/>
                <a:gd name="T98" fmla="*/ 134 w 959"/>
                <a:gd name="T99" fmla="*/ 101 h 2499"/>
                <a:gd name="T100" fmla="*/ 172 w 959"/>
                <a:gd name="T101" fmla="*/ 71 h 2499"/>
                <a:gd name="T102" fmla="*/ 212 w 959"/>
                <a:gd name="T103" fmla="*/ 47 h 2499"/>
                <a:gd name="T104" fmla="*/ 256 w 959"/>
                <a:gd name="T105" fmla="*/ 26 h 2499"/>
                <a:gd name="T106" fmla="*/ 302 w 959"/>
                <a:gd name="T107" fmla="*/ 12 h 2499"/>
                <a:gd name="T108" fmla="*/ 350 w 959"/>
                <a:gd name="T109" fmla="*/ 3 h 2499"/>
                <a:gd name="T110" fmla="*/ 400 w 959"/>
                <a:gd name="T111" fmla="*/ 0 h 2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59" h="2499">
                  <a:moveTo>
                    <a:pt x="400" y="0"/>
                  </a:moveTo>
                  <a:lnTo>
                    <a:pt x="863" y="0"/>
                  </a:lnTo>
                  <a:lnTo>
                    <a:pt x="885" y="2"/>
                  </a:lnTo>
                  <a:lnTo>
                    <a:pt x="905" y="9"/>
                  </a:lnTo>
                  <a:lnTo>
                    <a:pt x="923" y="20"/>
                  </a:lnTo>
                  <a:lnTo>
                    <a:pt x="938" y="35"/>
                  </a:lnTo>
                  <a:lnTo>
                    <a:pt x="949" y="53"/>
                  </a:lnTo>
                  <a:lnTo>
                    <a:pt x="956" y="73"/>
                  </a:lnTo>
                  <a:lnTo>
                    <a:pt x="959" y="95"/>
                  </a:lnTo>
                  <a:lnTo>
                    <a:pt x="956" y="118"/>
                  </a:lnTo>
                  <a:lnTo>
                    <a:pt x="949" y="137"/>
                  </a:lnTo>
                  <a:lnTo>
                    <a:pt x="938" y="156"/>
                  </a:lnTo>
                  <a:lnTo>
                    <a:pt x="923" y="171"/>
                  </a:lnTo>
                  <a:lnTo>
                    <a:pt x="905" y="182"/>
                  </a:lnTo>
                  <a:lnTo>
                    <a:pt x="885" y="189"/>
                  </a:lnTo>
                  <a:lnTo>
                    <a:pt x="863" y="191"/>
                  </a:lnTo>
                  <a:lnTo>
                    <a:pt x="400" y="191"/>
                  </a:lnTo>
                  <a:lnTo>
                    <a:pt x="367" y="194"/>
                  </a:lnTo>
                  <a:lnTo>
                    <a:pt x="335" y="203"/>
                  </a:lnTo>
                  <a:lnTo>
                    <a:pt x="305" y="215"/>
                  </a:lnTo>
                  <a:lnTo>
                    <a:pt x="278" y="232"/>
                  </a:lnTo>
                  <a:lnTo>
                    <a:pt x="254" y="253"/>
                  </a:lnTo>
                  <a:lnTo>
                    <a:pt x="232" y="277"/>
                  </a:lnTo>
                  <a:lnTo>
                    <a:pt x="216" y="305"/>
                  </a:lnTo>
                  <a:lnTo>
                    <a:pt x="203" y="334"/>
                  </a:lnTo>
                  <a:lnTo>
                    <a:pt x="195" y="366"/>
                  </a:lnTo>
                  <a:lnTo>
                    <a:pt x="192" y="399"/>
                  </a:lnTo>
                  <a:lnTo>
                    <a:pt x="192" y="2402"/>
                  </a:lnTo>
                  <a:lnTo>
                    <a:pt x="189" y="2424"/>
                  </a:lnTo>
                  <a:lnTo>
                    <a:pt x="182" y="2445"/>
                  </a:lnTo>
                  <a:lnTo>
                    <a:pt x="171" y="2462"/>
                  </a:lnTo>
                  <a:lnTo>
                    <a:pt x="157" y="2477"/>
                  </a:lnTo>
                  <a:lnTo>
                    <a:pt x="138" y="2489"/>
                  </a:lnTo>
                  <a:lnTo>
                    <a:pt x="118" y="2496"/>
                  </a:lnTo>
                  <a:lnTo>
                    <a:pt x="97" y="2499"/>
                  </a:lnTo>
                  <a:lnTo>
                    <a:pt x="74" y="2496"/>
                  </a:lnTo>
                  <a:lnTo>
                    <a:pt x="54" y="2489"/>
                  </a:lnTo>
                  <a:lnTo>
                    <a:pt x="35" y="2477"/>
                  </a:lnTo>
                  <a:lnTo>
                    <a:pt x="21" y="2462"/>
                  </a:lnTo>
                  <a:lnTo>
                    <a:pt x="10" y="2445"/>
                  </a:lnTo>
                  <a:lnTo>
                    <a:pt x="3" y="2424"/>
                  </a:lnTo>
                  <a:lnTo>
                    <a:pt x="0" y="2402"/>
                  </a:lnTo>
                  <a:lnTo>
                    <a:pt x="0" y="399"/>
                  </a:lnTo>
                  <a:lnTo>
                    <a:pt x="3" y="349"/>
                  </a:lnTo>
                  <a:lnTo>
                    <a:pt x="12" y="302"/>
                  </a:lnTo>
                  <a:lnTo>
                    <a:pt x="27" y="256"/>
                  </a:lnTo>
                  <a:lnTo>
                    <a:pt x="47" y="212"/>
                  </a:lnTo>
                  <a:lnTo>
                    <a:pt x="72" y="171"/>
                  </a:lnTo>
                  <a:lnTo>
                    <a:pt x="101" y="134"/>
                  </a:lnTo>
                  <a:lnTo>
                    <a:pt x="134" y="101"/>
                  </a:lnTo>
                  <a:lnTo>
                    <a:pt x="172" y="71"/>
                  </a:lnTo>
                  <a:lnTo>
                    <a:pt x="212" y="47"/>
                  </a:lnTo>
                  <a:lnTo>
                    <a:pt x="256" y="26"/>
                  </a:lnTo>
                  <a:lnTo>
                    <a:pt x="302" y="12"/>
                  </a:lnTo>
                  <a:lnTo>
                    <a:pt x="350" y="3"/>
                  </a:lnTo>
                  <a:lnTo>
                    <a:pt x="4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0" name="Freeform 457"/>
            <p:cNvSpPr>
              <a:spLocks noEditPoints="1"/>
            </p:cNvSpPr>
            <p:nvPr/>
          </p:nvSpPr>
          <p:spPr bwMode="auto">
            <a:xfrm>
              <a:off x="2527300" y="4695825"/>
              <a:ext cx="593725" cy="109537"/>
            </a:xfrm>
            <a:custGeom>
              <a:avLst/>
              <a:gdLst>
                <a:gd name="T0" fmla="*/ 283 w 3363"/>
                <a:gd name="T1" fmla="*/ 196 h 618"/>
                <a:gd name="T2" fmla="*/ 237 w 3363"/>
                <a:gd name="T3" fmla="*/ 218 h 618"/>
                <a:gd name="T4" fmla="*/ 204 w 3363"/>
                <a:gd name="T5" fmla="*/ 258 h 618"/>
                <a:gd name="T6" fmla="*/ 193 w 3363"/>
                <a:gd name="T7" fmla="*/ 309 h 618"/>
                <a:gd name="T8" fmla="*/ 204 w 3363"/>
                <a:gd name="T9" fmla="*/ 360 h 618"/>
                <a:gd name="T10" fmla="*/ 237 w 3363"/>
                <a:gd name="T11" fmla="*/ 400 h 618"/>
                <a:gd name="T12" fmla="*/ 283 w 3363"/>
                <a:gd name="T13" fmla="*/ 422 h 618"/>
                <a:gd name="T14" fmla="*/ 3054 w 3363"/>
                <a:gd name="T15" fmla="*/ 425 h 618"/>
                <a:gd name="T16" fmla="*/ 3105 w 3363"/>
                <a:gd name="T17" fmla="*/ 413 h 618"/>
                <a:gd name="T18" fmla="*/ 3145 w 3363"/>
                <a:gd name="T19" fmla="*/ 381 h 618"/>
                <a:gd name="T20" fmla="*/ 3167 w 3363"/>
                <a:gd name="T21" fmla="*/ 335 h 618"/>
                <a:gd name="T22" fmla="*/ 3167 w 3363"/>
                <a:gd name="T23" fmla="*/ 282 h 618"/>
                <a:gd name="T24" fmla="*/ 3145 w 3363"/>
                <a:gd name="T25" fmla="*/ 236 h 618"/>
                <a:gd name="T26" fmla="*/ 3105 w 3363"/>
                <a:gd name="T27" fmla="*/ 205 h 618"/>
                <a:gd name="T28" fmla="*/ 3054 w 3363"/>
                <a:gd name="T29" fmla="*/ 192 h 618"/>
                <a:gd name="T30" fmla="*/ 309 w 3363"/>
                <a:gd name="T31" fmla="*/ 0 h 618"/>
                <a:gd name="T32" fmla="*/ 3096 w 3363"/>
                <a:gd name="T33" fmla="*/ 3 h 618"/>
                <a:gd name="T34" fmla="*/ 3174 w 3363"/>
                <a:gd name="T35" fmla="*/ 24 h 618"/>
                <a:gd name="T36" fmla="*/ 3243 w 3363"/>
                <a:gd name="T37" fmla="*/ 64 h 618"/>
                <a:gd name="T38" fmla="*/ 3299 w 3363"/>
                <a:gd name="T39" fmla="*/ 120 h 618"/>
                <a:gd name="T40" fmla="*/ 3338 w 3363"/>
                <a:gd name="T41" fmla="*/ 188 h 618"/>
                <a:gd name="T42" fmla="*/ 3360 w 3363"/>
                <a:gd name="T43" fmla="*/ 267 h 618"/>
                <a:gd name="T44" fmla="*/ 3360 w 3363"/>
                <a:gd name="T45" fmla="*/ 351 h 618"/>
                <a:gd name="T46" fmla="*/ 3338 w 3363"/>
                <a:gd name="T47" fmla="*/ 429 h 618"/>
                <a:gd name="T48" fmla="*/ 3299 w 3363"/>
                <a:gd name="T49" fmla="*/ 497 h 618"/>
                <a:gd name="T50" fmla="*/ 3243 w 3363"/>
                <a:gd name="T51" fmla="*/ 554 h 618"/>
                <a:gd name="T52" fmla="*/ 3174 w 3363"/>
                <a:gd name="T53" fmla="*/ 593 h 618"/>
                <a:gd name="T54" fmla="*/ 3096 w 3363"/>
                <a:gd name="T55" fmla="*/ 615 h 618"/>
                <a:gd name="T56" fmla="*/ 309 w 3363"/>
                <a:gd name="T57" fmla="*/ 618 h 618"/>
                <a:gd name="T58" fmla="*/ 226 w 3363"/>
                <a:gd name="T59" fmla="*/ 607 h 618"/>
                <a:gd name="T60" fmla="*/ 153 w 3363"/>
                <a:gd name="T61" fmla="*/ 576 h 618"/>
                <a:gd name="T62" fmla="*/ 91 w 3363"/>
                <a:gd name="T63" fmla="*/ 527 h 618"/>
                <a:gd name="T64" fmla="*/ 42 w 3363"/>
                <a:gd name="T65" fmla="*/ 465 h 618"/>
                <a:gd name="T66" fmla="*/ 11 w 3363"/>
                <a:gd name="T67" fmla="*/ 390 h 618"/>
                <a:gd name="T68" fmla="*/ 0 w 3363"/>
                <a:gd name="T69" fmla="*/ 309 h 618"/>
                <a:gd name="T70" fmla="*/ 11 w 3363"/>
                <a:gd name="T71" fmla="*/ 227 h 618"/>
                <a:gd name="T72" fmla="*/ 42 w 3363"/>
                <a:gd name="T73" fmla="*/ 153 h 618"/>
                <a:gd name="T74" fmla="*/ 91 w 3363"/>
                <a:gd name="T75" fmla="*/ 90 h 618"/>
                <a:gd name="T76" fmla="*/ 153 w 3363"/>
                <a:gd name="T77" fmla="*/ 42 h 618"/>
                <a:gd name="T78" fmla="*/ 226 w 3363"/>
                <a:gd name="T79" fmla="*/ 11 h 618"/>
                <a:gd name="T80" fmla="*/ 309 w 3363"/>
                <a:gd name="T81" fmla="*/ 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63" h="618">
                  <a:moveTo>
                    <a:pt x="309" y="192"/>
                  </a:moveTo>
                  <a:lnTo>
                    <a:pt x="283" y="196"/>
                  </a:lnTo>
                  <a:lnTo>
                    <a:pt x="258" y="205"/>
                  </a:lnTo>
                  <a:lnTo>
                    <a:pt x="237" y="218"/>
                  </a:lnTo>
                  <a:lnTo>
                    <a:pt x="218" y="236"/>
                  </a:lnTo>
                  <a:lnTo>
                    <a:pt x="204" y="258"/>
                  </a:lnTo>
                  <a:lnTo>
                    <a:pt x="196" y="282"/>
                  </a:lnTo>
                  <a:lnTo>
                    <a:pt x="193" y="309"/>
                  </a:lnTo>
                  <a:lnTo>
                    <a:pt x="196" y="335"/>
                  </a:lnTo>
                  <a:lnTo>
                    <a:pt x="204" y="360"/>
                  </a:lnTo>
                  <a:lnTo>
                    <a:pt x="218" y="381"/>
                  </a:lnTo>
                  <a:lnTo>
                    <a:pt x="237" y="400"/>
                  </a:lnTo>
                  <a:lnTo>
                    <a:pt x="258" y="413"/>
                  </a:lnTo>
                  <a:lnTo>
                    <a:pt x="283" y="422"/>
                  </a:lnTo>
                  <a:lnTo>
                    <a:pt x="309" y="425"/>
                  </a:lnTo>
                  <a:lnTo>
                    <a:pt x="3054" y="425"/>
                  </a:lnTo>
                  <a:lnTo>
                    <a:pt x="3080" y="422"/>
                  </a:lnTo>
                  <a:lnTo>
                    <a:pt x="3105" y="413"/>
                  </a:lnTo>
                  <a:lnTo>
                    <a:pt x="3126" y="400"/>
                  </a:lnTo>
                  <a:lnTo>
                    <a:pt x="3145" y="381"/>
                  </a:lnTo>
                  <a:lnTo>
                    <a:pt x="3158" y="360"/>
                  </a:lnTo>
                  <a:lnTo>
                    <a:pt x="3167" y="335"/>
                  </a:lnTo>
                  <a:lnTo>
                    <a:pt x="3170" y="309"/>
                  </a:lnTo>
                  <a:lnTo>
                    <a:pt x="3167" y="282"/>
                  </a:lnTo>
                  <a:lnTo>
                    <a:pt x="3158" y="258"/>
                  </a:lnTo>
                  <a:lnTo>
                    <a:pt x="3145" y="236"/>
                  </a:lnTo>
                  <a:lnTo>
                    <a:pt x="3126" y="218"/>
                  </a:lnTo>
                  <a:lnTo>
                    <a:pt x="3105" y="205"/>
                  </a:lnTo>
                  <a:lnTo>
                    <a:pt x="3080" y="196"/>
                  </a:lnTo>
                  <a:lnTo>
                    <a:pt x="3054" y="192"/>
                  </a:lnTo>
                  <a:lnTo>
                    <a:pt x="309" y="192"/>
                  </a:lnTo>
                  <a:close/>
                  <a:moveTo>
                    <a:pt x="309" y="0"/>
                  </a:moveTo>
                  <a:lnTo>
                    <a:pt x="3054" y="0"/>
                  </a:lnTo>
                  <a:lnTo>
                    <a:pt x="3096" y="3"/>
                  </a:lnTo>
                  <a:lnTo>
                    <a:pt x="3135" y="11"/>
                  </a:lnTo>
                  <a:lnTo>
                    <a:pt x="3174" y="24"/>
                  </a:lnTo>
                  <a:lnTo>
                    <a:pt x="3210" y="42"/>
                  </a:lnTo>
                  <a:lnTo>
                    <a:pt x="3243" y="64"/>
                  </a:lnTo>
                  <a:lnTo>
                    <a:pt x="3272" y="90"/>
                  </a:lnTo>
                  <a:lnTo>
                    <a:pt x="3299" y="120"/>
                  </a:lnTo>
                  <a:lnTo>
                    <a:pt x="3320" y="153"/>
                  </a:lnTo>
                  <a:lnTo>
                    <a:pt x="3338" y="188"/>
                  </a:lnTo>
                  <a:lnTo>
                    <a:pt x="3352" y="227"/>
                  </a:lnTo>
                  <a:lnTo>
                    <a:pt x="3360" y="267"/>
                  </a:lnTo>
                  <a:lnTo>
                    <a:pt x="3363" y="309"/>
                  </a:lnTo>
                  <a:lnTo>
                    <a:pt x="3360" y="351"/>
                  </a:lnTo>
                  <a:lnTo>
                    <a:pt x="3352" y="390"/>
                  </a:lnTo>
                  <a:lnTo>
                    <a:pt x="3338" y="429"/>
                  </a:lnTo>
                  <a:lnTo>
                    <a:pt x="3320" y="465"/>
                  </a:lnTo>
                  <a:lnTo>
                    <a:pt x="3299" y="497"/>
                  </a:lnTo>
                  <a:lnTo>
                    <a:pt x="3272" y="527"/>
                  </a:lnTo>
                  <a:lnTo>
                    <a:pt x="3243" y="554"/>
                  </a:lnTo>
                  <a:lnTo>
                    <a:pt x="3210" y="576"/>
                  </a:lnTo>
                  <a:lnTo>
                    <a:pt x="3174" y="593"/>
                  </a:lnTo>
                  <a:lnTo>
                    <a:pt x="3135" y="607"/>
                  </a:lnTo>
                  <a:lnTo>
                    <a:pt x="3096" y="615"/>
                  </a:lnTo>
                  <a:lnTo>
                    <a:pt x="3054" y="618"/>
                  </a:lnTo>
                  <a:lnTo>
                    <a:pt x="309" y="618"/>
                  </a:lnTo>
                  <a:lnTo>
                    <a:pt x="267" y="615"/>
                  </a:lnTo>
                  <a:lnTo>
                    <a:pt x="226" y="607"/>
                  </a:lnTo>
                  <a:lnTo>
                    <a:pt x="189" y="593"/>
                  </a:lnTo>
                  <a:lnTo>
                    <a:pt x="153" y="576"/>
                  </a:lnTo>
                  <a:lnTo>
                    <a:pt x="120" y="554"/>
                  </a:lnTo>
                  <a:lnTo>
                    <a:pt x="91" y="527"/>
                  </a:lnTo>
                  <a:lnTo>
                    <a:pt x="64" y="497"/>
                  </a:lnTo>
                  <a:lnTo>
                    <a:pt x="42" y="465"/>
                  </a:lnTo>
                  <a:lnTo>
                    <a:pt x="24" y="429"/>
                  </a:lnTo>
                  <a:lnTo>
                    <a:pt x="11" y="390"/>
                  </a:lnTo>
                  <a:lnTo>
                    <a:pt x="3" y="351"/>
                  </a:lnTo>
                  <a:lnTo>
                    <a:pt x="0" y="309"/>
                  </a:lnTo>
                  <a:lnTo>
                    <a:pt x="3" y="267"/>
                  </a:lnTo>
                  <a:lnTo>
                    <a:pt x="11" y="227"/>
                  </a:lnTo>
                  <a:lnTo>
                    <a:pt x="24" y="188"/>
                  </a:lnTo>
                  <a:lnTo>
                    <a:pt x="42" y="153"/>
                  </a:lnTo>
                  <a:lnTo>
                    <a:pt x="64" y="120"/>
                  </a:lnTo>
                  <a:lnTo>
                    <a:pt x="91" y="90"/>
                  </a:lnTo>
                  <a:lnTo>
                    <a:pt x="120" y="64"/>
                  </a:lnTo>
                  <a:lnTo>
                    <a:pt x="153" y="42"/>
                  </a:lnTo>
                  <a:lnTo>
                    <a:pt x="189" y="24"/>
                  </a:lnTo>
                  <a:lnTo>
                    <a:pt x="226" y="11"/>
                  </a:lnTo>
                  <a:lnTo>
                    <a:pt x="267" y="3"/>
                  </a:lnTo>
                  <a:lnTo>
                    <a:pt x="3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9" name="Group 998"/>
          <p:cNvGrpSpPr/>
          <p:nvPr/>
        </p:nvGrpSpPr>
        <p:grpSpPr>
          <a:xfrm>
            <a:off x="3455777" y="4302772"/>
            <a:ext cx="593725" cy="415925"/>
            <a:chOff x="3455988" y="4303713"/>
            <a:chExt cx="593725" cy="4159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5" name="Freeform 462"/>
            <p:cNvSpPr>
              <a:spLocks noEditPoints="1"/>
            </p:cNvSpPr>
            <p:nvPr/>
          </p:nvSpPr>
          <p:spPr bwMode="auto">
            <a:xfrm>
              <a:off x="3455988" y="4303713"/>
              <a:ext cx="593725" cy="415925"/>
            </a:xfrm>
            <a:custGeom>
              <a:avLst/>
              <a:gdLst>
                <a:gd name="T0" fmla="*/ 1428 w 3363"/>
                <a:gd name="T1" fmla="*/ 192 h 2359"/>
                <a:gd name="T2" fmla="*/ 1121 w 3363"/>
                <a:gd name="T3" fmla="*/ 287 h 2359"/>
                <a:gd name="T4" fmla="*/ 853 w 3363"/>
                <a:gd name="T5" fmla="*/ 435 h 2359"/>
                <a:gd name="T6" fmla="*/ 624 w 3363"/>
                <a:gd name="T7" fmla="*/ 613 h 2359"/>
                <a:gd name="T8" fmla="*/ 438 w 3363"/>
                <a:gd name="T9" fmla="*/ 800 h 2359"/>
                <a:gd name="T10" fmla="*/ 295 w 3363"/>
                <a:gd name="T11" fmla="*/ 972 h 2359"/>
                <a:gd name="T12" fmla="*/ 197 w 3363"/>
                <a:gd name="T13" fmla="*/ 1109 h 2359"/>
                <a:gd name="T14" fmla="*/ 168 w 3363"/>
                <a:gd name="T15" fmla="*/ 1189 h 2359"/>
                <a:gd name="T16" fmla="*/ 217 w 3363"/>
                <a:gd name="T17" fmla="*/ 1280 h 2359"/>
                <a:gd name="T18" fmla="*/ 326 w 3363"/>
                <a:gd name="T19" fmla="*/ 1428 h 2359"/>
                <a:gd name="T20" fmla="*/ 480 w 3363"/>
                <a:gd name="T21" fmla="*/ 1606 h 2359"/>
                <a:gd name="T22" fmla="*/ 677 w 3363"/>
                <a:gd name="T23" fmla="*/ 1792 h 2359"/>
                <a:gd name="T24" fmla="*/ 916 w 3363"/>
                <a:gd name="T25" fmla="*/ 1965 h 2359"/>
                <a:gd name="T26" fmla="*/ 1194 w 3363"/>
                <a:gd name="T27" fmla="*/ 2102 h 2359"/>
                <a:gd name="T28" fmla="*/ 1510 w 3363"/>
                <a:gd name="T29" fmla="*/ 2180 h 2359"/>
                <a:gd name="T30" fmla="*/ 1852 w 3363"/>
                <a:gd name="T31" fmla="*/ 2180 h 2359"/>
                <a:gd name="T32" fmla="*/ 2169 w 3363"/>
                <a:gd name="T33" fmla="*/ 2102 h 2359"/>
                <a:gd name="T34" fmla="*/ 2446 w 3363"/>
                <a:gd name="T35" fmla="*/ 1965 h 2359"/>
                <a:gd name="T36" fmla="*/ 2685 w 3363"/>
                <a:gd name="T37" fmla="*/ 1792 h 2359"/>
                <a:gd name="T38" fmla="*/ 2883 w 3363"/>
                <a:gd name="T39" fmla="*/ 1606 h 2359"/>
                <a:gd name="T40" fmla="*/ 3037 w 3363"/>
                <a:gd name="T41" fmla="*/ 1428 h 2359"/>
                <a:gd name="T42" fmla="*/ 3146 w 3363"/>
                <a:gd name="T43" fmla="*/ 1280 h 2359"/>
                <a:gd name="T44" fmla="*/ 3195 w 3363"/>
                <a:gd name="T45" fmla="*/ 1189 h 2359"/>
                <a:gd name="T46" fmla="*/ 3165 w 3363"/>
                <a:gd name="T47" fmla="*/ 1109 h 2359"/>
                <a:gd name="T48" fmla="*/ 3068 w 3363"/>
                <a:gd name="T49" fmla="*/ 972 h 2359"/>
                <a:gd name="T50" fmla="*/ 2925 w 3363"/>
                <a:gd name="T51" fmla="*/ 800 h 2359"/>
                <a:gd name="T52" fmla="*/ 2739 w 3363"/>
                <a:gd name="T53" fmla="*/ 613 h 2359"/>
                <a:gd name="T54" fmla="*/ 2510 w 3363"/>
                <a:gd name="T55" fmla="*/ 435 h 2359"/>
                <a:gd name="T56" fmla="*/ 2242 w 3363"/>
                <a:gd name="T57" fmla="*/ 287 h 2359"/>
                <a:gd name="T58" fmla="*/ 1935 w 3363"/>
                <a:gd name="T59" fmla="*/ 192 h 2359"/>
                <a:gd name="T60" fmla="*/ 1681 w 3363"/>
                <a:gd name="T61" fmla="*/ 0 h 2359"/>
                <a:gd name="T62" fmla="*/ 2062 w 3363"/>
                <a:gd name="T63" fmla="*/ 47 h 2359"/>
                <a:gd name="T64" fmla="*/ 2429 w 3363"/>
                <a:gd name="T65" fmla="*/ 189 h 2359"/>
                <a:gd name="T66" fmla="*/ 2778 w 3363"/>
                <a:gd name="T67" fmla="*/ 425 h 2359"/>
                <a:gd name="T68" fmla="*/ 3006 w 3363"/>
                <a:gd name="T69" fmla="*/ 638 h 2359"/>
                <a:gd name="T70" fmla="*/ 3181 w 3363"/>
                <a:gd name="T71" fmla="*/ 844 h 2359"/>
                <a:gd name="T72" fmla="*/ 3302 w 3363"/>
                <a:gd name="T73" fmla="*/ 1012 h 2359"/>
                <a:gd name="T74" fmla="*/ 3360 w 3363"/>
                <a:gd name="T75" fmla="*/ 1145 h 2359"/>
                <a:gd name="T76" fmla="*/ 3341 w 3363"/>
                <a:gd name="T77" fmla="*/ 1282 h 2359"/>
                <a:gd name="T78" fmla="*/ 3249 w 3363"/>
                <a:gd name="T79" fmla="*/ 1425 h 2359"/>
                <a:gd name="T80" fmla="*/ 3100 w 3363"/>
                <a:gd name="T81" fmla="*/ 1616 h 2359"/>
                <a:gd name="T82" fmla="*/ 2899 w 3363"/>
                <a:gd name="T83" fmla="*/ 1828 h 2359"/>
                <a:gd name="T84" fmla="*/ 2606 w 3363"/>
                <a:gd name="T85" fmla="*/ 2064 h 2359"/>
                <a:gd name="T86" fmla="*/ 2247 w 3363"/>
                <a:gd name="T87" fmla="*/ 2253 h 2359"/>
                <a:gd name="T88" fmla="*/ 1874 w 3363"/>
                <a:gd name="T89" fmla="*/ 2347 h 2359"/>
                <a:gd name="T90" fmla="*/ 1489 w 3363"/>
                <a:gd name="T91" fmla="*/ 2347 h 2359"/>
                <a:gd name="T92" fmla="*/ 1116 w 3363"/>
                <a:gd name="T93" fmla="*/ 2253 h 2359"/>
                <a:gd name="T94" fmla="*/ 757 w 3363"/>
                <a:gd name="T95" fmla="*/ 2064 h 2359"/>
                <a:gd name="T96" fmla="*/ 464 w 3363"/>
                <a:gd name="T97" fmla="*/ 1828 h 2359"/>
                <a:gd name="T98" fmla="*/ 262 w 3363"/>
                <a:gd name="T99" fmla="*/ 1616 h 2359"/>
                <a:gd name="T100" fmla="*/ 114 w 3363"/>
                <a:gd name="T101" fmla="*/ 1425 h 2359"/>
                <a:gd name="T102" fmla="*/ 21 w 3363"/>
                <a:gd name="T103" fmla="*/ 1282 h 2359"/>
                <a:gd name="T104" fmla="*/ 2 w 3363"/>
                <a:gd name="T105" fmla="*/ 1145 h 2359"/>
                <a:gd name="T106" fmla="*/ 60 w 3363"/>
                <a:gd name="T107" fmla="*/ 1012 h 2359"/>
                <a:gd name="T108" fmla="*/ 182 w 3363"/>
                <a:gd name="T109" fmla="*/ 844 h 2359"/>
                <a:gd name="T110" fmla="*/ 357 w 3363"/>
                <a:gd name="T111" fmla="*/ 638 h 2359"/>
                <a:gd name="T112" fmla="*/ 584 w 3363"/>
                <a:gd name="T113" fmla="*/ 425 h 2359"/>
                <a:gd name="T114" fmla="*/ 934 w 3363"/>
                <a:gd name="T115" fmla="*/ 189 h 2359"/>
                <a:gd name="T116" fmla="*/ 1301 w 3363"/>
                <a:gd name="T117" fmla="*/ 48 h 2359"/>
                <a:gd name="T118" fmla="*/ 1681 w 3363"/>
                <a:gd name="T119" fmla="*/ 0 h 2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63" h="2359">
                  <a:moveTo>
                    <a:pt x="1681" y="168"/>
                  </a:moveTo>
                  <a:lnTo>
                    <a:pt x="1594" y="171"/>
                  </a:lnTo>
                  <a:lnTo>
                    <a:pt x="1510" y="179"/>
                  </a:lnTo>
                  <a:lnTo>
                    <a:pt x="1428" y="192"/>
                  </a:lnTo>
                  <a:lnTo>
                    <a:pt x="1347" y="210"/>
                  </a:lnTo>
                  <a:lnTo>
                    <a:pt x="1270" y="232"/>
                  </a:lnTo>
                  <a:lnTo>
                    <a:pt x="1194" y="257"/>
                  </a:lnTo>
                  <a:lnTo>
                    <a:pt x="1121" y="287"/>
                  </a:lnTo>
                  <a:lnTo>
                    <a:pt x="1051" y="320"/>
                  </a:lnTo>
                  <a:lnTo>
                    <a:pt x="982" y="356"/>
                  </a:lnTo>
                  <a:lnTo>
                    <a:pt x="916" y="394"/>
                  </a:lnTo>
                  <a:lnTo>
                    <a:pt x="853" y="435"/>
                  </a:lnTo>
                  <a:lnTo>
                    <a:pt x="792" y="477"/>
                  </a:lnTo>
                  <a:lnTo>
                    <a:pt x="733" y="521"/>
                  </a:lnTo>
                  <a:lnTo>
                    <a:pt x="677" y="567"/>
                  </a:lnTo>
                  <a:lnTo>
                    <a:pt x="624" y="613"/>
                  </a:lnTo>
                  <a:lnTo>
                    <a:pt x="573" y="660"/>
                  </a:lnTo>
                  <a:lnTo>
                    <a:pt x="525" y="707"/>
                  </a:lnTo>
                  <a:lnTo>
                    <a:pt x="480" y="753"/>
                  </a:lnTo>
                  <a:lnTo>
                    <a:pt x="438" y="800"/>
                  </a:lnTo>
                  <a:lnTo>
                    <a:pt x="398" y="845"/>
                  </a:lnTo>
                  <a:lnTo>
                    <a:pt x="360" y="889"/>
                  </a:lnTo>
                  <a:lnTo>
                    <a:pt x="326" y="931"/>
                  </a:lnTo>
                  <a:lnTo>
                    <a:pt x="295" y="972"/>
                  </a:lnTo>
                  <a:lnTo>
                    <a:pt x="266" y="1011"/>
                  </a:lnTo>
                  <a:lnTo>
                    <a:pt x="240" y="1047"/>
                  </a:lnTo>
                  <a:lnTo>
                    <a:pt x="217" y="1080"/>
                  </a:lnTo>
                  <a:lnTo>
                    <a:pt x="197" y="1109"/>
                  </a:lnTo>
                  <a:lnTo>
                    <a:pt x="181" y="1136"/>
                  </a:lnTo>
                  <a:lnTo>
                    <a:pt x="172" y="1153"/>
                  </a:lnTo>
                  <a:lnTo>
                    <a:pt x="168" y="1170"/>
                  </a:lnTo>
                  <a:lnTo>
                    <a:pt x="168" y="1189"/>
                  </a:lnTo>
                  <a:lnTo>
                    <a:pt x="172" y="1206"/>
                  </a:lnTo>
                  <a:lnTo>
                    <a:pt x="181" y="1223"/>
                  </a:lnTo>
                  <a:lnTo>
                    <a:pt x="197" y="1250"/>
                  </a:lnTo>
                  <a:lnTo>
                    <a:pt x="217" y="1280"/>
                  </a:lnTo>
                  <a:lnTo>
                    <a:pt x="240" y="1312"/>
                  </a:lnTo>
                  <a:lnTo>
                    <a:pt x="266" y="1348"/>
                  </a:lnTo>
                  <a:lnTo>
                    <a:pt x="295" y="1387"/>
                  </a:lnTo>
                  <a:lnTo>
                    <a:pt x="326" y="1428"/>
                  </a:lnTo>
                  <a:lnTo>
                    <a:pt x="360" y="1471"/>
                  </a:lnTo>
                  <a:lnTo>
                    <a:pt x="398" y="1515"/>
                  </a:lnTo>
                  <a:lnTo>
                    <a:pt x="438" y="1560"/>
                  </a:lnTo>
                  <a:lnTo>
                    <a:pt x="480" y="1606"/>
                  </a:lnTo>
                  <a:lnTo>
                    <a:pt x="525" y="1652"/>
                  </a:lnTo>
                  <a:lnTo>
                    <a:pt x="573" y="1699"/>
                  </a:lnTo>
                  <a:lnTo>
                    <a:pt x="624" y="1746"/>
                  </a:lnTo>
                  <a:lnTo>
                    <a:pt x="677" y="1792"/>
                  </a:lnTo>
                  <a:lnTo>
                    <a:pt x="733" y="1838"/>
                  </a:lnTo>
                  <a:lnTo>
                    <a:pt x="792" y="1882"/>
                  </a:lnTo>
                  <a:lnTo>
                    <a:pt x="853" y="1924"/>
                  </a:lnTo>
                  <a:lnTo>
                    <a:pt x="916" y="1965"/>
                  </a:lnTo>
                  <a:lnTo>
                    <a:pt x="982" y="2004"/>
                  </a:lnTo>
                  <a:lnTo>
                    <a:pt x="1051" y="2039"/>
                  </a:lnTo>
                  <a:lnTo>
                    <a:pt x="1121" y="2072"/>
                  </a:lnTo>
                  <a:lnTo>
                    <a:pt x="1194" y="2102"/>
                  </a:lnTo>
                  <a:lnTo>
                    <a:pt x="1270" y="2127"/>
                  </a:lnTo>
                  <a:lnTo>
                    <a:pt x="1347" y="2150"/>
                  </a:lnTo>
                  <a:lnTo>
                    <a:pt x="1428" y="2167"/>
                  </a:lnTo>
                  <a:lnTo>
                    <a:pt x="1510" y="2180"/>
                  </a:lnTo>
                  <a:lnTo>
                    <a:pt x="1594" y="2188"/>
                  </a:lnTo>
                  <a:lnTo>
                    <a:pt x="1681" y="2192"/>
                  </a:lnTo>
                  <a:lnTo>
                    <a:pt x="1768" y="2188"/>
                  </a:lnTo>
                  <a:lnTo>
                    <a:pt x="1852" y="2180"/>
                  </a:lnTo>
                  <a:lnTo>
                    <a:pt x="1935" y="2167"/>
                  </a:lnTo>
                  <a:lnTo>
                    <a:pt x="2016" y="2150"/>
                  </a:lnTo>
                  <a:lnTo>
                    <a:pt x="2093" y="2127"/>
                  </a:lnTo>
                  <a:lnTo>
                    <a:pt x="2169" y="2102"/>
                  </a:lnTo>
                  <a:lnTo>
                    <a:pt x="2242" y="2072"/>
                  </a:lnTo>
                  <a:lnTo>
                    <a:pt x="2312" y="2039"/>
                  </a:lnTo>
                  <a:lnTo>
                    <a:pt x="2381" y="2004"/>
                  </a:lnTo>
                  <a:lnTo>
                    <a:pt x="2446" y="1965"/>
                  </a:lnTo>
                  <a:lnTo>
                    <a:pt x="2510" y="1924"/>
                  </a:lnTo>
                  <a:lnTo>
                    <a:pt x="2570" y="1882"/>
                  </a:lnTo>
                  <a:lnTo>
                    <a:pt x="2630" y="1838"/>
                  </a:lnTo>
                  <a:lnTo>
                    <a:pt x="2685" y="1792"/>
                  </a:lnTo>
                  <a:lnTo>
                    <a:pt x="2739" y="1746"/>
                  </a:lnTo>
                  <a:lnTo>
                    <a:pt x="2789" y="1699"/>
                  </a:lnTo>
                  <a:lnTo>
                    <a:pt x="2837" y="1652"/>
                  </a:lnTo>
                  <a:lnTo>
                    <a:pt x="2883" y="1606"/>
                  </a:lnTo>
                  <a:lnTo>
                    <a:pt x="2925" y="1559"/>
                  </a:lnTo>
                  <a:lnTo>
                    <a:pt x="2965" y="1515"/>
                  </a:lnTo>
                  <a:lnTo>
                    <a:pt x="3002" y="1471"/>
                  </a:lnTo>
                  <a:lnTo>
                    <a:pt x="3037" y="1428"/>
                  </a:lnTo>
                  <a:lnTo>
                    <a:pt x="3068" y="1387"/>
                  </a:lnTo>
                  <a:lnTo>
                    <a:pt x="3097" y="1348"/>
                  </a:lnTo>
                  <a:lnTo>
                    <a:pt x="3122" y="1312"/>
                  </a:lnTo>
                  <a:lnTo>
                    <a:pt x="3146" y="1280"/>
                  </a:lnTo>
                  <a:lnTo>
                    <a:pt x="3165" y="1250"/>
                  </a:lnTo>
                  <a:lnTo>
                    <a:pt x="3182" y="1223"/>
                  </a:lnTo>
                  <a:lnTo>
                    <a:pt x="3191" y="1206"/>
                  </a:lnTo>
                  <a:lnTo>
                    <a:pt x="3195" y="1189"/>
                  </a:lnTo>
                  <a:lnTo>
                    <a:pt x="3195" y="1170"/>
                  </a:lnTo>
                  <a:lnTo>
                    <a:pt x="3191" y="1153"/>
                  </a:lnTo>
                  <a:lnTo>
                    <a:pt x="3182" y="1136"/>
                  </a:lnTo>
                  <a:lnTo>
                    <a:pt x="3165" y="1109"/>
                  </a:lnTo>
                  <a:lnTo>
                    <a:pt x="3146" y="1080"/>
                  </a:lnTo>
                  <a:lnTo>
                    <a:pt x="3122" y="1047"/>
                  </a:lnTo>
                  <a:lnTo>
                    <a:pt x="3097" y="1011"/>
                  </a:lnTo>
                  <a:lnTo>
                    <a:pt x="3068" y="972"/>
                  </a:lnTo>
                  <a:lnTo>
                    <a:pt x="3037" y="931"/>
                  </a:lnTo>
                  <a:lnTo>
                    <a:pt x="3002" y="889"/>
                  </a:lnTo>
                  <a:lnTo>
                    <a:pt x="2965" y="845"/>
                  </a:lnTo>
                  <a:lnTo>
                    <a:pt x="2925" y="800"/>
                  </a:lnTo>
                  <a:lnTo>
                    <a:pt x="2883" y="753"/>
                  </a:lnTo>
                  <a:lnTo>
                    <a:pt x="2837" y="707"/>
                  </a:lnTo>
                  <a:lnTo>
                    <a:pt x="2789" y="660"/>
                  </a:lnTo>
                  <a:lnTo>
                    <a:pt x="2739" y="613"/>
                  </a:lnTo>
                  <a:lnTo>
                    <a:pt x="2685" y="567"/>
                  </a:lnTo>
                  <a:lnTo>
                    <a:pt x="2630" y="521"/>
                  </a:lnTo>
                  <a:lnTo>
                    <a:pt x="2570" y="477"/>
                  </a:lnTo>
                  <a:lnTo>
                    <a:pt x="2510" y="435"/>
                  </a:lnTo>
                  <a:lnTo>
                    <a:pt x="2446" y="394"/>
                  </a:lnTo>
                  <a:lnTo>
                    <a:pt x="2381" y="356"/>
                  </a:lnTo>
                  <a:lnTo>
                    <a:pt x="2312" y="320"/>
                  </a:lnTo>
                  <a:lnTo>
                    <a:pt x="2242" y="287"/>
                  </a:lnTo>
                  <a:lnTo>
                    <a:pt x="2169" y="257"/>
                  </a:lnTo>
                  <a:lnTo>
                    <a:pt x="2093" y="232"/>
                  </a:lnTo>
                  <a:lnTo>
                    <a:pt x="2016" y="210"/>
                  </a:lnTo>
                  <a:lnTo>
                    <a:pt x="1935" y="192"/>
                  </a:lnTo>
                  <a:lnTo>
                    <a:pt x="1852" y="179"/>
                  </a:lnTo>
                  <a:lnTo>
                    <a:pt x="1768" y="171"/>
                  </a:lnTo>
                  <a:lnTo>
                    <a:pt x="1681" y="168"/>
                  </a:lnTo>
                  <a:close/>
                  <a:moveTo>
                    <a:pt x="1681" y="0"/>
                  </a:moveTo>
                  <a:lnTo>
                    <a:pt x="1778" y="3"/>
                  </a:lnTo>
                  <a:lnTo>
                    <a:pt x="1874" y="12"/>
                  </a:lnTo>
                  <a:lnTo>
                    <a:pt x="1968" y="27"/>
                  </a:lnTo>
                  <a:lnTo>
                    <a:pt x="2062" y="47"/>
                  </a:lnTo>
                  <a:lnTo>
                    <a:pt x="2155" y="75"/>
                  </a:lnTo>
                  <a:lnTo>
                    <a:pt x="2247" y="106"/>
                  </a:lnTo>
                  <a:lnTo>
                    <a:pt x="2338" y="145"/>
                  </a:lnTo>
                  <a:lnTo>
                    <a:pt x="2429" y="189"/>
                  </a:lnTo>
                  <a:lnTo>
                    <a:pt x="2517" y="239"/>
                  </a:lnTo>
                  <a:lnTo>
                    <a:pt x="2606" y="295"/>
                  </a:lnTo>
                  <a:lnTo>
                    <a:pt x="2693" y="358"/>
                  </a:lnTo>
                  <a:lnTo>
                    <a:pt x="2778" y="425"/>
                  </a:lnTo>
                  <a:lnTo>
                    <a:pt x="2841" y="477"/>
                  </a:lnTo>
                  <a:lnTo>
                    <a:pt x="2899" y="531"/>
                  </a:lnTo>
                  <a:lnTo>
                    <a:pt x="2954" y="585"/>
                  </a:lnTo>
                  <a:lnTo>
                    <a:pt x="3006" y="638"/>
                  </a:lnTo>
                  <a:lnTo>
                    <a:pt x="3055" y="691"/>
                  </a:lnTo>
                  <a:lnTo>
                    <a:pt x="3100" y="744"/>
                  </a:lnTo>
                  <a:lnTo>
                    <a:pt x="3143" y="795"/>
                  </a:lnTo>
                  <a:lnTo>
                    <a:pt x="3181" y="844"/>
                  </a:lnTo>
                  <a:lnTo>
                    <a:pt x="3216" y="891"/>
                  </a:lnTo>
                  <a:lnTo>
                    <a:pt x="3249" y="935"/>
                  </a:lnTo>
                  <a:lnTo>
                    <a:pt x="3277" y="975"/>
                  </a:lnTo>
                  <a:lnTo>
                    <a:pt x="3302" y="1012"/>
                  </a:lnTo>
                  <a:lnTo>
                    <a:pt x="3324" y="1046"/>
                  </a:lnTo>
                  <a:lnTo>
                    <a:pt x="3341" y="1077"/>
                  </a:lnTo>
                  <a:lnTo>
                    <a:pt x="3353" y="1110"/>
                  </a:lnTo>
                  <a:lnTo>
                    <a:pt x="3360" y="1145"/>
                  </a:lnTo>
                  <a:lnTo>
                    <a:pt x="3363" y="1180"/>
                  </a:lnTo>
                  <a:lnTo>
                    <a:pt x="3360" y="1214"/>
                  </a:lnTo>
                  <a:lnTo>
                    <a:pt x="3353" y="1249"/>
                  </a:lnTo>
                  <a:lnTo>
                    <a:pt x="3341" y="1282"/>
                  </a:lnTo>
                  <a:lnTo>
                    <a:pt x="3324" y="1313"/>
                  </a:lnTo>
                  <a:lnTo>
                    <a:pt x="3302" y="1347"/>
                  </a:lnTo>
                  <a:lnTo>
                    <a:pt x="3277" y="1384"/>
                  </a:lnTo>
                  <a:lnTo>
                    <a:pt x="3249" y="1425"/>
                  </a:lnTo>
                  <a:lnTo>
                    <a:pt x="3216" y="1469"/>
                  </a:lnTo>
                  <a:lnTo>
                    <a:pt x="3181" y="1516"/>
                  </a:lnTo>
                  <a:lnTo>
                    <a:pt x="3143" y="1565"/>
                  </a:lnTo>
                  <a:lnTo>
                    <a:pt x="3100" y="1616"/>
                  </a:lnTo>
                  <a:lnTo>
                    <a:pt x="3055" y="1668"/>
                  </a:lnTo>
                  <a:lnTo>
                    <a:pt x="3006" y="1721"/>
                  </a:lnTo>
                  <a:lnTo>
                    <a:pt x="2954" y="1774"/>
                  </a:lnTo>
                  <a:lnTo>
                    <a:pt x="2899" y="1828"/>
                  </a:lnTo>
                  <a:lnTo>
                    <a:pt x="2841" y="1882"/>
                  </a:lnTo>
                  <a:lnTo>
                    <a:pt x="2778" y="1934"/>
                  </a:lnTo>
                  <a:lnTo>
                    <a:pt x="2693" y="2002"/>
                  </a:lnTo>
                  <a:lnTo>
                    <a:pt x="2606" y="2064"/>
                  </a:lnTo>
                  <a:lnTo>
                    <a:pt x="2517" y="2120"/>
                  </a:lnTo>
                  <a:lnTo>
                    <a:pt x="2429" y="2170"/>
                  </a:lnTo>
                  <a:lnTo>
                    <a:pt x="2338" y="2214"/>
                  </a:lnTo>
                  <a:lnTo>
                    <a:pt x="2247" y="2253"/>
                  </a:lnTo>
                  <a:lnTo>
                    <a:pt x="2155" y="2284"/>
                  </a:lnTo>
                  <a:lnTo>
                    <a:pt x="2062" y="2312"/>
                  </a:lnTo>
                  <a:lnTo>
                    <a:pt x="1968" y="2332"/>
                  </a:lnTo>
                  <a:lnTo>
                    <a:pt x="1874" y="2347"/>
                  </a:lnTo>
                  <a:lnTo>
                    <a:pt x="1778" y="2356"/>
                  </a:lnTo>
                  <a:lnTo>
                    <a:pt x="1681" y="2359"/>
                  </a:lnTo>
                  <a:lnTo>
                    <a:pt x="1585" y="2356"/>
                  </a:lnTo>
                  <a:lnTo>
                    <a:pt x="1489" y="2347"/>
                  </a:lnTo>
                  <a:lnTo>
                    <a:pt x="1394" y="2332"/>
                  </a:lnTo>
                  <a:lnTo>
                    <a:pt x="1301" y="2312"/>
                  </a:lnTo>
                  <a:lnTo>
                    <a:pt x="1208" y="2284"/>
                  </a:lnTo>
                  <a:lnTo>
                    <a:pt x="1116" y="2253"/>
                  </a:lnTo>
                  <a:lnTo>
                    <a:pt x="1024" y="2214"/>
                  </a:lnTo>
                  <a:lnTo>
                    <a:pt x="934" y="2170"/>
                  </a:lnTo>
                  <a:lnTo>
                    <a:pt x="846" y="2120"/>
                  </a:lnTo>
                  <a:lnTo>
                    <a:pt x="757" y="2064"/>
                  </a:lnTo>
                  <a:lnTo>
                    <a:pt x="670" y="2002"/>
                  </a:lnTo>
                  <a:lnTo>
                    <a:pt x="584" y="1934"/>
                  </a:lnTo>
                  <a:lnTo>
                    <a:pt x="522" y="1882"/>
                  </a:lnTo>
                  <a:lnTo>
                    <a:pt x="464" y="1828"/>
                  </a:lnTo>
                  <a:lnTo>
                    <a:pt x="409" y="1774"/>
                  </a:lnTo>
                  <a:lnTo>
                    <a:pt x="357" y="1721"/>
                  </a:lnTo>
                  <a:lnTo>
                    <a:pt x="308" y="1668"/>
                  </a:lnTo>
                  <a:lnTo>
                    <a:pt x="262" y="1616"/>
                  </a:lnTo>
                  <a:lnTo>
                    <a:pt x="220" y="1565"/>
                  </a:lnTo>
                  <a:lnTo>
                    <a:pt x="182" y="1516"/>
                  </a:lnTo>
                  <a:lnTo>
                    <a:pt x="146" y="1469"/>
                  </a:lnTo>
                  <a:lnTo>
                    <a:pt x="114" y="1425"/>
                  </a:lnTo>
                  <a:lnTo>
                    <a:pt x="86" y="1384"/>
                  </a:lnTo>
                  <a:lnTo>
                    <a:pt x="60" y="1347"/>
                  </a:lnTo>
                  <a:lnTo>
                    <a:pt x="39" y="1313"/>
                  </a:lnTo>
                  <a:lnTo>
                    <a:pt x="21" y="1282"/>
                  </a:lnTo>
                  <a:lnTo>
                    <a:pt x="10" y="1249"/>
                  </a:lnTo>
                  <a:lnTo>
                    <a:pt x="2" y="1214"/>
                  </a:lnTo>
                  <a:lnTo>
                    <a:pt x="0" y="1180"/>
                  </a:lnTo>
                  <a:lnTo>
                    <a:pt x="2" y="1145"/>
                  </a:lnTo>
                  <a:lnTo>
                    <a:pt x="10" y="1110"/>
                  </a:lnTo>
                  <a:lnTo>
                    <a:pt x="21" y="1077"/>
                  </a:lnTo>
                  <a:lnTo>
                    <a:pt x="39" y="1046"/>
                  </a:lnTo>
                  <a:lnTo>
                    <a:pt x="60" y="1012"/>
                  </a:lnTo>
                  <a:lnTo>
                    <a:pt x="86" y="975"/>
                  </a:lnTo>
                  <a:lnTo>
                    <a:pt x="114" y="935"/>
                  </a:lnTo>
                  <a:lnTo>
                    <a:pt x="146" y="891"/>
                  </a:lnTo>
                  <a:lnTo>
                    <a:pt x="182" y="844"/>
                  </a:lnTo>
                  <a:lnTo>
                    <a:pt x="220" y="795"/>
                  </a:lnTo>
                  <a:lnTo>
                    <a:pt x="262" y="744"/>
                  </a:lnTo>
                  <a:lnTo>
                    <a:pt x="308" y="691"/>
                  </a:lnTo>
                  <a:lnTo>
                    <a:pt x="357" y="638"/>
                  </a:lnTo>
                  <a:lnTo>
                    <a:pt x="409" y="585"/>
                  </a:lnTo>
                  <a:lnTo>
                    <a:pt x="464" y="531"/>
                  </a:lnTo>
                  <a:lnTo>
                    <a:pt x="522" y="477"/>
                  </a:lnTo>
                  <a:lnTo>
                    <a:pt x="584" y="425"/>
                  </a:lnTo>
                  <a:lnTo>
                    <a:pt x="670" y="358"/>
                  </a:lnTo>
                  <a:lnTo>
                    <a:pt x="757" y="295"/>
                  </a:lnTo>
                  <a:lnTo>
                    <a:pt x="846" y="239"/>
                  </a:lnTo>
                  <a:lnTo>
                    <a:pt x="934" y="189"/>
                  </a:lnTo>
                  <a:lnTo>
                    <a:pt x="1024" y="145"/>
                  </a:lnTo>
                  <a:lnTo>
                    <a:pt x="1116" y="106"/>
                  </a:lnTo>
                  <a:lnTo>
                    <a:pt x="1208" y="75"/>
                  </a:lnTo>
                  <a:lnTo>
                    <a:pt x="1301" y="48"/>
                  </a:lnTo>
                  <a:lnTo>
                    <a:pt x="1394" y="27"/>
                  </a:lnTo>
                  <a:lnTo>
                    <a:pt x="1489" y="12"/>
                  </a:lnTo>
                  <a:lnTo>
                    <a:pt x="1585" y="3"/>
                  </a:lnTo>
                  <a:lnTo>
                    <a:pt x="16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7" name="Freeform 464"/>
            <p:cNvSpPr>
              <a:spLocks noEditPoints="1"/>
            </p:cNvSpPr>
            <p:nvPr/>
          </p:nvSpPr>
          <p:spPr bwMode="auto">
            <a:xfrm>
              <a:off x="3560763" y="4319588"/>
              <a:ext cx="384175" cy="384175"/>
            </a:xfrm>
            <a:custGeom>
              <a:avLst/>
              <a:gdLst>
                <a:gd name="T0" fmla="*/ 939 w 2177"/>
                <a:gd name="T1" fmla="*/ 180 h 2179"/>
                <a:gd name="T2" fmla="*/ 730 w 2177"/>
                <a:gd name="T3" fmla="*/ 240 h 2179"/>
                <a:gd name="T4" fmla="*/ 544 w 2177"/>
                <a:gd name="T5" fmla="*/ 345 h 2179"/>
                <a:gd name="T6" fmla="*/ 389 w 2177"/>
                <a:gd name="T7" fmla="*/ 490 h 2179"/>
                <a:gd name="T8" fmla="*/ 270 w 2177"/>
                <a:gd name="T9" fmla="*/ 666 h 2179"/>
                <a:gd name="T10" fmla="*/ 193 w 2177"/>
                <a:gd name="T11" fmla="*/ 868 h 2179"/>
                <a:gd name="T12" fmla="*/ 167 w 2177"/>
                <a:gd name="T13" fmla="*/ 1090 h 2179"/>
                <a:gd name="T14" fmla="*/ 193 w 2177"/>
                <a:gd name="T15" fmla="*/ 1311 h 2179"/>
                <a:gd name="T16" fmla="*/ 270 w 2177"/>
                <a:gd name="T17" fmla="*/ 1513 h 2179"/>
                <a:gd name="T18" fmla="*/ 389 w 2177"/>
                <a:gd name="T19" fmla="*/ 1689 h 2179"/>
                <a:gd name="T20" fmla="*/ 544 w 2177"/>
                <a:gd name="T21" fmla="*/ 1834 h 2179"/>
                <a:gd name="T22" fmla="*/ 730 w 2177"/>
                <a:gd name="T23" fmla="*/ 1939 h 2179"/>
                <a:gd name="T24" fmla="*/ 939 w 2177"/>
                <a:gd name="T25" fmla="*/ 1999 h 2179"/>
                <a:gd name="T26" fmla="*/ 1163 w 2177"/>
                <a:gd name="T27" fmla="*/ 2009 h 2179"/>
                <a:gd name="T28" fmla="*/ 1380 w 2177"/>
                <a:gd name="T29" fmla="*/ 1965 h 2179"/>
                <a:gd name="T30" fmla="*/ 1573 w 2177"/>
                <a:gd name="T31" fmla="*/ 1874 h 2179"/>
                <a:gd name="T32" fmla="*/ 1740 w 2177"/>
                <a:gd name="T33" fmla="*/ 1741 h 2179"/>
                <a:gd name="T34" fmla="*/ 1871 w 2177"/>
                <a:gd name="T35" fmla="*/ 1575 h 2179"/>
                <a:gd name="T36" fmla="*/ 1962 w 2177"/>
                <a:gd name="T37" fmla="*/ 1381 h 2179"/>
                <a:gd name="T38" fmla="*/ 2007 w 2177"/>
                <a:gd name="T39" fmla="*/ 1165 h 2179"/>
                <a:gd name="T40" fmla="*/ 1998 w 2177"/>
                <a:gd name="T41" fmla="*/ 940 h 2179"/>
                <a:gd name="T42" fmla="*/ 1938 w 2177"/>
                <a:gd name="T43" fmla="*/ 731 h 2179"/>
                <a:gd name="T44" fmla="*/ 1832 w 2177"/>
                <a:gd name="T45" fmla="*/ 545 h 2179"/>
                <a:gd name="T46" fmla="*/ 1688 w 2177"/>
                <a:gd name="T47" fmla="*/ 390 h 2179"/>
                <a:gd name="T48" fmla="*/ 1511 w 2177"/>
                <a:gd name="T49" fmla="*/ 271 h 2179"/>
                <a:gd name="T50" fmla="*/ 1309 w 2177"/>
                <a:gd name="T51" fmla="*/ 194 h 2179"/>
                <a:gd name="T52" fmla="*/ 1088 w 2177"/>
                <a:gd name="T53" fmla="*/ 167 h 2179"/>
                <a:gd name="T54" fmla="*/ 1249 w 2177"/>
                <a:gd name="T55" fmla="*/ 11 h 2179"/>
                <a:gd name="T56" fmla="*/ 1476 w 2177"/>
                <a:gd name="T57" fmla="*/ 70 h 2179"/>
                <a:gd name="T58" fmla="*/ 1681 w 2177"/>
                <a:gd name="T59" fmla="*/ 176 h 2179"/>
                <a:gd name="T60" fmla="*/ 1858 w 2177"/>
                <a:gd name="T61" fmla="*/ 320 h 2179"/>
                <a:gd name="T62" fmla="*/ 2002 w 2177"/>
                <a:gd name="T63" fmla="*/ 496 h 2179"/>
                <a:gd name="T64" fmla="*/ 2106 w 2177"/>
                <a:gd name="T65" fmla="*/ 702 h 2179"/>
                <a:gd name="T66" fmla="*/ 2165 w 2177"/>
                <a:gd name="T67" fmla="*/ 928 h 2179"/>
                <a:gd name="T68" fmla="*/ 2174 w 2177"/>
                <a:gd name="T69" fmla="*/ 1171 h 2179"/>
                <a:gd name="T70" fmla="*/ 2131 w 2177"/>
                <a:gd name="T71" fmla="*/ 1404 h 2179"/>
                <a:gd name="T72" fmla="*/ 2041 w 2177"/>
                <a:gd name="T73" fmla="*/ 1618 h 2179"/>
                <a:gd name="T74" fmla="*/ 1910 w 2177"/>
                <a:gd name="T75" fmla="*/ 1804 h 2179"/>
                <a:gd name="T76" fmla="*/ 1743 w 2177"/>
                <a:gd name="T77" fmla="*/ 1960 h 2179"/>
                <a:gd name="T78" fmla="*/ 1547 w 2177"/>
                <a:gd name="T79" fmla="*/ 2078 h 2179"/>
                <a:gd name="T80" fmla="*/ 1327 w 2177"/>
                <a:gd name="T81" fmla="*/ 2154 h 2179"/>
                <a:gd name="T82" fmla="*/ 1088 w 2177"/>
                <a:gd name="T83" fmla="*/ 2179 h 2179"/>
                <a:gd name="T84" fmla="*/ 850 w 2177"/>
                <a:gd name="T85" fmla="*/ 2154 h 2179"/>
                <a:gd name="T86" fmla="*/ 630 w 2177"/>
                <a:gd name="T87" fmla="*/ 2078 h 2179"/>
                <a:gd name="T88" fmla="*/ 433 w 2177"/>
                <a:gd name="T89" fmla="*/ 1960 h 2179"/>
                <a:gd name="T90" fmla="*/ 267 w 2177"/>
                <a:gd name="T91" fmla="*/ 1804 h 2179"/>
                <a:gd name="T92" fmla="*/ 136 w 2177"/>
                <a:gd name="T93" fmla="*/ 1618 h 2179"/>
                <a:gd name="T94" fmla="*/ 46 w 2177"/>
                <a:gd name="T95" fmla="*/ 1404 h 2179"/>
                <a:gd name="T96" fmla="*/ 3 w 2177"/>
                <a:gd name="T97" fmla="*/ 1171 h 2179"/>
                <a:gd name="T98" fmla="*/ 12 w 2177"/>
                <a:gd name="T99" fmla="*/ 928 h 2179"/>
                <a:gd name="T100" fmla="*/ 71 w 2177"/>
                <a:gd name="T101" fmla="*/ 702 h 2179"/>
                <a:gd name="T102" fmla="*/ 175 w 2177"/>
                <a:gd name="T103" fmla="*/ 496 h 2179"/>
                <a:gd name="T104" fmla="*/ 319 w 2177"/>
                <a:gd name="T105" fmla="*/ 320 h 2179"/>
                <a:gd name="T106" fmla="*/ 496 w 2177"/>
                <a:gd name="T107" fmla="*/ 176 h 2179"/>
                <a:gd name="T108" fmla="*/ 700 w 2177"/>
                <a:gd name="T109" fmla="*/ 70 h 2179"/>
                <a:gd name="T110" fmla="*/ 928 w 2177"/>
                <a:gd name="T111" fmla="*/ 11 h 2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77" h="2179">
                  <a:moveTo>
                    <a:pt x="1088" y="167"/>
                  </a:moveTo>
                  <a:lnTo>
                    <a:pt x="1012" y="171"/>
                  </a:lnTo>
                  <a:lnTo>
                    <a:pt x="939" y="180"/>
                  </a:lnTo>
                  <a:lnTo>
                    <a:pt x="868" y="194"/>
                  </a:lnTo>
                  <a:lnTo>
                    <a:pt x="797" y="214"/>
                  </a:lnTo>
                  <a:lnTo>
                    <a:pt x="730" y="240"/>
                  </a:lnTo>
                  <a:lnTo>
                    <a:pt x="666" y="271"/>
                  </a:lnTo>
                  <a:lnTo>
                    <a:pt x="603" y="305"/>
                  </a:lnTo>
                  <a:lnTo>
                    <a:pt x="544" y="345"/>
                  </a:lnTo>
                  <a:lnTo>
                    <a:pt x="489" y="390"/>
                  </a:lnTo>
                  <a:lnTo>
                    <a:pt x="437" y="438"/>
                  </a:lnTo>
                  <a:lnTo>
                    <a:pt x="389" y="490"/>
                  </a:lnTo>
                  <a:lnTo>
                    <a:pt x="345" y="545"/>
                  </a:lnTo>
                  <a:lnTo>
                    <a:pt x="306" y="605"/>
                  </a:lnTo>
                  <a:lnTo>
                    <a:pt x="270" y="666"/>
                  </a:lnTo>
                  <a:lnTo>
                    <a:pt x="239" y="731"/>
                  </a:lnTo>
                  <a:lnTo>
                    <a:pt x="214" y="799"/>
                  </a:lnTo>
                  <a:lnTo>
                    <a:pt x="193" y="868"/>
                  </a:lnTo>
                  <a:lnTo>
                    <a:pt x="179" y="940"/>
                  </a:lnTo>
                  <a:lnTo>
                    <a:pt x="170" y="1014"/>
                  </a:lnTo>
                  <a:lnTo>
                    <a:pt x="167" y="1090"/>
                  </a:lnTo>
                  <a:lnTo>
                    <a:pt x="170" y="1165"/>
                  </a:lnTo>
                  <a:lnTo>
                    <a:pt x="179" y="1239"/>
                  </a:lnTo>
                  <a:lnTo>
                    <a:pt x="193" y="1311"/>
                  </a:lnTo>
                  <a:lnTo>
                    <a:pt x="214" y="1381"/>
                  </a:lnTo>
                  <a:lnTo>
                    <a:pt x="239" y="1448"/>
                  </a:lnTo>
                  <a:lnTo>
                    <a:pt x="270" y="1513"/>
                  </a:lnTo>
                  <a:lnTo>
                    <a:pt x="306" y="1575"/>
                  </a:lnTo>
                  <a:lnTo>
                    <a:pt x="345" y="1634"/>
                  </a:lnTo>
                  <a:lnTo>
                    <a:pt x="389" y="1689"/>
                  </a:lnTo>
                  <a:lnTo>
                    <a:pt x="437" y="1741"/>
                  </a:lnTo>
                  <a:lnTo>
                    <a:pt x="489" y="1790"/>
                  </a:lnTo>
                  <a:lnTo>
                    <a:pt x="544" y="1834"/>
                  </a:lnTo>
                  <a:lnTo>
                    <a:pt x="603" y="1874"/>
                  </a:lnTo>
                  <a:lnTo>
                    <a:pt x="666" y="1909"/>
                  </a:lnTo>
                  <a:lnTo>
                    <a:pt x="730" y="1939"/>
                  </a:lnTo>
                  <a:lnTo>
                    <a:pt x="797" y="1965"/>
                  </a:lnTo>
                  <a:lnTo>
                    <a:pt x="868" y="1985"/>
                  </a:lnTo>
                  <a:lnTo>
                    <a:pt x="939" y="1999"/>
                  </a:lnTo>
                  <a:lnTo>
                    <a:pt x="1012" y="2009"/>
                  </a:lnTo>
                  <a:lnTo>
                    <a:pt x="1088" y="2012"/>
                  </a:lnTo>
                  <a:lnTo>
                    <a:pt x="1163" y="2009"/>
                  </a:lnTo>
                  <a:lnTo>
                    <a:pt x="1238" y="1999"/>
                  </a:lnTo>
                  <a:lnTo>
                    <a:pt x="1309" y="1985"/>
                  </a:lnTo>
                  <a:lnTo>
                    <a:pt x="1380" y="1965"/>
                  </a:lnTo>
                  <a:lnTo>
                    <a:pt x="1447" y="1939"/>
                  </a:lnTo>
                  <a:lnTo>
                    <a:pt x="1511" y="1909"/>
                  </a:lnTo>
                  <a:lnTo>
                    <a:pt x="1573" y="1874"/>
                  </a:lnTo>
                  <a:lnTo>
                    <a:pt x="1632" y="1834"/>
                  </a:lnTo>
                  <a:lnTo>
                    <a:pt x="1688" y="1790"/>
                  </a:lnTo>
                  <a:lnTo>
                    <a:pt x="1740" y="1741"/>
                  </a:lnTo>
                  <a:lnTo>
                    <a:pt x="1788" y="1689"/>
                  </a:lnTo>
                  <a:lnTo>
                    <a:pt x="1832" y="1634"/>
                  </a:lnTo>
                  <a:lnTo>
                    <a:pt x="1871" y="1575"/>
                  </a:lnTo>
                  <a:lnTo>
                    <a:pt x="1907" y="1513"/>
                  </a:lnTo>
                  <a:lnTo>
                    <a:pt x="1938" y="1448"/>
                  </a:lnTo>
                  <a:lnTo>
                    <a:pt x="1962" y="1381"/>
                  </a:lnTo>
                  <a:lnTo>
                    <a:pt x="1983" y="1311"/>
                  </a:lnTo>
                  <a:lnTo>
                    <a:pt x="1998" y="1239"/>
                  </a:lnTo>
                  <a:lnTo>
                    <a:pt x="2007" y="1165"/>
                  </a:lnTo>
                  <a:lnTo>
                    <a:pt x="2010" y="1090"/>
                  </a:lnTo>
                  <a:lnTo>
                    <a:pt x="2007" y="1014"/>
                  </a:lnTo>
                  <a:lnTo>
                    <a:pt x="1998" y="940"/>
                  </a:lnTo>
                  <a:lnTo>
                    <a:pt x="1983" y="868"/>
                  </a:lnTo>
                  <a:lnTo>
                    <a:pt x="1962" y="799"/>
                  </a:lnTo>
                  <a:lnTo>
                    <a:pt x="1938" y="731"/>
                  </a:lnTo>
                  <a:lnTo>
                    <a:pt x="1907" y="666"/>
                  </a:lnTo>
                  <a:lnTo>
                    <a:pt x="1871" y="605"/>
                  </a:lnTo>
                  <a:lnTo>
                    <a:pt x="1832" y="545"/>
                  </a:lnTo>
                  <a:lnTo>
                    <a:pt x="1788" y="490"/>
                  </a:lnTo>
                  <a:lnTo>
                    <a:pt x="1740" y="438"/>
                  </a:lnTo>
                  <a:lnTo>
                    <a:pt x="1688" y="390"/>
                  </a:lnTo>
                  <a:lnTo>
                    <a:pt x="1632" y="345"/>
                  </a:lnTo>
                  <a:lnTo>
                    <a:pt x="1573" y="305"/>
                  </a:lnTo>
                  <a:lnTo>
                    <a:pt x="1511" y="271"/>
                  </a:lnTo>
                  <a:lnTo>
                    <a:pt x="1447" y="240"/>
                  </a:lnTo>
                  <a:lnTo>
                    <a:pt x="1380" y="214"/>
                  </a:lnTo>
                  <a:lnTo>
                    <a:pt x="1309" y="194"/>
                  </a:lnTo>
                  <a:lnTo>
                    <a:pt x="1238" y="180"/>
                  </a:lnTo>
                  <a:lnTo>
                    <a:pt x="1163" y="171"/>
                  </a:lnTo>
                  <a:lnTo>
                    <a:pt x="1088" y="167"/>
                  </a:lnTo>
                  <a:close/>
                  <a:moveTo>
                    <a:pt x="1088" y="0"/>
                  </a:moveTo>
                  <a:lnTo>
                    <a:pt x="1170" y="3"/>
                  </a:lnTo>
                  <a:lnTo>
                    <a:pt x="1249" y="11"/>
                  </a:lnTo>
                  <a:lnTo>
                    <a:pt x="1327" y="26"/>
                  </a:lnTo>
                  <a:lnTo>
                    <a:pt x="1402" y="46"/>
                  </a:lnTo>
                  <a:lnTo>
                    <a:pt x="1476" y="70"/>
                  </a:lnTo>
                  <a:lnTo>
                    <a:pt x="1547" y="101"/>
                  </a:lnTo>
                  <a:lnTo>
                    <a:pt x="1615" y="136"/>
                  </a:lnTo>
                  <a:lnTo>
                    <a:pt x="1681" y="176"/>
                  </a:lnTo>
                  <a:lnTo>
                    <a:pt x="1743" y="220"/>
                  </a:lnTo>
                  <a:lnTo>
                    <a:pt x="1802" y="268"/>
                  </a:lnTo>
                  <a:lnTo>
                    <a:pt x="1858" y="320"/>
                  </a:lnTo>
                  <a:lnTo>
                    <a:pt x="1910" y="375"/>
                  </a:lnTo>
                  <a:lnTo>
                    <a:pt x="1958" y="434"/>
                  </a:lnTo>
                  <a:lnTo>
                    <a:pt x="2002" y="496"/>
                  </a:lnTo>
                  <a:lnTo>
                    <a:pt x="2041" y="562"/>
                  </a:lnTo>
                  <a:lnTo>
                    <a:pt x="2075" y="630"/>
                  </a:lnTo>
                  <a:lnTo>
                    <a:pt x="2106" y="702"/>
                  </a:lnTo>
                  <a:lnTo>
                    <a:pt x="2131" y="775"/>
                  </a:lnTo>
                  <a:lnTo>
                    <a:pt x="2151" y="851"/>
                  </a:lnTo>
                  <a:lnTo>
                    <a:pt x="2165" y="928"/>
                  </a:lnTo>
                  <a:lnTo>
                    <a:pt x="2174" y="1008"/>
                  </a:lnTo>
                  <a:lnTo>
                    <a:pt x="2177" y="1090"/>
                  </a:lnTo>
                  <a:lnTo>
                    <a:pt x="2174" y="1171"/>
                  </a:lnTo>
                  <a:lnTo>
                    <a:pt x="2165" y="1251"/>
                  </a:lnTo>
                  <a:lnTo>
                    <a:pt x="2151" y="1329"/>
                  </a:lnTo>
                  <a:lnTo>
                    <a:pt x="2131" y="1404"/>
                  </a:lnTo>
                  <a:lnTo>
                    <a:pt x="2106" y="1478"/>
                  </a:lnTo>
                  <a:lnTo>
                    <a:pt x="2075" y="1549"/>
                  </a:lnTo>
                  <a:lnTo>
                    <a:pt x="2041" y="1618"/>
                  </a:lnTo>
                  <a:lnTo>
                    <a:pt x="2002" y="1683"/>
                  </a:lnTo>
                  <a:lnTo>
                    <a:pt x="1958" y="1745"/>
                  </a:lnTo>
                  <a:lnTo>
                    <a:pt x="1910" y="1804"/>
                  </a:lnTo>
                  <a:lnTo>
                    <a:pt x="1858" y="1860"/>
                  </a:lnTo>
                  <a:lnTo>
                    <a:pt x="1802" y="1912"/>
                  </a:lnTo>
                  <a:lnTo>
                    <a:pt x="1743" y="1960"/>
                  </a:lnTo>
                  <a:lnTo>
                    <a:pt x="1681" y="2004"/>
                  </a:lnTo>
                  <a:lnTo>
                    <a:pt x="1615" y="2043"/>
                  </a:lnTo>
                  <a:lnTo>
                    <a:pt x="1547" y="2078"/>
                  </a:lnTo>
                  <a:lnTo>
                    <a:pt x="1476" y="2109"/>
                  </a:lnTo>
                  <a:lnTo>
                    <a:pt x="1402" y="2133"/>
                  </a:lnTo>
                  <a:lnTo>
                    <a:pt x="1327" y="2154"/>
                  </a:lnTo>
                  <a:lnTo>
                    <a:pt x="1249" y="2168"/>
                  </a:lnTo>
                  <a:lnTo>
                    <a:pt x="1170" y="2177"/>
                  </a:lnTo>
                  <a:lnTo>
                    <a:pt x="1088" y="2179"/>
                  </a:lnTo>
                  <a:lnTo>
                    <a:pt x="1007" y="2177"/>
                  </a:lnTo>
                  <a:lnTo>
                    <a:pt x="928" y="2168"/>
                  </a:lnTo>
                  <a:lnTo>
                    <a:pt x="850" y="2154"/>
                  </a:lnTo>
                  <a:lnTo>
                    <a:pt x="774" y="2133"/>
                  </a:lnTo>
                  <a:lnTo>
                    <a:pt x="700" y="2109"/>
                  </a:lnTo>
                  <a:lnTo>
                    <a:pt x="630" y="2078"/>
                  </a:lnTo>
                  <a:lnTo>
                    <a:pt x="562" y="2043"/>
                  </a:lnTo>
                  <a:lnTo>
                    <a:pt x="496" y="2004"/>
                  </a:lnTo>
                  <a:lnTo>
                    <a:pt x="433" y="1960"/>
                  </a:lnTo>
                  <a:lnTo>
                    <a:pt x="374" y="1912"/>
                  </a:lnTo>
                  <a:lnTo>
                    <a:pt x="319" y="1860"/>
                  </a:lnTo>
                  <a:lnTo>
                    <a:pt x="267" y="1804"/>
                  </a:lnTo>
                  <a:lnTo>
                    <a:pt x="219" y="1745"/>
                  </a:lnTo>
                  <a:lnTo>
                    <a:pt x="175" y="1683"/>
                  </a:lnTo>
                  <a:lnTo>
                    <a:pt x="136" y="1618"/>
                  </a:lnTo>
                  <a:lnTo>
                    <a:pt x="101" y="1549"/>
                  </a:lnTo>
                  <a:lnTo>
                    <a:pt x="71" y="1478"/>
                  </a:lnTo>
                  <a:lnTo>
                    <a:pt x="46" y="1404"/>
                  </a:lnTo>
                  <a:lnTo>
                    <a:pt x="26" y="1329"/>
                  </a:lnTo>
                  <a:lnTo>
                    <a:pt x="12" y="1251"/>
                  </a:lnTo>
                  <a:lnTo>
                    <a:pt x="3" y="1171"/>
                  </a:lnTo>
                  <a:lnTo>
                    <a:pt x="0" y="1090"/>
                  </a:lnTo>
                  <a:lnTo>
                    <a:pt x="3" y="1008"/>
                  </a:lnTo>
                  <a:lnTo>
                    <a:pt x="12" y="928"/>
                  </a:lnTo>
                  <a:lnTo>
                    <a:pt x="26" y="851"/>
                  </a:lnTo>
                  <a:lnTo>
                    <a:pt x="46" y="775"/>
                  </a:lnTo>
                  <a:lnTo>
                    <a:pt x="71" y="702"/>
                  </a:lnTo>
                  <a:lnTo>
                    <a:pt x="101" y="630"/>
                  </a:lnTo>
                  <a:lnTo>
                    <a:pt x="136" y="562"/>
                  </a:lnTo>
                  <a:lnTo>
                    <a:pt x="175" y="496"/>
                  </a:lnTo>
                  <a:lnTo>
                    <a:pt x="219" y="434"/>
                  </a:lnTo>
                  <a:lnTo>
                    <a:pt x="267" y="375"/>
                  </a:lnTo>
                  <a:lnTo>
                    <a:pt x="319" y="320"/>
                  </a:lnTo>
                  <a:lnTo>
                    <a:pt x="374" y="268"/>
                  </a:lnTo>
                  <a:lnTo>
                    <a:pt x="433" y="220"/>
                  </a:lnTo>
                  <a:lnTo>
                    <a:pt x="496" y="176"/>
                  </a:lnTo>
                  <a:lnTo>
                    <a:pt x="562" y="136"/>
                  </a:lnTo>
                  <a:lnTo>
                    <a:pt x="630" y="101"/>
                  </a:lnTo>
                  <a:lnTo>
                    <a:pt x="700" y="70"/>
                  </a:lnTo>
                  <a:lnTo>
                    <a:pt x="774" y="46"/>
                  </a:lnTo>
                  <a:lnTo>
                    <a:pt x="850" y="26"/>
                  </a:lnTo>
                  <a:lnTo>
                    <a:pt x="928" y="11"/>
                  </a:lnTo>
                  <a:lnTo>
                    <a:pt x="1007" y="3"/>
                  </a:lnTo>
                  <a:lnTo>
                    <a:pt x="10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8" name="Freeform 465"/>
            <p:cNvSpPr>
              <a:spLocks/>
            </p:cNvSpPr>
            <p:nvPr/>
          </p:nvSpPr>
          <p:spPr bwMode="auto">
            <a:xfrm>
              <a:off x="3651251" y="4405313"/>
              <a:ext cx="203200" cy="212725"/>
            </a:xfrm>
            <a:custGeom>
              <a:avLst/>
              <a:gdLst>
                <a:gd name="T0" fmla="*/ 718 w 1155"/>
                <a:gd name="T1" fmla="*/ 10 h 1211"/>
                <a:gd name="T2" fmla="*/ 875 w 1155"/>
                <a:gd name="T3" fmla="*/ 63 h 1211"/>
                <a:gd name="T4" fmla="*/ 1011 w 1155"/>
                <a:gd name="T5" fmla="*/ 156 h 1211"/>
                <a:gd name="T6" fmla="*/ 1119 w 1155"/>
                <a:gd name="T7" fmla="*/ 285 h 1211"/>
                <a:gd name="T8" fmla="*/ 1155 w 1155"/>
                <a:gd name="T9" fmla="*/ 372 h 1211"/>
                <a:gd name="T10" fmla="*/ 1138 w 1155"/>
                <a:gd name="T11" fmla="*/ 424 h 1211"/>
                <a:gd name="T12" fmla="*/ 1090 w 1155"/>
                <a:gd name="T13" fmla="*/ 454 h 1211"/>
                <a:gd name="T14" fmla="*/ 1036 w 1155"/>
                <a:gd name="T15" fmla="*/ 449 h 1211"/>
                <a:gd name="T16" fmla="*/ 996 w 1155"/>
                <a:gd name="T17" fmla="*/ 411 h 1211"/>
                <a:gd name="T18" fmla="*/ 911 w 1155"/>
                <a:gd name="T19" fmla="*/ 292 h 1211"/>
                <a:gd name="T20" fmla="*/ 793 w 1155"/>
                <a:gd name="T21" fmla="*/ 210 h 1211"/>
                <a:gd name="T22" fmla="*/ 654 w 1155"/>
                <a:gd name="T23" fmla="*/ 171 h 1211"/>
                <a:gd name="T24" fmla="*/ 505 w 1155"/>
                <a:gd name="T25" fmla="*/ 180 h 1211"/>
                <a:gd name="T26" fmla="*/ 371 w 1155"/>
                <a:gd name="T27" fmla="*/ 236 h 1211"/>
                <a:gd name="T28" fmla="*/ 264 w 1155"/>
                <a:gd name="T29" fmla="*/ 332 h 1211"/>
                <a:gd name="T30" fmla="*/ 192 w 1155"/>
                <a:gd name="T31" fmla="*/ 459 h 1211"/>
                <a:gd name="T32" fmla="*/ 167 w 1155"/>
                <a:gd name="T33" fmla="*/ 606 h 1211"/>
                <a:gd name="T34" fmla="*/ 192 w 1155"/>
                <a:gd name="T35" fmla="*/ 754 h 1211"/>
                <a:gd name="T36" fmla="*/ 264 w 1155"/>
                <a:gd name="T37" fmla="*/ 879 h 1211"/>
                <a:gd name="T38" fmla="*/ 371 w 1155"/>
                <a:gd name="T39" fmla="*/ 975 h 1211"/>
                <a:gd name="T40" fmla="*/ 505 w 1155"/>
                <a:gd name="T41" fmla="*/ 1031 h 1211"/>
                <a:gd name="T42" fmla="*/ 650 w 1155"/>
                <a:gd name="T43" fmla="*/ 1041 h 1211"/>
                <a:gd name="T44" fmla="*/ 781 w 1155"/>
                <a:gd name="T45" fmla="*/ 1006 h 1211"/>
                <a:gd name="T46" fmla="*/ 894 w 1155"/>
                <a:gd name="T47" fmla="*/ 933 h 1211"/>
                <a:gd name="T48" fmla="*/ 981 w 1155"/>
                <a:gd name="T49" fmla="*/ 828 h 1211"/>
                <a:gd name="T50" fmla="*/ 1024 w 1155"/>
                <a:gd name="T51" fmla="*/ 792 h 1211"/>
                <a:gd name="T52" fmla="*/ 1079 w 1155"/>
                <a:gd name="T53" fmla="*/ 791 h 1211"/>
                <a:gd name="T54" fmla="*/ 1124 w 1155"/>
                <a:gd name="T55" fmla="*/ 825 h 1211"/>
                <a:gd name="T56" fmla="*/ 1137 w 1155"/>
                <a:gd name="T57" fmla="*/ 878 h 1211"/>
                <a:gd name="T58" fmla="*/ 1093 w 1155"/>
                <a:gd name="T59" fmla="*/ 962 h 1211"/>
                <a:gd name="T60" fmla="*/ 975 w 1155"/>
                <a:gd name="T61" fmla="*/ 1084 h 1211"/>
                <a:gd name="T62" fmla="*/ 828 w 1155"/>
                <a:gd name="T63" fmla="*/ 1168 h 1211"/>
                <a:gd name="T64" fmla="*/ 663 w 1155"/>
                <a:gd name="T65" fmla="*/ 1208 h 1211"/>
                <a:gd name="T66" fmla="*/ 483 w 1155"/>
                <a:gd name="T67" fmla="*/ 1199 h 1211"/>
                <a:gd name="T68" fmla="*/ 317 w 1155"/>
                <a:gd name="T69" fmla="*/ 1138 h 1211"/>
                <a:gd name="T70" fmla="*/ 177 w 1155"/>
                <a:gd name="T71" fmla="*/ 1033 h 1211"/>
                <a:gd name="T72" fmla="*/ 73 w 1155"/>
                <a:gd name="T73" fmla="*/ 894 h 1211"/>
                <a:gd name="T74" fmla="*/ 12 w 1155"/>
                <a:gd name="T75" fmla="*/ 727 h 1211"/>
                <a:gd name="T76" fmla="*/ 3 w 1155"/>
                <a:gd name="T77" fmla="*/ 543 h 1211"/>
                <a:gd name="T78" fmla="*/ 48 w 1155"/>
                <a:gd name="T79" fmla="*/ 370 h 1211"/>
                <a:gd name="T80" fmla="*/ 138 w 1155"/>
                <a:gd name="T81" fmla="*/ 221 h 1211"/>
                <a:gd name="T82" fmla="*/ 267 w 1155"/>
                <a:gd name="T83" fmla="*/ 103 h 1211"/>
                <a:gd name="T84" fmla="*/ 425 w 1155"/>
                <a:gd name="T85" fmla="*/ 28 h 1211"/>
                <a:gd name="T86" fmla="*/ 605 w 1155"/>
                <a:gd name="T87" fmla="*/ 0 h 1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5" h="1211">
                  <a:moveTo>
                    <a:pt x="605" y="0"/>
                  </a:moveTo>
                  <a:lnTo>
                    <a:pt x="662" y="3"/>
                  </a:lnTo>
                  <a:lnTo>
                    <a:pt x="718" y="10"/>
                  </a:lnTo>
                  <a:lnTo>
                    <a:pt x="772" y="24"/>
                  </a:lnTo>
                  <a:lnTo>
                    <a:pt x="825" y="41"/>
                  </a:lnTo>
                  <a:lnTo>
                    <a:pt x="875" y="63"/>
                  </a:lnTo>
                  <a:lnTo>
                    <a:pt x="923" y="90"/>
                  </a:lnTo>
                  <a:lnTo>
                    <a:pt x="969" y="122"/>
                  </a:lnTo>
                  <a:lnTo>
                    <a:pt x="1011" y="156"/>
                  </a:lnTo>
                  <a:lnTo>
                    <a:pt x="1050" y="196"/>
                  </a:lnTo>
                  <a:lnTo>
                    <a:pt x="1086" y="239"/>
                  </a:lnTo>
                  <a:lnTo>
                    <a:pt x="1119" y="285"/>
                  </a:lnTo>
                  <a:lnTo>
                    <a:pt x="1146" y="335"/>
                  </a:lnTo>
                  <a:lnTo>
                    <a:pt x="1152" y="353"/>
                  </a:lnTo>
                  <a:lnTo>
                    <a:pt x="1155" y="372"/>
                  </a:lnTo>
                  <a:lnTo>
                    <a:pt x="1153" y="390"/>
                  </a:lnTo>
                  <a:lnTo>
                    <a:pt x="1147" y="407"/>
                  </a:lnTo>
                  <a:lnTo>
                    <a:pt x="1138" y="424"/>
                  </a:lnTo>
                  <a:lnTo>
                    <a:pt x="1125" y="437"/>
                  </a:lnTo>
                  <a:lnTo>
                    <a:pt x="1108" y="447"/>
                  </a:lnTo>
                  <a:lnTo>
                    <a:pt x="1090" y="454"/>
                  </a:lnTo>
                  <a:lnTo>
                    <a:pt x="1072" y="456"/>
                  </a:lnTo>
                  <a:lnTo>
                    <a:pt x="1053" y="454"/>
                  </a:lnTo>
                  <a:lnTo>
                    <a:pt x="1036" y="449"/>
                  </a:lnTo>
                  <a:lnTo>
                    <a:pt x="1021" y="439"/>
                  </a:lnTo>
                  <a:lnTo>
                    <a:pt x="1006" y="427"/>
                  </a:lnTo>
                  <a:lnTo>
                    <a:pt x="996" y="411"/>
                  </a:lnTo>
                  <a:lnTo>
                    <a:pt x="972" y="367"/>
                  </a:lnTo>
                  <a:lnTo>
                    <a:pt x="943" y="328"/>
                  </a:lnTo>
                  <a:lnTo>
                    <a:pt x="911" y="292"/>
                  </a:lnTo>
                  <a:lnTo>
                    <a:pt x="874" y="260"/>
                  </a:lnTo>
                  <a:lnTo>
                    <a:pt x="835" y="233"/>
                  </a:lnTo>
                  <a:lnTo>
                    <a:pt x="793" y="210"/>
                  </a:lnTo>
                  <a:lnTo>
                    <a:pt x="748" y="192"/>
                  </a:lnTo>
                  <a:lnTo>
                    <a:pt x="702" y="179"/>
                  </a:lnTo>
                  <a:lnTo>
                    <a:pt x="654" y="171"/>
                  </a:lnTo>
                  <a:lnTo>
                    <a:pt x="605" y="168"/>
                  </a:lnTo>
                  <a:lnTo>
                    <a:pt x="554" y="171"/>
                  </a:lnTo>
                  <a:lnTo>
                    <a:pt x="505" y="180"/>
                  </a:lnTo>
                  <a:lnTo>
                    <a:pt x="458" y="193"/>
                  </a:lnTo>
                  <a:lnTo>
                    <a:pt x="413" y="212"/>
                  </a:lnTo>
                  <a:lnTo>
                    <a:pt x="371" y="236"/>
                  </a:lnTo>
                  <a:lnTo>
                    <a:pt x="331" y="265"/>
                  </a:lnTo>
                  <a:lnTo>
                    <a:pt x="295" y="296"/>
                  </a:lnTo>
                  <a:lnTo>
                    <a:pt x="264" y="332"/>
                  </a:lnTo>
                  <a:lnTo>
                    <a:pt x="235" y="371"/>
                  </a:lnTo>
                  <a:lnTo>
                    <a:pt x="212" y="414"/>
                  </a:lnTo>
                  <a:lnTo>
                    <a:pt x="192" y="459"/>
                  </a:lnTo>
                  <a:lnTo>
                    <a:pt x="179" y="506"/>
                  </a:lnTo>
                  <a:lnTo>
                    <a:pt x="170" y="555"/>
                  </a:lnTo>
                  <a:lnTo>
                    <a:pt x="167" y="606"/>
                  </a:lnTo>
                  <a:lnTo>
                    <a:pt x="170" y="657"/>
                  </a:lnTo>
                  <a:lnTo>
                    <a:pt x="179" y="706"/>
                  </a:lnTo>
                  <a:lnTo>
                    <a:pt x="192" y="754"/>
                  </a:lnTo>
                  <a:lnTo>
                    <a:pt x="212" y="798"/>
                  </a:lnTo>
                  <a:lnTo>
                    <a:pt x="235" y="840"/>
                  </a:lnTo>
                  <a:lnTo>
                    <a:pt x="264" y="879"/>
                  </a:lnTo>
                  <a:lnTo>
                    <a:pt x="295" y="915"/>
                  </a:lnTo>
                  <a:lnTo>
                    <a:pt x="331" y="948"/>
                  </a:lnTo>
                  <a:lnTo>
                    <a:pt x="371" y="975"/>
                  </a:lnTo>
                  <a:lnTo>
                    <a:pt x="413" y="999"/>
                  </a:lnTo>
                  <a:lnTo>
                    <a:pt x="458" y="1018"/>
                  </a:lnTo>
                  <a:lnTo>
                    <a:pt x="505" y="1031"/>
                  </a:lnTo>
                  <a:lnTo>
                    <a:pt x="554" y="1041"/>
                  </a:lnTo>
                  <a:lnTo>
                    <a:pt x="605" y="1044"/>
                  </a:lnTo>
                  <a:lnTo>
                    <a:pt x="650" y="1041"/>
                  </a:lnTo>
                  <a:lnTo>
                    <a:pt x="695" y="1033"/>
                  </a:lnTo>
                  <a:lnTo>
                    <a:pt x="739" y="1022"/>
                  </a:lnTo>
                  <a:lnTo>
                    <a:pt x="781" y="1006"/>
                  </a:lnTo>
                  <a:lnTo>
                    <a:pt x="821" y="985"/>
                  </a:lnTo>
                  <a:lnTo>
                    <a:pt x="860" y="961"/>
                  </a:lnTo>
                  <a:lnTo>
                    <a:pt x="894" y="933"/>
                  </a:lnTo>
                  <a:lnTo>
                    <a:pt x="927" y="902"/>
                  </a:lnTo>
                  <a:lnTo>
                    <a:pt x="955" y="867"/>
                  </a:lnTo>
                  <a:lnTo>
                    <a:pt x="981" y="828"/>
                  </a:lnTo>
                  <a:lnTo>
                    <a:pt x="993" y="813"/>
                  </a:lnTo>
                  <a:lnTo>
                    <a:pt x="1007" y="801"/>
                  </a:lnTo>
                  <a:lnTo>
                    <a:pt x="1024" y="792"/>
                  </a:lnTo>
                  <a:lnTo>
                    <a:pt x="1041" y="788"/>
                  </a:lnTo>
                  <a:lnTo>
                    <a:pt x="1060" y="787"/>
                  </a:lnTo>
                  <a:lnTo>
                    <a:pt x="1079" y="791"/>
                  </a:lnTo>
                  <a:lnTo>
                    <a:pt x="1096" y="800"/>
                  </a:lnTo>
                  <a:lnTo>
                    <a:pt x="1111" y="811"/>
                  </a:lnTo>
                  <a:lnTo>
                    <a:pt x="1124" y="825"/>
                  </a:lnTo>
                  <a:lnTo>
                    <a:pt x="1132" y="841"/>
                  </a:lnTo>
                  <a:lnTo>
                    <a:pt x="1136" y="860"/>
                  </a:lnTo>
                  <a:lnTo>
                    <a:pt x="1137" y="878"/>
                  </a:lnTo>
                  <a:lnTo>
                    <a:pt x="1133" y="897"/>
                  </a:lnTo>
                  <a:lnTo>
                    <a:pt x="1126" y="914"/>
                  </a:lnTo>
                  <a:lnTo>
                    <a:pt x="1093" y="962"/>
                  </a:lnTo>
                  <a:lnTo>
                    <a:pt x="1057" y="1007"/>
                  </a:lnTo>
                  <a:lnTo>
                    <a:pt x="1018" y="1048"/>
                  </a:lnTo>
                  <a:lnTo>
                    <a:pt x="975" y="1084"/>
                  </a:lnTo>
                  <a:lnTo>
                    <a:pt x="928" y="1117"/>
                  </a:lnTo>
                  <a:lnTo>
                    <a:pt x="879" y="1145"/>
                  </a:lnTo>
                  <a:lnTo>
                    <a:pt x="828" y="1168"/>
                  </a:lnTo>
                  <a:lnTo>
                    <a:pt x="774" y="1187"/>
                  </a:lnTo>
                  <a:lnTo>
                    <a:pt x="719" y="1200"/>
                  </a:lnTo>
                  <a:lnTo>
                    <a:pt x="663" y="1208"/>
                  </a:lnTo>
                  <a:lnTo>
                    <a:pt x="605" y="1211"/>
                  </a:lnTo>
                  <a:lnTo>
                    <a:pt x="543" y="1208"/>
                  </a:lnTo>
                  <a:lnTo>
                    <a:pt x="483" y="1199"/>
                  </a:lnTo>
                  <a:lnTo>
                    <a:pt x="425" y="1184"/>
                  </a:lnTo>
                  <a:lnTo>
                    <a:pt x="370" y="1163"/>
                  </a:lnTo>
                  <a:lnTo>
                    <a:pt x="317" y="1138"/>
                  </a:lnTo>
                  <a:lnTo>
                    <a:pt x="267" y="1108"/>
                  </a:lnTo>
                  <a:lnTo>
                    <a:pt x="220" y="1072"/>
                  </a:lnTo>
                  <a:lnTo>
                    <a:pt x="177" y="1033"/>
                  </a:lnTo>
                  <a:lnTo>
                    <a:pt x="138" y="991"/>
                  </a:lnTo>
                  <a:lnTo>
                    <a:pt x="104" y="944"/>
                  </a:lnTo>
                  <a:lnTo>
                    <a:pt x="73" y="894"/>
                  </a:lnTo>
                  <a:lnTo>
                    <a:pt x="48" y="841"/>
                  </a:lnTo>
                  <a:lnTo>
                    <a:pt x="27" y="785"/>
                  </a:lnTo>
                  <a:lnTo>
                    <a:pt x="12" y="727"/>
                  </a:lnTo>
                  <a:lnTo>
                    <a:pt x="3" y="668"/>
                  </a:lnTo>
                  <a:lnTo>
                    <a:pt x="0" y="606"/>
                  </a:lnTo>
                  <a:lnTo>
                    <a:pt x="3" y="543"/>
                  </a:lnTo>
                  <a:lnTo>
                    <a:pt x="12" y="484"/>
                  </a:lnTo>
                  <a:lnTo>
                    <a:pt x="27" y="426"/>
                  </a:lnTo>
                  <a:lnTo>
                    <a:pt x="48" y="370"/>
                  </a:lnTo>
                  <a:lnTo>
                    <a:pt x="73" y="318"/>
                  </a:lnTo>
                  <a:lnTo>
                    <a:pt x="104" y="268"/>
                  </a:lnTo>
                  <a:lnTo>
                    <a:pt x="138" y="221"/>
                  </a:lnTo>
                  <a:lnTo>
                    <a:pt x="177" y="178"/>
                  </a:lnTo>
                  <a:lnTo>
                    <a:pt x="220" y="139"/>
                  </a:lnTo>
                  <a:lnTo>
                    <a:pt x="267" y="103"/>
                  </a:lnTo>
                  <a:lnTo>
                    <a:pt x="317" y="74"/>
                  </a:lnTo>
                  <a:lnTo>
                    <a:pt x="370" y="48"/>
                  </a:lnTo>
                  <a:lnTo>
                    <a:pt x="425" y="28"/>
                  </a:lnTo>
                  <a:lnTo>
                    <a:pt x="483" y="12"/>
                  </a:lnTo>
                  <a:lnTo>
                    <a:pt x="543" y="3"/>
                  </a:lnTo>
                  <a:lnTo>
                    <a:pt x="6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08" name="Group 1007"/>
          <p:cNvGrpSpPr/>
          <p:nvPr/>
        </p:nvGrpSpPr>
        <p:grpSpPr>
          <a:xfrm>
            <a:off x="4395239" y="4213872"/>
            <a:ext cx="585788" cy="593725"/>
            <a:chOff x="4384675" y="4213225"/>
            <a:chExt cx="585788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4" name="Freeform 471"/>
            <p:cNvSpPr>
              <a:spLocks noEditPoints="1"/>
            </p:cNvSpPr>
            <p:nvPr/>
          </p:nvSpPr>
          <p:spPr bwMode="auto">
            <a:xfrm>
              <a:off x="4384675" y="4337050"/>
              <a:ext cx="468313" cy="469900"/>
            </a:xfrm>
            <a:custGeom>
              <a:avLst/>
              <a:gdLst>
                <a:gd name="T0" fmla="*/ 376 w 2656"/>
                <a:gd name="T1" fmla="*/ 228 h 2664"/>
                <a:gd name="T2" fmla="*/ 230 w 2656"/>
                <a:gd name="T3" fmla="*/ 430 h 2664"/>
                <a:gd name="T4" fmla="*/ 195 w 2656"/>
                <a:gd name="T5" fmla="*/ 579 h 2664"/>
                <a:gd name="T6" fmla="*/ 201 w 2656"/>
                <a:gd name="T7" fmla="*/ 700 h 2664"/>
                <a:gd name="T8" fmla="*/ 253 w 2656"/>
                <a:gd name="T9" fmla="*/ 932 h 2664"/>
                <a:gd name="T10" fmla="*/ 363 w 2656"/>
                <a:gd name="T11" fmla="*/ 1194 h 2664"/>
                <a:gd name="T12" fmla="*/ 573 w 2656"/>
                <a:gd name="T13" fmla="*/ 1523 h 2664"/>
                <a:gd name="T14" fmla="*/ 914 w 2656"/>
                <a:gd name="T15" fmla="*/ 1900 h 2664"/>
                <a:gd name="T16" fmla="*/ 1277 w 2656"/>
                <a:gd name="T17" fmla="*/ 2209 h 2664"/>
                <a:gd name="T18" fmla="*/ 1604 w 2656"/>
                <a:gd name="T19" fmla="*/ 2394 h 2664"/>
                <a:gd name="T20" fmla="*/ 1911 w 2656"/>
                <a:gd name="T21" fmla="*/ 2467 h 2664"/>
                <a:gd name="T22" fmla="*/ 2133 w 2656"/>
                <a:gd name="T23" fmla="*/ 2455 h 2664"/>
                <a:gd name="T24" fmla="*/ 2356 w 2656"/>
                <a:gd name="T25" fmla="*/ 2355 h 2664"/>
                <a:gd name="T26" fmla="*/ 2458 w 2656"/>
                <a:gd name="T27" fmla="*/ 2207 h 2664"/>
                <a:gd name="T28" fmla="*/ 2428 w 2656"/>
                <a:gd name="T29" fmla="*/ 2075 h 2664"/>
                <a:gd name="T30" fmla="*/ 2055 w 2656"/>
                <a:gd name="T31" fmla="*/ 1726 h 2664"/>
                <a:gd name="T32" fmla="*/ 1921 w 2656"/>
                <a:gd name="T33" fmla="*/ 1736 h 2664"/>
                <a:gd name="T34" fmla="*/ 1722 w 2656"/>
                <a:gd name="T35" fmla="*/ 1929 h 2664"/>
                <a:gd name="T36" fmla="*/ 1621 w 2656"/>
                <a:gd name="T37" fmla="*/ 1933 h 2664"/>
                <a:gd name="T38" fmla="*/ 1543 w 2656"/>
                <a:gd name="T39" fmla="*/ 1891 h 2664"/>
                <a:gd name="T40" fmla="*/ 1278 w 2656"/>
                <a:gd name="T41" fmla="*/ 1721 h 2664"/>
                <a:gd name="T42" fmla="*/ 985 w 2656"/>
                <a:gd name="T43" fmla="*/ 1438 h 2664"/>
                <a:gd name="T44" fmla="*/ 795 w 2656"/>
                <a:gd name="T45" fmla="*/ 1163 h 2664"/>
                <a:gd name="T46" fmla="*/ 721 w 2656"/>
                <a:gd name="T47" fmla="*/ 1030 h 2664"/>
                <a:gd name="T48" fmla="*/ 724 w 2656"/>
                <a:gd name="T49" fmla="*/ 931 h 2664"/>
                <a:gd name="T50" fmla="*/ 924 w 2656"/>
                <a:gd name="T51" fmla="*/ 701 h 2664"/>
                <a:gd name="T52" fmla="*/ 913 w 2656"/>
                <a:gd name="T53" fmla="*/ 569 h 2664"/>
                <a:gd name="T54" fmla="*/ 560 w 2656"/>
                <a:gd name="T55" fmla="*/ 214 h 2664"/>
                <a:gd name="T56" fmla="*/ 522 w 2656"/>
                <a:gd name="T57" fmla="*/ 2 h 2664"/>
                <a:gd name="T58" fmla="*/ 710 w 2656"/>
                <a:gd name="T59" fmla="*/ 81 h 2664"/>
                <a:gd name="T60" fmla="*/ 1091 w 2656"/>
                <a:gd name="T61" fmla="*/ 489 h 2664"/>
                <a:gd name="T62" fmla="*/ 1124 w 2656"/>
                <a:gd name="T63" fmla="*/ 687 h 2664"/>
                <a:gd name="T64" fmla="*/ 1047 w 2656"/>
                <a:gd name="T65" fmla="*/ 877 h 2664"/>
                <a:gd name="T66" fmla="*/ 1011 w 2656"/>
                <a:gd name="T67" fmla="*/ 1144 h 2664"/>
                <a:gd name="T68" fmla="*/ 1234 w 2656"/>
                <a:gd name="T69" fmla="*/ 1423 h 2664"/>
                <a:gd name="T70" fmla="*/ 1507 w 2656"/>
                <a:gd name="T71" fmla="*/ 1643 h 2664"/>
                <a:gd name="T72" fmla="*/ 1726 w 2656"/>
                <a:gd name="T73" fmla="*/ 1645 h 2664"/>
                <a:gd name="T74" fmla="*/ 1878 w 2656"/>
                <a:gd name="T75" fmla="*/ 1543 h 2664"/>
                <a:gd name="T76" fmla="*/ 2083 w 2656"/>
                <a:gd name="T77" fmla="*/ 1531 h 2664"/>
                <a:gd name="T78" fmla="*/ 2262 w 2656"/>
                <a:gd name="T79" fmla="*/ 1631 h 2664"/>
                <a:gd name="T80" fmla="*/ 2635 w 2656"/>
                <a:gd name="T81" fmla="*/ 2056 h 2664"/>
                <a:gd name="T82" fmla="*/ 2645 w 2656"/>
                <a:gd name="T83" fmla="*/ 2263 h 2664"/>
                <a:gd name="T84" fmla="*/ 2545 w 2656"/>
                <a:gd name="T85" fmla="*/ 2442 h 2664"/>
                <a:gd name="T86" fmla="*/ 2345 w 2656"/>
                <a:gd name="T87" fmla="*/ 2588 h 2664"/>
                <a:gd name="T88" fmla="*/ 2157 w 2656"/>
                <a:gd name="T89" fmla="*/ 2648 h 2664"/>
                <a:gd name="T90" fmla="*/ 1838 w 2656"/>
                <a:gd name="T91" fmla="*/ 2656 h 2664"/>
                <a:gd name="T92" fmla="*/ 1506 w 2656"/>
                <a:gd name="T93" fmla="*/ 2565 h 2664"/>
                <a:gd name="T94" fmla="*/ 1158 w 2656"/>
                <a:gd name="T95" fmla="*/ 2362 h 2664"/>
                <a:gd name="T96" fmla="*/ 779 w 2656"/>
                <a:gd name="T97" fmla="*/ 2040 h 2664"/>
                <a:gd name="T98" fmla="*/ 371 w 2656"/>
                <a:gd name="T99" fmla="*/ 1578 h 2664"/>
                <a:gd name="T100" fmla="*/ 102 w 2656"/>
                <a:gd name="T101" fmla="*/ 1089 h 2664"/>
                <a:gd name="T102" fmla="*/ 13 w 2656"/>
                <a:gd name="T103" fmla="*/ 764 h 2664"/>
                <a:gd name="T104" fmla="*/ 0 w 2656"/>
                <a:gd name="T105" fmla="*/ 586 h 2664"/>
                <a:gd name="T106" fmla="*/ 28 w 2656"/>
                <a:gd name="T107" fmla="*/ 420 h 2664"/>
                <a:gd name="T108" fmla="*/ 153 w 2656"/>
                <a:gd name="T109" fmla="*/ 176 h 2664"/>
                <a:gd name="T110" fmla="*/ 282 w 2656"/>
                <a:gd name="T111" fmla="*/ 57 h 2664"/>
                <a:gd name="T112" fmla="*/ 480 w 2656"/>
                <a:gd name="T113" fmla="*/ 0 h 2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56" h="2664">
                  <a:moveTo>
                    <a:pt x="480" y="194"/>
                  </a:moveTo>
                  <a:lnTo>
                    <a:pt x="452" y="196"/>
                  </a:lnTo>
                  <a:lnTo>
                    <a:pt x="425" y="203"/>
                  </a:lnTo>
                  <a:lnTo>
                    <a:pt x="399" y="214"/>
                  </a:lnTo>
                  <a:lnTo>
                    <a:pt x="376" y="228"/>
                  </a:lnTo>
                  <a:lnTo>
                    <a:pt x="355" y="246"/>
                  </a:lnTo>
                  <a:lnTo>
                    <a:pt x="303" y="300"/>
                  </a:lnTo>
                  <a:lnTo>
                    <a:pt x="275" y="341"/>
                  </a:lnTo>
                  <a:lnTo>
                    <a:pt x="250" y="385"/>
                  </a:lnTo>
                  <a:lnTo>
                    <a:pt x="230" y="430"/>
                  </a:lnTo>
                  <a:lnTo>
                    <a:pt x="215" y="475"/>
                  </a:lnTo>
                  <a:lnTo>
                    <a:pt x="203" y="521"/>
                  </a:lnTo>
                  <a:lnTo>
                    <a:pt x="196" y="567"/>
                  </a:lnTo>
                  <a:lnTo>
                    <a:pt x="195" y="570"/>
                  </a:lnTo>
                  <a:lnTo>
                    <a:pt x="195" y="579"/>
                  </a:lnTo>
                  <a:lnTo>
                    <a:pt x="194" y="592"/>
                  </a:lnTo>
                  <a:lnTo>
                    <a:pt x="194" y="612"/>
                  </a:lnTo>
                  <a:lnTo>
                    <a:pt x="195" y="636"/>
                  </a:lnTo>
                  <a:lnTo>
                    <a:pt x="197" y="666"/>
                  </a:lnTo>
                  <a:lnTo>
                    <a:pt x="201" y="700"/>
                  </a:lnTo>
                  <a:lnTo>
                    <a:pt x="206" y="737"/>
                  </a:lnTo>
                  <a:lnTo>
                    <a:pt x="214" y="780"/>
                  </a:lnTo>
                  <a:lnTo>
                    <a:pt x="224" y="827"/>
                  </a:lnTo>
                  <a:lnTo>
                    <a:pt x="237" y="878"/>
                  </a:lnTo>
                  <a:lnTo>
                    <a:pt x="253" y="932"/>
                  </a:lnTo>
                  <a:lnTo>
                    <a:pt x="269" y="978"/>
                  </a:lnTo>
                  <a:lnTo>
                    <a:pt x="287" y="1027"/>
                  </a:lnTo>
                  <a:lnTo>
                    <a:pt x="309" y="1080"/>
                  </a:lnTo>
                  <a:lnTo>
                    <a:pt x="334" y="1135"/>
                  </a:lnTo>
                  <a:lnTo>
                    <a:pt x="363" y="1194"/>
                  </a:lnTo>
                  <a:lnTo>
                    <a:pt x="395" y="1255"/>
                  </a:lnTo>
                  <a:lnTo>
                    <a:pt x="433" y="1319"/>
                  </a:lnTo>
                  <a:lnTo>
                    <a:pt x="475" y="1385"/>
                  </a:lnTo>
                  <a:lnTo>
                    <a:pt x="521" y="1454"/>
                  </a:lnTo>
                  <a:lnTo>
                    <a:pt x="573" y="1523"/>
                  </a:lnTo>
                  <a:lnTo>
                    <a:pt x="630" y="1596"/>
                  </a:lnTo>
                  <a:lnTo>
                    <a:pt x="693" y="1670"/>
                  </a:lnTo>
                  <a:lnTo>
                    <a:pt x="761" y="1745"/>
                  </a:lnTo>
                  <a:lnTo>
                    <a:pt x="835" y="1823"/>
                  </a:lnTo>
                  <a:lnTo>
                    <a:pt x="914" y="1900"/>
                  </a:lnTo>
                  <a:lnTo>
                    <a:pt x="990" y="1972"/>
                  </a:lnTo>
                  <a:lnTo>
                    <a:pt x="1065" y="2039"/>
                  </a:lnTo>
                  <a:lnTo>
                    <a:pt x="1137" y="2100"/>
                  </a:lnTo>
                  <a:lnTo>
                    <a:pt x="1209" y="2156"/>
                  </a:lnTo>
                  <a:lnTo>
                    <a:pt x="1277" y="2209"/>
                  </a:lnTo>
                  <a:lnTo>
                    <a:pt x="1346" y="2255"/>
                  </a:lnTo>
                  <a:lnTo>
                    <a:pt x="1411" y="2297"/>
                  </a:lnTo>
                  <a:lnTo>
                    <a:pt x="1476" y="2333"/>
                  </a:lnTo>
                  <a:lnTo>
                    <a:pt x="1541" y="2366"/>
                  </a:lnTo>
                  <a:lnTo>
                    <a:pt x="1604" y="2394"/>
                  </a:lnTo>
                  <a:lnTo>
                    <a:pt x="1667" y="2417"/>
                  </a:lnTo>
                  <a:lnTo>
                    <a:pt x="1728" y="2436"/>
                  </a:lnTo>
                  <a:lnTo>
                    <a:pt x="1789" y="2451"/>
                  </a:lnTo>
                  <a:lnTo>
                    <a:pt x="1849" y="2461"/>
                  </a:lnTo>
                  <a:lnTo>
                    <a:pt x="1911" y="2467"/>
                  </a:lnTo>
                  <a:lnTo>
                    <a:pt x="1971" y="2469"/>
                  </a:lnTo>
                  <a:lnTo>
                    <a:pt x="2029" y="2467"/>
                  </a:lnTo>
                  <a:lnTo>
                    <a:pt x="2089" y="2462"/>
                  </a:lnTo>
                  <a:lnTo>
                    <a:pt x="2090" y="2462"/>
                  </a:lnTo>
                  <a:lnTo>
                    <a:pt x="2133" y="2455"/>
                  </a:lnTo>
                  <a:lnTo>
                    <a:pt x="2179" y="2444"/>
                  </a:lnTo>
                  <a:lnTo>
                    <a:pt x="2226" y="2428"/>
                  </a:lnTo>
                  <a:lnTo>
                    <a:pt x="2272" y="2407"/>
                  </a:lnTo>
                  <a:lnTo>
                    <a:pt x="2315" y="2383"/>
                  </a:lnTo>
                  <a:lnTo>
                    <a:pt x="2356" y="2355"/>
                  </a:lnTo>
                  <a:lnTo>
                    <a:pt x="2408" y="2303"/>
                  </a:lnTo>
                  <a:lnTo>
                    <a:pt x="2427" y="2281"/>
                  </a:lnTo>
                  <a:lnTo>
                    <a:pt x="2441" y="2259"/>
                  </a:lnTo>
                  <a:lnTo>
                    <a:pt x="2452" y="2233"/>
                  </a:lnTo>
                  <a:lnTo>
                    <a:pt x="2458" y="2207"/>
                  </a:lnTo>
                  <a:lnTo>
                    <a:pt x="2460" y="2178"/>
                  </a:lnTo>
                  <a:lnTo>
                    <a:pt x="2458" y="2150"/>
                  </a:lnTo>
                  <a:lnTo>
                    <a:pt x="2452" y="2124"/>
                  </a:lnTo>
                  <a:lnTo>
                    <a:pt x="2442" y="2098"/>
                  </a:lnTo>
                  <a:lnTo>
                    <a:pt x="2428" y="2075"/>
                  </a:lnTo>
                  <a:lnTo>
                    <a:pt x="2409" y="2053"/>
                  </a:lnTo>
                  <a:lnTo>
                    <a:pt x="2125" y="1769"/>
                  </a:lnTo>
                  <a:lnTo>
                    <a:pt x="2104" y="1750"/>
                  </a:lnTo>
                  <a:lnTo>
                    <a:pt x="2080" y="1736"/>
                  </a:lnTo>
                  <a:lnTo>
                    <a:pt x="2055" y="1726"/>
                  </a:lnTo>
                  <a:lnTo>
                    <a:pt x="2028" y="1720"/>
                  </a:lnTo>
                  <a:lnTo>
                    <a:pt x="2001" y="1717"/>
                  </a:lnTo>
                  <a:lnTo>
                    <a:pt x="1973" y="1720"/>
                  </a:lnTo>
                  <a:lnTo>
                    <a:pt x="1946" y="1726"/>
                  </a:lnTo>
                  <a:lnTo>
                    <a:pt x="1921" y="1736"/>
                  </a:lnTo>
                  <a:lnTo>
                    <a:pt x="1897" y="1750"/>
                  </a:lnTo>
                  <a:lnTo>
                    <a:pt x="1877" y="1769"/>
                  </a:lnTo>
                  <a:lnTo>
                    <a:pt x="1864" y="1781"/>
                  </a:lnTo>
                  <a:lnTo>
                    <a:pt x="1739" y="1915"/>
                  </a:lnTo>
                  <a:lnTo>
                    <a:pt x="1722" y="1929"/>
                  </a:lnTo>
                  <a:lnTo>
                    <a:pt x="1703" y="1939"/>
                  </a:lnTo>
                  <a:lnTo>
                    <a:pt x="1683" y="1945"/>
                  </a:lnTo>
                  <a:lnTo>
                    <a:pt x="1661" y="1946"/>
                  </a:lnTo>
                  <a:lnTo>
                    <a:pt x="1641" y="1942"/>
                  </a:lnTo>
                  <a:lnTo>
                    <a:pt x="1621" y="1933"/>
                  </a:lnTo>
                  <a:lnTo>
                    <a:pt x="1615" y="1930"/>
                  </a:lnTo>
                  <a:lnTo>
                    <a:pt x="1610" y="1928"/>
                  </a:lnTo>
                  <a:lnTo>
                    <a:pt x="1600" y="1923"/>
                  </a:lnTo>
                  <a:lnTo>
                    <a:pt x="1587" y="1916"/>
                  </a:lnTo>
                  <a:lnTo>
                    <a:pt x="1543" y="1891"/>
                  </a:lnTo>
                  <a:lnTo>
                    <a:pt x="1495" y="1864"/>
                  </a:lnTo>
                  <a:lnTo>
                    <a:pt x="1445" y="1834"/>
                  </a:lnTo>
                  <a:lnTo>
                    <a:pt x="1392" y="1800"/>
                  </a:lnTo>
                  <a:lnTo>
                    <a:pt x="1336" y="1763"/>
                  </a:lnTo>
                  <a:lnTo>
                    <a:pt x="1278" y="1721"/>
                  </a:lnTo>
                  <a:lnTo>
                    <a:pt x="1219" y="1673"/>
                  </a:lnTo>
                  <a:lnTo>
                    <a:pt x="1159" y="1619"/>
                  </a:lnTo>
                  <a:lnTo>
                    <a:pt x="1096" y="1560"/>
                  </a:lnTo>
                  <a:lnTo>
                    <a:pt x="1038" y="1499"/>
                  </a:lnTo>
                  <a:lnTo>
                    <a:pt x="985" y="1438"/>
                  </a:lnTo>
                  <a:lnTo>
                    <a:pt x="938" y="1379"/>
                  </a:lnTo>
                  <a:lnTo>
                    <a:pt x="896" y="1322"/>
                  </a:lnTo>
                  <a:lnTo>
                    <a:pt x="858" y="1266"/>
                  </a:lnTo>
                  <a:lnTo>
                    <a:pt x="825" y="1214"/>
                  </a:lnTo>
                  <a:lnTo>
                    <a:pt x="795" y="1163"/>
                  </a:lnTo>
                  <a:lnTo>
                    <a:pt x="767" y="1116"/>
                  </a:lnTo>
                  <a:lnTo>
                    <a:pt x="743" y="1072"/>
                  </a:lnTo>
                  <a:lnTo>
                    <a:pt x="742" y="1070"/>
                  </a:lnTo>
                  <a:lnTo>
                    <a:pt x="729" y="1044"/>
                  </a:lnTo>
                  <a:lnTo>
                    <a:pt x="721" y="1030"/>
                  </a:lnTo>
                  <a:lnTo>
                    <a:pt x="713" y="1011"/>
                  </a:lnTo>
                  <a:lnTo>
                    <a:pt x="709" y="990"/>
                  </a:lnTo>
                  <a:lnTo>
                    <a:pt x="710" y="970"/>
                  </a:lnTo>
                  <a:lnTo>
                    <a:pt x="715" y="950"/>
                  </a:lnTo>
                  <a:lnTo>
                    <a:pt x="724" y="931"/>
                  </a:lnTo>
                  <a:lnTo>
                    <a:pt x="738" y="914"/>
                  </a:lnTo>
                  <a:lnTo>
                    <a:pt x="881" y="771"/>
                  </a:lnTo>
                  <a:lnTo>
                    <a:pt x="899" y="750"/>
                  </a:lnTo>
                  <a:lnTo>
                    <a:pt x="913" y="725"/>
                  </a:lnTo>
                  <a:lnTo>
                    <a:pt x="924" y="701"/>
                  </a:lnTo>
                  <a:lnTo>
                    <a:pt x="930" y="674"/>
                  </a:lnTo>
                  <a:lnTo>
                    <a:pt x="932" y="647"/>
                  </a:lnTo>
                  <a:lnTo>
                    <a:pt x="930" y="620"/>
                  </a:lnTo>
                  <a:lnTo>
                    <a:pt x="924" y="593"/>
                  </a:lnTo>
                  <a:lnTo>
                    <a:pt x="913" y="569"/>
                  </a:lnTo>
                  <a:lnTo>
                    <a:pt x="899" y="544"/>
                  </a:lnTo>
                  <a:lnTo>
                    <a:pt x="881" y="523"/>
                  </a:lnTo>
                  <a:lnTo>
                    <a:pt x="604" y="245"/>
                  </a:lnTo>
                  <a:lnTo>
                    <a:pt x="583" y="228"/>
                  </a:lnTo>
                  <a:lnTo>
                    <a:pt x="560" y="214"/>
                  </a:lnTo>
                  <a:lnTo>
                    <a:pt x="534" y="203"/>
                  </a:lnTo>
                  <a:lnTo>
                    <a:pt x="508" y="196"/>
                  </a:lnTo>
                  <a:lnTo>
                    <a:pt x="480" y="194"/>
                  </a:lnTo>
                  <a:close/>
                  <a:moveTo>
                    <a:pt x="480" y="0"/>
                  </a:moveTo>
                  <a:lnTo>
                    <a:pt x="522" y="2"/>
                  </a:lnTo>
                  <a:lnTo>
                    <a:pt x="563" y="9"/>
                  </a:lnTo>
                  <a:lnTo>
                    <a:pt x="603" y="20"/>
                  </a:lnTo>
                  <a:lnTo>
                    <a:pt x="641" y="36"/>
                  </a:lnTo>
                  <a:lnTo>
                    <a:pt x="676" y="56"/>
                  </a:lnTo>
                  <a:lnTo>
                    <a:pt x="710" y="81"/>
                  </a:lnTo>
                  <a:lnTo>
                    <a:pt x="742" y="108"/>
                  </a:lnTo>
                  <a:lnTo>
                    <a:pt x="1019" y="386"/>
                  </a:lnTo>
                  <a:lnTo>
                    <a:pt x="1047" y="417"/>
                  </a:lnTo>
                  <a:lnTo>
                    <a:pt x="1071" y="452"/>
                  </a:lnTo>
                  <a:lnTo>
                    <a:pt x="1091" y="489"/>
                  </a:lnTo>
                  <a:lnTo>
                    <a:pt x="1107" y="527"/>
                  </a:lnTo>
                  <a:lnTo>
                    <a:pt x="1118" y="567"/>
                  </a:lnTo>
                  <a:lnTo>
                    <a:pt x="1124" y="607"/>
                  </a:lnTo>
                  <a:lnTo>
                    <a:pt x="1126" y="647"/>
                  </a:lnTo>
                  <a:lnTo>
                    <a:pt x="1124" y="687"/>
                  </a:lnTo>
                  <a:lnTo>
                    <a:pt x="1118" y="728"/>
                  </a:lnTo>
                  <a:lnTo>
                    <a:pt x="1107" y="767"/>
                  </a:lnTo>
                  <a:lnTo>
                    <a:pt x="1091" y="805"/>
                  </a:lnTo>
                  <a:lnTo>
                    <a:pt x="1071" y="842"/>
                  </a:lnTo>
                  <a:lnTo>
                    <a:pt x="1047" y="877"/>
                  </a:lnTo>
                  <a:lnTo>
                    <a:pt x="1019" y="909"/>
                  </a:lnTo>
                  <a:lnTo>
                    <a:pt x="927" y="1001"/>
                  </a:lnTo>
                  <a:lnTo>
                    <a:pt x="951" y="1045"/>
                  </a:lnTo>
                  <a:lnTo>
                    <a:pt x="980" y="1093"/>
                  </a:lnTo>
                  <a:lnTo>
                    <a:pt x="1011" y="1144"/>
                  </a:lnTo>
                  <a:lnTo>
                    <a:pt x="1046" y="1197"/>
                  </a:lnTo>
                  <a:lnTo>
                    <a:pt x="1085" y="1251"/>
                  </a:lnTo>
                  <a:lnTo>
                    <a:pt x="1129" y="1307"/>
                  </a:lnTo>
                  <a:lnTo>
                    <a:pt x="1179" y="1365"/>
                  </a:lnTo>
                  <a:lnTo>
                    <a:pt x="1234" y="1423"/>
                  </a:lnTo>
                  <a:lnTo>
                    <a:pt x="1292" y="1477"/>
                  </a:lnTo>
                  <a:lnTo>
                    <a:pt x="1348" y="1526"/>
                  </a:lnTo>
                  <a:lnTo>
                    <a:pt x="1402" y="1569"/>
                  </a:lnTo>
                  <a:lnTo>
                    <a:pt x="1456" y="1608"/>
                  </a:lnTo>
                  <a:lnTo>
                    <a:pt x="1507" y="1643"/>
                  </a:lnTo>
                  <a:lnTo>
                    <a:pt x="1556" y="1675"/>
                  </a:lnTo>
                  <a:lnTo>
                    <a:pt x="1603" y="1702"/>
                  </a:lnTo>
                  <a:lnTo>
                    <a:pt x="1648" y="1728"/>
                  </a:lnTo>
                  <a:lnTo>
                    <a:pt x="1724" y="1647"/>
                  </a:lnTo>
                  <a:lnTo>
                    <a:pt x="1726" y="1645"/>
                  </a:lnTo>
                  <a:lnTo>
                    <a:pt x="1739" y="1631"/>
                  </a:lnTo>
                  <a:lnTo>
                    <a:pt x="1771" y="1603"/>
                  </a:lnTo>
                  <a:lnTo>
                    <a:pt x="1804" y="1578"/>
                  </a:lnTo>
                  <a:lnTo>
                    <a:pt x="1840" y="1559"/>
                  </a:lnTo>
                  <a:lnTo>
                    <a:pt x="1878" y="1543"/>
                  </a:lnTo>
                  <a:lnTo>
                    <a:pt x="1918" y="1531"/>
                  </a:lnTo>
                  <a:lnTo>
                    <a:pt x="1959" y="1524"/>
                  </a:lnTo>
                  <a:lnTo>
                    <a:pt x="2001" y="1522"/>
                  </a:lnTo>
                  <a:lnTo>
                    <a:pt x="2043" y="1524"/>
                  </a:lnTo>
                  <a:lnTo>
                    <a:pt x="2083" y="1531"/>
                  </a:lnTo>
                  <a:lnTo>
                    <a:pt x="2123" y="1543"/>
                  </a:lnTo>
                  <a:lnTo>
                    <a:pt x="2161" y="1559"/>
                  </a:lnTo>
                  <a:lnTo>
                    <a:pt x="2197" y="1578"/>
                  </a:lnTo>
                  <a:lnTo>
                    <a:pt x="2232" y="1603"/>
                  </a:lnTo>
                  <a:lnTo>
                    <a:pt x="2262" y="1631"/>
                  </a:lnTo>
                  <a:lnTo>
                    <a:pt x="2547" y="1916"/>
                  </a:lnTo>
                  <a:lnTo>
                    <a:pt x="2575" y="1948"/>
                  </a:lnTo>
                  <a:lnTo>
                    <a:pt x="2599" y="1981"/>
                  </a:lnTo>
                  <a:lnTo>
                    <a:pt x="2619" y="2017"/>
                  </a:lnTo>
                  <a:lnTo>
                    <a:pt x="2635" y="2056"/>
                  </a:lnTo>
                  <a:lnTo>
                    <a:pt x="2646" y="2096"/>
                  </a:lnTo>
                  <a:lnTo>
                    <a:pt x="2654" y="2137"/>
                  </a:lnTo>
                  <a:lnTo>
                    <a:pt x="2656" y="2179"/>
                  </a:lnTo>
                  <a:lnTo>
                    <a:pt x="2653" y="2221"/>
                  </a:lnTo>
                  <a:lnTo>
                    <a:pt x="2645" y="2263"/>
                  </a:lnTo>
                  <a:lnTo>
                    <a:pt x="2634" y="2302"/>
                  </a:lnTo>
                  <a:lnTo>
                    <a:pt x="2618" y="2341"/>
                  </a:lnTo>
                  <a:lnTo>
                    <a:pt x="2597" y="2376"/>
                  </a:lnTo>
                  <a:lnTo>
                    <a:pt x="2573" y="2410"/>
                  </a:lnTo>
                  <a:lnTo>
                    <a:pt x="2545" y="2442"/>
                  </a:lnTo>
                  <a:lnTo>
                    <a:pt x="2488" y="2497"/>
                  </a:lnTo>
                  <a:lnTo>
                    <a:pt x="2480" y="2505"/>
                  </a:lnTo>
                  <a:lnTo>
                    <a:pt x="2438" y="2535"/>
                  </a:lnTo>
                  <a:lnTo>
                    <a:pt x="2393" y="2564"/>
                  </a:lnTo>
                  <a:lnTo>
                    <a:pt x="2345" y="2588"/>
                  </a:lnTo>
                  <a:lnTo>
                    <a:pt x="2297" y="2609"/>
                  </a:lnTo>
                  <a:lnTo>
                    <a:pt x="2296" y="2610"/>
                  </a:lnTo>
                  <a:lnTo>
                    <a:pt x="2249" y="2626"/>
                  </a:lnTo>
                  <a:lnTo>
                    <a:pt x="2202" y="2639"/>
                  </a:lnTo>
                  <a:lnTo>
                    <a:pt x="2157" y="2648"/>
                  </a:lnTo>
                  <a:lnTo>
                    <a:pt x="2112" y="2656"/>
                  </a:lnTo>
                  <a:lnTo>
                    <a:pt x="2040" y="2662"/>
                  </a:lnTo>
                  <a:lnTo>
                    <a:pt x="1971" y="2664"/>
                  </a:lnTo>
                  <a:lnTo>
                    <a:pt x="1905" y="2662"/>
                  </a:lnTo>
                  <a:lnTo>
                    <a:pt x="1838" y="2656"/>
                  </a:lnTo>
                  <a:lnTo>
                    <a:pt x="1772" y="2646"/>
                  </a:lnTo>
                  <a:lnTo>
                    <a:pt x="1706" y="2632"/>
                  </a:lnTo>
                  <a:lnTo>
                    <a:pt x="1640" y="2614"/>
                  </a:lnTo>
                  <a:lnTo>
                    <a:pt x="1573" y="2591"/>
                  </a:lnTo>
                  <a:lnTo>
                    <a:pt x="1506" y="2565"/>
                  </a:lnTo>
                  <a:lnTo>
                    <a:pt x="1438" y="2533"/>
                  </a:lnTo>
                  <a:lnTo>
                    <a:pt x="1369" y="2497"/>
                  </a:lnTo>
                  <a:lnTo>
                    <a:pt x="1300" y="2456"/>
                  </a:lnTo>
                  <a:lnTo>
                    <a:pt x="1229" y="2411"/>
                  </a:lnTo>
                  <a:lnTo>
                    <a:pt x="1158" y="2362"/>
                  </a:lnTo>
                  <a:lnTo>
                    <a:pt x="1085" y="2307"/>
                  </a:lnTo>
                  <a:lnTo>
                    <a:pt x="1012" y="2247"/>
                  </a:lnTo>
                  <a:lnTo>
                    <a:pt x="936" y="2184"/>
                  </a:lnTo>
                  <a:lnTo>
                    <a:pt x="858" y="2114"/>
                  </a:lnTo>
                  <a:lnTo>
                    <a:pt x="779" y="2040"/>
                  </a:lnTo>
                  <a:lnTo>
                    <a:pt x="698" y="1960"/>
                  </a:lnTo>
                  <a:lnTo>
                    <a:pt x="607" y="1866"/>
                  </a:lnTo>
                  <a:lnTo>
                    <a:pt x="522" y="1771"/>
                  </a:lnTo>
                  <a:lnTo>
                    <a:pt x="443" y="1675"/>
                  </a:lnTo>
                  <a:lnTo>
                    <a:pt x="371" y="1578"/>
                  </a:lnTo>
                  <a:lnTo>
                    <a:pt x="304" y="1481"/>
                  </a:lnTo>
                  <a:lnTo>
                    <a:pt x="244" y="1384"/>
                  </a:lnTo>
                  <a:lnTo>
                    <a:pt x="191" y="1286"/>
                  </a:lnTo>
                  <a:lnTo>
                    <a:pt x="143" y="1188"/>
                  </a:lnTo>
                  <a:lnTo>
                    <a:pt x="102" y="1089"/>
                  </a:lnTo>
                  <a:lnTo>
                    <a:pt x="67" y="990"/>
                  </a:lnTo>
                  <a:lnTo>
                    <a:pt x="49" y="928"/>
                  </a:lnTo>
                  <a:lnTo>
                    <a:pt x="34" y="868"/>
                  </a:lnTo>
                  <a:lnTo>
                    <a:pt x="22" y="814"/>
                  </a:lnTo>
                  <a:lnTo>
                    <a:pt x="13" y="764"/>
                  </a:lnTo>
                  <a:lnTo>
                    <a:pt x="7" y="718"/>
                  </a:lnTo>
                  <a:lnTo>
                    <a:pt x="3" y="677"/>
                  </a:lnTo>
                  <a:lnTo>
                    <a:pt x="1" y="641"/>
                  </a:lnTo>
                  <a:lnTo>
                    <a:pt x="0" y="611"/>
                  </a:lnTo>
                  <a:lnTo>
                    <a:pt x="0" y="586"/>
                  </a:lnTo>
                  <a:lnTo>
                    <a:pt x="1" y="566"/>
                  </a:lnTo>
                  <a:lnTo>
                    <a:pt x="2" y="552"/>
                  </a:lnTo>
                  <a:lnTo>
                    <a:pt x="3" y="544"/>
                  </a:lnTo>
                  <a:lnTo>
                    <a:pt x="12" y="482"/>
                  </a:lnTo>
                  <a:lnTo>
                    <a:pt x="28" y="420"/>
                  </a:lnTo>
                  <a:lnTo>
                    <a:pt x="49" y="359"/>
                  </a:lnTo>
                  <a:lnTo>
                    <a:pt x="69" y="310"/>
                  </a:lnTo>
                  <a:lnTo>
                    <a:pt x="95" y="263"/>
                  </a:lnTo>
                  <a:lnTo>
                    <a:pt x="123" y="218"/>
                  </a:lnTo>
                  <a:lnTo>
                    <a:pt x="153" y="176"/>
                  </a:lnTo>
                  <a:lnTo>
                    <a:pt x="156" y="172"/>
                  </a:lnTo>
                  <a:lnTo>
                    <a:pt x="160" y="168"/>
                  </a:lnTo>
                  <a:lnTo>
                    <a:pt x="217" y="110"/>
                  </a:lnTo>
                  <a:lnTo>
                    <a:pt x="248" y="82"/>
                  </a:lnTo>
                  <a:lnTo>
                    <a:pt x="282" y="57"/>
                  </a:lnTo>
                  <a:lnTo>
                    <a:pt x="318" y="37"/>
                  </a:lnTo>
                  <a:lnTo>
                    <a:pt x="357" y="21"/>
                  </a:lnTo>
                  <a:lnTo>
                    <a:pt x="396" y="9"/>
                  </a:lnTo>
                  <a:lnTo>
                    <a:pt x="437" y="2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" name="Freeform 472"/>
            <p:cNvSpPr>
              <a:spLocks/>
            </p:cNvSpPr>
            <p:nvPr/>
          </p:nvSpPr>
          <p:spPr bwMode="auto">
            <a:xfrm>
              <a:off x="4791075" y="4310063"/>
              <a:ext cx="34925" cy="142875"/>
            </a:xfrm>
            <a:custGeom>
              <a:avLst/>
              <a:gdLst>
                <a:gd name="T0" fmla="*/ 98 w 195"/>
                <a:gd name="T1" fmla="*/ 0 h 806"/>
                <a:gd name="T2" fmla="*/ 120 w 195"/>
                <a:gd name="T3" fmla="*/ 3 h 806"/>
                <a:gd name="T4" fmla="*/ 140 w 195"/>
                <a:gd name="T5" fmla="*/ 11 h 806"/>
                <a:gd name="T6" fmla="*/ 159 w 195"/>
                <a:gd name="T7" fmla="*/ 22 h 806"/>
                <a:gd name="T8" fmla="*/ 174 w 195"/>
                <a:gd name="T9" fmla="*/ 37 h 806"/>
                <a:gd name="T10" fmla="*/ 185 w 195"/>
                <a:gd name="T11" fmla="*/ 56 h 806"/>
                <a:gd name="T12" fmla="*/ 192 w 195"/>
                <a:gd name="T13" fmla="*/ 76 h 806"/>
                <a:gd name="T14" fmla="*/ 195 w 195"/>
                <a:gd name="T15" fmla="*/ 98 h 806"/>
                <a:gd name="T16" fmla="*/ 195 w 195"/>
                <a:gd name="T17" fmla="*/ 708 h 806"/>
                <a:gd name="T18" fmla="*/ 192 w 195"/>
                <a:gd name="T19" fmla="*/ 730 h 806"/>
                <a:gd name="T20" fmla="*/ 185 w 195"/>
                <a:gd name="T21" fmla="*/ 750 h 806"/>
                <a:gd name="T22" fmla="*/ 174 w 195"/>
                <a:gd name="T23" fmla="*/ 769 h 806"/>
                <a:gd name="T24" fmla="*/ 159 w 195"/>
                <a:gd name="T25" fmla="*/ 784 h 806"/>
                <a:gd name="T26" fmla="*/ 140 w 195"/>
                <a:gd name="T27" fmla="*/ 795 h 806"/>
                <a:gd name="T28" fmla="*/ 120 w 195"/>
                <a:gd name="T29" fmla="*/ 802 h 806"/>
                <a:gd name="T30" fmla="*/ 98 w 195"/>
                <a:gd name="T31" fmla="*/ 806 h 806"/>
                <a:gd name="T32" fmla="*/ 76 w 195"/>
                <a:gd name="T33" fmla="*/ 802 h 806"/>
                <a:gd name="T34" fmla="*/ 55 w 195"/>
                <a:gd name="T35" fmla="*/ 795 h 806"/>
                <a:gd name="T36" fmla="*/ 37 w 195"/>
                <a:gd name="T37" fmla="*/ 784 h 806"/>
                <a:gd name="T38" fmla="*/ 22 w 195"/>
                <a:gd name="T39" fmla="*/ 769 h 806"/>
                <a:gd name="T40" fmla="*/ 10 w 195"/>
                <a:gd name="T41" fmla="*/ 750 h 806"/>
                <a:gd name="T42" fmla="*/ 3 w 195"/>
                <a:gd name="T43" fmla="*/ 730 h 806"/>
                <a:gd name="T44" fmla="*/ 0 w 195"/>
                <a:gd name="T45" fmla="*/ 708 h 806"/>
                <a:gd name="T46" fmla="*/ 0 w 195"/>
                <a:gd name="T47" fmla="*/ 98 h 806"/>
                <a:gd name="T48" fmla="*/ 3 w 195"/>
                <a:gd name="T49" fmla="*/ 76 h 806"/>
                <a:gd name="T50" fmla="*/ 10 w 195"/>
                <a:gd name="T51" fmla="*/ 56 h 806"/>
                <a:gd name="T52" fmla="*/ 22 w 195"/>
                <a:gd name="T53" fmla="*/ 37 h 806"/>
                <a:gd name="T54" fmla="*/ 37 w 195"/>
                <a:gd name="T55" fmla="*/ 22 h 806"/>
                <a:gd name="T56" fmla="*/ 55 w 195"/>
                <a:gd name="T57" fmla="*/ 11 h 806"/>
                <a:gd name="T58" fmla="*/ 76 w 195"/>
                <a:gd name="T59" fmla="*/ 3 h 806"/>
                <a:gd name="T60" fmla="*/ 98 w 195"/>
                <a:gd name="T61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5" h="806">
                  <a:moveTo>
                    <a:pt x="98" y="0"/>
                  </a:moveTo>
                  <a:lnTo>
                    <a:pt x="120" y="3"/>
                  </a:lnTo>
                  <a:lnTo>
                    <a:pt x="140" y="11"/>
                  </a:lnTo>
                  <a:lnTo>
                    <a:pt x="159" y="22"/>
                  </a:lnTo>
                  <a:lnTo>
                    <a:pt x="174" y="37"/>
                  </a:lnTo>
                  <a:lnTo>
                    <a:pt x="185" y="56"/>
                  </a:lnTo>
                  <a:lnTo>
                    <a:pt x="192" y="76"/>
                  </a:lnTo>
                  <a:lnTo>
                    <a:pt x="195" y="98"/>
                  </a:lnTo>
                  <a:lnTo>
                    <a:pt x="195" y="708"/>
                  </a:lnTo>
                  <a:lnTo>
                    <a:pt x="192" y="730"/>
                  </a:lnTo>
                  <a:lnTo>
                    <a:pt x="185" y="750"/>
                  </a:lnTo>
                  <a:lnTo>
                    <a:pt x="174" y="769"/>
                  </a:lnTo>
                  <a:lnTo>
                    <a:pt x="159" y="784"/>
                  </a:lnTo>
                  <a:lnTo>
                    <a:pt x="140" y="795"/>
                  </a:lnTo>
                  <a:lnTo>
                    <a:pt x="120" y="802"/>
                  </a:lnTo>
                  <a:lnTo>
                    <a:pt x="98" y="806"/>
                  </a:lnTo>
                  <a:lnTo>
                    <a:pt x="76" y="802"/>
                  </a:lnTo>
                  <a:lnTo>
                    <a:pt x="55" y="795"/>
                  </a:lnTo>
                  <a:lnTo>
                    <a:pt x="37" y="784"/>
                  </a:lnTo>
                  <a:lnTo>
                    <a:pt x="22" y="769"/>
                  </a:lnTo>
                  <a:lnTo>
                    <a:pt x="10" y="750"/>
                  </a:lnTo>
                  <a:lnTo>
                    <a:pt x="3" y="730"/>
                  </a:lnTo>
                  <a:lnTo>
                    <a:pt x="0" y="708"/>
                  </a:lnTo>
                  <a:lnTo>
                    <a:pt x="0" y="98"/>
                  </a:lnTo>
                  <a:lnTo>
                    <a:pt x="3" y="76"/>
                  </a:lnTo>
                  <a:lnTo>
                    <a:pt x="10" y="56"/>
                  </a:lnTo>
                  <a:lnTo>
                    <a:pt x="22" y="37"/>
                  </a:lnTo>
                  <a:lnTo>
                    <a:pt x="37" y="22"/>
                  </a:lnTo>
                  <a:lnTo>
                    <a:pt x="55" y="11"/>
                  </a:lnTo>
                  <a:lnTo>
                    <a:pt x="76" y="3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6" name="Freeform 473"/>
            <p:cNvSpPr>
              <a:spLocks/>
            </p:cNvSpPr>
            <p:nvPr/>
          </p:nvSpPr>
          <p:spPr bwMode="auto">
            <a:xfrm>
              <a:off x="4738688" y="4364038"/>
              <a:ext cx="141288" cy="34925"/>
            </a:xfrm>
            <a:custGeom>
              <a:avLst/>
              <a:gdLst>
                <a:gd name="T0" fmla="*/ 98 w 804"/>
                <a:gd name="T1" fmla="*/ 0 h 196"/>
                <a:gd name="T2" fmla="*/ 707 w 804"/>
                <a:gd name="T3" fmla="*/ 0 h 196"/>
                <a:gd name="T4" fmla="*/ 728 w 804"/>
                <a:gd name="T5" fmla="*/ 3 h 196"/>
                <a:gd name="T6" fmla="*/ 750 w 804"/>
                <a:gd name="T7" fmla="*/ 10 h 196"/>
                <a:gd name="T8" fmla="*/ 767 w 804"/>
                <a:gd name="T9" fmla="*/ 22 h 196"/>
                <a:gd name="T10" fmla="*/ 782 w 804"/>
                <a:gd name="T11" fmla="*/ 37 h 196"/>
                <a:gd name="T12" fmla="*/ 794 w 804"/>
                <a:gd name="T13" fmla="*/ 55 h 196"/>
                <a:gd name="T14" fmla="*/ 801 w 804"/>
                <a:gd name="T15" fmla="*/ 76 h 196"/>
                <a:gd name="T16" fmla="*/ 804 w 804"/>
                <a:gd name="T17" fmla="*/ 98 h 196"/>
                <a:gd name="T18" fmla="*/ 801 w 804"/>
                <a:gd name="T19" fmla="*/ 120 h 196"/>
                <a:gd name="T20" fmla="*/ 794 w 804"/>
                <a:gd name="T21" fmla="*/ 140 h 196"/>
                <a:gd name="T22" fmla="*/ 782 w 804"/>
                <a:gd name="T23" fmla="*/ 159 h 196"/>
                <a:gd name="T24" fmla="*/ 767 w 804"/>
                <a:gd name="T25" fmla="*/ 174 h 196"/>
                <a:gd name="T26" fmla="*/ 750 w 804"/>
                <a:gd name="T27" fmla="*/ 185 h 196"/>
                <a:gd name="T28" fmla="*/ 728 w 804"/>
                <a:gd name="T29" fmla="*/ 193 h 196"/>
                <a:gd name="T30" fmla="*/ 707 w 804"/>
                <a:gd name="T31" fmla="*/ 196 h 196"/>
                <a:gd name="T32" fmla="*/ 98 w 804"/>
                <a:gd name="T33" fmla="*/ 196 h 196"/>
                <a:gd name="T34" fmla="*/ 75 w 804"/>
                <a:gd name="T35" fmla="*/ 193 h 196"/>
                <a:gd name="T36" fmla="*/ 55 w 804"/>
                <a:gd name="T37" fmla="*/ 185 h 196"/>
                <a:gd name="T38" fmla="*/ 36 w 804"/>
                <a:gd name="T39" fmla="*/ 174 h 196"/>
                <a:gd name="T40" fmla="*/ 21 w 804"/>
                <a:gd name="T41" fmla="*/ 159 h 196"/>
                <a:gd name="T42" fmla="*/ 10 w 804"/>
                <a:gd name="T43" fmla="*/ 140 h 196"/>
                <a:gd name="T44" fmla="*/ 3 w 804"/>
                <a:gd name="T45" fmla="*/ 120 h 196"/>
                <a:gd name="T46" fmla="*/ 0 w 804"/>
                <a:gd name="T47" fmla="*/ 98 h 196"/>
                <a:gd name="T48" fmla="*/ 3 w 804"/>
                <a:gd name="T49" fmla="*/ 76 h 196"/>
                <a:gd name="T50" fmla="*/ 10 w 804"/>
                <a:gd name="T51" fmla="*/ 55 h 196"/>
                <a:gd name="T52" fmla="*/ 21 w 804"/>
                <a:gd name="T53" fmla="*/ 37 h 196"/>
                <a:gd name="T54" fmla="*/ 36 w 804"/>
                <a:gd name="T55" fmla="*/ 22 h 196"/>
                <a:gd name="T56" fmla="*/ 55 w 804"/>
                <a:gd name="T57" fmla="*/ 10 h 196"/>
                <a:gd name="T58" fmla="*/ 75 w 804"/>
                <a:gd name="T59" fmla="*/ 3 h 196"/>
                <a:gd name="T60" fmla="*/ 98 w 804"/>
                <a:gd name="T6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04" h="196">
                  <a:moveTo>
                    <a:pt x="98" y="0"/>
                  </a:moveTo>
                  <a:lnTo>
                    <a:pt x="707" y="0"/>
                  </a:lnTo>
                  <a:lnTo>
                    <a:pt x="728" y="3"/>
                  </a:lnTo>
                  <a:lnTo>
                    <a:pt x="750" y="10"/>
                  </a:lnTo>
                  <a:lnTo>
                    <a:pt x="767" y="22"/>
                  </a:lnTo>
                  <a:lnTo>
                    <a:pt x="782" y="37"/>
                  </a:lnTo>
                  <a:lnTo>
                    <a:pt x="794" y="55"/>
                  </a:lnTo>
                  <a:lnTo>
                    <a:pt x="801" y="76"/>
                  </a:lnTo>
                  <a:lnTo>
                    <a:pt x="804" y="98"/>
                  </a:lnTo>
                  <a:lnTo>
                    <a:pt x="801" y="120"/>
                  </a:lnTo>
                  <a:lnTo>
                    <a:pt x="794" y="140"/>
                  </a:lnTo>
                  <a:lnTo>
                    <a:pt x="782" y="159"/>
                  </a:lnTo>
                  <a:lnTo>
                    <a:pt x="767" y="174"/>
                  </a:lnTo>
                  <a:lnTo>
                    <a:pt x="750" y="185"/>
                  </a:lnTo>
                  <a:lnTo>
                    <a:pt x="728" y="193"/>
                  </a:lnTo>
                  <a:lnTo>
                    <a:pt x="707" y="196"/>
                  </a:lnTo>
                  <a:lnTo>
                    <a:pt x="98" y="196"/>
                  </a:lnTo>
                  <a:lnTo>
                    <a:pt x="75" y="193"/>
                  </a:lnTo>
                  <a:lnTo>
                    <a:pt x="55" y="185"/>
                  </a:lnTo>
                  <a:lnTo>
                    <a:pt x="36" y="174"/>
                  </a:lnTo>
                  <a:lnTo>
                    <a:pt x="21" y="159"/>
                  </a:lnTo>
                  <a:lnTo>
                    <a:pt x="10" y="140"/>
                  </a:lnTo>
                  <a:lnTo>
                    <a:pt x="3" y="120"/>
                  </a:lnTo>
                  <a:lnTo>
                    <a:pt x="0" y="98"/>
                  </a:lnTo>
                  <a:lnTo>
                    <a:pt x="3" y="76"/>
                  </a:lnTo>
                  <a:lnTo>
                    <a:pt x="10" y="55"/>
                  </a:lnTo>
                  <a:lnTo>
                    <a:pt x="21" y="37"/>
                  </a:lnTo>
                  <a:lnTo>
                    <a:pt x="36" y="22"/>
                  </a:lnTo>
                  <a:lnTo>
                    <a:pt x="55" y="10"/>
                  </a:lnTo>
                  <a:lnTo>
                    <a:pt x="75" y="3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7" name="Freeform 474"/>
            <p:cNvSpPr>
              <a:spLocks/>
            </p:cNvSpPr>
            <p:nvPr/>
          </p:nvSpPr>
          <p:spPr bwMode="auto">
            <a:xfrm>
              <a:off x="4638675" y="4213225"/>
              <a:ext cx="331788" cy="333375"/>
            </a:xfrm>
            <a:custGeom>
              <a:avLst/>
              <a:gdLst>
                <a:gd name="T0" fmla="*/ 1018 w 1882"/>
                <a:gd name="T1" fmla="*/ 3 h 1885"/>
                <a:gd name="T2" fmla="*/ 1238 w 1882"/>
                <a:gd name="T3" fmla="*/ 48 h 1885"/>
                <a:gd name="T4" fmla="*/ 1436 w 1882"/>
                <a:gd name="T5" fmla="*/ 141 h 1885"/>
                <a:gd name="T6" fmla="*/ 1606 w 1882"/>
                <a:gd name="T7" fmla="*/ 276 h 1885"/>
                <a:gd name="T8" fmla="*/ 1741 w 1882"/>
                <a:gd name="T9" fmla="*/ 446 h 1885"/>
                <a:gd name="T10" fmla="*/ 1834 w 1882"/>
                <a:gd name="T11" fmla="*/ 645 h 1885"/>
                <a:gd name="T12" fmla="*/ 1879 w 1882"/>
                <a:gd name="T13" fmla="*/ 866 h 1885"/>
                <a:gd name="T14" fmla="*/ 1873 w 1882"/>
                <a:gd name="T15" fmla="*/ 1077 h 1885"/>
                <a:gd name="T16" fmla="*/ 1824 w 1882"/>
                <a:gd name="T17" fmla="*/ 1272 h 1885"/>
                <a:gd name="T18" fmla="*/ 1736 w 1882"/>
                <a:gd name="T19" fmla="*/ 1450 h 1885"/>
                <a:gd name="T20" fmla="*/ 1610 w 1882"/>
                <a:gd name="T21" fmla="*/ 1607 h 1885"/>
                <a:gd name="T22" fmla="*/ 1454 w 1882"/>
                <a:gd name="T23" fmla="*/ 1734 h 1885"/>
                <a:gd name="T24" fmla="*/ 1277 w 1882"/>
                <a:gd name="T25" fmla="*/ 1824 h 1885"/>
                <a:gd name="T26" fmla="*/ 1084 w 1882"/>
                <a:gd name="T27" fmla="*/ 1874 h 1885"/>
                <a:gd name="T28" fmla="*/ 941 w 1882"/>
                <a:gd name="T29" fmla="*/ 1885 h 1885"/>
                <a:gd name="T30" fmla="*/ 766 w 1882"/>
                <a:gd name="T31" fmla="*/ 1868 h 1885"/>
                <a:gd name="T32" fmla="*/ 711 w 1882"/>
                <a:gd name="T33" fmla="*/ 1836 h 1885"/>
                <a:gd name="T34" fmla="*/ 687 w 1882"/>
                <a:gd name="T35" fmla="*/ 1777 h 1885"/>
                <a:gd name="T36" fmla="*/ 707 w 1882"/>
                <a:gd name="T37" fmla="*/ 1715 h 1885"/>
                <a:gd name="T38" fmla="*/ 759 w 1882"/>
                <a:gd name="T39" fmla="*/ 1679 h 1885"/>
                <a:gd name="T40" fmla="*/ 850 w 1882"/>
                <a:gd name="T41" fmla="*/ 1684 h 1885"/>
                <a:gd name="T42" fmla="*/ 1014 w 1882"/>
                <a:gd name="T43" fmla="*/ 1686 h 1885"/>
                <a:gd name="T44" fmla="*/ 1205 w 1882"/>
                <a:gd name="T45" fmla="*/ 1641 h 1885"/>
                <a:gd name="T46" fmla="*/ 1374 w 1882"/>
                <a:gd name="T47" fmla="*/ 1551 h 1885"/>
                <a:gd name="T48" fmla="*/ 1513 w 1882"/>
                <a:gd name="T49" fmla="*/ 1421 h 1885"/>
                <a:gd name="T50" fmla="*/ 1616 w 1882"/>
                <a:gd name="T51" fmla="*/ 1260 h 1885"/>
                <a:gd name="T52" fmla="*/ 1675 w 1882"/>
                <a:gd name="T53" fmla="*/ 1075 h 1885"/>
                <a:gd name="T54" fmla="*/ 1685 w 1882"/>
                <a:gd name="T55" fmla="*/ 875 h 1885"/>
                <a:gd name="T56" fmla="*/ 1641 w 1882"/>
                <a:gd name="T57" fmla="*/ 681 h 1885"/>
                <a:gd name="T58" fmla="*/ 1551 w 1882"/>
                <a:gd name="T59" fmla="*/ 512 h 1885"/>
                <a:gd name="T60" fmla="*/ 1422 w 1882"/>
                <a:gd name="T61" fmla="*/ 371 h 1885"/>
                <a:gd name="T62" fmla="*/ 1261 w 1882"/>
                <a:gd name="T63" fmla="*/ 267 h 1885"/>
                <a:gd name="T64" fmla="*/ 1076 w 1882"/>
                <a:gd name="T65" fmla="*/ 207 h 1885"/>
                <a:gd name="T66" fmla="*/ 941 w 1882"/>
                <a:gd name="T67" fmla="*/ 194 h 1885"/>
                <a:gd name="T68" fmla="*/ 746 w 1882"/>
                <a:gd name="T69" fmla="*/ 221 h 1885"/>
                <a:gd name="T70" fmla="*/ 569 w 1882"/>
                <a:gd name="T71" fmla="*/ 296 h 1885"/>
                <a:gd name="T72" fmla="*/ 418 w 1882"/>
                <a:gd name="T73" fmla="*/ 411 h 1885"/>
                <a:gd name="T74" fmla="*/ 300 w 1882"/>
                <a:gd name="T75" fmla="*/ 560 h 1885"/>
                <a:gd name="T76" fmla="*/ 223 w 1882"/>
                <a:gd name="T77" fmla="*/ 736 h 1885"/>
                <a:gd name="T78" fmla="*/ 195 w 1882"/>
                <a:gd name="T79" fmla="*/ 931 h 1885"/>
                <a:gd name="T80" fmla="*/ 216 w 1882"/>
                <a:gd name="T81" fmla="*/ 1122 h 1885"/>
                <a:gd name="T82" fmla="*/ 285 w 1882"/>
                <a:gd name="T83" fmla="*/ 1300 h 1885"/>
                <a:gd name="T84" fmla="*/ 297 w 1882"/>
                <a:gd name="T85" fmla="*/ 1354 h 1885"/>
                <a:gd name="T86" fmla="*/ 333 w 1882"/>
                <a:gd name="T87" fmla="*/ 1524 h 1885"/>
                <a:gd name="T88" fmla="*/ 397 w 1882"/>
                <a:gd name="T89" fmla="*/ 1528 h 1885"/>
                <a:gd name="T90" fmla="*/ 444 w 1882"/>
                <a:gd name="T91" fmla="*/ 1571 h 1885"/>
                <a:gd name="T92" fmla="*/ 453 w 1882"/>
                <a:gd name="T93" fmla="*/ 1637 h 1885"/>
                <a:gd name="T94" fmla="*/ 423 w 1882"/>
                <a:gd name="T95" fmla="*/ 1691 h 1885"/>
                <a:gd name="T96" fmla="*/ 178 w 1882"/>
                <a:gd name="T97" fmla="*/ 1767 h 1885"/>
                <a:gd name="T98" fmla="*/ 102 w 1882"/>
                <a:gd name="T99" fmla="*/ 1763 h 1885"/>
                <a:gd name="T100" fmla="*/ 43 w 1882"/>
                <a:gd name="T101" fmla="*/ 1715 h 1885"/>
                <a:gd name="T102" fmla="*/ 23 w 1882"/>
                <a:gd name="T103" fmla="*/ 1642 h 1885"/>
                <a:gd name="T104" fmla="*/ 66 w 1882"/>
                <a:gd name="T105" fmla="*/ 1290 h 1885"/>
                <a:gd name="T106" fmla="*/ 10 w 1882"/>
                <a:gd name="T107" fmla="*/ 1076 h 1885"/>
                <a:gd name="T108" fmla="*/ 4 w 1882"/>
                <a:gd name="T109" fmla="*/ 861 h 1885"/>
                <a:gd name="T110" fmla="*/ 42 w 1882"/>
                <a:gd name="T111" fmla="*/ 665 h 1885"/>
                <a:gd name="T112" fmla="*/ 119 w 1882"/>
                <a:gd name="T113" fmla="*/ 483 h 1885"/>
                <a:gd name="T114" fmla="*/ 234 w 1882"/>
                <a:gd name="T115" fmla="*/ 320 h 1885"/>
                <a:gd name="T116" fmla="*/ 393 w 1882"/>
                <a:gd name="T117" fmla="*/ 176 h 1885"/>
                <a:gd name="T118" fmla="*/ 584 w 1882"/>
                <a:gd name="T119" fmla="*/ 71 h 1885"/>
                <a:gd name="T120" fmla="*/ 794 w 1882"/>
                <a:gd name="T121" fmla="*/ 11 h 1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82" h="1885">
                  <a:moveTo>
                    <a:pt x="941" y="0"/>
                  </a:moveTo>
                  <a:lnTo>
                    <a:pt x="941" y="0"/>
                  </a:lnTo>
                  <a:lnTo>
                    <a:pt x="1018" y="3"/>
                  </a:lnTo>
                  <a:lnTo>
                    <a:pt x="1094" y="12"/>
                  </a:lnTo>
                  <a:lnTo>
                    <a:pt x="1167" y="28"/>
                  </a:lnTo>
                  <a:lnTo>
                    <a:pt x="1238" y="48"/>
                  </a:lnTo>
                  <a:lnTo>
                    <a:pt x="1307" y="75"/>
                  </a:lnTo>
                  <a:lnTo>
                    <a:pt x="1373" y="105"/>
                  </a:lnTo>
                  <a:lnTo>
                    <a:pt x="1436" y="141"/>
                  </a:lnTo>
                  <a:lnTo>
                    <a:pt x="1497" y="182"/>
                  </a:lnTo>
                  <a:lnTo>
                    <a:pt x="1553" y="227"/>
                  </a:lnTo>
                  <a:lnTo>
                    <a:pt x="1606" y="276"/>
                  </a:lnTo>
                  <a:lnTo>
                    <a:pt x="1655" y="329"/>
                  </a:lnTo>
                  <a:lnTo>
                    <a:pt x="1700" y="387"/>
                  </a:lnTo>
                  <a:lnTo>
                    <a:pt x="1741" y="446"/>
                  </a:lnTo>
                  <a:lnTo>
                    <a:pt x="1777" y="510"/>
                  </a:lnTo>
                  <a:lnTo>
                    <a:pt x="1808" y="576"/>
                  </a:lnTo>
                  <a:lnTo>
                    <a:pt x="1834" y="645"/>
                  </a:lnTo>
                  <a:lnTo>
                    <a:pt x="1854" y="716"/>
                  </a:lnTo>
                  <a:lnTo>
                    <a:pt x="1870" y="790"/>
                  </a:lnTo>
                  <a:lnTo>
                    <a:pt x="1879" y="866"/>
                  </a:lnTo>
                  <a:lnTo>
                    <a:pt x="1882" y="942"/>
                  </a:lnTo>
                  <a:lnTo>
                    <a:pt x="1880" y="1011"/>
                  </a:lnTo>
                  <a:lnTo>
                    <a:pt x="1873" y="1077"/>
                  </a:lnTo>
                  <a:lnTo>
                    <a:pt x="1860" y="1144"/>
                  </a:lnTo>
                  <a:lnTo>
                    <a:pt x="1845" y="1208"/>
                  </a:lnTo>
                  <a:lnTo>
                    <a:pt x="1824" y="1272"/>
                  </a:lnTo>
                  <a:lnTo>
                    <a:pt x="1799" y="1333"/>
                  </a:lnTo>
                  <a:lnTo>
                    <a:pt x="1769" y="1392"/>
                  </a:lnTo>
                  <a:lnTo>
                    <a:pt x="1736" y="1450"/>
                  </a:lnTo>
                  <a:lnTo>
                    <a:pt x="1698" y="1505"/>
                  </a:lnTo>
                  <a:lnTo>
                    <a:pt x="1656" y="1557"/>
                  </a:lnTo>
                  <a:lnTo>
                    <a:pt x="1610" y="1607"/>
                  </a:lnTo>
                  <a:lnTo>
                    <a:pt x="1560" y="1653"/>
                  </a:lnTo>
                  <a:lnTo>
                    <a:pt x="1509" y="1695"/>
                  </a:lnTo>
                  <a:lnTo>
                    <a:pt x="1454" y="1734"/>
                  </a:lnTo>
                  <a:lnTo>
                    <a:pt x="1396" y="1768"/>
                  </a:lnTo>
                  <a:lnTo>
                    <a:pt x="1337" y="1799"/>
                  </a:lnTo>
                  <a:lnTo>
                    <a:pt x="1277" y="1824"/>
                  </a:lnTo>
                  <a:lnTo>
                    <a:pt x="1214" y="1845"/>
                  </a:lnTo>
                  <a:lnTo>
                    <a:pt x="1149" y="1862"/>
                  </a:lnTo>
                  <a:lnTo>
                    <a:pt x="1084" y="1874"/>
                  </a:lnTo>
                  <a:lnTo>
                    <a:pt x="1016" y="1881"/>
                  </a:lnTo>
                  <a:lnTo>
                    <a:pt x="949" y="1885"/>
                  </a:lnTo>
                  <a:lnTo>
                    <a:pt x="941" y="1885"/>
                  </a:lnTo>
                  <a:lnTo>
                    <a:pt x="883" y="1882"/>
                  </a:lnTo>
                  <a:lnTo>
                    <a:pt x="824" y="1877"/>
                  </a:lnTo>
                  <a:lnTo>
                    <a:pt x="766" y="1868"/>
                  </a:lnTo>
                  <a:lnTo>
                    <a:pt x="745" y="1862"/>
                  </a:lnTo>
                  <a:lnTo>
                    <a:pt x="726" y="1851"/>
                  </a:lnTo>
                  <a:lnTo>
                    <a:pt x="711" y="1836"/>
                  </a:lnTo>
                  <a:lnTo>
                    <a:pt x="699" y="1819"/>
                  </a:lnTo>
                  <a:lnTo>
                    <a:pt x="690" y="1799"/>
                  </a:lnTo>
                  <a:lnTo>
                    <a:pt x="687" y="1777"/>
                  </a:lnTo>
                  <a:lnTo>
                    <a:pt x="688" y="1755"/>
                  </a:lnTo>
                  <a:lnTo>
                    <a:pt x="696" y="1733"/>
                  </a:lnTo>
                  <a:lnTo>
                    <a:pt x="707" y="1715"/>
                  </a:lnTo>
                  <a:lnTo>
                    <a:pt x="721" y="1699"/>
                  </a:lnTo>
                  <a:lnTo>
                    <a:pt x="738" y="1687"/>
                  </a:lnTo>
                  <a:lnTo>
                    <a:pt x="759" y="1679"/>
                  </a:lnTo>
                  <a:lnTo>
                    <a:pt x="780" y="1676"/>
                  </a:lnTo>
                  <a:lnTo>
                    <a:pt x="802" y="1677"/>
                  </a:lnTo>
                  <a:lnTo>
                    <a:pt x="850" y="1684"/>
                  </a:lnTo>
                  <a:lnTo>
                    <a:pt x="898" y="1689"/>
                  </a:lnTo>
                  <a:lnTo>
                    <a:pt x="947" y="1690"/>
                  </a:lnTo>
                  <a:lnTo>
                    <a:pt x="1014" y="1686"/>
                  </a:lnTo>
                  <a:lnTo>
                    <a:pt x="1080" y="1677"/>
                  </a:lnTo>
                  <a:lnTo>
                    <a:pt x="1144" y="1661"/>
                  </a:lnTo>
                  <a:lnTo>
                    <a:pt x="1205" y="1641"/>
                  </a:lnTo>
                  <a:lnTo>
                    <a:pt x="1265" y="1616"/>
                  </a:lnTo>
                  <a:lnTo>
                    <a:pt x="1321" y="1586"/>
                  </a:lnTo>
                  <a:lnTo>
                    <a:pt x="1374" y="1551"/>
                  </a:lnTo>
                  <a:lnTo>
                    <a:pt x="1424" y="1512"/>
                  </a:lnTo>
                  <a:lnTo>
                    <a:pt x="1470" y="1468"/>
                  </a:lnTo>
                  <a:lnTo>
                    <a:pt x="1513" y="1421"/>
                  </a:lnTo>
                  <a:lnTo>
                    <a:pt x="1552" y="1371"/>
                  </a:lnTo>
                  <a:lnTo>
                    <a:pt x="1587" y="1318"/>
                  </a:lnTo>
                  <a:lnTo>
                    <a:pt x="1616" y="1260"/>
                  </a:lnTo>
                  <a:lnTo>
                    <a:pt x="1642" y="1201"/>
                  </a:lnTo>
                  <a:lnTo>
                    <a:pt x="1661" y="1140"/>
                  </a:lnTo>
                  <a:lnTo>
                    <a:pt x="1675" y="1075"/>
                  </a:lnTo>
                  <a:lnTo>
                    <a:pt x="1685" y="1010"/>
                  </a:lnTo>
                  <a:lnTo>
                    <a:pt x="1688" y="942"/>
                  </a:lnTo>
                  <a:lnTo>
                    <a:pt x="1685" y="875"/>
                  </a:lnTo>
                  <a:lnTo>
                    <a:pt x="1675" y="808"/>
                  </a:lnTo>
                  <a:lnTo>
                    <a:pt x="1661" y="744"/>
                  </a:lnTo>
                  <a:lnTo>
                    <a:pt x="1641" y="681"/>
                  </a:lnTo>
                  <a:lnTo>
                    <a:pt x="1616" y="622"/>
                  </a:lnTo>
                  <a:lnTo>
                    <a:pt x="1586" y="566"/>
                  </a:lnTo>
                  <a:lnTo>
                    <a:pt x="1551" y="512"/>
                  </a:lnTo>
                  <a:lnTo>
                    <a:pt x="1512" y="461"/>
                  </a:lnTo>
                  <a:lnTo>
                    <a:pt x="1469" y="414"/>
                  </a:lnTo>
                  <a:lnTo>
                    <a:pt x="1422" y="371"/>
                  </a:lnTo>
                  <a:lnTo>
                    <a:pt x="1371" y="332"/>
                  </a:lnTo>
                  <a:lnTo>
                    <a:pt x="1318" y="297"/>
                  </a:lnTo>
                  <a:lnTo>
                    <a:pt x="1261" y="267"/>
                  </a:lnTo>
                  <a:lnTo>
                    <a:pt x="1201" y="242"/>
                  </a:lnTo>
                  <a:lnTo>
                    <a:pt x="1139" y="222"/>
                  </a:lnTo>
                  <a:lnTo>
                    <a:pt x="1076" y="207"/>
                  </a:lnTo>
                  <a:lnTo>
                    <a:pt x="1009" y="198"/>
                  </a:lnTo>
                  <a:lnTo>
                    <a:pt x="941" y="194"/>
                  </a:lnTo>
                  <a:lnTo>
                    <a:pt x="941" y="194"/>
                  </a:lnTo>
                  <a:lnTo>
                    <a:pt x="874" y="198"/>
                  </a:lnTo>
                  <a:lnTo>
                    <a:pt x="809" y="207"/>
                  </a:lnTo>
                  <a:lnTo>
                    <a:pt x="746" y="221"/>
                  </a:lnTo>
                  <a:lnTo>
                    <a:pt x="684" y="242"/>
                  </a:lnTo>
                  <a:lnTo>
                    <a:pt x="625" y="266"/>
                  </a:lnTo>
                  <a:lnTo>
                    <a:pt x="569" y="296"/>
                  </a:lnTo>
                  <a:lnTo>
                    <a:pt x="515" y="329"/>
                  </a:lnTo>
                  <a:lnTo>
                    <a:pt x="465" y="368"/>
                  </a:lnTo>
                  <a:lnTo>
                    <a:pt x="418" y="411"/>
                  </a:lnTo>
                  <a:lnTo>
                    <a:pt x="375" y="457"/>
                  </a:lnTo>
                  <a:lnTo>
                    <a:pt x="336" y="506"/>
                  </a:lnTo>
                  <a:lnTo>
                    <a:pt x="300" y="560"/>
                  </a:lnTo>
                  <a:lnTo>
                    <a:pt x="270" y="616"/>
                  </a:lnTo>
                  <a:lnTo>
                    <a:pt x="244" y="674"/>
                  </a:lnTo>
                  <a:lnTo>
                    <a:pt x="223" y="736"/>
                  </a:lnTo>
                  <a:lnTo>
                    <a:pt x="208" y="799"/>
                  </a:lnTo>
                  <a:lnTo>
                    <a:pt x="199" y="865"/>
                  </a:lnTo>
                  <a:lnTo>
                    <a:pt x="195" y="931"/>
                  </a:lnTo>
                  <a:lnTo>
                    <a:pt x="196" y="995"/>
                  </a:lnTo>
                  <a:lnTo>
                    <a:pt x="204" y="1059"/>
                  </a:lnTo>
                  <a:lnTo>
                    <a:pt x="216" y="1122"/>
                  </a:lnTo>
                  <a:lnTo>
                    <a:pt x="234" y="1184"/>
                  </a:lnTo>
                  <a:lnTo>
                    <a:pt x="257" y="1243"/>
                  </a:lnTo>
                  <a:lnTo>
                    <a:pt x="285" y="1300"/>
                  </a:lnTo>
                  <a:lnTo>
                    <a:pt x="293" y="1317"/>
                  </a:lnTo>
                  <a:lnTo>
                    <a:pt x="296" y="1335"/>
                  </a:lnTo>
                  <a:lnTo>
                    <a:pt x="297" y="1354"/>
                  </a:lnTo>
                  <a:lnTo>
                    <a:pt x="294" y="1372"/>
                  </a:lnTo>
                  <a:lnTo>
                    <a:pt x="247" y="1547"/>
                  </a:lnTo>
                  <a:lnTo>
                    <a:pt x="333" y="1524"/>
                  </a:lnTo>
                  <a:lnTo>
                    <a:pt x="355" y="1520"/>
                  </a:lnTo>
                  <a:lnTo>
                    <a:pt x="377" y="1522"/>
                  </a:lnTo>
                  <a:lnTo>
                    <a:pt x="397" y="1528"/>
                  </a:lnTo>
                  <a:lnTo>
                    <a:pt x="416" y="1540"/>
                  </a:lnTo>
                  <a:lnTo>
                    <a:pt x="432" y="1554"/>
                  </a:lnTo>
                  <a:lnTo>
                    <a:pt x="444" y="1571"/>
                  </a:lnTo>
                  <a:lnTo>
                    <a:pt x="452" y="1593"/>
                  </a:lnTo>
                  <a:lnTo>
                    <a:pt x="455" y="1615"/>
                  </a:lnTo>
                  <a:lnTo>
                    <a:pt x="453" y="1637"/>
                  </a:lnTo>
                  <a:lnTo>
                    <a:pt x="447" y="1657"/>
                  </a:lnTo>
                  <a:lnTo>
                    <a:pt x="437" y="1676"/>
                  </a:lnTo>
                  <a:lnTo>
                    <a:pt x="423" y="1691"/>
                  </a:lnTo>
                  <a:lnTo>
                    <a:pt x="404" y="1703"/>
                  </a:lnTo>
                  <a:lnTo>
                    <a:pt x="384" y="1712"/>
                  </a:lnTo>
                  <a:lnTo>
                    <a:pt x="178" y="1767"/>
                  </a:lnTo>
                  <a:lnTo>
                    <a:pt x="152" y="1771"/>
                  </a:lnTo>
                  <a:lnTo>
                    <a:pt x="126" y="1770"/>
                  </a:lnTo>
                  <a:lnTo>
                    <a:pt x="102" y="1763"/>
                  </a:lnTo>
                  <a:lnTo>
                    <a:pt x="79" y="1752"/>
                  </a:lnTo>
                  <a:lnTo>
                    <a:pt x="59" y="1735"/>
                  </a:lnTo>
                  <a:lnTo>
                    <a:pt x="43" y="1715"/>
                  </a:lnTo>
                  <a:lnTo>
                    <a:pt x="31" y="1692"/>
                  </a:lnTo>
                  <a:lnTo>
                    <a:pt x="24" y="1668"/>
                  </a:lnTo>
                  <a:lnTo>
                    <a:pt x="23" y="1642"/>
                  </a:lnTo>
                  <a:lnTo>
                    <a:pt x="27" y="1616"/>
                  </a:lnTo>
                  <a:lnTo>
                    <a:pt x="96" y="1358"/>
                  </a:lnTo>
                  <a:lnTo>
                    <a:pt x="66" y="1290"/>
                  </a:lnTo>
                  <a:lnTo>
                    <a:pt x="42" y="1221"/>
                  </a:lnTo>
                  <a:lnTo>
                    <a:pt x="23" y="1149"/>
                  </a:lnTo>
                  <a:lnTo>
                    <a:pt x="10" y="1076"/>
                  </a:lnTo>
                  <a:lnTo>
                    <a:pt x="2" y="1003"/>
                  </a:lnTo>
                  <a:lnTo>
                    <a:pt x="0" y="929"/>
                  </a:lnTo>
                  <a:lnTo>
                    <a:pt x="4" y="861"/>
                  </a:lnTo>
                  <a:lnTo>
                    <a:pt x="11" y="794"/>
                  </a:lnTo>
                  <a:lnTo>
                    <a:pt x="24" y="729"/>
                  </a:lnTo>
                  <a:lnTo>
                    <a:pt x="42" y="665"/>
                  </a:lnTo>
                  <a:lnTo>
                    <a:pt x="63" y="603"/>
                  </a:lnTo>
                  <a:lnTo>
                    <a:pt x="89" y="541"/>
                  </a:lnTo>
                  <a:lnTo>
                    <a:pt x="119" y="483"/>
                  </a:lnTo>
                  <a:lnTo>
                    <a:pt x="153" y="427"/>
                  </a:lnTo>
                  <a:lnTo>
                    <a:pt x="192" y="371"/>
                  </a:lnTo>
                  <a:lnTo>
                    <a:pt x="234" y="320"/>
                  </a:lnTo>
                  <a:lnTo>
                    <a:pt x="281" y="271"/>
                  </a:lnTo>
                  <a:lnTo>
                    <a:pt x="335" y="221"/>
                  </a:lnTo>
                  <a:lnTo>
                    <a:pt x="393" y="176"/>
                  </a:lnTo>
                  <a:lnTo>
                    <a:pt x="454" y="135"/>
                  </a:lnTo>
                  <a:lnTo>
                    <a:pt x="518" y="100"/>
                  </a:lnTo>
                  <a:lnTo>
                    <a:pt x="584" y="71"/>
                  </a:lnTo>
                  <a:lnTo>
                    <a:pt x="652" y="45"/>
                  </a:lnTo>
                  <a:lnTo>
                    <a:pt x="722" y="26"/>
                  </a:lnTo>
                  <a:lnTo>
                    <a:pt x="794" y="11"/>
                  </a:lnTo>
                  <a:lnTo>
                    <a:pt x="867" y="3"/>
                  </a:lnTo>
                  <a:lnTo>
                    <a:pt x="9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7" name="Group 1016"/>
          <p:cNvGrpSpPr/>
          <p:nvPr/>
        </p:nvGrpSpPr>
        <p:grpSpPr>
          <a:xfrm>
            <a:off x="5460115" y="4213872"/>
            <a:ext cx="327025" cy="593725"/>
            <a:chOff x="5499100" y="4213225"/>
            <a:chExt cx="3270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3" name="Freeform 480"/>
            <p:cNvSpPr>
              <a:spLocks noEditPoints="1"/>
            </p:cNvSpPr>
            <p:nvPr/>
          </p:nvSpPr>
          <p:spPr bwMode="auto">
            <a:xfrm>
              <a:off x="5575300" y="4495800"/>
              <a:ext cx="174625" cy="231775"/>
            </a:xfrm>
            <a:custGeom>
              <a:avLst/>
              <a:gdLst>
                <a:gd name="T0" fmla="*/ 473 w 994"/>
                <a:gd name="T1" fmla="*/ 238 h 1318"/>
                <a:gd name="T2" fmla="*/ 363 w 994"/>
                <a:gd name="T3" fmla="*/ 376 h 1318"/>
                <a:gd name="T4" fmla="*/ 293 w 994"/>
                <a:gd name="T5" fmla="*/ 484 h 1318"/>
                <a:gd name="T6" fmla="*/ 239 w 994"/>
                <a:gd name="T7" fmla="*/ 585 h 1318"/>
                <a:gd name="T8" fmla="*/ 202 w 994"/>
                <a:gd name="T9" fmla="*/ 679 h 1318"/>
                <a:gd name="T10" fmla="*/ 184 w 994"/>
                <a:gd name="T11" fmla="*/ 764 h 1318"/>
                <a:gd name="T12" fmla="*/ 184 w 994"/>
                <a:gd name="T13" fmla="*/ 851 h 1318"/>
                <a:gd name="T14" fmla="*/ 205 w 994"/>
                <a:gd name="T15" fmla="*/ 937 h 1318"/>
                <a:gd name="T16" fmla="*/ 245 w 994"/>
                <a:gd name="T17" fmla="*/ 1012 h 1318"/>
                <a:gd name="T18" fmla="*/ 301 w 994"/>
                <a:gd name="T19" fmla="*/ 1070 h 1318"/>
                <a:gd name="T20" fmla="*/ 371 w 994"/>
                <a:gd name="T21" fmla="*/ 1112 h 1318"/>
                <a:gd name="T22" fmla="*/ 453 w 994"/>
                <a:gd name="T23" fmla="*/ 1135 h 1318"/>
                <a:gd name="T24" fmla="*/ 542 w 994"/>
                <a:gd name="T25" fmla="*/ 1135 h 1318"/>
                <a:gd name="T26" fmla="*/ 625 w 994"/>
                <a:gd name="T27" fmla="*/ 1112 h 1318"/>
                <a:gd name="T28" fmla="*/ 695 w 994"/>
                <a:gd name="T29" fmla="*/ 1070 h 1318"/>
                <a:gd name="T30" fmla="*/ 751 w 994"/>
                <a:gd name="T31" fmla="*/ 1012 h 1318"/>
                <a:gd name="T32" fmla="*/ 791 w 994"/>
                <a:gd name="T33" fmla="*/ 937 h 1318"/>
                <a:gd name="T34" fmla="*/ 812 w 994"/>
                <a:gd name="T35" fmla="*/ 851 h 1318"/>
                <a:gd name="T36" fmla="*/ 812 w 994"/>
                <a:gd name="T37" fmla="*/ 762 h 1318"/>
                <a:gd name="T38" fmla="*/ 791 w 994"/>
                <a:gd name="T39" fmla="*/ 672 h 1318"/>
                <a:gd name="T40" fmla="*/ 752 w 994"/>
                <a:gd name="T41" fmla="*/ 578 h 1318"/>
                <a:gd name="T42" fmla="*/ 700 w 994"/>
                <a:gd name="T43" fmla="*/ 482 h 1318"/>
                <a:gd name="T44" fmla="*/ 637 w 994"/>
                <a:gd name="T45" fmla="*/ 387 h 1318"/>
                <a:gd name="T46" fmla="*/ 569 w 994"/>
                <a:gd name="T47" fmla="*/ 296 h 1318"/>
                <a:gd name="T48" fmla="*/ 497 w 994"/>
                <a:gd name="T49" fmla="*/ 211 h 1318"/>
                <a:gd name="T50" fmla="*/ 521 w 994"/>
                <a:gd name="T51" fmla="*/ 3 h 1318"/>
                <a:gd name="T52" fmla="*/ 563 w 994"/>
                <a:gd name="T53" fmla="*/ 20 h 1318"/>
                <a:gd name="T54" fmla="*/ 598 w 994"/>
                <a:gd name="T55" fmla="*/ 54 h 1318"/>
                <a:gd name="T56" fmla="*/ 642 w 994"/>
                <a:gd name="T57" fmla="*/ 101 h 1318"/>
                <a:gd name="T58" fmla="*/ 694 w 994"/>
                <a:gd name="T59" fmla="*/ 163 h 1318"/>
                <a:gd name="T60" fmla="*/ 751 w 994"/>
                <a:gd name="T61" fmla="*/ 235 h 1318"/>
                <a:gd name="T62" fmla="*/ 809 w 994"/>
                <a:gd name="T63" fmla="*/ 318 h 1318"/>
                <a:gd name="T64" fmla="*/ 867 w 994"/>
                <a:gd name="T65" fmla="*/ 408 h 1318"/>
                <a:gd name="T66" fmla="*/ 917 w 994"/>
                <a:gd name="T67" fmla="*/ 504 h 1318"/>
                <a:gd name="T68" fmla="*/ 958 w 994"/>
                <a:gd name="T69" fmla="*/ 604 h 1318"/>
                <a:gd name="T70" fmla="*/ 985 w 994"/>
                <a:gd name="T71" fmla="*/ 704 h 1318"/>
                <a:gd name="T72" fmla="*/ 994 w 994"/>
                <a:gd name="T73" fmla="*/ 804 h 1318"/>
                <a:gd name="T74" fmla="*/ 984 w 994"/>
                <a:gd name="T75" fmla="*/ 917 h 1318"/>
                <a:gd name="T76" fmla="*/ 952 w 994"/>
                <a:gd name="T77" fmla="*/ 1020 h 1318"/>
                <a:gd name="T78" fmla="*/ 901 w 994"/>
                <a:gd name="T79" fmla="*/ 1111 h 1318"/>
                <a:gd name="T80" fmla="*/ 835 w 994"/>
                <a:gd name="T81" fmla="*/ 1189 h 1318"/>
                <a:gd name="T82" fmla="*/ 753 w 994"/>
                <a:gd name="T83" fmla="*/ 1249 h 1318"/>
                <a:gd name="T84" fmla="*/ 658 w 994"/>
                <a:gd name="T85" fmla="*/ 1292 h 1318"/>
                <a:gd name="T86" fmla="*/ 554 w 994"/>
                <a:gd name="T87" fmla="*/ 1315 h 1318"/>
                <a:gd name="T88" fmla="*/ 442 w 994"/>
                <a:gd name="T89" fmla="*/ 1315 h 1318"/>
                <a:gd name="T90" fmla="*/ 338 w 994"/>
                <a:gd name="T91" fmla="*/ 1292 h 1318"/>
                <a:gd name="T92" fmla="*/ 243 w 994"/>
                <a:gd name="T93" fmla="*/ 1249 h 1318"/>
                <a:gd name="T94" fmla="*/ 161 w 994"/>
                <a:gd name="T95" fmla="*/ 1189 h 1318"/>
                <a:gd name="T96" fmla="*/ 95 w 994"/>
                <a:gd name="T97" fmla="*/ 1111 h 1318"/>
                <a:gd name="T98" fmla="*/ 43 w 994"/>
                <a:gd name="T99" fmla="*/ 1020 h 1318"/>
                <a:gd name="T100" fmla="*/ 12 w 994"/>
                <a:gd name="T101" fmla="*/ 917 h 1318"/>
                <a:gd name="T102" fmla="*/ 0 w 994"/>
                <a:gd name="T103" fmla="*/ 804 h 1318"/>
                <a:gd name="T104" fmla="*/ 12 w 994"/>
                <a:gd name="T105" fmla="*/ 698 h 1318"/>
                <a:gd name="T106" fmla="*/ 43 w 994"/>
                <a:gd name="T107" fmla="*/ 585 h 1318"/>
                <a:gd name="T108" fmla="*/ 96 w 994"/>
                <a:gd name="T109" fmla="*/ 465 h 1318"/>
                <a:gd name="T110" fmla="*/ 169 w 994"/>
                <a:gd name="T111" fmla="*/ 341 h 1318"/>
                <a:gd name="T112" fmla="*/ 263 w 994"/>
                <a:gd name="T113" fmla="*/ 210 h 1318"/>
                <a:gd name="T114" fmla="*/ 335 w 994"/>
                <a:gd name="T115" fmla="*/ 123 h 1318"/>
                <a:gd name="T116" fmla="*/ 355 w 994"/>
                <a:gd name="T117" fmla="*/ 99 h 1318"/>
                <a:gd name="T118" fmla="*/ 389 w 994"/>
                <a:gd name="T119" fmla="*/ 62 h 1318"/>
                <a:gd name="T120" fmla="*/ 416 w 994"/>
                <a:gd name="T121" fmla="*/ 35 h 1318"/>
                <a:gd name="T122" fmla="*/ 453 w 994"/>
                <a:gd name="T123" fmla="*/ 9 h 1318"/>
                <a:gd name="T124" fmla="*/ 497 w 994"/>
                <a:gd name="T125" fmla="*/ 0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94" h="1318">
                  <a:moveTo>
                    <a:pt x="497" y="211"/>
                  </a:moveTo>
                  <a:lnTo>
                    <a:pt x="473" y="238"/>
                  </a:lnTo>
                  <a:lnTo>
                    <a:pt x="404" y="322"/>
                  </a:lnTo>
                  <a:lnTo>
                    <a:pt x="363" y="376"/>
                  </a:lnTo>
                  <a:lnTo>
                    <a:pt x="326" y="431"/>
                  </a:lnTo>
                  <a:lnTo>
                    <a:pt x="293" y="484"/>
                  </a:lnTo>
                  <a:lnTo>
                    <a:pt x="263" y="535"/>
                  </a:lnTo>
                  <a:lnTo>
                    <a:pt x="239" y="585"/>
                  </a:lnTo>
                  <a:lnTo>
                    <a:pt x="218" y="633"/>
                  </a:lnTo>
                  <a:lnTo>
                    <a:pt x="202" y="679"/>
                  </a:lnTo>
                  <a:lnTo>
                    <a:pt x="191" y="723"/>
                  </a:lnTo>
                  <a:lnTo>
                    <a:pt x="184" y="764"/>
                  </a:lnTo>
                  <a:lnTo>
                    <a:pt x="181" y="804"/>
                  </a:lnTo>
                  <a:lnTo>
                    <a:pt x="184" y="851"/>
                  </a:lnTo>
                  <a:lnTo>
                    <a:pt x="192" y="895"/>
                  </a:lnTo>
                  <a:lnTo>
                    <a:pt x="205" y="937"/>
                  </a:lnTo>
                  <a:lnTo>
                    <a:pt x="222" y="976"/>
                  </a:lnTo>
                  <a:lnTo>
                    <a:pt x="245" y="1012"/>
                  </a:lnTo>
                  <a:lnTo>
                    <a:pt x="270" y="1044"/>
                  </a:lnTo>
                  <a:lnTo>
                    <a:pt x="301" y="1070"/>
                  </a:lnTo>
                  <a:lnTo>
                    <a:pt x="334" y="1094"/>
                  </a:lnTo>
                  <a:lnTo>
                    <a:pt x="371" y="1112"/>
                  </a:lnTo>
                  <a:lnTo>
                    <a:pt x="410" y="1126"/>
                  </a:lnTo>
                  <a:lnTo>
                    <a:pt x="453" y="1135"/>
                  </a:lnTo>
                  <a:lnTo>
                    <a:pt x="497" y="1138"/>
                  </a:lnTo>
                  <a:lnTo>
                    <a:pt x="542" y="1135"/>
                  </a:lnTo>
                  <a:lnTo>
                    <a:pt x="585" y="1126"/>
                  </a:lnTo>
                  <a:lnTo>
                    <a:pt x="625" y="1112"/>
                  </a:lnTo>
                  <a:lnTo>
                    <a:pt x="662" y="1094"/>
                  </a:lnTo>
                  <a:lnTo>
                    <a:pt x="695" y="1070"/>
                  </a:lnTo>
                  <a:lnTo>
                    <a:pt x="725" y="1044"/>
                  </a:lnTo>
                  <a:lnTo>
                    <a:pt x="751" y="1012"/>
                  </a:lnTo>
                  <a:lnTo>
                    <a:pt x="773" y="976"/>
                  </a:lnTo>
                  <a:lnTo>
                    <a:pt x="791" y="937"/>
                  </a:lnTo>
                  <a:lnTo>
                    <a:pt x="804" y="895"/>
                  </a:lnTo>
                  <a:lnTo>
                    <a:pt x="812" y="851"/>
                  </a:lnTo>
                  <a:lnTo>
                    <a:pt x="814" y="804"/>
                  </a:lnTo>
                  <a:lnTo>
                    <a:pt x="812" y="762"/>
                  </a:lnTo>
                  <a:lnTo>
                    <a:pt x="804" y="718"/>
                  </a:lnTo>
                  <a:lnTo>
                    <a:pt x="791" y="672"/>
                  </a:lnTo>
                  <a:lnTo>
                    <a:pt x="773" y="626"/>
                  </a:lnTo>
                  <a:lnTo>
                    <a:pt x="752" y="578"/>
                  </a:lnTo>
                  <a:lnTo>
                    <a:pt x="727" y="530"/>
                  </a:lnTo>
                  <a:lnTo>
                    <a:pt x="700" y="482"/>
                  </a:lnTo>
                  <a:lnTo>
                    <a:pt x="670" y="434"/>
                  </a:lnTo>
                  <a:lnTo>
                    <a:pt x="637" y="387"/>
                  </a:lnTo>
                  <a:lnTo>
                    <a:pt x="604" y="341"/>
                  </a:lnTo>
                  <a:lnTo>
                    <a:pt x="569" y="296"/>
                  </a:lnTo>
                  <a:lnTo>
                    <a:pt x="533" y="252"/>
                  </a:lnTo>
                  <a:lnTo>
                    <a:pt x="497" y="211"/>
                  </a:lnTo>
                  <a:close/>
                  <a:moveTo>
                    <a:pt x="497" y="0"/>
                  </a:moveTo>
                  <a:lnTo>
                    <a:pt x="521" y="3"/>
                  </a:lnTo>
                  <a:lnTo>
                    <a:pt x="542" y="9"/>
                  </a:lnTo>
                  <a:lnTo>
                    <a:pt x="563" y="20"/>
                  </a:lnTo>
                  <a:lnTo>
                    <a:pt x="581" y="36"/>
                  </a:lnTo>
                  <a:lnTo>
                    <a:pt x="598" y="54"/>
                  </a:lnTo>
                  <a:lnTo>
                    <a:pt x="618" y="76"/>
                  </a:lnTo>
                  <a:lnTo>
                    <a:pt x="642" y="101"/>
                  </a:lnTo>
                  <a:lnTo>
                    <a:pt x="666" y="131"/>
                  </a:lnTo>
                  <a:lnTo>
                    <a:pt x="694" y="163"/>
                  </a:lnTo>
                  <a:lnTo>
                    <a:pt x="721" y="197"/>
                  </a:lnTo>
                  <a:lnTo>
                    <a:pt x="751" y="235"/>
                  </a:lnTo>
                  <a:lnTo>
                    <a:pt x="781" y="276"/>
                  </a:lnTo>
                  <a:lnTo>
                    <a:pt x="809" y="318"/>
                  </a:lnTo>
                  <a:lnTo>
                    <a:pt x="839" y="363"/>
                  </a:lnTo>
                  <a:lnTo>
                    <a:pt x="867" y="408"/>
                  </a:lnTo>
                  <a:lnTo>
                    <a:pt x="892" y="456"/>
                  </a:lnTo>
                  <a:lnTo>
                    <a:pt x="917" y="504"/>
                  </a:lnTo>
                  <a:lnTo>
                    <a:pt x="939" y="553"/>
                  </a:lnTo>
                  <a:lnTo>
                    <a:pt x="958" y="604"/>
                  </a:lnTo>
                  <a:lnTo>
                    <a:pt x="973" y="654"/>
                  </a:lnTo>
                  <a:lnTo>
                    <a:pt x="985" y="704"/>
                  </a:lnTo>
                  <a:lnTo>
                    <a:pt x="992" y="754"/>
                  </a:lnTo>
                  <a:lnTo>
                    <a:pt x="994" y="804"/>
                  </a:lnTo>
                  <a:lnTo>
                    <a:pt x="992" y="861"/>
                  </a:lnTo>
                  <a:lnTo>
                    <a:pt x="984" y="917"/>
                  </a:lnTo>
                  <a:lnTo>
                    <a:pt x="970" y="970"/>
                  </a:lnTo>
                  <a:lnTo>
                    <a:pt x="952" y="1020"/>
                  </a:lnTo>
                  <a:lnTo>
                    <a:pt x="929" y="1067"/>
                  </a:lnTo>
                  <a:lnTo>
                    <a:pt x="901" y="1111"/>
                  </a:lnTo>
                  <a:lnTo>
                    <a:pt x="870" y="1152"/>
                  </a:lnTo>
                  <a:lnTo>
                    <a:pt x="835" y="1189"/>
                  </a:lnTo>
                  <a:lnTo>
                    <a:pt x="795" y="1220"/>
                  </a:lnTo>
                  <a:lnTo>
                    <a:pt x="753" y="1249"/>
                  </a:lnTo>
                  <a:lnTo>
                    <a:pt x="707" y="1273"/>
                  </a:lnTo>
                  <a:lnTo>
                    <a:pt x="658" y="1292"/>
                  </a:lnTo>
                  <a:lnTo>
                    <a:pt x="607" y="1306"/>
                  </a:lnTo>
                  <a:lnTo>
                    <a:pt x="554" y="1315"/>
                  </a:lnTo>
                  <a:lnTo>
                    <a:pt x="497" y="1318"/>
                  </a:lnTo>
                  <a:lnTo>
                    <a:pt x="442" y="1315"/>
                  </a:lnTo>
                  <a:lnTo>
                    <a:pt x="389" y="1306"/>
                  </a:lnTo>
                  <a:lnTo>
                    <a:pt x="338" y="1292"/>
                  </a:lnTo>
                  <a:lnTo>
                    <a:pt x="289" y="1273"/>
                  </a:lnTo>
                  <a:lnTo>
                    <a:pt x="243" y="1249"/>
                  </a:lnTo>
                  <a:lnTo>
                    <a:pt x="201" y="1220"/>
                  </a:lnTo>
                  <a:lnTo>
                    <a:pt x="161" y="1189"/>
                  </a:lnTo>
                  <a:lnTo>
                    <a:pt x="126" y="1152"/>
                  </a:lnTo>
                  <a:lnTo>
                    <a:pt x="95" y="1111"/>
                  </a:lnTo>
                  <a:lnTo>
                    <a:pt x="67" y="1067"/>
                  </a:lnTo>
                  <a:lnTo>
                    <a:pt x="43" y="1020"/>
                  </a:lnTo>
                  <a:lnTo>
                    <a:pt x="25" y="970"/>
                  </a:lnTo>
                  <a:lnTo>
                    <a:pt x="12" y="917"/>
                  </a:lnTo>
                  <a:lnTo>
                    <a:pt x="4" y="861"/>
                  </a:lnTo>
                  <a:lnTo>
                    <a:pt x="0" y="804"/>
                  </a:lnTo>
                  <a:lnTo>
                    <a:pt x="4" y="752"/>
                  </a:lnTo>
                  <a:lnTo>
                    <a:pt x="12" y="698"/>
                  </a:lnTo>
                  <a:lnTo>
                    <a:pt x="25" y="642"/>
                  </a:lnTo>
                  <a:lnTo>
                    <a:pt x="43" y="585"/>
                  </a:lnTo>
                  <a:lnTo>
                    <a:pt x="67" y="526"/>
                  </a:lnTo>
                  <a:lnTo>
                    <a:pt x="96" y="465"/>
                  </a:lnTo>
                  <a:lnTo>
                    <a:pt x="129" y="404"/>
                  </a:lnTo>
                  <a:lnTo>
                    <a:pt x="169" y="341"/>
                  </a:lnTo>
                  <a:lnTo>
                    <a:pt x="213" y="276"/>
                  </a:lnTo>
                  <a:lnTo>
                    <a:pt x="263" y="210"/>
                  </a:lnTo>
                  <a:lnTo>
                    <a:pt x="264" y="208"/>
                  </a:lnTo>
                  <a:lnTo>
                    <a:pt x="335" y="123"/>
                  </a:lnTo>
                  <a:lnTo>
                    <a:pt x="336" y="122"/>
                  </a:lnTo>
                  <a:lnTo>
                    <a:pt x="355" y="99"/>
                  </a:lnTo>
                  <a:lnTo>
                    <a:pt x="374" y="80"/>
                  </a:lnTo>
                  <a:lnTo>
                    <a:pt x="389" y="62"/>
                  </a:lnTo>
                  <a:lnTo>
                    <a:pt x="403" y="47"/>
                  </a:lnTo>
                  <a:lnTo>
                    <a:pt x="416" y="35"/>
                  </a:lnTo>
                  <a:lnTo>
                    <a:pt x="433" y="20"/>
                  </a:lnTo>
                  <a:lnTo>
                    <a:pt x="453" y="9"/>
                  </a:lnTo>
                  <a:lnTo>
                    <a:pt x="475" y="3"/>
                  </a:lnTo>
                  <a:lnTo>
                    <a:pt x="4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" name="Freeform 481"/>
            <p:cNvSpPr>
              <a:spLocks/>
            </p:cNvSpPr>
            <p:nvPr/>
          </p:nvSpPr>
          <p:spPr bwMode="auto">
            <a:xfrm>
              <a:off x="5499100" y="4425950"/>
              <a:ext cx="327025" cy="381000"/>
            </a:xfrm>
            <a:custGeom>
              <a:avLst/>
              <a:gdLst>
                <a:gd name="T0" fmla="*/ 1506 w 1856"/>
                <a:gd name="T1" fmla="*/ 3 h 2163"/>
                <a:gd name="T2" fmla="*/ 1644 w 1856"/>
                <a:gd name="T3" fmla="*/ 47 h 2163"/>
                <a:gd name="T4" fmla="*/ 1755 w 1856"/>
                <a:gd name="T5" fmla="*/ 135 h 2163"/>
                <a:gd name="T6" fmla="*/ 1829 w 1856"/>
                <a:gd name="T7" fmla="*/ 257 h 2163"/>
                <a:gd name="T8" fmla="*/ 1856 w 1856"/>
                <a:gd name="T9" fmla="*/ 401 h 2163"/>
                <a:gd name="T10" fmla="*/ 1847 w 1856"/>
                <a:gd name="T11" fmla="*/ 626 h 2163"/>
                <a:gd name="T12" fmla="*/ 1806 w 1856"/>
                <a:gd name="T13" fmla="*/ 667 h 2163"/>
                <a:gd name="T14" fmla="*/ 1745 w 1856"/>
                <a:gd name="T15" fmla="*/ 674 h 2163"/>
                <a:gd name="T16" fmla="*/ 1695 w 1856"/>
                <a:gd name="T17" fmla="*/ 643 h 2163"/>
                <a:gd name="T18" fmla="*/ 1676 w 1856"/>
                <a:gd name="T19" fmla="*/ 586 h 2163"/>
                <a:gd name="T20" fmla="*/ 1665 w 1856"/>
                <a:gd name="T21" fmla="*/ 332 h 2163"/>
                <a:gd name="T22" fmla="*/ 1611 w 1856"/>
                <a:gd name="T23" fmla="*/ 246 h 2163"/>
                <a:gd name="T24" fmla="*/ 1526 w 1856"/>
                <a:gd name="T25" fmla="*/ 192 h 2163"/>
                <a:gd name="T26" fmla="*/ 400 w 1856"/>
                <a:gd name="T27" fmla="*/ 181 h 2163"/>
                <a:gd name="T28" fmla="*/ 299 w 1856"/>
                <a:gd name="T29" fmla="*/ 206 h 2163"/>
                <a:gd name="T30" fmla="*/ 222 w 1856"/>
                <a:gd name="T31" fmla="*/ 271 h 2163"/>
                <a:gd name="T32" fmla="*/ 183 w 1856"/>
                <a:gd name="T33" fmla="*/ 365 h 2163"/>
                <a:gd name="T34" fmla="*/ 183 w 1856"/>
                <a:gd name="T35" fmla="*/ 1798 h 2163"/>
                <a:gd name="T36" fmla="*/ 222 w 1856"/>
                <a:gd name="T37" fmla="*/ 1893 h 2163"/>
                <a:gd name="T38" fmla="*/ 299 w 1856"/>
                <a:gd name="T39" fmla="*/ 1958 h 2163"/>
                <a:gd name="T40" fmla="*/ 400 w 1856"/>
                <a:gd name="T41" fmla="*/ 1983 h 2163"/>
                <a:gd name="T42" fmla="*/ 1526 w 1856"/>
                <a:gd name="T43" fmla="*/ 1972 h 2163"/>
                <a:gd name="T44" fmla="*/ 1611 w 1856"/>
                <a:gd name="T45" fmla="*/ 1918 h 2163"/>
                <a:gd name="T46" fmla="*/ 1665 w 1856"/>
                <a:gd name="T47" fmla="*/ 1831 h 2163"/>
                <a:gd name="T48" fmla="*/ 1676 w 1856"/>
                <a:gd name="T49" fmla="*/ 992 h 2163"/>
                <a:gd name="T50" fmla="*/ 1695 w 1856"/>
                <a:gd name="T51" fmla="*/ 935 h 2163"/>
                <a:gd name="T52" fmla="*/ 1745 w 1856"/>
                <a:gd name="T53" fmla="*/ 905 h 2163"/>
                <a:gd name="T54" fmla="*/ 1806 w 1856"/>
                <a:gd name="T55" fmla="*/ 911 h 2163"/>
                <a:gd name="T56" fmla="*/ 1847 w 1856"/>
                <a:gd name="T57" fmla="*/ 953 h 2163"/>
                <a:gd name="T58" fmla="*/ 1856 w 1856"/>
                <a:gd name="T59" fmla="*/ 1762 h 2163"/>
                <a:gd name="T60" fmla="*/ 1829 w 1856"/>
                <a:gd name="T61" fmla="*/ 1907 h 2163"/>
                <a:gd name="T62" fmla="*/ 1755 w 1856"/>
                <a:gd name="T63" fmla="*/ 2028 h 2163"/>
                <a:gd name="T64" fmla="*/ 1644 w 1856"/>
                <a:gd name="T65" fmla="*/ 2116 h 2163"/>
                <a:gd name="T66" fmla="*/ 1506 w 1856"/>
                <a:gd name="T67" fmla="*/ 2160 h 2163"/>
                <a:gd name="T68" fmla="*/ 350 w 1856"/>
                <a:gd name="T69" fmla="*/ 2160 h 2163"/>
                <a:gd name="T70" fmla="*/ 212 w 1856"/>
                <a:gd name="T71" fmla="*/ 2116 h 2163"/>
                <a:gd name="T72" fmla="*/ 101 w 1856"/>
                <a:gd name="T73" fmla="*/ 2028 h 2163"/>
                <a:gd name="T74" fmla="*/ 27 w 1856"/>
                <a:gd name="T75" fmla="*/ 1907 h 2163"/>
                <a:gd name="T76" fmla="*/ 0 w 1856"/>
                <a:gd name="T77" fmla="*/ 1762 h 2163"/>
                <a:gd name="T78" fmla="*/ 12 w 1856"/>
                <a:gd name="T79" fmla="*/ 303 h 2163"/>
                <a:gd name="T80" fmla="*/ 72 w 1856"/>
                <a:gd name="T81" fmla="*/ 172 h 2163"/>
                <a:gd name="T82" fmla="*/ 172 w 1856"/>
                <a:gd name="T83" fmla="*/ 73 h 2163"/>
                <a:gd name="T84" fmla="*/ 302 w 1856"/>
                <a:gd name="T85" fmla="*/ 12 h 2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56" h="2163">
                  <a:moveTo>
                    <a:pt x="400" y="0"/>
                  </a:moveTo>
                  <a:lnTo>
                    <a:pt x="1456" y="0"/>
                  </a:lnTo>
                  <a:lnTo>
                    <a:pt x="1506" y="3"/>
                  </a:lnTo>
                  <a:lnTo>
                    <a:pt x="1554" y="12"/>
                  </a:lnTo>
                  <a:lnTo>
                    <a:pt x="1600" y="28"/>
                  </a:lnTo>
                  <a:lnTo>
                    <a:pt x="1644" y="47"/>
                  </a:lnTo>
                  <a:lnTo>
                    <a:pt x="1684" y="73"/>
                  </a:lnTo>
                  <a:lnTo>
                    <a:pt x="1722" y="101"/>
                  </a:lnTo>
                  <a:lnTo>
                    <a:pt x="1755" y="135"/>
                  </a:lnTo>
                  <a:lnTo>
                    <a:pt x="1784" y="172"/>
                  </a:lnTo>
                  <a:lnTo>
                    <a:pt x="1809" y="213"/>
                  </a:lnTo>
                  <a:lnTo>
                    <a:pt x="1829" y="257"/>
                  </a:lnTo>
                  <a:lnTo>
                    <a:pt x="1844" y="303"/>
                  </a:lnTo>
                  <a:lnTo>
                    <a:pt x="1853" y="351"/>
                  </a:lnTo>
                  <a:lnTo>
                    <a:pt x="1856" y="401"/>
                  </a:lnTo>
                  <a:lnTo>
                    <a:pt x="1856" y="586"/>
                  </a:lnTo>
                  <a:lnTo>
                    <a:pt x="1854" y="607"/>
                  </a:lnTo>
                  <a:lnTo>
                    <a:pt x="1847" y="626"/>
                  </a:lnTo>
                  <a:lnTo>
                    <a:pt x="1836" y="643"/>
                  </a:lnTo>
                  <a:lnTo>
                    <a:pt x="1822" y="657"/>
                  </a:lnTo>
                  <a:lnTo>
                    <a:pt x="1806" y="667"/>
                  </a:lnTo>
                  <a:lnTo>
                    <a:pt x="1786" y="674"/>
                  </a:lnTo>
                  <a:lnTo>
                    <a:pt x="1766" y="676"/>
                  </a:lnTo>
                  <a:lnTo>
                    <a:pt x="1745" y="674"/>
                  </a:lnTo>
                  <a:lnTo>
                    <a:pt x="1726" y="667"/>
                  </a:lnTo>
                  <a:lnTo>
                    <a:pt x="1710" y="657"/>
                  </a:lnTo>
                  <a:lnTo>
                    <a:pt x="1695" y="643"/>
                  </a:lnTo>
                  <a:lnTo>
                    <a:pt x="1685" y="626"/>
                  </a:lnTo>
                  <a:lnTo>
                    <a:pt x="1678" y="607"/>
                  </a:lnTo>
                  <a:lnTo>
                    <a:pt x="1676" y="586"/>
                  </a:lnTo>
                  <a:lnTo>
                    <a:pt x="1676" y="401"/>
                  </a:lnTo>
                  <a:lnTo>
                    <a:pt x="1673" y="365"/>
                  </a:lnTo>
                  <a:lnTo>
                    <a:pt x="1665" y="332"/>
                  </a:lnTo>
                  <a:lnTo>
                    <a:pt x="1651" y="300"/>
                  </a:lnTo>
                  <a:lnTo>
                    <a:pt x="1633" y="271"/>
                  </a:lnTo>
                  <a:lnTo>
                    <a:pt x="1611" y="246"/>
                  </a:lnTo>
                  <a:lnTo>
                    <a:pt x="1586" y="223"/>
                  </a:lnTo>
                  <a:lnTo>
                    <a:pt x="1557" y="206"/>
                  </a:lnTo>
                  <a:lnTo>
                    <a:pt x="1526" y="192"/>
                  </a:lnTo>
                  <a:lnTo>
                    <a:pt x="1492" y="183"/>
                  </a:lnTo>
                  <a:lnTo>
                    <a:pt x="1456" y="181"/>
                  </a:lnTo>
                  <a:lnTo>
                    <a:pt x="400" y="181"/>
                  </a:lnTo>
                  <a:lnTo>
                    <a:pt x="364" y="183"/>
                  </a:lnTo>
                  <a:lnTo>
                    <a:pt x="330" y="192"/>
                  </a:lnTo>
                  <a:lnTo>
                    <a:pt x="299" y="206"/>
                  </a:lnTo>
                  <a:lnTo>
                    <a:pt x="270" y="223"/>
                  </a:lnTo>
                  <a:lnTo>
                    <a:pt x="244" y="246"/>
                  </a:lnTo>
                  <a:lnTo>
                    <a:pt x="222" y="271"/>
                  </a:lnTo>
                  <a:lnTo>
                    <a:pt x="205" y="300"/>
                  </a:lnTo>
                  <a:lnTo>
                    <a:pt x="191" y="332"/>
                  </a:lnTo>
                  <a:lnTo>
                    <a:pt x="183" y="365"/>
                  </a:lnTo>
                  <a:lnTo>
                    <a:pt x="180" y="401"/>
                  </a:lnTo>
                  <a:lnTo>
                    <a:pt x="180" y="1762"/>
                  </a:lnTo>
                  <a:lnTo>
                    <a:pt x="183" y="1798"/>
                  </a:lnTo>
                  <a:lnTo>
                    <a:pt x="191" y="1831"/>
                  </a:lnTo>
                  <a:lnTo>
                    <a:pt x="205" y="1863"/>
                  </a:lnTo>
                  <a:lnTo>
                    <a:pt x="222" y="1893"/>
                  </a:lnTo>
                  <a:lnTo>
                    <a:pt x="244" y="1918"/>
                  </a:lnTo>
                  <a:lnTo>
                    <a:pt x="270" y="1940"/>
                  </a:lnTo>
                  <a:lnTo>
                    <a:pt x="299" y="1958"/>
                  </a:lnTo>
                  <a:lnTo>
                    <a:pt x="330" y="1972"/>
                  </a:lnTo>
                  <a:lnTo>
                    <a:pt x="364" y="1980"/>
                  </a:lnTo>
                  <a:lnTo>
                    <a:pt x="400" y="1983"/>
                  </a:lnTo>
                  <a:lnTo>
                    <a:pt x="1456" y="1983"/>
                  </a:lnTo>
                  <a:lnTo>
                    <a:pt x="1492" y="1980"/>
                  </a:lnTo>
                  <a:lnTo>
                    <a:pt x="1526" y="1972"/>
                  </a:lnTo>
                  <a:lnTo>
                    <a:pt x="1557" y="1958"/>
                  </a:lnTo>
                  <a:lnTo>
                    <a:pt x="1586" y="1940"/>
                  </a:lnTo>
                  <a:lnTo>
                    <a:pt x="1611" y="1918"/>
                  </a:lnTo>
                  <a:lnTo>
                    <a:pt x="1633" y="1893"/>
                  </a:lnTo>
                  <a:lnTo>
                    <a:pt x="1651" y="1863"/>
                  </a:lnTo>
                  <a:lnTo>
                    <a:pt x="1665" y="1831"/>
                  </a:lnTo>
                  <a:lnTo>
                    <a:pt x="1673" y="1798"/>
                  </a:lnTo>
                  <a:lnTo>
                    <a:pt x="1676" y="1762"/>
                  </a:lnTo>
                  <a:lnTo>
                    <a:pt x="1676" y="992"/>
                  </a:lnTo>
                  <a:lnTo>
                    <a:pt x="1678" y="971"/>
                  </a:lnTo>
                  <a:lnTo>
                    <a:pt x="1685" y="953"/>
                  </a:lnTo>
                  <a:lnTo>
                    <a:pt x="1695" y="935"/>
                  </a:lnTo>
                  <a:lnTo>
                    <a:pt x="1710" y="922"/>
                  </a:lnTo>
                  <a:lnTo>
                    <a:pt x="1726" y="911"/>
                  </a:lnTo>
                  <a:lnTo>
                    <a:pt x="1745" y="905"/>
                  </a:lnTo>
                  <a:lnTo>
                    <a:pt x="1766" y="901"/>
                  </a:lnTo>
                  <a:lnTo>
                    <a:pt x="1786" y="905"/>
                  </a:lnTo>
                  <a:lnTo>
                    <a:pt x="1806" y="911"/>
                  </a:lnTo>
                  <a:lnTo>
                    <a:pt x="1822" y="922"/>
                  </a:lnTo>
                  <a:lnTo>
                    <a:pt x="1836" y="935"/>
                  </a:lnTo>
                  <a:lnTo>
                    <a:pt x="1847" y="953"/>
                  </a:lnTo>
                  <a:lnTo>
                    <a:pt x="1854" y="971"/>
                  </a:lnTo>
                  <a:lnTo>
                    <a:pt x="1856" y="992"/>
                  </a:lnTo>
                  <a:lnTo>
                    <a:pt x="1856" y="1762"/>
                  </a:lnTo>
                  <a:lnTo>
                    <a:pt x="1853" y="1812"/>
                  </a:lnTo>
                  <a:lnTo>
                    <a:pt x="1844" y="1861"/>
                  </a:lnTo>
                  <a:lnTo>
                    <a:pt x="1829" y="1907"/>
                  </a:lnTo>
                  <a:lnTo>
                    <a:pt x="1809" y="1950"/>
                  </a:lnTo>
                  <a:lnTo>
                    <a:pt x="1784" y="1991"/>
                  </a:lnTo>
                  <a:lnTo>
                    <a:pt x="1755" y="2028"/>
                  </a:lnTo>
                  <a:lnTo>
                    <a:pt x="1722" y="2062"/>
                  </a:lnTo>
                  <a:lnTo>
                    <a:pt x="1684" y="2091"/>
                  </a:lnTo>
                  <a:lnTo>
                    <a:pt x="1644" y="2116"/>
                  </a:lnTo>
                  <a:lnTo>
                    <a:pt x="1600" y="2136"/>
                  </a:lnTo>
                  <a:lnTo>
                    <a:pt x="1554" y="2151"/>
                  </a:lnTo>
                  <a:lnTo>
                    <a:pt x="1506" y="2160"/>
                  </a:lnTo>
                  <a:lnTo>
                    <a:pt x="1456" y="2163"/>
                  </a:lnTo>
                  <a:lnTo>
                    <a:pt x="400" y="2163"/>
                  </a:lnTo>
                  <a:lnTo>
                    <a:pt x="350" y="2160"/>
                  </a:lnTo>
                  <a:lnTo>
                    <a:pt x="302" y="2151"/>
                  </a:lnTo>
                  <a:lnTo>
                    <a:pt x="256" y="2136"/>
                  </a:lnTo>
                  <a:lnTo>
                    <a:pt x="212" y="2116"/>
                  </a:lnTo>
                  <a:lnTo>
                    <a:pt x="172" y="2091"/>
                  </a:lnTo>
                  <a:lnTo>
                    <a:pt x="134" y="2062"/>
                  </a:lnTo>
                  <a:lnTo>
                    <a:pt x="101" y="2028"/>
                  </a:lnTo>
                  <a:lnTo>
                    <a:pt x="72" y="1991"/>
                  </a:lnTo>
                  <a:lnTo>
                    <a:pt x="47" y="1950"/>
                  </a:lnTo>
                  <a:lnTo>
                    <a:pt x="27" y="1907"/>
                  </a:lnTo>
                  <a:lnTo>
                    <a:pt x="12" y="1861"/>
                  </a:lnTo>
                  <a:lnTo>
                    <a:pt x="3" y="1812"/>
                  </a:lnTo>
                  <a:lnTo>
                    <a:pt x="0" y="1762"/>
                  </a:lnTo>
                  <a:lnTo>
                    <a:pt x="0" y="401"/>
                  </a:lnTo>
                  <a:lnTo>
                    <a:pt x="3" y="351"/>
                  </a:lnTo>
                  <a:lnTo>
                    <a:pt x="12" y="303"/>
                  </a:lnTo>
                  <a:lnTo>
                    <a:pt x="27" y="257"/>
                  </a:lnTo>
                  <a:lnTo>
                    <a:pt x="47" y="213"/>
                  </a:lnTo>
                  <a:lnTo>
                    <a:pt x="72" y="172"/>
                  </a:lnTo>
                  <a:lnTo>
                    <a:pt x="101" y="135"/>
                  </a:lnTo>
                  <a:lnTo>
                    <a:pt x="134" y="101"/>
                  </a:lnTo>
                  <a:lnTo>
                    <a:pt x="172" y="73"/>
                  </a:lnTo>
                  <a:lnTo>
                    <a:pt x="212" y="47"/>
                  </a:lnTo>
                  <a:lnTo>
                    <a:pt x="256" y="28"/>
                  </a:lnTo>
                  <a:lnTo>
                    <a:pt x="302" y="12"/>
                  </a:lnTo>
                  <a:lnTo>
                    <a:pt x="350" y="3"/>
                  </a:lnTo>
                  <a:lnTo>
                    <a:pt x="4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" name="Freeform 483"/>
            <p:cNvSpPr>
              <a:spLocks noEditPoints="1"/>
            </p:cNvSpPr>
            <p:nvPr/>
          </p:nvSpPr>
          <p:spPr bwMode="auto">
            <a:xfrm>
              <a:off x="5535613" y="4213225"/>
              <a:ext cx="254000" cy="242888"/>
            </a:xfrm>
            <a:custGeom>
              <a:avLst/>
              <a:gdLst>
                <a:gd name="T0" fmla="*/ 684 w 1440"/>
                <a:gd name="T1" fmla="*/ 186 h 1377"/>
                <a:gd name="T2" fmla="*/ 632 w 1440"/>
                <a:gd name="T3" fmla="*/ 225 h 1377"/>
                <a:gd name="T4" fmla="*/ 530 w 1440"/>
                <a:gd name="T5" fmla="*/ 651 h 1377"/>
                <a:gd name="T6" fmla="*/ 499 w 1440"/>
                <a:gd name="T7" fmla="*/ 701 h 1377"/>
                <a:gd name="T8" fmla="*/ 442 w 1440"/>
                <a:gd name="T9" fmla="*/ 721 h 1377"/>
                <a:gd name="T10" fmla="*/ 221 w 1440"/>
                <a:gd name="T11" fmla="*/ 732 h 1377"/>
                <a:gd name="T12" fmla="*/ 184 w 1440"/>
                <a:gd name="T13" fmla="*/ 777 h 1377"/>
                <a:gd name="T14" fmla="*/ 189 w 1440"/>
                <a:gd name="T15" fmla="*/ 836 h 1377"/>
                <a:gd name="T16" fmla="*/ 237 w 1440"/>
                <a:gd name="T17" fmla="*/ 874 h 1377"/>
                <a:gd name="T18" fmla="*/ 346 w 1440"/>
                <a:gd name="T19" fmla="*/ 879 h 1377"/>
                <a:gd name="T20" fmla="*/ 396 w 1440"/>
                <a:gd name="T21" fmla="*/ 911 h 1377"/>
                <a:gd name="T22" fmla="*/ 416 w 1440"/>
                <a:gd name="T23" fmla="*/ 967 h 1377"/>
                <a:gd name="T24" fmla="*/ 1024 w 1440"/>
                <a:gd name="T25" fmla="*/ 967 h 1377"/>
                <a:gd name="T26" fmla="*/ 1044 w 1440"/>
                <a:gd name="T27" fmla="*/ 911 h 1377"/>
                <a:gd name="T28" fmla="*/ 1094 w 1440"/>
                <a:gd name="T29" fmla="*/ 879 h 1377"/>
                <a:gd name="T30" fmla="*/ 1203 w 1440"/>
                <a:gd name="T31" fmla="*/ 874 h 1377"/>
                <a:gd name="T32" fmla="*/ 1251 w 1440"/>
                <a:gd name="T33" fmla="*/ 836 h 1377"/>
                <a:gd name="T34" fmla="*/ 1256 w 1440"/>
                <a:gd name="T35" fmla="*/ 777 h 1377"/>
                <a:gd name="T36" fmla="*/ 1218 w 1440"/>
                <a:gd name="T37" fmla="*/ 732 h 1377"/>
                <a:gd name="T38" fmla="*/ 998 w 1440"/>
                <a:gd name="T39" fmla="*/ 721 h 1377"/>
                <a:gd name="T40" fmla="*/ 940 w 1440"/>
                <a:gd name="T41" fmla="*/ 701 h 1377"/>
                <a:gd name="T42" fmla="*/ 910 w 1440"/>
                <a:gd name="T43" fmla="*/ 651 h 1377"/>
                <a:gd name="T44" fmla="*/ 806 w 1440"/>
                <a:gd name="T45" fmla="*/ 226 h 1377"/>
                <a:gd name="T46" fmla="*/ 751 w 1440"/>
                <a:gd name="T47" fmla="*/ 185 h 1377"/>
                <a:gd name="T48" fmla="*/ 741 w 1440"/>
                <a:gd name="T49" fmla="*/ 1 h 1377"/>
                <a:gd name="T50" fmla="*/ 848 w 1440"/>
                <a:gd name="T51" fmla="*/ 31 h 1377"/>
                <a:gd name="T52" fmla="*/ 935 w 1440"/>
                <a:gd name="T53" fmla="*/ 98 h 1377"/>
                <a:gd name="T54" fmla="*/ 991 w 1440"/>
                <a:gd name="T55" fmla="*/ 194 h 1377"/>
                <a:gd name="T56" fmla="*/ 1179 w 1440"/>
                <a:gd name="T57" fmla="*/ 541 h 1377"/>
                <a:gd name="T58" fmla="*/ 1287 w 1440"/>
                <a:gd name="T59" fmla="*/ 564 h 1377"/>
                <a:gd name="T60" fmla="*/ 1373 w 1440"/>
                <a:gd name="T61" fmla="*/ 626 h 1377"/>
                <a:gd name="T62" fmla="*/ 1427 w 1440"/>
                <a:gd name="T63" fmla="*/ 717 h 1377"/>
                <a:gd name="T64" fmla="*/ 1439 w 1440"/>
                <a:gd name="T65" fmla="*/ 825 h 1377"/>
                <a:gd name="T66" fmla="*/ 1409 w 1440"/>
                <a:gd name="T67" fmla="*/ 922 h 1377"/>
                <a:gd name="T68" fmla="*/ 1340 w 1440"/>
                <a:gd name="T69" fmla="*/ 1004 h 1377"/>
                <a:gd name="T70" fmla="*/ 1241 w 1440"/>
                <a:gd name="T71" fmla="*/ 1051 h 1377"/>
                <a:gd name="T72" fmla="*/ 1201 w 1440"/>
                <a:gd name="T73" fmla="*/ 1308 h 1377"/>
                <a:gd name="T74" fmla="*/ 1170 w 1440"/>
                <a:gd name="T75" fmla="*/ 1358 h 1377"/>
                <a:gd name="T76" fmla="*/ 1114 w 1440"/>
                <a:gd name="T77" fmla="*/ 1377 h 1377"/>
                <a:gd name="T78" fmla="*/ 286 w 1440"/>
                <a:gd name="T79" fmla="*/ 1368 h 1377"/>
                <a:gd name="T80" fmla="*/ 245 w 1440"/>
                <a:gd name="T81" fmla="*/ 1327 h 1377"/>
                <a:gd name="T82" fmla="*/ 236 w 1440"/>
                <a:gd name="T83" fmla="*/ 1056 h 1377"/>
                <a:gd name="T84" fmla="*/ 130 w 1440"/>
                <a:gd name="T85" fmla="*/ 1024 h 1377"/>
                <a:gd name="T86" fmla="*/ 50 w 1440"/>
                <a:gd name="T87" fmla="*/ 951 h 1377"/>
                <a:gd name="T88" fmla="*/ 7 w 1440"/>
                <a:gd name="T89" fmla="*/ 858 h 1377"/>
                <a:gd name="T90" fmla="*/ 4 w 1440"/>
                <a:gd name="T91" fmla="*/ 752 h 1377"/>
                <a:gd name="T92" fmla="*/ 45 w 1440"/>
                <a:gd name="T93" fmla="*/ 654 h 1377"/>
                <a:gd name="T94" fmla="*/ 121 w 1440"/>
                <a:gd name="T95" fmla="*/ 580 h 1377"/>
                <a:gd name="T96" fmla="*/ 223 w 1440"/>
                <a:gd name="T97" fmla="*/ 543 h 1377"/>
                <a:gd name="T98" fmla="*/ 438 w 1440"/>
                <a:gd name="T99" fmla="*/ 227 h 1377"/>
                <a:gd name="T100" fmla="*/ 486 w 1440"/>
                <a:gd name="T101" fmla="*/ 121 h 1377"/>
                <a:gd name="T102" fmla="*/ 571 w 1440"/>
                <a:gd name="T103" fmla="*/ 42 h 1377"/>
                <a:gd name="T104" fmla="*/ 681 w 1440"/>
                <a:gd name="T105" fmla="*/ 3 h 1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40" h="1377">
                  <a:moveTo>
                    <a:pt x="728" y="181"/>
                  </a:moveTo>
                  <a:lnTo>
                    <a:pt x="705" y="181"/>
                  </a:lnTo>
                  <a:lnTo>
                    <a:pt x="684" y="186"/>
                  </a:lnTo>
                  <a:lnTo>
                    <a:pt x="664" y="196"/>
                  </a:lnTo>
                  <a:lnTo>
                    <a:pt x="647" y="209"/>
                  </a:lnTo>
                  <a:lnTo>
                    <a:pt x="632" y="225"/>
                  </a:lnTo>
                  <a:lnTo>
                    <a:pt x="621" y="245"/>
                  </a:lnTo>
                  <a:lnTo>
                    <a:pt x="614" y="266"/>
                  </a:lnTo>
                  <a:lnTo>
                    <a:pt x="530" y="651"/>
                  </a:lnTo>
                  <a:lnTo>
                    <a:pt x="524" y="670"/>
                  </a:lnTo>
                  <a:lnTo>
                    <a:pt x="513" y="688"/>
                  </a:lnTo>
                  <a:lnTo>
                    <a:pt x="499" y="701"/>
                  </a:lnTo>
                  <a:lnTo>
                    <a:pt x="482" y="712"/>
                  </a:lnTo>
                  <a:lnTo>
                    <a:pt x="463" y="719"/>
                  </a:lnTo>
                  <a:lnTo>
                    <a:pt x="442" y="721"/>
                  </a:lnTo>
                  <a:lnTo>
                    <a:pt x="261" y="721"/>
                  </a:lnTo>
                  <a:lnTo>
                    <a:pt x="240" y="724"/>
                  </a:lnTo>
                  <a:lnTo>
                    <a:pt x="221" y="732"/>
                  </a:lnTo>
                  <a:lnTo>
                    <a:pt x="205" y="743"/>
                  </a:lnTo>
                  <a:lnTo>
                    <a:pt x="192" y="758"/>
                  </a:lnTo>
                  <a:lnTo>
                    <a:pt x="184" y="777"/>
                  </a:lnTo>
                  <a:lnTo>
                    <a:pt x="180" y="796"/>
                  </a:lnTo>
                  <a:lnTo>
                    <a:pt x="182" y="816"/>
                  </a:lnTo>
                  <a:lnTo>
                    <a:pt x="189" y="836"/>
                  </a:lnTo>
                  <a:lnTo>
                    <a:pt x="201" y="853"/>
                  </a:lnTo>
                  <a:lnTo>
                    <a:pt x="217" y="866"/>
                  </a:lnTo>
                  <a:lnTo>
                    <a:pt x="237" y="874"/>
                  </a:lnTo>
                  <a:lnTo>
                    <a:pt x="257" y="877"/>
                  </a:lnTo>
                  <a:lnTo>
                    <a:pt x="326" y="877"/>
                  </a:lnTo>
                  <a:lnTo>
                    <a:pt x="346" y="879"/>
                  </a:lnTo>
                  <a:lnTo>
                    <a:pt x="366" y="886"/>
                  </a:lnTo>
                  <a:lnTo>
                    <a:pt x="382" y="896"/>
                  </a:lnTo>
                  <a:lnTo>
                    <a:pt x="396" y="911"/>
                  </a:lnTo>
                  <a:lnTo>
                    <a:pt x="407" y="927"/>
                  </a:lnTo>
                  <a:lnTo>
                    <a:pt x="414" y="946"/>
                  </a:lnTo>
                  <a:lnTo>
                    <a:pt x="416" y="967"/>
                  </a:lnTo>
                  <a:lnTo>
                    <a:pt x="416" y="1197"/>
                  </a:lnTo>
                  <a:lnTo>
                    <a:pt x="1024" y="1197"/>
                  </a:lnTo>
                  <a:lnTo>
                    <a:pt x="1024" y="967"/>
                  </a:lnTo>
                  <a:lnTo>
                    <a:pt x="1026" y="946"/>
                  </a:lnTo>
                  <a:lnTo>
                    <a:pt x="1033" y="927"/>
                  </a:lnTo>
                  <a:lnTo>
                    <a:pt x="1044" y="911"/>
                  </a:lnTo>
                  <a:lnTo>
                    <a:pt x="1058" y="896"/>
                  </a:lnTo>
                  <a:lnTo>
                    <a:pt x="1074" y="886"/>
                  </a:lnTo>
                  <a:lnTo>
                    <a:pt x="1094" y="879"/>
                  </a:lnTo>
                  <a:lnTo>
                    <a:pt x="1114" y="877"/>
                  </a:lnTo>
                  <a:lnTo>
                    <a:pt x="1183" y="877"/>
                  </a:lnTo>
                  <a:lnTo>
                    <a:pt x="1203" y="874"/>
                  </a:lnTo>
                  <a:lnTo>
                    <a:pt x="1222" y="866"/>
                  </a:lnTo>
                  <a:lnTo>
                    <a:pt x="1239" y="853"/>
                  </a:lnTo>
                  <a:lnTo>
                    <a:pt x="1251" y="836"/>
                  </a:lnTo>
                  <a:lnTo>
                    <a:pt x="1258" y="816"/>
                  </a:lnTo>
                  <a:lnTo>
                    <a:pt x="1260" y="796"/>
                  </a:lnTo>
                  <a:lnTo>
                    <a:pt x="1256" y="777"/>
                  </a:lnTo>
                  <a:lnTo>
                    <a:pt x="1248" y="758"/>
                  </a:lnTo>
                  <a:lnTo>
                    <a:pt x="1235" y="743"/>
                  </a:lnTo>
                  <a:lnTo>
                    <a:pt x="1218" y="732"/>
                  </a:lnTo>
                  <a:lnTo>
                    <a:pt x="1200" y="724"/>
                  </a:lnTo>
                  <a:lnTo>
                    <a:pt x="1179" y="721"/>
                  </a:lnTo>
                  <a:lnTo>
                    <a:pt x="998" y="721"/>
                  </a:lnTo>
                  <a:lnTo>
                    <a:pt x="977" y="719"/>
                  </a:lnTo>
                  <a:lnTo>
                    <a:pt x="958" y="712"/>
                  </a:lnTo>
                  <a:lnTo>
                    <a:pt x="940" y="701"/>
                  </a:lnTo>
                  <a:lnTo>
                    <a:pt x="927" y="688"/>
                  </a:lnTo>
                  <a:lnTo>
                    <a:pt x="916" y="670"/>
                  </a:lnTo>
                  <a:lnTo>
                    <a:pt x="910" y="651"/>
                  </a:lnTo>
                  <a:lnTo>
                    <a:pt x="827" y="270"/>
                  </a:lnTo>
                  <a:lnTo>
                    <a:pt x="819" y="247"/>
                  </a:lnTo>
                  <a:lnTo>
                    <a:pt x="806" y="226"/>
                  </a:lnTo>
                  <a:lnTo>
                    <a:pt x="791" y="208"/>
                  </a:lnTo>
                  <a:lnTo>
                    <a:pt x="773" y="194"/>
                  </a:lnTo>
                  <a:lnTo>
                    <a:pt x="751" y="185"/>
                  </a:lnTo>
                  <a:lnTo>
                    <a:pt x="728" y="181"/>
                  </a:lnTo>
                  <a:close/>
                  <a:moveTo>
                    <a:pt x="719" y="0"/>
                  </a:moveTo>
                  <a:lnTo>
                    <a:pt x="741" y="1"/>
                  </a:lnTo>
                  <a:lnTo>
                    <a:pt x="779" y="6"/>
                  </a:lnTo>
                  <a:lnTo>
                    <a:pt x="815" y="16"/>
                  </a:lnTo>
                  <a:lnTo>
                    <a:pt x="848" y="31"/>
                  </a:lnTo>
                  <a:lnTo>
                    <a:pt x="880" y="50"/>
                  </a:lnTo>
                  <a:lnTo>
                    <a:pt x="909" y="73"/>
                  </a:lnTo>
                  <a:lnTo>
                    <a:pt x="935" y="98"/>
                  </a:lnTo>
                  <a:lnTo>
                    <a:pt x="958" y="128"/>
                  </a:lnTo>
                  <a:lnTo>
                    <a:pt x="977" y="160"/>
                  </a:lnTo>
                  <a:lnTo>
                    <a:pt x="991" y="194"/>
                  </a:lnTo>
                  <a:lnTo>
                    <a:pt x="1003" y="231"/>
                  </a:lnTo>
                  <a:lnTo>
                    <a:pt x="1070" y="541"/>
                  </a:lnTo>
                  <a:lnTo>
                    <a:pt x="1179" y="541"/>
                  </a:lnTo>
                  <a:lnTo>
                    <a:pt x="1216" y="543"/>
                  </a:lnTo>
                  <a:lnTo>
                    <a:pt x="1252" y="551"/>
                  </a:lnTo>
                  <a:lnTo>
                    <a:pt x="1287" y="564"/>
                  </a:lnTo>
                  <a:lnTo>
                    <a:pt x="1319" y="580"/>
                  </a:lnTo>
                  <a:lnTo>
                    <a:pt x="1347" y="602"/>
                  </a:lnTo>
                  <a:lnTo>
                    <a:pt x="1373" y="626"/>
                  </a:lnTo>
                  <a:lnTo>
                    <a:pt x="1395" y="654"/>
                  </a:lnTo>
                  <a:lnTo>
                    <a:pt x="1414" y="683"/>
                  </a:lnTo>
                  <a:lnTo>
                    <a:pt x="1427" y="717"/>
                  </a:lnTo>
                  <a:lnTo>
                    <a:pt x="1436" y="752"/>
                  </a:lnTo>
                  <a:lnTo>
                    <a:pt x="1440" y="790"/>
                  </a:lnTo>
                  <a:lnTo>
                    <a:pt x="1439" y="825"/>
                  </a:lnTo>
                  <a:lnTo>
                    <a:pt x="1433" y="858"/>
                  </a:lnTo>
                  <a:lnTo>
                    <a:pt x="1423" y="891"/>
                  </a:lnTo>
                  <a:lnTo>
                    <a:pt x="1409" y="922"/>
                  </a:lnTo>
                  <a:lnTo>
                    <a:pt x="1390" y="951"/>
                  </a:lnTo>
                  <a:lnTo>
                    <a:pt x="1368" y="978"/>
                  </a:lnTo>
                  <a:lnTo>
                    <a:pt x="1340" y="1004"/>
                  </a:lnTo>
                  <a:lnTo>
                    <a:pt x="1309" y="1024"/>
                  </a:lnTo>
                  <a:lnTo>
                    <a:pt x="1276" y="1039"/>
                  </a:lnTo>
                  <a:lnTo>
                    <a:pt x="1241" y="1051"/>
                  </a:lnTo>
                  <a:lnTo>
                    <a:pt x="1204" y="1056"/>
                  </a:lnTo>
                  <a:lnTo>
                    <a:pt x="1204" y="1287"/>
                  </a:lnTo>
                  <a:lnTo>
                    <a:pt x="1201" y="1308"/>
                  </a:lnTo>
                  <a:lnTo>
                    <a:pt x="1195" y="1327"/>
                  </a:lnTo>
                  <a:lnTo>
                    <a:pt x="1184" y="1343"/>
                  </a:lnTo>
                  <a:lnTo>
                    <a:pt x="1170" y="1358"/>
                  </a:lnTo>
                  <a:lnTo>
                    <a:pt x="1153" y="1368"/>
                  </a:lnTo>
                  <a:lnTo>
                    <a:pt x="1135" y="1375"/>
                  </a:lnTo>
                  <a:lnTo>
                    <a:pt x="1114" y="1377"/>
                  </a:lnTo>
                  <a:lnTo>
                    <a:pt x="326" y="1377"/>
                  </a:lnTo>
                  <a:lnTo>
                    <a:pt x="305" y="1375"/>
                  </a:lnTo>
                  <a:lnTo>
                    <a:pt x="286" y="1368"/>
                  </a:lnTo>
                  <a:lnTo>
                    <a:pt x="270" y="1358"/>
                  </a:lnTo>
                  <a:lnTo>
                    <a:pt x="255" y="1343"/>
                  </a:lnTo>
                  <a:lnTo>
                    <a:pt x="245" y="1327"/>
                  </a:lnTo>
                  <a:lnTo>
                    <a:pt x="238" y="1308"/>
                  </a:lnTo>
                  <a:lnTo>
                    <a:pt x="236" y="1287"/>
                  </a:lnTo>
                  <a:lnTo>
                    <a:pt x="236" y="1056"/>
                  </a:lnTo>
                  <a:lnTo>
                    <a:pt x="199" y="1051"/>
                  </a:lnTo>
                  <a:lnTo>
                    <a:pt x="164" y="1039"/>
                  </a:lnTo>
                  <a:lnTo>
                    <a:pt x="130" y="1024"/>
                  </a:lnTo>
                  <a:lnTo>
                    <a:pt x="100" y="1004"/>
                  </a:lnTo>
                  <a:lnTo>
                    <a:pt x="72" y="978"/>
                  </a:lnTo>
                  <a:lnTo>
                    <a:pt x="50" y="951"/>
                  </a:lnTo>
                  <a:lnTo>
                    <a:pt x="30" y="922"/>
                  </a:lnTo>
                  <a:lnTo>
                    <a:pt x="16" y="891"/>
                  </a:lnTo>
                  <a:lnTo>
                    <a:pt x="7" y="858"/>
                  </a:lnTo>
                  <a:lnTo>
                    <a:pt x="1" y="825"/>
                  </a:lnTo>
                  <a:lnTo>
                    <a:pt x="0" y="790"/>
                  </a:lnTo>
                  <a:lnTo>
                    <a:pt x="4" y="752"/>
                  </a:lnTo>
                  <a:lnTo>
                    <a:pt x="13" y="717"/>
                  </a:lnTo>
                  <a:lnTo>
                    <a:pt x="26" y="683"/>
                  </a:lnTo>
                  <a:lnTo>
                    <a:pt x="45" y="654"/>
                  </a:lnTo>
                  <a:lnTo>
                    <a:pt x="67" y="626"/>
                  </a:lnTo>
                  <a:lnTo>
                    <a:pt x="93" y="602"/>
                  </a:lnTo>
                  <a:lnTo>
                    <a:pt x="121" y="580"/>
                  </a:lnTo>
                  <a:lnTo>
                    <a:pt x="153" y="564"/>
                  </a:lnTo>
                  <a:lnTo>
                    <a:pt x="187" y="551"/>
                  </a:lnTo>
                  <a:lnTo>
                    <a:pt x="223" y="543"/>
                  </a:lnTo>
                  <a:lnTo>
                    <a:pt x="261" y="541"/>
                  </a:lnTo>
                  <a:lnTo>
                    <a:pt x="370" y="541"/>
                  </a:lnTo>
                  <a:lnTo>
                    <a:pt x="438" y="227"/>
                  </a:lnTo>
                  <a:lnTo>
                    <a:pt x="449" y="189"/>
                  </a:lnTo>
                  <a:lnTo>
                    <a:pt x="466" y="154"/>
                  </a:lnTo>
                  <a:lnTo>
                    <a:pt x="486" y="121"/>
                  </a:lnTo>
                  <a:lnTo>
                    <a:pt x="511" y="91"/>
                  </a:lnTo>
                  <a:lnTo>
                    <a:pt x="539" y="65"/>
                  </a:lnTo>
                  <a:lnTo>
                    <a:pt x="571" y="42"/>
                  </a:lnTo>
                  <a:lnTo>
                    <a:pt x="605" y="25"/>
                  </a:lnTo>
                  <a:lnTo>
                    <a:pt x="642" y="11"/>
                  </a:lnTo>
                  <a:lnTo>
                    <a:pt x="681" y="3"/>
                  </a:lnTo>
                  <a:lnTo>
                    <a:pt x="7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8" name="Group 1027"/>
          <p:cNvGrpSpPr/>
          <p:nvPr/>
        </p:nvGrpSpPr>
        <p:grpSpPr>
          <a:xfrm>
            <a:off x="6381321" y="4213872"/>
            <a:ext cx="355600" cy="593725"/>
            <a:chOff x="6329363" y="4213225"/>
            <a:chExt cx="355600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1" name="Freeform 488"/>
            <p:cNvSpPr>
              <a:spLocks/>
            </p:cNvSpPr>
            <p:nvPr/>
          </p:nvSpPr>
          <p:spPr bwMode="auto">
            <a:xfrm>
              <a:off x="6329363" y="4394200"/>
              <a:ext cx="355600" cy="412750"/>
            </a:xfrm>
            <a:custGeom>
              <a:avLst/>
              <a:gdLst>
                <a:gd name="T0" fmla="*/ 1634 w 2020"/>
                <a:gd name="T1" fmla="*/ 3 h 2345"/>
                <a:gd name="T2" fmla="*/ 1775 w 2020"/>
                <a:gd name="T3" fmla="*/ 44 h 2345"/>
                <a:gd name="T4" fmla="*/ 1892 w 2020"/>
                <a:gd name="T5" fmla="*/ 127 h 2345"/>
                <a:gd name="T6" fmla="*/ 1975 w 2020"/>
                <a:gd name="T7" fmla="*/ 244 h 2345"/>
                <a:gd name="T8" fmla="*/ 2017 w 2020"/>
                <a:gd name="T9" fmla="*/ 384 h 2345"/>
                <a:gd name="T10" fmla="*/ 2017 w 2020"/>
                <a:gd name="T11" fmla="*/ 657 h 2345"/>
                <a:gd name="T12" fmla="*/ 1983 w 2020"/>
                <a:gd name="T13" fmla="*/ 711 h 2345"/>
                <a:gd name="T14" fmla="*/ 1921 w 2020"/>
                <a:gd name="T15" fmla="*/ 733 h 2345"/>
                <a:gd name="T16" fmla="*/ 1860 w 2020"/>
                <a:gd name="T17" fmla="*/ 711 h 2345"/>
                <a:gd name="T18" fmla="*/ 1826 w 2020"/>
                <a:gd name="T19" fmla="*/ 657 h 2345"/>
                <a:gd name="T20" fmla="*/ 1820 w 2020"/>
                <a:gd name="T21" fmla="*/ 396 h 2345"/>
                <a:gd name="T22" fmla="*/ 1777 w 2020"/>
                <a:gd name="T23" fmla="*/ 293 h 2345"/>
                <a:gd name="T24" fmla="*/ 1694 w 2020"/>
                <a:gd name="T25" fmla="*/ 222 h 2345"/>
                <a:gd name="T26" fmla="*/ 1584 w 2020"/>
                <a:gd name="T27" fmla="*/ 195 h 2345"/>
                <a:gd name="T28" fmla="*/ 360 w 2020"/>
                <a:gd name="T29" fmla="*/ 208 h 2345"/>
                <a:gd name="T30" fmla="*/ 267 w 2020"/>
                <a:gd name="T31" fmla="*/ 265 h 2345"/>
                <a:gd name="T32" fmla="*/ 208 w 2020"/>
                <a:gd name="T33" fmla="*/ 359 h 2345"/>
                <a:gd name="T34" fmla="*/ 196 w 2020"/>
                <a:gd name="T35" fmla="*/ 1910 h 2345"/>
                <a:gd name="T36" fmla="*/ 223 w 2020"/>
                <a:gd name="T37" fmla="*/ 2021 h 2345"/>
                <a:gd name="T38" fmla="*/ 294 w 2020"/>
                <a:gd name="T39" fmla="*/ 2103 h 2345"/>
                <a:gd name="T40" fmla="*/ 397 w 2020"/>
                <a:gd name="T41" fmla="*/ 2146 h 2345"/>
                <a:gd name="T42" fmla="*/ 1623 w 2020"/>
                <a:gd name="T43" fmla="*/ 2146 h 2345"/>
                <a:gd name="T44" fmla="*/ 1726 w 2020"/>
                <a:gd name="T45" fmla="*/ 2103 h 2345"/>
                <a:gd name="T46" fmla="*/ 1796 w 2020"/>
                <a:gd name="T47" fmla="*/ 2021 h 2345"/>
                <a:gd name="T48" fmla="*/ 1823 w 2020"/>
                <a:gd name="T49" fmla="*/ 1910 h 2345"/>
                <a:gd name="T50" fmla="*/ 1833 w 2020"/>
                <a:gd name="T51" fmla="*/ 1032 h 2345"/>
                <a:gd name="T52" fmla="*/ 1878 w 2020"/>
                <a:gd name="T53" fmla="*/ 987 h 2345"/>
                <a:gd name="T54" fmla="*/ 1944 w 2020"/>
                <a:gd name="T55" fmla="*/ 980 h 2345"/>
                <a:gd name="T56" fmla="*/ 1998 w 2020"/>
                <a:gd name="T57" fmla="*/ 1014 h 2345"/>
                <a:gd name="T58" fmla="*/ 2020 w 2020"/>
                <a:gd name="T59" fmla="*/ 1075 h 2345"/>
                <a:gd name="T60" fmla="*/ 2008 w 2020"/>
                <a:gd name="T61" fmla="*/ 2010 h 2345"/>
                <a:gd name="T62" fmla="*/ 1951 w 2020"/>
                <a:gd name="T63" fmla="*/ 2143 h 2345"/>
                <a:gd name="T64" fmla="*/ 1856 w 2020"/>
                <a:gd name="T65" fmla="*/ 2250 h 2345"/>
                <a:gd name="T66" fmla="*/ 1731 w 2020"/>
                <a:gd name="T67" fmla="*/ 2319 h 2345"/>
                <a:gd name="T68" fmla="*/ 1584 w 2020"/>
                <a:gd name="T69" fmla="*/ 2345 h 2345"/>
                <a:gd name="T70" fmla="*/ 336 w 2020"/>
                <a:gd name="T71" fmla="*/ 2334 h 2345"/>
                <a:gd name="T72" fmla="*/ 203 w 2020"/>
                <a:gd name="T73" fmla="*/ 2277 h 2345"/>
                <a:gd name="T74" fmla="*/ 96 w 2020"/>
                <a:gd name="T75" fmla="*/ 2182 h 2345"/>
                <a:gd name="T76" fmla="*/ 26 w 2020"/>
                <a:gd name="T77" fmla="*/ 2056 h 2345"/>
                <a:gd name="T78" fmla="*/ 0 w 2020"/>
                <a:gd name="T79" fmla="*/ 1910 h 2345"/>
                <a:gd name="T80" fmla="*/ 12 w 2020"/>
                <a:gd name="T81" fmla="*/ 335 h 2345"/>
                <a:gd name="T82" fmla="*/ 69 w 2020"/>
                <a:gd name="T83" fmla="*/ 202 h 2345"/>
                <a:gd name="T84" fmla="*/ 164 w 2020"/>
                <a:gd name="T85" fmla="*/ 95 h 2345"/>
                <a:gd name="T86" fmla="*/ 289 w 2020"/>
                <a:gd name="T87" fmla="*/ 25 h 2345"/>
                <a:gd name="T88" fmla="*/ 436 w 2020"/>
                <a:gd name="T89" fmla="*/ 0 h 2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0" h="2345">
                  <a:moveTo>
                    <a:pt x="436" y="0"/>
                  </a:moveTo>
                  <a:lnTo>
                    <a:pt x="1584" y="0"/>
                  </a:lnTo>
                  <a:lnTo>
                    <a:pt x="1634" y="3"/>
                  </a:lnTo>
                  <a:lnTo>
                    <a:pt x="1684" y="11"/>
                  </a:lnTo>
                  <a:lnTo>
                    <a:pt x="1731" y="25"/>
                  </a:lnTo>
                  <a:lnTo>
                    <a:pt x="1775" y="44"/>
                  </a:lnTo>
                  <a:lnTo>
                    <a:pt x="1817" y="68"/>
                  </a:lnTo>
                  <a:lnTo>
                    <a:pt x="1856" y="95"/>
                  </a:lnTo>
                  <a:lnTo>
                    <a:pt x="1892" y="127"/>
                  </a:lnTo>
                  <a:lnTo>
                    <a:pt x="1923" y="163"/>
                  </a:lnTo>
                  <a:lnTo>
                    <a:pt x="1951" y="202"/>
                  </a:lnTo>
                  <a:lnTo>
                    <a:pt x="1975" y="244"/>
                  </a:lnTo>
                  <a:lnTo>
                    <a:pt x="1994" y="288"/>
                  </a:lnTo>
                  <a:lnTo>
                    <a:pt x="2008" y="335"/>
                  </a:lnTo>
                  <a:lnTo>
                    <a:pt x="2017" y="384"/>
                  </a:lnTo>
                  <a:lnTo>
                    <a:pt x="2020" y="434"/>
                  </a:lnTo>
                  <a:lnTo>
                    <a:pt x="2020" y="634"/>
                  </a:lnTo>
                  <a:lnTo>
                    <a:pt x="2017" y="657"/>
                  </a:lnTo>
                  <a:lnTo>
                    <a:pt x="2010" y="677"/>
                  </a:lnTo>
                  <a:lnTo>
                    <a:pt x="1998" y="696"/>
                  </a:lnTo>
                  <a:lnTo>
                    <a:pt x="1983" y="711"/>
                  </a:lnTo>
                  <a:lnTo>
                    <a:pt x="1964" y="722"/>
                  </a:lnTo>
                  <a:lnTo>
                    <a:pt x="1944" y="729"/>
                  </a:lnTo>
                  <a:lnTo>
                    <a:pt x="1921" y="733"/>
                  </a:lnTo>
                  <a:lnTo>
                    <a:pt x="1899" y="729"/>
                  </a:lnTo>
                  <a:lnTo>
                    <a:pt x="1878" y="722"/>
                  </a:lnTo>
                  <a:lnTo>
                    <a:pt x="1860" y="711"/>
                  </a:lnTo>
                  <a:lnTo>
                    <a:pt x="1845" y="696"/>
                  </a:lnTo>
                  <a:lnTo>
                    <a:pt x="1833" y="677"/>
                  </a:lnTo>
                  <a:lnTo>
                    <a:pt x="1826" y="657"/>
                  </a:lnTo>
                  <a:lnTo>
                    <a:pt x="1823" y="634"/>
                  </a:lnTo>
                  <a:lnTo>
                    <a:pt x="1823" y="434"/>
                  </a:lnTo>
                  <a:lnTo>
                    <a:pt x="1820" y="396"/>
                  </a:lnTo>
                  <a:lnTo>
                    <a:pt x="1812" y="359"/>
                  </a:lnTo>
                  <a:lnTo>
                    <a:pt x="1796" y="324"/>
                  </a:lnTo>
                  <a:lnTo>
                    <a:pt x="1777" y="293"/>
                  </a:lnTo>
                  <a:lnTo>
                    <a:pt x="1753" y="265"/>
                  </a:lnTo>
                  <a:lnTo>
                    <a:pt x="1726" y="241"/>
                  </a:lnTo>
                  <a:lnTo>
                    <a:pt x="1694" y="222"/>
                  </a:lnTo>
                  <a:lnTo>
                    <a:pt x="1660" y="208"/>
                  </a:lnTo>
                  <a:lnTo>
                    <a:pt x="1623" y="199"/>
                  </a:lnTo>
                  <a:lnTo>
                    <a:pt x="1584" y="195"/>
                  </a:lnTo>
                  <a:lnTo>
                    <a:pt x="436" y="195"/>
                  </a:lnTo>
                  <a:lnTo>
                    <a:pt x="397" y="199"/>
                  </a:lnTo>
                  <a:lnTo>
                    <a:pt x="360" y="208"/>
                  </a:lnTo>
                  <a:lnTo>
                    <a:pt x="326" y="222"/>
                  </a:lnTo>
                  <a:lnTo>
                    <a:pt x="294" y="241"/>
                  </a:lnTo>
                  <a:lnTo>
                    <a:pt x="267" y="265"/>
                  </a:lnTo>
                  <a:lnTo>
                    <a:pt x="243" y="293"/>
                  </a:lnTo>
                  <a:lnTo>
                    <a:pt x="223" y="324"/>
                  </a:lnTo>
                  <a:lnTo>
                    <a:pt x="208" y="359"/>
                  </a:lnTo>
                  <a:lnTo>
                    <a:pt x="200" y="396"/>
                  </a:lnTo>
                  <a:lnTo>
                    <a:pt x="196" y="434"/>
                  </a:lnTo>
                  <a:lnTo>
                    <a:pt x="196" y="1910"/>
                  </a:lnTo>
                  <a:lnTo>
                    <a:pt x="200" y="1949"/>
                  </a:lnTo>
                  <a:lnTo>
                    <a:pt x="208" y="1986"/>
                  </a:lnTo>
                  <a:lnTo>
                    <a:pt x="223" y="2021"/>
                  </a:lnTo>
                  <a:lnTo>
                    <a:pt x="243" y="2051"/>
                  </a:lnTo>
                  <a:lnTo>
                    <a:pt x="267" y="2079"/>
                  </a:lnTo>
                  <a:lnTo>
                    <a:pt x="294" y="2103"/>
                  </a:lnTo>
                  <a:lnTo>
                    <a:pt x="326" y="2123"/>
                  </a:lnTo>
                  <a:lnTo>
                    <a:pt x="360" y="2137"/>
                  </a:lnTo>
                  <a:lnTo>
                    <a:pt x="397" y="2146"/>
                  </a:lnTo>
                  <a:lnTo>
                    <a:pt x="436" y="2149"/>
                  </a:lnTo>
                  <a:lnTo>
                    <a:pt x="1584" y="2149"/>
                  </a:lnTo>
                  <a:lnTo>
                    <a:pt x="1623" y="2146"/>
                  </a:lnTo>
                  <a:lnTo>
                    <a:pt x="1660" y="2137"/>
                  </a:lnTo>
                  <a:lnTo>
                    <a:pt x="1694" y="2123"/>
                  </a:lnTo>
                  <a:lnTo>
                    <a:pt x="1726" y="2103"/>
                  </a:lnTo>
                  <a:lnTo>
                    <a:pt x="1753" y="2079"/>
                  </a:lnTo>
                  <a:lnTo>
                    <a:pt x="1777" y="2051"/>
                  </a:lnTo>
                  <a:lnTo>
                    <a:pt x="1796" y="2021"/>
                  </a:lnTo>
                  <a:lnTo>
                    <a:pt x="1812" y="1986"/>
                  </a:lnTo>
                  <a:lnTo>
                    <a:pt x="1820" y="1949"/>
                  </a:lnTo>
                  <a:lnTo>
                    <a:pt x="1823" y="1910"/>
                  </a:lnTo>
                  <a:lnTo>
                    <a:pt x="1823" y="1075"/>
                  </a:lnTo>
                  <a:lnTo>
                    <a:pt x="1826" y="1053"/>
                  </a:lnTo>
                  <a:lnTo>
                    <a:pt x="1833" y="1032"/>
                  </a:lnTo>
                  <a:lnTo>
                    <a:pt x="1845" y="1014"/>
                  </a:lnTo>
                  <a:lnTo>
                    <a:pt x="1860" y="999"/>
                  </a:lnTo>
                  <a:lnTo>
                    <a:pt x="1878" y="987"/>
                  </a:lnTo>
                  <a:lnTo>
                    <a:pt x="1899" y="980"/>
                  </a:lnTo>
                  <a:lnTo>
                    <a:pt x="1921" y="977"/>
                  </a:lnTo>
                  <a:lnTo>
                    <a:pt x="1944" y="980"/>
                  </a:lnTo>
                  <a:lnTo>
                    <a:pt x="1964" y="987"/>
                  </a:lnTo>
                  <a:lnTo>
                    <a:pt x="1983" y="999"/>
                  </a:lnTo>
                  <a:lnTo>
                    <a:pt x="1998" y="1014"/>
                  </a:lnTo>
                  <a:lnTo>
                    <a:pt x="2010" y="1032"/>
                  </a:lnTo>
                  <a:lnTo>
                    <a:pt x="2017" y="1053"/>
                  </a:lnTo>
                  <a:lnTo>
                    <a:pt x="2020" y="1075"/>
                  </a:lnTo>
                  <a:lnTo>
                    <a:pt x="2020" y="1910"/>
                  </a:lnTo>
                  <a:lnTo>
                    <a:pt x="2017" y="1961"/>
                  </a:lnTo>
                  <a:lnTo>
                    <a:pt x="2008" y="2010"/>
                  </a:lnTo>
                  <a:lnTo>
                    <a:pt x="1994" y="2056"/>
                  </a:lnTo>
                  <a:lnTo>
                    <a:pt x="1975" y="2101"/>
                  </a:lnTo>
                  <a:lnTo>
                    <a:pt x="1951" y="2143"/>
                  </a:lnTo>
                  <a:lnTo>
                    <a:pt x="1923" y="2182"/>
                  </a:lnTo>
                  <a:lnTo>
                    <a:pt x="1892" y="2217"/>
                  </a:lnTo>
                  <a:lnTo>
                    <a:pt x="1856" y="2250"/>
                  </a:lnTo>
                  <a:lnTo>
                    <a:pt x="1817" y="2277"/>
                  </a:lnTo>
                  <a:lnTo>
                    <a:pt x="1775" y="2301"/>
                  </a:lnTo>
                  <a:lnTo>
                    <a:pt x="1731" y="2319"/>
                  </a:lnTo>
                  <a:lnTo>
                    <a:pt x="1684" y="2334"/>
                  </a:lnTo>
                  <a:lnTo>
                    <a:pt x="1634" y="2342"/>
                  </a:lnTo>
                  <a:lnTo>
                    <a:pt x="1584" y="2345"/>
                  </a:lnTo>
                  <a:lnTo>
                    <a:pt x="436" y="2345"/>
                  </a:lnTo>
                  <a:lnTo>
                    <a:pt x="385" y="2342"/>
                  </a:lnTo>
                  <a:lnTo>
                    <a:pt x="336" y="2334"/>
                  </a:lnTo>
                  <a:lnTo>
                    <a:pt x="289" y="2319"/>
                  </a:lnTo>
                  <a:lnTo>
                    <a:pt x="244" y="2301"/>
                  </a:lnTo>
                  <a:lnTo>
                    <a:pt x="203" y="2277"/>
                  </a:lnTo>
                  <a:lnTo>
                    <a:pt x="164" y="2250"/>
                  </a:lnTo>
                  <a:lnTo>
                    <a:pt x="128" y="2217"/>
                  </a:lnTo>
                  <a:lnTo>
                    <a:pt x="96" y="2182"/>
                  </a:lnTo>
                  <a:lnTo>
                    <a:pt x="69" y="2143"/>
                  </a:lnTo>
                  <a:lnTo>
                    <a:pt x="45" y="2101"/>
                  </a:lnTo>
                  <a:lnTo>
                    <a:pt x="26" y="2056"/>
                  </a:lnTo>
                  <a:lnTo>
                    <a:pt x="12" y="2010"/>
                  </a:lnTo>
                  <a:lnTo>
                    <a:pt x="3" y="1961"/>
                  </a:lnTo>
                  <a:lnTo>
                    <a:pt x="0" y="1910"/>
                  </a:lnTo>
                  <a:lnTo>
                    <a:pt x="0" y="434"/>
                  </a:lnTo>
                  <a:lnTo>
                    <a:pt x="3" y="384"/>
                  </a:lnTo>
                  <a:lnTo>
                    <a:pt x="12" y="335"/>
                  </a:lnTo>
                  <a:lnTo>
                    <a:pt x="26" y="288"/>
                  </a:lnTo>
                  <a:lnTo>
                    <a:pt x="45" y="244"/>
                  </a:lnTo>
                  <a:lnTo>
                    <a:pt x="69" y="202"/>
                  </a:lnTo>
                  <a:lnTo>
                    <a:pt x="96" y="163"/>
                  </a:lnTo>
                  <a:lnTo>
                    <a:pt x="128" y="127"/>
                  </a:lnTo>
                  <a:lnTo>
                    <a:pt x="164" y="95"/>
                  </a:lnTo>
                  <a:lnTo>
                    <a:pt x="203" y="68"/>
                  </a:lnTo>
                  <a:lnTo>
                    <a:pt x="245" y="44"/>
                  </a:lnTo>
                  <a:lnTo>
                    <a:pt x="289" y="25"/>
                  </a:lnTo>
                  <a:lnTo>
                    <a:pt x="336" y="11"/>
                  </a:lnTo>
                  <a:lnTo>
                    <a:pt x="385" y="3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3" name="Freeform 490"/>
            <p:cNvSpPr>
              <a:spLocks noEditPoints="1"/>
            </p:cNvSpPr>
            <p:nvPr/>
          </p:nvSpPr>
          <p:spPr bwMode="auto">
            <a:xfrm>
              <a:off x="6392863" y="4486275"/>
              <a:ext cx="228600" cy="228600"/>
            </a:xfrm>
            <a:custGeom>
              <a:avLst/>
              <a:gdLst>
                <a:gd name="T0" fmla="*/ 596 w 1298"/>
                <a:gd name="T1" fmla="*/ 198 h 1295"/>
                <a:gd name="T2" fmla="*/ 496 w 1298"/>
                <a:gd name="T3" fmla="*/ 222 h 1295"/>
                <a:gd name="T4" fmla="*/ 406 w 1298"/>
                <a:gd name="T5" fmla="*/ 266 h 1295"/>
                <a:gd name="T6" fmla="*/ 329 w 1298"/>
                <a:gd name="T7" fmla="*/ 328 h 1295"/>
                <a:gd name="T8" fmla="*/ 266 w 1298"/>
                <a:gd name="T9" fmla="*/ 405 h 1295"/>
                <a:gd name="T10" fmla="*/ 222 w 1298"/>
                <a:gd name="T11" fmla="*/ 495 h 1295"/>
                <a:gd name="T12" fmla="*/ 199 w 1298"/>
                <a:gd name="T13" fmla="*/ 594 h 1295"/>
                <a:gd name="T14" fmla="*/ 199 w 1298"/>
                <a:gd name="T15" fmla="*/ 700 h 1295"/>
                <a:gd name="T16" fmla="*/ 222 w 1298"/>
                <a:gd name="T17" fmla="*/ 800 h 1295"/>
                <a:gd name="T18" fmla="*/ 266 w 1298"/>
                <a:gd name="T19" fmla="*/ 890 h 1295"/>
                <a:gd name="T20" fmla="*/ 329 w 1298"/>
                <a:gd name="T21" fmla="*/ 967 h 1295"/>
                <a:gd name="T22" fmla="*/ 406 w 1298"/>
                <a:gd name="T23" fmla="*/ 1029 h 1295"/>
                <a:gd name="T24" fmla="*/ 496 w 1298"/>
                <a:gd name="T25" fmla="*/ 1073 h 1295"/>
                <a:gd name="T26" fmla="*/ 596 w 1298"/>
                <a:gd name="T27" fmla="*/ 1097 h 1295"/>
                <a:gd name="T28" fmla="*/ 701 w 1298"/>
                <a:gd name="T29" fmla="*/ 1097 h 1295"/>
                <a:gd name="T30" fmla="*/ 802 w 1298"/>
                <a:gd name="T31" fmla="*/ 1073 h 1295"/>
                <a:gd name="T32" fmla="*/ 892 w 1298"/>
                <a:gd name="T33" fmla="*/ 1029 h 1295"/>
                <a:gd name="T34" fmla="*/ 969 w 1298"/>
                <a:gd name="T35" fmla="*/ 967 h 1295"/>
                <a:gd name="T36" fmla="*/ 1031 w 1298"/>
                <a:gd name="T37" fmla="*/ 890 h 1295"/>
                <a:gd name="T38" fmla="*/ 1075 w 1298"/>
                <a:gd name="T39" fmla="*/ 800 h 1295"/>
                <a:gd name="T40" fmla="*/ 1099 w 1298"/>
                <a:gd name="T41" fmla="*/ 700 h 1295"/>
                <a:gd name="T42" fmla="*/ 1099 w 1298"/>
                <a:gd name="T43" fmla="*/ 594 h 1295"/>
                <a:gd name="T44" fmla="*/ 1075 w 1298"/>
                <a:gd name="T45" fmla="*/ 495 h 1295"/>
                <a:gd name="T46" fmla="*/ 1031 w 1298"/>
                <a:gd name="T47" fmla="*/ 405 h 1295"/>
                <a:gd name="T48" fmla="*/ 969 w 1298"/>
                <a:gd name="T49" fmla="*/ 328 h 1295"/>
                <a:gd name="T50" fmla="*/ 892 w 1298"/>
                <a:gd name="T51" fmla="*/ 266 h 1295"/>
                <a:gd name="T52" fmla="*/ 802 w 1298"/>
                <a:gd name="T53" fmla="*/ 222 h 1295"/>
                <a:gd name="T54" fmla="*/ 701 w 1298"/>
                <a:gd name="T55" fmla="*/ 198 h 1295"/>
                <a:gd name="T56" fmla="*/ 649 w 1298"/>
                <a:gd name="T57" fmla="*/ 0 h 1295"/>
                <a:gd name="T58" fmla="*/ 772 w 1298"/>
                <a:gd name="T59" fmla="*/ 11 h 1295"/>
                <a:gd name="T60" fmla="*/ 888 w 1298"/>
                <a:gd name="T61" fmla="*/ 45 h 1295"/>
                <a:gd name="T62" fmla="*/ 993 w 1298"/>
                <a:gd name="T63" fmla="*/ 98 h 1295"/>
                <a:gd name="T64" fmla="*/ 1087 w 1298"/>
                <a:gd name="T65" fmla="*/ 170 h 1295"/>
                <a:gd name="T66" fmla="*/ 1166 w 1298"/>
                <a:gd name="T67" fmla="*/ 256 h 1295"/>
                <a:gd name="T68" fmla="*/ 1228 w 1298"/>
                <a:gd name="T69" fmla="*/ 355 h 1295"/>
                <a:gd name="T70" fmla="*/ 1271 w 1298"/>
                <a:gd name="T71" fmla="*/ 465 h 1295"/>
                <a:gd name="T72" fmla="*/ 1295 w 1298"/>
                <a:gd name="T73" fmla="*/ 585 h 1295"/>
                <a:gd name="T74" fmla="*/ 1295 w 1298"/>
                <a:gd name="T75" fmla="*/ 710 h 1295"/>
                <a:gd name="T76" fmla="*/ 1271 w 1298"/>
                <a:gd name="T77" fmla="*/ 829 h 1295"/>
                <a:gd name="T78" fmla="*/ 1228 w 1298"/>
                <a:gd name="T79" fmla="*/ 939 h 1295"/>
                <a:gd name="T80" fmla="*/ 1166 w 1298"/>
                <a:gd name="T81" fmla="*/ 1039 h 1295"/>
                <a:gd name="T82" fmla="*/ 1087 w 1298"/>
                <a:gd name="T83" fmla="*/ 1125 h 1295"/>
                <a:gd name="T84" fmla="*/ 993 w 1298"/>
                <a:gd name="T85" fmla="*/ 1196 h 1295"/>
                <a:gd name="T86" fmla="*/ 888 w 1298"/>
                <a:gd name="T87" fmla="*/ 1249 h 1295"/>
                <a:gd name="T88" fmla="*/ 772 w 1298"/>
                <a:gd name="T89" fmla="*/ 1283 h 1295"/>
                <a:gd name="T90" fmla="*/ 649 w 1298"/>
                <a:gd name="T91" fmla="*/ 1295 h 1295"/>
                <a:gd name="T92" fmla="*/ 526 w 1298"/>
                <a:gd name="T93" fmla="*/ 1283 h 1295"/>
                <a:gd name="T94" fmla="*/ 410 w 1298"/>
                <a:gd name="T95" fmla="*/ 1249 h 1295"/>
                <a:gd name="T96" fmla="*/ 304 w 1298"/>
                <a:gd name="T97" fmla="*/ 1196 h 1295"/>
                <a:gd name="T98" fmla="*/ 211 w 1298"/>
                <a:gd name="T99" fmla="*/ 1125 h 1295"/>
                <a:gd name="T100" fmla="*/ 132 w 1298"/>
                <a:gd name="T101" fmla="*/ 1039 h 1295"/>
                <a:gd name="T102" fmla="*/ 70 w 1298"/>
                <a:gd name="T103" fmla="*/ 939 h 1295"/>
                <a:gd name="T104" fmla="*/ 26 w 1298"/>
                <a:gd name="T105" fmla="*/ 829 h 1295"/>
                <a:gd name="T106" fmla="*/ 3 w 1298"/>
                <a:gd name="T107" fmla="*/ 710 h 1295"/>
                <a:gd name="T108" fmla="*/ 3 w 1298"/>
                <a:gd name="T109" fmla="*/ 585 h 1295"/>
                <a:gd name="T110" fmla="*/ 26 w 1298"/>
                <a:gd name="T111" fmla="*/ 465 h 1295"/>
                <a:gd name="T112" fmla="*/ 70 w 1298"/>
                <a:gd name="T113" fmla="*/ 355 h 1295"/>
                <a:gd name="T114" fmla="*/ 132 w 1298"/>
                <a:gd name="T115" fmla="*/ 256 h 1295"/>
                <a:gd name="T116" fmla="*/ 211 w 1298"/>
                <a:gd name="T117" fmla="*/ 170 h 1295"/>
                <a:gd name="T118" fmla="*/ 304 w 1298"/>
                <a:gd name="T119" fmla="*/ 98 h 1295"/>
                <a:gd name="T120" fmla="*/ 410 w 1298"/>
                <a:gd name="T121" fmla="*/ 45 h 1295"/>
                <a:gd name="T122" fmla="*/ 526 w 1298"/>
                <a:gd name="T123" fmla="*/ 11 h 1295"/>
                <a:gd name="T124" fmla="*/ 649 w 1298"/>
                <a:gd name="T125" fmla="*/ 0 h 1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98" h="1295">
                  <a:moveTo>
                    <a:pt x="649" y="195"/>
                  </a:moveTo>
                  <a:lnTo>
                    <a:pt x="596" y="198"/>
                  </a:lnTo>
                  <a:lnTo>
                    <a:pt x="545" y="208"/>
                  </a:lnTo>
                  <a:lnTo>
                    <a:pt x="496" y="222"/>
                  </a:lnTo>
                  <a:lnTo>
                    <a:pt x="450" y="241"/>
                  </a:lnTo>
                  <a:lnTo>
                    <a:pt x="406" y="266"/>
                  </a:lnTo>
                  <a:lnTo>
                    <a:pt x="366" y="294"/>
                  </a:lnTo>
                  <a:lnTo>
                    <a:pt x="329" y="328"/>
                  </a:lnTo>
                  <a:lnTo>
                    <a:pt x="295" y="365"/>
                  </a:lnTo>
                  <a:lnTo>
                    <a:pt x="266" y="405"/>
                  </a:lnTo>
                  <a:lnTo>
                    <a:pt x="242" y="449"/>
                  </a:lnTo>
                  <a:lnTo>
                    <a:pt x="222" y="495"/>
                  </a:lnTo>
                  <a:lnTo>
                    <a:pt x="208" y="544"/>
                  </a:lnTo>
                  <a:lnTo>
                    <a:pt x="199" y="594"/>
                  </a:lnTo>
                  <a:lnTo>
                    <a:pt x="196" y="647"/>
                  </a:lnTo>
                  <a:lnTo>
                    <a:pt x="199" y="700"/>
                  </a:lnTo>
                  <a:lnTo>
                    <a:pt x="208" y="751"/>
                  </a:lnTo>
                  <a:lnTo>
                    <a:pt x="222" y="800"/>
                  </a:lnTo>
                  <a:lnTo>
                    <a:pt x="242" y="846"/>
                  </a:lnTo>
                  <a:lnTo>
                    <a:pt x="266" y="890"/>
                  </a:lnTo>
                  <a:lnTo>
                    <a:pt x="295" y="930"/>
                  </a:lnTo>
                  <a:lnTo>
                    <a:pt x="329" y="967"/>
                  </a:lnTo>
                  <a:lnTo>
                    <a:pt x="366" y="999"/>
                  </a:lnTo>
                  <a:lnTo>
                    <a:pt x="406" y="1029"/>
                  </a:lnTo>
                  <a:lnTo>
                    <a:pt x="450" y="1054"/>
                  </a:lnTo>
                  <a:lnTo>
                    <a:pt x="496" y="1073"/>
                  </a:lnTo>
                  <a:lnTo>
                    <a:pt x="545" y="1087"/>
                  </a:lnTo>
                  <a:lnTo>
                    <a:pt x="596" y="1097"/>
                  </a:lnTo>
                  <a:lnTo>
                    <a:pt x="649" y="1100"/>
                  </a:lnTo>
                  <a:lnTo>
                    <a:pt x="701" y="1097"/>
                  </a:lnTo>
                  <a:lnTo>
                    <a:pt x="752" y="1087"/>
                  </a:lnTo>
                  <a:lnTo>
                    <a:pt x="802" y="1073"/>
                  </a:lnTo>
                  <a:lnTo>
                    <a:pt x="848" y="1054"/>
                  </a:lnTo>
                  <a:lnTo>
                    <a:pt x="892" y="1029"/>
                  </a:lnTo>
                  <a:lnTo>
                    <a:pt x="932" y="999"/>
                  </a:lnTo>
                  <a:lnTo>
                    <a:pt x="969" y="967"/>
                  </a:lnTo>
                  <a:lnTo>
                    <a:pt x="1003" y="930"/>
                  </a:lnTo>
                  <a:lnTo>
                    <a:pt x="1031" y="890"/>
                  </a:lnTo>
                  <a:lnTo>
                    <a:pt x="1056" y="846"/>
                  </a:lnTo>
                  <a:lnTo>
                    <a:pt x="1075" y="800"/>
                  </a:lnTo>
                  <a:lnTo>
                    <a:pt x="1090" y="751"/>
                  </a:lnTo>
                  <a:lnTo>
                    <a:pt x="1099" y="700"/>
                  </a:lnTo>
                  <a:lnTo>
                    <a:pt x="1102" y="647"/>
                  </a:lnTo>
                  <a:lnTo>
                    <a:pt x="1099" y="594"/>
                  </a:lnTo>
                  <a:lnTo>
                    <a:pt x="1090" y="544"/>
                  </a:lnTo>
                  <a:lnTo>
                    <a:pt x="1075" y="495"/>
                  </a:lnTo>
                  <a:lnTo>
                    <a:pt x="1056" y="449"/>
                  </a:lnTo>
                  <a:lnTo>
                    <a:pt x="1031" y="405"/>
                  </a:lnTo>
                  <a:lnTo>
                    <a:pt x="1003" y="365"/>
                  </a:lnTo>
                  <a:lnTo>
                    <a:pt x="969" y="328"/>
                  </a:lnTo>
                  <a:lnTo>
                    <a:pt x="932" y="294"/>
                  </a:lnTo>
                  <a:lnTo>
                    <a:pt x="892" y="266"/>
                  </a:lnTo>
                  <a:lnTo>
                    <a:pt x="848" y="241"/>
                  </a:lnTo>
                  <a:lnTo>
                    <a:pt x="802" y="222"/>
                  </a:lnTo>
                  <a:lnTo>
                    <a:pt x="752" y="208"/>
                  </a:lnTo>
                  <a:lnTo>
                    <a:pt x="701" y="198"/>
                  </a:lnTo>
                  <a:lnTo>
                    <a:pt x="649" y="195"/>
                  </a:lnTo>
                  <a:close/>
                  <a:moveTo>
                    <a:pt x="649" y="0"/>
                  </a:moveTo>
                  <a:lnTo>
                    <a:pt x="711" y="3"/>
                  </a:lnTo>
                  <a:lnTo>
                    <a:pt x="772" y="11"/>
                  </a:lnTo>
                  <a:lnTo>
                    <a:pt x="830" y="25"/>
                  </a:lnTo>
                  <a:lnTo>
                    <a:pt x="888" y="45"/>
                  </a:lnTo>
                  <a:lnTo>
                    <a:pt x="941" y="69"/>
                  </a:lnTo>
                  <a:lnTo>
                    <a:pt x="993" y="98"/>
                  </a:lnTo>
                  <a:lnTo>
                    <a:pt x="1042" y="132"/>
                  </a:lnTo>
                  <a:lnTo>
                    <a:pt x="1087" y="170"/>
                  </a:lnTo>
                  <a:lnTo>
                    <a:pt x="1128" y="211"/>
                  </a:lnTo>
                  <a:lnTo>
                    <a:pt x="1166" y="256"/>
                  </a:lnTo>
                  <a:lnTo>
                    <a:pt x="1198" y="304"/>
                  </a:lnTo>
                  <a:lnTo>
                    <a:pt x="1228" y="355"/>
                  </a:lnTo>
                  <a:lnTo>
                    <a:pt x="1253" y="409"/>
                  </a:lnTo>
                  <a:lnTo>
                    <a:pt x="1271" y="465"/>
                  </a:lnTo>
                  <a:lnTo>
                    <a:pt x="1286" y="525"/>
                  </a:lnTo>
                  <a:lnTo>
                    <a:pt x="1295" y="585"/>
                  </a:lnTo>
                  <a:lnTo>
                    <a:pt x="1298" y="647"/>
                  </a:lnTo>
                  <a:lnTo>
                    <a:pt x="1295" y="710"/>
                  </a:lnTo>
                  <a:lnTo>
                    <a:pt x="1286" y="770"/>
                  </a:lnTo>
                  <a:lnTo>
                    <a:pt x="1271" y="829"/>
                  </a:lnTo>
                  <a:lnTo>
                    <a:pt x="1253" y="885"/>
                  </a:lnTo>
                  <a:lnTo>
                    <a:pt x="1228" y="939"/>
                  </a:lnTo>
                  <a:lnTo>
                    <a:pt x="1198" y="990"/>
                  </a:lnTo>
                  <a:lnTo>
                    <a:pt x="1166" y="1039"/>
                  </a:lnTo>
                  <a:lnTo>
                    <a:pt x="1128" y="1083"/>
                  </a:lnTo>
                  <a:lnTo>
                    <a:pt x="1087" y="1125"/>
                  </a:lnTo>
                  <a:lnTo>
                    <a:pt x="1042" y="1163"/>
                  </a:lnTo>
                  <a:lnTo>
                    <a:pt x="993" y="1196"/>
                  </a:lnTo>
                  <a:lnTo>
                    <a:pt x="941" y="1225"/>
                  </a:lnTo>
                  <a:lnTo>
                    <a:pt x="888" y="1249"/>
                  </a:lnTo>
                  <a:lnTo>
                    <a:pt x="830" y="1268"/>
                  </a:lnTo>
                  <a:lnTo>
                    <a:pt x="772" y="1283"/>
                  </a:lnTo>
                  <a:lnTo>
                    <a:pt x="711" y="1292"/>
                  </a:lnTo>
                  <a:lnTo>
                    <a:pt x="649" y="1295"/>
                  </a:lnTo>
                  <a:lnTo>
                    <a:pt x="586" y="1292"/>
                  </a:lnTo>
                  <a:lnTo>
                    <a:pt x="526" y="1283"/>
                  </a:lnTo>
                  <a:lnTo>
                    <a:pt x="466" y="1268"/>
                  </a:lnTo>
                  <a:lnTo>
                    <a:pt x="410" y="1249"/>
                  </a:lnTo>
                  <a:lnTo>
                    <a:pt x="357" y="1225"/>
                  </a:lnTo>
                  <a:lnTo>
                    <a:pt x="304" y="1196"/>
                  </a:lnTo>
                  <a:lnTo>
                    <a:pt x="256" y="1163"/>
                  </a:lnTo>
                  <a:lnTo>
                    <a:pt x="211" y="1125"/>
                  </a:lnTo>
                  <a:lnTo>
                    <a:pt x="170" y="1083"/>
                  </a:lnTo>
                  <a:lnTo>
                    <a:pt x="132" y="1039"/>
                  </a:lnTo>
                  <a:lnTo>
                    <a:pt x="99" y="990"/>
                  </a:lnTo>
                  <a:lnTo>
                    <a:pt x="70" y="939"/>
                  </a:lnTo>
                  <a:lnTo>
                    <a:pt x="45" y="885"/>
                  </a:lnTo>
                  <a:lnTo>
                    <a:pt x="26" y="829"/>
                  </a:lnTo>
                  <a:lnTo>
                    <a:pt x="12" y="770"/>
                  </a:lnTo>
                  <a:lnTo>
                    <a:pt x="3" y="710"/>
                  </a:lnTo>
                  <a:lnTo>
                    <a:pt x="0" y="647"/>
                  </a:lnTo>
                  <a:lnTo>
                    <a:pt x="3" y="585"/>
                  </a:lnTo>
                  <a:lnTo>
                    <a:pt x="12" y="525"/>
                  </a:lnTo>
                  <a:lnTo>
                    <a:pt x="26" y="465"/>
                  </a:lnTo>
                  <a:lnTo>
                    <a:pt x="45" y="409"/>
                  </a:lnTo>
                  <a:lnTo>
                    <a:pt x="70" y="355"/>
                  </a:lnTo>
                  <a:lnTo>
                    <a:pt x="99" y="304"/>
                  </a:lnTo>
                  <a:lnTo>
                    <a:pt x="132" y="256"/>
                  </a:lnTo>
                  <a:lnTo>
                    <a:pt x="170" y="211"/>
                  </a:lnTo>
                  <a:lnTo>
                    <a:pt x="211" y="170"/>
                  </a:lnTo>
                  <a:lnTo>
                    <a:pt x="256" y="132"/>
                  </a:lnTo>
                  <a:lnTo>
                    <a:pt x="304" y="98"/>
                  </a:lnTo>
                  <a:lnTo>
                    <a:pt x="357" y="69"/>
                  </a:lnTo>
                  <a:lnTo>
                    <a:pt x="410" y="45"/>
                  </a:lnTo>
                  <a:lnTo>
                    <a:pt x="466" y="25"/>
                  </a:lnTo>
                  <a:lnTo>
                    <a:pt x="526" y="11"/>
                  </a:lnTo>
                  <a:lnTo>
                    <a:pt x="586" y="3"/>
                  </a:lnTo>
                  <a:lnTo>
                    <a:pt x="6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" name="Freeform 491"/>
            <p:cNvSpPr>
              <a:spLocks/>
            </p:cNvSpPr>
            <p:nvPr/>
          </p:nvSpPr>
          <p:spPr bwMode="auto">
            <a:xfrm>
              <a:off x="6489700" y="4548188"/>
              <a:ext cx="34925" cy="104775"/>
            </a:xfrm>
            <a:custGeom>
              <a:avLst/>
              <a:gdLst>
                <a:gd name="T0" fmla="*/ 99 w 196"/>
                <a:gd name="T1" fmla="*/ 0 h 589"/>
                <a:gd name="T2" fmla="*/ 121 w 196"/>
                <a:gd name="T3" fmla="*/ 2 h 589"/>
                <a:gd name="T4" fmla="*/ 142 w 196"/>
                <a:gd name="T5" fmla="*/ 9 h 589"/>
                <a:gd name="T6" fmla="*/ 160 w 196"/>
                <a:gd name="T7" fmla="*/ 21 h 589"/>
                <a:gd name="T8" fmla="*/ 175 w 196"/>
                <a:gd name="T9" fmla="*/ 37 h 589"/>
                <a:gd name="T10" fmla="*/ 187 w 196"/>
                <a:gd name="T11" fmla="*/ 54 h 589"/>
                <a:gd name="T12" fmla="*/ 194 w 196"/>
                <a:gd name="T13" fmla="*/ 74 h 589"/>
                <a:gd name="T14" fmla="*/ 196 w 196"/>
                <a:gd name="T15" fmla="*/ 97 h 589"/>
                <a:gd name="T16" fmla="*/ 196 w 196"/>
                <a:gd name="T17" fmla="*/ 491 h 589"/>
                <a:gd name="T18" fmla="*/ 194 w 196"/>
                <a:gd name="T19" fmla="*/ 513 h 589"/>
                <a:gd name="T20" fmla="*/ 187 w 196"/>
                <a:gd name="T21" fmla="*/ 534 h 589"/>
                <a:gd name="T22" fmla="*/ 175 w 196"/>
                <a:gd name="T23" fmla="*/ 552 h 589"/>
                <a:gd name="T24" fmla="*/ 160 w 196"/>
                <a:gd name="T25" fmla="*/ 568 h 589"/>
                <a:gd name="T26" fmla="*/ 142 w 196"/>
                <a:gd name="T27" fmla="*/ 579 h 589"/>
                <a:gd name="T28" fmla="*/ 121 w 196"/>
                <a:gd name="T29" fmla="*/ 586 h 589"/>
                <a:gd name="T30" fmla="*/ 99 w 196"/>
                <a:gd name="T31" fmla="*/ 589 h 589"/>
                <a:gd name="T32" fmla="*/ 76 w 196"/>
                <a:gd name="T33" fmla="*/ 586 h 589"/>
                <a:gd name="T34" fmla="*/ 56 w 196"/>
                <a:gd name="T35" fmla="*/ 579 h 589"/>
                <a:gd name="T36" fmla="*/ 37 w 196"/>
                <a:gd name="T37" fmla="*/ 568 h 589"/>
                <a:gd name="T38" fmla="*/ 22 w 196"/>
                <a:gd name="T39" fmla="*/ 552 h 589"/>
                <a:gd name="T40" fmla="*/ 11 w 196"/>
                <a:gd name="T41" fmla="*/ 534 h 589"/>
                <a:gd name="T42" fmla="*/ 4 w 196"/>
                <a:gd name="T43" fmla="*/ 513 h 589"/>
                <a:gd name="T44" fmla="*/ 0 w 196"/>
                <a:gd name="T45" fmla="*/ 491 h 589"/>
                <a:gd name="T46" fmla="*/ 0 w 196"/>
                <a:gd name="T47" fmla="*/ 97 h 589"/>
                <a:gd name="T48" fmla="*/ 4 w 196"/>
                <a:gd name="T49" fmla="*/ 74 h 589"/>
                <a:gd name="T50" fmla="*/ 11 w 196"/>
                <a:gd name="T51" fmla="*/ 54 h 589"/>
                <a:gd name="T52" fmla="*/ 22 w 196"/>
                <a:gd name="T53" fmla="*/ 37 h 589"/>
                <a:gd name="T54" fmla="*/ 37 w 196"/>
                <a:gd name="T55" fmla="*/ 21 h 589"/>
                <a:gd name="T56" fmla="*/ 56 w 196"/>
                <a:gd name="T57" fmla="*/ 9 h 589"/>
                <a:gd name="T58" fmla="*/ 76 w 196"/>
                <a:gd name="T59" fmla="*/ 2 h 589"/>
                <a:gd name="T60" fmla="*/ 99 w 196"/>
                <a:gd name="T61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6" h="589">
                  <a:moveTo>
                    <a:pt x="99" y="0"/>
                  </a:moveTo>
                  <a:lnTo>
                    <a:pt x="121" y="2"/>
                  </a:lnTo>
                  <a:lnTo>
                    <a:pt x="142" y="9"/>
                  </a:lnTo>
                  <a:lnTo>
                    <a:pt x="160" y="21"/>
                  </a:lnTo>
                  <a:lnTo>
                    <a:pt x="175" y="37"/>
                  </a:lnTo>
                  <a:lnTo>
                    <a:pt x="187" y="54"/>
                  </a:lnTo>
                  <a:lnTo>
                    <a:pt x="194" y="74"/>
                  </a:lnTo>
                  <a:lnTo>
                    <a:pt x="196" y="97"/>
                  </a:lnTo>
                  <a:lnTo>
                    <a:pt x="196" y="491"/>
                  </a:lnTo>
                  <a:lnTo>
                    <a:pt x="194" y="513"/>
                  </a:lnTo>
                  <a:lnTo>
                    <a:pt x="187" y="534"/>
                  </a:lnTo>
                  <a:lnTo>
                    <a:pt x="175" y="552"/>
                  </a:lnTo>
                  <a:lnTo>
                    <a:pt x="160" y="568"/>
                  </a:lnTo>
                  <a:lnTo>
                    <a:pt x="142" y="579"/>
                  </a:lnTo>
                  <a:lnTo>
                    <a:pt x="121" y="586"/>
                  </a:lnTo>
                  <a:lnTo>
                    <a:pt x="99" y="589"/>
                  </a:lnTo>
                  <a:lnTo>
                    <a:pt x="76" y="586"/>
                  </a:lnTo>
                  <a:lnTo>
                    <a:pt x="56" y="579"/>
                  </a:lnTo>
                  <a:lnTo>
                    <a:pt x="37" y="568"/>
                  </a:lnTo>
                  <a:lnTo>
                    <a:pt x="22" y="552"/>
                  </a:lnTo>
                  <a:lnTo>
                    <a:pt x="11" y="534"/>
                  </a:lnTo>
                  <a:lnTo>
                    <a:pt x="4" y="513"/>
                  </a:lnTo>
                  <a:lnTo>
                    <a:pt x="0" y="491"/>
                  </a:lnTo>
                  <a:lnTo>
                    <a:pt x="0" y="97"/>
                  </a:lnTo>
                  <a:lnTo>
                    <a:pt x="4" y="74"/>
                  </a:lnTo>
                  <a:lnTo>
                    <a:pt x="11" y="54"/>
                  </a:lnTo>
                  <a:lnTo>
                    <a:pt x="22" y="37"/>
                  </a:lnTo>
                  <a:lnTo>
                    <a:pt x="37" y="21"/>
                  </a:lnTo>
                  <a:lnTo>
                    <a:pt x="56" y="9"/>
                  </a:lnTo>
                  <a:lnTo>
                    <a:pt x="76" y="2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5" name="Freeform 492"/>
            <p:cNvSpPr>
              <a:spLocks/>
            </p:cNvSpPr>
            <p:nvPr/>
          </p:nvSpPr>
          <p:spPr bwMode="auto">
            <a:xfrm>
              <a:off x="6454775" y="4583113"/>
              <a:ext cx="104775" cy="34925"/>
            </a:xfrm>
            <a:custGeom>
              <a:avLst/>
              <a:gdLst>
                <a:gd name="T0" fmla="*/ 97 w 590"/>
                <a:gd name="T1" fmla="*/ 0 h 196"/>
                <a:gd name="T2" fmla="*/ 492 w 590"/>
                <a:gd name="T3" fmla="*/ 0 h 196"/>
                <a:gd name="T4" fmla="*/ 514 w 590"/>
                <a:gd name="T5" fmla="*/ 3 h 196"/>
                <a:gd name="T6" fmla="*/ 535 w 590"/>
                <a:gd name="T7" fmla="*/ 10 h 196"/>
                <a:gd name="T8" fmla="*/ 553 w 590"/>
                <a:gd name="T9" fmla="*/ 22 h 196"/>
                <a:gd name="T10" fmla="*/ 569 w 590"/>
                <a:gd name="T11" fmla="*/ 37 h 196"/>
                <a:gd name="T12" fmla="*/ 580 w 590"/>
                <a:gd name="T13" fmla="*/ 55 h 196"/>
                <a:gd name="T14" fmla="*/ 587 w 590"/>
                <a:gd name="T15" fmla="*/ 76 h 196"/>
                <a:gd name="T16" fmla="*/ 590 w 590"/>
                <a:gd name="T17" fmla="*/ 98 h 196"/>
                <a:gd name="T18" fmla="*/ 587 w 590"/>
                <a:gd name="T19" fmla="*/ 121 h 196"/>
                <a:gd name="T20" fmla="*/ 580 w 590"/>
                <a:gd name="T21" fmla="*/ 141 h 196"/>
                <a:gd name="T22" fmla="*/ 569 w 590"/>
                <a:gd name="T23" fmla="*/ 160 h 196"/>
                <a:gd name="T24" fmla="*/ 553 w 590"/>
                <a:gd name="T25" fmla="*/ 174 h 196"/>
                <a:gd name="T26" fmla="*/ 535 w 590"/>
                <a:gd name="T27" fmla="*/ 186 h 196"/>
                <a:gd name="T28" fmla="*/ 514 w 590"/>
                <a:gd name="T29" fmla="*/ 194 h 196"/>
                <a:gd name="T30" fmla="*/ 492 w 590"/>
                <a:gd name="T31" fmla="*/ 196 h 196"/>
                <a:gd name="T32" fmla="*/ 97 w 590"/>
                <a:gd name="T33" fmla="*/ 196 h 196"/>
                <a:gd name="T34" fmla="*/ 75 w 590"/>
                <a:gd name="T35" fmla="*/ 194 h 196"/>
                <a:gd name="T36" fmla="*/ 54 w 590"/>
                <a:gd name="T37" fmla="*/ 186 h 196"/>
                <a:gd name="T38" fmla="*/ 37 w 590"/>
                <a:gd name="T39" fmla="*/ 174 h 196"/>
                <a:gd name="T40" fmla="*/ 21 w 590"/>
                <a:gd name="T41" fmla="*/ 160 h 196"/>
                <a:gd name="T42" fmla="*/ 10 w 590"/>
                <a:gd name="T43" fmla="*/ 141 h 196"/>
                <a:gd name="T44" fmla="*/ 2 w 590"/>
                <a:gd name="T45" fmla="*/ 121 h 196"/>
                <a:gd name="T46" fmla="*/ 0 w 590"/>
                <a:gd name="T47" fmla="*/ 98 h 196"/>
                <a:gd name="T48" fmla="*/ 2 w 590"/>
                <a:gd name="T49" fmla="*/ 76 h 196"/>
                <a:gd name="T50" fmla="*/ 10 w 590"/>
                <a:gd name="T51" fmla="*/ 55 h 196"/>
                <a:gd name="T52" fmla="*/ 21 w 590"/>
                <a:gd name="T53" fmla="*/ 37 h 196"/>
                <a:gd name="T54" fmla="*/ 37 w 590"/>
                <a:gd name="T55" fmla="*/ 22 h 196"/>
                <a:gd name="T56" fmla="*/ 54 w 590"/>
                <a:gd name="T57" fmla="*/ 10 h 196"/>
                <a:gd name="T58" fmla="*/ 75 w 590"/>
                <a:gd name="T59" fmla="*/ 3 h 196"/>
                <a:gd name="T60" fmla="*/ 97 w 590"/>
                <a:gd name="T6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90" h="196">
                  <a:moveTo>
                    <a:pt x="97" y="0"/>
                  </a:moveTo>
                  <a:lnTo>
                    <a:pt x="492" y="0"/>
                  </a:lnTo>
                  <a:lnTo>
                    <a:pt x="514" y="3"/>
                  </a:lnTo>
                  <a:lnTo>
                    <a:pt x="535" y="10"/>
                  </a:lnTo>
                  <a:lnTo>
                    <a:pt x="553" y="22"/>
                  </a:lnTo>
                  <a:lnTo>
                    <a:pt x="569" y="37"/>
                  </a:lnTo>
                  <a:lnTo>
                    <a:pt x="580" y="55"/>
                  </a:lnTo>
                  <a:lnTo>
                    <a:pt x="587" y="76"/>
                  </a:lnTo>
                  <a:lnTo>
                    <a:pt x="590" y="98"/>
                  </a:lnTo>
                  <a:lnTo>
                    <a:pt x="587" y="121"/>
                  </a:lnTo>
                  <a:lnTo>
                    <a:pt x="580" y="141"/>
                  </a:lnTo>
                  <a:lnTo>
                    <a:pt x="569" y="160"/>
                  </a:lnTo>
                  <a:lnTo>
                    <a:pt x="553" y="174"/>
                  </a:lnTo>
                  <a:lnTo>
                    <a:pt x="535" y="186"/>
                  </a:lnTo>
                  <a:lnTo>
                    <a:pt x="514" y="194"/>
                  </a:lnTo>
                  <a:lnTo>
                    <a:pt x="492" y="196"/>
                  </a:lnTo>
                  <a:lnTo>
                    <a:pt x="97" y="196"/>
                  </a:lnTo>
                  <a:lnTo>
                    <a:pt x="75" y="194"/>
                  </a:lnTo>
                  <a:lnTo>
                    <a:pt x="54" y="186"/>
                  </a:lnTo>
                  <a:lnTo>
                    <a:pt x="37" y="174"/>
                  </a:lnTo>
                  <a:lnTo>
                    <a:pt x="21" y="160"/>
                  </a:lnTo>
                  <a:lnTo>
                    <a:pt x="10" y="141"/>
                  </a:lnTo>
                  <a:lnTo>
                    <a:pt x="2" y="121"/>
                  </a:lnTo>
                  <a:lnTo>
                    <a:pt x="0" y="98"/>
                  </a:lnTo>
                  <a:lnTo>
                    <a:pt x="2" y="76"/>
                  </a:lnTo>
                  <a:lnTo>
                    <a:pt x="10" y="55"/>
                  </a:lnTo>
                  <a:lnTo>
                    <a:pt x="21" y="37"/>
                  </a:lnTo>
                  <a:lnTo>
                    <a:pt x="37" y="22"/>
                  </a:lnTo>
                  <a:lnTo>
                    <a:pt x="54" y="10"/>
                  </a:lnTo>
                  <a:lnTo>
                    <a:pt x="75" y="3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7" name="Freeform 494"/>
            <p:cNvSpPr>
              <a:spLocks noEditPoints="1"/>
            </p:cNvSpPr>
            <p:nvPr/>
          </p:nvSpPr>
          <p:spPr bwMode="auto">
            <a:xfrm>
              <a:off x="6381750" y="4213225"/>
              <a:ext cx="250825" cy="214313"/>
            </a:xfrm>
            <a:custGeom>
              <a:avLst/>
              <a:gdLst>
                <a:gd name="T0" fmla="*/ 516 w 1423"/>
                <a:gd name="T1" fmla="*/ 199 h 1212"/>
                <a:gd name="T2" fmla="*/ 494 w 1423"/>
                <a:gd name="T3" fmla="*/ 219 h 1212"/>
                <a:gd name="T4" fmla="*/ 448 w 1423"/>
                <a:gd name="T5" fmla="*/ 551 h 1212"/>
                <a:gd name="T6" fmla="*/ 434 w 1423"/>
                <a:gd name="T7" fmla="*/ 592 h 1212"/>
                <a:gd name="T8" fmla="*/ 402 w 1423"/>
                <a:gd name="T9" fmla="*/ 622 h 1212"/>
                <a:gd name="T10" fmla="*/ 197 w 1423"/>
                <a:gd name="T11" fmla="*/ 756 h 1212"/>
                <a:gd name="T12" fmla="*/ 196 w 1423"/>
                <a:gd name="T13" fmla="*/ 1017 h 1212"/>
                <a:gd name="T14" fmla="*/ 1228 w 1423"/>
                <a:gd name="T15" fmla="*/ 767 h 1212"/>
                <a:gd name="T16" fmla="*/ 1223 w 1423"/>
                <a:gd name="T17" fmla="*/ 746 h 1212"/>
                <a:gd name="T18" fmla="*/ 1004 w 1423"/>
                <a:gd name="T19" fmla="*/ 609 h 1212"/>
                <a:gd name="T20" fmla="*/ 981 w 1423"/>
                <a:gd name="T21" fmla="*/ 573 h 1212"/>
                <a:gd name="T22" fmla="*/ 935 w 1423"/>
                <a:gd name="T23" fmla="*/ 234 h 1212"/>
                <a:gd name="T24" fmla="*/ 921 w 1423"/>
                <a:gd name="T25" fmla="*/ 207 h 1212"/>
                <a:gd name="T26" fmla="*/ 891 w 1423"/>
                <a:gd name="T27" fmla="*/ 195 h 1212"/>
                <a:gd name="T28" fmla="*/ 532 w 1423"/>
                <a:gd name="T29" fmla="*/ 0 h 1212"/>
                <a:gd name="T30" fmla="*/ 927 w 1423"/>
                <a:gd name="T31" fmla="*/ 3 h 1212"/>
                <a:gd name="T32" fmla="*/ 994 w 1423"/>
                <a:gd name="T33" fmla="*/ 23 h 1212"/>
                <a:gd name="T34" fmla="*/ 1050 w 1423"/>
                <a:gd name="T35" fmla="*/ 60 h 1212"/>
                <a:gd name="T36" fmla="*/ 1094 w 1423"/>
                <a:gd name="T37" fmla="*/ 113 h 1212"/>
                <a:gd name="T38" fmla="*/ 1123 w 1423"/>
                <a:gd name="T39" fmla="*/ 175 h 1212"/>
                <a:gd name="T40" fmla="*/ 1164 w 1423"/>
                <a:gd name="T41" fmla="*/ 481 h 1212"/>
                <a:gd name="T42" fmla="*/ 1353 w 1423"/>
                <a:gd name="T43" fmla="*/ 598 h 1212"/>
                <a:gd name="T44" fmla="*/ 1385 w 1423"/>
                <a:gd name="T45" fmla="*/ 635 h 1212"/>
                <a:gd name="T46" fmla="*/ 1413 w 1423"/>
                <a:gd name="T47" fmla="*/ 698 h 1212"/>
                <a:gd name="T48" fmla="*/ 1423 w 1423"/>
                <a:gd name="T49" fmla="*/ 767 h 1212"/>
                <a:gd name="T50" fmla="*/ 1421 w 1423"/>
                <a:gd name="T51" fmla="*/ 1138 h 1212"/>
                <a:gd name="T52" fmla="*/ 1402 w 1423"/>
                <a:gd name="T53" fmla="*/ 1177 h 1212"/>
                <a:gd name="T54" fmla="*/ 1369 w 1423"/>
                <a:gd name="T55" fmla="*/ 1203 h 1212"/>
                <a:gd name="T56" fmla="*/ 1326 w 1423"/>
                <a:gd name="T57" fmla="*/ 1212 h 1212"/>
                <a:gd name="T58" fmla="*/ 75 w 1423"/>
                <a:gd name="T59" fmla="*/ 1210 h 1212"/>
                <a:gd name="T60" fmla="*/ 36 w 1423"/>
                <a:gd name="T61" fmla="*/ 1191 h 1212"/>
                <a:gd name="T62" fmla="*/ 10 w 1423"/>
                <a:gd name="T63" fmla="*/ 1158 h 1212"/>
                <a:gd name="T64" fmla="*/ 0 w 1423"/>
                <a:gd name="T65" fmla="*/ 1115 h 1212"/>
                <a:gd name="T66" fmla="*/ 2 w 1423"/>
                <a:gd name="T67" fmla="*/ 733 h 1212"/>
                <a:gd name="T68" fmla="*/ 23 w 1423"/>
                <a:gd name="T69" fmla="*/ 666 h 1212"/>
                <a:gd name="T70" fmla="*/ 61 w 1423"/>
                <a:gd name="T71" fmla="*/ 608 h 1212"/>
                <a:gd name="T72" fmla="*/ 82 w 1423"/>
                <a:gd name="T73" fmla="*/ 589 h 1212"/>
                <a:gd name="T74" fmla="*/ 294 w 1423"/>
                <a:gd name="T75" fmla="*/ 211 h 1212"/>
                <a:gd name="T76" fmla="*/ 313 w 1423"/>
                <a:gd name="T77" fmla="*/ 142 h 1212"/>
                <a:gd name="T78" fmla="*/ 350 w 1423"/>
                <a:gd name="T79" fmla="*/ 85 h 1212"/>
                <a:gd name="T80" fmla="*/ 400 w 1423"/>
                <a:gd name="T81" fmla="*/ 40 h 1212"/>
                <a:gd name="T82" fmla="*/ 463 w 1423"/>
                <a:gd name="T83" fmla="*/ 10 h 1212"/>
                <a:gd name="T84" fmla="*/ 532 w 1423"/>
                <a:gd name="T85" fmla="*/ 0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23" h="1212">
                  <a:moveTo>
                    <a:pt x="532" y="195"/>
                  </a:moveTo>
                  <a:lnTo>
                    <a:pt x="516" y="199"/>
                  </a:lnTo>
                  <a:lnTo>
                    <a:pt x="503" y="207"/>
                  </a:lnTo>
                  <a:lnTo>
                    <a:pt x="494" y="219"/>
                  </a:lnTo>
                  <a:lnTo>
                    <a:pt x="488" y="234"/>
                  </a:lnTo>
                  <a:lnTo>
                    <a:pt x="448" y="551"/>
                  </a:lnTo>
                  <a:lnTo>
                    <a:pt x="443" y="573"/>
                  </a:lnTo>
                  <a:lnTo>
                    <a:pt x="434" y="592"/>
                  </a:lnTo>
                  <a:lnTo>
                    <a:pt x="420" y="609"/>
                  </a:lnTo>
                  <a:lnTo>
                    <a:pt x="402" y="622"/>
                  </a:lnTo>
                  <a:lnTo>
                    <a:pt x="201" y="746"/>
                  </a:lnTo>
                  <a:lnTo>
                    <a:pt x="197" y="756"/>
                  </a:lnTo>
                  <a:lnTo>
                    <a:pt x="196" y="767"/>
                  </a:lnTo>
                  <a:lnTo>
                    <a:pt x="196" y="1017"/>
                  </a:lnTo>
                  <a:lnTo>
                    <a:pt x="1228" y="1017"/>
                  </a:lnTo>
                  <a:lnTo>
                    <a:pt x="1228" y="767"/>
                  </a:lnTo>
                  <a:lnTo>
                    <a:pt x="1227" y="756"/>
                  </a:lnTo>
                  <a:lnTo>
                    <a:pt x="1223" y="746"/>
                  </a:lnTo>
                  <a:lnTo>
                    <a:pt x="1021" y="622"/>
                  </a:lnTo>
                  <a:lnTo>
                    <a:pt x="1004" y="609"/>
                  </a:lnTo>
                  <a:lnTo>
                    <a:pt x="990" y="592"/>
                  </a:lnTo>
                  <a:lnTo>
                    <a:pt x="981" y="573"/>
                  </a:lnTo>
                  <a:lnTo>
                    <a:pt x="975" y="551"/>
                  </a:lnTo>
                  <a:lnTo>
                    <a:pt x="935" y="234"/>
                  </a:lnTo>
                  <a:lnTo>
                    <a:pt x="930" y="219"/>
                  </a:lnTo>
                  <a:lnTo>
                    <a:pt x="921" y="207"/>
                  </a:lnTo>
                  <a:lnTo>
                    <a:pt x="908" y="199"/>
                  </a:lnTo>
                  <a:lnTo>
                    <a:pt x="891" y="195"/>
                  </a:lnTo>
                  <a:lnTo>
                    <a:pt x="532" y="195"/>
                  </a:lnTo>
                  <a:close/>
                  <a:moveTo>
                    <a:pt x="532" y="0"/>
                  </a:moveTo>
                  <a:lnTo>
                    <a:pt x="891" y="0"/>
                  </a:lnTo>
                  <a:lnTo>
                    <a:pt x="927" y="3"/>
                  </a:lnTo>
                  <a:lnTo>
                    <a:pt x="961" y="10"/>
                  </a:lnTo>
                  <a:lnTo>
                    <a:pt x="994" y="23"/>
                  </a:lnTo>
                  <a:lnTo>
                    <a:pt x="1024" y="40"/>
                  </a:lnTo>
                  <a:lnTo>
                    <a:pt x="1050" y="60"/>
                  </a:lnTo>
                  <a:lnTo>
                    <a:pt x="1074" y="85"/>
                  </a:lnTo>
                  <a:lnTo>
                    <a:pt x="1094" y="113"/>
                  </a:lnTo>
                  <a:lnTo>
                    <a:pt x="1111" y="142"/>
                  </a:lnTo>
                  <a:lnTo>
                    <a:pt x="1123" y="175"/>
                  </a:lnTo>
                  <a:lnTo>
                    <a:pt x="1130" y="211"/>
                  </a:lnTo>
                  <a:lnTo>
                    <a:pt x="1164" y="481"/>
                  </a:lnTo>
                  <a:lnTo>
                    <a:pt x="1341" y="589"/>
                  </a:lnTo>
                  <a:lnTo>
                    <a:pt x="1353" y="598"/>
                  </a:lnTo>
                  <a:lnTo>
                    <a:pt x="1363" y="608"/>
                  </a:lnTo>
                  <a:lnTo>
                    <a:pt x="1385" y="635"/>
                  </a:lnTo>
                  <a:lnTo>
                    <a:pt x="1401" y="666"/>
                  </a:lnTo>
                  <a:lnTo>
                    <a:pt x="1413" y="698"/>
                  </a:lnTo>
                  <a:lnTo>
                    <a:pt x="1421" y="733"/>
                  </a:lnTo>
                  <a:lnTo>
                    <a:pt x="1423" y="767"/>
                  </a:lnTo>
                  <a:lnTo>
                    <a:pt x="1423" y="1115"/>
                  </a:lnTo>
                  <a:lnTo>
                    <a:pt x="1421" y="1138"/>
                  </a:lnTo>
                  <a:lnTo>
                    <a:pt x="1414" y="1158"/>
                  </a:lnTo>
                  <a:lnTo>
                    <a:pt x="1402" y="1177"/>
                  </a:lnTo>
                  <a:lnTo>
                    <a:pt x="1387" y="1191"/>
                  </a:lnTo>
                  <a:lnTo>
                    <a:pt x="1369" y="1203"/>
                  </a:lnTo>
                  <a:lnTo>
                    <a:pt x="1349" y="1210"/>
                  </a:lnTo>
                  <a:lnTo>
                    <a:pt x="1326" y="1212"/>
                  </a:lnTo>
                  <a:lnTo>
                    <a:pt x="98" y="1212"/>
                  </a:lnTo>
                  <a:lnTo>
                    <a:pt x="75" y="1210"/>
                  </a:lnTo>
                  <a:lnTo>
                    <a:pt x="55" y="1203"/>
                  </a:lnTo>
                  <a:lnTo>
                    <a:pt x="36" y="1191"/>
                  </a:lnTo>
                  <a:lnTo>
                    <a:pt x="22" y="1177"/>
                  </a:lnTo>
                  <a:lnTo>
                    <a:pt x="10" y="1158"/>
                  </a:lnTo>
                  <a:lnTo>
                    <a:pt x="2" y="1138"/>
                  </a:lnTo>
                  <a:lnTo>
                    <a:pt x="0" y="1115"/>
                  </a:lnTo>
                  <a:lnTo>
                    <a:pt x="0" y="767"/>
                  </a:lnTo>
                  <a:lnTo>
                    <a:pt x="2" y="733"/>
                  </a:lnTo>
                  <a:lnTo>
                    <a:pt x="11" y="698"/>
                  </a:lnTo>
                  <a:lnTo>
                    <a:pt x="23" y="666"/>
                  </a:lnTo>
                  <a:lnTo>
                    <a:pt x="39" y="635"/>
                  </a:lnTo>
                  <a:lnTo>
                    <a:pt x="61" y="608"/>
                  </a:lnTo>
                  <a:lnTo>
                    <a:pt x="71" y="598"/>
                  </a:lnTo>
                  <a:lnTo>
                    <a:pt x="82" y="589"/>
                  </a:lnTo>
                  <a:lnTo>
                    <a:pt x="260" y="481"/>
                  </a:lnTo>
                  <a:lnTo>
                    <a:pt x="294" y="211"/>
                  </a:lnTo>
                  <a:lnTo>
                    <a:pt x="301" y="175"/>
                  </a:lnTo>
                  <a:lnTo>
                    <a:pt x="313" y="142"/>
                  </a:lnTo>
                  <a:lnTo>
                    <a:pt x="329" y="113"/>
                  </a:lnTo>
                  <a:lnTo>
                    <a:pt x="350" y="85"/>
                  </a:lnTo>
                  <a:lnTo>
                    <a:pt x="374" y="60"/>
                  </a:lnTo>
                  <a:lnTo>
                    <a:pt x="400" y="40"/>
                  </a:lnTo>
                  <a:lnTo>
                    <a:pt x="430" y="23"/>
                  </a:lnTo>
                  <a:lnTo>
                    <a:pt x="463" y="10"/>
                  </a:lnTo>
                  <a:lnTo>
                    <a:pt x="497" y="3"/>
                  </a:lnTo>
                  <a:lnTo>
                    <a:pt x="5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5" name="Group 1034"/>
          <p:cNvGrpSpPr/>
          <p:nvPr/>
        </p:nvGrpSpPr>
        <p:grpSpPr>
          <a:xfrm>
            <a:off x="7277128" y="4213872"/>
            <a:ext cx="434975" cy="593725"/>
            <a:chOff x="7304088" y="4213225"/>
            <a:chExt cx="43497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3" name="Freeform 500"/>
            <p:cNvSpPr>
              <a:spLocks noEditPoints="1"/>
            </p:cNvSpPr>
            <p:nvPr/>
          </p:nvSpPr>
          <p:spPr bwMode="auto">
            <a:xfrm>
              <a:off x="7396163" y="4433888"/>
              <a:ext cx="250825" cy="250825"/>
            </a:xfrm>
            <a:custGeom>
              <a:avLst/>
              <a:gdLst>
                <a:gd name="T0" fmla="*/ 640 w 1423"/>
                <a:gd name="T1" fmla="*/ 210 h 1420"/>
                <a:gd name="T2" fmla="*/ 587 w 1423"/>
                <a:gd name="T3" fmla="*/ 290 h 1420"/>
                <a:gd name="T4" fmla="*/ 575 w 1423"/>
                <a:gd name="T5" fmla="*/ 530 h 1420"/>
                <a:gd name="T6" fmla="*/ 511 w 1423"/>
                <a:gd name="T7" fmla="*/ 581 h 1420"/>
                <a:gd name="T8" fmla="*/ 267 w 1423"/>
                <a:gd name="T9" fmla="*/ 594 h 1420"/>
                <a:gd name="T10" fmla="*/ 199 w 1423"/>
                <a:gd name="T11" fmla="*/ 661 h 1420"/>
                <a:gd name="T12" fmla="*/ 199 w 1423"/>
                <a:gd name="T13" fmla="*/ 759 h 1420"/>
                <a:gd name="T14" fmla="*/ 267 w 1423"/>
                <a:gd name="T15" fmla="*/ 827 h 1420"/>
                <a:gd name="T16" fmla="*/ 511 w 1423"/>
                <a:gd name="T17" fmla="*/ 840 h 1420"/>
                <a:gd name="T18" fmla="*/ 575 w 1423"/>
                <a:gd name="T19" fmla="*/ 890 h 1420"/>
                <a:gd name="T20" fmla="*/ 587 w 1423"/>
                <a:gd name="T21" fmla="*/ 1131 h 1420"/>
                <a:gd name="T22" fmla="*/ 640 w 1423"/>
                <a:gd name="T23" fmla="*/ 1210 h 1420"/>
                <a:gd name="T24" fmla="*/ 737 w 1423"/>
                <a:gd name="T25" fmla="*/ 1230 h 1420"/>
                <a:gd name="T26" fmla="*/ 816 w 1423"/>
                <a:gd name="T27" fmla="*/ 1176 h 1420"/>
                <a:gd name="T28" fmla="*/ 839 w 1423"/>
                <a:gd name="T29" fmla="*/ 931 h 1420"/>
                <a:gd name="T30" fmla="*/ 874 w 1423"/>
                <a:gd name="T31" fmla="*/ 858 h 1420"/>
                <a:gd name="T32" fmla="*/ 1106 w 1423"/>
                <a:gd name="T33" fmla="*/ 837 h 1420"/>
                <a:gd name="T34" fmla="*/ 1196 w 1423"/>
                <a:gd name="T35" fmla="*/ 800 h 1420"/>
                <a:gd name="T36" fmla="*/ 1234 w 1423"/>
                <a:gd name="T37" fmla="*/ 710 h 1420"/>
                <a:gd name="T38" fmla="*/ 1196 w 1423"/>
                <a:gd name="T39" fmla="*/ 620 h 1420"/>
                <a:gd name="T40" fmla="*/ 1106 w 1423"/>
                <a:gd name="T41" fmla="*/ 583 h 1420"/>
                <a:gd name="T42" fmla="*/ 874 w 1423"/>
                <a:gd name="T43" fmla="*/ 563 h 1420"/>
                <a:gd name="T44" fmla="*/ 839 w 1423"/>
                <a:gd name="T45" fmla="*/ 489 h 1420"/>
                <a:gd name="T46" fmla="*/ 816 w 1423"/>
                <a:gd name="T47" fmla="*/ 245 h 1420"/>
                <a:gd name="T48" fmla="*/ 737 w 1423"/>
                <a:gd name="T49" fmla="*/ 192 h 1420"/>
                <a:gd name="T50" fmla="*/ 795 w 1423"/>
                <a:gd name="T51" fmla="*/ 11 h 1420"/>
                <a:gd name="T52" fmla="*/ 934 w 1423"/>
                <a:gd name="T53" fmla="*/ 92 h 1420"/>
                <a:gd name="T54" fmla="*/ 1016 w 1423"/>
                <a:gd name="T55" fmla="*/ 231 h 1420"/>
                <a:gd name="T56" fmla="*/ 1106 w 1423"/>
                <a:gd name="T57" fmla="*/ 395 h 1420"/>
                <a:gd name="T58" fmla="*/ 1266 w 1423"/>
                <a:gd name="T59" fmla="*/ 438 h 1420"/>
                <a:gd name="T60" fmla="*/ 1380 w 1423"/>
                <a:gd name="T61" fmla="*/ 552 h 1420"/>
                <a:gd name="T62" fmla="*/ 1423 w 1423"/>
                <a:gd name="T63" fmla="*/ 710 h 1420"/>
                <a:gd name="T64" fmla="*/ 1380 w 1423"/>
                <a:gd name="T65" fmla="*/ 870 h 1420"/>
                <a:gd name="T66" fmla="*/ 1266 w 1423"/>
                <a:gd name="T67" fmla="*/ 982 h 1420"/>
                <a:gd name="T68" fmla="*/ 1106 w 1423"/>
                <a:gd name="T69" fmla="*/ 1025 h 1420"/>
                <a:gd name="T70" fmla="*/ 1016 w 1423"/>
                <a:gd name="T71" fmla="*/ 1189 h 1420"/>
                <a:gd name="T72" fmla="*/ 934 w 1423"/>
                <a:gd name="T73" fmla="*/ 1328 h 1420"/>
                <a:gd name="T74" fmla="*/ 795 w 1423"/>
                <a:gd name="T75" fmla="*/ 1409 h 1420"/>
                <a:gd name="T76" fmla="*/ 628 w 1423"/>
                <a:gd name="T77" fmla="*/ 1409 h 1420"/>
                <a:gd name="T78" fmla="*/ 489 w 1423"/>
                <a:gd name="T79" fmla="*/ 1328 h 1420"/>
                <a:gd name="T80" fmla="*/ 407 w 1423"/>
                <a:gd name="T81" fmla="*/ 1189 h 1420"/>
                <a:gd name="T82" fmla="*/ 316 w 1423"/>
                <a:gd name="T83" fmla="*/ 1025 h 1420"/>
                <a:gd name="T84" fmla="*/ 157 w 1423"/>
                <a:gd name="T85" fmla="*/ 982 h 1420"/>
                <a:gd name="T86" fmla="*/ 43 w 1423"/>
                <a:gd name="T87" fmla="*/ 870 h 1420"/>
                <a:gd name="T88" fmla="*/ 0 w 1423"/>
                <a:gd name="T89" fmla="*/ 710 h 1420"/>
                <a:gd name="T90" fmla="*/ 43 w 1423"/>
                <a:gd name="T91" fmla="*/ 552 h 1420"/>
                <a:gd name="T92" fmla="*/ 157 w 1423"/>
                <a:gd name="T93" fmla="*/ 438 h 1420"/>
                <a:gd name="T94" fmla="*/ 316 w 1423"/>
                <a:gd name="T95" fmla="*/ 395 h 1420"/>
                <a:gd name="T96" fmla="*/ 407 w 1423"/>
                <a:gd name="T97" fmla="*/ 231 h 1420"/>
                <a:gd name="T98" fmla="*/ 489 w 1423"/>
                <a:gd name="T99" fmla="*/ 92 h 1420"/>
                <a:gd name="T100" fmla="*/ 628 w 1423"/>
                <a:gd name="T101" fmla="*/ 11 h 1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23" h="1420">
                  <a:moveTo>
                    <a:pt x="711" y="188"/>
                  </a:moveTo>
                  <a:lnTo>
                    <a:pt x="685" y="192"/>
                  </a:lnTo>
                  <a:lnTo>
                    <a:pt x="662" y="199"/>
                  </a:lnTo>
                  <a:lnTo>
                    <a:pt x="640" y="210"/>
                  </a:lnTo>
                  <a:lnTo>
                    <a:pt x="622" y="225"/>
                  </a:lnTo>
                  <a:lnTo>
                    <a:pt x="607" y="245"/>
                  </a:lnTo>
                  <a:lnTo>
                    <a:pt x="594" y="266"/>
                  </a:lnTo>
                  <a:lnTo>
                    <a:pt x="587" y="290"/>
                  </a:lnTo>
                  <a:lnTo>
                    <a:pt x="584" y="315"/>
                  </a:lnTo>
                  <a:lnTo>
                    <a:pt x="584" y="489"/>
                  </a:lnTo>
                  <a:lnTo>
                    <a:pt x="582" y="511"/>
                  </a:lnTo>
                  <a:lnTo>
                    <a:pt x="575" y="530"/>
                  </a:lnTo>
                  <a:lnTo>
                    <a:pt x="564" y="549"/>
                  </a:lnTo>
                  <a:lnTo>
                    <a:pt x="549" y="563"/>
                  </a:lnTo>
                  <a:lnTo>
                    <a:pt x="532" y="574"/>
                  </a:lnTo>
                  <a:lnTo>
                    <a:pt x="511" y="581"/>
                  </a:lnTo>
                  <a:lnTo>
                    <a:pt x="490" y="583"/>
                  </a:lnTo>
                  <a:lnTo>
                    <a:pt x="316" y="583"/>
                  </a:lnTo>
                  <a:lnTo>
                    <a:pt x="291" y="586"/>
                  </a:lnTo>
                  <a:lnTo>
                    <a:pt x="267" y="594"/>
                  </a:lnTo>
                  <a:lnTo>
                    <a:pt x="245" y="605"/>
                  </a:lnTo>
                  <a:lnTo>
                    <a:pt x="227" y="620"/>
                  </a:lnTo>
                  <a:lnTo>
                    <a:pt x="211" y="640"/>
                  </a:lnTo>
                  <a:lnTo>
                    <a:pt x="199" y="661"/>
                  </a:lnTo>
                  <a:lnTo>
                    <a:pt x="192" y="685"/>
                  </a:lnTo>
                  <a:lnTo>
                    <a:pt x="189" y="710"/>
                  </a:lnTo>
                  <a:lnTo>
                    <a:pt x="192" y="736"/>
                  </a:lnTo>
                  <a:lnTo>
                    <a:pt x="199" y="759"/>
                  </a:lnTo>
                  <a:lnTo>
                    <a:pt x="211" y="781"/>
                  </a:lnTo>
                  <a:lnTo>
                    <a:pt x="227" y="800"/>
                  </a:lnTo>
                  <a:lnTo>
                    <a:pt x="245" y="816"/>
                  </a:lnTo>
                  <a:lnTo>
                    <a:pt x="267" y="827"/>
                  </a:lnTo>
                  <a:lnTo>
                    <a:pt x="291" y="835"/>
                  </a:lnTo>
                  <a:lnTo>
                    <a:pt x="316" y="837"/>
                  </a:lnTo>
                  <a:lnTo>
                    <a:pt x="490" y="837"/>
                  </a:lnTo>
                  <a:lnTo>
                    <a:pt x="511" y="840"/>
                  </a:lnTo>
                  <a:lnTo>
                    <a:pt x="532" y="846"/>
                  </a:lnTo>
                  <a:lnTo>
                    <a:pt x="549" y="858"/>
                  </a:lnTo>
                  <a:lnTo>
                    <a:pt x="564" y="873"/>
                  </a:lnTo>
                  <a:lnTo>
                    <a:pt x="575" y="890"/>
                  </a:lnTo>
                  <a:lnTo>
                    <a:pt x="582" y="910"/>
                  </a:lnTo>
                  <a:lnTo>
                    <a:pt x="584" y="931"/>
                  </a:lnTo>
                  <a:lnTo>
                    <a:pt x="584" y="1105"/>
                  </a:lnTo>
                  <a:lnTo>
                    <a:pt x="587" y="1131"/>
                  </a:lnTo>
                  <a:lnTo>
                    <a:pt x="594" y="1154"/>
                  </a:lnTo>
                  <a:lnTo>
                    <a:pt x="607" y="1176"/>
                  </a:lnTo>
                  <a:lnTo>
                    <a:pt x="622" y="1195"/>
                  </a:lnTo>
                  <a:lnTo>
                    <a:pt x="640" y="1210"/>
                  </a:lnTo>
                  <a:lnTo>
                    <a:pt x="662" y="1222"/>
                  </a:lnTo>
                  <a:lnTo>
                    <a:pt x="685" y="1230"/>
                  </a:lnTo>
                  <a:lnTo>
                    <a:pt x="711" y="1232"/>
                  </a:lnTo>
                  <a:lnTo>
                    <a:pt x="737" y="1230"/>
                  </a:lnTo>
                  <a:lnTo>
                    <a:pt x="761" y="1222"/>
                  </a:lnTo>
                  <a:lnTo>
                    <a:pt x="783" y="1210"/>
                  </a:lnTo>
                  <a:lnTo>
                    <a:pt x="801" y="1195"/>
                  </a:lnTo>
                  <a:lnTo>
                    <a:pt x="816" y="1176"/>
                  </a:lnTo>
                  <a:lnTo>
                    <a:pt x="829" y="1154"/>
                  </a:lnTo>
                  <a:lnTo>
                    <a:pt x="836" y="1131"/>
                  </a:lnTo>
                  <a:lnTo>
                    <a:pt x="839" y="1105"/>
                  </a:lnTo>
                  <a:lnTo>
                    <a:pt x="839" y="931"/>
                  </a:lnTo>
                  <a:lnTo>
                    <a:pt x="841" y="910"/>
                  </a:lnTo>
                  <a:lnTo>
                    <a:pt x="848" y="890"/>
                  </a:lnTo>
                  <a:lnTo>
                    <a:pt x="859" y="873"/>
                  </a:lnTo>
                  <a:lnTo>
                    <a:pt x="874" y="858"/>
                  </a:lnTo>
                  <a:lnTo>
                    <a:pt x="891" y="846"/>
                  </a:lnTo>
                  <a:lnTo>
                    <a:pt x="912" y="840"/>
                  </a:lnTo>
                  <a:lnTo>
                    <a:pt x="933" y="837"/>
                  </a:lnTo>
                  <a:lnTo>
                    <a:pt x="1106" y="837"/>
                  </a:lnTo>
                  <a:lnTo>
                    <a:pt x="1132" y="835"/>
                  </a:lnTo>
                  <a:lnTo>
                    <a:pt x="1156" y="827"/>
                  </a:lnTo>
                  <a:lnTo>
                    <a:pt x="1178" y="816"/>
                  </a:lnTo>
                  <a:lnTo>
                    <a:pt x="1196" y="800"/>
                  </a:lnTo>
                  <a:lnTo>
                    <a:pt x="1212" y="781"/>
                  </a:lnTo>
                  <a:lnTo>
                    <a:pt x="1224" y="759"/>
                  </a:lnTo>
                  <a:lnTo>
                    <a:pt x="1231" y="736"/>
                  </a:lnTo>
                  <a:lnTo>
                    <a:pt x="1234" y="710"/>
                  </a:lnTo>
                  <a:lnTo>
                    <a:pt x="1231" y="685"/>
                  </a:lnTo>
                  <a:lnTo>
                    <a:pt x="1224" y="661"/>
                  </a:lnTo>
                  <a:lnTo>
                    <a:pt x="1212" y="640"/>
                  </a:lnTo>
                  <a:lnTo>
                    <a:pt x="1196" y="620"/>
                  </a:lnTo>
                  <a:lnTo>
                    <a:pt x="1178" y="605"/>
                  </a:lnTo>
                  <a:lnTo>
                    <a:pt x="1156" y="594"/>
                  </a:lnTo>
                  <a:lnTo>
                    <a:pt x="1132" y="586"/>
                  </a:lnTo>
                  <a:lnTo>
                    <a:pt x="1106" y="583"/>
                  </a:lnTo>
                  <a:lnTo>
                    <a:pt x="933" y="583"/>
                  </a:lnTo>
                  <a:lnTo>
                    <a:pt x="912" y="581"/>
                  </a:lnTo>
                  <a:lnTo>
                    <a:pt x="891" y="574"/>
                  </a:lnTo>
                  <a:lnTo>
                    <a:pt x="874" y="563"/>
                  </a:lnTo>
                  <a:lnTo>
                    <a:pt x="859" y="549"/>
                  </a:lnTo>
                  <a:lnTo>
                    <a:pt x="848" y="530"/>
                  </a:lnTo>
                  <a:lnTo>
                    <a:pt x="841" y="511"/>
                  </a:lnTo>
                  <a:lnTo>
                    <a:pt x="839" y="489"/>
                  </a:lnTo>
                  <a:lnTo>
                    <a:pt x="839" y="315"/>
                  </a:lnTo>
                  <a:lnTo>
                    <a:pt x="836" y="290"/>
                  </a:lnTo>
                  <a:lnTo>
                    <a:pt x="829" y="266"/>
                  </a:lnTo>
                  <a:lnTo>
                    <a:pt x="816" y="245"/>
                  </a:lnTo>
                  <a:lnTo>
                    <a:pt x="801" y="225"/>
                  </a:lnTo>
                  <a:lnTo>
                    <a:pt x="783" y="210"/>
                  </a:lnTo>
                  <a:lnTo>
                    <a:pt x="761" y="199"/>
                  </a:lnTo>
                  <a:lnTo>
                    <a:pt x="737" y="192"/>
                  </a:lnTo>
                  <a:lnTo>
                    <a:pt x="711" y="188"/>
                  </a:lnTo>
                  <a:close/>
                  <a:moveTo>
                    <a:pt x="711" y="0"/>
                  </a:moveTo>
                  <a:lnTo>
                    <a:pt x="754" y="3"/>
                  </a:lnTo>
                  <a:lnTo>
                    <a:pt x="795" y="11"/>
                  </a:lnTo>
                  <a:lnTo>
                    <a:pt x="834" y="25"/>
                  </a:lnTo>
                  <a:lnTo>
                    <a:pt x="871" y="43"/>
                  </a:lnTo>
                  <a:lnTo>
                    <a:pt x="905" y="66"/>
                  </a:lnTo>
                  <a:lnTo>
                    <a:pt x="934" y="92"/>
                  </a:lnTo>
                  <a:lnTo>
                    <a:pt x="962" y="123"/>
                  </a:lnTo>
                  <a:lnTo>
                    <a:pt x="984" y="157"/>
                  </a:lnTo>
                  <a:lnTo>
                    <a:pt x="1003" y="193"/>
                  </a:lnTo>
                  <a:lnTo>
                    <a:pt x="1016" y="231"/>
                  </a:lnTo>
                  <a:lnTo>
                    <a:pt x="1024" y="272"/>
                  </a:lnTo>
                  <a:lnTo>
                    <a:pt x="1027" y="315"/>
                  </a:lnTo>
                  <a:lnTo>
                    <a:pt x="1027" y="395"/>
                  </a:lnTo>
                  <a:lnTo>
                    <a:pt x="1106" y="395"/>
                  </a:lnTo>
                  <a:lnTo>
                    <a:pt x="1149" y="398"/>
                  </a:lnTo>
                  <a:lnTo>
                    <a:pt x="1190" y="406"/>
                  </a:lnTo>
                  <a:lnTo>
                    <a:pt x="1229" y="420"/>
                  </a:lnTo>
                  <a:lnTo>
                    <a:pt x="1266" y="438"/>
                  </a:lnTo>
                  <a:lnTo>
                    <a:pt x="1300" y="461"/>
                  </a:lnTo>
                  <a:lnTo>
                    <a:pt x="1330" y="487"/>
                  </a:lnTo>
                  <a:lnTo>
                    <a:pt x="1356" y="518"/>
                  </a:lnTo>
                  <a:lnTo>
                    <a:pt x="1380" y="552"/>
                  </a:lnTo>
                  <a:lnTo>
                    <a:pt x="1398" y="587"/>
                  </a:lnTo>
                  <a:lnTo>
                    <a:pt x="1411" y="626"/>
                  </a:lnTo>
                  <a:lnTo>
                    <a:pt x="1420" y="667"/>
                  </a:lnTo>
                  <a:lnTo>
                    <a:pt x="1423" y="710"/>
                  </a:lnTo>
                  <a:lnTo>
                    <a:pt x="1420" y="753"/>
                  </a:lnTo>
                  <a:lnTo>
                    <a:pt x="1411" y="794"/>
                  </a:lnTo>
                  <a:lnTo>
                    <a:pt x="1398" y="833"/>
                  </a:lnTo>
                  <a:lnTo>
                    <a:pt x="1380" y="870"/>
                  </a:lnTo>
                  <a:lnTo>
                    <a:pt x="1356" y="903"/>
                  </a:lnTo>
                  <a:lnTo>
                    <a:pt x="1330" y="933"/>
                  </a:lnTo>
                  <a:lnTo>
                    <a:pt x="1300" y="960"/>
                  </a:lnTo>
                  <a:lnTo>
                    <a:pt x="1266" y="982"/>
                  </a:lnTo>
                  <a:lnTo>
                    <a:pt x="1229" y="1001"/>
                  </a:lnTo>
                  <a:lnTo>
                    <a:pt x="1190" y="1014"/>
                  </a:lnTo>
                  <a:lnTo>
                    <a:pt x="1149" y="1023"/>
                  </a:lnTo>
                  <a:lnTo>
                    <a:pt x="1106" y="1025"/>
                  </a:lnTo>
                  <a:lnTo>
                    <a:pt x="1027" y="1025"/>
                  </a:lnTo>
                  <a:lnTo>
                    <a:pt x="1027" y="1105"/>
                  </a:lnTo>
                  <a:lnTo>
                    <a:pt x="1024" y="1148"/>
                  </a:lnTo>
                  <a:lnTo>
                    <a:pt x="1016" y="1189"/>
                  </a:lnTo>
                  <a:lnTo>
                    <a:pt x="1003" y="1228"/>
                  </a:lnTo>
                  <a:lnTo>
                    <a:pt x="984" y="1265"/>
                  </a:lnTo>
                  <a:lnTo>
                    <a:pt x="962" y="1297"/>
                  </a:lnTo>
                  <a:lnTo>
                    <a:pt x="934" y="1328"/>
                  </a:lnTo>
                  <a:lnTo>
                    <a:pt x="905" y="1355"/>
                  </a:lnTo>
                  <a:lnTo>
                    <a:pt x="871" y="1377"/>
                  </a:lnTo>
                  <a:lnTo>
                    <a:pt x="834" y="1396"/>
                  </a:lnTo>
                  <a:lnTo>
                    <a:pt x="795" y="1409"/>
                  </a:lnTo>
                  <a:lnTo>
                    <a:pt x="754" y="1418"/>
                  </a:lnTo>
                  <a:lnTo>
                    <a:pt x="711" y="1420"/>
                  </a:lnTo>
                  <a:lnTo>
                    <a:pt x="669" y="1418"/>
                  </a:lnTo>
                  <a:lnTo>
                    <a:pt x="628" y="1409"/>
                  </a:lnTo>
                  <a:lnTo>
                    <a:pt x="589" y="1396"/>
                  </a:lnTo>
                  <a:lnTo>
                    <a:pt x="552" y="1377"/>
                  </a:lnTo>
                  <a:lnTo>
                    <a:pt x="518" y="1355"/>
                  </a:lnTo>
                  <a:lnTo>
                    <a:pt x="489" y="1328"/>
                  </a:lnTo>
                  <a:lnTo>
                    <a:pt x="461" y="1297"/>
                  </a:lnTo>
                  <a:lnTo>
                    <a:pt x="439" y="1265"/>
                  </a:lnTo>
                  <a:lnTo>
                    <a:pt x="420" y="1228"/>
                  </a:lnTo>
                  <a:lnTo>
                    <a:pt x="407" y="1189"/>
                  </a:lnTo>
                  <a:lnTo>
                    <a:pt x="399" y="1148"/>
                  </a:lnTo>
                  <a:lnTo>
                    <a:pt x="396" y="1105"/>
                  </a:lnTo>
                  <a:lnTo>
                    <a:pt x="396" y="1025"/>
                  </a:lnTo>
                  <a:lnTo>
                    <a:pt x="316" y="1025"/>
                  </a:lnTo>
                  <a:lnTo>
                    <a:pt x="274" y="1023"/>
                  </a:lnTo>
                  <a:lnTo>
                    <a:pt x="233" y="1014"/>
                  </a:lnTo>
                  <a:lnTo>
                    <a:pt x="194" y="1001"/>
                  </a:lnTo>
                  <a:lnTo>
                    <a:pt x="157" y="982"/>
                  </a:lnTo>
                  <a:lnTo>
                    <a:pt x="123" y="960"/>
                  </a:lnTo>
                  <a:lnTo>
                    <a:pt x="93" y="933"/>
                  </a:lnTo>
                  <a:lnTo>
                    <a:pt x="66" y="903"/>
                  </a:lnTo>
                  <a:lnTo>
                    <a:pt x="43" y="870"/>
                  </a:lnTo>
                  <a:lnTo>
                    <a:pt x="25" y="833"/>
                  </a:lnTo>
                  <a:lnTo>
                    <a:pt x="12" y="794"/>
                  </a:lnTo>
                  <a:lnTo>
                    <a:pt x="3" y="753"/>
                  </a:lnTo>
                  <a:lnTo>
                    <a:pt x="0" y="710"/>
                  </a:lnTo>
                  <a:lnTo>
                    <a:pt x="3" y="667"/>
                  </a:lnTo>
                  <a:lnTo>
                    <a:pt x="12" y="626"/>
                  </a:lnTo>
                  <a:lnTo>
                    <a:pt x="25" y="587"/>
                  </a:lnTo>
                  <a:lnTo>
                    <a:pt x="43" y="552"/>
                  </a:lnTo>
                  <a:lnTo>
                    <a:pt x="66" y="518"/>
                  </a:lnTo>
                  <a:lnTo>
                    <a:pt x="93" y="487"/>
                  </a:lnTo>
                  <a:lnTo>
                    <a:pt x="123" y="461"/>
                  </a:lnTo>
                  <a:lnTo>
                    <a:pt x="157" y="438"/>
                  </a:lnTo>
                  <a:lnTo>
                    <a:pt x="194" y="420"/>
                  </a:lnTo>
                  <a:lnTo>
                    <a:pt x="233" y="406"/>
                  </a:lnTo>
                  <a:lnTo>
                    <a:pt x="274" y="398"/>
                  </a:lnTo>
                  <a:lnTo>
                    <a:pt x="316" y="395"/>
                  </a:lnTo>
                  <a:lnTo>
                    <a:pt x="396" y="395"/>
                  </a:lnTo>
                  <a:lnTo>
                    <a:pt x="396" y="315"/>
                  </a:lnTo>
                  <a:lnTo>
                    <a:pt x="399" y="272"/>
                  </a:lnTo>
                  <a:lnTo>
                    <a:pt x="407" y="231"/>
                  </a:lnTo>
                  <a:lnTo>
                    <a:pt x="420" y="193"/>
                  </a:lnTo>
                  <a:lnTo>
                    <a:pt x="439" y="157"/>
                  </a:lnTo>
                  <a:lnTo>
                    <a:pt x="461" y="123"/>
                  </a:lnTo>
                  <a:lnTo>
                    <a:pt x="489" y="92"/>
                  </a:lnTo>
                  <a:lnTo>
                    <a:pt x="518" y="66"/>
                  </a:lnTo>
                  <a:lnTo>
                    <a:pt x="552" y="43"/>
                  </a:lnTo>
                  <a:lnTo>
                    <a:pt x="589" y="25"/>
                  </a:lnTo>
                  <a:lnTo>
                    <a:pt x="628" y="11"/>
                  </a:lnTo>
                  <a:lnTo>
                    <a:pt x="669" y="3"/>
                  </a:lnTo>
                  <a:lnTo>
                    <a:pt x="7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501"/>
            <p:cNvSpPr>
              <a:spLocks/>
            </p:cNvSpPr>
            <p:nvPr/>
          </p:nvSpPr>
          <p:spPr bwMode="auto">
            <a:xfrm>
              <a:off x="7304088" y="4213225"/>
              <a:ext cx="434975" cy="593725"/>
            </a:xfrm>
            <a:custGeom>
              <a:avLst/>
              <a:gdLst>
                <a:gd name="T0" fmla="*/ 1284 w 2465"/>
                <a:gd name="T1" fmla="*/ 8 h 3365"/>
                <a:gd name="T2" fmla="*/ 1371 w 2465"/>
                <a:gd name="T3" fmla="*/ 71 h 3365"/>
                <a:gd name="T4" fmla="*/ 1480 w 2465"/>
                <a:gd name="T5" fmla="*/ 187 h 3365"/>
                <a:gd name="T6" fmla="*/ 1568 w 2465"/>
                <a:gd name="T7" fmla="*/ 301 h 3365"/>
                <a:gd name="T8" fmla="*/ 1554 w 2465"/>
                <a:gd name="T9" fmla="*/ 381 h 3365"/>
                <a:gd name="T10" fmla="*/ 1481 w 2465"/>
                <a:gd name="T11" fmla="*/ 420 h 3365"/>
                <a:gd name="T12" fmla="*/ 1406 w 2465"/>
                <a:gd name="T13" fmla="*/ 388 h 3365"/>
                <a:gd name="T14" fmla="*/ 1281 w 2465"/>
                <a:gd name="T15" fmla="*/ 250 h 3365"/>
                <a:gd name="T16" fmla="*/ 1187 w 2465"/>
                <a:gd name="T17" fmla="*/ 249 h 3365"/>
                <a:gd name="T18" fmla="*/ 1058 w 2465"/>
                <a:gd name="T19" fmla="*/ 393 h 3365"/>
                <a:gd name="T20" fmla="*/ 897 w 2465"/>
                <a:gd name="T21" fmla="*/ 586 h 3365"/>
                <a:gd name="T22" fmla="*/ 721 w 2465"/>
                <a:gd name="T23" fmla="*/ 820 h 3365"/>
                <a:gd name="T24" fmla="*/ 545 w 2465"/>
                <a:gd name="T25" fmla="*/ 1083 h 3365"/>
                <a:gd name="T26" fmla="*/ 388 w 2465"/>
                <a:gd name="T27" fmla="*/ 1366 h 3365"/>
                <a:gd name="T28" fmla="*/ 266 w 2465"/>
                <a:gd name="T29" fmla="*/ 1656 h 3365"/>
                <a:gd name="T30" fmla="*/ 198 w 2465"/>
                <a:gd name="T31" fmla="*/ 1947 h 3365"/>
                <a:gd name="T32" fmla="*/ 199 w 2465"/>
                <a:gd name="T33" fmla="*/ 2255 h 3365"/>
                <a:gd name="T34" fmla="*/ 281 w 2465"/>
                <a:gd name="T35" fmla="*/ 2560 h 3365"/>
                <a:gd name="T36" fmla="*/ 435 w 2465"/>
                <a:gd name="T37" fmla="*/ 2813 h 3365"/>
                <a:gd name="T38" fmla="*/ 651 w 2465"/>
                <a:gd name="T39" fmla="*/ 3009 h 3365"/>
                <a:gd name="T40" fmla="*/ 921 w 2465"/>
                <a:gd name="T41" fmla="*/ 3133 h 3365"/>
                <a:gd name="T42" fmla="*/ 1232 w 2465"/>
                <a:gd name="T43" fmla="*/ 3177 h 3365"/>
                <a:gd name="T44" fmla="*/ 1544 w 2465"/>
                <a:gd name="T45" fmla="*/ 3133 h 3365"/>
                <a:gd name="T46" fmla="*/ 1814 w 2465"/>
                <a:gd name="T47" fmla="*/ 3009 h 3365"/>
                <a:gd name="T48" fmla="*/ 2030 w 2465"/>
                <a:gd name="T49" fmla="*/ 2813 h 3365"/>
                <a:gd name="T50" fmla="*/ 2184 w 2465"/>
                <a:gd name="T51" fmla="*/ 2560 h 3365"/>
                <a:gd name="T52" fmla="*/ 2266 w 2465"/>
                <a:gd name="T53" fmla="*/ 2255 h 3365"/>
                <a:gd name="T54" fmla="*/ 2264 w 2465"/>
                <a:gd name="T55" fmla="*/ 1921 h 3365"/>
                <a:gd name="T56" fmla="*/ 2174 w 2465"/>
                <a:gd name="T57" fmla="*/ 1584 h 3365"/>
                <a:gd name="T58" fmla="*/ 2023 w 2465"/>
                <a:gd name="T59" fmla="*/ 1253 h 3365"/>
                <a:gd name="T60" fmla="*/ 1838 w 2465"/>
                <a:gd name="T61" fmla="*/ 947 h 3365"/>
                <a:gd name="T62" fmla="*/ 1684 w 2465"/>
                <a:gd name="T63" fmla="*/ 725 h 3365"/>
                <a:gd name="T64" fmla="*/ 1687 w 2465"/>
                <a:gd name="T65" fmla="*/ 645 h 3365"/>
                <a:gd name="T66" fmla="*/ 1753 w 2465"/>
                <a:gd name="T67" fmla="*/ 595 h 3365"/>
                <a:gd name="T68" fmla="*/ 1831 w 2465"/>
                <a:gd name="T69" fmla="*/ 616 h 3365"/>
                <a:gd name="T70" fmla="*/ 2069 w 2465"/>
                <a:gd name="T71" fmla="*/ 956 h 3365"/>
                <a:gd name="T72" fmla="*/ 2289 w 2465"/>
                <a:gd name="T73" fmla="*/ 1363 h 3365"/>
                <a:gd name="T74" fmla="*/ 2421 w 2465"/>
                <a:gd name="T75" fmla="*/ 1740 h 3365"/>
                <a:gd name="T76" fmla="*/ 2465 w 2465"/>
                <a:gd name="T77" fmla="*/ 2088 h 3365"/>
                <a:gd name="T78" fmla="*/ 2429 w 2465"/>
                <a:gd name="T79" fmla="*/ 2409 h 3365"/>
                <a:gd name="T80" fmla="*/ 2326 w 2465"/>
                <a:gd name="T81" fmla="*/ 2702 h 3365"/>
                <a:gd name="T82" fmla="*/ 2157 w 2465"/>
                <a:gd name="T83" fmla="*/ 2955 h 3365"/>
                <a:gd name="T84" fmla="*/ 1919 w 2465"/>
                <a:gd name="T85" fmla="*/ 3162 h 3365"/>
                <a:gd name="T86" fmla="*/ 1634 w 2465"/>
                <a:gd name="T87" fmla="*/ 3301 h 3365"/>
                <a:gd name="T88" fmla="*/ 1316 w 2465"/>
                <a:gd name="T89" fmla="*/ 3362 h 3365"/>
                <a:gd name="T90" fmla="*/ 986 w 2465"/>
                <a:gd name="T91" fmla="*/ 3341 h 3365"/>
                <a:gd name="T92" fmla="*/ 683 w 2465"/>
                <a:gd name="T93" fmla="*/ 3241 h 3365"/>
                <a:gd name="T94" fmla="*/ 419 w 2465"/>
                <a:gd name="T95" fmla="*/ 3065 h 3365"/>
                <a:gd name="T96" fmla="*/ 216 w 2465"/>
                <a:gd name="T97" fmla="*/ 2834 h 3365"/>
                <a:gd name="T98" fmla="*/ 79 w 2465"/>
                <a:gd name="T99" fmla="*/ 2560 h 3365"/>
                <a:gd name="T100" fmla="*/ 8 w 2465"/>
                <a:gd name="T101" fmla="*/ 2252 h 3365"/>
                <a:gd name="T102" fmla="*/ 10 w 2465"/>
                <a:gd name="T103" fmla="*/ 1928 h 3365"/>
                <a:gd name="T104" fmla="*/ 85 w 2465"/>
                <a:gd name="T105" fmla="*/ 1605 h 3365"/>
                <a:gd name="T106" fmla="*/ 217 w 2465"/>
                <a:gd name="T107" fmla="*/ 1284 h 3365"/>
                <a:gd name="T108" fmla="*/ 388 w 2465"/>
                <a:gd name="T109" fmla="*/ 975 h 3365"/>
                <a:gd name="T110" fmla="*/ 580 w 2465"/>
                <a:gd name="T111" fmla="*/ 691 h 3365"/>
                <a:gd name="T112" fmla="*/ 772 w 2465"/>
                <a:gd name="T113" fmla="*/ 439 h 3365"/>
                <a:gd name="T114" fmla="*/ 947 w 2465"/>
                <a:gd name="T115" fmla="*/ 231 h 3365"/>
                <a:gd name="T116" fmla="*/ 1087 w 2465"/>
                <a:gd name="T117" fmla="*/ 79 h 3365"/>
                <a:gd name="T118" fmla="*/ 1180 w 2465"/>
                <a:gd name="T119" fmla="*/ 9 h 3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65" h="3365">
                  <a:moveTo>
                    <a:pt x="1232" y="0"/>
                  </a:moveTo>
                  <a:lnTo>
                    <a:pt x="1232" y="0"/>
                  </a:lnTo>
                  <a:lnTo>
                    <a:pt x="1260" y="2"/>
                  </a:lnTo>
                  <a:lnTo>
                    <a:pt x="1284" y="8"/>
                  </a:lnTo>
                  <a:lnTo>
                    <a:pt x="1309" y="18"/>
                  </a:lnTo>
                  <a:lnTo>
                    <a:pt x="1330" y="33"/>
                  </a:lnTo>
                  <a:lnTo>
                    <a:pt x="1351" y="50"/>
                  </a:lnTo>
                  <a:lnTo>
                    <a:pt x="1371" y="71"/>
                  </a:lnTo>
                  <a:lnTo>
                    <a:pt x="1395" y="95"/>
                  </a:lnTo>
                  <a:lnTo>
                    <a:pt x="1420" y="123"/>
                  </a:lnTo>
                  <a:lnTo>
                    <a:pt x="1449" y="154"/>
                  </a:lnTo>
                  <a:lnTo>
                    <a:pt x="1480" y="187"/>
                  </a:lnTo>
                  <a:lnTo>
                    <a:pt x="1513" y="224"/>
                  </a:lnTo>
                  <a:lnTo>
                    <a:pt x="1547" y="264"/>
                  </a:lnTo>
                  <a:lnTo>
                    <a:pt x="1560" y="281"/>
                  </a:lnTo>
                  <a:lnTo>
                    <a:pt x="1568" y="301"/>
                  </a:lnTo>
                  <a:lnTo>
                    <a:pt x="1571" y="321"/>
                  </a:lnTo>
                  <a:lnTo>
                    <a:pt x="1570" y="342"/>
                  </a:lnTo>
                  <a:lnTo>
                    <a:pt x="1564" y="362"/>
                  </a:lnTo>
                  <a:lnTo>
                    <a:pt x="1554" y="381"/>
                  </a:lnTo>
                  <a:lnTo>
                    <a:pt x="1539" y="397"/>
                  </a:lnTo>
                  <a:lnTo>
                    <a:pt x="1521" y="409"/>
                  </a:lnTo>
                  <a:lnTo>
                    <a:pt x="1501" y="416"/>
                  </a:lnTo>
                  <a:lnTo>
                    <a:pt x="1481" y="420"/>
                  </a:lnTo>
                  <a:lnTo>
                    <a:pt x="1460" y="418"/>
                  </a:lnTo>
                  <a:lnTo>
                    <a:pt x="1441" y="412"/>
                  </a:lnTo>
                  <a:lnTo>
                    <a:pt x="1422" y="402"/>
                  </a:lnTo>
                  <a:lnTo>
                    <a:pt x="1406" y="388"/>
                  </a:lnTo>
                  <a:lnTo>
                    <a:pt x="1371" y="349"/>
                  </a:lnTo>
                  <a:lnTo>
                    <a:pt x="1340" y="313"/>
                  </a:lnTo>
                  <a:lnTo>
                    <a:pt x="1309" y="280"/>
                  </a:lnTo>
                  <a:lnTo>
                    <a:pt x="1281" y="250"/>
                  </a:lnTo>
                  <a:lnTo>
                    <a:pt x="1256" y="223"/>
                  </a:lnTo>
                  <a:lnTo>
                    <a:pt x="1232" y="200"/>
                  </a:lnTo>
                  <a:lnTo>
                    <a:pt x="1211" y="222"/>
                  </a:lnTo>
                  <a:lnTo>
                    <a:pt x="1187" y="249"/>
                  </a:lnTo>
                  <a:lnTo>
                    <a:pt x="1158" y="279"/>
                  </a:lnTo>
                  <a:lnTo>
                    <a:pt x="1128" y="314"/>
                  </a:lnTo>
                  <a:lnTo>
                    <a:pt x="1094" y="352"/>
                  </a:lnTo>
                  <a:lnTo>
                    <a:pt x="1058" y="393"/>
                  </a:lnTo>
                  <a:lnTo>
                    <a:pt x="1020" y="437"/>
                  </a:lnTo>
                  <a:lnTo>
                    <a:pt x="981" y="484"/>
                  </a:lnTo>
                  <a:lnTo>
                    <a:pt x="940" y="534"/>
                  </a:lnTo>
                  <a:lnTo>
                    <a:pt x="897" y="586"/>
                  </a:lnTo>
                  <a:lnTo>
                    <a:pt x="854" y="642"/>
                  </a:lnTo>
                  <a:lnTo>
                    <a:pt x="810" y="699"/>
                  </a:lnTo>
                  <a:lnTo>
                    <a:pt x="765" y="758"/>
                  </a:lnTo>
                  <a:lnTo>
                    <a:pt x="721" y="820"/>
                  </a:lnTo>
                  <a:lnTo>
                    <a:pt x="676" y="883"/>
                  </a:lnTo>
                  <a:lnTo>
                    <a:pt x="632" y="948"/>
                  </a:lnTo>
                  <a:lnTo>
                    <a:pt x="588" y="1015"/>
                  </a:lnTo>
                  <a:lnTo>
                    <a:pt x="545" y="1083"/>
                  </a:lnTo>
                  <a:lnTo>
                    <a:pt x="504" y="1152"/>
                  </a:lnTo>
                  <a:lnTo>
                    <a:pt x="463" y="1223"/>
                  </a:lnTo>
                  <a:lnTo>
                    <a:pt x="425" y="1293"/>
                  </a:lnTo>
                  <a:lnTo>
                    <a:pt x="388" y="1366"/>
                  </a:lnTo>
                  <a:lnTo>
                    <a:pt x="353" y="1437"/>
                  </a:lnTo>
                  <a:lnTo>
                    <a:pt x="322" y="1511"/>
                  </a:lnTo>
                  <a:lnTo>
                    <a:pt x="293" y="1584"/>
                  </a:lnTo>
                  <a:lnTo>
                    <a:pt x="266" y="1656"/>
                  </a:lnTo>
                  <a:lnTo>
                    <a:pt x="244" y="1730"/>
                  </a:lnTo>
                  <a:lnTo>
                    <a:pt x="224" y="1803"/>
                  </a:lnTo>
                  <a:lnTo>
                    <a:pt x="209" y="1875"/>
                  </a:lnTo>
                  <a:lnTo>
                    <a:pt x="198" y="1947"/>
                  </a:lnTo>
                  <a:lnTo>
                    <a:pt x="190" y="2017"/>
                  </a:lnTo>
                  <a:lnTo>
                    <a:pt x="188" y="2088"/>
                  </a:lnTo>
                  <a:lnTo>
                    <a:pt x="192" y="2173"/>
                  </a:lnTo>
                  <a:lnTo>
                    <a:pt x="199" y="2255"/>
                  </a:lnTo>
                  <a:lnTo>
                    <a:pt x="212" y="2336"/>
                  </a:lnTo>
                  <a:lnTo>
                    <a:pt x="230" y="2412"/>
                  </a:lnTo>
                  <a:lnTo>
                    <a:pt x="253" y="2487"/>
                  </a:lnTo>
                  <a:lnTo>
                    <a:pt x="281" y="2560"/>
                  </a:lnTo>
                  <a:lnTo>
                    <a:pt x="313" y="2628"/>
                  </a:lnTo>
                  <a:lnTo>
                    <a:pt x="349" y="2694"/>
                  </a:lnTo>
                  <a:lnTo>
                    <a:pt x="390" y="2755"/>
                  </a:lnTo>
                  <a:lnTo>
                    <a:pt x="435" y="2813"/>
                  </a:lnTo>
                  <a:lnTo>
                    <a:pt x="483" y="2869"/>
                  </a:lnTo>
                  <a:lnTo>
                    <a:pt x="536" y="2919"/>
                  </a:lnTo>
                  <a:lnTo>
                    <a:pt x="592" y="2966"/>
                  </a:lnTo>
                  <a:lnTo>
                    <a:pt x="651" y="3009"/>
                  </a:lnTo>
                  <a:lnTo>
                    <a:pt x="714" y="3047"/>
                  </a:lnTo>
                  <a:lnTo>
                    <a:pt x="780" y="3079"/>
                  </a:lnTo>
                  <a:lnTo>
                    <a:pt x="849" y="3109"/>
                  </a:lnTo>
                  <a:lnTo>
                    <a:pt x="921" y="3133"/>
                  </a:lnTo>
                  <a:lnTo>
                    <a:pt x="995" y="3151"/>
                  </a:lnTo>
                  <a:lnTo>
                    <a:pt x="1072" y="3165"/>
                  </a:lnTo>
                  <a:lnTo>
                    <a:pt x="1151" y="3174"/>
                  </a:lnTo>
                  <a:lnTo>
                    <a:pt x="1232" y="3177"/>
                  </a:lnTo>
                  <a:lnTo>
                    <a:pt x="1314" y="3174"/>
                  </a:lnTo>
                  <a:lnTo>
                    <a:pt x="1393" y="3165"/>
                  </a:lnTo>
                  <a:lnTo>
                    <a:pt x="1470" y="3151"/>
                  </a:lnTo>
                  <a:lnTo>
                    <a:pt x="1544" y="3133"/>
                  </a:lnTo>
                  <a:lnTo>
                    <a:pt x="1616" y="3109"/>
                  </a:lnTo>
                  <a:lnTo>
                    <a:pt x="1685" y="3079"/>
                  </a:lnTo>
                  <a:lnTo>
                    <a:pt x="1751" y="3047"/>
                  </a:lnTo>
                  <a:lnTo>
                    <a:pt x="1814" y="3009"/>
                  </a:lnTo>
                  <a:lnTo>
                    <a:pt x="1873" y="2966"/>
                  </a:lnTo>
                  <a:lnTo>
                    <a:pt x="1929" y="2919"/>
                  </a:lnTo>
                  <a:lnTo>
                    <a:pt x="1982" y="2869"/>
                  </a:lnTo>
                  <a:lnTo>
                    <a:pt x="2030" y="2813"/>
                  </a:lnTo>
                  <a:lnTo>
                    <a:pt x="2075" y="2755"/>
                  </a:lnTo>
                  <a:lnTo>
                    <a:pt x="2116" y="2694"/>
                  </a:lnTo>
                  <a:lnTo>
                    <a:pt x="2152" y="2628"/>
                  </a:lnTo>
                  <a:lnTo>
                    <a:pt x="2184" y="2560"/>
                  </a:lnTo>
                  <a:lnTo>
                    <a:pt x="2212" y="2487"/>
                  </a:lnTo>
                  <a:lnTo>
                    <a:pt x="2235" y="2412"/>
                  </a:lnTo>
                  <a:lnTo>
                    <a:pt x="2253" y="2336"/>
                  </a:lnTo>
                  <a:lnTo>
                    <a:pt x="2266" y="2255"/>
                  </a:lnTo>
                  <a:lnTo>
                    <a:pt x="2273" y="2173"/>
                  </a:lnTo>
                  <a:lnTo>
                    <a:pt x="2277" y="2088"/>
                  </a:lnTo>
                  <a:lnTo>
                    <a:pt x="2273" y="2005"/>
                  </a:lnTo>
                  <a:lnTo>
                    <a:pt x="2264" y="1921"/>
                  </a:lnTo>
                  <a:lnTo>
                    <a:pt x="2249" y="1837"/>
                  </a:lnTo>
                  <a:lnTo>
                    <a:pt x="2228" y="1754"/>
                  </a:lnTo>
                  <a:lnTo>
                    <a:pt x="2204" y="1669"/>
                  </a:lnTo>
                  <a:lnTo>
                    <a:pt x="2174" y="1584"/>
                  </a:lnTo>
                  <a:lnTo>
                    <a:pt x="2141" y="1500"/>
                  </a:lnTo>
                  <a:lnTo>
                    <a:pt x="2104" y="1417"/>
                  </a:lnTo>
                  <a:lnTo>
                    <a:pt x="2065" y="1334"/>
                  </a:lnTo>
                  <a:lnTo>
                    <a:pt x="2023" y="1253"/>
                  </a:lnTo>
                  <a:lnTo>
                    <a:pt x="1979" y="1173"/>
                  </a:lnTo>
                  <a:lnTo>
                    <a:pt x="1932" y="1096"/>
                  </a:lnTo>
                  <a:lnTo>
                    <a:pt x="1885" y="1021"/>
                  </a:lnTo>
                  <a:lnTo>
                    <a:pt x="1838" y="947"/>
                  </a:lnTo>
                  <a:lnTo>
                    <a:pt x="1790" y="877"/>
                  </a:lnTo>
                  <a:lnTo>
                    <a:pt x="1742" y="809"/>
                  </a:lnTo>
                  <a:lnTo>
                    <a:pt x="1695" y="744"/>
                  </a:lnTo>
                  <a:lnTo>
                    <a:pt x="1684" y="725"/>
                  </a:lnTo>
                  <a:lnTo>
                    <a:pt x="1677" y="705"/>
                  </a:lnTo>
                  <a:lnTo>
                    <a:pt x="1676" y="684"/>
                  </a:lnTo>
                  <a:lnTo>
                    <a:pt x="1680" y="664"/>
                  </a:lnTo>
                  <a:lnTo>
                    <a:pt x="1687" y="645"/>
                  </a:lnTo>
                  <a:lnTo>
                    <a:pt x="1698" y="627"/>
                  </a:lnTo>
                  <a:lnTo>
                    <a:pt x="1714" y="612"/>
                  </a:lnTo>
                  <a:lnTo>
                    <a:pt x="1733" y="602"/>
                  </a:lnTo>
                  <a:lnTo>
                    <a:pt x="1753" y="595"/>
                  </a:lnTo>
                  <a:lnTo>
                    <a:pt x="1774" y="593"/>
                  </a:lnTo>
                  <a:lnTo>
                    <a:pt x="1794" y="596"/>
                  </a:lnTo>
                  <a:lnTo>
                    <a:pt x="1814" y="604"/>
                  </a:lnTo>
                  <a:lnTo>
                    <a:pt x="1831" y="616"/>
                  </a:lnTo>
                  <a:lnTo>
                    <a:pt x="1846" y="631"/>
                  </a:lnTo>
                  <a:lnTo>
                    <a:pt x="1925" y="742"/>
                  </a:lnTo>
                  <a:lnTo>
                    <a:pt x="2000" y="849"/>
                  </a:lnTo>
                  <a:lnTo>
                    <a:pt x="2069" y="956"/>
                  </a:lnTo>
                  <a:lnTo>
                    <a:pt x="2131" y="1060"/>
                  </a:lnTo>
                  <a:lnTo>
                    <a:pt x="2189" y="1162"/>
                  </a:lnTo>
                  <a:lnTo>
                    <a:pt x="2242" y="1264"/>
                  </a:lnTo>
                  <a:lnTo>
                    <a:pt x="2289" y="1363"/>
                  </a:lnTo>
                  <a:lnTo>
                    <a:pt x="2330" y="1460"/>
                  </a:lnTo>
                  <a:lnTo>
                    <a:pt x="2366" y="1555"/>
                  </a:lnTo>
                  <a:lnTo>
                    <a:pt x="2396" y="1649"/>
                  </a:lnTo>
                  <a:lnTo>
                    <a:pt x="2421" y="1740"/>
                  </a:lnTo>
                  <a:lnTo>
                    <a:pt x="2440" y="1830"/>
                  </a:lnTo>
                  <a:lnTo>
                    <a:pt x="2455" y="1918"/>
                  </a:lnTo>
                  <a:lnTo>
                    <a:pt x="2463" y="2004"/>
                  </a:lnTo>
                  <a:lnTo>
                    <a:pt x="2465" y="2088"/>
                  </a:lnTo>
                  <a:lnTo>
                    <a:pt x="2463" y="2170"/>
                  </a:lnTo>
                  <a:lnTo>
                    <a:pt x="2457" y="2252"/>
                  </a:lnTo>
                  <a:lnTo>
                    <a:pt x="2446" y="2332"/>
                  </a:lnTo>
                  <a:lnTo>
                    <a:pt x="2429" y="2409"/>
                  </a:lnTo>
                  <a:lnTo>
                    <a:pt x="2410" y="2486"/>
                  </a:lnTo>
                  <a:lnTo>
                    <a:pt x="2386" y="2560"/>
                  </a:lnTo>
                  <a:lnTo>
                    <a:pt x="2357" y="2632"/>
                  </a:lnTo>
                  <a:lnTo>
                    <a:pt x="2326" y="2702"/>
                  </a:lnTo>
                  <a:lnTo>
                    <a:pt x="2289" y="2769"/>
                  </a:lnTo>
                  <a:lnTo>
                    <a:pt x="2249" y="2834"/>
                  </a:lnTo>
                  <a:lnTo>
                    <a:pt x="2205" y="2896"/>
                  </a:lnTo>
                  <a:lnTo>
                    <a:pt x="2157" y="2955"/>
                  </a:lnTo>
                  <a:lnTo>
                    <a:pt x="2104" y="3011"/>
                  </a:lnTo>
                  <a:lnTo>
                    <a:pt x="2046" y="3065"/>
                  </a:lnTo>
                  <a:lnTo>
                    <a:pt x="1985" y="3116"/>
                  </a:lnTo>
                  <a:lnTo>
                    <a:pt x="1919" y="3162"/>
                  </a:lnTo>
                  <a:lnTo>
                    <a:pt x="1852" y="3204"/>
                  </a:lnTo>
                  <a:lnTo>
                    <a:pt x="1782" y="3241"/>
                  </a:lnTo>
                  <a:lnTo>
                    <a:pt x="1709" y="3274"/>
                  </a:lnTo>
                  <a:lnTo>
                    <a:pt x="1634" y="3301"/>
                  </a:lnTo>
                  <a:lnTo>
                    <a:pt x="1558" y="3324"/>
                  </a:lnTo>
                  <a:lnTo>
                    <a:pt x="1479" y="3341"/>
                  </a:lnTo>
                  <a:lnTo>
                    <a:pt x="1398" y="3355"/>
                  </a:lnTo>
                  <a:lnTo>
                    <a:pt x="1316" y="3362"/>
                  </a:lnTo>
                  <a:lnTo>
                    <a:pt x="1232" y="3365"/>
                  </a:lnTo>
                  <a:lnTo>
                    <a:pt x="1149" y="3362"/>
                  </a:lnTo>
                  <a:lnTo>
                    <a:pt x="1067" y="3355"/>
                  </a:lnTo>
                  <a:lnTo>
                    <a:pt x="986" y="3341"/>
                  </a:lnTo>
                  <a:lnTo>
                    <a:pt x="907" y="3324"/>
                  </a:lnTo>
                  <a:lnTo>
                    <a:pt x="831" y="3301"/>
                  </a:lnTo>
                  <a:lnTo>
                    <a:pt x="756" y="3274"/>
                  </a:lnTo>
                  <a:lnTo>
                    <a:pt x="683" y="3241"/>
                  </a:lnTo>
                  <a:lnTo>
                    <a:pt x="612" y="3204"/>
                  </a:lnTo>
                  <a:lnTo>
                    <a:pt x="545" y="3162"/>
                  </a:lnTo>
                  <a:lnTo>
                    <a:pt x="480" y="3116"/>
                  </a:lnTo>
                  <a:lnTo>
                    <a:pt x="419" y="3065"/>
                  </a:lnTo>
                  <a:lnTo>
                    <a:pt x="360" y="3011"/>
                  </a:lnTo>
                  <a:lnTo>
                    <a:pt x="308" y="2955"/>
                  </a:lnTo>
                  <a:lnTo>
                    <a:pt x="260" y="2896"/>
                  </a:lnTo>
                  <a:lnTo>
                    <a:pt x="216" y="2834"/>
                  </a:lnTo>
                  <a:lnTo>
                    <a:pt x="176" y="2769"/>
                  </a:lnTo>
                  <a:lnTo>
                    <a:pt x="139" y="2702"/>
                  </a:lnTo>
                  <a:lnTo>
                    <a:pt x="108" y="2632"/>
                  </a:lnTo>
                  <a:lnTo>
                    <a:pt x="79" y="2560"/>
                  </a:lnTo>
                  <a:lnTo>
                    <a:pt x="55" y="2486"/>
                  </a:lnTo>
                  <a:lnTo>
                    <a:pt x="35" y="2409"/>
                  </a:lnTo>
                  <a:lnTo>
                    <a:pt x="19" y="2332"/>
                  </a:lnTo>
                  <a:lnTo>
                    <a:pt x="8" y="2252"/>
                  </a:lnTo>
                  <a:lnTo>
                    <a:pt x="2" y="2170"/>
                  </a:lnTo>
                  <a:lnTo>
                    <a:pt x="0" y="2088"/>
                  </a:lnTo>
                  <a:lnTo>
                    <a:pt x="2" y="2008"/>
                  </a:lnTo>
                  <a:lnTo>
                    <a:pt x="10" y="1928"/>
                  </a:lnTo>
                  <a:lnTo>
                    <a:pt x="23" y="1848"/>
                  </a:lnTo>
                  <a:lnTo>
                    <a:pt x="39" y="1767"/>
                  </a:lnTo>
                  <a:lnTo>
                    <a:pt x="60" y="1686"/>
                  </a:lnTo>
                  <a:lnTo>
                    <a:pt x="85" y="1605"/>
                  </a:lnTo>
                  <a:lnTo>
                    <a:pt x="114" y="1524"/>
                  </a:lnTo>
                  <a:lnTo>
                    <a:pt x="145" y="1444"/>
                  </a:lnTo>
                  <a:lnTo>
                    <a:pt x="180" y="1363"/>
                  </a:lnTo>
                  <a:lnTo>
                    <a:pt x="217" y="1284"/>
                  </a:lnTo>
                  <a:lnTo>
                    <a:pt x="257" y="1205"/>
                  </a:lnTo>
                  <a:lnTo>
                    <a:pt x="299" y="1127"/>
                  </a:lnTo>
                  <a:lnTo>
                    <a:pt x="343" y="1051"/>
                  </a:lnTo>
                  <a:lnTo>
                    <a:pt x="388" y="975"/>
                  </a:lnTo>
                  <a:lnTo>
                    <a:pt x="435" y="901"/>
                  </a:lnTo>
                  <a:lnTo>
                    <a:pt x="482" y="829"/>
                  </a:lnTo>
                  <a:lnTo>
                    <a:pt x="532" y="759"/>
                  </a:lnTo>
                  <a:lnTo>
                    <a:pt x="580" y="691"/>
                  </a:lnTo>
                  <a:lnTo>
                    <a:pt x="629" y="624"/>
                  </a:lnTo>
                  <a:lnTo>
                    <a:pt x="677" y="560"/>
                  </a:lnTo>
                  <a:lnTo>
                    <a:pt x="725" y="498"/>
                  </a:lnTo>
                  <a:lnTo>
                    <a:pt x="772" y="439"/>
                  </a:lnTo>
                  <a:lnTo>
                    <a:pt x="818" y="383"/>
                  </a:lnTo>
                  <a:lnTo>
                    <a:pt x="863" y="329"/>
                  </a:lnTo>
                  <a:lnTo>
                    <a:pt x="906" y="278"/>
                  </a:lnTo>
                  <a:lnTo>
                    <a:pt x="947" y="231"/>
                  </a:lnTo>
                  <a:lnTo>
                    <a:pt x="986" y="188"/>
                  </a:lnTo>
                  <a:lnTo>
                    <a:pt x="1023" y="148"/>
                  </a:lnTo>
                  <a:lnTo>
                    <a:pt x="1057" y="112"/>
                  </a:lnTo>
                  <a:lnTo>
                    <a:pt x="1087" y="79"/>
                  </a:lnTo>
                  <a:lnTo>
                    <a:pt x="1114" y="51"/>
                  </a:lnTo>
                  <a:lnTo>
                    <a:pt x="1134" y="33"/>
                  </a:lnTo>
                  <a:lnTo>
                    <a:pt x="1156" y="20"/>
                  </a:lnTo>
                  <a:lnTo>
                    <a:pt x="1180" y="9"/>
                  </a:lnTo>
                  <a:lnTo>
                    <a:pt x="1205" y="2"/>
                  </a:lnTo>
                  <a:lnTo>
                    <a:pt x="1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4" name="Group 1043"/>
          <p:cNvGrpSpPr/>
          <p:nvPr/>
        </p:nvGrpSpPr>
        <p:grpSpPr>
          <a:xfrm>
            <a:off x="8133247" y="4217840"/>
            <a:ext cx="593725" cy="585788"/>
            <a:chOff x="8151813" y="4217988"/>
            <a:chExt cx="593725" cy="585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9" name="Freeform 506"/>
            <p:cNvSpPr>
              <a:spLocks/>
            </p:cNvSpPr>
            <p:nvPr/>
          </p:nvSpPr>
          <p:spPr bwMode="auto">
            <a:xfrm>
              <a:off x="8431213" y="4459288"/>
              <a:ext cx="314325" cy="344488"/>
            </a:xfrm>
            <a:custGeom>
              <a:avLst/>
              <a:gdLst>
                <a:gd name="T0" fmla="*/ 930 w 1780"/>
                <a:gd name="T1" fmla="*/ 2 h 1958"/>
                <a:gd name="T2" fmla="*/ 1009 w 1780"/>
                <a:gd name="T3" fmla="*/ 24 h 1958"/>
                <a:gd name="T4" fmla="*/ 1623 w 1780"/>
                <a:gd name="T5" fmla="*/ 374 h 1958"/>
                <a:gd name="T6" fmla="*/ 1688 w 1780"/>
                <a:gd name="T7" fmla="*/ 425 h 1958"/>
                <a:gd name="T8" fmla="*/ 1738 w 1780"/>
                <a:gd name="T9" fmla="*/ 490 h 1958"/>
                <a:gd name="T10" fmla="*/ 1769 w 1780"/>
                <a:gd name="T11" fmla="*/ 564 h 1958"/>
                <a:gd name="T12" fmla="*/ 1780 w 1780"/>
                <a:gd name="T13" fmla="*/ 646 h 1958"/>
                <a:gd name="T14" fmla="*/ 1777 w 1780"/>
                <a:gd name="T15" fmla="*/ 726 h 1958"/>
                <a:gd name="T16" fmla="*/ 1759 w 1780"/>
                <a:gd name="T17" fmla="*/ 765 h 1958"/>
                <a:gd name="T18" fmla="*/ 1725 w 1780"/>
                <a:gd name="T19" fmla="*/ 793 h 1958"/>
                <a:gd name="T20" fmla="*/ 1681 w 1780"/>
                <a:gd name="T21" fmla="*/ 803 h 1958"/>
                <a:gd name="T22" fmla="*/ 1637 w 1780"/>
                <a:gd name="T23" fmla="*/ 793 h 1958"/>
                <a:gd name="T24" fmla="*/ 1603 w 1780"/>
                <a:gd name="T25" fmla="*/ 765 h 1958"/>
                <a:gd name="T26" fmla="*/ 1585 w 1780"/>
                <a:gd name="T27" fmla="*/ 726 h 1958"/>
                <a:gd name="T28" fmla="*/ 1582 w 1780"/>
                <a:gd name="T29" fmla="*/ 646 h 1958"/>
                <a:gd name="T30" fmla="*/ 1572 w 1780"/>
                <a:gd name="T31" fmla="*/ 599 h 1958"/>
                <a:gd name="T32" fmla="*/ 1544 w 1780"/>
                <a:gd name="T33" fmla="*/ 560 h 1958"/>
                <a:gd name="T34" fmla="*/ 948 w 1780"/>
                <a:gd name="T35" fmla="*/ 212 h 1958"/>
                <a:gd name="T36" fmla="*/ 902 w 1780"/>
                <a:gd name="T37" fmla="*/ 198 h 1958"/>
                <a:gd name="T38" fmla="*/ 854 w 1780"/>
                <a:gd name="T39" fmla="*/ 203 h 1958"/>
                <a:gd name="T40" fmla="*/ 255 w 1780"/>
                <a:gd name="T41" fmla="*/ 546 h 1958"/>
                <a:gd name="T42" fmla="*/ 219 w 1780"/>
                <a:gd name="T43" fmla="*/ 578 h 1958"/>
                <a:gd name="T44" fmla="*/ 200 w 1780"/>
                <a:gd name="T45" fmla="*/ 621 h 1958"/>
                <a:gd name="T46" fmla="*/ 197 w 1780"/>
                <a:gd name="T47" fmla="*/ 1311 h 1958"/>
                <a:gd name="T48" fmla="*/ 207 w 1780"/>
                <a:gd name="T49" fmla="*/ 1359 h 1958"/>
                <a:gd name="T50" fmla="*/ 235 w 1780"/>
                <a:gd name="T51" fmla="*/ 1397 h 1958"/>
                <a:gd name="T52" fmla="*/ 832 w 1780"/>
                <a:gd name="T53" fmla="*/ 1745 h 1958"/>
                <a:gd name="T54" fmla="*/ 877 w 1780"/>
                <a:gd name="T55" fmla="*/ 1760 h 1958"/>
                <a:gd name="T56" fmla="*/ 925 w 1780"/>
                <a:gd name="T57" fmla="*/ 1755 h 1958"/>
                <a:gd name="T58" fmla="*/ 1525 w 1780"/>
                <a:gd name="T59" fmla="*/ 1411 h 1958"/>
                <a:gd name="T60" fmla="*/ 1561 w 1780"/>
                <a:gd name="T61" fmla="*/ 1380 h 1958"/>
                <a:gd name="T62" fmla="*/ 1580 w 1780"/>
                <a:gd name="T63" fmla="*/ 1336 h 1958"/>
                <a:gd name="T64" fmla="*/ 1582 w 1780"/>
                <a:gd name="T65" fmla="*/ 1220 h 1958"/>
                <a:gd name="T66" fmla="*/ 1592 w 1780"/>
                <a:gd name="T67" fmla="*/ 1177 h 1958"/>
                <a:gd name="T68" fmla="*/ 1619 w 1780"/>
                <a:gd name="T69" fmla="*/ 1143 h 1958"/>
                <a:gd name="T70" fmla="*/ 1659 w 1780"/>
                <a:gd name="T71" fmla="*/ 1124 h 1958"/>
                <a:gd name="T72" fmla="*/ 1703 w 1780"/>
                <a:gd name="T73" fmla="*/ 1124 h 1958"/>
                <a:gd name="T74" fmla="*/ 1743 w 1780"/>
                <a:gd name="T75" fmla="*/ 1143 h 1958"/>
                <a:gd name="T76" fmla="*/ 1770 w 1780"/>
                <a:gd name="T77" fmla="*/ 1177 h 1958"/>
                <a:gd name="T78" fmla="*/ 1780 w 1780"/>
                <a:gd name="T79" fmla="*/ 1220 h 1958"/>
                <a:gd name="T80" fmla="*/ 1777 w 1780"/>
                <a:gd name="T81" fmla="*/ 1353 h 1958"/>
                <a:gd name="T82" fmla="*/ 1755 w 1780"/>
                <a:gd name="T83" fmla="*/ 1432 h 1958"/>
                <a:gd name="T84" fmla="*/ 1716 w 1780"/>
                <a:gd name="T85" fmla="*/ 1502 h 1958"/>
                <a:gd name="T86" fmla="*/ 1658 w 1780"/>
                <a:gd name="T87" fmla="*/ 1559 h 1958"/>
                <a:gd name="T88" fmla="*/ 1047 w 1780"/>
                <a:gd name="T89" fmla="*/ 1916 h 1958"/>
                <a:gd name="T90" fmla="*/ 970 w 1780"/>
                <a:gd name="T91" fmla="*/ 1948 h 1958"/>
                <a:gd name="T92" fmla="*/ 889 w 1780"/>
                <a:gd name="T93" fmla="*/ 1958 h 1958"/>
                <a:gd name="T94" fmla="*/ 809 w 1780"/>
                <a:gd name="T95" fmla="*/ 1948 h 1958"/>
                <a:gd name="T96" fmla="*/ 733 w 1780"/>
                <a:gd name="T97" fmla="*/ 1916 h 1958"/>
                <a:gd name="T98" fmla="*/ 121 w 1780"/>
                <a:gd name="T99" fmla="*/ 1559 h 1958"/>
                <a:gd name="T100" fmla="*/ 64 w 1780"/>
                <a:gd name="T101" fmla="*/ 1502 h 1958"/>
                <a:gd name="T102" fmla="*/ 24 w 1780"/>
                <a:gd name="T103" fmla="*/ 1432 h 1958"/>
                <a:gd name="T104" fmla="*/ 2 w 1780"/>
                <a:gd name="T105" fmla="*/ 1353 h 1958"/>
                <a:gd name="T106" fmla="*/ 0 w 1780"/>
                <a:gd name="T107" fmla="*/ 646 h 1958"/>
                <a:gd name="T108" fmla="*/ 10 w 1780"/>
                <a:gd name="T109" fmla="*/ 564 h 1958"/>
                <a:gd name="T110" fmla="*/ 42 w 1780"/>
                <a:gd name="T111" fmla="*/ 490 h 1958"/>
                <a:gd name="T112" fmla="*/ 91 w 1780"/>
                <a:gd name="T113" fmla="*/ 425 h 1958"/>
                <a:gd name="T114" fmla="*/ 156 w 1780"/>
                <a:gd name="T115" fmla="*/ 374 h 1958"/>
                <a:gd name="T116" fmla="*/ 770 w 1780"/>
                <a:gd name="T117" fmla="*/ 24 h 1958"/>
                <a:gd name="T118" fmla="*/ 849 w 1780"/>
                <a:gd name="T119" fmla="*/ 2 h 1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80" h="1958">
                  <a:moveTo>
                    <a:pt x="889" y="0"/>
                  </a:moveTo>
                  <a:lnTo>
                    <a:pt x="930" y="2"/>
                  </a:lnTo>
                  <a:lnTo>
                    <a:pt x="970" y="11"/>
                  </a:lnTo>
                  <a:lnTo>
                    <a:pt x="1009" y="24"/>
                  </a:lnTo>
                  <a:lnTo>
                    <a:pt x="1047" y="42"/>
                  </a:lnTo>
                  <a:lnTo>
                    <a:pt x="1623" y="374"/>
                  </a:lnTo>
                  <a:lnTo>
                    <a:pt x="1658" y="398"/>
                  </a:lnTo>
                  <a:lnTo>
                    <a:pt x="1688" y="425"/>
                  </a:lnTo>
                  <a:lnTo>
                    <a:pt x="1716" y="456"/>
                  </a:lnTo>
                  <a:lnTo>
                    <a:pt x="1738" y="490"/>
                  </a:lnTo>
                  <a:lnTo>
                    <a:pt x="1755" y="525"/>
                  </a:lnTo>
                  <a:lnTo>
                    <a:pt x="1769" y="564"/>
                  </a:lnTo>
                  <a:lnTo>
                    <a:pt x="1777" y="604"/>
                  </a:lnTo>
                  <a:lnTo>
                    <a:pt x="1780" y="646"/>
                  </a:lnTo>
                  <a:lnTo>
                    <a:pt x="1780" y="704"/>
                  </a:lnTo>
                  <a:lnTo>
                    <a:pt x="1777" y="726"/>
                  </a:lnTo>
                  <a:lnTo>
                    <a:pt x="1770" y="747"/>
                  </a:lnTo>
                  <a:lnTo>
                    <a:pt x="1759" y="765"/>
                  </a:lnTo>
                  <a:lnTo>
                    <a:pt x="1743" y="780"/>
                  </a:lnTo>
                  <a:lnTo>
                    <a:pt x="1725" y="793"/>
                  </a:lnTo>
                  <a:lnTo>
                    <a:pt x="1703" y="800"/>
                  </a:lnTo>
                  <a:lnTo>
                    <a:pt x="1681" y="803"/>
                  </a:lnTo>
                  <a:lnTo>
                    <a:pt x="1659" y="800"/>
                  </a:lnTo>
                  <a:lnTo>
                    <a:pt x="1637" y="793"/>
                  </a:lnTo>
                  <a:lnTo>
                    <a:pt x="1619" y="780"/>
                  </a:lnTo>
                  <a:lnTo>
                    <a:pt x="1603" y="765"/>
                  </a:lnTo>
                  <a:lnTo>
                    <a:pt x="1592" y="747"/>
                  </a:lnTo>
                  <a:lnTo>
                    <a:pt x="1585" y="726"/>
                  </a:lnTo>
                  <a:lnTo>
                    <a:pt x="1582" y="704"/>
                  </a:lnTo>
                  <a:lnTo>
                    <a:pt x="1582" y="646"/>
                  </a:lnTo>
                  <a:lnTo>
                    <a:pt x="1580" y="621"/>
                  </a:lnTo>
                  <a:lnTo>
                    <a:pt x="1572" y="599"/>
                  </a:lnTo>
                  <a:lnTo>
                    <a:pt x="1561" y="578"/>
                  </a:lnTo>
                  <a:lnTo>
                    <a:pt x="1544" y="560"/>
                  </a:lnTo>
                  <a:lnTo>
                    <a:pt x="1525" y="546"/>
                  </a:lnTo>
                  <a:lnTo>
                    <a:pt x="948" y="212"/>
                  </a:lnTo>
                  <a:lnTo>
                    <a:pt x="925" y="203"/>
                  </a:lnTo>
                  <a:lnTo>
                    <a:pt x="902" y="198"/>
                  </a:lnTo>
                  <a:lnTo>
                    <a:pt x="877" y="198"/>
                  </a:lnTo>
                  <a:lnTo>
                    <a:pt x="854" y="203"/>
                  </a:lnTo>
                  <a:lnTo>
                    <a:pt x="832" y="212"/>
                  </a:lnTo>
                  <a:lnTo>
                    <a:pt x="255" y="546"/>
                  </a:lnTo>
                  <a:lnTo>
                    <a:pt x="235" y="560"/>
                  </a:lnTo>
                  <a:lnTo>
                    <a:pt x="219" y="578"/>
                  </a:lnTo>
                  <a:lnTo>
                    <a:pt x="207" y="599"/>
                  </a:lnTo>
                  <a:lnTo>
                    <a:pt x="200" y="621"/>
                  </a:lnTo>
                  <a:lnTo>
                    <a:pt x="197" y="646"/>
                  </a:lnTo>
                  <a:lnTo>
                    <a:pt x="197" y="1311"/>
                  </a:lnTo>
                  <a:lnTo>
                    <a:pt x="200" y="1336"/>
                  </a:lnTo>
                  <a:lnTo>
                    <a:pt x="207" y="1359"/>
                  </a:lnTo>
                  <a:lnTo>
                    <a:pt x="219" y="1380"/>
                  </a:lnTo>
                  <a:lnTo>
                    <a:pt x="235" y="1397"/>
                  </a:lnTo>
                  <a:lnTo>
                    <a:pt x="255" y="1411"/>
                  </a:lnTo>
                  <a:lnTo>
                    <a:pt x="832" y="1745"/>
                  </a:lnTo>
                  <a:lnTo>
                    <a:pt x="854" y="1755"/>
                  </a:lnTo>
                  <a:lnTo>
                    <a:pt x="877" y="1760"/>
                  </a:lnTo>
                  <a:lnTo>
                    <a:pt x="902" y="1760"/>
                  </a:lnTo>
                  <a:lnTo>
                    <a:pt x="925" y="1755"/>
                  </a:lnTo>
                  <a:lnTo>
                    <a:pt x="948" y="1745"/>
                  </a:lnTo>
                  <a:lnTo>
                    <a:pt x="1525" y="1411"/>
                  </a:lnTo>
                  <a:lnTo>
                    <a:pt x="1544" y="1397"/>
                  </a:lnTo>
                  <a:lnTo>
                    <a:pt x="1561" y="1380"/>
                  </a:lnTo>
                  <a:lnTo>
                    <a:pt x="1572" y="1359"/>
                  </a:lnTo>
                  <a:lnTo>
                    <a:pt x="1580" y="1336"/>
                  </a:lnTo>
                  <a:lnTo>
                    <a:pt x="1582" y="1311"/>
                  </a:lnTo>
                  <a:lnTo>
                    <a:pt x="1582" y="1220"/>
                  </a:lnTo>
                  <a:lnTo>
                    <a:pt x="1585" y="1197"/>
                  </a:lnTo>
                  <a:lnTo>
                    <a:pt x="1592" y="1177"/>
                  </a:lnTo>
                  <a:lnTo>
                    <a:pt x="1603" y="1159"/>
                  </a:lnTo>
                  <a:lnTo>
                    <a:pt x="1619" y="1143"/>
                  </a:lnTo>
                  <a:lnTo>
                    <a:pt x="1637" y="1132"/>
                  </a:lnTo>
                  <a:lnTo>
                    <a:pt x="1659" y="1124"/>
                  </a:lnTo>
                  <a:lnTo>
                    <a:pt x="1681" y="1122"/>
                  </a:lnTo>
                  <a:lnTo>
                    <a:pt x="1703" y="1124"/>
                  </a:lnTo>
                  <a:lnTo>
                    <a:pt x="1725" y="1131"/>
                  </a:lnTo>
                  <a:lnTo>
                    <a:pt x="1743" y="1143"/>
                  </a:lnTo>
                  <a:lnTo>
                    <a:pt x="1759" y="1159"/>
                  </a:lnTo>
                  <a:lnTo>
                    <a:pt x="1770" y="1177"/>
                  </a:lnTo>
                  <a:lnTo>
                    <a:pt x="1777" y="1197"/>
                  </a:lnTo>
                  <a:lnTo>
                    <a:pt x="1780" y="1220"/>
                  </a:lnTo>
                  <a:lnTo>
                    <a:pt x="1780" y="1311"/>
                  </a:lnTo>
                  <a:lnTo>
                    <a:pt x="1777" y="1353"/>
                  </a:lnTo>
                  <a:lnTo>
                    <a:pt x="1769" y="1393"/>
                  </a:lnTo>
                  <a:lnTo>
                    <a:pt x="1755" y="1432"/>
                  </a:lnTo>
                  <a:lnTo>
                    <a:pt x="1738" y="1468"/>
                  </a:lnTo>
                  <a:lnTo>
                    <a:pt x="1716" y="1502"/>
                  </a:lnTo>
                  <a:lnTo>
                    <a:pt x="1688" y="1533"/>
                  </a:lnTo>
                  <a:lnTo>
                    <a:pt x="1658" y="1559"/>
                  </a:lnTo>
                  <a:lnTo>
                    <a:pt x="1623" y="1583"/>
                  </a:lnTo>
                  <a:lnTo>
                    <a:pt x="1047" y="1916"/>
                  </a:lnTo>
                  <a:lnTo>
                    <a:pt x="1009" y="1934"/>
                  </a:lnTo>
                  <a:lnTo>
                    <a:pt x="970" y="1948"/>
                  </a:lnTo>
                  <a:lnTo>
                    <a:pt x="930" y="1955"/>
                  </a:lnTo>
                  <a:lnTo>
                    <a:pt x="889" y="1958"/>
                  </a:lnTo>
                  <a:lnTo>
                    <a:pt x="849" y="1955"/>
                  </a:lnTo>
                  <a:lnTo>
                    <a:pt x="809" y="1948"/>
                  </a:lnTo>
                  <a:lnTo>
                    <a:pt x="770" y="1934"/>
                  </a:lnTo>
                  <a:lnTo>
                    <a:pt x="733" y="1916"/>
                  </a:lnTo>
                  <a:lnTo>
                    <a:pt x="156" y="1583"/>
                  </a:lnTo>
                  <a:lnTo>
                    <a:pt x="121" y="1559"/>
                  </a:lnTo>
                  <a:lnTo>
                    <a:pt x="91" y="1533"/>
                  </a:lnTo>
                  <a:lnTo>
                    <a:pt x="64" y="1502"/>
                  </a:lnTo>
                  <a:lnTo>
                    <a:pt x="42" y="1468"/>
                  </a:lnTo>
                  <a:lnTo>
                    <a:pt x="24" y="1432"/>
                  </a:lnTo>
                  <a:lnTo>
                    <a:pt x="10" y="1393"/>
                  </a:lnTo>
                  <a:lnTo>
                    <a:pt x="2" y="1353"/>
                  </a:lnTo>
                  <a:lnTo>
                    <a:pt x="0" y="1311"/>
                  </a:lnTo>
                  <a:lnTo>
                    <a:pt x="0" y="646"/>
                  </a:lnTo>
                  <a:lnTo>
                    <a:pt x="2" y="604"/>
                  </a:lnTo>
                  <a:lnTo>
                    <a:pt x="10" y="564"/>
                  </a:lnTo>
                  <a:lnTo>
                    <a:pt x="24" y="525"/>
                  </a:lnTo>
                  <a:lnTo>
                    <a:pt x="42" y="490"/>
                  </a:lnTo>
                  <a:lnTo>
                    <a:pt x="64" y="456"/>
                  </a:lnTo>
                  <a:lnTo>
                    <a:pt x="91" y="425"/>
                  </a:lnTo>
                  <a:lnTo>
                    <a:pt x="121" y="398"/>
                  </a:lnTo>
                  <a:lnTo>
                    <a:pt x="156" y="374"/>
                  </a:lnTo>
                  <a:lnTo>
                    <a:pt x="733" y="42"/>
                  </a:lnTo>
                  <a:lnTo>
                    <a:pt x="770" y="24"/>
                  </a:lnTo>
                  <a:lnTo>
                    <a:pt x="809" y="11"/>
                  </a:lnTo>
                  <a:lnTo>
                    <a:pt x="849" y="2"/>
                  </a:lnTo>
                  <a:lnTo>
                    <a:pt x="8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Freeform 508"/>
            <p:cNvSpPr>
              <a:spLocks noEditPoints="1"/>
            </p:cNvSpPr>
            <p:nvPr/>
          </p:nvSpPr>
          <p:spPr bwMode="auto">
            <a:xfrm>
              <a:off x="8151813" y="4459288"/>
              <a:ext cx="314325" cy="344488"/>
            </a:xfrm>
            <a:custGeom>
              <a:avLst/>
              <a:gdLst>
                <a:gd name="T0" fmla="*/ 741 w 1780"/>
                <a:gd name="T1" fmla="*/ 1065 h 1958"/>
                <a:gd name="T2" fmla="*/ 1039 w 1780"/>
                <a:gd name="T3" fmla="*/ 892 h 1958"/>
                <a:gd name="T4" fmla="*/ 917 w 1780"/>
                <a:gd name="T5" fmla="*/ 605 h 1958"/>
                <a:gd name="T6" fmla="*/ 1160 w 1780"/>
                <a:gd name="T7" fmla="*/ 734 h 1958"/>
                <a:gd name="T8" fmla="*/ 1216 w 1780"/>
                <a:gd name="T9" fmla="*/ 790 h 1958"/>
                <a:gd name="T10" fmla="*/ 1237 w 1780"/>
                <a:gd name="T11" fmla="*/ 868 h 1958"/>
                <a:gd name="T12" fmla="*/ 1227 w 1780"/>
                <a:gd name="T13" fmla="*/ 1143 h 1958"/>
                <a:gd name="T14" fmla="*/ 1182 w 1780"/>
                <a:gd name="T15" fmla="*/ 1207 h 1958"/>
                <a:gd name="T16" fmla="*/ 942 w 1780"/>
                <a:gd name="T17" fmla="*/ 1346 h 1958"/>
                <a:gd name="T18" fmla="*/ 863 w 1780"/>
                <a:gd name="T19" fmla="*/ 1353 h 1958"/>
                <a:gd name="T20" fmla="*/ 620 w 1780"/>
                <a:gd name="T21" fmla="*/ 1224 h 1958"/>
                <a:gd name="T22" fmla="*/ 564 w 1780"/>
                <a:gd name="T23" fmla="*/ 1167 h 1958"/>
                <a:gd name="T24" fmla="*/ 544 w 1780"/>
                <a:gd name="T25" fmla="*/ 1090 h 1958"/>
                <a:gd name="T26" fmla="*/ 553 w 1780"/>
                <a:gd name="T27" fmla="*/ 815 h 1958"/>
                <a:gd name="T28" fmla="*/ 598 w 1780"/>
                <a:gd name="T29" fmla="*/ 750 h 1958"/>
                <a:gd name="T30" fmla="*/ 837 w 1780"/>
                <a:gd name="T31" fmla="*/ 612 h 1958"/>
                <a:gd name="T32" fmla="*/ 890 w 1780"/>
                <a:gd name="T33" fmla="*/ 197 h 1958"/>
                <a:gd name="T34" fmla="*/ 832 w 1780"/>
                <a:gd name="T35" fmla="*/ 212 h 1958"/>
                <a:gd name="T36" fmla="*/ 219 w 1780"/>
                <a:gd name="T37" fmla="*/ 578 h 1958"/>
                <a:gd name="T38" fmla="*/ 198 w 1780"/>
                <a:gd name="T39" fmla="*/ 646 h 1958"/>
                <a:gd name="T40" fmla="*/ 208 w 1780"/>
                <a:gd name="T41" fmla="*/ 1358 h 1958"/>
                <a:gd name="T42" fmla="*/ 255 w 1780"/>
                <a:gd name="T43" fmla="*/ 1411 h 1958"/>
                <a:gd name="T44" fmla="*/ 878 w 1780"/>
                <a:gd name="T45" fmla="*/ 1759 h 1958"/>
                <a:gd name="T46" fmla="*/ 948 w 1780"/>
                <a:gd name="T47" fmla="*/ 1745 h 1958"/>
                <a:gd name="T48" fmla="*/ 1561 w 1780"/>
                <a:gd name="T49" fmla="*/ 1380 h 1958"/>
                <a:gd name="T50" fmla="*/ 1583 w 1780"/>
                <a:gd name="T51" fmla="*/ 1311 h 1958"/>
                <a:gd name="T52" fmla="*/ 1573 w 1780"/>
                <a:gd name="T53" fmla="*/ 599 h 1958"/>
                <a:gd name="T54" fmla="*/ 1525 w 1780"/>
                <a:gd name="T55" fmla="*/ 546 h 1958"/>
                <a:gd name="T56" fmla="*/ 910 w 1780"/>
                <a:gd name="T57" fmla="*/ 199 h 1958"/>
                <a:gd name="T58" fmla="*/ 931 w 1780"/>
                <a:gd name="T59" fmla="*/ 2 h 1958"/>
                <a:gd name="T60" fmla="*/ 1047 w 1780"/>
                <a:gd name="T61" fmla="*/ 42 h 1958"/>
                <a:gd name="T62" fmla="*/ 1689 w 1780"/>
                <a:gd name="T63" fmla="*/ 425 h 1958"/>
                <a:gd name="T64" fmla="*/ 1756 w 1780"/>
                <a:gd name="T65" fmla="*/ 525 h 1958"/>
                <a:gd name="T66" fmla="*/ 1780 w 1780"/>
                <a:gd name="T67" fmla="*/ 646 h 1958"/>
                <a:gd name="T68" fmla="*/ 1770 w 1780"/>
                <a:gd name="T69" fmla="*/ 1393 h 1958"/>
                <a:gd name="T70" fmla="*/ 1716 w 1780"/>
                <a:gd name="T71" fmla="*/ 1502 h 1958"/>
                <a:gd name="T72" fmla="*/ 1624 w 1780"/>
                <a:gd name="T73" fmla="*/ 1583 h 1958"/>
                <a:gd name="T74" fmla="*/ 971 w 1780"/>
                <a:gd name="T75" fmla="*/ 1947 h 1958"/>
                <a:gd name="T76" fmla="*/ 850 w 1780"/>
                <a:gd name="T77" fmla="*/ 1955 h 1958"/>
                <a:gd name="T78" fmla="*/ 733 w 1780"/>
                <a:gd name="T79" fmla="*/ 1916 h 1958"/>
                <a:gd name="T80" fmla="*/ 92 w 1780"/>
                <a:gd name="T81" fmla="*/ 1533 h 1958"/>
                <a:gd name="T82" fmla="*/ 24 w 1780"/>
                <a:gd name="T83" fmla="*/ 1432 h 1958"/>
                <a:gd name="T84" fmla="*/ 0 w 1780"/>
                <a:gd name="T85" fmla="*/ 1311 h 1958"/>
                <a:gd name="T86" fmla="*/ 11 w 1780"/>
                <a:gd name="T87" fmla="*/ 564 h 1958"/>
                <a:gd name="T88" fmla="*/ 64 w 1780"/>
                <a:gd name="T89" fmla="*/ 456 h 1958"/>
                <a:gd name="T90" fmla="*/ 156 w 1780"/>
                <a:gd name="T91" fmla="*/ 374 h 1958"/>
                <a:gd name="T92" fmla="*/ 809 w 1780"/>
                <a:gd name="T93" fmla="*/ 11 h 1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80" h="1958">
                  <a:moveTo>
                    <a:pt x="890" y="807"/>
                  </a:moveTo>
                  <a:lnTo>
                    <a:pt x="741" y="892"/>
                  </a:lnTo>
                  <a:lnTo>
                    <a:pt x="741" y="1065"/>
                  </a:lnTo>
                  <a:lnTo>
                    <a:pt x="890" y="1151"/>
                  </a:lnTo>
                  <a:lnTo>
                    <a:pt x="1039" y="1065"/>
                  </a:lnTo>
                  <a:lnTo>
                    <a:pt x="1039" y="892"/>
                  </a:lnTo>
                  <a:lnTo>
                    <a:pt x="890" y="807"/>
                  </a:lnTo>
                  <a:close/>
                  <a:moveTo>
                    <a:pt x="890" y="603"/>
                  </a:moveTo>
                  <a:lnTo>
                    <a:pt x="917" y="605"/>
                  </a:lnTo>
                  <a:lnTo>
                    <a:pt x="942" y="612"/>
                  </a:lnTo>
                  <a:lnTo>
                    <a:pt x="967" y="623"/>
                  </a:lnTo>
                  <a:lnTo>
                    <a:pt x="1160" y="734"/>
                  </a:lnTo>
                  <a:lnTo>
                    <a:pt x="1182" y="750"/>
                  </a:lnTo>
                  <a:lnTo>
                    <a:pt x="1201" y="769"/>
                  </a:lnTo>
                  <a:lnTo>
                    <a:pt x="1216" y="790"/>
                  </a:lnTo>
                  <a:lnTo>
                    <a:pt x="1227" y="815"/>
                  </a:lnTo>
                  <a:lnTo>
                    <a:pt x="1234" y="840"/>
                  </a:lnTo>
                  <a:lnTo>
                    <a:pt x="1237" y="868"/>
                  </a:lnTo>
                  <a:lnTo>
                    <a:pt x="1237" y="1090"/>
                  </a:lnTo>
                  <a:lnTo>
                    <a:pt x="1234" y="1117"/>
                  </a:lnTo>
                  <a:lnTo>
                    <a:pt x="1227" y="1143"/>
                  </a:lnTo>
                  <a:lnTo>
                    <a:pt x="1216" y="1167"/>
                  </a:lnTo>
                  <a:lnTo>
                    <a:pt x="1201" y="1189"/>
                  </a:lnTo>
                  <a:lnTo>
                    <a:pt x="1182" y="1207"/>
                  </a:lnTo>
                  <a:lnTo>
                    <a:pt x="1160" y="1224"/>
                  </a:lnTo>
                  <a:lnTo>
                    <a:pt x="967" y="1335"/>
                  </a:lnTo>
                  <a:lnTo>
                    <a:pt x="942" y="1346"/>
                  </a:lnTo>
                  <a:lnTo>
                    <a:pt x="917" y="1353"/>
                  </a:lnTo>
                  <a:lnTo>
                    <a:pt x="890" y="1355"/>
                  </a:lnTo>
                  <a:lnTo>
                    <a:pt x="863" y="1353"/>
                  </a:lnTo>
                  <a:lnTo>
                    <a:pt x="837" y="1346"/>
                  </a:lnTo>
                  <a:lnTo>
                    <a:pt x="813" y="1335"/>
                  </a:lnTo>
                  <a:lnTo>
                    <a:pt x="620" y="1224"/>
                  </a:lnTo>
                  <a:lnTo>
                    <a:pt x="598" y="1207"/>
                  </a:lnTo>
                  <a:lnTo>
                    <a:pt x="579" y="1189"/>
                  </a:lnTo>
                  <a:lnTo>
                    <a:pt x="564" y="1167"/>
                  </a:lnTo>
                  <a:lnTo>
                    <a:pt x="553" y="1143"/>
                  </a:lnTo>
                  <a:lnTo>
                    <a:pt x="546" y="1117"/>
                  </a:lnTo>
                  <a:lnTo>
                    <a:pt x="544" y="1090"/>
                  </a:lnTo>
                  <a:lnTo>
                    <a:pt x="544" y="868"/>
                  </a:lnTo>
                  <a:lnTo>
                    <a:pt x="546" y="840"/>
                  </a:lnTo>
                  <a:lnTo>
                    <a:pt x="553" y="815"/>
                  </a:lnTo>
                  <a:lnTo>
                    <a:pt x="564" y="790"/>
                  </a:lnTo>
                  <a:lnTo>
                    <a:pt x="579" y="769"/>
                  </a:lnTo>
                  <a:lnTo>
                    <a:pt x="598" y="750"/>
                  </a:lnTo>
                  <a:lnTo>
                    <a:pt x="620" y="734"/>
                  </a:lnTo>
                  <a:lnTo>
                    <a:pt x="813" y="623"/>
                  </a:lnTo>
                  <a:lnTo>
                    <a:pt x="837" y="612"/>
                  </a:lnTo>
                  <a:lnTo>
                    <a:pt x="863" y="605"/>
                  </a:lnTo>
                  <a:lnTo>
                    <a:pt x="890" y="603"/>
                  </a:lnTo>
                  <a:close/>
                  <a:moveTo>
                    <a:pt x="890" y="197"/>
                  </a:moveTo>
                  <a:lnTo>
                    <a:pt x="870" y="199"/>
                  </a:lnTo>
                  <a:lnTo>
                    <a:pt x="851" y="204"/>
                  </a:lnTo>
                  <a:lnTo>
                    <a:pt x="832" y="212"/>
                  </a:lnTo>
                  <a:lnTo>
                    <a:pt x="255" y="546"/>
                  </a:lnTo>
                  <a:lnTo>
                    <a:pt x="236" y="560"/>
                  </a:lnTo>
                  <a:lnTo>
                    <a:pt x="219" y="578"/>
                  </a:lnTo>
                  <a:lnTo>
                    <a:pt x="208" y="599"/>
                  </a:lnTo>
                  <a:lnTo>
                    <a:pt x="200" y="621"/>
                  </a:lnTo>
                  <a:lnTo>
                    <a:pt x="198" y="646"/>
                  </a:lnTo>
                  <a:lnTo>
                    <a:pt x="198" y="1311"/>
                  </a:lnTo>
                  <a:lnTo>
                    <a:pt x="200" y="1336"/>
                  </a:lnTo>
                  <a:lnTo>
                    <a:pt x="208" y="1358"/>
                  </a:lnTo>
                  <a:lnTo>
                    <a:pt x="219" y="1380"/>
                  </a:lnTo>
                  <a:lnTo>
                    <a:pt x="236" y="1397"/>
                  </a:lnTo>
                  <a:lnTo>
                    <a:pt x="255" y="1411"/>
                  </a:lnTo>
                  <a:lnTo>
                    <a:pt x="832" y="1745"/>
                  </a:lnTo>
                  <a:lnTo>
                    <a:pt x="855" y="1755"/>
                  </a:lnTo>
                  <a:lnTo>
                    <a:pt x="878" y="1759"/>
                  </a:lnTo>
                  <a:lnTo>
                    <a:pt x="902" y="1759"/>
                  </a:lnTo>
                  <a:lnTo>
                    <a:pt x="925" y="1755"/>
                  </a:lnTo>
                  <a:lnTo>
                    <a:pt x="948" y="1745"/>
                  </a:lnTo>
                  <a:lnTo>
                    <a:pt x="1525" y="1411"/>
                  </a:lnTo>
                  <a:lnTo>
                    <a:pt x="1544" y="1397"/>
                  </a:lnTo>
                  <a:lnTo>
                    <a:pt x="1561" y="1380"/>
                  </a:lnTo>
                  <a:lnTo>
                    <a:pt x="1573" y="1359"/>
                  </a:lnTo>
                  <a:lnTo>
                    <a:pt x="1580" y="1336"/>
                  </a:lnTo>
                  <a:lnTo>
                    <a:pt x="1583" y="1311"/>
                  </a:lnTo>
                  <a:lnTo>
                    <a:pt x="1583" y="646"/>
                  </a:lnTo>
                  <a:lnTo>
                    <a:pt x="1580" y="621"/>
                  </a:lnTo>
                  <a:lnTo>
                    <a:pt x="1573" y="599"/>
                  </a:lnTo>
                  <a:lnTo>
                    <a:pt x="1561" y="578"/>
                  </a:lnTo>
                  <a:lnTo>
                    <a:pt x="1544" y="560"/>
                  </a:lnTo>
                  <a:lnTo>
                    <a:pt x="1525" y="546"/>
                  </a:lnTo>
                  <a:lnTo>
                    <a:pt x="948" y="212"/>
                  </a:lnTo>
                  <a:lnTo>
                    <a:pt x="929" y="204"/>
                  </a:lnTo>
                  <a:lnTo>
                    <a:pt x="910" y="199"/>
                  </a:lnTo>
                  <a:lnTo>
                    <a:pt x="890" y="197"/>
                  </a:lnTo>
                  <a:close/>
                  <a:moveTo>
                    <a:pt x="890" y="0"/>
                  </a:moveTo>
                  <a:lnTo>
                    <a:pt x="931" y="2"/>
                  </a:lnTo>
                  <a:lnTo>
                    <a:pt x="971" y="11"/>
                  </a:lnTo>
                  <a:lnTo>
                    <a:pt x="1010" y="24"/>
                  </a:lnTo>
                  <a:lnTo>
                    <a:pt x="1047" y="42"/>
                  </a:lnTo>
                  <a:lnTo>
                    <a:pt x="1624" y="374"/>
                  </a:lnTo>
                  <a:lnTo>
                    <a:pt x="1659" y="398"/>
                  </a:lnTo>
                  <a:lnTo>
                    <a:pt x="1689" y="425"/>
                  </a:lnTo>
                  <a:lnTo>
                    <a:pt x="1716" y="456"/>
                  </a:lnTo>
                  <a:lnTo>
                    <a:pt x="1738" y="490"/>
                  </a:lnTo>
                  <a:lnTo>
                    <a:pt x="1756" y="525"/>
                  </a:lnTo>
                  <a:lnTo>
                    <a:pt x="1770" y="564"/>
                  </a:lnTo>
                  <a:lnTo>
                    <a:pt x="1778" y="605"/>
                  </a:lnTo>
                  <a:lnTo>
                    <a:pt x="1780" y="646"/>
                  </a:lnTo>
                  <a:lnTo>
                    <a:pt x="1780" y="1311"/>
                  </a:lnTo>
                  <a:lnTo>
                    <a:pt x="1778" y="1353"/>
                  </a:lnTo>
                  <a:lnTo>
                    <a:pt x="1770" y="1393"/>
                  </a:lnTo>
                  <a:lnTo>
                    <a:pt x="1756" y="1432"/>
                  </a:lnTo>
                  <a:lnTo>
                    <a:pt x="1738" y="1468"/>
                  </a:lnTo>
                  <a:lnTo>
                    <a:pt x="1716" y="1502"/>
                  </a:lnTo>
                  <a:lnTo>
                    <a:pt x="1689" y="1533"/>
                  </a:lnTo>
                  <a:lnTo>
                    <a:pt x="1659" y="1559"/>
                  </a:lnTo>
                  <a:lnTo>
                    <a:pt x="1624" y="1583"/>
                  </a:lnTo>
                  <a:lnTo>
                    <a:pt x="1047" y="1916"/>
                  </a:lnTo>
                  <a:lnTo>
                    <a:pt x="1010" y="1934"/>
                  </a:lnTo>
                  <a:lnTo>
                    <a:pt x="971" y="1947"/>
                  </a:lnTo>
                  <a:lnTo>
                    <a:pt x="931" y="1955"/>
                  </a:lnTo>
                  <a:lnTo>
                    <a:pt x="890" y="1958"/>
                  </a:lnTo>
                  <a:lnTo>
                    <a:pt x="850" y="1955"/>
                  </a:lnTo>
                  <a:lnTo>
                    <a:pt x="809" y="1947"/>
                  </a:lnTo>
                  <a:lnTo>
                    <a:pt x="770" y="1934"/>
                  </a:lnTo>
                  <a:lnTo>
                    <a:pt x="733" y="1916"/>
                  </a:lnTo>
                  <a:lnTo>
                    <a:pt x="156" y="1583"/>
                  </a:lnTo>
                  <a:lnTo>
                    <a:pt x="122" y="1559"/>
                  </a:lnTo>
                  <a:lnTo>
                    <a:pt x="92" y="1533"/>
                  </a:lnTo>
                  <a:lnTo>
                    <a:pt x="64" y="1502"/>
                  </a:lnTo>
                  <a:lnTo>
                    <a:pt x="42" y="1468"/>
                  </a:lnTo>
                  <a:lnTo>
                    <a:pt x="24" y="1432"/>
                  </a:lnTo>
                  <a:lnTo>
                    <a:pt x="11" y="1393"/>
                  </a:lnTo>
                  <a:lnTo>
                    <a:pt x="3" y="1353"/>
                  </a:lnTo>
                  <a:lnTo>
                    <a:pt x="0" y="1311"/>
                  </a:lnTo>
                  <a:lnTo>
                    <a:pt x="0" y="646"/>
                  </a:lnTo>
                  <a:lnTo>
                    <a:pt x="3" y="605"/>
                  </a:lnTo>
                  <a:lnTo>
                    <a:pt x="11" y="564"/>
                  </a:lnTo>
                  <a:lnTo>
                    <a:pt x="24" y="525"/>
                  </a:lnTo>
                  <a:lnTo>
                    <a:pt x="42" y="490"/>
                  </a:lnTo>
                  <a:lnTo>
                    <a:pt x="64" y="456"/>
                  </a:lnTo>
                  <a:lnTo>
                    <a:pt x="92" y="425"/>
                  </a:lnTo>
                  <a:lnTo>
                    <a:pt x="122" y="398"/>
                  </a:lnTo>
                  <a:lnTo>
                    <a:pt x="156" y="374"/>
                  </a:lnTo>
                  <a:lnTo>
                    <a:pt x="733" y="42"/>
                  </a:lnTo>
                  <a:lnTo>
                    <a:pt x="770" y="24"/>
                  </a:lnTo>
                  <a:lnTo>
                    <a:pt x="809" y="11"/>
                  </a:lnTo>
                  <a:lnTo>
                    <a:pt x="850" y="2"/>
                  </a:lnTo>
                  <a:lnTo>
                    <a:pt x="8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Freeform 510"/>
            <p:cNvSpPr>
              <a:spLocks noEditPoints="1"/>
            </p:cNvSpPr>
            <p:nvPr/>
          </p:nvSpPr>
          <p:spPr bwMode="auto">
            <a:xfrm>
              <a:off x="8291513" y="4217988"/>
              <a:ext cx="314325" cy="344488"/>
            </a:xfrm>
            <a:custGeom>
              <a:avLst/>
              <a:gdLst>
                <a:gd name="T0" fmla="*/ 740 w 1779"/>
                <a:gd name="T1" fmla="*/ 1066 h 1958"/>
                <a:gd name="T2" fmla="*/ 1039 w 1779"/>
                <a:gd name="T3" fmla="*/ 893 h 1958"/>
                <a:gd name="T4" fmla="*/ 917 w 1779"/>
                <a:gd name="T5" fmla="*/ 606 h 1958"/>
                <a:gd name="T6" fmla="*/ 1159 w 1779"/>
                <a:gd name="T7" fmla="*/ 734 h 1958"/>
                <a:gd name="T8" fmla="*/ 1215 w 1779"/>
                <a:gd name="T9" fmla="*/ 791 h 1958"/>
                <a:gd name="T10" fmla="*/ 1236 w 1779"/>
                <a:gd name="T11" fmla="*/ 868 h 1958"/>
                <a:gd name="T12" fmla="*/ 1227 w 1779"/>
                <a:gd name="T13" fmla="*/ 1143 h 1958"/>
                <a:gd name="T14" fmla="*/ 1182 w 1779"/>
                <a:gd name="T15" fmla="*/ 1208 h 1958"/>
                <a:gd name="T16" fmla="*/ 942 w 1779"/>
                <a:gd name="T17" fmla="*/ 1346 h 1958"/>
                <a:gd name="T18" fmla="*/ 862 w 1779"/>
                <a:gd name="T19" fmla="*/ 1353 h 1958"/>
                <a:gd name="T20" fmla="*/ 620 w 1779"/>
                <a:gd name="T21" fmla="*/ 1224 h 1958"/>
                <a:gd name="T22" fmla="*/ 564 w 1779"/>
                <a:gd name="T23" fmla="*/ 1167 h 1958"/>
                <a:gd name="T24" fmla="*/ 542 w 1779"/>
                <a:gd name="T25" fmla="*/ 1090 h 1958"/>
                <a:gd name="T26" fmla="*/ 552 w 1779"/>
                <a:gd name="T27" fmla="*/ 815 h 1958"/>
                <a:gd name="T28" fmla="*/ 597 w 1779"/>
                <a:gd name="T29" fmla="*/ 751 h 1958"/>
                <a:gd name="T30" fmla="*/ 837 w 1779"/>
                <a:gd name="T31" fmla="*/ 612 h 1958"/>
                <a:gd name="T32" fmla="*/ 889 w 1779"/>
                <a:gd name="T33" fmla="*/ 198 h 1958"/>
                <a:gd name="T34" fmla="*/ 832 w 1779"/>
                <a:gd name="T35" fmla="*/ 213 h 1958"/>
                <a:gd name="T36" fmla="*/ 219 w 1779"/>
                <a:gd name="T37" fmla="*/ 578 h 1958"/>
                <a:gd name="T38" fmla="*/ 196 w 1779"/>
                <a:gd name="T39" fmla="*/ 647 h 1958"/>
                <a:gd name="T40" fmla="*/ 207 w 1779"/>
                <a:gd name="T41" fmla="*/ 1359 h 1958"/>
                <a:gd name="T42" fmla="*/ 255 w 1779"/>
                <a:gd name="T43" fmla="*/ 1412 h 1958"/>
                <a:gd name="T44" fmla="*/ 878 w 1779"/>
                <a:gd name="T45" fmla="*/ 1760 h 1958"/>
                <a:gd name="T46" fmla="*/ 947 w 1779"/>
                <a:gd name="T47" fmla="*/ 1746 h 1958"/>
                <a:gd name="T48" fmla="*/ 1560 w 1779"/>
                <a:gd name="T49" fmla="*/ 1380 h 1958"/>
                <a:gd name="T50" fmla="*/ 1582 w 1779"/>
                <a:gd name="T51" fmla="*/ 1312 h 1958"/>
                <a:gd name="T52" fmla="*/ 1571 w 1779"/>
                <a:gd name="T53" fmla="*/ 599 h 1958"/>
                <a:gd name="T54" fmla="*/ 1524 w 1779"/>
                <a:gd name="T55" fmla="*/ 547 h 1958"/>
                <a:gd name="T56" fmla="*/ 909 w 1779"/>
                <a:gd name="T57" fmla="*/ 199 h 1958"/>
                <a:gd name="T58" fmla="*/ 930 w 1779"/>
                <a:gd name="T59" fmla="*/ 3 h 1958"/>
                <a:gd name="T60" fmla="*/ 1046 w 1779"/>
                <a:gd name="T61" fmla="*/ 42 h 1958"/>
                <a:gd name="T62" fmla="*/ 1689 w 1779"/>
                <a:gd name="T63" fmla="*/ 425 h 1958"/>
                <a:gd name="T64" fmla="*/ 1755 w 1779"/>
                <a:gd name="T65" fmla="*/ 526 h 1958"/>
                <a:gd name="T66" fmla="*/ 1779 w 1779"/>
                <a:gd name="T67" fmla="*/ 647 h 1958"/>
                <a:gd name="T68" fmla="*/ 1768 w 1779"/>
                <a:gd name="T69" fmla="*/ 1394 h 1958"/>
                <a:gd name="T70" fmla="*/ 1715 w 1779"/>
                <a:gd name="T71" fmla="*/ 1502 h 1958"/>
                <a:gd name="T72" fmla="*/ 1623 w 1779"/>
                <a:gd name="T73" fmla="*/ 1583 h 1958"/>
                <a:gd name="T74" fmla="*/ 971 w 1779"/>
                <a:gd name="T75" fmla="*/ 1947 h 1958"/>
                <a:gd name="T76" fmla="*/ 848 w 1779"/>
                <a:gd name="T77" fmla="*/ 1956 h 1958"/>
                <a:gd name="T78" fmla="*/ 733 w 1779"/>
                <a:gd name="T79" fmla="*/ 1916 h 1958"/>
                <a:gd name="T80" fmla="*/ 90 w 1779"/>
                <a:gd name="T81" fmla="*/ 1532 h 1958"/>
                <a:gd name="T82" fmla="*/ 23 w 1779"/>
                <a:gd name="T83" fmla="*/ 1433 h 1958"/>
                <a:gd name="T84" fmla="*/ 0 w 1779"/>
                <a:gd name="T85" fmla="*/ 1312 h 1958"/>
                <a:gd name="T86" fmla="*/ 10 w 1779"/>
                <a:gd name="T87" fmla="*/ 565 h 1958"/>
                <a:gd name="T88" fmla="*/ 64 w 1779"/>
                <a:gd name="T89" fmla="*/ 456 h 1958"/>
                <a:gd name="T90" fmla="*/ 156 w 1779"/>
                <a:gd name="T91" fmla="*/ 375 h 1958"/>
                <a:gd name="T92" fmla="*/ 808 w 1779"/>
                <a:gd name="T93" fmla="*/ 11 h 1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79" h="1958">
                  <a:moveTo>
                    <a:pt x="889" y="807"/>
                  </a:moveTo>
                  <a:lnTo>
                    <a:pt x="740" y="893"/>
                  </a:lnTo>
                  <a:lnTo>
                    <a:pt x="740" y="1066"/>
                  </a:lnTo>
                  <a:lnTo>
                    <a:pt x="889" y="1151"/>
                  </a:lnTo>
                  <a:lnTo>
                    <a:pt x="1039" y="1066"/>
                  </a:lnTo>
                  <a:lnTo>
                    <a:pt x="1039" y="893"/>
                  </a:lnTo>
                  <a:lnTo>
                    <a:pt x="889" y="807"/>
                  </a:lnTo>
                  <a:close/>
                  <a:moveTo>
                    <a:pt x="889" y="603"/>
                  </a:moveTo>
                  <a:lnTo>
                    <a:pt x="917" y="606"/>
                  </a:lnTo>
                  <a:lnTo>
                    <a:pt x="942" y="612"/>
                  </a:lnTo>
                  <a:lnTo>
                    <a:pt x="966" y="623"/>
                  </a:lnTo>
                  <a:lnTo>
                    <a:pt x="1159" y="734"/>
                  </a:lnTo>
                  <a:lnTo>
                    <a:pt x="1182" y="751"/>
                  </a:lnTo>
                  <a:lnTo>
                    <a:pt x="1200" y="769"/>
                  </a:lnTo>
                  <a:lnTo>
                    <a:pt x="1215" y="791"/>
                  </a:lnTo>
                  <a:lnTo>
                    <a:pt x="1227" y="815"/>
                  </a:lnTo>
                  <a:lnTo>
                    <a:pt x="1234" y="841"/>
                  </a:lnTo>
                  <a:lnTo>
                    <a:pt x="1236" y="868"/>
                  </a:lnTo>
                  <a:lnTo>
                    <a:pt x="1236" y="1090"/>
                  </a:lnTo>
                  <a:lnTo>
                    <a:pt x="1234" y="1118"/>
                  </a:lnTo>
                  <a:lnTo>
                    <a:pt x="1227" y="1143"/>
                  </a:lnTo>
                  <a:lnTo>
                    <a:pt x="1215" y="1167"/>
                  </a:lnTo>
                  <a:lnTo>
                    <a:pt x="1200" y="1189"/>
                  </a:lnTo>
                  <a:lnTo>
                    <a:pt x="1182" y="1208"/>
                  </a:lnTo>
                  <a:lnTo>
                    <a:pt x="1159" y="1224"/>
                  </a:lnTo>
                  <a:lnTo>
                    <a:pt x="966" y="1335"/>
                  </a:lnTo>
                  <a:lnTo>
                    <a:pt x="942" y="1346"/>
                  </a:lnTo>
                  <a:lnTo>
                    <a:pt x="917" y="1353"/>
                  </a:lnTo>
                  <a:lnTo>
                    <a:pt x="889" y="1355"/>
                  </a:lnTo>
                  <a:lnTo>
                    <a:pt x="862" y="1353"/>
                  </a:lnTo>
                  <a:lnTo>
                    <a:pt x="837" y="1346"/>
                  </a:lnTo>
                  <a:lnTo>
                    <a:pt x="812" y="1335"/>
                  </a:lnTo>
                  <a:lnTo>
                    <a:pt x="620" y="1224"/>
                  </a:lnTo>
                  <a:lnTo>
                    <a:pt x="597" y="1208"/>
                  </a:lnTo>
                  <a:lnTo>
                    <a:pt x="579" y="1189"/>
                  </a:lnTo>
                  <a:lnTo>
                    <a:pt x="564" y="1167"/>
                  </a:lnTo>
                  <a:lnTo>
                    <a:pt x="552" y="1143"/>
                  </a:lnTo>
                  <a:lnTo>
                    <a:pt x="545" y="1118"/>
                  </a:lnTo>
                  <a:lnTo>
                    <a:pt x="542" y="1090"/>
                  </a:lnTo>
                  <a:lnTo>
                    <a:pt x="542" y="868"/>
                  </a:lnTo>
                  <a:lnTo>
                    <a:pt x="545" y="841"/>
                  </a:lnTo>
                  <a:lnTo>
                    <a:pt x="552" y="815"/>
                  </a:lnTo>
                  <a:lnTo>
                    <a:pt x="564" y="791"/>
                  </a:lnTo>
                  <a:lnTo>
                    <a:pt x="579" y="769"/>
                  </a:lnTo>
                  <a:lnTo>
                    <a:pt x="597" y="751"/>
                  </a:lnTo>
                  <a:lnTo>
                    <a:pt x="620" y="734"/>
                  </a:lnTo>
                  <a:lnTo>
                    <a:pt x="812" y="623"/>
                  </a:lnTo>
                  <a:lnTo>
                    <a:pt x="837" y="612"/>
                  </a:lnTo>
                  <a:lnTo>
                    <a:pt x="862" y="606"/>
                  </a:lnTo>
                  <a:lnTo>
                    <a:pt x="889" y="603"/>
                  </a:lnTo>
                  <a:close/>
                  <a:moveTo>
                    <a:pt x="889" y="198"/>
                  </a:moveTo>
                  <a:lnTo>
                    <a:pt x="870" y="199"/>
                  </a:lnTo>
                  <a:lnTo>
                    <a:pt x="850" y="205"/>
                  </a:lnTo>
                  <a:lnTo>
                    <a:pt x="832" y="213"/>
                  </a:lnTo>
                  <a:lnTo>
                    <a:pt x="255" y="547"/>
                  </a:lnTo>
                  <a:lnTo>
                    <a:pt x="235" y="561"/>
                  </a:lnTo>
                  <a:lnTo>
                    <a:pt x="219" y="578"/>
                  </a:lnTo>
                  <a:lnTo>
                    <a:pt x="207" y="599"/>
                  </a:lnTo>
                  <a:lnTo>
                    <a:pt x="199" y="622"/>
                  </a:lnTo>
                  <a:lnTo>
                    <a:pt x="196" y="647"/>
                  </a:lnTo>
                  <a:lnTo>
                    <a:pt x="196" y="1312"/>
                  </a:lnTo>
                  <a:lnTo>
                    <a:pt x="199" y="1337"/>
                  </a:lnTo>
                  <a:lnTo>
                    <a:pt x="207" y="1359"/>
                  </a:lnTo>
                  <a:lnTo>
                    <a:pt x="219" y="1380"/>
                  </a:lnTo>
                  <a:lnTo>
                    <a:pt x="235" y="1398"/>
                  </a:lnTo>
                  <a:lnTo>
                    <a:pt x="255" y="1412"/>
                  </a:lnTo>
                  <a:lnTo>
                    <a:pt x="832" y="1746"/>
                  </a:lnTo>
                  <a:lnTo>
                    <a:pt x="853" y="1755"/>
                  </a:lnTo>
                  <a:lnTo>
                    <a:pt x="878" y="1760"/>
                  </a:lnTo>
                  <a:lnTo>
                    <a:pt x="901" y="1760"/>
                  </a:lnTo>
                  <a:lnTo>
                    <a:pt x="925" y="1755"/>
                  </a:lnTo>
                  <a:lnTo>
                    <a:pt x="947" y="1746"/>
                  </a:lnTo>
                  <a:lnTo>
                    <a:pt x="1524" y="1412"/>
                  </a:lnTo>
                  <a:lnTo>
                    <a:pt x="1544" y="1398"/>
                  </a:lnTo>
                  <a:lnTo>
                    <a:pt x="1560" y="1380"/>
                  </a:lnTo>
                  <a:lnTo>
                    <a:pt x="1571" y="1359"/>
                  </a:lnTo>
                  <a:lnTo>
                    <a:pt x="1580" y="1337"/>
                  </a:lnTo>
                  <a:lnTo>
                    <a:pt x="1582" y="1312"/>
                  </a:lnTo>
                  <a:lnTo>
                    <a:pt x="1582" y="647"/>
                  </a:lnTo>
                  <a:lnTo>
                    <a:pt x="1580" y="622"/>
                  </a:lnTo>
                  <a:lnTo>
                    <a:pt x="1571" y="599"/>
                  </a:lnTo>
                  <a:lnTo>
                    <a:pt x="1560" y="578"/>
                  </a:lnTo>
                  <a:lnTo>
                    <a:pt x="1544" y="561"/>
                  </a:lnTo>
                  <a:lnTo>
                    <a:pt x="1524" y="547"/>
                  </a:lnTo>
                  <a:lnTo>
                    <a:pt x="947" y="213"/>
                  </a:lnTo>
                  <a:lnTo>
                    <a:pt x="929" y="205"/>
                  </a:lnTo>
                  <a:lnTo>
                    <a:pt x="909" y="199"/>
                  </a:lnTo>
                  <a:lnTo>
                    <a:pt x="889" y="198"/>
                  </a:lnTo>
                  <a:close/>
                  <a:moveTo>
                    <a:pt x="889" y="0"/>
                  </a:moveTo>
                  <a:lnTo>
                    <a:pt x="930" y="3"/>
                  </a:lnTo>
                  <a:lnTo>
                    <a:pt x="971" y="11"/>
                  </a:lnTo>
                  <a:lnTo>
                    <a:pt x="1009" y="24"/>
                  </a:lnTo>
                  <a:lnTo>
                    <a:pt x="1046" y="42"/>
                  </a:lnTo>
                  <a:lnTo>
                    <a:pt x="1623" y="375"/>
                  </a:lnTo>
                  <a:lnTo>
                    <a:pt x="1657" y="399"/>
                  </a:lnTo>
                  <a:lnTo>
                    <a:pt x="1689" y="425"/>
                  </a:lnTo>
                  <a:lnTo>
                    <a:pt x="1715" y="456"/>
                  </a:lnTo>
                  <a:lnTo>
                    <a:pt x="1738" y="489"/>
                  </a:lnTo>
                  <a:lnTo>
                    <a:pt x="1755" y="526"/>
                  </a:lnTo>
                  <a:lnTo>
                    <a:pt x="1768" y="565"/>
                  </a:lnTo>
                  <a:lnTo>
                    <a:pt x="1776" y="605"/>
                  </a:lnTo>
                  <a:lnTo>
                    <a:pt x="1779" y="647"/>
                  </a:lnTo>
                  <a:lnTo>
                    <a:pt x="1779" y="1312"/>
                  </a:lnTo>
                  <a:lnTo>
                    <a:pt x="1776" y="1353"/>
                  </a:lnTo>
                  <a:lnTo>
                    <a:pt x="1768" y="1394"/>
                  </a:lnTo>
                  <a:lnTo>
                    <a:pt x="1755" y="1433"/>
                  </a:lnTo>
                  <a:lnTo>
                    <a:pt x="1738" y="1468"/>
                  </a:lnTo>
                  <a:lnTo>
                    <a:pt x="1715" y="1502"/>
                  </a:lnTo>
                  <a:lnTo>
                    <a:pt x="1689" y="1532"/>
                  </a:lnTo>
                  <a:lnTo>
                    <a:pt x="1657" y="1560"/>
                  </a:lnTo>
                  <a:lnTo>
                    <a:pt x="1623" y="1583"/>
                  </a:lnTo>
                  <a:lnTo>
                    <a:pt x="1046" y="1916"/>
                  </a:lnTo>
                  <a:lnTo>
                    <a:pt x="1009" y="1934"/>
                  </a:lnTo>
                  <a:lnTo>
                    <a:pt x="971" y="1947"/>
                  </a:lnTo>
                  <a:lnTo>
                    <a:pt x="930" y="1956"/>
                  </a:lnTo>
                  <a:lnTo>
                    <a:pt x="889" y="1958"/>
                  </a:lnTo>
                  <a:lnTo>
                    <a:pt x="848" y="1956"/>
                  </a:lnTo>
                  <a:lnTo>
                    <a:pt x="808" y="1947"/>
                  </a:lnTo>
                  <a:lnTo>
                    <a:pt x="770" y="1934"/>
                  </a:lnTo>
                  <a:lnTo>
                    <a:pt x="733" y="1916"/>
                  </a:lnTo>
                  <a:lnTo>
                    <a:pt x="156" y="1583"/>
                  </a:lnTo>
                  <a:lnTo>
                    <a:pt x="121" y="1560"/>
                  </a:lnTo>
                  <a:lnTo>
                    <a:pt x="90" y="1532"/>
                  </a:lnTo>
                  <a:lnTo>
                    <a:pt x="64" y="1502"/>
                  </a:lnTo>
                  <a:lnTo>
                    <a:pt x="41" y="1468"/>
                  </a:lnTo>
                  <a:lnTo>
                    <a:pt x="23" y="1433"/>
                  </a:lnTo>
                  <a:lnTo>
                    <a:pt x="10" y="1394"/>
                  </a:lnTo>
                  <a:lnTo>
                    <a:pt x="3" y="1354"/>
                  </a:lnTo>
                  <a:lnTo>
                    <a:pt x="0" y="1312"/>
                  </a:lnTo>
                  <a:lnTo>
                    <a:pt x="0" y="647"/>
                  </a:lnTo>
                  <a:lnTo>
                    <a:pt x="3" y="605"/>
                  </a:lnTo>
                  <a:lnTo>
                    <a:pt x="10" y="565"/>
                  </a:lnTo>
                  <a:lnTo>
                    <a:pt x="23" y="526"/>
                  </a:lnTo>
                  <a:lnTo>
                    <a:pt x="41" y="489"/>
                  </a:lnTo>
                  <a:lnTo>
                    <a:pt x="64" y="456"/>
                  </a:lnTo>
                  <a:lnTo>
                    <a:pt x="90" y="425"/>
                  </a:lnTo>
                  <a:lnTo>
                    <a:pt x="121" y="399"/>
                  </a:lnTo>
                  <a:lnTo>
                    <a:pt x="156" y="375"/>
                  </a:lnTo>
                  <a:lnTo>
                    <a:pt x="733" y="42"/>
                  </a:lnTo>
                  <a:lnTo>
                    <a:pt x="770" y="24"/>
                  </a:lnTo>
                  <a:lnTo>
                    <a:pt x="808" y="11"/>
                  </a:lnTo>
                  <a:lnTo>
                    <a:pt x="848" y="3"/>
                  </a:lnTo>
                  <a:lnTo>
                    <a:pt x="8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5" name="Group 1054"/>
          <p:cNvGrpSpPr/>
          <p:nvPr/>
        </p:nvGrpSpPr>
        <p:grpSpPr>
          <a:xfrm>
            <a:off x="9068740" y="4331346"/>
            <a:ext cx="593726" cy="358776"/>
            <a:chOff x="9091613" y="4330700"/>
            <a:chExt cx="593726" cy="3587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8" name="Freeform 515"/>
            <p:cNvSpPr>
              <a:spLocks noEditPoints="1"/>
            </p:cNvSpPr>
            <p:nvPr/>
          </p:nvSpPr>
          <p:spPr bwMode="auto">
            <a:xfrm>
              <a:off x="9601201" y="4330700"/>
              <a:ext cx="84138" cy="358775"/>
            </a:xfrm>
            <a:custGeom>
              <a:avLst/>
              <a:gdLst>
                <a:gd name="T0" fmla="*/ 218 w 470"/>
                <a:gd name="T1" fmla="*/ 174 h 2031"/>
                <a:gd name="T2" fmla="*/ 190 w 470"/>
                <a:gd name="T3" fmla="*/ 191 h 2031"/>
                <a:gd name="T4" fmla="*/ 174 w 470"/>
                <a:gd name="T5" fmla="*/ 218 h 2031"/>
                <a:gd name="T6" fmla="*/ 172 w 470"/>
                <a:gd name="T7" fmla="*/ 1796 h 2031"/>
                <a:gd name="T8" fmla="*/ 181 w 470"/>
                <a:gd name="T9" fmla="*/ 1828 h 2031"/>
                <a:gd name="T10" fmla="*/ 203 w 470"/>
                <a:gd name="T11" fmla="*/ 1850 h 2031"/>
                <a:gd name="T12" fmla="*/ 234 w 470"/>
                <a:gd name="T13" fmla="*/ 1859 h 2031"/>
                <a:gd name="T14" fmla="*/ 252 w 470"/>
                <a:gd name="T15" fmla="*/ 1857 h 2031"/>
                <a:gd name="T16" fmla="*/ 279 w 470"/>
                <a:gd name="T17" fmla="*/ 1840 h 2031"/>
                <a:gd name="T18" fmla="*/ 296 w 470"/>
                <a:gd name="T19" fmla="*/ 1814 h 2031"/>
                <a:gd name="T20" fmla="*/ 298 w 470"/>
                <a:gd name="T21" fmla="*/ 235 h 2031"/>
                <a:gd name="T22" fmla="*/ 289 w 470"/>
                <a:gd name="T23" fmla="*/ 203 h 2031"/>
                <a:gd name="T24" fmla="*/ 267 w 470"/>
                <a:gd name="T25" fmla="*/ 181 h 2031"/>
                <a:gd name="T26" fmla="*/ 235 w 470"/>
                <a:gd name="T27" fmla="*/ 172 h 2031"/>
                <a:gd name="T28" fmla="*/ 234 w 470"/>
                <a:gd name="T29" fmla="*/ 0 h 2031"/>
                <a:gd name="T30" fmla="*/ 273 w 470"/>
                <a:gd name="T31" fmla="*/ 3 h 2031"/>
                <a:gd name="T32" fmla="*/ 343 w 470"/>
                <a:gd name="T33" fmla="*/ 27 h 2031"/>
                <a:gd name="T34" fmla="*/ 401 w 470"/>
                <a:gd name="T35" fmla="*/ 69 h 2031"/>
                <a:gd name="T36" fmla="*/ 443 w 470"/>
                <a:gd name="T37" fmla="*/ 126 h 2031"/>
                <a:gd name="T38" fmla="*/ 467 w 470"/>
                <a:gd name="T39" fmla="*/ 197 h 2031"/>
                <a:gd name="T40" fmla="*/ 470 w 470"/>
                <a:gd name="T41" fmla="*/ 1796 h 2031"/>
                <a:gd name="T42" fmla="*/ 458 w 470"/>
                <a:gd name="T43" fmla="*/ 1871 h 2031"/>
                <a:gd name="T44" fmla="*/ 424 w 470"/>
                <a:gd name="T45" fmla="*/ 1935 h 2031"/>
                <a:gd name="T46" fmla="*/ 374 w 470"/>
                <a:gd name="T47" fmla="*/ 1986 h 2031"/>
                <a:gd name="T48" fmla="*/ 310 w 470"/>
                <a:gd name="T49" fmla="*/ 2019 h 2031"/>
                <a:gd name="T50" fmla="*/ 235 w 470"/>
                <a:gd name="T51" fmla="*/ 2031 h 2031"/>
                <a:gd name="T52" fmla="*/ 197 w 470"/>
                <a:gd name="T53" fmla="*/ 2028 h 2031"/>
                <a:gd name="T54" fmla="*/ 127 w 470"/>
                <a:gd name="T55" fmla="*/ 2004 h 2031"/>
                <a:gd name="T56" fmla="*/ 69 w 470"/>
                <a:gd name="T57" fmla="*/ 1963 h 2031"/>
                <a:gd name="T58" fmla="*/ 26 w 470"/>
                <a:gd name="T59" fmla="*/ 1904 h 2031"/>
                <a:gd name="T60" fmla="*/ 3 w 470"/>
                <a:gd name="T61" fmla="*/ 1835 h 2031"/>
                <a:gd name="T62" fmla="*/ 0 w 470"/>
                <a:gd name="T63" fmla="*/ 235 h 2031"/>
                <a:gd name="T64" fmla="*/ 12 w 470"/>
                <a:gd name="T65" fmla="*/ 160 h 2031"/>
                <a:gd name="T66" fmla="*/ 46 w 470"/>
                <a:gd name="T67" fmla="*/ 96 h 2031"/>
                <a:gd name="T68" fmla="*/ 97 w 470"/>
                <a:gd name="T69" fmla="*/ 46 h 2031"/>
                <a:gd name="T70" fmla="*/ 161 w 470"/>
                <a:gd name="T71" fmla="*/ 12 h 2031"/>
                <a:gd name="T72" fmla="*/ 234 w 470"/>
                <a:gd name="T73" fmla="*/ 0 h 2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70" h="2031">
                  <a:moveTo>
                    <a:pt x="234" y="172"/>
                  </a:moveTo>
                  <a:lnTo>
                    <a:pt x="218" y="174"/>
                  </a:lnTo>
                  <a:lnTo>
                    <a:pt x="203" y="181"/>
                  </a:lnTo>
                  <a:lnTo>
                    <a:pt x="190" y="191"/>
                  </a:lnTo>
                  <a:lnTo>
                    <a:pt x="181" y="203"/>
                  </a:lnTo>
                  <a:lnTo>
                    <a:pt x="174" y="218"/>
                  </a:lnTo>
                  <a:lnTo>
                    <a:pt x="172" y="235"/>
                  </a:lnTo>
                  <a:lnTo>
                    <a:pt x="172" y="1796"/>
                  </a:lnTo>
                  <a:lnTo>
                    <a:pt x="174" y="1814"/>
                  </a:lnTo>
                  <a:lnTo>
                    <a:pt x="181" y="1828"/>
                  </a:lnTo>
                  <a:lnTo>
                    <a:pt x="190" y="1840"/>
                  </a:lnTo>
                  <a:lnTo>
                    <a:pt x="203" y="1850"/>
                  </a:lnTo>
                  <a:lnTo>
                    <a:pt x="218" y="1857"/>
                  </a:lnTo>
                  <a:lnTo>
                    <a:pt x="234" y="1859"/>
                  </a:lnTo>
                  <a:lnTo>
                    <a:pt x="235" y="1859"/>
                  </a:lnTo>
                  <a:lnTo>
                    <a:pt x="252" y="1857"/>
                  </a:lnTo>
                  <a:lnTo>
                    <a:pt x="267" y="1850"/>
                  </a:lnTo>
                  <a:lnTo>
                    <a:pt x="279" y="1840"/>
                  </a:lnTo>
                  <a:lnTo>
                    <a:pt x="289" y="1828"/>
                  </a:lnTo>
                  <a:lnTo>
                    <a:pt x="296" y="1814"/>
                  </a:lnTo>
                  <a:lnTo>
                    <a:pt x="298" y="1796"/>
                  </a:lnTo>
                  <a:lnTo>
                    <a:pt x="298" y="235"/>
                  </a:lnTo>
                  <a:lnTo>
                    <a:pt x="296" y="218"/>
                  </a:lnTo>
                  <a:lnTo>
                    <a:pt x="289" y="203"/>
                  </a:lnTo>
                  <a:lnTo>
                    <a:pt x="279" y="191"/>
                  </a:lnTo>
                  <a:lnTo>
                    <a:pt x="267" y="181"/>
                  </a:lnTo>
                  <a:lnTo>
                    <a:pt x="252" y="174"/>
                  </a:lnTo>
                  <a:lnTo>
                    <a:pt x="235" y="172"/>
                  </a:lnTo>
                  <a:lnTo>
                    <a:pt x="234" y="172"/>
                  </a:lnTo>
                  <a:close/>
                  <a:moveTo>
                    <a:pt x="234" y="0"/>
                  </a:moveTo>
                  <a:lnTo>
                    <a:pt x="235" y="0"/>
                  </a:lnTo>
                  <a:lnTo>
                    <a:pt x="273" y="3"/>
                  </a:lnTo>
                  <a:lnTo>
                    <a:pt x="310" y="12"/>
                  </a:lnTo>
                  <a:lnTo>
                    <a:pt x="343" y="27"/>
                  </a:lnTo>
                  <a:lnTo>
                    <a:pt x="374" y="46"/>
                  </a:lnTo>
                  <a:lnTo>
                    <a:pt x="401" y="69"/>
                  </a:lnTo>
                  <a:lnTo>
                    <a:pt x="424" y="96"/>
                  </a:lnTo>
                  <a:lnTo>
                    <a:pt x="443" y="126"/>
                  </a:lnTo>
                  <a:lnTo>
                    <a:pt x="458" y="160"/>
                  </a:lnTo>
                  <a:lnTo>
                    <a:pt x="467" y="197"/>
                  </a:lnTo>
                  <a:lnTo>
                    <a:pt x="470" y="235"/>
                  </a:lnTo>
                  <a:lnTo>
                    <a:pt x="470" y="1796"/>
                  </a:lnTo>
                  <a:lnTo>
                    <a:pt x="467" y="1835"/>
                  </a:lnTo>
                  <a:lnTo>
                    <a:pt x="458" y="1871"/>
                  </a:lnTo>
                  <a:lnTo>
                    <a:pt x="443" y="1904"/>
                  </a:lnTo>
                  <a:lnTo>
                    <a:pt x="424" y="1935"/>
                  </a:lnTo>
                  <a:lnTo>
                    <a:pt x="401" y="1963"/>
                  </a:lnTo>
                  <a:lnTo>
                    <a:pt x="374" y="1986"/>
                  </a:lnTo>
                  <a:lnTo>
                    <a:pt x="343" y="2004"/>
                  </a:lnTo>
                  <a:lnTo>
                    <a:pt x="310" y="2019"/>
                  </a:lnTo>
                  <a:lnTo>
                    <a:pt x="273" y="2028"/>
                  </a:lnTo>
                  <a:lnTo>
                    <a:pt x="235" y="2031"/>
                  </a:lnTo>
                  <a:lnTo>
                    <a:pt x="234" y="2031"/>
                  </a:lnTo>
                  <a:lnTo>
                    <a:pt x="197" y="2028"/>
                  </a:lnTo>
                  <a:lnTo>
                    <a:pt x="161" y="2019"/>
                  </a:lnTo>
                  <a:lnTo>
                    <a:pt x="127" y="2004"/>
                  </a:lnTo>
                  <a:lnTo>
                    <a:pt x="97" y="1986"/>
                  </a:lnTo>
                  <a:lnTo>
                    <a:pt x="69" y="1963"/>
                  </a:lnTo>
                  <a:lnTo>
                    <a:pt x="46" y="1935"/>
                  </a:lnTo>
                  <a:lnTo>
                    <a:pt x="26" y="1904"/>
                  </a:lnTo>
                  <a:lnTo>
                    <a:pt x="12" y="1871"/>
                  </a:lnTo>
                  <a:lnTo>
                    <a:pt x="3" y="1835"/>
                  </a:lnTo>
                  <a:lnTo>
                    <a:pt x="0" y="1796"/>
                  </a:lnTo>
                  <a:lnTo>
                    <a:pt x="0" y="235"/>
                  </a:lnTo>
                  <a:lnTo>
                    <a:pt x="3" y="197"/>
                  </a:lnTo>
                  <a:lnTo>
                    <a:pt x="12" y="160"/>
                  </a:lnTo>
                  <a:lnTo>
                    <a:pt x="26" y="126"/>
                  </a:lnTo>
                  <a:lnTo>
                    <a:pt x="46" y="96"/>
                  </a:lnTo>
                  <a:lnTo>
                    <a:pt x="69" y="69"/>
                  </a:lnTo>
                  <a:lnTo>
                    <a:pt x="97" y="46"/>
                  </a:lnTo>
                  <a:lnTo>
                    <a:pt x="127" y="27"/>
                  </a:lnTo>
                  <a:lnTo>
                    <a:pt x="161" y="12"/>
                  </a:lnTo>
                  <a:lnTo>
                    <a:pt x="197" y="3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Freeform 516"/>
            <p:cNvSpPr>
              <a:spLocks noEditPoints="1"/>
            </p:cNvSpPr>
            <p:nvPr/>
          </p:nvSpPr>
          <p:spPr bwMode="auto">
            <a:xfrm>
              <a:off x="9091613" y="4383088"/>
              <a:ext cx="82550" cy="306388"/>
            </a:xfrm>
            <a:custGeom>
              <a:avLst/>
              <a:gdLst>
                <a:gd name="T0" fmla="*/ 217 w 468"/>
                <a:gd name="T1" fmla="*/ 174 h 1742"/>
                <a:gd name="T2" fmla="*/ 191 w 468"/>
                <a:gd name="T3" fmla="*/ 190 h 1742"/>
                <a:gd name="T4" fmla="*/ 174 w 468"/>
                <a:gd name="T5" fmla="*/ 218 h 1742"/>
                <a:gd name="T6" fmla="*/ 172 w 468"/>
                <a:gd name="T7" fmla="*/ 1507 h 1742"/>
                <a:gd name="T8" fmla="*/ 181 w 468"/>
                <a:gd name="T9" fmla="*/ 1539 h 1742"/>
                <a:gd name="T10" fmla="*/ 203 w 468"/>
                <a:gd name="T11" fmla="*/ 1561 h 1742"/>
                <a:gd name="T12" fmla="*/ 235 w 468"/>
                <a:gd name="T13" fmla="*/ 1570 h 1742"/>
                <a:gd name="T14" fmla="*/ 265 w 468"/>
                <a:gd name="T15" fmla="*/ 1561 h 1742"/>
                <a:gd name="T16" fmla="*/ 288 w 468"/>
                <a:gd name="T17" fmla="*/ 1539 h 1742"/>
                <a:gd name="T18" fmla="*/ 296 w 468"/>
                <a:gd name="T19" fmla="*/ 1507 h 1742"/>
                <a:gd name="T20" fmla="*/ 294 w 468"/>
                <a:gd name="T21" fmla="*/ 218 h 1742"/>
                <a:gd name="T22" fmla="*/ 278 w 468"/>
                <a:gd name="T23" fmla="*/ 190 h 1742"/>
                <a:gd name="T24" fmla="*/ 251 w 468"/>
                <a:gd name="T25" fmla="*/ 174 h 1742"/>
                <a:gd name="T26" fmla="*/ 235 w 468"/>
                <a:gd name="T27" fmla="*/ 0 h 1742"/>
                <a:gd name="T28" fmla="*/ 308 w 468"/>
                <a:gd name="T29" fmla="*/ 12 h 1742"/>
                <a:gd name="T30" fmla="*/ 372 w 468"/>
                <a:gd name="T31" fmla="*/ 45 h 1742"/>
                <a:gd name="T32" fmla="*/ 423 w 468"/>
                <a:gd name="T33" fmla="*/ 95 h 1742"/>
                <a:gd name="T34" fmla="*/ 456 w 468"/>
                <a:gd name="T35" fmla="*/ 160 h 1742"/>
                <a:gd name="T36" fmla="*/ 468 w 468"/>
                <a:gd name="T37" fmla="*/ 234 h 1742"/>
                <a:gd name="T38" fmla="*/ 465 w 468"/>
                <a:gd name="T39" fmla="*/ 1546 h 1742"/>
                <a:gd name="T40" fmla="*/ 442 w 468"/>
                <a:gd name="T41" fmla="*/ 1615 h 1742"/>
                <a:gd name="T42" fmla="*/ 400 w 468"/>
                <a:gd name="T43" fmla="*/ 1674 h 1742"/>
                <a:gd name="T44" fmla="*/ 342 w 468"/>
                <a:gd name="T45" fmla="*/ 1715 h 1742"/>
                <a:gd name="T46" fmla="*/ 272 w 468"/>
                <a:gd name="T47" fmla="*/ 1739 h 1742"/>
                <a:gd name="T48" fmla="*/ 196 w 468"/>
                <a:gd name="T49" fmla="*/ 1739 h 1742"/>
                <a:gd name="T50" fmla="*/ 126 w 468"/>
                <a:gd name="T51" fmla="*/ 1715 h 1742"/>
                <a:gd name="T52" fmla="*/ 68 w 468"/>
                <a:gd name="T53" fmla="*/ 1674 h 1742"/>
                <a:gd name="T54" fmla="*/ 27 w 468"/>
                <a:gd name="T55" fmla="*/ 1615 h 1742"/>
                <a:gd name="T56" fmla="*/ 3 w 468"/>
                <a:gd name="T57" fmla="*/ 1546 h 1742"/>
                <a:gd name="T58" fmla="*/ 0 w 468"/>
                <a:gd name="T59" fmla="*/ 234 h 1742"/>
                <a:gd name="T60" fmla="*/ 12 w 468"/>
                <a:gd name="T61" fmla="*/ 160 h 1742"/>
                <a:gd name="T62" fmla="*/ 45 w 468"/>
                <a:gd name="T63" fmla="*/ 95 h 1742"/>
                <a:gd name="T64" fmla="*/ 96 w 468"/>
                <a:gd name="T65" fmla="*/ 45 h 1742"/>
                <a:gd name="T66" fmla="*/ 160 w 468"/>
                <a:gd name="T67" fmla="*/ 12 h 1742"/>
                <a:gd name="T68" fmla="*/ 235 w 468"/>
                <a:gd name="T69" fmla="*/ 0 h 1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8" h="1742">
                  <a:moveTo>
                    <a:pt x="235" y="172"/>
                  </a:moveTo>
                  <a:lnTo>
                    <a:pt x="217" y="174"/>
                  </a:lnTo>
                  <a:lnTo>
                    <a:pt x="203" y="180"/>
                  </a:lnTo>
                  <a:lnTo>
                    <a:pt x="191" y="190"/>
                  </a:lnTo>
                  <a:lnTo>
                    <a:pt x="181" y="202"/>
                  </a:lnTo>
                  <a:lnTo>
                    <a:pt x="174" y="218"/>
                  </a:lnTo>
                  <a:lnTo>
                    <a:pt x="172" y="234"/>
                  </a:lnTo>
                  <a:lnTo>
                    <a:pt x="172" y="1507"/>
                  </a:lnTo>
                  <a:lnTo>
                    <a:pt x="174" y="1525"/>
                  </a:lnTo>
                  <a:lnTo>
                    <a:pt x="181" y="1539"/>
                  </a:lnTo>
                  <a:lnTo>
                    <a:pt x="191" y="1551"/>
                  </a:lnTo>
                  <a:lnTo>
                    <a:pt x="203" y="1561"/>
                  </a:lnTo>
                  <a:lnTo>
                    <a:pt x="217" y="1568"/>
                  </a:lnTo>
                  <a:lnTo>
                    <a:pt x="235" y="1570"/>
                  </a:lnTo>
                  <a:lnTo>
                    <a:pt x="251" y="1568"/>
                  </a:lnTo>
                  <a:lnTo>
                    <a:pt x="265" y="1561"/>
                  </a:lnTo>
                  <a:lnTo>
                    <a:pt x="278" y="1551"/>
                  </a:lnTo>
                  <a:lnTo>
                    <a:pt x="288" y="1539"/>
                  </a:lnTo>
                  <a:lnTo>
                    <a:pt x="294" y="1525"/>
                  </a:lnTo>
                  <a:lnTo>
                    <a:pt x="296" y="1507"/>
                  </a:lnTo>
                  <a:lnTo>
                    <a:pt x="296" y="234"/>
                  </a:lnTo>
                  <a:lnTo>
                    <a:pt x="294" y="218"/>
                  </a:lnTo>
                  <a:lnTo>
                    <a:pt x="288" y="202"/>
                  </a:lnTo>
                  <a:lnTo>
                    <a:pt x="278" y="190"/>
                  </a:lnTo>
                  <a:lnTo>
                    <a:pt x="265" y="180"/>
                  </a:lnTo>
                  <a:lnTo>
                    <a:pt x="251" y="174"/>
                  </a:lnTo>
                  <a:lnTo>
                    <a:pt x="235" y="172"/>
                  </a:lnTo>
                  <a:close/>
                  <a:moveTo>
                    <a:pt x="235" y="0"/>
                  </a:moveTo>
                  <a:lnTo>
                    <a:pt x="272" y="3"/>
                  </a:lnTo>
                  <a:lnTo>
                    <a:pt x="308" y="12"/>
                  </a:lnTo>
                  <a:lnTo>
                    <a:pt x="342" y="26"/>
                  </a:lnTo>
                  <a:lnTo>
                    <a:pt x="372" y="45"/>
                  </a:lnTo>
                  <a:lnTo>
                    <a:pt x="400" y="69"/>
                  </a:lnTo>
                  <a:lnTo>
                    <a:pt x="423" y="95"/>
                  </a:lnTo>
                  <a:lnTo>
                    <a:pt x="442" y="127"/>
                  </a:lnTo>
                  <a:lnTo>
                    <a:pt x="456" y="160"/>
                  </a:lnTo>
                  <a:lnTo>
                    <a:pt x="465" y="196"/>
                  </a:lnTo>
                  <a:lnTo>
                    <a:pt x="468" y="234"/>
                  </a:lnTo>
                  <a:lnTo>
                    <a:pt x="468" y="1507"/>
                  </a:lnTo>
                  <a:lnTo>
                    <a:pt x="465" y="1546"/>
                  </a:lnTo>
                  <a:lnTo>
                    <a:pt x="456" y="1582"/>
                  </a:lnTo>
                  <a:lnTo>
                    <a:pt x="442" y="1615"/>
                  </a:lnTo>
                  <a:lnTo>
                    <a:pt x="423" y="1646"/>
                  </a:lnTo>
                  <a:lnTo>
                    <a:pt x="400" y="1674"/>
                  </a:lnTo>
                  <a:lnTo>
                    <a:pt x="372" y="1697"/>
                  </a:lnTo>
                  <a:lnTo>
                    <a:pt x="342" y="1715"/>
                  </a:lnTo>
                  <a:lnTo>
                    <a:pt x="308" y="1730"/>
                  </a:lnTo>
                  <a:lnTo>
                    <a:pt x="272" y="1739"/>
                  </a:lnTo>
                  <a:lnTo>
                    <a:pt x="235" y="1742"/>
                  </a:lnTo>
                  <a:lnTo>
                    <a:pt x="196" y="1739"/>
                  </a:lnTo>
                  <a:lnTo>
                    <a:pt x="160" y="1730"/>
                  </a:lnTo>
                  <a:lnTo>
                    <a:pt x="126" y="1715"/>
                  </a:lnTo>
                  <a:lnTo>
                    <a:pt x="96" y="1697"/>
                  </a:lnTo>
                  <a:lnTo>
                    <a:pt x="68" y="1674"/>
                  </a:lnTo>
                  <a:lnTo>
                    <a:pt x="45" y="1646"/>
                  </a:lnTo>
                  <a:lnTo>
                    <a:pt x="27" y="1615"/>
                  </a:lnTo>
                  <a:lnTo>
                    <a:pt x="12" y="1582"/>
                  </a:lnTo>
                  <a:lnTo>
                    <a:pt x="3" y="1546"/>
                  </a:lnTo>
                  <a:lnTo>
                    <a:pt x="0" y="1507"/>
                  </a:lnTo>
                  <a:lnTo>
                    <a:pt x="0" y="234"/>
                  </a:lnTo>
                  <a:lnTo>
                    <a:pt x="3" y="196"/>
                  </a:lnTo>
                  <a:lnTo>
                    <a:pt x="12" y="160"/>
                  </a:lnTo>
                  <a:lnTo>
                    <a:pt x="27" y="127"/>
                  </a:lnTo>
                  <a:lnTo>
                    <a:pt x="45" y="95"/>
                  </a:lnTo>
                  <a:lnTo>
                    <a:pt x="68" y="69"/>
                  </a:lnTo>
                  <a:lnTo>
                    <a:pt x="96" y="45"/>
                  </a:lnTo>
                  <a:lnTo>
                    <a:pt x="126" y="26"/>
                  </a:lnTo>
                  <a:lnTo>
                    <a:pt x="160" y="12"/>
                  </a:lnTo>
                  <a:lnTo>
                    <a:pt x="196" y="3"/>
                  </a:lnTo>
                  <a:lnTo>
                    <a:pt x="2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Freeform 517"/>
            <p:cNvSpPr>
              <a:spLocks/>
            </p:cNvSpPr>
            <p:nvPr/>
          </p:nvSpPr>
          <p:spPr bwMode="auto">
            <a:xfrm>
              <a:off x="9144001" y="4502150"/>
              <a:ext cx="488950" cy="104775"/>
            </a:xfrm>
            <a:custGeom>
              <a:avLst/>
              <a:gdLst>
                <a:gd name="T0" fmla="*/ 87 w 2769"/>
                <a:gd name="T1" fmla="*/ 0 h 598"/>
                <a:gd name="T2" fmla="*/ 2683 w 2769"/>
                <a:gd name="T3" fmla="*/ 0 h 598"/>
                <a:gd name="T4" fmla="*/ 2706 w 2769"/>
                <a:gd name="T5" fmla="*/ 3 h 598"/>
                <a:gd name="T6" fmla="*/ 2726 w 2769"/>
                <a:gd name="T7" fmla="*/ 12 h 598"/>
                <a:gd name="T8" fmla="*/ 2744 w 2769"/>
                <a:gd name="T9" fmla="*/ 25 h 598"/>
                <a:gd name="T10" fmla="*/ 2758 w 2769"/>
                <a:gd name="T11" fmla="*/ 42 h 598"/>
                <a:gd name="T12" fmla="*/ 2766 w 2769"/>
                <a:gd name="T13" fmla="*/ 63 h 598"/>
                <a:gd name="T14" fmla="*/ 2769 w 2769"/>
                <a:gd name="T15" fmla="*/ 85 h 598"/>
                <a:gd name="T16" fmla="*/ 2769 w 2769"/>
                <a:gd name="T17" fmla="*/ 512 h 598"/>
                <a:gd name="T18" fmla="*/ 2766 w 2769"/>
                <a:gd name="T19" fmla="*/ 535 h 598"/>
                <a:gd name="T20" fmla="*/ 2758 w 2769"/>
                <a:gd name="T21" fmla="*/ 555 h 598"/>
                <a:gd name="T22" fmla="*/ 2744 w 2769"/>
                <a:gd name="T23" fmla="*/ 572 h 598"/>
                <a:gd name="T24" fmla="*/ 2726 w 2769"/>
                <a:gd name="T25" fmla="*/ 587 h 598"/>
                <a:gd name="T26" fmla="*/ 2706 w 2769"/>
                <a:gd name="T27" fmla="*/ 595 h 598"/>
                <a:gd name="T28" fmla="*/ 2683 w 2769"/>
                <a:gd name="T29" fmla="*/ 598 h 598"/>
                <a:gd name="T30" fmla="*/ 865 w 2769"/>
                <a:gd name="T31" fmla="*/ 598 h 598"/>
                <a:gd name="T32" fmla="*/ 842 w 2769"/>
                <a:gd name="T33" fmla="*/ 595 h 598"/>
                <a:gd name="T34" fmla="*/ 821 w 2769"/>
                <a:gd name="T35" fmla="*/ 587 h 598"/>
                <a:gd name="T36" fmla="*/ 804 w 2769"/>
                <a:gd name="T37" fmla="*/ 572 h 598"/>
                <a:gd name="T38" fmla="*/ 790 w 2769"/>
                <a:gd name="T39" fmla="*/ 555 h 598"/>
                <a:gd name="T40" fmla="*/ 782 w 2769"/>
                <a:gd name="T41" fmla="*/ 535 h 598"/>
                <a:gd name="T42" fmla="*/ 779 w 2769"/>
                <a:gd name="T43" fmla="*/ 512 h 598"/>
                <a:gd name="T44" fmla="*/ 782 w 2769"/>
                <a:gd name="T45" fmla="*/ 489 h 598"/>
                <a:gd name="T46" fmla="*/ 790 w 2769"/>
                <a:gd name="T47" fmla="*/ 468 h 598"/>
                <a:gd name="T48" fmla="*/ 804 w 2769"/>
                <a:gd name="T49" fmla="*/ 451 h 598"/>
                <a:gd name="T50" fmla="*/ 821 w 2769"/>
                <a:gd name="T51" fmla="*/ 438 h 598"/>
                <a:gd name="T52" fmla="*/ 842 w 2769"/>
                <a:gd name="T53" fmla="*/ 429 h 598"/>
                <a:gd name="T54" fmla="*/ 865 w 2769"/>
                <a:gd name="T55" fmla="*/ 426 h 598"/>
                <a:gd name="T56" fmla="*/ 2597 w 2769"/>
                <a:gd name="T57" fmla="*/ 426 h 598"/>
                <a:gd name="T58" fmla="*/ 2597 w 2769"/>
                <a:gd name="T59" fmla="*/ 172 h 598"/>
                <a:gd name="T60" fmla="*/ 172 w 2769"/>
                <a:gd name="T61" fmla="*/ 172 h 598"/>
                <a:gd name="T62" fmla="*/ 172 w 2769"/>
                <a:gd name="T63" fmla="*/ 426 h 598"/>
                <a:gd name="T64" fmla="*/ 501 w 2769"/>
                <a:gd name="T65" fmla="*/ 426 h 598"/>
                <a:gd name="T66" fmla="*/ 523 w 2769"/>
                <a:gd name="T67" fmla="*/ 429 h 598"/>
                <a:gd name="T68" fmla="*/ 544 w 2769"/>
                <a:gd name="T69" fmla="*/ 438 h 598"/>
                <a:gd name="T70" fmla="*/ 562 w 2769"/>
                <a:gd name="T71" fmla="*/ 451 h 598"/>
                <a:gd name="T72" fmla="*/ 575 w 2769"/>
                <a:gd name="T73" fmla="*/ 468 h 598"/>
                <a:gd name="T74" fmla="*/ 583 w 2769"/>
                <a:gd name="T75" fmla="*/ 489 h 598"/>
                <a:gd name="T76" fmla="*/ 586 w 2769"/>
                <a:gd name="T77" fmla="*/ 512 h 598"/>
                <a:gd name="T78" fmla="*/ 583 w 2769"/>
                <a:gd name="T79" fmla="*/ 535 h 598"/>
                <a:gd name="T80" fmla="*/ 575 w 2769"/>
                <a:gd name="T81" fmla="*/ 555 h 598"/>
                <a:gd name="T82" fmla="*/ 562 w 2769"/>
                <a:gd name="T83" fmla="*/ 572 h 598"/>
                <a:gd name="T84" fmla="*/ 544 w 2769"/>
                <a:gd name="T85" fmla="*/ 587 h 598"/>
                <a:gd name="T86" fmla="*/ 523 w 2769"/>
                <a:gd name="T87" fmla="*/ 595 h 598"/>
                <a:gd name="T88" fmla="*/ 501 w 2769"/>
                <a:gd name="T89" fmla="*/ 598 h 598"/>
                <a:gd name="T90" fmla="*/ 87 w 2769"/>
                <a:gd name="T91" fmla="*/ 598 h 598"/>
                <a:gd name="T92" fmla="*/ 63 w 2769"/>
                <a:gd name="T93" fmla="*/ 595 h 598"/>
                <a:gd name="T94" fmla="*/ 43 w 2769"/>
                <a:gd name="T95" fmla="*/ 587 h 598"/>
                <a:gd name="T96" fmla="*/ 25 w 2769"/>
                <a:gd name="T97" fmla="*/ 572 h 598"/>
                <a:gd name="T98" fmla="*/ 12 w 2769"/>
                <a:gd name="T99" fmla="*/ 555 h 598"/>
                <a:gd name="T100" fmla="*/ 3 w 2769"/>
                <a:gd name="T101" fmla="*/ 535 h 598"/>
                <a:gd name="T102" fmla="*/ 0 w 2769"/>
                <a:gd name="T103" fmla="*/ 512 h 598"/>
                <a:gd name="T104" fmla="*/ 0 w 2769"/>
                <a:gd name="T105" fmla="*/ 85 h 598"/>
                <a:gd name="T106" fmla="*/ 3 w 2769"/>
                <a:gd name="T107" fmla="*/ 63 h 598"/>
                <a:gd name="T108" fmla="*/ 12 w 2769"/>
                <a:gd name="T109" fmla="*/ 42 h 598"/>
                <a:gd name="T110" fmla="*/ 25 w 2769"/>
                <a:gd name="T111" fmla="*/ 25 h 598"/>
                <a:gd name="T112" fmla="*/ 43 w 2769"/>
                <a:gd name="T113" fmla="*/ 12 h 598"/>
                <a:gd name="T114" fmla="*/ 63 w 2769"/>
                <a:gd name="T115" fmla="*/ 3 h 598"/>
                <a:gd name="T116" fmla="*/ 87 w 2769"/>
                <a:gd name="T117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69" h="598">
                  <a:moveTo>
                    <a:pt x="87" y="0"/>
                  </a:moveTo>
                  <a:lnTo>
                    <a:pt x="2683" y="0"/>
                  </a:lnTo>
                  <a:lnTo>
                    <a:pt x="2706" y="3"/>
                  </a:lnTo>
                  <a:lnTo>
                    <a:pt x="2726" y="12"/>
                  </a:lnTo>
                  <a:lnTo>
                    <a:pt x="2744" y="25"/>
                  </a:lnTo>
                  <a:lnTo>
                    <a:pt x="2758" y="42"/>
                  </a:lnTo>
                  <a:lnTo>
                    <a:pt x="2766" y="63"/>
                  </a:lnTo>
                  <a:lnTo>
                    <a:pt x="2769" y="85"/>
                  </a:lnTo>
                  <a:lnTo>
                    <a:pt x="2769" y="512"/>
                  </a:lnTo>
                  <a:lnTo>
                    <a:pt x="2766" y="535"/>
                  </a:lnTo>
                  <a:lnTo>
                    <a:pt x="2758" y="555"/>
                  </a:lnTo>
                  <a:lnTo>
                    <a:pt x="2744" y="572"/>
                  </a:lnTo>
                  <a:lnTo>
                    <a:pt x="2726" y="587"/>
                  </a:lnTo>
                  <a:lnTo>
                    <a:pt x="2706" y="595"/>
                  </a:lnTo>
                  <a:lnTo>
                    <a:pt x="2683" y="598"/>
                  </a:lnTo>
                  <a:lnTo>
                    <a:pt x="865" y="598"/>
                  </a:lnTo>
                  <a:lnTo>
                    <a:pt x="842" y="595"/>
                  </a:lnTo>
                  <a:lnTo>
                    <a:pt x="821" y="587"/>
                  </a:lnTo>
                  <a:lnTo>
                    <a:pt x="804" y="572"/>
                  </a:lnTo>
                  <a:lnTo>
                    <a:pt x="790" y="555"/>
                  </a:lnTo>
                  <a:lnTo>
                    <a:pt x="782" y="535"/>
                  </a:lnTo>
                  <a:lnTo>
                    <a:pt x="779" y="512"/>
                  </a:lnTo>
                  <a:lnTo>
                    <a:pt x="782" y="489"/>
                  </a:lnTo>
                  <a:lnTo>
                    <a:pt x="790" y="468"/>
                  </a:lnTo>
                  <a:lnTo>
                    <a:pt x="804" y="451"/>
                  </a:lnTo>
                  <a:lnTo>
                    <a:pt x="821" y="438"/>
                  </a:lnTo>
                  <a:lnTo>
                    <a:pt x="842" y="429"/>
                  </a:lnTo>
                  <a:lnTo>
                    <a:pt x="865" y="426"/>
                  </a:lnTo>
                  <a:lnTo>
                    <a:pt x="2597" y="426"/>
                  </a:lnTo>
                  <a:lnTo>
                    <a:pt x="2597" y="172"/>
                  </a:lnTo>
                  <a:lnTo>
                    <a:pt x="172" y="172"/>
                  </a:lnTo>
                  <a:lnTo>
                    <a:pt x="172" y="426"/>
                  </a:lnTo>
                  <a:lnTo>
                    <a:pt x="501" y="426"/>
                  </a:lnTo>
                  <a:lnTo>
                    <a:pt x="523" y="429"/>
                  </a:lnTo>
                  <a:lnTo>
                    <a:pt x="544" y="438"/>
                  </a:lnTo>
                  <a:lnTo>
                    <a:pt x="562" y="451"/>
                  </a:lnTo>
                  <a:lnTo>
                    <a:pt x="575" y="468"/>
                  </a:lnTo>
                  <a:lnTo>
                    <a:pt x="583" y="489"/>
                  </a:lnTo>
                  <a:lnTo>
                    <a:pt x="586" y="512"/>
                  </a:lnTo>
                  <a:lnTo>
                    <a:pt x="583" y="535"/>
                  </a:lnTo>
                  <a:lnTo>
                    <a:pt x="575" y="555"/>
                  </a:lnTo>
                  <a:lnTo>
                    <a:pt x="562" y="572"/>
                  </a:lnTo>
                  <a:lnTo>
                    <a:pt x="544" y="587"/>
                  </a:lnTo>
                  <a:lnTo>
                    <a:pt x="523" y="595"/>
                  </a:lnTo>
                  <a:lnTo>
                    <a:pt x="501" y="598"/>
                  </a:lnTo>
                  <a:lnTo>
                    <a:pt x="87" y="598"/>
                  </a:lnTo>
                  <a:lnTo>
                    <a:pt x="63" y="595"/>
                  </a:lnTo>
                  <a:lnTo>
                    <a:pt x="43" y="587"/>
                  </a:lnTo>
                  <a:lnTo>
                    <a:pt x="25" y="572"/>
                  </a:lnTo>
                  <a:lnTo>
                    <a:pt x="12" y="555"/>
                  </a:lnTo>
                  <a:lnTo>
                    <a:pt x="3" y="535"/>
                  </a:lnTo>
                  <a:lnTo>
                    <a:pt x="0" y="512"/>
                  </a:lnTo>
                  <a:lnTo>
                    <a:pt x="0" y="85"/>
                  </a:lnTo>
                  <a:lnTo>
                    <a:pt x="3" y="63"/>
                  </a:lnTo>
                  <a:lnTo>
                    <a:pt x="12" y="42"/>
                  </a:lnTo>
                  <a:lnTo>
                    <a:pt x="25" y="25"/>
                  </a:lnTo>
                  <a:lnTo>
                    <a:pt x="43" y="12"/>
                  </a:lnTo>
                  <a:lnTo>
                    <a:pt x="63" y="3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Freeform 519"/>
            <p:cNvSpPr>
              <a:spLocks noEditPoints="1"/>
            </p:cNvSpPr>
            <p:nvPr/>
          </p:nvSpPr>
          <p:spPr bwMode="auto">
            <a:xfrm>
              <a:off x="9486901" y="4405313"/>
              <a:ext cx="141288" cy="127000"/>
            </a:xfrm>
            <a:custGeom>
              <a:avLst/>
              <a:gdLst>
                <a:gd name="T0" fmla="*/ 172 w 795"/>
                <a:gd name="T1" fmla="*/ 172 h 718"/>
                <a:gd name="T2" fmla="*/ 172 w 795"/>
                <a:gd name="T3" fmla="*/ 545 h 718"/>
                <a:gd name="T4" fmla="*/ 623 w 795"/>
                <a:gd name="T5" fmla="*/ 545 h 718"/>
                <a:gd name="T6" fmla="*/ 623 w 795"/>
                <a:gd name="T7" fmla="*/ 172 h 718"/>
                <a:gd name="T8" fmla="*/ 172 w 795"/>
                <a:gd name="T9" fmla="*/ 172 h 718"/>
                <a:gd name="T10" fmla="*/ 163 w 795"/>
                <a:gd name="T11" fmla="*/ 0 h 718"/>
                <a:gd name="T12" fmla="*/ 631 w 795"/>
                <a:gd name="T13" fmla="*/ 0 h 718"/>
                <a:gd name="T14" fmla="*/ 661 w 795"/>
                <a:gd name="T15" fmla="*/ 3 h 718"/>
                <a:gd name="T16" fmla="*/ 689 w 795"/>
                <a:gd name="T17" fmla="*/ 10 h 718"/>
                <a:gd name="T18" fmla="*/ 714 w 795"/>
                <a:gd name="T19" fmla="*/ 23 h 718"/>
                <a:gd name="T20" fmla="*/ 736 w 795"/>
                <a:gd name="T21" fmla="*/ 39 h 718"/>
                <a:gd name="T22" fmla="*/ 757 w 795"/>
                <a:gd name="T23" fmla="*/ 58 h 718"/>
                <a:gd name="T24" fmla="*/ 772 w 795"/>
                <a:gd name="T25" fmla="*/ 82 h 718"/>
                <a:gd name="T26" fmla="*/ 784 w 795"/>
                <a:gd name="T27" fmla="*/ 107 h 718"/>
                <a:gd name="T28" fmla="*/ 793 w 795"/>
                <a:gd name="T29" fmla="*/ 135 h 718"/>
                <a:gd name="T30" fmla="*/ 795 w 795"/>
                <a:gd name="T31" fmla="*/ 163 h 718"/>
                <a:gd name="T32" fmla="*/ 795 w 795"/>
                <a:gd name="T33" fmla="*/ 554 h 718"/>
                <a:gd name="T34" fmla="*/ 793 w 795"/>
                <a:gd name="T35" fmla="*/ 583 h 718"/>
                <a:gd name="T36" fmla="*/ 784 w 795"/>
                <a:gd name="T37" fmla="*/ 611 h 718"/>
                <a:gd name="T38" fmla="*/ 772 w 795"/>
                <a:gd name="T39" fmla="*/ 636 h 718"/>
                <a:gd name="T40" fmla="*/ 757 w 795"/>
                <a:gd name="T41" fmla="*/ 660 h 718"/>
                <a:gd name="T42" fmla="*/ 736 w 795"/>
                <a:gd name="T43" fmla="*/ 679 h 718"/>
                <a:gd name="T44" fmla="*/ 714 w 795"/>
                <a:gd name="T45" fmla="*/ 695 h 718"/>
                <a:gd name="T46" fmla="*/ 689 w 795"/>
                <a:gd name="T47" fmla="*/ 708 h 718"/>
                <a:gd name="T48" fmla="*/ 661 w 795"/>
                <a:gd name="T49" fmla="*/ 715 h 718"/>
                <a:gd name="T50" fmla="*/ 631 w 795"/>
                <a:gd name="T51" fmla="*/ 718 h 718"/>
                <a:gd name="T52" fmla="*/ 163 w 795"/>
                <a:gd name="T53" fmla="*/ 718 h 718"/>
                <a:gd name="T54" fmla="*/ 134 w 795"/>
                <a:gd name="T55" fmla="*/ 715 h 718"/>
                <a:gd name="T56" fmla="*/ 106 w 795"/>
                <a:gd name="T57" fmla="*/ 708 h 718"/>
                <a:gd name="T58" fmla="*/ 81 w 795"/>
                <a:gd name="T59" fmla="*/ 695 h 718"/>
                <a:gd name="T60" fmla="*/ 58 w 795"/>
                <a:gd name="T61" fmla="*/ 679 h 718"/>
                <a:gd name="T62" fmla="*/ 39 w 795"/>
                <a:gd name="T63" fmla="*/ 660 h 718"/>
                <a:gd name="T64" fmla="*/ 22 w 795"/>
                <a:gd name="T65" fmla="*/ 636 h 718"/>
                <a:gd name="T66" fmla="*/ 10 w 795"/>
                <a:gd name="T67" fmla="*/ 611 h 718"/>
                <a:gd name="T68" fmla="*/ 2 w 795"/>
                <a:gd name="T69" fmla="*/ 583 h 718"/>
                <a:gd name="T70" fmla="*/ 0 w 795"/>
                <a:gd name="T71" fmla="*/ 554 h 718"/>
                <a:gd name="T72" fmla="*/ 0 w 795"/>
                <a:gd name="T73" fmla="*/ 163 h 718"/>
                <a:gd name="T74" fmla="*/ 2 w 795"/>
                <a:gd name="T75" fmla="*/ 135 h 718"/>
                <a:gd name="T76" fmla="*/ 10 w 795"/>
                <a:gd name="T77" fmla="*/ 107 h 718"/>
                <a:gd name="T78" fmla="*/ 22 w 795"/>
                <a:gd name="T79" fmla="*/ 82 h 718"/>
                <a:gd name="T80" fmla="*/ 39 w 795"/>
                <a:gd name="T81" fmla="*/ 58 h 718"/>
                <a:gd name="T82" fmla="*/ 58 w 795"/>
                <a:gd name="T83" fmla="*/ 39 h 718"/>
                <a:gd name="T84" fmla="*/ 81 w 795"/>
                <a:gd name="T85" fmla="*/ 23 h 718"/>
                <a:gd name="T86" fmla="*/ 106 w 795"/>
                <a:gd name="T87" fmla="*/ 10 h 718"/>
                <a:gd name="T88" fmla="*/ 134 w 795"/>
                <a:gd name="T89" fmla="*/ 3 h 718"/>
                <a:gd name="T90" fmla="*/ 163 w 795"/>
                <a:gd name="T91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95" h="718">
                  <a:moveTo>
                    <a:pt x="172" y="172"/>
                  </a:moveTo>
                  <a:lnTo>
                    <a:pt x="172" y="545"/>
                  </a:lnTo>
                  <a:lnTo>
                    <a:pt x="623" y="545"/>
                  </a:lnTo>
                  <a:lnTo>
                    <a:pt x="623" y="172"/>
                  </a:lnTo>
                  <a:lnTo>
                    <a:pt x="172" y="172"/>
                  </a:lnTo>
                  <a:close/>
                  <a:moveTo>
                    <a:pt x="163" y="0"/>
                  </a:moveTo>
                  <a:lnTo>
                    <a:pt x="631" y="0"/>
                  </a:lnTo>
                  <a:lnTo>
                    <a:pt x="661" y="3"/>
                  </a:lnTo>
                  <a:lnTo>
                    <a:pt x="689" y="10"/>
                  </a:lnTo>
                  <a:lnTo>
                    <a:pt x="714" y="23"/>
                  </a:lnTo>
                  <a:lnTo>
                    <a:pt x="736" y="39"/>
                  </a:lnTo>
                  <a:lnTo>
                    <a:pt x="757" y="58"/>
                  </a:lnTo>
                  <a:lnTo>
                    <a:pt x="772" y="82"/>
                  </a:lnTo>
                  <a:lnTo>
                    <a:pt x="784" y="107"/>
                  </a:lnTo>
                  <a:lnTo>
                    <a:pt x="793" y="135"/>
                  </a:lnTo>
                  <a:lnTo>
                    <a:pt x="795" y="163"/>
                  </a:lnTo>
                  <a:lnTo>
                    <a:pt x="795" y="554"/>
                  </a:lnTo>
                  <a:lnTo>
                    <a:pt x="793" y="583"/>
                  </a:lnTo>
                  <a:lnTo>
                    <a:pt x="784" y="611"/>
                  </a:lnTo>
                  <a:lnTo>
                    <a:pt x="772" y="636"/>
                  </a:lnTo>
                  <a:lnTo>
                    <a:pt x="757" y="660"/>
                  </a:lnTo>
                  <a:lnTo>
                    <a:pt x="736" y="679"/>
                  </a:lnTo>
                  <a:lnTo>
                    <a:pt x="714" y="695"/>
                  </a:lnTo>
                  <a:lnTo>
                    <a:pt x="689" y="708"/>
                  </a:lnTo>
                  <a:lnTo>
                    <a:pt x="661" y="715"/>
                  </a:lnTo>
                  <a:lnTo>
                    <a:pt x="631" y="718"/>
                  </a:lnTo>
                  <a:lnTo>
                    <a:pt x="163" y="718"/>
                  </a:lnTo>
                  <a:lnTo>
                    <a:pt x="134" y="715"/>
                  </a:lnTo>
                  <a:lnTo>
                    <a:pt x="106" y="708"/>
                  </a:lnTo>
                  <a:lnTo>
                    <a:pt x="81" y="695"/>
                  </a:lnTo>
                  <a:lnTo>
                    <a:pt x="58" y="679"/>
                  </a:lnTo>
                  <a:lnTo>
                    <a:pt x="39" y="660"/>
                  </a:lnTo>
                  <a:lnTo>
                    <a:pt x="22" y="636"/>
                  </a:lnTo>
                  <a:lnTo>
                    <a:pt x="10" y="611"/>
                  </a:lnTo>
                  <a:lnTo>
                    <a:pt x="2" y="583"/>
                  </a:lnTo>
                  <a:lnTo>
                    <a:pt x="0" y="554"/>
                  </a:lnTo>
                  <a:lnTo>
                    <a:pt x="0" y="163"/>
                  </a:lnTo>
                  <a:lnTo>
                    <a:pt x="2" y="135"/>
                  </a:lnTo>
                  <a:lnTo>
                    <a:pt x="10" y="107"/>
                  </a:lnTo>
                  <a:lnTo>
                    <a:pt x="22" y="82"/>
                  </a:lnTo>
                  <a:lnTo>
                    <a:pt x="39" y="58"/>
                  </a:lnTo>
                  <a:lnTo>
                    <a:pt x="58" y="39"/>
                  </a:lnTo>
                  <a:lnTo>
                    <a:pt x="81" y="23"/>
                  </a:lnTo>
                  <a:lnTo>
                    <a:pt x="106" y="10"/>
                  </a:lnTo>
                  <a:lnTo>
                    <a:pt x="134" y="3"/>
                  </a:lnTo>
                  <a:lnTo>
                    <a:pt x="1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Freeform 521"/>
            <p:cNvSpPr>
              <a:spLocks noEditPoints="1"/>
            </p:cNvSpPr>
            <p:nvPr/>
          </p:nvSpPr>
          <p:spPr bwMode="auto">
            <a:xfrm>
              <a:off x="9144001" y="4427538"/>
              <a:ext cx="314325" cy="103188"/>
            </a:xfrm>
            <a:custGeom>
              <a:avLst/>
              <a:gdLst>
                <a:gd name="T0" fmla="*/ 172 w 1780"/>
                <a:gd name="T1" fmla="*/ 171 h 579"/>
                <a:gd name="T2" fmla="*/ 172 w 1780"/>
                <a:gd name="T3" fmla="*/ 407 h 579"/>
                <a:gd name="T4" fmla="*/ 1607 w 1780"/>
                <a:gd name="T5" fmla="*/ 407 h 579"/>
                <a:gd name="T6" fmla="*/ 1607 w 1780"/>
                <a:gd name="T7" fmla="*/ 280 h 579"/>
                <a:gd name="T8" fmla="*/ 1604 w 1780"/>
                <a:gd name="T9" fmla="*/ 254 h 579"/>
                <a:gd name="T10" fmla="*/ 1596 w 1780"/>
                <a:gd name="T11" fmla="*/ 232 h 579"/>
                <a:gd name="T12" fmla="*/ 1584 w 1780"/>
                <a:gd name="T13" fmla="*/ 212 h 579"/>
                <a:gd name="T14" fmla="*/ 1567 w 1780"/>
                <a:gd name="T15" fmla="*/ 195 h 579"/>
                <a:gd name="T16" fmla="*/ 1547 w 1780"/>
                <a:gd name="T17" fmla="*/ 182 h 579"/>
                <a:gd name="T18" fmla="*/ 1524 w 1780"/>
                <a:gd name="T19" fmla="*/ 174 h 579"/>
                <a:gd name="T20" fmla="*/ 1499 w 1780"/>
                <a:gd name="T21" fmla="*/ 171 h 579"/>
                <a:gd name="T22" fmla="*/ 172 w 1780"/>
                <a:gd name="T23" fmla="*/ 171 h 579"/>
                <a:gd name="T24" fmla="*/ 87 w 1780"/>
                <a:gd name="T25" fmla="*/ 0 h 579"/>
                <a:gd name="T26" fmla="*/ 1499 w 1780"/>
                <a:gd name="T27" fmla="*/ 0 h 579"/>
                <a:gd name="T28" fmla="*/ 1541 w 1780"/>
                <a:gd name="T29" fmla="*/ 3 h 579"/>
                <a:gd name="T30" fmla="*/ 1580 w 1780"/>
                <a:gd name="T31" fmla="*/ 11 h 579"/>
                <a:gd name="T32" fmla="*/ 1618 w 1780"/>
                <a:gd name="T33" fmla="*/ 25 h 579"/>
                <a:gd name="T34" fmla="*/ 1652 w 1780"/>
                <a:gd name="T35" fmla="*/ 44 h 579"/>
                <a:gd name="T36" fmla="*/ 1683 w 1780"/>
                <a:gd name="T37" fmla="*/ 68 h 579"/>
                <a:gd name="T38" fmla="*/ 1710 w 1780"/>
                <a:gd name="T39" fmla="*/ 95 h 579"/>
                <a:gd name="T40" fmla="*/ 1735 w 1780"/>
                <a:gd name="T41" fmla="*/ 127 h 579"/>
                <a:gd name="T42" fmla="*/ 1753 w 1780"/>
                <a:gd name="T43" fmla="*/ 162 h 579"/>
                <a:gd name="T44" fmla="*/ 1767 w 1780"/>
                <a:gd name="T45" fmla="*/ 198 h 579"/>
                <a:gd name="T46" fmla="*/ 1777 w 1780"/>
                <a:gd name="T47" fmla="*/ 238 h 579"/>
                <a:gd name="T48" fmla="*/ 1780 w 1780"/>
                <a:gd name="T49" fmla="*/ 280 h 579"/>
                <a:gd name="T50" fmla="*/ 1780 w 1780"/>
                <a:gd name="T51" fmla="*/ 415 h 579"/>
                <a:gd name="T52" fmla="*/ 1777 w 1780"/>
                <a:gd name="T53" fmla="*/ 445 h 579"/>
                <a:gd name="T54" fmla="*/ 1770 w 1780"/>
                <a:gd name="T55" fmla="*/ 473 h 579"/>
                <a:gd name="T56" fmla="*/ 1757 w 1780"/>
                <a:gd name="T57" fmla="*/ 498 h 579"/>
                <a:gd name="T58" fmla="*/ 1741 w 1780"/>
                <a:gd name="T59" fmla="*/ 520 h 579"/>
                <a:gd name="T60" fmla="*/ 1722 w 1780"/>
                <a:gd name="T61" fmla="*/ 541 h 579"/>
                <a:gd name="T62" fmla="*/ 1698 w 1780"/>
                <a:gd name="T63" fmla="*/ 556 h 579"/>
                <a:gd name="T64" fmla="*/ 1673 w 1780"/>
                <a:gd name="T65" fmla="*/ 568 h 579"/>
                <a:gd name="T66" fmla="*/ 1645 w 1780"/>
                <a:gd name="T67" fmla="*/ 577 h 579"/>
                <a:gd name="T68" fmla="*/ 1617 w 1780"/>
                <a:gd name="T69" fmla="*/ 579 h 579"/>
                <a:gd name="T70" fmla="*/ 87 w 1780"/>
                <a:gd name="T71" fmla="*/ 579 h 579"/>
                <a:gd name="T72" fmla="*/ 63 w 1780"/>
                <a:gd name="T73" fmla="*/ 576 h 579"/>
                <a:gd name="T74" fmla="*/ 43 w 1780"/>
                <a:gd name="T75" fmla="*/ 567 h 579"/>
                <a:gd name="T76" fmla="*/ 25 w 1780"/>
                <a:gd name="T77" fmla="*/ 554 h 579"/>
                <a:gd name="T78" fmla="*/ 12 w 1780"/>
                <a:gd name="T79" fmla="*/ 536 h 579"/>
                <a:gd name="T80" fmla="*/ 3 w 1780"/>
                <a:gd name="T81" fmla="*/ 515 h 579"/>
                <a:gd name="T82" fmla="*/ 0 w 1780"/>
                <a:gd name="T83" fmla="*/ 493 h 579"/>
                <a:gd name="T84" fmla="*/ 0 w 1780"/>
                <a:gd name="T85" fmla="*/ 85 h 579"/>
                <a:gd name="T86" fmla="*/ 3 w 1780"/>
                <a:gd name="T87" fmla="*/ 63 h 579"/>
                <a:gd name="T88" fmla="*/ 12 w 1780"/>
                <a:gd name="T89" fmla="*/ 41 h 579"/>
                <a:gd name="T90" fmla="*/ 25 w 1780"/>
                <a:gd name="T91" fmla="*/ 24 h 579"/>
                <a:gd name="T92" fmla="*/ 43 w 1780"/>
                <a:gd name="T93" fmla="*/ 11 h 579"/>
                <a:gd name="T94" fmla="*/ 63 w 1780"/>
                <a:gd name="T95" fmla="*/ 3 h 579"/>
                <a:gd name="T96" fmla="*/ 87 w 1780"/>
                <a:gd name="T97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80" h="579">
                  <a:moveTo>
                    <a:pt x="172" y="171"/>
                  </a:moveTo>
                  <a:lnTo>
                    <a:pt x="172" y="407"/>
                  </a:lnTo>
                  <a:lnTo>
                    <a:pt x="1607" y="407"/>
                  </a:lnTo>
                  <a:lnTo>
                    <a:pt x="1607" y="280"/>
                  </a:lnTo>
                  <a:lnTo>
                    <a:pt x="1604" y="254"/>
                  </a:lnTo>
                  <a:lnTo>
                    <a:pt x="1596" y="232"/>
                  </a:lnTo>
                  <a:lnTo>
                    <a:pt x="1584" y="212"/>
                  </a:lnTo>
                  <a:lnTo>
                    <a:pt x="1567" y="195"/>
                  </a:lnTo>
                  <a:lnTo>
                    <a:pt x="1547" y="182"/>
                  </a:lnTo>
                  <a:lnTo>
                    <a:pt x="1524" y="174"/>
                  </a:lnTo>
                  <a:lnTo>
                    <a:pt x="1499" y="171"/>
                  </a:lnTo>
                  <a:lnTo>
                    <a:pt x="172" y="171"/>
                  </a:lnTo>
                  <a:close/>
                  <a:moveTo>
                    <a:pt x="87" y="0"/>
                  </a:moveTo>
                  <a:lnTo>
                    <a:pt x="1499" y="0"/>
                  </a:lnTo>
                  <a:lnTo>
                    <a:pt x="1541" y="3"/>
                  </a:lnTo>
                  <a:lnTo>
                    <a:pt x="1580" y="11"/>
                  </a:lnTo>
                  <a:lnTo>
                    <a:pt x="1618" y="25"/>
                  </a:lnTo>
                  <a:lnTo>
                    <a:pt x="1652" y="44"/>
                  </a:lnTo>
                  <a:lnTo>
                    <a:pt x="1683" y="68"/>
                  </a:lnTo>
                  <a:lnTo>
                    <a:pt x="1710" y="95"/>
                  </a:lnTo>
                  <a:lnTo>
                    <a:pt x="1735" y="127"/>
                  </a:lnTo>
                  <a:lnTo>
                    <a:pt x="1753" y="162"/>
                  </a:lnTo>
                  <a:lnTo>
                    <a:pt x="1767" y="198"/>
                  </a:lnTo>
                  <a:lnTo>
                    <a:pt x="1777" y="238"/>
                  </a:lnTo>
                  <a:lnTo>
                    <a:pt x="1780" y="280"/>
                  </a:lnTo>
                  <a:lnTo>
                    <a:pt x="1780" y="415"/>
                  </a:lnTo>
                  <a:lnTo>
                    <a:pt x="1777" y="445"/>
                  </a:lnTo>
                  <a:lnTo>
                    <a:pt x="1770" y="473"/>
                  </a:lnTo>
                  <a:lnTo>
                    <a:pt x="1757" y="498"/>
                  </a:lnTo>
                  <a:lnTo>
                    <a:pt x="1741" y="520"/>
                  </a:lnTo>
                  <a:lnTo>
                    <a:pt x="1722" y="541"/>
                  </a:lnTo>
                  <a:lnTo>
                    <a:pt x="1698" y="556"/>
                  </a:lnTo>
                  <a:lnTo>
                    <a:pt x="1673" y="568"/>
                  </a:lnTo>
                  <a:lnTo>
                    <a:pt x="1645" y="577"/>
                  </a:lnTo>
                  <a:lnTo>
                    <a:pt x="1617" y="579"/>
                  </a:lnTo>
                  <a:lnTo>
                    <a:pt x="87" y="579"/>
                  </a:lnTo>
                  <a:lnTo>
                    <a:pt x="63" y="576"/>
                  </a:lnTo>
                  <a:lnTo>
                    <a:pt x="43" y="567"/>
                  </a:lnTo>
                  <a:lnTo>
                    <a:pt x="25" y="554"/>
                  </a:lnTo>
                  <a:lnTo>
                    <a:pt x="12" y="536"/>
                  </a:lnTo>
                  <a:lnTo>
                    <a:pt x="3" y="515"/>
                  </a:lnTo>
                  <a:lnTo>
                    <a:pt x="0" y="493"/>
                  </a:lnTo>
                  <a:lnTo>
                    <a:pt x="0" y="85"/>
                  </a:lnTo>
                  <a:lnTo>
                    <a:pt x="3" y="63"/>
                  </a:lnTo>
                  <a:lnTo>
                    <a:pt x="12" y="41"/>
                  </a:lnTo>
                  <a:lnTo>
                    <a:pt x="25" y="24"/>
                  </a:lnTo>
                  <a:lnTo>
                    <a:pt x="43" y="11"/>
                  </a:lnTo>
                  <a:lnTo>
                    <a:pt x="63" y="3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8" name="Group 1067"/>
          <p:cNvGrpSpPr/>
          <p:nvPr/>
        </p:nvGrpSpPr>
        <p:grpSpPr>
          <a:xfrm>
            <a:off x="10004235" y="4213872"/>
            <a:ext cx="593725" cy="593725"/>
            <a:chOff x="10042525" y="4213225"/>
            <a:chExt cx="5937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60" name="Freeform 527"/>
            <p:cNvSpPr>
              <a:spLocks noEditPoints="1"/>
            </p:cNvSpPr>
            <p:nvPr/>
          </p:nvSpPr>
          <p:spPr bwMode="auto">
            <a:xfrm>
              <a:off x="10042525" y="4492625"/>
              <a:ext cx="314325" cy="314325"/>
            </a:xfrm>
            <a:custGeom>
              <a:avLst/>
              <a:gdLst>
                <a:gd name="T0" fmla="*/ 388 w 1783"/>
                <a:gd name="T1" fmla="*/ 490 h 1783"/>
                <a:gd name="T2" fmla="*/ 316 w 1783"/>
                <a:gd name="T3" fmla="*/ 577 h 1783"/>
                <a:gd name="T4" fmla="*/ 261 w 1783"/>
                <a:gd name="T5" fmla="*/ 672 h 1783"/>
                <a:gd name="T6" fmla="*/ 223 w 1783"/>
                <a:gd name="T7" fmla="*/ 776 h 1783"/>
                <a:gd name="T8" fmla="*/ 204 w 1783"/>
                <a:gd name="T9" fmla="*/ 886 h 1783"/>
                <a:gd name="T10" fmla="*/ 204 w 1783"/>
                <a:gd name="T11" fmla="*/ 999 h 1783"/>
                <a:gd name="T12" fmla="*/ 223 w 1783"/>
                <a:gd name="T13" fmla="*/ 1109 h 1783"/>
                <a:gd name="T14" fmla="*/ 261 w 1783"/>
                <a:gd name="T15" fmla="*/ 1213 h 1783"/>
                <a:gd name="T16" fmla="*/ 316 w 1783"/>
                <a:gd name="T17" fmla="*/ 1308 h 1783"/>
                <a:gd name="T18" fmla="*/ 388 w 1783"/>
                <a:gd name="T19" fmla="*/ 1394 h 1783"/>
                <a:gd name="T20" fmla="*/ 475 w 1783"/>
                <a:gd name="T21" fmla="*/ 1467 h 1783"/>
                <a:gd name="T22" fmla="*/ 570 w 1783"/>
                <a:gd name="T23" fmla="*/ 1522 h 1783"/>
                <a:gd name="T24" fmla="*/ 674 w 1783"/>
                <a:gd name="T25" fmla="*/ 1560 h 1783"/>
                <a:gd name="T26" fmla="*/ 783 w 1783"/>
                <a:gd name="T27" fmla="*/ 1579 h 1783"/>
                <a:gd name="T28" fmla="*/ 897 w 1783"/>
                <a:gd name="T29" fmla="*/ 1579 h 1783"/>
                <a:gd name="T30" fmla="*/ 1006 w 1783"/>
                <a:gd name="T31" fmla="*/ 1560 h 1783"/>
                <a:gd name="T32" fmla="*/ 1111 w 1783"/>
                <a:gd name="T33" fmla="*/ 1522 h 1783"/>
                <a:gd name="T34" fmla="*/ 1206 w 1783"/>
                <a:gd name="T35" fmla="*/ 1467 h 1783"/>
                <a:gd name="T36" fmla="*/ 1293 w 1783"/>
                <a:gd name="T37" fmla="*/ 1394 h 1783"/>
                <a:gd name="T38" fmla="*/ 635 w 1783"/>
                <a:gd name="T39" fmla="*/ 242 h 1783"/>
                <a:gd name="T40" fmla="*/ 656 w 1783"/>
                <a:gd name="T41" fmla="*/ 2 h 1783"/>
                <a:gd name="T42" fmla="*/ 691 w 1783"/>
                <a:gd name="T43" fmla="*/ 17 h 1783"/>
                <a:gd name="T44" fmla="*/ 1753 w 1783"/>
                <a:gd name="T45" fmla="*/ 1076 h 1783"/>
                <a:gd name="T46" fmla="*/ 1775 w 1783"/>
                <a:gd name="T47" fmla="*/ 1109 h 1783"/>
                <a:gd name="T48" fmla="*/ 1783 w 1783"/>
                <a:gd name="T49" fmla="*/ 1148 h 1783"/>
                <a:gd name="T50" fmla="*/ 1775 w 1783"/>
                <a:gd name="T51" fmla="*/ 1185 h 1783"/>
                <a:gd name="T52" fmla="*/ 1753 w 1783"/>
                <a:gd name="T53" fmla="*/ 1218 h 1783"/>
                <a:gd name="T54" fmla="*/ 1385 w 1783"/>
                <a:gd name="T55" fmla="*/ 1582 h 1783"/>
                <a:gd name="T56" fmla="*/ 1278 w 1783"/>
                <a:gd name="T57" fmla="*/ 1660 h 1783"/>
                <a:gd name="T58" fmla="*/ 1162 w 1783"/>
                <a:gd name="T59" fmla="*/ 1719 h 1783"/>
                <a:gd name="T60" fmla="*/ 1037 w 1783"/>
                <a:gd name="T61" fmla="*/ 1759 h 1783"/>
                <a:gd name="T62" fmla="*/ 907 w 1783"/>
                <a:gd name="T63" fmla="*/ 1780 h 1783"/>
                <a:gd name="T64" fmla="*/ 773 w 1783"/>
                <a:gd name="T65" fmla="*/ 1780 h 1783"/>
                <a:gd name="T66" fmla="*/ 643 w 1783"/>
                <a:gd name="T67" fmla="*/ 1759 h 1783"/>
                <a:gd name="T68" fmla="*/ 519 w 1783"/>
                <a:gd name="T69" fmla="*/ 1719 h 1783"/>
                <a:gd name="T70" fmla="*/ 402 w 1783"/>
                <a:gd name="T71" fmla="*/ 1660 h 1783"/>
                <a:gd name="T72" fmla="*/ 296 w 1783"/>
                <a:gd name="T73" fmla="*/ 1582 h 1783"/>
                <a:gd name="T74" fmla="*/ 200 w 1783"/>
                <a:gd name="T75" fmla="*/ 1487 h 1783"/>
                <a:gd name="T76" fmla="*/ 123 w 1783"/>
                <a:gd name="T77" fmla="*/ 1381 h 1783"/>
                <a:gd name="T78" fmla="*/ 63 w 1783"/>
                <a:gd name="T79" fmla="*/ 1264 h 1783"/>
                <a:gd name="T80" fmla="*/ 24 w 1783"/>
                <a:gd name="T81" fmla="*/ 1139 h 1783"/>
                <a:gd name="T82" fmla="*/ 3 w 1783"/>
                <a:gd name="T83" fmla="*/ 1009 h 1783"/>
                <a:gd name="T84" fmla="*/ 3 w 1783"/>
                <a:gd name="T85" fmla="*/ 875 h 1783"/>
                <a:gd name="T86" fmla="*/ 24 w 1783"/>
                <a:gd name="T87" fmla="*/ 745 h 1783"/>
                <a:gd name="T88" fmla="*/ 63 w 1783"/>
                <a:gd name="T89" fmla="*/ 621 h 1783"/>
                <a:gd name="T90" fmla="*/ 123 w 1783"/>
                <a:gd name="T91" fmla="*/ 504 h 1783"/>
                <a:gd name="T92" fmla="*/ 200 w 1783"/>
                <a:gd name="T93" fmla="*/ 398 h 1783"/>
                <a:gd name="T94" fmla="*/ 565 w 1783"/>
                <a:gd name="T95" fmla="*/ 29 h 1783"/>
                <a:gd name="T96" fmla="*/ 597 w 1783"/>
                <a:gd name="T97" fmla="*/ 8 h 1783"/>
                <a:gd name="T98" fmla="*/ 635 w 1783"/>
                <a:gd name="T99" fmla="*/ 0 h 1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83" h="1783">
                  <a:moveTo>
                    <a:pt x="635" y="242"/>
                  </a:moveTo>
                  <a:lnTo>
                    <a:pt x="388" y="490"/>
                  </a:lnTo>
                  <a:lnTo>
                    <a:pt x="350" y="532"/>
                  </a:lnTo>
                  <a:lnTo>
                    <a:pt x="316" y="577"/>
                  </a:lnTo>
                  <a:lnTo>
                    <a:pt x="286" y="623"/>
                  </a:lnTo>
                  <a:lnTo>
                    <a:pt x="261" y="672"/>
                  </a:lnTo>
                  <a:lnTo>
                    <a:pt x="239" y="723"/>
                  </a:lnTo>
                  <a:lnTo>
                    <a:pt x="223" y="776"/>
                  </a:lnTo>
                  <a:lnTo>
                    <a:pt x="211" y="830"/>
                  </a:lnTo>
                  <a:lnTo>
                    <a:pt x="204" y="886"/>
                  </a:lnTo>
                  <a:lnTo>
                    <a:pt x="200" y="942"/>
                  </a:lnTo>
                  <a:lnTo>
                    <a:pt x="204" y="999"/>
                  </a:lnTo>
                  <a:lnTo>
                    <a:pt x="211" y="1054"/>
                  </a:lnTo>
                  <a:lnTo>
                    <a:pt x="223" y="1109"/>
                  </a:lnTo>
                  <a:lnTo>
                    <a:pt x="239" y="1162"/>
                  </a:lnTo>
                  <a:lnTo>
                    <a:pt x="261" y="1213"/>
                  </a:lnTo>
                  <a:lnTo>
                    <a:pt x="286" y="1262"/>
                  </a:lnTo>
                  <a:lnTo>
                    <a:pt x="316" y="1308"/>
                  </a:lnTo>
                  <a:lnTo>
                    <a:pt x="350" y="1353"/>
                  </a:lnTo>
                  <a:lnTo>
                    <a:pt x="388" y="1394"/>
                  </a:lnTo>
                  <a:lnTo>
                    <a:pt x="430" y="1433"/>
                  </a:lnTo>
                  <a:lnTo>
                    <a:pt x="475" y="1467"/>
                  </a:lnTo>
                  <a:lnTo>
                    <a:pt x="521" y="1496"/>
                  </a:lnTo>
                  <a:lnTo>
                    <a:pt x="570" y="1522"/>
                  </a:lnTo>
                  <a:lnTo>
                    <a:pt x="621" y="1543"/>
                  </a:lnTo>
                  <a:lnTo>
                    <a:pt x="674" y="1560"/>
                  </a:lnTo>
                  <a:lnTo>
                    <a:pt x="728" y="1572"/>
                  </a:lnTo>
                  <a:lnTo>
                    <a:pt x="783" y="1579"/>
                  </a:lnTo>
                  <a:lnTo>
                    <a:pt x="841" y="1582"/>
                  </a:lnTo>
                  <a:lnTo>
                    <a:pt x="897" y="1579"/>
                  </a:lnTo>
                  <a:lnTo>
                    <a:pt x="952" y="1572"/>
                  </a:lnTo>
                  <a:lnTo>
                    <a:pt x="1006" y="1560"/>
                  </a:lnTo>
                  <a:lnTo>
                    <a:pt x="1060" y="1543"/>
                  </a:lnTo>
                  <a:lnTo>
                    <a:pt x="1111" y="1522"/>
                  </a:lnTo>
                  <a:lnTo>
                    <a:pt x="1160" y="1496"/>
                  </a:lnTo>
                  <a:lnTo>
                    <a:pt x="1206" y="1467"/>
                  </a:lnTo>
                  <a:lnTo>
                    <a:pt x="1251" y="1433"/>
                  </a:lnTo>
                  <a:lnTo>
                    <a:pt x="1293" y="1394"/>
                  </a:lnTo>
                  <a:lnTo>
                    <a:pt x="1540" y="1148"/>
                  </a:lnTo>
                  <a:lnTo>
                    <a:pt x="635" y="242"/>
                  </a:lnTo>
                  <a:close/>
                  <a:moveTo>
                    <a:pt x="635" y="0"/>
                  </a:moveTo>
                  <a:lnTo>
                    <a:pt x="656" y="2"/>
                  </a:lnTo>
                  <a:lnTo>
                    <a:pt x="674" y="8"/>
                  </a:lnTo>
                  <a:lnTo>
                    <a:pt x="691" y="17"/>
                  </a:lnTo>
                  <a:lnTo>
                    <a:pt x="707" y="29"/>
                  </a:lnTo>
                  <a:lnTo>
                    <a:pt x="1753" y="1076"/>
                  </a:lnTo>
                  <a:lnTo>
                    <a:pt x="1765" y="1091"/>
                  </a:lnTo>
                  <a:lnTo>
                    <a:pt x="1775" y="1109"/>
                  </a:lnTo>
                  <a:lnTo>
                    <a:pt x="1781" y="1127"/>
                  </a:lnTo>
                  <a:lnTo>
                    <a:pt x="1783" y="1148"/>
                  </a:lnTo>
                  <a:lnTo>
                    <a:pt x="1781" y="1167"/>
                  </a:lnTo>
                  <a:lnTo>
                    <a:pt x="1775" y="1185"/>
                  </a:lnTo>
                  <a:lnTo>
                    <a:pt x="1765" y="1203"/>
                  </a:lnTo>
                  <a:lnTo>
                    <a:pt x="1753" y="1218"/>
                  </a:lnTo>
                  <a:lnTo>
                    <a:pt x="1434" y="1536"/>
                  </a:lnTo>
                  <a:lnTo>
                    <a:pt x="1385" y="1582"/>
                  </a:lnTo>
                  <a:lnTo>
                    <a:pt x="1334" y="1623"/>
                  </a:lnTo>
                  <a:lnTo>
                    <a:pt x="1278" y="1660"/>
                  </a:lnTo>
                  <a:lnTo>
                    <a:pt x="1221" y="1692"/>
                  </a:lnTo>
                  <a:lnTo>
                    <a:pt x="1162" y="1719"/>
                  </a:lnTo>
                  <a:lnTo>
                    <a:pt x="1100" y="1742"/>
                  </a:lnTo>
                  <a:lnTo>
                    <a:pt x="1037" y="1759"/>
                  </a:lnTo>
                  <a:lnTo>
                    <a:pt x="973" y="1773"/>
                  </a:lnTo>
                  <a:lnTo>
                    <a:pt x="907" y="1780"/>
                  </a:lnTo>
                  <a:lnTo>
                    <a:pt x="841" y="1783"/>
                  </a:lnTo>
                  <a:lnTo>
                    <a:pt x="773" y="1780"/>
                  </a:lnTo>
                  <a:lnTo>
                    <a:pt x="708" y="1773"/>
                  </a:lnTo>
                  <a:lnTo>
                    <a:pt x="643" y="1759"/>
                  </a:lnTo>
                  <a:lnTo>
                    <a:pt x="580" y="1742"/>
                  </a:lnTo>
                  <a:lnTo>
                    <a:pt x="519" y="1719"/>
                  </a:lnTo>
                  <a:lnTo>
                    <a:pt x="459" y="1692"/>
                  </a:lnTo>
                  <a:lnTo>
                    <a:pt x="402" y="1660"/>
                  </a:lnTo>
                  <a:lnTo>
                    <a:pt x="348" y="1623"/>
                  </a:lnTo>
                  <a:lnTo>
                    <a:pt x="296" y="1582"/>
                  </a:lnTo>
                  <a:lnTo>
                    <a:pt x="246" y="1536"/>
                  </a:lnTo>
                  <a:lnTo>
                    <a:pt x="200" y="1487"/>
                  </a:lnTo>
                  <a:lnTo>
                    <a:pt x="160" y="1435"/>
                  </a:lnTo>
                  <a:lnTo>
                    <a:pt x="123" y="1381"/>
                  </a:lnTo>
                  <a:lnTo>
                    <a:pt x="91" y="1323"/>
                  </a:lnTo>
                  <a:lnTo>
                    <a:pt x="63" y="1264"/>
                  </a:lnTo>
                  <a:lnTo>
                    <a:pt x="41" y="1203"/>
                  </a:lnTo>
                  <a:lnTo>
                    <a:pt x="24" y="1139"/>
                  </a:lnTo>
                  <a:lnTo>
                    <a:pt x="10" y="1075"/>
                  </a:lnTo>
                  <a:lnTo>
                    <a:pt x="3" y="1009"/>
                  </a:lnTo>
                  <a:lnTo>
                    <a:pt x="0" y="942"/>
                  </a:lnTo>
                  <a:lnTo>
                    <a:pt x="3" y="875"/>
                  </a:lnTo>
                  <a:lnTo>
                    <a:pt x="10" y="810"/>
                  </a:lnTo>
                  <a:lnTo>
                    <a:pt x="24" y="745"/>
                  </a:lnTo>
                  <a:lnTo>
                    <a:pt x="41" y="682"/>
                  </a:lnTo>
                  <a:lnTo>
                    <a:pt x="63" y="621"/>
                  </a:lnTo>
                  <a:lnTo>
                    <a:pt x="91" y="561"/>
                  </a:lnTo>
                  <a:lnTo>
                    <a:pt x="123" y="504"/>
                  </a:lnTo>
                  <a:lnTo>
                    <a:pt x="160" y="449"/>
                  </a:lnTo>
                  <a:lnTo>
                    <a:pt x="200" y="398"/>
                  </a:lnTo>
                  <a:lnTo>
                    <a:pt x="246" y="349"/>
                  </a:lnTo>
                  <a:lnTo>
                    <a:pt x="565" y="29"/>
                  </a:lnTo>
                  <a:lnTo>
                    <a:pt x="580" y="17"/>
                  </a:lnTo>
                  <a:lnTo>
                    <a:pt x="597" y="8"/>
                  </a:lnTo>
                  <a:lnTo>
                    <a:pt x="616" y="2"/>
                  </a:lnTo>
                  <a:lnTo>
                    <a:pt x="6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2" name="Freeform 529"/>
            <p:cNvSpPr>
              <a:spLocks noEditPoints="1"/>
            </p:cNvSpPr>
            <p:nvPr/>
          </p:nvSpPr>
          <p:spPr bwMode="auto">
            <a:xfrm>
              <a:off x="10321925" y="4213225"/>
              <a:ext cx="314325" cy="314325"/>
            </a:xfrm>
            <a:custGeom>
              <a:avLst/>
              <a:gdLst>
                <a:gd name="T0" fmla="*/ 885 w 1781"/>
                <a:gd name="T1" fmla="*/ 204 h 1783"/>
                <a:gd name="T2" fmla="*/ 776 w 1781"/>
                <a:gd name="T3" fmla="*/ 223 h 1783"/>
                <a:gd name="T4" fmla="*/ 671 w 1781"/>
                <a:gd name="T5" fmla="*/ 261 h 1783"/>
                <a:gd name="T6" fmla="*/ 575 w 1781"/>
                <a:gd name="T7" fmla="*/ 316 h 1783"/>
                <a:gd name="T8" fmla="*/ 489 w 1781"/>
                <a:gd name="T9" fmla="*/ 389 h 1783"/>
                <a:gd name="T10" fmla="*/ 1146 w 1781"/>
                <a:gd name="T11" fmla="*/ 1541 h 1783"/>
                <a:gd name="T12" fmla="*/ 1433 w 1781"/>
                <a:gd name="T13" fmla="*/ 1250 h 1783"/>
                <a:gd name="T14" fmla="*/ 1498 w 1781"/>
                <a:gd name="T15" fmla="*/ 1157 h 1783"/>
                <a:gd name="T16" fmla="*/ 1544 w 1781"/>
                <a:gd name="T17" fmla="*/ 1056 h 1783"/>
                <a:gd name="T18" fmla="*/ 1571 w 1781"/>
                <a:gd name="T19" fmla="*/ 949 h 1783"/>
                <a:gd name="T20" fmla="*/ 1580 w 1781"/>
                <a:gd name="T21" fmla="*/ 841 h 1783"/>
                <a:gd name="T22" fmla="*/ 1571 w 1781"/>
                <a:gd name="T23" fmla="*/ 732 h 1783"/>
                <a:gd name="T24" fmla="*/ 1544 w 1781"/>
                <a:gd name="T25" fmla="*/ 626 h 1783"/>
                <a:gd name="T26" fmla="*/ 1498 w 1781"/>
                <a:gd name="T27" fmla="*/ 525 h 1783"/>
                <a:gd name="T28" fmla="*/ 1433 w 1781"/>
                <a:gd name="T29" fmla="*/ 432 h 1783"/>
                <a:gd name="T30" fmla="*/ 1352 w 1781"/>
                <a:gd name="T31" fmla="*/ 350 h 1783"/>
                <a:gd name="T32" fmla="*/ 1260 w 1781"/>
                <a:gd name="T33" fmla="*/ 287 h 1783"/>
                <a:gd name="T34" fmla="*/ 1160 w 1781"/>
                <a:gd name="T35" fmla="*/ 239 h 1783"/>
                <a:gd name="T36" fmla="*/ 1054 w 1781"/>
                <a:gd name="T37" fmla="*/ 211 h 1783"/>
                <a:gd name="T38" fmla="*/ 941 w 1781"/>
                <a:gd name="T39" fmla="*/ 202 h 1783"/>
                <a:gd name="T40" fmla="*/ 1009 w 1781"/>
                <a:gd name="T41" fmla="*/ 3 h 1783"/>
                <a:gd name="T42" fmla="*/ 1139 w 1781"/>
                <a:gd name="T43" fmla="*/ 24 h 1783"/>
                <a:gd name="T44" fmla="*/ 1263 w 1781"/>
                <a:gd name="T45" fmla="*/ 63 h 1783"/>
                <a:gd name="T46" fmla="*/ 1380 w 1781"/>
                <a:gd name="T47" fmla="*/ 123 h 1783"/>
                <a:gd name="T48" fmla="*/ 1486 w 1781"/>
                <a:gd name="T49" fmla="*/ 201 h 1783"/>
                <a:gd name="T50" fmla="*/ 1582 w 1781"/>
                <a:gd name="T51" fmla="*/ 297 h 1783"/>
                <a:gd name="T52" fmla="*/ 1661 w 1781"/>
                <a:gd name="T53" fmla="*/ 406 h 1783"/>
                <a:gd name="T54" fmla="*/ 1720 w 1781"/>
                <a:gd name="T55" fmla="*/ 524 h 1783"/>
                <a:gd name="T56" fmla="*/ 1759 w 1781"/>
                <a:gd name="T57" fmla="*/ 649 h 1783"/>
                <a:gd name="T58" fmla="*/ 1779 w 1781"/>
                <a:gd name="T59" fmla="*/ 777 h 1783"/>
                <a:gd name="T60" fmla="*/ 1779 w 1781"/>
                <a:gd name="T61" fmla="*/ 905 h 1783"/>
                <a:gd name="T62" fmla="*/ 1759 w 1781"/>
                <a:gd name="T63" fmla="*/ 1033 h 1783"/>
                <a:gd name="T64" fmla="*/ 1720 w 1781"/>
                <a:gd name="T65" fmla="*/ 1157 h 1783"/>
                <a:gd name="T66" fmla="*/ 1661 w 1781"/>
                <a:gd name="T67" fmla="*/ 1275 h 1783"/>
                <a:gd name="T68" fmla="*/ 1582 w 1781"/>
                <a:gd name="T69" fmla="*/ 1384 h 1783"/>
                <a:gd name="T70" fmla="*/ 1217 w 1781"/>
                <a:gd name="T71" fmla="*/ 1754 h 1783"/>
                <a:gd name="T72" fmla="*/ 1184 w 1781"/>
                <a:gd name="T73" fmla="*/ 1776 h 1783"/>
                <a:gd name="T74" fmla="*/ 1146 w 1781"/>
                <a:gd name="T75" fmla="*/ 1783 h 1783"/>
                <a:gd name="T76" fmla="*/ 1108 w 1781"/>
                <a:gd name="T77" fmla="*/ 1776 h 1783"/>
                <a:gd name="T78" fmla="*/ 1075 w 1781"/>
                <a:gd name="T79" fmla="*/ 1754 h 1783"/>
                <a:gd name="T80" fmla="*/ 15 w 1781"/>
                <a:gd name="T81" fmla="*/ 689 h 1783"/>
                <a:gd name="T82" fmla="*/ 0 w 1781"/>
                <a:gd name="T83" fmla="*/ 647 h 1783"/>
                <a:gd name="T84" fmla="*/ 4 w 1781"/>
                <a:gd name="T85" fmla="*/ 604 h 1783"/>
                <a:gd name="T86" fmla="*/ 29 w 1781"/>
                <a:gd name="T87" fmla="*/ 565 h 1783"/>
                <a:gd name="T88" fmla="*/ 396 w 1781"/>
                <a:gd name="T89" fmla="*/ 201 h 1783"/>
                <a:gd name="T90" fmla="*/ 503 w 1781"/>
                <a:gd name="T91" fmla="*/ 123 h 1783"/>
                <a:gd name="T92" fmla="*/ 620 w 1781"/>
                <a:gd name="T93" fmla="*/ 63 h 1783"/>
                <a:gd name="T94" fmla="*/ 744 w 1781"/>
                <a:gd name="T95" fmla="*/ 24 h 1783"/>
                <a:gd name="T96" fmla="*/ 875 w 1781"/>
                <a:gd name="T97" fmla="*/ 3 h 1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81" h="1783">
                  <a:moveTo>
                    <a:pt x="941" y="202"/>
                  </a:moveTo>
                  <a:lnTo>
                    <a:pt x="885" y="204"/>
                  </a:lnTo>
                  <a:lnTo>
                    <a:pt x="830" y="211"/>
                  </a:lnTo>
                  <a:lnTo>
                    <a:pt x="776" y="223"/>
                  </a:lnTo>
                  <a:lnTo>
                    <a:pt x="722" y="239"/>
                  </a:lnTo>
                  <a:lnTo>
                    <a:pt x="671" y="261"/>
                  </a:lnTo>
                  <a:lnTo>
                    <a:pt x="622" y="287"/>
                  </a:lnTo>
                  <a:lnTo>
                    <a:pt x="575" y="316"/>
                  </a:lnTo>
                  <a:lnTo>
                    <a:pt x="531" y="350"/>
                  </a:lnTo>
                  <a:lnTo>
                    <a:pt x="489" y="389"/>
                  </a:lnTo>
                  <a:lnTo>
                    <a:pt x="242" y="636"/>
                  </a:lnTo>
                  <a:lnTo>
                    <a:pt x="1146" y="1541"/>
                  </a:lnTo>
                  <a:lnTo>
                    <a:pt x="1393" y="1293"/>
                  </a:lnTo>
                  <a:lnTo>
                    <a:pt x="1433" y="1250"/>
                  </a:lnTo>
                  <a:lnTo>
                    <a:pt x="1468" y="1204"/>
                  </a:lnTo>
                  <a:lnTo>
                    <a:pt x="1498" y="1157"/>
                  </a:lnTo>
                  <a:lnTo>
                    <a:pt x="1523" y="1107"/>
                  </a:lnTo>
                  <a:lnTo>
                    <a:pt x="1544" y="1056"/>
                  </a:lnTo>
                  <a:lnTo>
                    <a:pt x="1560" y="1003"/>
                  </a:lnTo>
                  <a:lnTo>
                    <a:pt x="1571" y="949"/>
                  </a:lnTo>
                  <a:lnTo>
                    <a:pt x="1578" y="895"/>
                  </a:lnTo>
                  <a:lnTo>
                    <a:pt x="1580" y="841"/>
                  </a:lnTo>
                  <a:lnTo>
                    <a:pt x="1578" y="786"/>
                  </a:lnTo>
                  <a:lnTo>
                    <a:pt x="1571" y="732"/>
                  </a:lnTo>
                  <a:lnTo>
                    <a:pt x="1560" y="678"/>
                  </a:lnTo>
                  <a:lnTo>
                    <a:pt x="1544" y="626"/>
                  </a:lnTo>
                  <a:lnTo>
                    <a:pt x="1523" y="574"/>
                  </a:lnTo>
                  <a:lnTo>
                    <a:pt x="1498" y="525"/>
                  </a:lnTo>
                  <a:lnTo>
                    <a:pt x="1468" y="477"/>
                  </a:lnTo>
                  <a:lnTo>
                    <a:pt x="1433" y="432"/>
                  </a:lnTo>
                  <a:lnTo>
                    <a:pt x="1393" y="389"/>
                  </a:lnTo>
                  <a:lnTo>
                    <a:pt x="1352" y="350"/>
                  </a:lnTo>
                  <a:lnTo>
                    <a:pt x="1307" y="316"/>
                  </a:lnTo>
                  <a:lnTo>
                    <a:pt x="1260" y="287"/>
                  </a:lnTo>
                  <a:lnTo>
                    <a:pt x="1211" y="261"/>
                  </a:lnTo>
                  <a:lnTo>
                    <a:pt x="1160" y="239"/>
                  </a:lnTo>
                  <a:lnTo>
                    <a:pt x="1108" y="223"/>
                  </a:lnTo>
                  <a:lnTo>
                    <a:pt x="1054" y="211"/>
                  </a:lnTo>
                  <a:lnTo>
                    <a:pt x="997" y="204"/>
                  </a:lnTo>
                  <a:lnTo>
                    <a:pt x="941" y="202"/>
                  </a:lnTo>
                  <a:close/>
                  <a:moveTo>
                    <a:pt x="941" y="0"/>
                  </a:moveTo>
                  <a:lnTo>
                    <a:pt x="1009" y="3"/>
                  </a:lnTo>
                  <a:lnTo>
                    <a:pt x="1074" y="10"/>
                  </a:lnTo>
                  <a:lnTo>
                    <a:pt x="1139" y="24"/>
                  </a:lnTo>
                  <a:lnTo>
                    <a:pt x="1202" y="41"/>
                  </a:lnTo>
                  <a:lnTo>
                    <a:pt x="1263" y="63"/>
                  </a:lnTo>
                  <a:lnTo>
                    <a:pt x="1323" y="91"/>
                  </a:lnTo>
                  <a:lnTo>
                    <a:pt x="1380" y="123"/>
                  </a:lnTo>
                  <a:lnTo>
                    <a:pt x="1434" y="160"/>
                  </a:lnTo>
                  <a:lnTo>
                    <a:pt x="1486" y="201"/>
                  </a:lnTo>
                  <a:lnTo>
                    <a:pt x="1535" y="247"/>
                  </a:lnTo>
                  <a:lnTo>
                    <a:pt x="1582" y="297"/>
                  </a:lnTo>
                  <a:lnTo>
                    <a:pt x="1624" y="351"/>
                  </a:lnTo>
                  <a:lnTo>
                    <a:pt x="1661" y="406"/>
                  </a:lnTo>
                  <a:lnTo>
                    <a:pt x="1693" y="465"/>
                  </a:lnTo>
                  <a:lnTo>
                    <a:pt x="1720" y="524"/>
                  </a:lnTo>
                  <a:lnTo>
                    <a:pt x="1742" y="586"/>
                  </a:lnTo>
                  <a:lnTo>
                    <a:pt x="1759" y="649"/>
                  </a:lnTo>
                  <a:lnTo>
                    <a:pt x="1772" y="712"/>
                  </a:lnTo>
                  <a:lnTo>
                    <a:pt x="1779" y="777"/>
                  </a:lnTo>
                  <a:lnTo>
                    <a:pt x="1781" y="841"/>
                  </a:lnTo>
                  <a:lnTo>
                    <a:pt x="1779" y="905"/>
                  </a:lnTo>
                  <a:lnTo>
                    <a:pt x="1772" y="970"/>
                  </a:lnTo>
                  <a:lnTo>
                    <a:pt x="1759" y="1033"/>
                  </a:lnTo>
                  <a:lnTo>
                    <a:pt x="1742" y="1096"/>
                  </a:lnTo>
                  <a:lnTo>
                    <a:pt x="1720" y="1157"/>
                  </a:lnTo>
                  <a:lnTo>
                    <a:pt x="1693" y="1217"/>
                  </a:lnTo>
                  <a:lnTo>
                    <a:pt x="1661" y="1275"/>
                  </a:lnTo>
                  <a:lnTo>
                    <a:pt x="1624" y="1331"/>
                  </a:lnTo>
                  <a:lnTo>
                    <a:pt x="1582" y="1384"/>
                  </a:lnTo>
                  <a:lnTo>
                    <a:pt x="1535" y="1435"/>
                  </a:lnTo>
                  <a:lnTo>
                    <a:pt x="1217" y="1754"/>
                  </a:lnTo>
                  <a:lnTo>
                    <a:pt x="1201" y="1767"/>
                  </a:lnTo>
                  <a:lnTo>
                    <a:pt x="1184" y="1776"/>
                  </a:lnTo>
                  <a:lnTo>
                    <a:pt x="1165" y="1781"/>
                  </a:lnTo>
                  <a:lnTo>
                    <a:pt x="1146" y="1783"/>
                  </a:lnTo>
                  <a:lnTo>
                    <a:pt x="1127" y="1781"/>
                  </a:lnTo>
                  <a:lnTo>
                    <a:pt x="1108" y="1776"/>
                  </a:lnTo>
                  <a:lnTo>
                    <a:pt x="1091" y="1767"/>
                  </a:lnTo>
                  <a:lnTo>
                    <a:pt x="1075" y="1754"/>
                  </a:lnTo>
                  <a:lnTo>
                    <a:pt x="29" y="707"/>
                  </a:lnTo>
                  <a:lnTo>
                    <a:pt x="15" y="689"/>
                  </a:lnTo>
                  <a:lnTo>
                    <a:pt x="4" y="668"/>
                  </a:lnTo>
                  <a:lnTo>
                    <a:pt x="0" y="647"/>
                  </a:lnTo>
                  <a:lnTo>
                    <a:pt x="0" y="625"/>
                  </a:lnTo>
                  <a:lnTo>
                    <a:pt x="4" y="604"/>
                  </a:lnTo>
                  <a:lnTo>
                    <a:pt x="15" y="583"/>
                  </a:lnTo>
                  <a:lnTo>
                    <a:pt x="29" y="565"/>
                  </a:lnTo>
                  <a:lnTo>
                    <a:pt x="347" y="247"/>
                  </a:lnTo>
                  <a:lnTo>
                    <a:pt x="396" y="201"/>
                  </a:lnTo>
                  <a:lnTo>
                    <a:pt x="448" y="160"/>
                  </a:lnTo>
                  <a:lnTo>
                    <a:pt x="503" y="123"/>
                  </a:lnTo>
                  <a:lnTo>
                    <a:pt x="561" y="91"/>
                  </a:lnTo>
                  <a:lnTo>
                    <a:pt x="620" y="63"/>
                  </a:lnTo>
                  <a:lnTo>
                    <a:pt x="681" y="41"/>
                  </a:lnTo>
                  <a:lnTo>
                    <a:pt x="744" y="24"/>
                  </a:lnTo>
                  <a:lnTo>
                    <a:pt x="808" y="10"/>
                  </a:lnTo>
                  <a:lnTo>
                    <a:pt x="875" y="3"/>
                  </a:lnTo>
                  <a:lnTo>
                    <a:pt x="9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3" name="Freeform 530"/>
            <p:cNvSpPr>
              <a:spLocks/>
            </p:cNvSpPr>
            <p:nvPr/>
          </p:nvSpPr>
          <p:spPr bwMode="auto">
            <a:xfrm>
              <a:off x="10042525" y="4213225"/>
              <a:ext cx="593725" cy="593725"/>
            </a:xfrm>
            <a:custGeom>
              <a:avLst/>
              <a:gdLst>
                <a:gd name="T0" fmla="*/ 973 w 3364"/>
                <a:gd name="T1" fmla="*/ 10 h 3365"/>
                <a:gd name="T2" fmla="*/ 1162 w 3364"/>
                <a:gd name="T3" fmla="*/ 63 h 3365"/>
                <a:gd name="T4" fmla="*/ 1334 w 3364"/>
                <a:gd name="T5" fmla="*/ 160 h 3365"/>
                <a:gd name="T6" fmla="*/ 3117 w 3364"/>
                <a:gd name="T7" fmla="*/ 1931 h 3365"/>
                <a:gd name="T8" fmla="*/ 3241 w 3364"/>
                <a:gd name="T9" fmla="*/ 2086 h 3365"/>
                <a:gd name="T10" fmla="*/ 3323 w 3364"/>
                <a:gd name="T11" fmla="*/ 2264 h 3365"/>
                <a:gd name="T12" fmla="*/ 3361 w 3364"/>
                <a:gd name="T13" fmla="*/ 2457 h 3365"/>
                <a:gd name="T14" fmla="*/ 3354 w 3364"/>
                <a:gd name="T15" fmla="*/ 2657 h 3365"/>
                <a:gd name="T16" fmla="*/ 3301 w 3364"/>
                <a:gd name="T17" fmla="*/ 2846 h 3365"/>
                <a:gd name="T18" fmla="*/ 3204 w 3364"/>
                <a:gd name="T19" fmla="*/ 3017 h 3365"/>
                <a:gd name="T20" fmla="*/ 3068 w 3364"/>
                <a:gd name="T21" fmla="*/ 3164 h 3365"/>
                <a:gd name="T22" fmla="*/ 2905 w 3364"/>
                <a:gd name="T23" fmla="*/ 3274 h 3365"/>
                <a:gd name="T24" fmla="*/ 2721 w 3364"/>
                <a:gd name="T25" fmla="*/ 3341 h 3365"/>
                <a:gd name="T26" fmla="*/ 2523 w 3364"/>
                <a:gd name="T27" fmla="*/ 3365 h 3365"/>
                <a:gd name="T28" fmla="*/ 2326 w 3364"/>
                <a:gd name="T29" fmla="*/ 3341 h 3365"/>
                <a:gd name="T30" fmla="*/ 2143 w 3364"/>
                <a:gd name="T31" fmla="*/ 3274 h 3365"/>
                <a:gd name="T32" fmla="*/ 1978 w 3364"/>
                <a:gd name="T33" fmla="*/ 3164 h 3365"/>
                <a:gd name="T34" fmla="*/ 1905 w 3364"/>
                <a:gd name="T35" fmla="*/ 3080 h 3365"/>
                <a:gd name="T36" fmla="*/ 1905 w 3364"/>
                <a:gd name="T37" fmla="*/ 3015 h 3365"/>
                <a:gd name="T38" fmla="*/ 1947 w 3364"/>
                <a:gd name="T39" fmla="*/ 2962 h 3365"/>
                <a:gd name="T40" fmla="*/ 2012 w 3364"/>
                <a:gd name="T41" fmla="*/ 2947 h 3365"/>
                <a:gd name="T42" fmla="*/ 2071 w 3364"/>
                <a:gd name="T43" fmla="*/ 2977 h 3365"/>
                <a:gd name="T44" fmla="*/ 2204 w 3364"/>
                <a:gd name="T45" fmla="*/ 3078 h 3365"/>
                <a:gd name="T46" fmla="*/ 2358 w 3364"/>
                <a:gd name="T47" fmla="*/ 3142 h 3365"/>
                <a:gd name="T48" fmla="*/ 2523 w 3364"/>
                <a:gd name="T49" fmla="*/ 3164 h 3365"/>
                <a:gd name="T50" fmla="*/ 2690 w 3364"/>
                <a:gd name="T51" fmla="*/ 3142 h 3365"/>
                <a:gd name="T52" fmla="*/ 2842 w 3364"/>
                <a:gd name="T53" fmla="*/ 3078 h 3365"/>
                <a:gd name="T54" fmla="*/ 2975 w 3364"/>
                <a:gd name="T55" fmla="*/ 2977 h 3365"/>
                <a:gd name="T56" fmla="*/ 3078 w 3364"/>
                <a:gd name="T57" fmla="*/ 2844 h 3365"/>
                <a:gd name="T58" fmla="*/ 3141 w 3364"/>
                <a:gd name="T59" fmla="*/ 2691 h 3365"/>
                <a:gd name="T60" fmla="*/ 3162 w 3364"/>
                <a:gd name="T61" fmla="*/ 2524 h 3365"/>
                <a:gd name="T62" fmla="*/ 3141 w 3364"/>
                <a:gd name="T63" fmla="*/ 2358 h 3365"/>
                <a:gd name="T64" fmla="*/ 3078 w 3364"/>
                <a:gd name="T65" fmla="*/ 2205 h 3365"/>
                <a:gd name="T66" fmla="*/ 2975 w 3364"/>
                <a:gd name="T67" fmla="*/ 2072 h 3365"/>
                <a:gd name="T68" fmla="*/ 1206 w 3364"/>
                <a:gd name="T69" fmla="*/ 316 h 3365"/>
                <a:gd name="T70" fmla="*/ 1060 w 3364"/>
                <a:gd name="T71" fmla="*/ 239 h 3365"/>
                <a:gd name="T72" fmla="*/ 897 w 3364"/>
                <a:gd name="T73" fmla="*/ 204 h 3365"/>
                <a:gd name="T74" fmla="*/ 728 w 3364"/>
                <a:gd name="T75" fmla="*/ 211 h 3365"/>
                <a:gd name="T76" fmla="*/ 570 w 3364"/>
                <a:gd name="T77" fmla="*/ 261 h 3365"/>
                <a:gd name="T78" fmla="*/ 430 w 3364"/>
                <a:gd name="T79" fmla="*/ 350 h 3365"/>
                <a:gd name="T80" fmla="*/ 316 w 3364"/>
                <a:gd name="T81" fmla="*/ 475 h 3365"/>
                <a:gd name="T82" fmla="*/ 239 w 3364"/>
                <a:gd name="T83" fmla="*/ 622 h 3365"/>
                <a:gd name="T84" fmla="*/ 204 w 3364"/>
                <a:gd name="T85" fmla="*/ 784 h 3365"/>
                <a:gd name="T86" fmla="*/ 211 w 3364"/>
                <a:gd name="T87" fmla="*/ 953 h 3365"/>
                <a:gd name="T88" fmla="*/ 261 w 3364"/>
                <a:gd name="T89" fmla="*/ 1111 h 3365"/>
                <a:gd name="T90" fmla="*/ 350 w 3364"/>
                <a:gd name="T91" fmla="*/ 1251 h 3365"/>
                <a:gd name="T92" fmla="*/ 1767 w 3364"/>
                <a:gd name="T93" fmla="*/ 2676 h 3365"/>
                <a:gd name="T94" fmla="*/ 1782 w 3364"/>
                <a:gd name="T95" fmla="*/ 2740 h 3365"/>
                <a:gd name="T96" fmla="*/ 1753 w 3364"/>
                <a:gd name="T97" fmla="*/ 2800 h 3365"/>
                <a:gd name="T98" fmla="*/ 1693 w 3364"/>
                <a:gd name="T99" fmla="*/ 2829 h 3365"/>
                <a:gd name="T100" fmla="*/ 1629 w 3364"/>
                <a:gd name="T101" fmla="*/ 2814 h 3365"/>
                <a:gd name="T102" fmla="*/ 200 w 3364"/>
                <a:gd name="T103" fmla="*/ 1386 h 3365"/>
                <a:gd name="T104" fmla="*/ 91 w 3364"/>
                <a:gd name="T105" fmla="*/ 1222 h 3365"/>
                <a:gd name="T106" fmla="*/ 24 w 3364"/>
                <a:gd name="T107" fmla="*/ 1038 h 3365"/>
                <a:gd name="T108" fmla="*/ 0 w 3364"/>
                <a:gd name="T109" fmla="*/ 841 h 3365"/>
                <a:gd name="T110" fmla="*/ 24 w 3364"/>
                <a:gd name="T111" fmla="*/ 644 h 3365"/>
                <a:gd name="T112" fmla="*/ 91 w 3364"/>
                <a:gd name="T113" fmla="*/ 459 h 3365"/>
                <a:gd name="T114" fmla="*/ 200 w 3364"/>
                <a:gd name="T115" fmla="*/ 296 h 3365"/>
                <a:gd name="T116" fmla="*/ 348 w 3364"/>
                <a:gd name="T117" fmla="*/ 160 h 3365"/>
                <a:gd name="T118" fmla="*/ 519 w 3364"/>
                <a:gd name="T119" fmla="*/ 63 h 3365"/>
                <a:gd name="T120" fmla="*/ 708 w 3364"/>
                <a:gd name="T121" fmla="*/ 10 h 3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64" h="3365">
                  <a:moveTo>
                    <a:pt x="841" y="0"/>
                  </a:moveTo>
                  <a:lnTo>
                    <a:pt x="907" y="3"/>
                  </a:lnTo>
                  <a:lnTo>
                    <a:pt x="973" y="10"/>
                  </a:lnTo>
                  <a:lnTo>
                    <a:pt x="1037" y="24"/>
                  </a:lnTo>
                  <a:lnTo>
                    <a:pt x="1100" y="41"/>
                  </a:lnTo>
                  <a:lnTo>
                    <a:pt x="1162" y="63"/>
                  </a:lnTo>
                  <a:lnTo>
                    <a:pt x="1221" y="91"/>
                  </a:lnTo>
                  <a:lnTo>
                    <a:pt x="1278" y="123"/>
                  </a:lnTo>
                  <a:lnTo>
                    <a:pt x="1334" y="160"/>
                  </a:lnTo>
                  <a:lnTo>
                    <a:pt x="1385" y="201"/>
                  </a:lnTo>
                  <a:lnTo>
                    <a:pt x="1434" y="247"/>
                  </a:lnTo>
                  <a:lnTo>
                    <a:pt x="3117" y="1931"/>
                  </a:lnTo>
                  <a:lnTo>
                    <a:pt x="3163" y="1980"/>
                  </a:lnTo>
                  <a:lnTo>
                    <a:pt x="3204" y="2031"/>
                  </a:lnTo>
                  <a:lnTo>
                    <a:pt x="3241" y="2086"/>
                  </a:lnTo>
                  <a:lnTo>
                    <a:pt x="3273" y="2143"/>
                  </a:lnTo>
                  <a:lnTo>
                    <a:pt x="3301" y="2203"/>
                  </a:lnTo>
                  <a:lnTo>
                    <a:pt x="3323" y="2264"/>
                  </a:lnTo>
                  <a:lnTo>
                    <a:pt x="3340" y="2327"/>
                  </a:lnTo>
                  <a:lnTo>
                    <a:pt x="3354" y="2392"/>
                  </a:lnTo>
                  <a:lnTo>
                    <a:pt x="3361" y="2457"/>
                  </a:lnTo>
                  <a:lnTo>
                    <a:pt x="3364" y="2524"/>
                  </a:lnTo>
                  <a:lnTo>
                    <a:pt x="3361" y="2591"/>
                  </a:lnTo>
                  <a:lnTo>
                    <a:pt x="3354" y="2657"/>
                  </a:lnTo>
                  <a:lnTo>
                    <a:pt x="3340" y="2721"/>
                  </a:lnTo>
                  <a:lnTo>
                    <a:pt x="3323" y="2785"/>
                  </a:lnTo>
                  <a:lnTo>
                    <a:pt x="3301" y="2846"/>
                  </a:lnTo>
                  <a:lnTo>
                    <a:pt x="3273" y="2905"/>
                  </a:lnTo>
                  <a:lnTo>
                    <a:pt x="3241" y="2963"/>
                  </a:lnTo>
                  <a:lnTo>
                    <a:pt x="3204" y="3017"/>
                  </a:lnTo>
                  <a:lnTo>
                    <a:pt x="3163" y="3069"/>
                  </a:lnTo>
                  <a:lnTo>
                    <a:pt x="3117" y="3118"/>
                  </a:lnTo>
                  <a:lnTo>
                    <a:pt x="3068" y="3164"/>
                  </a:lnTo>
                  <a:lnTo>
                    <a:pt x="3016" y="3205"/>
                  </a:lnTo>
                  <a:lnTo>
                    <a:pt x="2962" y="3242"/>
                  </a:lnTo>
                  <a:lnTo>
                    <a:pt x="2905" y="3274"/>
                  </a:lnTo>
                  <a:lnTo>
                    <a:pt x="2845" y="3301"/>
                  </a:lnTo>
                  <a:lnTo>
                    <a:pt x="2784" y="3324"/>
                  </a:lnTo>
                  <a:lnTo>
                    <a:pt x="2721" y="3341"/>
                  </a:lnTo>
                  <a:lnTo>
                    <a:pt x="2656" y="3355"/>
                  </a:lnTo>
                  <a:lnTo>
                    <a:pt x="2591" y="3362"/>
                  </a:lnTo>
                  <a:lnTo>
                    <a:pt x="2523" y="3365"/>
                  </a:lnTo>
                  <a:lnTo>
                    <a:pt x="2457" y="3362"/>
                  </a:lnTo>
                  <a:lnTo>
                    <a:pt x="2390" y="3355"/>
                  </a:lnTo>
                  <a:lnTo>
                    <a:pt x="2326" y="3341"/>
                  </a:lnTo>
                  <a:lnTo>
                    <a:pt x="2263" y="3324"/>
                  </a:lnTo>
                  <a:lnTo>
                    <a:pt x="2202" y="3301"/>
                  </a:lnTo>
                  <a:lnTo>
                    <a:pt x="2143" y="3274"/>
                  </a:lnTo>
                  <a:lnTo>
                    <a:pt x="2085" y="3242"/>
                  </a:lnTo>
                  <a:lnTo>
                    <a:pt x="2030" y="3205"/>
                  </a:lnTo>
                  <a:lnTo>
                    <a:pt x="1978" y="3164"/>
                  </a:lnTo>
                  <a:lnTo>
                    <a:pt x="1929" y="3118"/>
                  </a:lnTo>
                  <a:lnTo>
                    <a:pt x="1915" y="3101"/>
                  </a:lnTo>
                  <a:lnTo>
                    <a:pt x="1905" y="3080"/>
                  </a:lnTo>
                  <a:lnTo>
                    <a:pt x="1900" y="3059"/>
                  </a:lnTo>
                  <a:lnTo>
                    <a:pt x="1900" y="3036"/>
                  </a:lnTo>
                  <a:lnTo>
                    <a:pt x="1905" y="3015"/>
                  </a:lnTo>
                  <a:lnTo>
                    <a:pt x="1915" y="2994"/>
                  </a:lnTo>
                  <a:lnTo>
                    <a:pt x="1929" y="2977"/>
                  </a:lnTo>
                  <a:lnTo>
                    <a:pt x="1947" y="2962"/>
                  </a:lnTo>
                  <a:lnTo>
                    <a:pt x="1968" y="2953"/>
                  </a:lnTo>
                  <a:lnTo>
                    <a:pt x="1989" y="2947"/>
                  </a:lnTo>
                  <a:lnTo>
                    <a:pt x="2012" y="2947"/>
                  </a:lnTo>
                  <a:lnTo>
                    <a:pt x="2033" y="2953"/>
                  </a:lnTo>
                  <a:lnTo>
                    <a:pt x="2053" y="2962"/>
                  </a:lnTo>
                  <a:lnTo>
                    <a:pt x="2071" y="2977"/>
                  </a:lnTo>
                  <a:lnTo>
                    <a:pt x="2113" y="3015"/>
                  </a:lnTo>
                  <a:lnTo>
                    <a:pt x="2157" y="3049"/>
                  </a:lnTo>
                  <a:lnTo>
                    <a:pt x="2204" y="3078"/>
                  </a:lnTo>
                  <a:lnTo>
                    <a:pt x="2253" y="3104"/>
                  </a:lnTo>
                  <a:lnTo>
                    <a:pt x="2304" y="3125"/>
                  </a:lnTo>
                  <a:lnTo>
                    <a:pt x="2358" y="3142"/>
                  </a:lnTo>
                  <a:lnTo>
                    <a:pt x="2412" y="3154"/>
                  </a:lnTo>
                  <a:lnTo>
                    <a:pt x="2467" y="3161"/>
                  </a:lnTo>
                  <a:lnTo>
                    <a:pt x="2523" y="3164"/>
                  </a:lnTo>
                  <a:lnTo>
                    <a:pt x="2579" y="3161"/>
                  </a:lnTo>
                  <a:lnTo>
                    <a:pt x="2636" y="3154"/>
                  </a:lnTo>
                  <a:lnTo>
                    <a:pt x="2690" y="3142"/>
                  </a:lnTo>
                  <a:lnTo>
                    <a:pt x="2742" y="3125"/>
                  </a:lnTo>
                  <a:lnTo>
                    <a:pt x="2793" y="3104"/>
                  </a:lnTo>
                  <a:lnTo>
                    <a:pt x="2842" y="3078"/>
                  </a:lnTo>
                  <a:lnTo>
                    <a:pt x="2889" y="3049"/>
                  </a:lnTo>
                  <a:lnTo>
                    <a:pt x="2934" y="3015"/>
                  </a:lnTo>
                  <a:lnTo>
                    <a:pt x="2975" y="2977"/>
                  </a:lnTo>
                  <a:lnTo>
                    <a:pt x="3014" y="2935"/>
                  </a:lnTo>
                  <a:lnTo>
                    <a:pt x="3048" y="2890"/>
                  </a:lnTo>
                  <a:lnTo>
                    <a:pt x="3078" y="2844"/>
                  </a:lnTo>
                  <a:lnTo>
                    <a:pt x="3103" y="2795"/>
                  </a:lnTo>
                  <a:lnTo>
                    <a:pt x="3125" y="2744"/>
                  </a:lnTo>
                  <a:lnTo>
                    <a:pt x="3141" y="2691"/>
                  </a:lnTo>
                  <a:lnTo>
                    <a:pt x="3153" y="2636"/>
                  </a:lnTo>
                  <a:lnTo>
                    <a:pt x="3160" y="2581"/>
                  </a:lnTo>
                  <a:lnTo>
                    <a:pt x="3162" y="2524"/>
                  </a:lnTo>
                  <a:lnTo>
                    <a:pt x="3160" y="2468"/>
                  </a:lnTo>
                  <a:lnTo>
                    <a:pt x="3153" y="2412"/>
                  </a:lnTo>
                  <a:lnTo>
                    <a:pt x="3141" y="2358"/>
                  </a:lnTo>
                  <a:lnTo>
                    <a:pt x="3125" y="2305"/>
                  </a:lnTo>
                  <a:lnTo>
                    <a:pt x="3103" y="2254"/>
                  </a:lnTo>
                  <a:lnTo>
                    <a:pt x="3078" y="2205"/>
                  </a:lnTo>
                  <a:lnTo>
                    <a:pt x="3048" y="2159"/>
                  </a:lnTo>
                  <a:lnTo>
                    <a:pt x="3014" y="2114"/>
                  </a:lnTo>
                  <a:lnTo>
                    <a:pt x="2975" y="2072"/>
                  </a:lnTo>
                  <a:lnTo>
                    <a:pt x="1293" y="389"/>
                  </a:lnTo>
                  <a:lnTo>
                    <a:pt x="1251" y="350"/>
                  </a:lnTo>
                  <a:lnTo>
                    <a:pt x="1206" y="316"/>
                  </a:lnTo>
                  <a:lnTo>
                    <a:pt x="1160" y="287"/>
                  </a:lnTo>
                  <a:lnTo>
                    <a:pt x="1111" y="261"/>
                  </a:lnTo>
                  <a:lnTo>
                    <a:pt x="1060" y="239"/>
                  </a:lnTo>
                  <a:lnTo>
                    <a:pt x="1006" y="223"/>
                  </a:lnTo>
                  <a:lnTo>
                    <a:pt x="952" y="211"/>
                  </a:lnTo>
                  <a:lnTo>
                    <a:pt x="897" y="204"/>
                  </a:lnTo>
                  <a:lnTo>
                    <a:pt x="841" y="202"/>
                  </a:lnTo>
                  <a:lnTo>
                    <a:pt x="783" y="204"/>
                  </a:lnTo>
                  <a:lnTo>
                    <a:pt x="728" y="211"/>
                  </a:lnTo>
                  <a:lnTo>
                    <a:pt x="674" y="223"/>
                  </a:lnTo>
                  <a:lnTo>
                    <a:pt x="621" y="239"/>
                  </a:lnTo>
                  <a:lnTo>
                    <a:pt x="570" y="261"/>
                  </a:lnTo>
                  <a:lnTo>
                    <a:pt x="521" y="287"/>
                  </a:lnTo>
                  <a:lnTo>
                    <a:pt x="475" y="316"/>
                  </a:lnTo>
                  <a:lnTo>
                    <a:pt x="430" y="350"/>
                  </a:lnTo>
                  <a:lnTo>
                    <a:pt x="388" y="389"/>
                  </a:lnTo>
                  <a:lnTo>
                    <a:pt x="350" y="430"/>
                  </a:lnTo>
                  <a:lnTo>
                    <a:pt x="316" y="475"/>
                  </a:lnTo>
                  <a:lnTo>
                    <a:pt x="286" y="522"/>
                  </a:lnTo>
                  <a:lnTo>
                    <a:pt x="261" y="571"/>
                  </a:lnTo>
                  <a:lnTo>
                    <a:pt x="239" y="622"/>
                  </a:lnTo>
                  <a:lnTo>
                    <a:pt x="223" y="674"/>
                  </a:lnTo>
                  <a:lnTo>
                    <a:pt x="211" y="728"/>
                  </a:lnTo>
                  <a:lnTo>
                    <a:pt x="204" y="784"/>
                  </a:lnTo>
                  <a:lnTo>
                    <a:pt x="200" y="841"/>
                  </a:lnTo>
                  <a:lnTo>
                    <a:pt x="204" y="897"/>
                  </a:lnTo>
                  <a:lnTo>
                    <a:pt x="211" y="953"/>
                  </a:lnTo>
                  <a:lnTo>
                    <a:pt x="223" y="1007"/>
                  </a:lnTo>
                  <a:lnTo>
                    <a:pt x="239" y="1060"/>
                  </a:lnTo>
                  <a:lnTo>
                    <a:pt x="261" y="1111"/>
                  </a:lnTo>
                  <a:lnTo>
                    <a:pt x="286" y="1160"/>
                  </a:lnTo>
                  <a:lnTo>
                    <a:pt x="316" y="1207"/>
                  </a:lnTo>
                  <a:lnTo>
                    <a:pt x="350" y="1251"/>
                  </a:lnTo>
                  <a:lnTo>
                    <a:pt x="388" y="1293"/>
                  </a:lnTo>
                  <a:lnTo>
                    <a:pt x="1753" y="2658"/>
                  </a:lnTo>
                  <a:lnTo>
                    <a:pt x="1767" y="2676"/>
                  </a:lnTo>
                  <a:lnTo>
                    <a:pt x="1777" y="2697"/>
                  </a:lnTo>
                  <a:lnTo>
                    <a:pt x="1782" y="2718"/>
                  </a:lnTo>
                  <a:lnTo>
                    <a:pt x="1782" y="2740"/>
                  </a:lnTo>
                  <a:lnTo>
                    <a:pt x="1777" y="2761"/>
                  </a:lnTo>
                  <a:lnTo>
                    <a:pt x="1767" y="2782"/>
                  </a:lnTo>
                  <a:lnTo>
                    <a:pt x="1753" y="2800"/>
                  </a:lnTo>
                  <a:lnTo>
                    <a:pt x="1735" y="2814"/>
                  </a:lnTo>
                  <a:lnTo>
                    <a:pt x="1714" y="2824"/>
                  </a:lnTo>
                  <a:lnTo>
                    <a:pt x="1693" y="2829"/>
                  </a:lnTo>
                  <a:lnTo>
                    <a:pt x="1671" y="2829"/>
                  </a:lnTo>
                  <a:lnTo>
                    <a:pt x="1650" y="2824"/>
                  </a:lnTo>
                  <a:lnTo>
                    <a:pt x="1629" y="2814"/>
                  </a:lnTo>
                  <a:lnTo>
                    <a:pt x="1611" y="2800"/>
                  </a:lnTo>
                  <a:lnTo>
                    <a:pt x="246" y="1435"/>
                  </a:lnTo>
                  <a:lnTo>
                    <a:pt x="200" y="1386"/>
                  </a:lnTo>
                  <a:lnTo>
                    <a:pt x="160" y="1334"/>
                  </a:lnTo>
                  <a:lnTo>
                    <a:pt x="123" y="1279"/>
                  </a:lnTo>
                  <a:lnTo>
                    <a:pt x="91" y="1222"/>
                  </a:lnTo>
                  <a:lnTo>
                    <a:pt x="63" y="1162"/>
                  </a:lnTo>
                  <a:lnTo>
                    <a:pt x="41" y="1101"/>
                  </a:lnTo>
                  <a:lnTo>
                    <a:pt x="24" y="1038"/>
                  </a:lnTo>
                  <a:lnTo>
                    <a:pt x="10" y="974"/>
                  </a:lnTo>
                  <a:lnTo>
                    <a:pt x="3" y="908"/>
                  </a:lnTo>
                  <a:lnTo>
                    <a:pt x="0" y="841"/>
                  </a:lnTo>
                  <a:lnTo>
                    <a:pt x="3" y="773"/>
                  </a:lnTo>
                  <a:lnTo>
                    <a:pt x="10" y="708"/>
                  </a:lnTo>
                  <a:lnTo>
                    <a:pt x="24" y="644"/>
                  </a:lnTo>
                  <a:lnTo>
                    <a:pt x="41" y="580"/>
                  </a:lnTo>
                  <a:lnTo>
                    <a:pt x="63" y="519"/>
                  </a:lnTo>
                  <a:lnTo>
                    <a:pt x="91" y="459"/>
                  </a:lnTo>
                  <a:lnTo>
                    <a:pt x="123" y="402"/>
                  </a:lnTo>
                  <a:lnTo>
                    <a:pt x="160" y="348"/>
                  </a:lnTo>
                  <a:lnTo>
                    <a:pt x="200" y="296"/>
                  </a:lnTo>
                  <a:lnTo>
                    <a:pt x="246" y="247"/>
                  </a:lnTo>
                  <a:lnTo>
                    <a:pt x="296" y="201"/>
                  </a:lnTo>
                  <a:lnTo>
                    <a:pt x="348" y="160"/>
                  </a:lnTo>
                  <a:lnTo>
                    <a:pt x="402" y="123"/>
                  </a:lnTo>
                  <a:lnTo>
                    <a:pt x="459" y="91"/>
                  </a:lnTo>
                  <a:lnTo>
                    <a:pt x="519" y="63"/>
                  </a:lnTo>
                  <a:lnTo>
                    <a:pt x="580" y="41"/>
                  </a:lnTo>
                  <a:lnTo>
                    <a:pt x="643" y="24"/>
                  </a:lnTo>
                  <a:lnTo>
                    <a:pt x="708" y="10"/>
                  </a:lnTo>
                  <a:lnTo>
                    <a:pt x="773" y="3"/>
                  </a:lnTo>
                  <a:lnTo>
                    <a:pt x="8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Freeform 532"/>
            <p:cNvSpPr>
              <a:spLocks noEditPoints="1"/>
            </p:cNvSpPr>
            <p:nvPr/>
          </p:nvSpPr>
          <p:spPr bwMode="auto">
            <a:xfrm>
              <a:off x="10234613" y="4406900"/>
              <a:ext cx="114300" cy="112713"/>
            </a:xfrm>
            <a:custGeom>
              <a:avLst/>
              <a:gdLst>
                <a:gd name="T0" fmla="*/ 296 w 640"/>
                <a:gd name="T1" fmla="*/ 203 h 640"/>
                <a:gd name="T2" fmla="*/ 254 w 640"/>
                <a:gd name="T3" fmla="*/ 221 h 640"/>
                <a:gd name="T4" fmla="*/ 220 w 640"/>
                <a:gd name="T5" fmla="*/ 254 h 640"/>
                <a:gd name="T6" fmla="*/ 203 w 640"/>
                <a:gd name="T7" fmla="*/ 297 h 640"/>
                <a:gd name="T8" fmla="*/ 203 w 640"/>
                <a:gd name="T9" fmla="*/ 343 h 640"/>
                <a:gd name="T10" fmla="*/ 220 w 640"/>
                <a:gd name="T11" fmla="*/ 385 h 640"/>
                <a:gd name="T12" fmla="*/ 254 w 640"/>
                <a:gd name="T13" fmla="*/ 419 h 640"/>
                <a:gd name="T14" fmla="*/ 296 w 640"/>
                <a:gd name="T15" fmla="*/ 437 h 640"/>
                <a:gd name="T16" fmla="*/ 343 w 640"/>
                <a:gd name="T17" fmla="*/ 437 h 640"/>
                <a:gd name="T18" fmla="*/ 386 w 640"/>
                <a:gd name="T19" fmla="*/ 419 h 640"/>
                <a:gd name="T20" fmla="*/ 419 w 640"/>
                <a:gd name="T21" fmla="*/ 386 h 640"/>
                <a:gd name="T22" fmla="*/ 436 w 640"/>
                <a:gd name="T23" fmla="*/ 343 h 640"/>
                <a:gd name="T24" fmla="*/ 436 w 640"/>
                <a:gd name="T25" fmla="*/ 296 h 640"/>
                <a:gd name="T26" fmla="*/ 419 w 640"/>
                <a:gd name="T27" fmla="*/ 254 h 640"/>
                <a:gd name="T28" fmla="*/ 386 w 640"/>
                <a:gd name="T29" fmla="*/ 221 h 640"/>
                <a:gd name="T30" fmla="*/ 343 w 640"/>
                <a:gd name="T31" fmla="*/ 203 h 640"/>
                <a:gd name="T32" fmla="*/ 319 w 640"/>
                <a:gd name="T33" fmla="*/ 0 h 640"/>
                <a:gd name="T34" fmla="*/ 402 w 640"/>
                <a:gd name="T35" fmla="*/ 11 h 640"/>
                <a:gd name="T36" fmla="*/ 479 w 640"/>
                <a:gd name="T37" fmla="*/ 43 h 640"/>
                <a:gd name="T38" fmla="*/ 546 w 640"/>
                <a:gd name="T39" fmla="*/ 94 h 640"/>
                <a:gd name="T40" fmla="*/ 597 w 640"/>
                <a:gd name="T41" fmla="*/ 160 h 640"/>
                <a:gd name="T42" fmla="*/ 628 w 640"/>
                <a:gd name="T43" fmla="*/ 237 h 640"/>
                <a:gd name="T44" fmla="*/ 640 w 640"/>
                <a:gd name="T45" fmla="*/ 320 h 640"/>
                <a:gd name="T46" fmla="*/ 628 w 640"/>
                <a:gd name="T47" fmla="*/ 404 h 640"/>
                <a:gd name="T48" fmla="*/ 597 w 640"/>
                <a:gd name="T49" fmla="*/ 480 h 640"/>
                <a:gd name="T50" fmla="*/ 546 w 640"/>
                <a:gd name="T51" fmla="*/ 546 h 640"/>
                <a:gd name="T52" fmla="*/ 479 w 640"/>
                <a:gd name="T53" fmla="*/ 597 h 640"/>
                <a:gd name="T54" fmla="*/ 402 w 640"/>
                <a:gd name="T55" fmla="*/ 629 h 640"/>
                <a:gd name="T56" fmla="*/ 319 w 640"/>
                <a:gd name="T57" fmla="*/ 640 h 640"/>
                <a:gd name="T58" fmla="*/ 237 w 640"/>
                <a:gd name="T59" fmla="*/ 629 h 640"/>
                <a:gd name="T60" fmla="*/ 160 w 640"/>
                <a:gd name="T61" fmla="*/ 597 h 640"/>
                <a:gd name="T62" fmla="*/ 93 w 640"/>
                <a:gd name="T63" fmla="*/ 546 h 640"/>
                <a:gd name="T64" fmla="*/ 44 w 640"/>
                <a:gd name="T65" fmla="*/ 484 h 640"/>
                <a:gd name="T66" fmla="*/ 14 w 640"/>
                <a:gd name="T67" fmla="*/ 414 h 640"/>
                <a:gd name="T68" fmla="*/ 0 w 640"/>
                <a:gd name="T69" fmla="*/ 339 h 640"/>
                <a:gd name="T70" fmla="*/ 4 w 640"/>
                <a:gd name="T71" fmla="*/ 264 h 640"/>
                <a:gd name="T72" fmla="*/ 27 w 640"/>
                <a:gd name="T73" fmla="*/ 191 h 640"/>
                <a:gd name="T74" fmla="*/ 67 w 640"/>
                <a:gd name="T75" fmla="*/ 123 h 640"/>
                <a:gd name="T76" fmla="*/ 125 w 640"/>
                <a:gd name="T77" fmla="*/ 66 h 640"/>
                <a:gd name="T78" fmla="*/ 197 w 640"/>
                <a:gd name="T79" fmla="*/ 24 h 640"/>
                <a:gd name="T80" fmla="*/ 278 w 640"/>
                <a:gd name="T81" fmla="*/ 3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0" h="640">
                  <a:moveTo>
                    <a:pt x="319" y="201"/>
                  </a:moveTo>
                  <a:lnTo>
                    <a:pt x="296" y="203"/>
                  </a:lnTo>
                  <a:lnTo>
                    <a:pt x="273" y="210"/>
                  </a:lnTo>
                  <a:lnTo>
                    <a:pt x="254" y="221"/>
                  </a:lnTo>
                  <a:lnTo>
                    <a:pt x="236" y="236"/>
                  </a:lnTo>
                  <a:lnTo>
                    <a:pt x="220" y="254"/>
                  </a:lnTo>
                  <a:lnTo>
                    <a:pt x="209" y="275"/>
                  </a:lnTo>
                  <a:lnTo>
                    <a:pt x="203" y="297"/>
                  </a:lnTo>
                  <a:lnTo>
                    <a:pt x="201" y="320"/>
                  </a:lnTo>
                  <a:lnTo>
                    <a:pt x="203" y="343"/>
                  </a:lnTo>
                  <a:lnTo>
                    <a:pt x="209" y="365"/>
                  </a:lnTo>
                  <a:lnTo>
                    <a:pt x="220" y="385"/>
                  </a:lnTo>
                  <a:lnTo>
                    <a:pt x="236" y="405"/>
                  </a:lnTo>
                  <a:lnTo>
                    <a:pt x="254" y="419"/>
                  </a:lnTo>
                  <a:lnTo>
                    <a:pt x="273" y="430"/>
                  </a:lnTo>
                  <a:lnTo>
                    <a:pt x="296" y="437"/>
                  </a:lnTo>
                  <a:lnTo>
                    <a:pt x="319" y="440"/>
                  </a:lnTo>
                  <a:lnTo>
                    <a:pt x="343" y="437"/>
                  </a:lnTo>
                  <a:lnTo>
                    <a:pt x="365" y="430"/>
                  </a:lnTo>
                  <a:lnTo>
                    <a:pt x="386" y="419"/>
                  </a:lnTo>
                  <a:lnTo>
                    <a:pt x="403" y="405"/>
                  </a:lnTo>
                  <a:lnTo>
                    <a:pt x="419" y="386"/>
                  </a:lnTo>
                  <a:lnTo>
                    <a:pt x="430" y="366"/>
                  </a:lnTo>
                  <a:lnTo>
                    <a:pt x="436" y="343"/>
                  </a:lnTo>
                  <a:lnTo>
                    <a:pt x="438" y="320"/>
                  </a:lnTo>
                  <a:lnTo>
                    <a:pt x="436" y="296"/>
                  </a:lnTo>
                  <a:lnTo>
                    <a:pt x="430" y="275"/>
                  </a:lnTo>
                  <a:lnTo>
                    <a:pt x="419" y="254"/>
                  </a:lnTo>
                  <a:lnTo>
                    <a:pt x="403" y="236"/>
                  </a:lnTo>
                  <a:lnTo>
                    <a:pt x="386" y="221"/>
                  </a:lnTo>
                  <a:lnTo>
                    <a:pt x="365" y="210"/>
                  </a:lnTo>
                  <a:lnTo>
                    <a:pt x="343" y="203"/>
                  </a:lnTo>
                  <a:lnTo>
                    <a:pt x="319" y="201"/>
                  </a:lnTo>
                  <a:close/>
                  <a:moveTo>
                    <a:pt x="319" y="0"/>
                  </a:moveTo>
                  <a:lnTo>
                    <a:pt x="361" y="3"/>
                  </a:lnTo>
                  <a:lnTo>
                    <a:pt x="402" y="11"/>
                  </a:lnTo>
                  <a:lnTo>
                    <a:pt x="442" y="24"/>
                  </a:lnTo>
                  <a:lnTo>
                    <a:pt x="479" y="43"/>
                  </a:lnTo>
                  <a:lnTo>
                    <a:pt x="514" y="66"/>
                  </a:lnTo>
                  <a:lnTo>
                    <a:pt x="546" y="94"/>
                  </a:lnTo>
                  <a:lnTo>
                    <a:pt x="574" y="126"/>
                  </a:lnTo>
                  <a:lnTo>
                    <a:pt x="597" y="160"/>
                  </a:lnTo>
                  <a:lnTo>
                    <a:pt x="615" y="197"/>
                  </a:lnTo>
                  <a:lnTo>
                    <a:pt x="628" y="237"/>
                  </a:lnTo>
                  <a:lnTo>
                    <a:pt x="637" y="278"/>
                  </a:lnTo>
                  <a:lnTo>
                    <a:pt x="640" y="320"/>
                  </a:lnTo>
                  <a:lnTo>
                    <a:pt x="637" y="363"/>
                  </a:lnTo>
                  <a:lnTo>
                    <a:pt x="628" y="404"/>
                  </a:lnTo>
                  <a:lnTo>
                    <a:pt x="615" y="443"/>
                  </a:lnTo>
                  <a:lnTo>
                    <a:pt x="597" y="480"/>
                  </a:lnTo>
                  <a:lnTo>
                    <a:pt x="574" y="514"/>
                  </a:lnTo>
                  <a:lnTo>
                    <a:pt x="546" y="546"/>
                  </a:lnTo>
                  <a:lnTo>
                    <a:pt x="514" y="575"/>
                  </a:lnTo>
                  <a:lnTo>
                    <a:pt x="479" y="597"/>
                  </a:lnTo>
                  <a:lnTo>
                    <a:pt x="442" y="616"/>
                  </a:lnTo>
                  <a:lnTo>
                    <a:pt x="402" y="629"/>
                  </a:lnTo>
                  <a:lnTo>
                    <a:pt x="361" y="637"/>
                  </a:lnTo>
                  <a:lnTo>
                    <a:pt x="319" y="640"/>
                  </a:lnTo>
                  <a:lnTo>
                    <a:pt x="278" y="637"/>
                  </a:lnTo>
                  <a:lnTo>
                    <a:pt x="237" y="629"/>
                  </a:lnTo>
                  <a:lnTo>
                    <a:pt x="197" y="616"/>
                  </a:lnTo>
                  <a:lnTo>
                    <a:pt x="160" y="597"/>
                  </a:lnTo>
                  <a:lnTo>
                    <a:pt x="125" y="575"/>
                  </a:lnTo>
                  <a:lnTo>
                    <a:pt x="93" y="546"/>
                  </a:lnTo>
                  <a:lnTo>
                    <a:pt x="67" y="516"/>
                  </a:lnTo>
                  <a:lnTo>
                    <a:pt x="44" y="484"/>
                  </a:lnTo>
                  <a:lnTo>
                    <a:pt x="27" y="450"/>
                  </a:lnTo>
                  <a:lnTo>
                    <a:pt x="14" y="414"/>
                  </a:lnTo>
                  <a:lnTo>
                    <a:pt x="4" y="376"/>
                  </a:lnTo>
                  <a:lnTo>
                    <a:pt x="0" y="339"/>
                  </a:lnTo>
                  <a:lnTo>
                    <a:pt x="0" y="301"/>
                  </a:lnTo>
                  <a:lnTo>
                    <a:pt x="4" y="264"/>
                  </a:lnTo>
                  <a:lnTo>
                    <a:pt x="14" y="227"/>
                  </a:lnTo>
                  <a:lnTo>
                    <a:pt x="27" y="191"/>
                  </a:lnTo>
                  <a:lnTo>
                    <a:pt x="44" y="156"/>
                  </a:lnTo>
                  <a:lnTo>
                    <a:pt x="67" y="123"/>
                  </a:lnTo>
                  <a:lnTo>
                    <a:pt x="93" y="94"/>
                  </a:lnTo>
                  <a:lnTo>
                    <a:pt x="125" y="66"/>
                  </a:lnTo>
                  <a:lnTo>
                    <a:pt x="160" y="43"/>
                  </a:lnTo>
                  <a:lnTo>
                    <a:pt x="197" y="24"/>
                  </a:lnTo>
                  <a:lnTo>
                    <a:pt x="237" y="11"/>
                  </a:lnTo>
                  <a:lnTo>
                    <a:pt x="278" y="3"/>
                  </a:lnTo>
                  <a:lnTo>
                    <a:pt x="3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Freeform 534"/>
            <p:cNvSpPr>
              <a:spLocks noEditPoints="1"/>
            </p:cNvSpPr>
            <p:nvPr/>
          </p:nvSpPr>
          <p:spPr bwMode="auto">
            <a:xfrm>
              <a:off x="10329863" y="4502150"/>
              <a:ext cx="112713" cy="112713"/>
            </a:xfrm>
            <a:custGeom>
              <a:avLst/>
              <a:gdLst>
                <a:gd name="T0" fmla="*/ 296 w 639"/>
                <a:gd name="T1" fmla="*/ 203 h 640"/>
                <a:gd name="T2" fmla="*/ 253 w 639"/>
                <a:gd name="T3" fmla="*/ 221 h 640"/>
                <a:gd name="T4" fmla="*/ 220 w 639"/>
                <a:gd name="T5" fmla="*/ 255 h 640"/>
                <a:gd name="T6" fmla="*/ 202 w 639"/>
                <a:gd name="T7" fmla="*/ 297 h 640"/>
                <a:gd name="T8" fmla="*/ 202 w 639"/>
                <a:gd name="T9" fmla="*/ 343 h 640"/>
                <a:gd name="T10" fmla="*/ 220 w 639"/>
                <a:gd name="T11" fmla="*/ 385 h 640"/>
                <a:gd name="T12" fmla="*/ 253 w 639"/>
                <a:gd name="T13" fmla="*/ 419 h 640"/>
                <a:gd name="T14" fmla="*/ 296 w 639"/>
                <a:gd name="T15" fmla="*/ 437 h 640"/>
                <a:gd name="T16" fmla="*/ 343 w 639"/>
                <a:gd name="T17" fmla="*/ 437 h 640"/>
                <a:gd name="T18" fmla="*/ 385 w 639"/>
                <a:gd name="T19" fmla="*/ 419 h 640"/>
                <a:gd name="T20" fmla="*/ 419 w 639"/>
                <a:gd name="T21" fmla="*/ 385 h 640"/>
                <a:gd name="T22" fmla="*/ 436 w 639"/>
                <a:gd name="T23" fmla="*/ 343 h 640"/>
                <a:gd name="T24" fmla="*/ 436 w 639"/>
                <a:gd name="T25" fmla="*/ 297 h 640"/>
                <a:gd name="T26" fmla="*/ 419 w 639"/>
                <a:gd name="T27" fmla="*/ 255 h 640"/>
                <a:gd name="T28" fmla="*/ 385 w 639"/>
                <a:gd name="T29" fmla="*/ 221 h 640"/>
                <a:gd name="T30" fmla="*/ 343 w 639"/>
                <a:gd name="T31" fmla="*/ 203 h 640"/>
                <a:gd name="T32" fmla="*/ 319 w 639"/>
                <a:gd name="T33" fmla="*/ 0 h 640"/>
                <a:gd name="T34" fmla="*/ 402 w 639"/>
                <a:gd name="T35" fmla="*/ 11 h 640"/>
                <a:gd name="T36" fmla="*/ 479 w 639"/>
                <a:gd name="T37" fmla="*/ 43 h 640"/>
                <a:gd name="T38" fmla="*/ 545 w 639"/>
                <a:gd name="T39" fmla="*/ 94 h 640"/>
                <a:gd name="T40" fmla="*/ 595 w 639"/>
                <a:gd name="T41" fmla="*/ 156 h 640"/>
                <a:gd name="T42" fmla="*/ 625 w 639"/>
                <a:gd name="T43" fmla="*/ 227 h 640"/>
                <a:gd name="T44" fmla="*/ 639 w 639"/>
                <a:gd name="T45" fmla="*/ 301 h 640"/>
                <a:gd name="T46" fmla="*/ 633 w 639"/>
                <a:gd name="T47" fmla="*/ 376 h 640"/>
                <a:gd name="T48" fmla="*/ 612 w 639"/>
                <a:gd name="T49" fmla="*/ 449 h 640"/>
                <a:gd name="T50" fmla="*/ 572 w 639"/>
                <a:gd name="T51" fmla="*/ 516 h 640"/>
                <a:gd name="T52" fmla="*/ 514 w 639"/>
                <a:gd name="T53" fmla="*/ 574 h 640"/>
                <a:gd name="T54" fmla="*/ 441 w 639"/>
                <a:gd name="T55" fmla="*/ 616 h 640"/>
                <a:gd name="T56" fmla="*/ 361 w 639"/>
                <a:gd name="T57" fmla="*/ 637 h 640"/>
                <a:gd name="T58" fmla="*/ 276 w 639"/>
                <a:gd name="T59" fmla="*/ 637 h 640"/>
                <a:gd name="T60" fmla="*/ 197 w 639"/>
                <a:gd name="T61" fmla="*/ 616 h 640"/>
                <a:gd name="T62" fmla="*/ 125 w 639"/>
                <a:gd name="T63" fmla="*/ 574 h 640"/>
                <a:gd name="T64" fmla="*/ 67 w 639"/>
                <a:gd name="T65" fmla="*/ 516 h 640"/>
                <a:gd name="T66" fmla="*/ 27 w 639"/>
                <a:gd name="T67" fmla="*/ 449 h 640"/>
                <a:gd name="T68" fmla="*/ 4 w 639"/>
                <a:gd name="T69" fmla="*/ 376 h 640"/>
                <a:gd name="T70" fmla="*/ 0 w 639"/>
                <a:gd name="T71" fmla="*/ 301 h 640"/>
                <a:gd name="T72" fmla="*/ 14 w 639"/>
                <a:gd name="T73" fmla="*/ 227 h 640"/>
                <a:gd name="T74" fmla="*/ 44 w 639"/>
                <a:gd name="T75" fmla="*/ 156 h 640"/>
                <a:gd name="T76" fmla="*/ 93 w 639"/>
                <a:gd name="T77" fmla="*/ 94 h 640"/>
                <a:gd name="T78" fmla="*/ 160 w 639"/>
                <a:gd name="T79" fmla="*/ 43 h 640"/>
                <a:gd name="T80" fmla="*/ 236 w 639"/>
                <a:gd name="T81" fmla="*/ 11 h 640"/>
                <a:gd name="T82" fmla="*/ 319 w 639"/>
                <a:gd name="T83" fmla="*/ 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39" h="640">
                  <a:moveTo>
                    <a:pt x="319" y="201"/>
                  </a:moveTo>
                  <a:lnTo>
                    <a:pt x="296" y="203"/>
                  </a:lnTo>
                  <a:lnTo>
                    <a:pt x="273" y="210"/>
                  </a:lnTo>
                  <a:lnTo>
                    <a:pt x="253" y="221"/>
                  </a:lnTo>
                  <a:lnTo>
                    <a:pt x="235" y="236"/>
                  </a:lnTo>
                  <a:lnTo>
                    <a:pt x="220" y="255"/>
                  </a:lnTo>
                  <a:lnTo>
                    <a:pt x="209" y="275"/>
                  </a:lnTo>
                  <a:lnTo>
                    <a:pt x="202" y="297"/>
                  </a:lnTo>
                  <a:lnTo>
                    <a:pt x="200" y="320"/>
                  </a:lnTo>
                  <a:lnTo>
                    <a:pt x="202" y="343"/>
                  </a:lnTo>
                  <a:lnTo>
                    <a:pt x="209" y="365"/>
                  </a:lnTo>
                  <a:lnTo>
                    <a:pt x="220" y="385"/>
                  </a:lnTo>
                  <a:lnTo>
                    <a:pt x="235" y="404"/>
                  </a:lnTo>
                  <a:lnTo>
                    <a:pt x="253" y="419"/>
                  </a:lnTo>
                  <a:lnTo>
                    <a:pt x="273" y="430"/>
                  </a:lnTo>
                  <a:lnTo>
                    <a:pt x="296" y="437"/>
                  </a:lnTo>
                  <a:lnTo>
                    <a:pt x="319" y="439"/>
                  </a:lnTo>
                  <a:lnTo>
                    <a:pt x="343" y="437"/>
                  </a:lnTo>
                  <a:lnTo>
                    <a:pt x="364" y="430"/>
                  </a:lnTo>
                  <a:lnTo>
                    <a:pt x="385" y="419"/>
                  </a:lnTo>
                  <a:lnTo>
                    <a:pt x="403" y="404"/>
                  </a:lnTo>
                  <a:lnTo>
                    <a:pt x="419" y="385"/>
                  </a:lnTo>
                  <a:lnTo>
                    <a:pt x="430" y="365"/>
                  </a:lnTo>
                  <a:lnTo>
                    <a:pt x="436" y="343"/>
                  </a:lnTo>
                  <a:lnTo>
                    <a:pt x="438" y="320"/>
                  </a:lnTo>
                  <a:lnTo>
                    <a:pt x="436" y="297"/>
                  </a:lnTo>
                  <a:lnTo>
                    <a:pt x="430" y="275"/>
                  </a:lnTo>
                  <a:lnTo>
                    <a:pt x="419" y="255"/>
                  </a:lnTo>
                  <a:lnTo>
                    <a:pt x="403" y="236"/>
                  </a:lnTo>
                  <a:lnTo>
                    <a:pt x="385" y="221"/>
                  </a:lnTo>
                  <a:lnTo>
                    <a:pt x="364" y="210"/>
                  </a:lnTo>
                  <a:lnTo>
                    <a:pt x="343" y="203"/>
                  </a:lnTo>
                  <a:lnTo>
                    <a:pt x="319" y="201"/>
                  </a:lnTo>
                  <a:close/>
                  <a:moveTo>
                    <a:pt x="319" y="0"/>
                  </a:moveTo>
                  <a:lnTo>
                    <a:pt x="361" y="3"/>
                  </a:lnTo>
                  <a:lnTo>
                    <a:pt x="402" y="11"/>
                  </a:lnTo>
                  <a:lnTo>
                    <a:pt x="442" y="24"/>
                  </a:lnTo>
                  <a:lnTo>
                    <a:pt x="479" y="43"/>
                  </a:lnTo>
                  <a:lnTo>
                    <a:pt x="514" y="65"/>
                  </a:lnTo>
                  <a:lnTo>
                    <a:pt x="545" y="94"/>
                  </a:lnTo>
                  <a:lnTo>
                    <a:pt x="572" y="124"/>
                  </a:lnTo>
                  <a:lnTo>
                    <a:pt x="595" y="156"/>
                  </a:lnTo>
                  <a:lnTo>
                    <a:pt x="612" y="191"/>
                  </a:lnTo>
                  <a:lnTo>
                    <a:pt x="625" y="227"/>
                  </a:lnTo>
                  <a:lnTo>
                    <a:pt x="633" y="264"/>
                  </a:lnTo>
                  <a:lnTo>
                    <a:pt x="639" y="301"/>
                  </a:lnTo>
                  <a:lnTo>
                    <a:pt x="639" y="338"/>
                  </a:lnTo>
                  <a:lnTo>
                    <a:pt x="633" y="376"/>
                  </a:lnTo>
                  <a:lnTo>
                    <a:pt x="625" y="413"/>
                  </a:lnTo>
                  <a:lnTo>
                    <a:pt x="612" y="449"/>
                  </a:lnTo>
                  <a:lnTo>
                    <a:pt x="595" y="484"/>
                  </a:lnTo>
                  <a:lnTo>
                    <a:pt x="572" y="516"/>
                  </a:lnTo>
                  <a:lnTo>
                    <a:pt x="545" y="546"/>
                  </a:lnTo>
                  <a:lnTo>
                    <a:pt x="514" y="574"/>
                  </a:lnTo>
                  <a:lnTo>
                    <a:pt x="479" y="597"/>
                  </a:lnTo>
                  <a:lnTo>
                    <a:pt x="441" y="616"/>
                  </a:lnTo>
                  <a:lnTo>
                    <a:pt x="402" y="629"/>
                  </a:lnTo>
                  <a:lnTo>
                    <a:pt x="361" y="637"/>
                  </a:lnTo>
                  <a:lnTo>
                    <a:pt x="319" y="640"/>
                  </a:lnTo>
                  <a:lnTo>
                    <a:pt x="276" y="637"/>
                  </a:lnTo>
                  <a:lnTo>
                    <a:pt x="236" y="629"/>
                  </a:lnTo>
                  <a:lnTo>
                    <a:pt x="197" y="616"/>
                  </a:lnTo>
                  <a:lnTo>
                    <a:pt x="160" y="597"/>
                  </a:lnTo>
                  <a:lnTo>
                    <a:pt x="125" y="574"/>
                  </a:lnTo>
                  <a:lnTo>
                    <a:pt x="93" y="546"/>
                  </a:lnTo>
                  <a:lnTo>
                    <a:pt x="67" y="516"/>
                  </a:lnTo>
                  <a:lnTo>
                    <a:pt x="44" y="484"/>
                  </a:lnTo>
                  <a:lnTo>
                    <a:pt x="27" y="449"/>
                  </a:lnTo>
                  <a:lnTo>
                    <a:pt x="14" y="413"/>
                  </a:lnTo>
                  <a:lnTo>
                    <a:pt x="4" y="376"/>
                  </a:lnTo>
                  <a:lnTo>
                    <a:pt x="0" y="338"/>
                  </a:lnTo>
                  <a:lnTo>
                    <a:pt x="0" y="301"/>
                  </a:lnTo>
                  <a:lnTo>
                    <a:pt x="4" y="264"/>
                  </a:lnTo>
                  <a:lnTo>
                    <a:pt x="14" y="227"/>
                  </a:lnTo>
                  <a:lnTo>
                    <a:pt x="27" y="191"/>
                  </a:lnTo>
                  <a:lnTo>
                    <a:pt x="44" y="156"/>
                  </a:lnTo>
                  <a:lnTo>
                    <a:pt x="67" y="124"/>
                  </a:lnTo>
                  <a:lnTo>
                    <a:pt x="93" y="94"/>
                  </a:lnTo>
                  <a:lnTo>
                    <a:pt x="125" y="65"/>
                  </a:lnTo>
                  <a:lnTo>
                    <a:pt x="160" y="43"/>
                  </a:lnTo>
                  <a:lnTo>
                    <a:pt x="197" y="24"/>
                  </a:lnTo>
                  <a:lnTo>
                    <a:pt x="236" y="11"/>
                  </a:lnTo>
                  <a:lnTo>
                    <a:pt x="276" y="3"/>
                  </a:lnTo>
                  <a:lnTo>
                    <a:pt x="3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6" name="Group 1075"/>
          <p:cNvGrpSpPr/>
          <p:nvPr/>
        </p:nvGrpSpPr>
        <p:grpSpPr>
          <a:xfrm>
            <a:off x="10967515" y="4213872"/>
            <a:ext cx="538162" cy="593725"/>
            <a:chOff x="10948988" y="4213225"/>
            <a:chExt cx="538162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72" name="Freeform 539"/>
            <p:cNvSpPr>
              <a:spLocks/>
            </p:cNvSpPr>
            <p:nvPr/>
          </p:nvSpPr>
          <p:spPr bwMode="auto">
            <a:xfrm>
              <a:off x="10948988" y="4352925"/>
              <a:ext cx="538162" cy="454025"/>
            </a:xfrm>
            <a:custGeom>
              <a:avLst/>
              <a:gdLst>
                <a:gd name="T0" fmla="*/ 1130 w 3048"/>
                <a:gd name="T1" fmla="*/ 51 h 2578"/>
                <a:gd name="T2" fmla="*/ 1405 w 3048"/>
                <a:gd name="T3" fmla="*/ 143 h 2578"/>
                <a:gd name="T4" fmla="*/ 1578 w 3048"/>
                <a:gd name="T5" fmla="*/ 161 h 2578"/>
                <a:gd name="T6" fmla="*/ 1803 w 3048"/>
                <a:gd name="T7" fmla="*/ 88 h 2578"/>
                <a:gd name="T8" fmla="*/ 2164 w 3048"/>
                <a:gd name="T9" fmla="*/ 2 h 2578"/>
                <a:gd name="T10" fmla="*/ 2535 w 3048"/>
                <a:gd name="T11" fmla="*/ 66 h 2578"/>
                <a:gd name="T12" fmla="*/ 2848 w 3048"/>
                <a:gd name="T13" fmla="*/ 336 h 2578"/>
                <a:gd name="T14" fmla="*/ 3020 w 3048"/>
                <a:gd name="T15" fmla="*/ 693 h 2578"/>
                <a:gd name="T16" fmla="*/ 3043 w 3048"/>
                <a:gd name="T17" fmla="*/ 1032 h 2578"/>
                <a:gd name="T18" fmla="*/ 2985 w 3048"/>
                <a:gd name="T19" fmla="*/ 1324 h 2578"/>
                <a:gd name="T20" fmla="*/ 2920 w 3048"/>
                <a:gd name="T21" fmla="*/ 1533 h 2578"/>
                <a:gd name="T22" fmla="*/ 2805 w 3048"/>
                <a:gd name="T23" fmla="*/ 1819 h 2578"/>
                <a:gd name="T24" fmla="*/ 2687 w 3048"/>
                <a:gd name="T25" fmla="*/ 1849 h 2578"/>
                <a:gd name="T26" fmla="*/ 2630 w 3048"/>
                <a:gd name="T27" fmla="*/ 1742 h 2578"/>
                <a:gd name="T28" fmla="*/ 2733 w 3048"/>
                <a:gd name="T29" fmla="*/ 1471 h 2578"/>
                <a:gd name="T30" fmla="*/ 2800 w 3048"/>
                <a:gd name="T31" fmla="*/ 1255 h 2578"/>
                <a:gd name="T32" fmla="*/ 2850 w 3048"/>
                <a:gd name="T33" fmla="*/ 959 h 2578"/>
                <a:gd name="T34" fmla="*/ 2795 w 3048"/>
                <a:gd name="T35" fmla="*/ 633 h 2578"/>
                <a:gd name="T36" fmla="*/ 2564 w 3048"/>
                <a:gd name="T37" fmla="*/ 319 h 2578"/>
                <a:gd name="T38" fmla="*/ 2283 w 3048"/>
                <a:gd name="T39" fmla="*/ 198 h 2578"/>
                <a:gd name="T40" fmla="*/ 1928 w 3048"/>
                <a:gd name="T41" fmla="*/ 253 h 2578"/>
                <a:gd name="T42" fmla="*/ 1616 w 3048"/>
                <a:gd name="T43" fmla="*/ 355 h 2578"/>
                <a:gd name="T44" fmla="*/ 1384 w 3048"/>
                <a:gd name="T45" fmla="*/ 343 h 2578"/>
                <a:gd name="T46" fmla="*/ 1060 w 3048"/>
                <a:gd name="T47" fmla="*/ 235 h 2578"/>
                <a:gd name="T48" fmla="*/ 713 w 3048"/>
                <a:gd name="T49" fmla="*/ 206 h 2578"/>
                <a:gd name="T50" fmla="*/ 442 w 3048"/>
                <a:gd name="T51" fmla="*/ 358 h 2578"/>
                <a:gd name="T52" fmla="*/ 232 w 3048"/>
                <a:gd name="T53" fmla="*/ 688 h 2578"/>
                <a:gd name="T54" fmla="*/ 200 w 3048"/>
                <a:gd name="T55" fmla="*/ 1012 h 2578"/>
                <a:gd name="T56" fmla="*/ 259 w 3048"/>
                <a:gd name="T57" fmla="*/ 1299 h 2578"/>
                <a:gd name="T58" fmla="*/ 361 w 3048"/>
                <a:gd name="T59" fmla="*/ 1601 h 2578"/>
                <a:gd name="T60" fmla="*/ 545 w 3048"/>
                <a:gd name="T61" fmla="*/ 1983 h 2578"/>
                <a:gd name="T62" fmla="*/ 778 w 3048"/>
                <a:gd name="T63" fmla="*/ 2269 h 2578"/>
                <a:gd name="T64" fmla="*/ 1048 w 3048"/>
                <a:gd name="T65" fmla="*/ 2381 h 2578"/>
                <a:gd name="T66" fmla="*/ 1285 w 3048"/>
                <a:gd name="T67" fmla="*/ 2362 h 2578"/>
                <a:gd name="T68" fmla="*/ 1401 w 3048"/>
                <a:gd name="T69" fmla="*/ 2321 h 2578"/>
                <a:gd name="T70" fmla="*/ 1519 w 3048"/>
                <a:gd name="T71" fmla="*/ 2281 h 2578"/>
                <a:gd name="T72" fmla="*/ 1642 w 3048"/>
                <a:gd name="T73" fmla="*/ 2315 h 2578"/>
                <a:gd name="T74" fmla="*/ 1760 w 3048"/>
                <a:gd name="T75" fmla="*/ 2359 h 2578"/>
                <a:gd name="T76" fmla="*/ 1999 w 3048"/>
                <a:gd name="T77" fmla="*/ 2381 h 2578"/>
                <a:gd name="T78" fmla="*/ 2297 w 3048"/>
                <a:gd name="T79" fmla="*/ 2245 h 2578"/>
                <a:gd name="T80" fmla="*/ 2470 w 3048"/>
                <a:gd name="T81" fmla="*/ 2103 h 2578"/>
                <a:gd name="T82" fmla="*/ 2566 w 3048"/>
                <a:gd name="T83" fmla="*/ 2180 h 2578"/>
                <a:gd name="T84" fmla="*/ 2446 w 3048"/>
                <a:gd name="T85" fmla="*/ 2375 h 2578"/>
                <a:gd name="T86" fmla="*/ 2116 w 3048"/>
                <a:gd name="T87" fmla="*/ 2566 h 2578"/>
                <a:gd name="T88" fmla="*/ 1794 w 3048"/>
                <a:gd name="T89" fmla="*/ 2566 h 2578"/>
                <a:gd name="T90" fmla="*/ 1612 w 3048"/>
                <a:gd name="T91" fmla="*/ 2517 h 2578"/>
                <a:gd name="T92" fmla="*/ 1529 w 3048"/>
                <a:gd name="T93" fmla="*/ 2480 h 2578"/>
                <a:gd name="T94" fmla="*/ 1472 w 3048"/>
                <a:gd name="T95" fmla="*/ 2505 h 2578"/>
                <a:gd name="T96" fmla="*/ 1326 w 3048"/>
                <a:gd name="T97" fmla="*/ 2554 h 2578"/>
                <a:gd name="T98" fmla="*/ 1048 w 3048"/>
                <a:gd name="T99" fmla="*/ 2578 h 2578"/>
                <a:gd name="T100" fmla="*/ 698 w 3048"/>
                <a:gd name="T101" fmla="*/ 2457 h 2578"/>
                <a:gd name="T102" fmla="*/ 384 w 3048"/>
                <a:gd name="T103" fmla="*/ 2096 h 2578"/>
                <a:gd name="T104" fmla="*/ 204 w 3048"/>
                <a:gd name="T105" fmla="*/ 1737 h 2578"/>
                <a:gd name="T106" fmla="*/ 101 w 3048"/>
                <a:gd name="T107" fmla="*/ 1455 h 2578"/>
                <a:gd name="T108" fmla="*/ 38 w 3048"/>
                <a:gd name="T109" fmla="*/ 1234 h 2578"/>
                <a:gd name="T110" fmla="*/ 0 w 3048"/>
                <a:gd name="T111" fmla="*/ 924 h 2578"/>
                <a:gd name="T112" fmla="*/ 64 w 3048"/>
                <a:gd name="T113" fmla="*/ 575 h 2578"/>
                <a:gd name="T114" fmla="*/ 302 w 3048"/>
                <a:gd name="T115" fmla="*/ 219 h 2578"/>
                <a:gd name="T116" fmla="*/ 628 w 3048"/>
                <a:gd name="T117" fmla="*/ 23 h 2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48" h="2578">
                  <a:moveTo>
                    <a:pt x="818" y="0"/>
                  </a:moveTo>
                  <a:lnTo>
                    <a:pt x="883" y="2"/>
                  </a:lnTo>
                  <a:lnTo>
                    <a:pt x="947" y="9"/>
                  </a:lnTo>
                  <a:lnTo>
                    <a:pt x="1009" y="20"/>
                  </a:lnTo>
                  <a:lnTo>
                    <a:pt x="1071" y="35"/>
                  </a:lnTo>
                  <a:lnTo>
                    <a:pt x="1130" y="51"/>
                  </a:lnTo>
                  <a:lnTo>
                    <a:pt x="1187" y="69"/>
                  </a:lnTo>
                  <a:lnTo>
                    <a:pt x="1244" y="88"/>
                  </a:lnTo>
                  <a:lnTo>
                    <a:pt x="1298" y="107"/>
                  </a:lnTo>
                  <a:lnTo>
                    <a:pt x="1334" y="119"/>
                  </a:lnTo>
                  <a:lnTo>
                    <a:pt x="1370" y="132"/>
                  </a:lnTo>
                  <a:lnTo>
                    <a:pt x="1405" y="143"/>
                  </a:lnTo>
                  <a:lnTo>
                    <a:pt x="1438" y="153"/>
                  </a:lnTo>
                  <a:lnTo>
                    <a:pt x="1470" y="161"/>
                  </a:lnTo>
                  <a:lnTo>
                    <a:pt x="1499" y="168"/>
                  </a:lnTo>
                  <a:lnTo>
                    <a:pt x="1523" y="170"/>
                  </a:lnTo>
                  <a:lnTo>
                    <a:pt x="1549" y="168"/>
                  </a:lnTo>
                  <a:lnTo>
                    <a:pt x="1578" y="161"/>
                  </a:lnTo>
                  <a:lnTo>
                    <a:pt x="1608" y="153"/>
                  </a:lnTo>
                  <a:lnTo>
                    <a:pt x="1642" y="143"/>
                  </a:lnTo>
                  <a:lnTo>
                    <a:pt x="1677" y="132"/>
                  </a:lnTo>
                  <a:lnTo>
                    <a:pt x="1713" y="119"/>
                  </a:lnTo>
                  <a:lnTo>
                    <a:pt x="1749" y="107"/>
                  </a:lnTo>
                  <a:lnTo>
                    <a:pt x="1803" y="88"/>
                  </a:lnTo>
                  <a:lnTo>
                    <a:pt x="1859" y="69"/>
                  </a:lnTo>
                  <a:lnTo>
                    <a:pt x="1917" y="51"/>
                  </a:lnTo>
                  <a:lnTo>
                    <a:pt x="1976" y="35"/>
                  </a:lnTo>
                  <a:lnTo>
                    <a:pt x="2038" y="20"/>
                  </a:lnTo>
                  <a:lnTo>
                    <a:pt x="2100" y="9"/>
                  </a:lnTo>
                  <a:lnTo>
                    <a:pt x="2164" y="2"/>
                  </a:lnTo>
                  <a:lnTo>
                    <a:pt x="2229" y="0"/>
                  </a:lnTo>
                  <a:lnTo>
                    <a:pt x="2295" y="2"/>
                  </a:lnTo>
                  <a:lnTo>
                    <a:pt x="2357" y="10"/>
                  </a:lnTo>
                  <a:lnTo>
                    <a:pt x="2419" y="23"/>
                  </a:lnTo>
                  <a:lnTo>
                    <a:pt x="2478" y="43"/>
                  </a:lnTo>
                  <a:lnTo>
                    <a:pt x="2535" y="66"/>
                  </a:lnTo>
                  <a:lnTo>
                    <a:pt x="2590" y="96"/>
                  </a:lnTo>
                  <a:lnTo>
                    <a:pt x="2643" y="132"/>
                  </a:lnTo>
                  <a:lnTo>
                    <a:pt x="2695" y="172"/>
                  </a:lnTo>
                  <a:lnTo>
                    <a:pt x="2745" y="219"/>
                  </a:lnTo>
                  <a:lnTo>
                    <a:pt x="2800" y="277"/>
                  </a:lnTo>
                  <a:lnTo>
                    <a:pt x="2848" y="336"/>
                  </a:lnTo>
                  <a:lnTo>
                    <a:pt x="2891" y="396"/>
                  </a:lnTo>
                  <a:lnTo>
                    <a:pt x="2927" y="455"/>
                  </a:lnTo>
                  <a:lnTo>
                    <a:pt x="2958" y="514"/>
                  </a:lnTo>
                  <a:lnTo>
                    <a:pt x="2983" y="575"/>
                  </a:lnTo>
                  <a:lnTo>
                    <a:pt x="3005" y="634"/>
                  </a:lnTo>
                  <a:lnTo>
                    <a:pt x="3020" y="693"/>
                  </a:lnTo>
                  <a:lnTo>
                    <a:pt x="3033" y="752"/>
                  </a:lnTo>
                  <a:lnTo>
                    <a:pt x="3041" y="810"/>
                  </a:lnTo>
                  <a:lnTo>
                    <a:pt x="3046" y="867"/>
                  </a:lnTo>
                  <a:lnTo>
                    <a:pt x="3048" y="924"/>
                  </a:lnTo>
                  <a:lnTo>
                    <a:pt x="3046" y="979"/>
                  </a:lnTo>
                  <a:lnTo>
                    <a:pt x="3043" y="1032"/>
                  </a:lnTo>
                  <a:lnTo>
                    <a:pt x="3037" y="1085"/>
                  </a:lnTo>
                  <a:lnTo>
                    <a:pt x="3028" y="1136"/>
                  </a:lnTo>
                  <a:lnTo>
                    <a:pt x="3019" y="1185"/>
                  </a:lnTo>
                  <a:lnTo>
                    <a:pt x="3009" y="1234"/>
                  </a:lnTo>
                  <a:lnTo>
                    <a:pt x="2998" y="1280"/>
                  </a:lnTo>
                  <a:lnTo>
                    <a:pt x="2985" y="1324"/>
                  </a:lnTo>
                  <a:lnTo>
                    <a:pt x="2973" y="1365"/>
                  </a:lnTo>
                  <a:lnTo>
                    <a:pt x="2962" y="1403"/>
                  </a:lnTo>
                  <a:lnTo>
                    <a:pt x="2951" y="1440"/>
                  </a:lnTo>
                  <a:lnTo>
                    <a:pt x="2945" y="1455"/>
                  </a:lnTo>
                  <a:lnTo>
                    <a:pt x="2934" y="1491"/>
                  </a:lnTo>
                  <a:lnTo>
                    <a:pt x="2920" y="1533"/>
                  </a:lnTo>
                  <a:lnTo>
                    <a:pt x="2903" y="1580"/>
                  </a:lnTo>
                  <a:lnTo>
                    <a:pt x="2885" y="1631"/>
                  </a:lnTo>
                  <a:lnTo>
                    <a:pt x="2865" y="1684"/>
                  </a:lnTo>
                  <a:lnTo>
                    <a:pt x="2842" y="1741"/>
                  </a:lnTo>
                  <a:lnTo>
                    <a:pt x="2816" y="1799"/>
                  </a:lnTo>
                  <a:lnTo>
                    <a:pt x="2805" y="1819"/>
                  </a:lnTo>
                  <a:lnTo>
                    <a:pt x="2791" y="1835"/>
                  </a:lnTo>
                  <a:lnTo>
                    <a:pt x="2772" y="1847"/>
                  </a:lnTo>
                  <a:lnTo>
                    <a:pt x="2752" y="1855"/>
                  </a:lnTo>
                  <a:lnTo>
                    <a:pt x="2730" y="1858"/>
                  </a:lnTo>
                  <a:lnTo>
                    <a:pt x="2709" y="1857"/>
                  </a:lnTo>
                  <a:lnTo>
                    <a:pt x="2687" y="1849"/>
                  </a:lnTo>
                  <a:lnTo>
                    <a:pt x="2668" y="1838"/>
                  </a:lnTo>
                  <a:lnTo>
                    <a:pt x="2651" y="1823"/>
                  </a:lnTo>
                  <a:lnTo>
                    <a:pt x="2639" y="1805"/>
                  </a:lnTo>
                  <a:lnTo>
                    <a:pt x="2632" y="1785"/>
                  </a:lnTo>
                  <a:lnTo>
                    <a:pt x="2628" y="1764"/>
                  </a:lnTo>
                  <a:lnTo>
                    <a:pt x="2630" y="1742"/>
                  </a:lnTo>
                  <a:lnTo>
                    <a:pt x="2637" y="1721"/>
                  </a:lnTo>
                  <a:lnTo>
                    <a:pt x="2661" y="1665"/>
                  </a:lnTo>
                  <a:lnTo>
                    <a:pt x="2682" y="1612"/>
                  </a:lnTo>
                  <a:lnTo>
                    <a:pt x="2702" y="1562"/>
                  </a:lnTo>
                  <a:lnTo>
                    <a:pt x="2718" y="1514"/>
                  </a:lnTo>
                  <a:lnTo>
                    <a:pt x="2733" y="1471"/>
                  </a:lnTo>
                  <a:lnTo>
                    <a:pt x="2747" y="1431"/>
                  </a:lnTo>
                  <a:lnTo>
                    <a:pt x="2758" y="1396"/>
                  </a:lnTo>
                  <a:lnTo>
                    <a:pt x="2762" y="1382"/>
                  </a:lnTo>
                  <a:lnTo>
                    <a:pt x="2775" y="1341"/>
                  </a:lnTo>
                  <a:lnTo>
                    <a:pt x="2788" y="1299"/>
                  </a:lnTo>
                  <a:lnTo>
                    <a:pt x="2800" y="1255"/>
                  </a:lnTo>
                  <a:lnTo>
                    <a:pt x="2812" y="1209"/>
                  </a:lnTo>
                  <a:lnTo>
                    <a:pt x="2824" y="1162"/>
                  </a:lnTo>
                  <a:lnTo>
                    <a:pt x="2834" y="1113"/>
                  </a:lnTo>
                  <a:lnTo>
                    <a:pt x="2841" y="1063"/>
                  </a:lnTo>
                  <a:lnTo>
                    <a:pt x="2847" y="1012"/>
                  </a:lnTo>
                  <a:lnTo>
                    <a:pt x="2850" y="959"/>
                  </a:lnTo>
                  <a:lnTo>
                    <a:pt x="2851" y="907"/>
                  </a:lnTo>
                  <a:lnTo>
                    <a:pt x="2848" y="853"/>
                  </a:lnTo>
                  <a:lnTo>
                    <a:pt x="2841" y="799"/>
                  </a:lnTo>
                  <a:lnTo>
                    <a:pt x="2831" y="744"/>
                  </a:lnTo>
                  <a:lnTo>
                    <a:pt x="2815" y="688"/>
                  </a:lnTo>
                  <a:lnTo>
                    <a:pt x="2795" y="633"/>
                  </a:lnTo>
                  <a:lnTo>
                    <a:pt x="2769" y="578"/>
                  </a:lnTo>
                  <a:lnTo>
                    <a:pt x="2739" y="523"/>
                  </a:lnTo>
                  <a:lnTo>
                    <a:pt x="2701" y="467"/>
                  </a:lnTo>
                  <a:lnTo>
                    <a:pt x="2657" y="412"/>
                  </a:lnTo>
                  <a:lnTo>
                    <a:pt x="2605" y="358"/>
                  </a:lnTo>
                  <a:lnTo>
                    <a:pt x="2564" y="319"/>
                  </a:lnTo>
                  <a:lnTo>
                    <a:pt x="2521" y="286"/>
                  </a:lnTo>
                  <a:lnTo>
                    <a:pt x="2477" y="259"/>
                  </a:lnTo>
                  <a:lnTo>
                    <a:pt x="2431" y="236"/>
                  </a:lnTo>
                  <a:lnTo>
                    <a:pt x="2384" y="219"/>
                  </a:lnTo>
                  <a:lnTo>
                    <a:pt x="2335" y="206"/>
                  </a:lnTo>
                  <a:lnTo>
                    <a:pt x="2283" y="198"/>
                  </a:lnTo>
                  <a:lnTo>
                    <a:pt x="2229" y="196"/>
                  </a:lnTo>
                  <a:lnTo>
                    <a:pt x="2168" y="199"/>
                  </a:lnTo>
                  <a:lnTo>
                    <a:pt x="2107" y="207"/>
                  </a:lnTo>
                  <a:lnTo>
                    <a:pt x="2047" y="220"/>
                  </a:lnTo>
                  <a:lnTo>
                    <a:pt x="1987" y="235"/>
                  </a:lnTo>
                  <a:lnTo>
                    <a:pt x="1928" y="253"/>
                  </a:lnTo>
                  <a:lnTo>
                    <a:pt x="1871" y="273"/>
                  </a:lnTo>
                  <a:lnTo>
                    <a:pt x="1815" y="292"/>
                  </a:lnTo>
                  <a:lnTo>
                    <a:pt x="1763" y="311"/>
                  </a:lnTo>
                  <a:lnTo>
                    <a:pt x="1712" y="327"/>
                  </a:lnTo>
                  <a:lnTo>
                    <a:pt x="1663" y="343"/>
                  </a:lnTo>
                  <a:lnTo>
                    <a:pt x="1616" y="355"/>
                  </a:lnTo>
                  <a:lnTo>
                    <a:pt x="1571" y="363"/>
                  </a:lnTo>
                  <a:lnTo>
                    <a:pt x="1527" y="367"/>
                  </a:lnTo>
                  <a:lnTo>
                    <a:pt x="1520" y="367"/>
                  </a:lnTo>
                  <a:lnTo>
                    <a:pt x="1477" y="363"/>
                  </a:lnTo>
                  <a:lnTo>
                    <a:pt x="1431" y="355"/>
                  </a:lnTo>
                  <a:lnTo>
                    <a:pt x="1384" y="343"/>
                  </a:lnTo>
                  <a:lnTo>
                    <a:pt x="1335" y="327"/>
                  </a:lnTo>
                  <a:lnTo>
                    <a:pt x="1284" y="311"/>
                  </a:lnTo>
                  <a:lnTo>
                    <a:pt x="1232" y="292"/>
                  </a:lnTo>
                  <a:lnTo>
                    <a:pt x="1176" y="273"/>
                  </a:lnTo>
                  <a:lnTo>
                    <a:pt x="1119" y="253"/>
                  </a:lnTo>
                  <a:lnTo>
                    <a:pt x="1060" y="235"/>
                  </a:lnTo>
                  <a:lnTo>
                    <a:pt x="1001" y="220"/>
                  </a:lnTo>
                  <a:lnTo>
                    <a:pt x="939" y="207"/>
                  </a:lnTo>
                  <a:lnTo>
                    <a:pt x="879" y="199"/>
                  </a:lnTo>
                  <a:lnTo>
                    <a:pt x="818" y="196"/>
                  </a:lnTo>
                  <a:lnTo>
                    <a:pt x="764" y="198"/>
                  </a:lnTo>
                  <a:lnTo>
                    <a:pt x="713" y="206"/>
                  </a:lnTo>
                  <a:lnTo>
                    <a:pt x="663" y="219"/>
                  </a:lnTo>
                  <a:lnTo>
                    <a:pt x="616" y="236"/>
                  </a:lnTo>
                  <a:lnTo>
                    <a:pt x="570" y="259"/>
                  </a:lnTo>
                  <a:lnTo>
                    <a:pt x="526" y="286"/>
                  </a:lnTo>
                  <a:lnTo>
                    <a:pt x="483" y="319"/>
                  </a:lnTo>
                  <a:lnTo>
                    <a:pt x="442" y="358"/>
                  </a:lnTo>
                  <a:lnTo>
                    <a:pt x="390" y="412"/>
                  </a:lnTo>
                  <a:lnTo>
                    <a:pt x="346" y="467"/>
                  </a:lnTo>
                  <a:lnTo>
                    <a:pt x="309" y="523"/>
                  </a:lnTo>
                  <a:lnTo>
                    <a:pt x="278" y="578"/>
                  </a:lnTo>
                  <a:lnTo>
                    <a:pt x="252" y="633"/>
                  </a:lnTo>
                  <a:lnTo>
                    <a:pt x="232" y="688"/>
                  </a:lnTo>
                  <a:lnTo>
                    <a:pt x="216" y="744"/>
                  </a:lnTo>
                  <a:lnTo>
                    <a:pt x="206" y="799"/>
                  </a:lnTo>
                  <a:lnTo>
                    <a:pt x="199" y="853"/>
                  </a:lnTo>
                  <a:lnTo>
                    <a:pt x="196" y="907"/>
                  </a:lnTo>
                  <a:lnTo>
                    <a:pt x="197" y="959"/>
                  </a:lnTo>
                  <a:lnTo>
                    <a:pt x="200" y="1012"/>
                  </a:lnTo>
                  <a:lnTo>
                    <a:pt x="206" y="1063"/>
                  </a:lnTo>
                  <a:lnTo>
                    <a:pt x="214" y="1113"/>
                  </a:lnTo>
                  <a:lnTo>
                    <a:pt x="223" y="1162"/>
                  </a:lnTo>
                  <a:lnTo>
                    <a:pt x="235" y="1209"/>
                  </a:lnTo>
                  <a:lnTo>
                    <a:pt x="247" y="1255"/>
                  </a:lnTo>
                  <a:lnTo>
                    <a:pt x="259" y="1299"/>
                  </a:lnTo>
                  <a:lnTo>
                    <a:pt x="273" y="1341"/>
                  </a:lnTo>
                  <a:lnTo>
                    <a:pt x="285" y="1382"/>
                  </a:lnTo>
                  <a:lnTo>
                    <a:pt x="289" y="1396"/>
                  </a:lnTo>
                  <a:lnTo>
                    <a:pt x="311" y="1464"/>
                  </a:lnTo>
                  <a:lnTo>
                    <a:pt x="335" y="1532"/>
                  </a:lnTo>
                  <a:lnTo>
                    <a:pt x="361" y="1601"/>
                  </a:lnTo>
                  <a:lnTo>
                    <a:pt x="387" y="1668"/>
                  </a:lnTo>
                  <a:lnTo>
                    <a:pt x="416" y="1735"/>
                  </a:lnTo>
                  <a:lnTo>
                    <a:pt x="446" y="1799"/>
                  </a:lnTo>
                  <a:lnTo>
                    <a:pt x="477" y="1863"/>
                  </a:lnTo>
                  <a:lnTo>
                    <a:pt x="511" y="1924"/>
                  </a:lnTo>
                  <a:lnTo>
                    <a:pt x="545" y="1983"/>
                  </a:lnTo>
                  <a:lnTo>
                    <a:pt x="581" y="2040"/>
                  </a:lnTo>
                  <a:lnTo>
                    <a:pt x="618" y="2094"/>
                  </a:lnTo>
                  <a:lnTo>
                    <a:pt x="656" y="2143"/>
                  </a:lnTo>
                  <a:lnTo>
                    <a:pt x="696" y="2189"/>
                  </a:lnTo>
                  <a:lnTo>
                    <a:pt x="737" y="2232"/>
                  </a:lnTo>
                  <a:lnTo>
                    <a:pt x="778" y="2269"/>
                  </a:lnTo>
                  <a:lnTo>
                    <a:pt x="821" y="2302"/>
                  </a:lnTo>
                  <a:lnTo>
                    <a:pt x="865" y="2329"/>
                  </a:lnTo>
                  <a:lnTo>
                    <a:pt x="909" y="2352"/>
                  </a:lnTo>
                  <a:lnTo>
                    <a:pt x="955" y="2368"/>
                  </a:lnTo>
                  <a:lnTo>
                    <a:pt x="1001" y="2377"/>
                  </a:lnTo>
                  <a:lnTo>
                    <a:pt x="1048" y="2381"/>
                  </a:lnTo>
                  <a:lnTo>
                    <a:pt x="1100" y="2380"/>
                  </a:lnTo>
                  <a:lnTo>
                    <a:pt x="1146" y="2378"/>
                  </a:lnTo>
                  <a:lnTo>
                    <a:pt x="1187" y="2376"/>
                  </a:lnTo>
                  <a:lnTo>
                    <a:pt x="1224" y="2372"/>
                  </a:lnTo>
                  <a:lnTo>
                    <a:pt x="1256" y="2367"/>
                  </a:lnTo>
                  <a:lnTo>
                    <a:pt x="1285" y="2362"/>
                  </a:lnTo>
                  <a:lnTo>
                    <a:pt x="1310" y="2356"/>
                  </a:lnTo>
                  <a:lnTo>
                    <a:pt x="1333" y="2350"/>
                  </a:lnTo>
                  <a:lnTo>
                    <a:pt x="1352" y="2343"/>
                  </a:lnTo>
                  <a:lnTo>
                    <a:pt x="1370" y="2335"/>
                  </a:lnTo>
                  <a:lnTo>
                    <a:pt x="1386" y="2328"/>
                  </a:lnTo>
                  <a:lnTo>
                    <a:pt x="1401" y="2321"/>
                  </a:lnTo>
                  <a:lnTo>
                    <a:pt x="1414" y="2314"/>
                  </a:lnTo>
                  <a:lnTo>
                    <a:pt x="1433" y="2305"/>
                  </a:lnTo>
                  <a:lnTo>
                    <a:pt x="1452" y="2297"/>
                  </a:lnTo>
                  <a:lnTo>
                    <a:pt x="1472" y="2289"/>
                  </a:lnTo>
                  <a:lnTo>
                    <a:pt x="1494" y="2284"/>
                  </a:lnTo>
                  <a:lnTo>
                    <a:pt x="1519" y="2281"/>
                  </a:lnTo>
                  <a:lnTo>
                    <a:pt x="1528" y="2281"/>
                  </a:lnTo>
                  <a:lnTo>
                    <a:pt x="1555" y="2284"/>
                  </a:lnTo>
                  <a:lnTo>
                    <a:pt x="1579" y="2289"/>
                  </a:lnTo>
                  <a:lnTo>
                    <a:pt x="1601" y="2297"/>
                  </a:lnTo>
                  <a:lnTo>
                    <a:pt x="1622" y="2306"/>
                  </a:lnTo>
                  <a:lnTo>
                    <a:pt x="1642" y="2315"/>
                  </a:lnTo>
                  <a:lnTo>
                    <a:pt x="1658" y="2323"/>
                  </a:lnTo>
                  <a:lnTo>
                    <a:pt x="1674" y="2330"/>
                  </a:lnTo>
                  <a:lnTo>
                    <a:pt x="1692" y="2338"/>
                  </a:lnTo>
                  <a:lnTo>
                    <a:pt x="1712" y="2346"/>
                  </a:lnTo>
                  <a:lnTo>
                    <a:pt x="1735" y="2353"/>
                  </a:lnTo>
                  <a:lnTo>
                    <a:pt x="1760" y="2359"/>
                  </a:lnTo>
                  <a:lnTo>
                    <a:pt x="1789" y="2365"/>
                  </a:lnTo>
                  <a:lnTo>
                    <a:pt x="1822" y="2370"/>
                  </a:lnTo>
                  <a:lnTo>
                    <a:pt x="1858" y="2375"/>
                  </a:lnTo>
                  <a:lnTo>
                    <a:pt x="1899" y="2378"/>
                  </a:lnTo>
                  <a:lnTo>
                    <a:pt x="1947" y="2380"/>
                  </a:lnTo>
                  <a:lnTo>
                    <a:pt x="1999" y="2381"/>
                  </a:lnTo>
                  <a:lnTo>
                    <a:pt x="2049" y="2377"/>
                  </a:lnTo>
                  <a:lnTo>
                    <a:pt x="2099" y="2366"/>
                  </a:lnTo>
                  <a:lnTo>
                    <a:pt x="2148" y="2347"/>
                  </a:lnTo>
                  <a:lnTo>
                    <a:pt x="2199" y="2321"/>
                  </a:lnTo>
                  <a:lnTo>
                    <a:pt x="2248" y="2286"/>
                  </a:lnTo>
                  <a:lnTo>
                    <a:pt x="2297" y="2245"/>
                  </a:lnTo>
                  <a:lnTo>
                    <a:pt x="2345" y="2196"/>
                  </a:lnTo>
                  <a:lnTo>
                    <a:pt x="2393" y="2140"/>
                  </a:lnTo>
                  <a:lnTo>
                    <a:pt x="2410" y="2124"/>
                  </a:lnTo>
                  <a:lnTo>
                    <a:pt x="2428" y="2112"/>
                  </a:lnTo>
                  <a:lnTo>
                    <a:pt x="2449" y="2105"/>
                  </a:lnTo>
                  <a:lnTo>
                    <a:pt x="2470" y="2103"/>
                  </a:lnTo>
                  <a:lnTo>
                    <a:pt x="2492" y="2105"/>
                  </a:lnTo>
                  <a:lnTo>
                    <a:pt x="2512" y="2112"/>
                  </a:lnTo>
                  <a:lnTo>
                    <a:pt x="2532" y="2125"/>
                  </a:lnTo>
                  <a:lnTo>
                    <a:pt x="2548" y="2140"/>
                  </a:lnTo>
                  <a:lnTo>
                    <a:pt x="2559" y="2159"/>
                  </a:lnTo>
                  <a:lnTo>
                    <a:pt x="2566" y="2180"/>
                  </a:lnTo>
                  <a:lnTo>
                    <a:pt x="2568" y="2201"/>
                  </a:lnTo>
                  <a:lnTo>
                    <a:pt x="2566" y="2223"/>
                  </a:lnTo>
                  <a:lnTo>
                    <a:pt x="2559" y="2243"/>
                  </a:lnTo>
                  <a:lnTo>
                    <a:pt x="2547" y="2263"/>
                  </a:lnTo>
                  <a:lnTo>
                    <a:pt x="2497" y="2322"/>
                  </a:lnTo>
                  <a:lnTo>
                    <a:pt x="2446" y="2375"/>
                  </a:lnTo>
                  <a:lnTo>
                    <a:pt x="2392" y="2423"/>
                  </a:lnTo>
                  <a:lnTo>
                    <a:pt x="2339" y="2464"/>
                  </a:lnTo>
                  <a:lnTo>
                    <a:pt x="2285" y="2499"/>
                  </a:lnTo>
                  <a:lnTo>
                    <a:pt x="2229" y="2527"/>
                  </a:lnTo>
                  <a:lnTo>
                    <a:pt x="2173" y="2549"/>
                  </a:lnTo>
                  <a:lnTo>
                    <a:pt x="2116" y="2566"/>
                  </a:lnTo>
                  <a:lnTo>
                    <a:pt x="2057" y="2575"/>
                  </a:lnTo>
                  <a:lnTo>
                    <a:pt x="1999" y="2578"/>
                  </a:lnTo>
                  <a:lnTo>
                    <a:pt x="1940" y="2577"/>
                  </a:lnTo>
                  <a:lnTo>
                    <a:pt x="1886" y="2575"/>
                  </a:lnTo>
                  <a:lnTo>
                    <a:pt x="1838" y="2571"/>
                  </a:lnTo>
                  <a:lnTo>
                    <a:pt x="1794" y="2566"/>
                  </a:lnTo>
                  <a:lnTo>
                    <a:pt x="1755" y="2558"/>
                  </a:lnTo>
                  <a:lnTo>
                    <a:pt x="1720" y="2551"/>
                  </a:lnTo>
                  <a:lnTo>
                    <a:pt x="1688" y="2544"/>
                  </a:lnTo>
                  <a:lnTo>
                    <a:pt x="1660" y="2535"/>
                  </a:lnTo>
                  <a:lnTo>
                    <a:pt x="1634" y="2527"/>
                  </a:lnTo>
                  <a:lnTo>
                    <a:pt x="1612" y="2517"/>
                  </a:lnTo>
                  <a:lnTo>
                    <a:pt x="1591" y="2509"/>
                  </a:lnTo>
                  <a:lnTo>
                    <a:pt x="1573" y="2500"/>
                  </a:lnTo>
                  <a:lnTo>
                    <a:pt x="1556" y="2492"/>
                  </a:lnTo>
                  <a:lnTo>
                    <a:pt x="1543" y="2486"/>
                  </a:lnTo>
                  <a:lnTo>
                    <a:pt x="1535" y="2482"/>
                  </a:lnTo>
                  <a:lnTo>
                    <a:pt x="1529" y="2480"/>
                  </a:lnTo>
                  <a:lnTo>
                    <a:pt x="1524" y="2479"/>
                  </a:lnTo>
                  <a:lnTo>
                    <a:pt x="1520" y="2481"/>
                  </a:lnTo>
                  <a:lnTo>
                    <a:pt x="1512" y="2485"/>
                  </a:lnTo>
                  <a:lnTo>
                    <a:pt x="1504" y="2489"/>
                  </a:lnTo>
                  <a:lnTo>
                    <a:pt x="1489" y="2497"/>
                  </a:lnTo>
                  <a:lnTo>
                    <a:pt x="1472" y="2505"/>
                  </a:lnTo>
                  <a:lnTo>
                    <a:pt x="1454" y="2513"/>
                  </a:lnTo>
                  <a:lnTo>
                    <a:pt x="1433" y="2522"/>
                  </a:lnTo>
                  <a:lnTo>
                    <a:pt x="1411" y="2531"/>
                  </a:lnTo>
                  <a:lnTo>
                    <a:pt x="1385" y="2539"/>
                  </a:lnTo>
                  <a:lnTo>
                    <a:pt x="1356" y="2547"/>
                  </a:lnTo>
                  <a:lnTo>
                    <a:pt x="1326" y="2554"/>
                  </a:lnTo>
                  <a:lnTo>
                    <a:pt x="1290" y="2560"/>
                  </a:lnTo>
                  <a:lnTo>
                    <a:pt x="1251" y="2567"/>
                  </a:lnTo>
                  <a:lnTo>
                    <a:pt x="1207" y="2571"/>
                  </a:lnTo>
                  <a:lnTo>
                    <a:pt x="1159" y="2575"/>
                  </a:lnTo>
                  <a:lnTo>
                    <a:pt x="1106" y="2577"/>
                  </a:lnTo>
                  <a:lnTo>
                    <a:pt x="1048" y="2578"/>
                  </a:lnTo>
                  <a:lnTo>
                    <a:pt x="988" y="2575"/>
                  </a:lnTo>
                  <a:lnTo>
                    <a:pt x="927" y="2565"/>
                  </a:lnTo>
                  <a:lnTo>
                    <a:pt x="869" y="2547"/>
                  </a:lnTo>
                  <a:lnTo>
                    <a:pt x="810" y="2524"/>
                  </a:lnTo>
                  <a:lnTo>
                    <a:pt x="754" y="2494"/>
                  </a:lnTo>
                  <a:lnTo>
                    <a:pt x="698" y="2457"/>
                  </a:lnTo>
                  <a:lnTo>
                    <a:pt x="642" y="2413"/>
                  </a:lnTo>
                  <a:lnTo>
                    <a:pt x="589" y="2363"/>
                  </a:lnTo>
                  <a:lnTo>
                    <a:pt x="536" y="2307"/>
                  </a:lnTo>
                  <a:lnTo>
                    <a:pt x="485" y="2243"/>
                  </a:lnTo>
                  <a:lnTo>
                    <a:pt x="433" y="2173"/>
                  </a:lnTo>
                  <a:lnTo>
                    <a:pt x="384" y="2096"/>
                  </a:lnTo>
                  <a:lnTo>
                    <a:pt x="348" y="2037"/>
                  </a:lnTo>
                  <a:lnTo>
                    <a:pt x="316" y="1975"/>
                  </a:lnTo>
                  <a:lnTo>
                    <a:pt x="284" y="1915"/>
                  </a:lnTo>
                  <a:lnTo>
                    <a:pt x="255" y="1855"/>
                  </a:lnTo>
                  <a:lnTo>
                    <a:pt x="228" y="1795"/>
                  </a:lnTo>
                  <a:lnTo>
                    <a:pt x="204" y="1737"/>
                  </a:lnTo>
                  <a:lnTo>
                    <a:pt x="181" y="1682"/>
                  </a:lnTo>
                  <a:lnTo>
                    <a:pt x="161" y="1628"/>
                  </a:lnTo>
                  <a:lnTo>
                    <a:pt x="142" y="1579"/>
                  </a:lnTo>
                  <a:lnTo>
                    <a:pt x="127" y="1533"/>
                  </a:lnTo>
                  <a:lnTo>
                    <a:pt x="113" y="1491"/>
                  </a:lnTo>
                  <a:lnTo>
                    <a:pt x="101" y="1455"/>
                  </a:lnTo>
                  <a:lnTo>
                    <a:pt x="96" y="1440"/>
                  </a:lnTo>
                  <a:lnTo>
                    <a:pt x="85" y="1403"/>
                  </a:lnTo>
                  <a:lnTo>
                    <a:pt x="74" y="1365"/>
                  </a:lnTo>
                  <a:lnTo>
                    <a:pt x="61" y="1323"/>
                  </a:lnTo>
                  <a:lnTo>
                    <a:pt x="49" y="1280"/>
                  </a:lnTo>
                  <a:lnTo>
                    <a:pt x="38" y="1234"/>
                  </a:lnTo>
                  <a:lnTo>
                    <a:pt x="28" y="1185"/>
                  </a:lnTo>
                  <a:lnTo>
                    <a:pt x="18" y="1136"/>
                  </a:lnTo>
                  <a:lnTo>
                    <a:pt x="10" y="1085"/>
                  </a:lnTo>
                  <a:lnTo>
                    <a:pt x="5" y="1032"/>
                  </a:lnTo>
                  <a:lnTo>
                    <a:pt x="1" y="979"/>
                  </a:lnTo>
                  <a:lnTo>
                    <a:pt x="0" y="924"/>
                  </a:lnTo>
                  <a:lnTo>
                    <a:pt x="1" y="867"/>
                  </a:lnTo>
                  <a:lnTo>
                    <a:pt x="6" y="810"/>
                  </a:lnTo>
                  <a:lnTo>
                    <a:pt x="14" y="752"/>
                  </a:lnTo>
                  <a:lnTo>
                    <a:pt x="27" y="693"/>
                  </a:lnTo>
                  <a:lnTo>
                    <a:pt x="43" y="634"/>
                  </a:lnTo>
                  <a:lnTo>
                    <a:pt x="64" y="575"/>
                  </a:lnTo>
                  <a:lnTo>
                    <a:pt x="89" y="514"/>
                  </a:lnTo>
                  <a:lnTo>
                    <a:pt x="120" y="455"/>
                  </a:lnTo>
                  <a:lnTo>
                    <a:pt x="157" y="396"/>
                  </a:lnTo>
                  <a:lnTo>
                    <a:pt x="199" y="336"/>
                  </a:lnTo>
                  <a:lnTo>
                    <a:pt x="247" y="277"/>
                  </a:lnTo>
                  <a:lnTo>
                    <a:pt x="302" y="219"/>
                  </a:lnTo>
                  <a:lnTo>
                    <a:pt x="352" y="172"/>
                  </a:lnTo>
                  <a:lnTo>
                    <a:pt x="404" y="132"/>
                  </a:lnTo>
                  <a:lnTo>
                    <a:pt x="457" y="96"/>
                  </a:lnTo>
                  <a:lnTo>
                    <a:pt x="512" y="66"/>
                  </a:lnTo>
                  <a:lnTo>
                    <a:pt x="569" y="43"/>
                  </a:lnTo>
                  <a:lnTo>
                    <a:pt x="628" y="23"/>
                  </a:lnTo>
                  <a:lnTo>
                    <a:pt x="689" y="10"/>
                  </a:lnTo>
                  <a:lnTo>
                    <a:pt x="752" y="2"/>
                  </a:lnTo>
                  <a:lnTo>
                    <a:pt x="8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Freeform 540"/>
            <p:cNvSpPr>
              <a:spLocks/>
            </p:cNvSpPr>
            <p:nvPr/>
          </p:nvSpPr>
          <p:spPr bwMode="auto">
            <a:xfrm>
              <a:off x="11058525" y="4213225"/>
              <a:ext cx="187325" cy="203200"/>
            </a:xfrm>
            <a:custGeom>
              <a:avLst/>
              <a:gdLst>
                <a:gd name="T0" fmla="*/ 242 w 1054"/>
                <a:gd name="T1" fmla="*/ 6 h 1151"/>
                <a:gd name="T2" fmla="*/ 385 w 1054"/>
                <a:gd name="T3" fmla="*/ 38 h 1151"/>
                <a:gd name="T4" fmla="*/ 503 w 1054"/>
                <a:gd name="T5" fmla="*/ 78 h 1151"/>
                <a:gd name="T6" fmla="*/ 625 w 1054"/>
                <a:gd name="T7" fmla="*/ 133 h 1151"/>
                <a:gd name="T8" fmla="*/ 758 w 1054"/>
                <a:gd name="T9" fmla="*/ 212 h 1151"/>
                <a:gd name="T10" fmla="*/ 883 w 1054"/>
                <a:gd name="T11" fmla="*/ 317 h 1151"/>
                <a:gd name="T12" fmla="*/ 983 w 1054"/>
                <a:gd name="T13" fmla="*/ 457 h 1151"/>
                <a:gd name="T14" fmla="*/ 1051 w 1054"/>
                <a:gd name="T15" fmla="*/ 631 h 1151"/>
                <a:gd name="T16" fmla="*/ 1046 w 1054"/>
                <a:gd name="T17" fmla="*/ 696 h 1151"/>
                <a:gd name="T18" fmla="*/ 1003 w 1054"/>
                <a:gd name="T19" fmla="*/ 743 h 1151"/>
                <a:gd name="T20" fmla="*/ 937 w 1054"/>
                <a:gd name="T21" fmla="*/ 753 h 1151"/>
                <a:gd name="T22" fmla="*/ 882 w 1054"/>
                <a:gd name="T23" fmla="*/ 721 h 1151"/>
                <a:gd name="T24" fmla="*/ 847 w 1054"/>
                <a:gd name="T25" fmla="*/ 636 h 1151"/>
                <a:gd name="T26" fmla="*/ 790 w 1054"/>
                <a:gd name="T27" fmla="*/ 517 h 1151"/>
                <a:gd name="T28" fmla="*/ 706 w 1054"/>
                <a:gd name="T29" fmla="*/ 421 h 1151"/>
                <a:gd name="T30" fmla="*/ 587 w 1054"/>
                <a:gd name="T31" fmla="*/ 336 h 1151"/>
                <a:gd name="T32" fmla="*/ 456 w 1054"/>
                <a:gd name="T33" fmla="*/ 271 h 1151"/>
                <a:gd name="T34" fmla="*/ 332 w 1054"/>
                <a:gd name="T35" fmla="*/ 227 h 1151"/>
                <a:gd name="T36" fmla="*/ 230 w 1054"/>
                <a:gd name="T37" fmla="*/ 203 h 1151"/>
                <a:gd name="T38" fmla="*/ 198 w 1054"/>
                <a:gd name="T39" fmla="*/ 249 h 1151"/>
                <a:gd name="T40" fmla="*/ 199 w 1054"/>
                <a:gd name="T41" fmla="*/ 352 h 1151"/>
                <a:gd name="T42" fmla="*/ 221 w 1054"/>
                <a:gd name="T43" fmla="*/ 476 h 1151"/>
                <a:gd name="T44" fmla="*/ 273 w 1054"/>
                <a:gd name="T45" fmla="*/ 608 h 1151"/>
                <a:gd name="T46" fmla="*/ 364 w 1054"/>
                <a:gd name="T47" fmla="*/ 736 h 1151"/>
                <a:gd name="T48" fmla="*/ 452 w 1054"/>
                <a:gd name="T49" fmla="*/ 801 h 1151"/>
                <a:gd name="T50" fmla="*/ 579 w 1054"/>
                <a:gd name="T51" fmla="*/ 862 h 1151"/>
                <a:gd name="T52" fmla="*/ 720 w 1054"/>
                <a:gd name="T53" fmla="*/ 914 h 1151"/>
                <a:gd name="T54" fmla="*/ 850 w 1054"/>
                <a:gd name="T55" fmla="*/ 948 h 1151"/>
                <a:gd name="T56" fmla="*/ 928 w 1054"/>
                <a:gd name="T57" fmla="*/ 973 h 1151"/>
                <a:gd name="T58" fmla="*/ 966 w 1054"/>
                <a:gd name="T59" fmla="*/ 1024 h 1151"/>
                <a:gd name="T60" fmla="*/ 962 w 1054"/>
                <a:gd name="T61" fmla="*/ 1092 h 1151"/>
                <a:gd name="T62" fmla="*/ 916 w 1054"/>
                <a:gd name="T63" fmla="*/ 1141 h 1151"/>
                <a:gd name="T64" fmla="*/ 864 w 1054"/>
                <a:gd name="T65" fmla="*/ 1151 h 1151"/>
                <a:gd name="T66" fmla="*/ 784 w 1054"/>
                <a:gd name="T67" fmla="*/ 1136 h 1151"/>
                <a:gd name="T68" fmla="*/ 652 w 1054"/>
                <a:gd name="T69" fmla="*/ 1099 h 1151"/>
                <a:gd name="T70" fmla="*/ 505 w 1054"/>
                <a:gd name="T71" fmla="*/ 1046 h 1151"/>
                <a:gd name="T72" fmla="*/ 365 w 1054"/>
                <a:gd name="T73" fmla="*/ 977 h 1151"/>
                <a:gd name="T74" fmla="*/ 249 w 1054"/>
                <a:gd name="T75" fmla="*/ 898 h 1151"/>
                <a:gd name="T76" fmla="*/ 138 w 1054"/>
                <a:gd name="T77" fmla="*/ 766 h 1151"/>
                <a:gd name="T78" fmla="*/ 58 w 1054"/>
                <a:gd name="T79" fmla="*/ 612 h 1151"/>
                <a:gd name="T80" fmla="*/ 16 w 1054"/>
                <a:gd name="T81" fmla="*/ 467 h 1151"/>
                <a:gd name="T82" fmla="*/ 1 w 1054"/>
                <a:gd name="T83" fmla="*/ 348 h 1151"/>
                <a:gd name="T84" fmla="*/ 1 w 1054"/>
                <a:gd name="T85" fmla="*/ 240 h 1151"/>
                <a:gd name="T86" fmla="*/ 17 w 1054"/>
                <a:gd name="T87" fmla="*/ 136 h 1151"/>
                <a:gd name="T88" fmla="*/ 54 w 1054"/>
                <a:gd name="T89" fmla="*/ 53 h 1151"/>
                <a:gd name="T90" fmla="*/ 105 w 1054"/>
                <a:gd name="T91" fmla="*/ 11 h 1151"/>
                <a:gd name="T92" fmla="*/ 176 w 1054"/>
                <a:gd name="T93" fmla="*/ 0 h 1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54" h="1151">
                  <a:moveTo>
                    <a:pt x="176" y="0"/>
                  </a:moveTo>
                  <a:lnTo>
                    <a:pt x="207" y="2"/>
                  </a:lnTo>
                  <a:lnTo>
                    <a:pt x="242" y="6"/>
                  </a:lnTo>
                  <a:lnTo>
                    <a:pt x="287" y="13"/>
                  </a:lnTo>
                  <a:lnTo>
                    <a:pt x="335" y="25"/>
                  </a:lnTo>
                  <a:lnTo>
                    <a:pt x="385" y="38"/>
                  </a:lnTo>
                  <a:lnTo>
                    <a:pt x="436" y="54"/>
                  </a:lnTo>
                  <a:lnTo>
                    <a:pt x="468" y="65"/>
                  </a:lnTo>
                  <a:lnTo>
                    <a:pt x="503" y="78"/>
                  </a:lnTo>
                  <a:lnTo>
                    <a:pt x="541" y="94"/>
                  </a:lnTo>
                  <a:lnTo>
                    <a:pt x="582" y="112"/>
                  </a:lnTo>
                  <a:lnTo>
                    <a:pt x="625" y="133"/>
                  </a:lnTo>
                  <a:lnTo>
                    <a:pt x="669" y="157"/>
                  </a:lnTo>
                  <a:lnTo>
                    <a:pt x="713" y="182"/>
                  </a:lnTo>
                  <a:lnTo>
                    <a:pt x="758" y="212"/>
                  </a:lnTo>
                  <a:lnTo>
                    <a:pt x="801" y="244"/>
                  </a:lnTo>
                  <a:lnTo>
                    <a:pt x="843" y="279"/>
                  </a:lnTo>
                  <a:lnTo>
                    <a:pt x="883" y="317"/>
                  </a:lnTo>
                  <a:lnTo>
                    <a:pt x="920" y="359"/>
                  </a:lnTo>
                  <a:lnTo>
                    <a:pt x="953" y="406"/>
                  </a:lnTo>
                  <a:lnTo>
                    <a:pt x="983" y="457"/>
                  </a:lnTo>
                  <a:lnTo>
                    <a:pt x="1009" y="512"/>
                  </a:lnTo>
                  <a:lnTo>
                    <a:pt x="1033" y="570"/>
                  </a:lnTo>
                  <a:lnTo>
                    <a:pt x="1051" y="631"/>
                  </a:lnTo>
                  <a:lnTo>
                    <a:pt x="1054" y="654"/>
                  </a:lnTo>
                  <a:lnTo>
                    <a:pt x="1052" y="675"/>
                  </a:lnTo>
                  <a:lnTo>
                    <a:pt x="1046" y="696"/>
                  </a:lnTo>
                  <a:lnTo>
                    <a:pt x="1036" y="715"/>
                  </a:lnTo>
                  <a:lnTo>
                    <a:pt x="1020" y="731"/>
                  </a:lnTo>
                  <a:lnTo>
                    <a:pt x="1003" y="743"/>
                  </a:lnTo>
                  <a:lnTo>
                    <a:pt x="981" y="752"/>
                  </a:lnTo>
                  <a:lnTo>
                    <a:pt x="959" y="755"/>
                  </a:lnTo>
                  <a:lnTo>
                    <a:pt x="937" y="753"/>
                  </a:lnTo>
                  <a:lnTo>
                    <a:pt x="916" y="747"/>
                  </a:lnTo>
                  <a:lnTo>
                    <a:pt x="897" y="736"/>
                  </a:lnTo>
                  <a:lnTo>
                    <a:pt x="882" y="721"/>
                  </a:lnTo>
                  <a:lnTo>
                    <a:pt x="869" y="703"/>
                  </a:lnTo>
                  <a:lnTo>
                    <a:pt x="861" y="681"/>
                  </a:lnTo>
                  <a:lnTo>
                    <a:pt x="847" y="636"/>
                  </a:lnTo>
                  <a:lnTo>
                    <a:pt x="831" y="593"/>
                  </a:lnTo>
                  <a:lnTo>
                    <a:pt x="811" y="554"/>
                  </a:lnTo>
                  <a:lnTo>
                    <a:pt x="790" y="517"/>
                  </a:lnTo>
                  <a:lnTo>
                    <a:pt x="766" y="483"/>
                  </a:lnTo>
                  <a:lnTo>
                    <a:pt x="741" y="453"/>
                  </a:lnTo>
                  <a:lnTo>
                    <a:pt x="706" y="421"/>
                  </a:lnTo>
                  <a:lnTo>
                    <a:pt x="669" y="390"/>
                  </a:lnTo>
                  <a:lnTo>
                    <a:pt x="628" y="361"/>
                  </a:lnTo>
                  <a:lnTo>
                    <a:pt x="587" y="336"/>
                  </a:lnTo>
                  <a:lnTo>
                    <a:pt x="543" y="312"/>
                  </a:lnTo>
                  <a:lnTo>
                    <a:pt x="500" y="291"/>
                  </a:lnTo>
                  <a:lnTo>
                    <a:pt x="456" y="271"/>
                  </a:lnTo>
                  <a:lnTo>
                    <a:pt x="413" y="255"/>
                  </a:lnTo>
                  <a:lnTo>
                    <a:pt x="372" y="239"/>
                  </a:lnTo>
                  <a:lnTo>
                    <a:pt x="332" y="227"/>
                  </a:lnTo>
                  <a:lnTo>
                    <a:pt x="295" y="217"/>
                  </a:lnTo>
                  <a:lnTo>
                    <a:pt x="260" y="209"/>
                  </a:lnTo>
                  <a:lnTo>
                    <a:pt x="230" y="203"/>
                  </a:lnTo>
                  <a:lnTo>
                    <a:pt x="204" y="199"/>
                  </a:lnTo>
                  <a:lnTo>
                    <a:pt x="201" y="222"/>
                  </a:lnTo>
                  <a:lnTo>
                    <a:pt x="198" y="249"/>
                  </a:lnTo>
                  <a:lnTo>
                    <a:pt x="197" y="280"/>
                  </a:lnTo>
                  <a:lnTo>
                    <a:pt x="197" y="314"/>
                  </a:lnTo>
                  <a:lnTo>
                    <a:pt x="199" y="352"/>
                  </a:lnTo>
                  <a:lnTo>
                    <a:pt x="204" y="391"/>
                  </a:lnTo>
                  <a:lnTo>
                    <a:pt x="211" y="433"/>
                  </a:lnTo>
                  <a:lnTo>
                    <a:pt x="221" y="476"/>
                  </a:lnTo>
                  <a:lnTo>
                    <a:pt x="235" y="520"/>
                  </a:lnTo>
                  <a:lnTo>
                    <a:pt x="252" y="564"/>
                  </a:lnTo>
                  <a:lnTo>
                    <a:pt x="273" y="608"/>
                  </a:lnTo>
                  <a:lnTo>
                    <a:pt x="299" y="652"/>
                  </a:lnTo>
                  <a:lnTo>
                    <a:pt x="329" y="695"/>
                  </a:lnTo>
                  <a:lnTo>
                    <a:pt x="364" y="736"/>
                  </a:lnTo>
                  <a:lnTo>
                    <a:pt x="387" y="758"/>
                  </a:lnTo>
                  <a:lnTo>
                    <a:pt x="417" y="780"/>
                  </a:lnTo>
                  <a:lnTo>
                    <a:pt x="452" y="801"/>
                  </a:lnTo>
                  <a:lnTo>
                    <a:pt x="491" y="823"/>
                  </a:lnTo>
                  <a:lnTo>
                    <a:pt x="534" y="843"/>
                  </a:lnTo>
                  <a:lnTo>
                    <a:pt x="579" y="862"/>
                  </a:lnTo>
                  <a:lnTo>
                    <a:pt x="625" y="881"/>
                  </a:lnTo>
                  <a:lnTo>
                    <a:pt x="673" y="898"/>
                  </a:lnTo>
                  <a:lnTo>
                    <a:pt x="720" y="914"/>
                  </a:lnTo>
                  <a:lnTo>
                    <a:pt x="765" y="928"/>
                  </a:lnTo>
                  <a:lnTo>
                    <a:pt x="809" y="939"/>
                  </a:lnTo>
                  <a:lnTo>
                    <a:pt x="850" y="948"/>
                  </a:lnTo>
                  <a:lnTo>
                    <a:pt x="887" y="956"/>
                  </a:lnTo>
                  <a:lnTo>
                    <a:pt x="909" y="962"/>
                  </a:lnTo>
                  <a:lnTo>
                    <a:pt x="928" y="973"/>
                  </a:lnTo>
                  <a:lnTo>
                    <a:pt x="945" y="987"/>
                  </a:lnTo>
                  <a:lnTo>
                    <a:pt x="957" y="1005"/>
                  </a:lnTo>
                  <a:lnTo>
                    <a:pt x="966" y="1024"/>
                  </a:lnTo>
                  <a:lnTo>
                    <a:pt x="969" y="1047"/>
                  </a:lnTo>
                  <a:lnTo>
                    <a:pt x="968" y="1069"/>
                  </a:lnTo>
                  <a:lnTo>
                    <a:pt x="962" y="1092"/>
                  </a:lnTo>
                  <a:lnTo>
                    <a:pt x="951" y="1112"/>
                  </a:lnTo>
                  <a:lnTo>
                    <a:pt x="934" y="1128"/>
                  </a:lnTo>
                  <a:lnTo>
                    <a:pt x="916" y="1141"/>
                  </a:lnTo>
                  <a:lnTo>
                    <a:pt x="894" y="1149"/>
                  </a:lnTo>
                  <a:lnTo>
                    <a:pt x="872" y="1151"/>
                  </a:lnTo>
                  <a:lnTo>
                    <a:pt x="864" y="1151"/>
                  </a:lnTo>
                  <a:lnTo>
                    <a:pt x="855" y="1150"/>
                  </a:lnTo>
                  <a:lnTo>
                    <a:pt x="822" y="1144"/>
                  </a:lnTo>
                  <a:lnTo>
                    <a:pt x="784" y="1136"/>
                  </a:lnTo>
                  <a:lnTo>
                    <a:pt x="743" y="1125"/>
                  </a:lnTo>
                  <a:lnTo>
                    <a:pt x="699" y="1113"/>
                  </a:lnTo>
                  <a:lnTo>
                    <a:pt x="652" y="1099"/>
                  </a:lnTo>
                  <a:lnTo>
                    <a:pt x="603" y="1082"/>
                  </a:lnTo>
                  <a:lnTo>
                    <a:pt x="554" y="1065"/>
                  </a:lnTo>
                  <a:lnTo>
                    <a:pt x="505" y="1046"/>
                  </a:lnTo>
                  <a:lnTo>
                    <a:pt x="457" y="1024"/>
                  </a:lnTo>
                  <a:lnTo>
                    <a:pt x="410" y="1002"/>
                  </a:lnTo>
                  <a:lnTo>
                    <a:pt x="365" y="977"/>
                  </a:lnTo>
                  <a:lnTo>
                    <a:pt x="322" y="953"/>
                  </a:lnTo>
                  <a:lnTo>
                    <a:pt x="283" y="926"/>
                  </a:lnTo>
                  <a:lnTo>
                    <a:pt x="249" y="898"/>
                  </a:lnTo>
                  <a:lnTo>
                    <a:pt x="218" y="869"/>
                  </a:lnTo>
                  <a:lnTo>
                    <a:pt x="175" y="818"/>
                  </a:lnTo>
                  <a:lnTo>
                    <a:pt x="138" y="766"/>
                  </a:lnTo>
                  <a:lnTo>
                    <a:pt x="107" y="715"/>
                  </a:lnTo>
                  <a:lnTo>
                    <a:pt x="81" y="663"/>
                  </a:lnTo>
                  <a:lnTo>
                    <a:pt x="58" y="612"/>
                  </a:lnTo>
                  <a:lnTo>
                    <a:pt x="41" y="562"/>
                  </a:lnTo>
                  <a:lnTo>
                    <a:pt x="27" y="513"/>
                  </a:lnTo>
                  <a:lnTo>
                    <a:pt x="16" y="467"/>
                  </a:lnTo>
                  <a:lnTo>
                    <a:pt x="9" y="423"/>
                  </a:lnTo>
                  <a:lnTo>
                    <a:pt x="4" y="382"/>
                  </a:lnTo>
                  <a:lnTo>
                    <a:pt x="1" y="348"/>
                  </a:lnTo>
                  <a:lnTo>
                    <a:pt x="0" y="312"/>
                  </a:lnTo>
                  <a:lnTo>
                    <a:pt x="0" y="276"/>
                  </a:lnTo>
                  <a:lnTo>
                    <a:pt x="1" y="240"/>
                  </a:lnTo>
                  <a:lnTo>
                    <a:pt x="5" y="205"/>
                  </a:lnTo>
                  <a:lnTo>
                    <a:pt x="10" y="170"/>
                  </a:lnTo>
                  <a:lnTo>
                    <a:pt x="17" y="136"/>
                  </a:lnTo>
                  <a:lnTo>
                    <a:pt x="28" y="105"/>
                  </a:lnTo>
                  <a:lnTo>
                    <a:pt x="39" y="78"/>
                  </a:lnTo>
                  <a:lnTo>
                    <a:pt x="54" y="53"/>
                  </a:lnTo>
                  <a:lnTo>
                    <a:pt x="72" y="34"/>
                  </a:lnTo>
                  <a:lnTo>
                    <a:pt x="87" y="22"/>
                  </a:lnTo>
                  <a:lnTo>
                    <a:pt x="105" y="11"/>
                  </a:lnTo>
                  <a:lnTo>
                    <a:pt x="126" y="5"/>
                  </a:lnTo>
                  <a:lnTo>
                    <a:pt x="150" y="1"/>
                  </a:lnTo>
                  <a:lnTo>
                    <a:pt x="1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Freeform 542"/>
            <p:cNvSpPr>
              <a:spLocks noEditPoints="1"/>
            </p:cNvSpPr>
            <p:nvPr/>
          </p:nvSpPr>
          <p:spPr bwMode="auto">
            <a:xfrm>
              <a:off x="11088688" y="4468813"/>
              <a:ext cx="261937" cy="222250"/>
            </a:xfrm>
            <a:custGeom>
              <a:avLst/>
              <a:gdLst>
                <a:gd name="T0" fmla="*/ 327 w 1484"/>
                <a:gd name="T1" fmla="*/ 223 h 1252"/>
                <a:gd name="T2" fmla="*/ 227 w 1484"/>
                <a:gd name="T3" fmla="*/ 321 h 1252"/>
                <a:gd name="T4" fmla="*/ 197 w 1484"/>
                <a:gd name="T5" fmla="*/ 459 h 1252"/>
                <a:gd name="T6" fmla="*/ 233 w 1484"/>
                <a:gd name="T7" fmla="*/ 581 h 1252"/>
                <a:gd name="T8" fmla="*/ 305 w 1484"/>
                <a:gd name="T9" fmla="*/ 675 h 1252"/>
                <a:gd name="T10" fmla="*/ 416 w 1484"/>
                <a:gd name="T11" fmla="*/ 780 h 1252"/>
                <a:gd name="T12" fmla="*/ 549 w 1484"/>
                <a:gd name="T13" fmla="*/ 893 h 1252"/>
                <a:gd name="T14" fmla="*/ 673 w 1484"/>
                <a:gd name="T15" fmla="*/ 991 h 1252"/>
                <a:gd name="T16" fmla="*/ 764 w 1484"/>
                <a:gd name="T17" fmla="*/ 1028 h 1252"/>
                <a:gd name="T18" fmla="*/ 874 w 1484"/>
                <a:gd name="T19" fmla="*/ 945 h 1252"/>
                <a:gd name="T20" fmla="*/ 1005 w 1484"/>
                <a:gd name="T21" fmla="*/ 837 h 1252"/>
                <a:gd name="T22" fmla="*/ 1129 w 1484"/>
                <a:gd name="T23" fmla="*/ 724 h 1252"/>
                <a:gd name="T24" fmla="*/ 1218 w 1484"/>
                <a:gd name="T25" fmla="*/ 631 h 1252"/>
                <a:gd name="T26" fmla="*/ 1276 w 1484"/>
                <a:gd name="T27" fmla="*/ 519 h 1252"/>
                <a:gd name="T28" fmla="*/ 1283 w 1484"/>
                <a:gd name="T29" fmla="*/ 389 h 1252"/>
                <a:gd name="T30" fmla="*/ 1214 w 1484"/>
                <a:gd name="T31" fmla="*/ 264 h 1252"/>
                <a:gd name="T32" fmla="*/ 1090 w 1484"/>
                <a:gd name="T33" fmla="*/ 199 h 1252"/>
                <a:gd name="T34" fmla="*/ 968 w 1484"/>
                <a:gd name="T35" fmla="*/ 217 h 1252"/>
                <a:gd name="T36" fmla="*/ 879 w 1484"/>
                <a:gd name="T37" fmla="*/ 277 h 1252"/>
                <a:gd name="T38" fmla="*/ 805 w 1484"/>
                <a:gd name="T39" fmla="*/ 336 h 1252"/>
                <a:gd name="T40" fmla="*/ 718 w 1484"/>
                <a:gd name="T41" fmla="*/ 352 h 1252"/>
                <a:gd name="T42" fmla="*/ 639 w 1484"/>
                <a:gd name="T43" fmla="*/ 308 h 1252"/>
                <a:gd name="T44" fmla="*/ 563 w 1484"/>
                <a:gd name="T45" fmla="*/ 243 h 1252"/>
                <a:gd name="T46" fmla="*/ 461 w 1484"/>
                <a:gd name="T47" fmla="*/ 199 h 1252"/>
                <a:gd name="T48" fmla="*/ 515 w 1484"/>
                <a:gd name="T49" fmla="*/ 9 h 1252"/>
                <a:gd name="T50" fmla="*/ 650 w 1484"/>
                <a:gd name="T51" fmla="*/ 65 h 1252"/>
                <a:gd name="T52" fmla="*/ 743 w 1484"/>
                <a:gd name="T53" fmla="*/ 135 h 1252"/>
                <a:gd name="T54" fmla="*/ 836 w 1484"/>
                <a:gd name="T55" fmla="*/ 65 h 1252"/>
                <a:gd name="T56" fmla="*/ 970 w 1484"/>
                <a:gd name="T57" fmla="*/ 9 h 1252"/>
                <a:gd name="T58" fmla="*/ 1156 w 1484"/>
                <a:gd name="T59" fmla="*/ 13 h 1252"/>
                <a:gd name="T60" fmla="*/ 1332 w 1484"/>
                <a:gd name="T61" fmla="*/ 104 h 1252"/>
                <a:gd name="T62" fmla="*/ 1449 w 1484"/>
                <a:gd name="T63" fmla="*/ 265 h 1252"/>
                <a:gd name="T64" fmla="*/ 1484 w 1484"/>
                <a:gd name="T65" fmla="*/ 462 h 1252"/>
                <a:gd name="T66" fmla="*/ 1452 w 1484"/>
                <a:gd name="T67" fmla="*/ 615 h 1252"/>
                <a:gd name="T68" fmla="*/ 1395 w 1484"/>
                <a:gd name="T69" fmla="*/ 721 h 1252"/>
                <a:gd name="T70" fmla="*/ 1294 w 1484"/>
                <a:gd name="T71" fmla="*/ 838 h 1252"/>
                <a:gd name="T72" fmla="*/ 1161 w 1484"/>
                <a:gd name="T73" fmla="*/ 961 h 1252"/>
                <a:gd name="T74" fmla="*/ 1030 w 1484"/>
                <a:gd name="T75" fmla="*/ 1072 h 1252"/>
                <a:gd name="T76" fmla="*/ 901 w 1484"/>
                <a:gd name="T77" fmla="*/ 1171 h 1252"/>
                <a:gd name="T78" fmla="*/ 821 w 1484"/>
                <a:gd name="T79" fmla="*/ 1224 h 1252"/>
                <a:gd name="T80" fmla="*/ 773 w 1484"/>
                <a:gd name="T81" fmla="*/ 1247 h 1252"/>
                <a:gd name="T82" fmla="*/ 747 w 1484"/>
                <a:gd name="T83" fmla="*/ 1251 h 1252"/>
                <a:gd name="T84" fmla="*/ 726 w 1484"/>
                <a:gd name="T85" fmla="*/ 1251 h 1252"/>
                <a:gd name="T86" fmla="*/ 691 w 1484"/>
                <a:gd name="T87" fmla="*/ 1239 h 1252"/>
                <a:gd name="T88" fmla="*/ 630 w 1484"/>
                <a:gd name="T89" fmla="*/ 1203 h 1252"/>
                <a:gd name="T90" fmla="*/ 528 w 1484"/>
                <a:gd name="T91" fmla="*/ 1127 h 1252"/>
                <a:gd name="T92" fmla="*/ 386 w 1484"/>
                <a:gd name="T93" fmla="*/ 1015 h 1252"/>
                <a:gd name="T94" fmla="*/ 255 w 1484"/>
                <a:gd name="T95" fmla="*/ 900 h 1252"/>
                <a:gd name="T96" fmla="*/ 131 w 1484"/>
                <a:gd name="T97" fmla="*/ 776 h 1252"/>
                <a:gd name="T98" fmla="*/ 59 w 1484"/>
                <a:gd name="T99" fmla="*/ 673 h 1252"/>
                <a:gd name="T100" fmla="*/ 10 w 1484"/>
                <a:gd name="T101" fmla="*/ 544 h 1252"/>
                <a:gd name="T102" fmla="*/ 6 w 1484"/>
                <a:gd name="T103" fmla="*/ 364 h 1252"/>
                <a:gd name="T104" fmla="*/ 85 w 1484"/>
                <a:gd name="T105" fmla="*/ 177 h 1252"/>
                <a:gd name="T106" fmla="*/ 235 w 1484"/>
                <a:gd name="T107" fmla="*/ 48 h 1252"/>
                <a:gd name="T108" fmla="*/ 430 w 1484"/>
                <a:gd name="T109" fmla="*/ 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84" h="1252">
                  <a:moveTo>
                    <a:pt x="430" y="197"/>
                  </a:moveTo>
                  <a:lnTo>
                    <a:pt x="394" y="199"/>
                  </a:lnTo>
                  <a:lnTo>
                    <a:pt x="360" y="208"/>
                  </a:lnTo>
                  <a:lnTo>
                    <a:pt x="327" y="223"/>
                  </a:lnTo>
                  <a:lnTo>
                    <a:pt x="297" y="241"/>
                  </a:lnTo>
                  <a:lnTo>
                    <a:pt x="270" y="264"/>
                  </a:lnTo>
                  <a:lnTo>
                    <a:pt x="247" y="291"/>
                  </a:lnTo>
                  <a:lnTo>
                    <a:pt x="227" y="321"/>
                  </a:lnTo>
                  <a:lnTo>
                    <a:pt x="212" y="354"/>
                  </a:lnTo>
                  <a:lnTo>
                    <a:pt x="202" y="389"/>
                  </a:lnTo>
                  <a:lnTo>
                    <a:pt x="197" y="426"/>
                  </a:lnTo>
                  <a:lnTo>
                    <a:pt x="197" y="459"/>
                  </a:lnTo>
                  <a:lnTo>
                    <a:pt x="200" y="490"/>
                  </a:lnTo>
                  <a:lnTo>
                    <a:pt x="207" y="519"/>
                  </a:lnTo>
                  <a:lnTo>
                    <a:pt x="218" y="550"/>
                  </a:lnTo>
                  <a:lnTo>
                    <a:pt x="233" y="581"/>
                  </a:lnTo>
                  <a:lnTo>
                    <a:pt x="253" y="613"/>
                  </a:lnTo>
                  <a:lnTo>
                    <a:pt x="266" y="631"/>
                  </a:lnTo>
                  <a:lnTo>
                    <a:pt x="284" y="651"/>
                  </a:lnTo>
                  <a:lnTo>
                    <a:pt x="305" y="675"/>
                  </a:lnTo>
                  <a:lnTo>
                    <a:pt x="329" y="699"/>
                  </a:lnTo>
                  <a:lnTo>
                    <a:pt x="356" y="725"/>
                  </a:lnTo>
                  <a:lnTo>
                    <a:pt x="385" y="753"/>
                  </a:lnTo>
                  <a:lnTo>
                    <a:pt x="416" y="780"/>
                  </a:lnTo>
                  <a:lnTo>
                    <a:pt x="449" y="809"/>
                  </a:lnTo>
                  <a:lnTo>
                    <a:pt x="481" y="838"/>
                  </a:lnTo>
                  <a:lnTo>
                    <a:pt x="515" y="865"/>
                  </a:lnTo>
                  <a:lnTo>
                    <a:pt x="549" y="893"/>
                  </a:lnTo>
                  <a:lnTo>
                    <a:pt x="582" y="919"/>
                  </a:lnTo>
                  <a:lnTo>
                    <a:pt x="614" y="945"/>
                  </a:lnTo>
                  <a:lnTo>
                    <a:pt x="644" y="970"/>
                  </a:lnTo>
                  <a:lnTo>
                    <a:pt x="673" y="991"/>
                  </a:lnTo>
                  <a:lnTo>
                    <a:pt x="700" y="1010"/>
                  </a:lnTo>
                  <a:lnTo>
                    <a:pt x="723" y="1028"/>
                  </a:lnTo>
                  <a:lnTo>
                    <a:pt x="744" y="1042"/>
                  </a:lnTo>
                  <a:lnTo>
                    <a:pt x="764" y="1028"/>
                  </a:lnTo>
                  <a:lnTo>
                    <a:pt x="788" y="1010"/>
                  </a:lnTo>
                  <a:lnTo>
                    <a:pt x="814" y="991"/>
                  </a:lnTo>
                  <a:lnTo>
                    <a:pt x="843" y="969"/>
                  </a:lnTo>
                  <a:lnTo>
                    <a:pt x="874" y="945"/>
                  </a:lnTo>
                  <a:lnTo>
                    <a:pt x="906" y="919"/>
                  </a:lnTo>
                  <a:lnTo>
                    <a:pt x="938" y="892"/>
                  </a:lnTo>
                  <a:lnTo>
                    <a:pt x="971" y="864"/>
                  </a:lnTo>
                  <a:lnTo>
                    <a:pt x="1005" y="837"/>
                  </a:lnTo>
                  <a:lnTo>
                    <a:pt x="1038" y="808"/>
                  </a:lnTo>
                  <a:lnTo>
                    <a:pt x="1069" y="779"/>
                  </a:lnTo>
                  <a:lnTo>
                    <a:pt x="1100" y="752"/>
                  </a:lnTo>
                  <a:lnTo>
                    <a:pt x="1129" y="724"/>
                  </a:lnTo>
                  <a:lnTo>
                    <a:pt x="1156" y="698"/>
                  </a:lnTo>
                  <a:lnTo>
                    <a:pt x="1180" y="674"/>
                  </a:lnTo>
                  <a:lnTo>
                    <a:pt x="1201" y="651"/>
                  </a:lnTo>
                  <a:lnTo>
                    <a:pt x="1218" y="631"/>
                  </a:lnTo>
                  <a:lnTo>
                    <a:pt x="1230" y="613"/>
                  </a:lnTo>
                  <a:lnTo>
                    <a:pt x="1250" y="581"/>
                  </a:lnTo>
                  <a:lnTo>
                    <a:pt x="1265" y="550"/>
                  </a:lnTo>
                  <a:lnTo>
                    <a:pt x="1276" y="519"/>
                  </a:lnTo>
                  <a:lnTo>
                    <a:pt x="1284" y="490"/>
                  </a:lnTo>
                  <a:lnTo>
                    <a:pt x="1287" y="459"/>
                  </a:lnTo>
                  <a:lnTo>
                    <a:pt x="1287" y="426"/>
                  </a:lnTo>
                  <a:lnTo>
                    <a:pt x="1283" y="389"/>
                  </a:lnTo>
                  <a:lnTo>
                    <a:pt x="1272" y="354"/>
                  </a:lnTo>
                  <a:lnTo>
                    <a:pt x="1257" y="321"/>
                  </a:lnTo>
                  <a:lnTo>
                    <a:pt x="1238" y="291"/>
                  </a:lnTo>
                  <a:lnTo>
                    <a:pt x="1214" y="264"/>
                  </a:lnTo>
                  <a:lnTo>
                    <a:pt x="1186" y="241"/>
                  </a:lnTo>
                  <a:lnTo>
                    <a:pt x="1157" y="223"/>
                  </a:lnTo>
                  <a:lnTo>
                    <a:pt x="1124" y="208"/>
                  </a:lnTo>
                  <a:lnTo>
                    <a:pt x="1090" y="199"/>
                  </a:lnTo>
                  <a:lnTo>
                    <a:pt x="1053" y="197"/>
                  </a:lnTo>
                  <a:lnTo>
                    <a:pt x="1023" y="199"/>
                  </a:lnTo>
                  <a:lnTo>
                    <a:pt x="995" y="206"/>
                  </a:lnTo>
                  <a:lnTo>
                    <a:pt x="968" y="217"/>
                  </a:lnTo>
                  <a:lnTo>
                    <a:pt x="943" y="230"/>
                  </a:lnTo>
                  <a:lnTo>
                    <a:pt x="920" y="244"/>
                  </a:lnTo>
                  <a:lnTo>
                    <a:pt x="898" y="261"/>
                  </a:lnTo>
                  <a:lnTo>
                    <a:pt x="879" y="277"/>
                  </a:lnTo>
                  <a:lnTo>
                    <a:pt x="860" y="293"/>
                  </a:lnTo>
                  <a:lnTo>
                    <a:pt x="842" y="309"/>
                  </a:lnTo>
                  <a:lnTo>
                    <a:pt x="824" y="323"/>
                  </a:lnTo>
                  <a:lnTo>
                    <a:pt x="805" y="336"/>
                  </a:lnTo>
                  <a:lnTo>
                    <a:pt x="786" y="345"/>
                  </a:lnTo>
                  <a:lnTo>
                    <a:pt x="765" y="352"/>
                  </a:lnTo>
                  <a:lnTo>
                    <a:pt x="742" y="355"/>
                  </a:lnTo>
                  <a:lnTo>
                    <a:pt x="718" y="352"/>
                  </a:lnTo>
                  <a:lnTo>
                    <a:pt x="697" y="345"/>
                  </a:lnTo>
                  <a:lnTo>
                    <a:pt x="676" y="335"/>
                  </a:lnTo>
                  <a:lnTo>
                    <a:pt x="658" y="322"/>
                  </a:lnTo>
                  <a:lnTo>
                    <a:pt x="639" y="308"/>
                  </a:lnTo>
                  <a:lnTo>
                    <a:pt x="622" y="291"/>
                  </a:lnTo>
                  <a:lnTo>
                    <a:pt x="603" y="275"/>
                  </a:lnTo>
                  <a:lnTo>
                    <a:pt x="584" y="259"/>
                  </a:lnTo>
                  <a:lnTo>
                    <a:pt x="563" y="243"/>
                  </a:lnTo>
                  <a:lnTo>
                    <a:pt x="541" y="228"/>
                  </a:lnTo>
                  <a:lnTo>
                    <a:pt x="516" y="216"/>
                  </a:lnTo>
                  <a:lnTo>
                    <a:pt x="490" y="205"/>
                  </a:lnTo>
                  <a:lnTo>
                    <a:pt x="461" y="199"/>
                  </a:lnTo>
                  <a:lnTo>
                    <a:pt x="430" y="197"/>
                  </a:lnTo>
                  <a:close/>
                  <a:moveTo>
                    <a:pt x="430" y="0"/>
                  </a:moveTo>
                  <a:lnTo>
                    <a:pt x="474" y="3"/>
                  </a:lnTo>
                  <a:lnTo>
                    <a:pt x="515" y="9"/>
                  </a:lnTo>
                  <a:lnTo>
                    <a:pt x="553" y="19"/>
                  </a:lnTo>
                  <a:lnTo>
                    <a:pt x="589" y="32"/>
                  </a:lnTo>
                  <a:lnTo>
                    <a:pt x="621" y="48"/>
                  </a:lnTo>
                  <a:lnTo>
                    <a:pt x="650" y="65"/>
                  </a:lnTo>
                  <a:lnTo>
                    <a:pt x="678" y="83"/>
                  </a:lnTo>
                  <a:lnTo>
                    <a:pt x="702" y="101"/>
                  </a:lnTo>
                  <a:lnTo>
                    <a:pt x="723" y="118"/>
                  </a:lnTo>
                  <a:lnTo>
                    <a:pt x="743" y="135"/>
                  </a:lnTo>
                  <a:lnTo>
                    <a:pt x="761" y="118"/>
                  </a:lnTo>
                  <a:lnTo>
                    <a:pt x="784" y="101"/>
                  </a:lnTo>
                  <a:lnTo>
                    <a:pt x="808" y="83"/>
                  </a:lnTo>
                  <a:lnTo>
                    <a:pt x="836" y="65"/>
                  </a:lnTo>
                  <a:lnTo>
                    <a:pt x="866" y="48"/>
                  </a:lnTo>
                  <a:lnTo>
                    <a:pt x="897" y="32"/>
                  </a:lnTo>
                  <a:lnTo>
                    <a:pt x="933" y="19"/>
                  </a:lnTo>
                  <a:lnTo>
                    <a:pt x="970" y="9"/>
                  </a:lnTo>
                  <a:lnTo>
                    <a:pt x="1011" y="3"/>
                  </a:lnTo>
                  <a:lnTo>
                    <a:pt x="1053" y="0"/>
                  </a:lnTo>
                  <a:lnTo>
                    <a:pt x="1105" y="3"/>
                  </a:lnTo>
                  <a:lnTo>
                    <a:pt x="1156" y="13"/>
                  </a:lnTo>
                  <a:lnTo>
                    <a:pt x="1204" y="27"/>
                  </a:lnTo>
                  <a:lnTo>
                    <a:pt x="1250" y="48"/>
                  </a:lnTo>
                  <a:lnTo>
                    <a:pt x="1292" y="73"/>
                  </a:lnTo>
                  <a:lnTo>
                    <a:pt x="1332" y="104"/>
                  </a:lnTo>
                  <a:lnTo>
                    <a:pt x="1367" y="139"/>
                  </a:lnTo>
                  <a:lnTo>
                    <a:pt x="1398" y="177"/>
                  </a:lnTo>
                  <a:lnTo>
                    <a:pt x="1426" y="219"/>
                  </a:lnTo>
                  <a:lnTo>
                    <a:pt x="1449" y="265"/>
                  </a:lnTo>
                  <a:lnTo>
                    <a:pt x="1466" y="313"/>
                  </a:lnTo>
                  <a:lnTo>
                    <a:pt x="1477" y="363"/>
                  </a:lnTo>
                  <a:lnTo>
                    <a:pt x="1483" y="416"/>
                  </a:lnTo>
                  <a:lnTo>
                    <a:pt x="1484" y="462"/>
                  </a:lnTo>
                  <a:lnTo>
                    <a:pt x="1480" y="504"/>
                  </a:lnTo>
                  <a:lnTo>
                    <a:pt x="1473" y="544"/>
                  </a:lnTo>
                  <a:lnTo>
                    <a:pt x="1464" y="581"/>
                  </a:lnTo>
                  <a:lnTo>
                    <a:pt x="1452" y="615"/>
                  </a:lnTo>
                  <a:lnTo>
                    <a:pt x="1438" y="645"/>
                  </a:lnTo>
                  <a:lnTo>
                    <a:pt x="1424" y="673"/>
                  </a:lnTo>
                  <a:lnTo>
                    <a:pt x="1410" y="698"/>
                  </a:lnTo>
                  <a:lnTo>
                    <a:pt x="1395" y="721"/>
                  </a:lnTo>
                  <a:lnTo>
                    <a:pt x="1376" y="748"/>
                  </a:lnTo>
                  <a:lnTo>
                    <a:pt x="1352" y="776"/>
                  </a:lnTo>
                  <a:lnTo>
                    <a:pt x="1325" y="807"/>
                  </a:lnTo>
                  <a:lnTo>
                    <a:pt x="1294" y="838"/>
                  </a:lnTo>
                  <a:lnTo>
                    <a:pt x="1262" y="869"/>
                  </a:lnTo>
                  <a:lnTo>
                    <a:pt x="1228" y="901"/>
                  </a:lnTo>
                  <a:lnTo>
                    <a:pt x="1194" y="932"/>
                  </a:lnTo>
                  <a:lnTo>
                    <a:pt x="1161" y="961"/>
                  </a:lnTo>
                  <a:lnTo>
                    <a:pt x="1129" y="989"/>
                  </a:lnTo>
                  <a:lnTo>
                    <a:pt x="1098" y="1015"/>
                  </a:lnTo>
                  <a:lnTo>
                    <a:pt x="1072" y="1038"/>
                  </a:lnTo>
                  <a:lnTo>
                    <a:pt x="1030" y="1072"/>
                  </a:lnTo>
                  <a:lnTo>
                    <a:pt x="993" y="1102"/>
                  </a:lnTo>
                  <a:lnTo>
                    <a:pt x="959" y="1128"/>
                  </a:lnTo>
                  <a:lnTo>
                    <a:pt x="928" y="1151"/>
                  </a:lnTo>
                  <a:lnTo>
                    <a:pt x="901" y="1171"/>
                  </a:lnTo>
                  <a:lnTo>
                    <a:pt x="877" y="1188"/>
                  </a:lnTo>
                  <a:lnTo>
                    <a:pt x="855" y="1203"/>
                  </a:lnTo>
                  <a:lnTo>
                    <a:pt x="837" y="1215"/>
                  </a:lnTo>
                  <a:lnTo>
                    <a:pt x="821" y="1224"/>
                  </a:lnTo>
                  <a:lnTo>
                    <a:pt x="806" y="1232"/>
                  </a:lnTo>
                  <a:lnTo>
                    <a:pt x="793" y="1239"/>
                  </a:lnTo>
                  <a:lnTo>
                    <a:pt x="783" y="1244"/>
                  </a:lnTo>
                  <a:lnTo>
                    <a:pt x="773" y="1247"/>
                  </a:lnTo>
                  <a:lnTo>
                    <a:pt x="765" y="1249"/>
                  </a:lnTo>
                  <a:lnTo>
                    <a:pt x="758" y="1251"/>
                  </a:lnTo>
                  <a:lnTo>
                    <a:pt x="753" y="1251"/>
                  </a:lnTo>
                  <a:lnTo>
                    <a:pt x="747" y="1251"/>
                  </a:lnTo>
                  <a:lnTo>
                    <a:pt x="743" y="1252"/>
                  </a:lnTo>
                  <a:lnTo>
                    <a:pt x="738" y="1251"/>
                  </a:lnTo>
                  <a:lnTo>
                    <a:pt x="732" y="1251"/>
                  </a:lnTo>
                  <a:lnTo>
                    <a:pt x="726" y="1251"/>
                  </a:lnTo>
                  <a:lnTo>
                    <a:pt x="719" y="1249"/>
                  </a:lnTo>
                  <a:lnTo>
                    <a:pt x="712" y="1247"/>
                  </a:lnTo>
                  <a:lnTo>
                    <a:pt x="703" y="1244"/>
                  </a:lnTo>
                  <a:lnTo>
                    <a:pt x="691" y="1239"/>
                  </a:lnTo>
                  <a:lnTo>
                    <a:pt x="679" y="1232"/>
                  </a:lnTo>
                  <a:lnTo>
                    <a:pt x="665" y="1224"/>
                  </a:lnTo>
                  <a:lnTo>
                    <a:pt x="648" y="1215"/>
                  </a:lnTo>
                  <a:lnTo>
                    <a:pt x="630" y="1203"/>
                  </a:lnTo>
                  <a:lnTo>
                    <a:pt x="608" y="1188"/>
                  </a:lnTo>
                  <a:lnTo>
                    <a:pt x="585" y="1171"/>
                  </a:lnTo>
                  <a:lnTo>
                    <a:pt x="557" y="1151"/>
                  </a:lnTo>
                  <a:lnTo>
                    <a:pt x="528" y="1127"/>
                  </a:lnTo>
                  <a:lnTo>
                    <a:pt x="494" y="1102"/>
                  </a:lnTo>
                  <a:lnTo>
                    <a:pt x="456" y="1071"/>
                  </a:lnTo>
                  <a:lnTo>
                    <a:pt x="415" y="1037"/>
                  </a:lnTo>
                  <a:lnTo>
                    <a:pt x="386" y="1015"/>
                  </a:lnTo>
                  <a:lnTo>
                    <a:pt x="356" y="989"/>
                  </a:lnTo>
                  <a:lnTo>
                    <a:pt x="324" y="960"/>
                  </a:lnTo>
                  <a:lnTo>
                    <a:pt x="290" y="931"/>
                  </a:lnTo>
                  <a:lnTo>
                    <a:pt x="255" y="900"/>
                  </a:lnTo>
                  <a:lnTo>
                    <a:pt x="222" y="868"/>
                  </a:lnTo>
                  <a:lnTo>
                    <a:pt x="189" y="837"/>
                  </a:lnTo>
                  <a:lnTo>
                    <a:pt x="159" y="806"/>
                  </a:lnTo>
                  <a:lnTo>
                    <a:pt x="131" y="776"/>
                  </a:lnTo>
                  <a:lnTo>
                    <a:pt x="107" y="748"/>
                  </a:lnTo>
                  <a:lnTo>
                    <a:pt x="88" y="721"/>
                  </a:lnTo>
                  <a:lnTo>
                    <a:pt x="74" y="698"/>
                  </a:lnTo>
                  <a:lnTo>
                    <a:pt x="59" y="673"/>
                  </a:lnTo>
                  <a:lnTo>
                    <a:pt x="45" y="645"/>
                  </a:lnTo>
                  <a:lnTo>
                    <a:pt x="32" y="615"/>
                  </a:lnTo>
                  <a:lnTo>
                    <a:pt x="20" y="581"/>
                  </a:lnTo>
                  <a:lnTo>
                    <a:pt x="10" y="544"/>
                  </a:lnTo>
                  <a:lnTo>
                    <a:pt x="3" y="504"/>
                  </a:lnTo>
                  <a:lnTo>
                    <a:pt x="0" y="462"/>
                  </a:lnTo>
                  <a:lnTo>
                    <a:pt x="0" y="416"/>
                  </a:lnTo>
                  <a:lnTo>
                    <a:pt x="6" y="364"/>
                  </a:lnTo>
                  <a:lnTo>
                    <a:pt x="17" y="313"/>
                  </a:lnTo>
                  <a:lnTo>
                    <a:pt x="35" y="265"/>
                  </a:lnTo>
                  <a:lnTo>
                    <a:pt x="57" y="219"/>
                  </a:lnTo>
                  <a:lnTo>
                    <a:pt x="85" y="177"/>
                  </a:lnTo>
                  <a:lnTo>
                    <a:pt x="117" y="139"/>
                  </a:lnTo>
                  <a:lnTo>
                    <a:pt x="153" y="104"/>
                  </a:lnTo>
                  <a:lnTo>
                    <a:pt x="191" y="73"/>
                  </a:lnTo>
                  <a:lnTo>
                    <a:pt x="235" y="48"/>
                  </a:lnTo>
                  <a:lnTo>
                    <a:pt x="280" y="27"/>
                  </a:lnTo>
                  <a:lnTo>
                    <a:pt x="328" y="13"/>
                  </a:lnTo>
                  <a:lnTo>
                    <a:pt x="378" y="3"/>
                  </a:lnTo>
                  <a:lnTo>
                    <a:pt x="4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6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Roboto</vt:lpstr>
      <vt:lpstr>Office Theme</vt:lpstr>
      <vt:lpstr>Hospital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27</cp:revision>
  <dcterms:created xsi:type="dcterms:W3CDTF">2016-11-20T20:27:57Z</dcterms:created>
  <dcterms:modified xsi:type="dcterms:W3CDTF">2016-12-29T15:40:00Z</dcterms:modified>
</cp:coreProperties>
</file>